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9" r:id="rId4"/>
    <p:sldMasterId id="2147483680" r:id="rId5"/>
    <p:sldMasterId id="2147483681"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Lst>
  <p:sldSz cy="5143500" cx="9144000"/>
  <p:notesSz cx="6858000" cy="9144000"/>
  <p:embeddedFontLst>
    <p:embeddedFont>
      <p:font typeface="Proxima Nova"/>
      <p:regular r:id="rId53"/>
      <p:bold r:id="rId54"/>
      <p:italic r:id="rId55"/>
      <p:boldItalic r:id="rId56"/>
    </p:embeddedFont>
    <p:embeddedFont>
      <p:font typeface="Roboto Medium"/>
      <p:regular r:id="rId57"/>
      <p:bold r:id="rId58"/>
      <p:italic r:id="rId59"/>
      <p:boldItalic r:id="rId60"/>
    </p:embeddedFont>
    <p:embeddedFont>
      <p:font typeface="Amatic SC"/>
      <p:regular r:id="rId61"/>
      <p:bold r:id="rId62"/>
    </p:embeddedFont>
    <p:embeddedFont>
      <p:font typeface="Poppins"/>
      <p:regular r:id="rId63"/>
      <p:bold r:id="rId64"/>
      <p:italic r:id="rId65"/>
      <p:boldItalic r:id="rId66"/>
    </p:embeddedFont>
    <p:embeddedFont>
      <p:font typeface="Poppins Light"/>
      <p:regular r:id="rId67"/>
      <p:bold r:id="rId68"/>
      <p:italic r:id="rId69"/>
      <p:boldItalic r:id="rId70"/>
    </p:embeddedFont>
    <p:embeddedFont>
      <p:font typeface="Poppins Medium"/>
      <p:regular r:id="rId71"/>
      <p:bold r:id="rId72"/>
      <p:italic r:id="rId73"/>
      <p:boldItalic r:id="rId74"/>
    </p:embeddedFont>
    <p:embeddedFont>
      <p:font typeface="Poppins Black"/>
      <p:bold r:id="rId75"/>
      <p:boldItalic r:id="rId76"/>
    </p:embeddedFont>
    <p:embeddedFont>
      <p:font typeface="Proxima Nova Semibold"/>
      <p:regular r:id="rId77"/>
      <p:bold r:id="rId78"/>
      <p:boldItalic r:id="rId79"/>
    </p:embeddedFont>
    <p:embeddedFont>
      <p:font typeface="Poppins SemiBold"/>
      <p:regular r:id="rId80"/>
      <p:bold r:id="rId81"/>
      <p:italic r:id="rId82"/>
      <p:boldItalic r:id="rId83"/>
    </p:embeddedFont>
    <p:embeddedFont>
      <p:font typeface="Poppins ExtraBold"/>
      <p:bold r:id="rId84"/>
      <p:boldItalic r:id="rId85"/>
    </p:embeddedFont>
    <p:embeddedFont>
      <p:font typeface="Source Sans Pro"/>
      <p:regular r:id="rId86"/>
      <p:bold r:id="rId87"/>
      <p:italic r:id="rId88"/>
      <p:boldItalic r:id="rId89"/>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894C4A70-9FD8-4E08-AFB9-EE4F12BC26D4}">
  <a:tblStyle styleId="{894C4A70-9FD8-4E08-AFB9-EE4F12BC26D4}"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PoppinsExtraBold-bold.fntdata"/><Relationship Id="rId83" Type="http://schemas.openxmlformats.org/officeDocument/2006/relationships/font" Target="fonts/PoppinsSemiBold-boldItalic.fntdata"/><Relationship Id="rId42" Type="http://schemas.openxmlformats.org/officeDocument/2006/relationships/slide" Target="slides/slide35.xml"/><Relationship Id="rId86" Type="http://schemas.openxmlformats.org/officeDocument/2006/relationships/font" Target="fonts/SourceSansPro-regular.fntdata"/><Relationship Id="rId41" Type="http://schemas.openxmlformats.org/officeDocument/2006/relationships/slide" Target="slides/slide34.xml"/><Relationship Id="rId85" Type="http://schemas.openxmlformats.org/officeDocument/2006/relationships/font" Target="fonts/PoppinsExtraBold-boldItalic.fntdata"/><Relationship Id="rId44" Type="http://schemas.openxmlformats.org/officeDocument/2006/relationships/slide" Target="slides/slide37.xml"/><Relationship Id="rId88" Type="http://schemas.openxmlformats.org/officeDocument/2006/relationships/font" Target="fonts/SourceSansPro-italic.fntdata"/><Relationship Id="rId43" Type="http://schemas.openxmlformats.org/officeDocument/2006/relationships/slide" Target="slides/slide36.xml"/><Relationship Id="rId87" Type="http://schemas.openxmlformats.org/officeDocument/2006/relationships/font" Target="fonts/SourceSansPro-bold.fntdata"/><Relationship Id="rId46" Type="http://schemas.openxmlformats.org/officeDocument/2006/relationships/slide" Target="slides/slide39.xml"/><Relationship Id="rId45" Type="http://schemas.openxmlformats.org/officeDocument/2006/relationships/slide" Target="slides/slide38.xml"/><Relationship Id="rId89" Type="http://schemas.openxmlformats.org/officeDocument/2006/relationships/font" Target="fonts/SourceSansPro-boldItalic.fntdata"/><Relationship Id="rId80" Type="http://schemas.openxmlformats.org/officeDocument/2006/relationships/font" Target="fonts/PoppinsSemiBold-regular.fntdata"/><Relationship Id="rId82" Type="http://schemas.openxmlformats.org/officeDocument/2006/relationships/font" Target="fonts/PoppinsSemiBold-italic.fntdata"/><Relationship Id="rId81" Type="http://schemas.openxmlformats.org/officeDocument/2006/relationships/font" Target="fonts/PoppinsSemiBold-bold.fntdata"/><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PoppinsMedium-italic.fntdata"/><Relationship Id="rId72" Type="http://schemas.openxmlformats.org/officeDocument/2006/relationships/font" Target="fonts/PoppinsMedium-bold.fntdata"/><Relationship Id="rId31" Type="http://schemas.openxmlformats.org/officeDocument/2006/relationships/slide" Target="slides/slide24.xml"/><Relationship Id="rId75" Type="http://schemas.openxmlformats.org/officeDocument/2006/relationships/font" Target="fonts/PoppinsBlack-bold.fntdata"/><Relationship Id="rId30" Type="http://schemas.openxmlformats.org/officeDocument/2006/relationships/slide" Target="slides/slide23.xml"/><Relationship Id="rId74" Type="http://schemas.openxmlformats.org/officeDocument/2006/relationships/font" Target="fonts/PoppinsMedium-boldItalic.fntdata"/><Relationship Id="rId33" Type="http://schemas.openxmlformats.org/officeDocument/2006/relationships/slide" Target="slides/slide26.xml"/><Relationship Id="rId77" Type="http://schemas.openxmlformats.org/officeDocument/2006/relationships/font" Target="fonts/ProximaNovaSemibold-regular.fntdata"/><Relationship Id="rId32" Type="http://schemas.openxmlformats.org/officeDocument/2006/relationships/slide" Target="slides/slide25.xml"/><Relationship Id="rId76" Type="http://schemas.openxmlformats.org/officeDocument/2006/relationships/font" Target="fonts/PoppinsBlack-boldItalic.fntdata"/><Relationship Id="rId35" Type="http://schemas.openxmlformats.org/officeDocument/2006/relationships/slide" Target="slides/slide28.xml"/><Relationship Id="rId79" Type="http://schemas.openxmlformats.org/officeDocument/2006/relationships/font" Target="fonts/ProximaNovaSemibold-boldItalic.fntdata"/><Relationship Id="rId34" Type="http://schemas.openxmlformats.org/officeDocument/2006/relationships/slide" Target="slides/slide27.xml"/><Relationship Id="rId78" Type="http://schemas.openxmlformats.org/officeDocument/2006/relationships/font" Target="fonts/ProximaNovaSemibold-bold.fntdata"/><Relationship Id="rId71" Type="http://schemas.openxmlformats.org/officeDocument/2006/relationships/font" Target="fonts/PoppinsMedium-regular.fntdata"/><Relationship Id="rId70" Type="http://schemas.openxmlformats.org/officeDocument/2006/relationships/font" Target="fonts/PoppinsLight-boldItalic.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AmaticSC-bold.fntdata"/><Relationship Id="rId61" Type="http://schemas.openxmlformats.org/officeDocument/2006/relationships/font" Target="fonts/AmaticSC-regular.fntdata"/><Relationship Id="rId20" Type="http://schemas.openxmlformats.org/officeDocument/2006/relationships/slide" Target="slides/slide13.xml"/><Relationship Id="rId64" Type="http://schemas.openxmlformats.org/officeDocument/2006/relationships/font" Target="fonts/Poppins-bold.fntdata"/><Relationship Id="rId63" Type="http://schemas.openxmlformats.org/officeDocument/2006/relationships/font" Target="fonts/Poppins-regular.fntdata"/><Relationship Id="rId22" Type="http://schemas.openxmlformats.org/officeDocument/2006/relationships/slide" Target="slides/slide15.xml"/><Relationship Id="rId66" Type="http://schemas.openxmlformats.org/officeDocument/2006/relationships/font" Target="fonts/Poppins-boldItalic.fntdata"/><Relationship Id="rId21" Type="http://schemas.openxmlformats.org/officeDocument/2006/relationships/slide" Target="slides/slide14.xml"/><Relationship Id="rId65" Type="http://schemas.openxmlformats.org/officeDocument/2006/relationships/font" Target="fonts/Poppins-italic.fntdata"/><Relationship Id="rId24" Type="http://schemas.openxmlformats.org/officeDocument/2006/relationships/slide" Target="slides/slide17.xml"/><Relationship Id="rId68" Type="http://schemas.openxmlformats.org/officeDocument/2006/relationships/font" Target="fonts/PoppinsLight-bold.fntdata"/><Relationship Id="rId23" Type="http://schemas.openxmlformats.org/officeDocument/2006/relationships/slide" Target="slides/slide16.xml"/><Relationship Id="rId67" Type="http://schemas.openxmlformats.org/officeDocument/2006/relationships/font" Target="fonts/PoppinsLight-regular.fntdata"/><Relationship Id="rId60" Type="http://schemas.openxmlformats.org/officeDocument/2006/relationships/font" Target="fonts/RobotoMedium-boldItalic.fntdata"/><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PoppinsLight-italic.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font" Target="fonts/ProximaNova-regular.fntdata"/><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font" Target="fonts/ProximaNova-italic.fntdata"/><Relationship Id="rId10" Type="http://schemas.openxmlformats.org/officeDocument/2006/relationships/slide" Target="slides/slide3.xml"/><Relationship Id="rId54" Type="http://schemas.openxmlformats.org/officeDocument/2006/relationships/font" Target="fonts/ProximaNova-bold.fntdata"/><Relationship Id="rId13" Type="http://schemas.openxmlformats.org/officeDocument/2006/relationships/slide" Target="slides/slide6.xml"/><Relationship Id="rId57" Type="http://schemas.openxmlformats.org/officeDocument/2006/relationships/font" Target="fonts/RobotoMedium-regular.fntdata"/><Relationship Id="rId12" Type="http://schemas.openxmlformats.org/officeDocument/2006/relationships/slide" Target="slides/slide5.xml"/><Relationship Id="rId56" Type="http://schemas.openxmlformats.org/officeDocument/2006/relationships/font" Target="fonts/ProximaNova-boldItalic.fntdata"/><Relationship Id="rId15" Type="http://schemas.openxmlformats.org/officeDocument/2006/relationships/slide" Target="slides/slide8.xml"/><Relationship Id="rId59" Type="http://schemas.openxmlformats.org/officeDocument/2006/relationships/font" Target="fonts/RobotoMedium-italic.fntdata"/><Relationship Id="rId14" Type="http://schemas.openxmlformats.org/officeDocument/2006/relationships/slide" Target="slides/slide7.xml"/><Relationship Id="rId58" Type="http://schemas.openxmlformats.org/officeDocument/2006/relationships/font" Target="fonts/RobotoMedium-bold.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5" name="Shape 3425"/>
        <p:cNvGrpSpPr/>
        <p:nvPr/>
      </p:nvGrpSpPr>
      <p:grpSpPr>
        <a:xfrm>
          <a:off x="0" y="0"/>
          <a:ext cx="0" cy="0"/>
          <a:chOff x="0" y="0"/>
          <a:chExt cx="0" cy="0"/>
        </a:xfrm>
      </p:grpSpPr>
      <p:sp>
        <p:nvSpPr>
          <p:cNvPr id="3426" name="Google Shape;3426;ga3b7e49681_0_5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27" name="Google Shape;3427;ga3b7e49681_0_5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3" name="Shape 3563"/>
        <p:cNvGrpSpPr/>
        <p:nvPr/>
      </p:nvGrpSpPr>
      <p:grpSpPr>
        <a:xfrm>
          <a:off x="0" y="0"/>
          <a:ext cx="0" cy="0"/>
          <a:chOff x="0" y="0"/>
          <a:chExt cx="0" cy="0"/>
        </a:xfrm>
      </p:grpSpPr>
      <p:sp>
        <p:nvSpPr>
          <p:cNvPr id="3564" name="Google Shape;3564;ga3b7e49681_0_17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65" name="Google Shape;3565;ga3b7e49681_0_17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39" name="Shape 3639"/>
        <p:cNvGrpSpPr/>
        <p:nvPr/>
      </p:nvGrpSpPr>
      <p:grpSpPr>
        <a:xfrm>
          <a:off x="0" y="0"/>
          <a:ext cx="0" cy="0"/>
          <a:chOff x="0" y="0"/>
          <a:chExt cx="0" cy="0"/>
        </a:xfrm>
      </p:grpSpPr>
      <p:sp>
        <p:nvSpPr>
          <p:cNvPr id="3640" name="Google Shape;3640;g9f85bed76f_0_392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41" name="Google Shape;3641;g9f85bed76f_0_392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45" name="Shape 3645"/>
        <p:cNvGrpSpPr/>
        <p:nvPr/>
      </p:nvGrpSpPr>
      <p:grpSpPr>
        <a:xfrm>
          <a:off x="0" y="0"/>
          <a:ext cx="0" cy="0"/>
          <a:chOff x="0" y="0"/>
          <a:chExt cx="0" cy="0"/>
        </a:xfrm>
      </p:grpSpPr>
      <p:sp>
        <p:nvSpPr>
          <p:cNvPr id="3646" name="Google Shape;3646;g9f85bed76f_0_39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47" name="Google Shape;3647;g9f85bed76f_0_39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58" name="Shape 3658"/>
        <p:cNvGrpSpPr/>
        <p:nvPr/>
      </p:nvGrpSpPr>
      <p:grpSpPr>
        <a:xfrm>
          <a:off x="0" y="0"/>
          <a:ext cx="0" cy="0"/>
          <a:chOff x="0" y="0"/>
          <a:chExt cx="0" cy="0"/>
        </a:xfrm>
      </p:grpSpPr>
      <p:sp>
        <p:nvSpPr>
          <p:cNvPr id="3659" name="Google Shape;3659;ga3b7e49681_0_25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60" name="Google Shape;3660;ga3b7e49681_0_25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0" name="Shape 3700"/>
        <p:cNvGrpSpPr/>
        <p:nvPr/>
      </p:nvGrpSpPr>
      <p:grpSpPr>
        <a:xfrm>
          <a:off x="0" y="0"/>
          <a:ext cx="0" cy="0"/>
          <a:chOff x="0" y="0"/>
          <a:chExt cx="0" cy="0"/>
        </a:xfrm>
      </p:grpSpPr>
      <p:sp>
        <p:nvSpPr>
          <p:cNvPr id="3701" name="Google Shape;3701;ga48cadbab0_0_13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2" name="Google Shape;3702;ga48cadbab0_0_13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22" name="Shape 3722"/>
        <p:cNvGrpSpPr/>
        <p:nvPr/>
      </p:nvGrpSpPr>
      <p:grpSpPr>
        <a:xfrm>
          <a:off x="0" y="0"/>
          <a:ext cx="0" cy="0"/>
          <a:chOff x="0" y="0"/>
          <a:chExt cx="0" cy="0"/>
        </a:xfrm>
      </p:grpSpPr>
      <p:sp>
        <p:nvSpPr>
          <p:cNvPr id="3723" name="Google Shape;3723;g9f85bed76f_0_4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24" name="Google Shape;3724;g9f85bed76f_0_4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34" name="Shape 3734"/>
        <p:cNvGrpSpPr/>
        <p:nvPr/>
      </p:nvGrpSpPr>
      <p:grpSpPr>
        <a:xfrm>
          <a:off x="0" y="0"/>
          <a:ext cx="0" cy="0"/>
          <a:chOff x="0" y="0"/>
          <a:chExt cx="0" cy="0"/>
        </a:xfrm>
      </p:grpSpPr>
      <p:sp>
        <p:nvSpPr>
          <p:cNvPr id="3735" name="Google Shape;3735;ga48cadbab0_0_14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36" name="Google Shape;3736;ga48cadbab0_0_14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40" name="Shape 3740"/>
        <p:cNvGrpSpPr/>
        <p:nvPr/>
      </p:nvGrpSpPr>
      <p:grpSpPr>
        <a:xfrm>
          <a:off x="0" y="0"/>
          <a:ext cx="0" cy="0"/>
          <a:chOff x="0" y="0"/>
          <a:chExt cx="0" cy="0"/>
        </a:xfrm>
      </p:grpSpPr>
      <p:sp>
        <p:nvSpPr>
          <p:cNvPr id="3741" name="Google Shape;3741;g9f85bed76f_0_5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42" name="Google Shape;3742;g9f85bed76f_0_5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72" name="Shape 3772"/>
        <p:cNvGrpSpPr/>
        <p:nvPr/>
      </p:nvGrpSpPr>
      <p:grpSpPr>
        <a:xfrm>
          <a:off x="0" y="0"/>
          <a:ext cx="0" cy="0"/>
          <a:chOff x="0" y="0"/>
          <a:chExt cx="0" cy="0"/>
        </a:xfrm>
      </p:grpSpPr>
      <p:sp>
        <p:nvSpPr>
          <p:cNvPr id="3773" name="Google Shape;3773;ga48cadbab0_0_4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74" name="Google Shape;3774;ga48cadbab0_0_4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3" name="Shape 3783"/>
        <p:cNvGrpSpPr/>
        <p:nvPr/>
      </p:nvGrpSpPr>
      <p:grpSpPr>
        <a:xfrm>
          <a:off x="0" y="0"/>
          <a:ext cx="0" cy="0"/>
          <a:chOff x="0" y="0"/>
          <a:chExt cx="0" cy="0"/>
        </a:xfrm>
      </p:grpSpPr>
      <p:sp>
        <p:nvSpPr>
          <p:cNvPr id="3784" name="Google Shape;3784;ga48cadbab0_0_12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85" name="Google Shape;3785;ga48cadbab0_0_12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31" name="Shape 3431"/>
        <p:cNvGrpSpPr/>
        <p:nvPr/>
      </p:nvGrpSpPr>
      <p:grpSpPr>
        <a:xfrm>
          <a:off x="0" y="0"/>
          <a:ext cx="0" cy="0"/>
          <a:chOff x="0" y="0"/>
          <a:chExt cx="0" cy="0"/>
        </a:xfrm>
      </p:grpSpPr>
      <p:sp>
        <p:nvSpPr>
          <p:cNvPr id="3432" name="Google Shape;3432;ga3b7e49681_0_6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33" name="Google Shape;3433;ga3b7e49681_0_6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8" name="Shape 3788"/>
        <p:cNvGrpSpPr/>
        <p:nvPr/>
      </p:nvGrpSpPr>
      <p:grpSpPr>
        <a:xfrm>
          <a:off x="0" y="0"/>
          <a:ext cx="0" cy="0"/>
          <a:chOff x="0" y="0"/>
          <a:chExt cx="0" cy="0"/>
        </a:xfrm>
      </p:grpSpPr>
      <p:sp>
        <p:nvSpPr>
          <p:cNvPr id="3789" name="Google Shape;3789;ga48cadbab0_0_1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90" name="Google Shape;3790;ga48cadbab0_0_1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36" name="Shape 3836"/>
        <p:cNvGrpSpPr/>
        <p:nvPr/>
      </p:nvGrpSpPr>
      <p:grpSpPr>
        <a:xfrm>
          <a:off x="0" y="0"/>
          <a:ext cx="0" cy="0"/>
          <a:chOff x="0" y="0"/>
          <a:chExt cx="0" cy="0"/>
        </a:xfrm>
      </p:grpSpPr>
      <p:sp>
        <p:nvSpPr>
          <p:cNvPr id="3837" name="Google Shape;3837;ga3b7e49681_0_21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38" name="Google Shape;3838;ga3b7e49681_0_21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42" name="Shape 3842"/>
        <p:cNvGrpSpPr/>
        <p:nvPr/>
      </p:nvGrpSpPr>
      <p:grpSpPr>
        <a:xfrm>
          <a:off x="0" y="0"/>
          <a:ext cx="0" cy="0"/>
          <a:chOff x="0" y="0"/>
          <a:chExt cx="0" cy="0"/>
        </a:xfrm>
      </p:grpSpPr>
      <p:sp>
        <p:nvSpPr>
          <p:cNvPr id="3843" name="Google Shape;3843;ga48cadbab0_0_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44" name="Google Shape;3844;ga48cadbab0_0_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61" name="Shape 3861"/>
        <p:cNvGrpSpPr/>
        <p:nvPr/>
      </p:nvGrpSpPr>
      <p:grpSpPr>
        <a:xfrm>
          <a:off x="0" y="0"/>
          <a:ext cx="0" cy="0"/>
          <a:chOff x="0" y="0"/>
          <a:chExt cx="0" cy="0"/>
        </a:xfrm>
      </p:grpSpPr>
      <p:sp>
        <p:nvSpPr>
          <p:cNvPr id="3862" name="Google Shape;3862;ga48cadbab0_0_7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63" name="Google Shape;3863;ga48cadbab0_0_7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78" name="Shape 3878"/>
        <p:cNvGrpSpPr/>
        <p:nvPr/>
      </p:nvGrpSpPr>
      <p:grpSpPr>
        <a:xfrm>
          <a:off x="0" y="0"/>
          <a:ext cx="0" cy="0"/>
          <a:chOff x="0" y="0"/>
          <a:chExt cx="0" cy="0"/>
        </a:xfrm>
      </p:grpSpPr>
      <p:sp>
        <p:nvSpPr>
          <p:cNvPr id="3879" name="Google Shape;3879;g9f85bed76f_0_396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80" name="Google Shape;3880;g9f85bed76f_0_396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90" name="Shape 3890"/>
        <p:cNvGrpSpPr/>
        <p:nvPr/>
      </p:nvGrpSpPr>
      <p:grpSpPr>
        <a:xfrm>
          <a:off x="0" y="0"/>
          <a:ext cx="0" cy="0"/>
          <a:chOff x="0" y="0"/>
          <a:chExt cx="0" cy="0"/>
        </a:xfrm>
      </p:grpSpPr>
      <p:sp>
        <p:nvSpPr>
          <p:cNvPr id="3891" name="Google Shape;3891;ga48cadbab0_0_9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92" name="Google Shape;3892;ga48cadbab0_0_9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03" name="Shape 3903"/>
        <p:cNvGrpSpPr/>
        <p:nvPr/>
      </p:nvGrpSpPr>
      <p:grpSpPr>
        <a:xfrm>
          <a:off x="0" y="0"/>
          <a:ext cx="0" cy="0"/>
          <a:chOff x="0" y="0"/>
          <a:chExt cx="0" cy="0"/>
        </a:xfrm>
      </p:grpSpPr>
      <p:sp>
        <p:nvSpPr>
          <p:cNvPr id="3904" name="Google Shape;3904;g9f85bed76f_0_392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05" name="Google Shape;3905;g9f85bed76f_0_392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91" name="Shape 4291"/>
        <p:cNvGrpSpPr/>
        <p:nvPr/>
      </p:nvGrpSpPr>
      <p:grpSpPr>
        <a:xfrm>
          <a:off x="0" y="0"/>
          <a:ext cx="0" cy="0"/>
          <a:chOff x="0" y="0"/>
          <a:chExt cx="0" cy="0"/>
        </a:xfrm>
      </p:grpSpPr>
      <p:sp>
        <p:nvSpPr>
          <p:cNvPr id="4292" name="Google Shape;4292;ga3b7e49681_0_10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93" name="Google Shape;4293;ga3b7e49681_0_10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98" name="Shape 4298"/>
        <p:cNvGrpSpPr/>
        <p:nvPr/>
      </p:nvGrpSpPr>
      <p:grpSpPr>
        <a:xfrm>
          <a:off x="0" y="0"/>
          <a:ext cx="0" cy="0"/>
          <a:chOff x="0" y="0"/>
          <a:chExt cx="0" cy="0"/>
        </a:xfrm>
      </p:grpSpPr>
      <p:sp>
        <p:nvSpPr>
          <p:cNvPr id="4299" name="Google Shape;4299;SLIDES_API217575466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00" name="Google Shape;4300;SLIDES_API217575466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05" name="Shape 4305"/>
        <p:cNvGrpSpPr/>
        <p:nvPr/>
      </p:nvGrpSpPr>
      <p:grpSpPr>
        <a:xfrm>
          <a:off x="0" y="0"/>
          <a:ext cx="0" cy="0"/>
          <a:chOff x="0" y="0"/>
          <a:chExt cx="0" cy="0"/>
        </a:xfrm>
      </p:grpSpPr>
      <p:sp>
        <p:nvSpPr>
          <p:cNvPr id="4306" name="Google Shape;4306;SLIDES_API217575466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07" name="Google Shape;4307;SLIDES_API217575466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37" name="Shape 3437"/>
        <p:cNvGrpSpPr/>
        <p:nvPr/>
      </p:nvGrpSpPr>
      <p:grpSpPr>
        <a:xfrm>
          <a:off x="0" y="0"/>
          <a:ext cx="0" cy="0"/>
          <a:chOff x="0" y="0"/>
          <a:chExt cx="0" cy="0"/>
        </a:xfrm>
      </p:grpSpPr>
      <p:sp>
        <p:nvSpPr>
          <p:cNvPr id="3438" name="Google Shape;3438;ga3b7e49681_0_24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39" name="Google Shape;3439;ga3b7e49681_0_24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12" name="Shape 4312"/>
        <p:cNvGrpSpPr/>
        <p:nvPr/>
      </p:nvGrpSpPr>
      <p:grpSpPr>
        <a:xfrm>
          <a:off x="0" y="0"/>
          <a:ext cx="0" cy="0"/>
          <a:chOff x="0" y="0"/>
          <a:chExt cx="0" cy="0"/>
        </a:xfrm>
      </p:grpSpPr>
      <p:sp>
        <p:nvSpPr>
          <p:cNvPr id="4313" name="Google Shape;4313;g9f85bed76f_0_311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14" name="Google Shape;4314;g9f85bed76f_0_311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28" name="Shape 4328"/>
        <p:cNvGrpSpPr/>
        <p:nvPr/>
      </p:nvGrpSpPr>
      <p:grpSpPr>
        <a:xfrm>
          <a:off x="0" y="0"/>
          <a:ext cx="0" cy="0"/>
          <a:chOff x="0" y="0"/>
          <a:chExt cx="0" cy="0"/>
        </a:xfrm>
      </p:grpSpPr>
      <p:sp>
        <p:nvSpPr>
          <p:cNvPr id="4329" name="Google Shape;4329;g9f85bed76f_0_312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30" name="Google Shape;4330;g9f85bed76f_0_312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44" name="Shape 4344"/>
        <p:cNvGrpSpPr/>
        <p:nvPr/>
      </p:nvGrpSpPr>
      <p:grpSpPr>
        <a:xfrm>
          <a:off x="0" y="0"/>
          <a:ext cx="0" cy="0"/>
          <a:chOff x="0" y="0"/>
          <a:chExt cx="0" cy="0"/>
        </a:xfrm>
      </p:grpSpPr>
      <p:sp>
        <p:nvSpPr>
          <p:cNvPr id="4345" name="Google Shape;4345;g9f85bed76f_0_312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46" name="Google Shape;4346;g9f85bed76f_0_312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81" name="Shape 4681"/>
        <p:cNvGrpSpPr/>
        <p:nvPr/>
      </p:nvGrpSpPr>
      <p:grpSpPr>
        <a:xfrm>
          <a:off x="0" y="0"/>
          <a:ext cx="0" cy="0"/>
          <a:chOff x="0" y="0"/>
          <a:chExt cx="0" cy="0"/>
        </a:xfrm>
      </p:grpSpPr>
      <p:sp>
        <p:nvSpPr>
          <p:cNvPr id="4682" name="Google Shape;4682;g9f85bed76f_0_315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83" name="Google Shape;4683;g9f85bed76f_0_315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68" name="Shape 7468"/>
        <p:cNvGrpSpPr/>
        <p:nvPr/>
      </p:nvGrpSpPr>
      <p:grpSpPr>
        <a:xfrm>
          <a:off x="0" y="0"/>
          <a:ext cx="0" cy="0"/>
          <a:chOff x="0" y="0"/>
          <a:chExt cx="0" cy="0"/>
        </a:xfrm>
      </p:grpSpPr>
      <p:sp>
        <p:nvSpPr>
          <p:cNvPr id="7469" name="Google Shape;7469;g9f85bed76f_0_343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70" name="Google Shape;7470;g9f85bed76f_0_343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87" name="Shape 7887"/>
        <p:cNvGrpSpPr/>
        <p:nvPr/>
      </p:nvGrpSpPr>
      <p:grpSpPr>
        <a:xfrm>
          <a:off x="0" y="0"/>
          <a:ext cx="0" cy="0"/>
          <a:chOff x="0" y="0"/>
          <a:chExt cx="0" cy="0"/>
        </a:xfrm>
      </p:grpSpPr>
      <p:sp>
        <p:nvSpPr>
          <p:cNvPr id="7888" name="Google Shape;7888;g9f85bed76f_0_347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89" name="Google Shape;7889;g9f85bed76f_0_347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57" name="Shape 8057"/>
        <p:cNvGrpSpPr/>
        <p:nvPr/>
      </p:nvGrpSpPr>
      <p:grpSpPr>
        <a:xfrm>
          <a:off x="0" y="0"/>
          <a:ext cx="0" cy="0"/>
          <a:chOff x="0" y="0"/>
          <a:chExt cx="0" cy="0"/>
        </a:xfrm>
      </p:grpSpPr>
      <p:sp>
        <p:nvSpPr>
          <p:cNvPr id="8058" name="Google Shape;8058;g9f85bed76f_0_349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59" name="Google Shape;8059;g9f85bed76f_0_349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62" name="Shape 8462"/>
        <p:cNvGrpSpPr/>
        <p:nvPr/>
      </p:nvGrpSpPr>
      <p:grpSpPr>
        <a:xfrm>
          <a:off x="0" y="0"/>
          <a:ext cx="0" cy="0"/>
          <a:chOff x="0" y="0"/>
          <a:chExt cx="0" cy="0"/>
        </a:xfrm>
      </p:grpSpPr>
      <p:sp>
        <p:nvSpPr>
          <p:cNvPr id="8463" name="Google Shape;8463;g9f85bed76f_0_353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64" name="Google Shape;8464;g9f85bed76f_0_353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2" name="Shape 8842"/>
        <p:cNvGrpSpPr/>
        <p:nvPr/>
      </p:nvGrpSpPr>
      <p:grpSpPr>
        <a:xfrm>
          <a:off x="0" y="0"/>
          <a:ext cx="0" cy="0"/>
          <a:chOff x="0" y="0"/>
          <a:chExt cx="0" cy="0"/>
        </a:xfrm>
      </p:grpSpPr>
      <p:sp>
        <p:nvSpPr>
          <p:cNvPr id="8843" name="Google Shape;8843;g9f85bed76f_0_35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44" name="Google Shape;8844;g9f85bed76f_0_35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256" name="Shape 9256"/>
        <p:cNvGrpSpPr/>
        <p:nvPr/>
      </p:nvGrpSpPr>
      <p:grpSpPr>
        <a:xfrm>
          <a:off x="0" y="0"/>
          <a:ext cx="0" cy="0"/>
          <a:chOff x="0" y="0"/>
          <a:chExt cx="0" cy="0"/>
        </a:xfrm>
      </p:grpSpPr>
      <p:sp>
        <p:nvSpPr>
          <p:cNvPr id="9257" name="Google Shape;9257;g9f85bed76f_0_361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258" name="Google Shape;9258;g9f85bed76f_0_361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53" name="Shape 3453"/>
        <p:cNvGrpSpPr/>
        <p:nvPr/>
      </p:nvGrpSpPr>
      <p:grpSpPr>
        <a:xfrm>
          <a:off x="0" y="0"/>
          <a:ext cx="0" cy="0"/>
          <a:chOff x="0" y="0"/>
          <a:chExt cx="0" cy="0"/>
        </a:xfrm>
      </p:grpSpPr>
      <p:sp>
        <p:nvSpPr>
          <p:cNvPr id="3454" name="Google Shape;3454;ga3b7e49681_0_6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55" name="Google Shape;3455;ga3b7e49681_0_6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17" name="Shape 9617"/>
        <p:cNvGrpSpPr/>
        <p:nvPr/>
      </p:nvGrpSpPr>
      <p:grpSpPr>
        <a:xfrm>
          <a:off x="0" y="0"/>
          <a:ext cx="0" cy="0"/>
          <a:chOff x="0" y="0"/>
          <a:chExt cx="0" cy="0"/>
        </a:xfrm>
      </p:grpSpPr>
      <p:sp>
        <p:nvSpPr>
          <p:cNvPr id="9618" name="Google Shape;9618;g9f85bed76f_0_364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19" name="Google Shape;9619;g9f85bed76f_0_364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27" name="Shape 10127"/>
        <p:cNvGrpSpPr/>
        <p:nvPr/>
      </p:nvGrpSpPr>
      <p:grpSpPr>
        <a:xfrm>
          <a:off x="0" y="0"/>
          <a:ext cx="0" cy="0"/>
          <a:chOff x="0" y="0"/>
          <a:chExt cx="0" cy="0"/>
        </a:xfrm>
      </p:grpSpPr>
      <p:sp>
        <p:nvSpPr>
          <p:cNvPr id="10128" name="Google Shape;10128;g9f85bed76f_0_370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29" name="Google Shape;10129;g9f85bed76f_0_370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47" name="Shape 10747"/>
        <p:cNvGrpSpPr/>
        <p:nvPr/>
      </p:nvGrpSpPr>
      <p:grpSpPr>
        <a:xfrm>
          <a:off x="0" y="0"/>
          <a:ext cx="0" cy="0"/>
          <a:chOff x="0" y="0"/>
          <a:chExt cx="0" cy="0"/>
        </a:xfrm>
      </p:grpSpPr>
      <p:sp>
        <p:nvSpPr>
          <p:cNvPr id="10748" name="Google Shape;10748;g9f85bed76f_0_376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49" name="Google Shape;10749;g9f85bed76f_0_376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41" name="Shape 11341"/>
        <p:cNvGrpSpPr/>
        <p:nvPr/>
      </p:nvGrpSpPr>
      <p:grpSpPr>
        <a:xfrm>
          <a:off x="0" y="0"/>
          <a:ext cx="0" cy="0"/>
          <a:chOff x="0" y="0"/>
          <a:chExt cx="0" cy="0"/>
        </a:xfrm>
      </p:grpSpPr>
      <p:sp>
        <p:nvSpPr>
          <p:cNvPr id="11342" name="Google Shape;11342;g9f85bed76f_0_382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43" name="Google Shape;11343;g9f85bed76f_0_382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62" name="Shape 11662"/>
        <p:cNvGrpSpPr/>
        <p:nvPr/>
      </p:nvGrpSpPr>
      <p:grpSpPr>
        <a:xfrm>
          <a:off x="0" y="0"/>
          <a:ext cx="0" cy="0"/>
          <a:chOff x="0" y="0"/>
          <a:chExt cx="0" cy="0"/>
        </a:xfrm>
      </p:grpSpPr>
      <p:sp>
        <p:nvSpPr>
          <p:cNvPr id="11663" name="Google Shape;11663;g9f85bed76f_0_385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64" name="Google Shape;11664;g9f85bed76f_0_385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70" name="Shape 11970"/>
        <p:cNvGrpSpPr/>
        <p:nvPr/>
      </p:nvGrpSpPr>
      <p:grpSpPr>
        <a:xfrm>
          <a:off x="0" y="0"/>
          <a:ext cx="0" cy="0"/>
          <a:chOff x="0" y="0"/>
          <a:chExt cx="0" cy="0"/>
        </a:xfrm>
      </p:grpSpPr>
      <p:sp>
        <p:nvSpPr>
          <p:cNvPr id="11971" name="Google Shape;11971;g9f85bed76f_0_388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72" name="Google Shape;11972;g9f85bed76f_0_388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59" name="Shape 3459"/>
        <p:cNvGrpSpPr/>
        <p:nvPr/>
      </p:nvGrpSpPr>
      <p:grpSpPr>
        <a:xfrm>
          <a:off x="0" y="0"/>
          <a:ext cx="0" cy="0"/>
          <a:chOff x="0" y="0"/>
          <a:chExt cx="0" cy="0"/>
        </a:xfrm>
      </p:grpSpPr>
      <p:sp>
        <p:nvSpPr>
          <p:cNvPr id="3460" name="Google Shape;3460;ga48cadbab0_0_13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61" name="Google Shape;3461;ga48cadbab0_0_13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70" name="Shape 3470"/>
        <p:cNvGrpSpPr/>
        <p:nvPr/>
      </p:nvGrpSpPr>
      <p:grpSpPr>
        <a:xfrm>
          <a:off x="0" y="0"/>
          <a:ext cx="0" cy="0"/>
          <a:chOff x="0" y="0"/>
          <a:chExt cx="0" cy="0"/>
        </a:xfrm>
      </p:grpSpPr>
      <p:sp>
        <p:nvSpPr>
          <p:cNvPr id="3471" name="Google Shape;3471;ga3b7e49681_0_12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72" name="Google Shape;3472;ga3b7e49681_0_12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7" name="Shape 3527"/>
        <p:cNvGrpSpPr/>
        <p:nvPr/>
      </p:nvGrpSpPr>
      <p:grpSpPr>
        <a:xfrm>
          <a:off x="0" y="0"/>
          <a:ext cx="0" cy="0"/>
          <a:chOff x="0" y="0"/>
          <a:chExt cx="0" cy="0"/>
        </a:xfrm>
      </p:grpSpPr>
      <p:sp>
        <p:nvSpPr>
          <p:cNvPr id="3528" name="Google Shape;3528;g9f85bed76f_0_3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29" name="Google Shape;3529;g9f85bed76f_0_3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33" name="Shape 3533"/>
        <p:cNvGrpSpPr/>
        <p:nvPr/>
      </p:nvGrpSpPr>
      <p:grpSpPr>
        <a:xfrm>
          <a:off x="0" y="0"/>
          <a:ext cx="0" cy="0"/>
          <a:chOff x="0" y="0"/>
          <a:chExt cx="0" cy="0"/>
        </a:xfrm>
      </p:grpSpPr>
      <p:sp>
        <p:nvSpPr>
          <p:cNvPr id="3534" name="Google Shape;3534;g9f85bed76f_0_2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35" name="Google Shape;3535;g9f85bed76f_0_2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58" name="Shape 3558"/>
        <p:cNvGrpSpPr/>
        <p:nvPr/>
      </p:nvGrpSpPr>
      <p:grpSpPr>
        <a:xfrm>
          <a:off x="0" y="0"/>
          <a:ext cx="0" cy="0"/>
          <a:chOff x="0" y="0"/>
          <a:chExt cx="0" cy="0"/>
        </a:xfrm>
      </p:grpSpPr>
      <p:sp>
        <p:nvSpPr>
          <p:cNvPr id="3559" name="Google Shape;3559;ga3b7e49681_0_13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60" name="Google Shape;3560;ga3b7e49681_0_13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714300" y="671100"/>
            <a:ext cx="7715400" cy="2052600"/>
          </a:xfrm>
          <a:prstGeom prst="rect">
            <a:avLst/>
          </a:prstGeom>
        </p:spPr>
        <p:txBody>
          <a:bodyPr anchorCtr="0" anchor="b" bIns="91425" lIns="91425" spcFirstLastPara="1" rIns="91425" wrap="square" tIns="91425">
            <a:noAutofit/>
          </a:bodyPr>
          <a:lstStyle>
            <a:lvl1pPr lvl="0" algn="ctr">
              <a:spcBef>
                <a:spcPts val="0"/>
              </a:spcBef>
              <a:spcAft>
                <a:spcPts val="0"/>
              </a:spcAft>
              <a:buSzPts val="4800"/>
              <a:buNone/>
              <a:defRPr b="1" sz="48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2" type="sldNum"/>
          </p:nvPr>
        </p:nvSpPr>
        <p:spPr>
          <a:xfrm>
            <a:off x="8472458" y="5044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solidFill>
                <a:schemeClr val="dk1"/>
              </a:solidFill>
            </a:endParaRPr>
          </a:p>
        </p:txBody>
      </p:sp>
      <p:grpSp>
        <p:nvGrpSpPr>
          <p:cNvPr id="11" name="Google Shape;11;p2"/>
          <p:cNvGrpSpPr/>
          <p:nvPr/>
        </p:nvGrpSpPr>
        <p:grpSpPr>
          <a:xfrm rot="-5236622">
            <a:off x="6412169" y="-1130828"/>
            <a:ext cx="1853898" cy="1381869"/>
            <a:chOff x="4500175" y="3779525"/>
            <a:chExt cx="1136425" cy="847075"/>
          </a:xfrm>
        </p:grpSpPr>
        <p:sp>
          <p:nvSpPr>
            <p:cNvPr id="12" name="Google Shape;12;p2"/>
            <p:cNvSpPr/>
            <p:nvPr/>
          </p:nvSpPr>
          <p:spPr>
            <a:xfrm>
              <a:off x="4500175" y="3779525"/>
              <a:ext cx="272200" cy="333500"/>
            </a:xfrm>
            <a:custGeom>
              <a:rect b="b" l="l" r="r" t="t"/>
              <a:pathLst>
                <a:path extrusionOk="0" h="13340" w="10888">
                  <a:moveTo>
                    <a:pt x="0" y="1"/>
                  </a:moveTo>
                  <a:lnTo>
                    <a:pt x="0" y="1"/>
                  </a:lnTo>
                  <a:cubicBezTo>
                    <a:pt x="403" y="3010"/>
                    <a:pt x="869" y="6205"/>
                    <a:pt x="2792" y="8562"/>
                  </a:cubicBezTo>
                  <a:cubicBezTo>
                    <a:pt x="4591" y="10764"/>
                    <a:pt x="8127" y="12688"/>
                    <a:pt x="10888" y="13339"/>
                  </a:cubicBezTo>
                  <a:cubicBezTo>
                    <a:pt x="8872" y="7787"/>
                    <a:pt x="5025" y="307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4865425" y="3905150"/>
              <a:ext cx="121775" cy="341250"/>
            </a:xfrm>
            <a:custGeom>
              <a:rect b="b" l="l" r="r" t="t"/>
              <a:pathLst>
                <a:path extrusionOk="0" h="13650" w="4871">
                  <a:moveTo>
                    <a:pt x="0" y="1"/>
                  </a:moveTo>
                  <a:lnTo>
                    <a:pt x="0" y="1"/>
                  </a:lnTo>
                  <a:cubicBezTo>
                    <a:pt x="31" y="2110"/>
                    <a:pt x="62" y="4220"/>
                    <a:pt x="621" y="6267"/>
                  </a:cubicBezTo>
                  <a:cubicBezTo>
                    <a:pt x="1365" y="8810"/>
                    <a:pt x="2947" y="11044"/>
                    <a:pt x="4498" y="13246"/>
                  </a:cubicBezTo>
                  <a:lnTo>
                    <a:pt x="4870" y="13649"/>
                  </a:lnTo>
                  <a:cubicBezTo>
                    <a:pt x="4374" y="10703"/>
                    <a:pt x="3909" y="7663"/>
                    <a:pt x="2451" y="5057"/>
                  </a:cubicBezTo>
                  <a:cubicBezTo>
                    <a:pt x="2079" y="4375"/>
                    <a:pt x="1675" y="3754"/>
                    <a:pt x="1272" y="3072"/>
                  </a:cubicBezTo>
                  <a:cubicBezTo>
                    <a:pt x="745" y="2110"/>
                    <a:pt x="310" y="108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4578500" y="4253350"/>
              <a:ext cx="408700" cy="101825"/>
            </a:xfrm>
            <a:custGeom>
              <a:rect b="b" l="l" r="r" t="t"/>
              <a:pathLst>
                <a:path extrusionOk="0" h="4073" w="16348">
                  <a:moveTo>
                    <a:pt x="16254" y="1"/>
                  </a:moveTo>
                  <a:cubicBezTo>
                    <a:pt x="16101" y="56"/>
                    <a:pt x="15952" y="118"/>
                    <a:pt x="15804" y="186"/>
                  </a:cubicBezTo>
                  <a:lnTo>
                    <a:pt x="15804" y="186"/>
                  </a:lnTo>
                  <a:lnTo>
                    <a:pt x="16347" y="156"/>
                  </a:lnTo>
                  <a:lnTo>
                    <a:pt x="16254" y="1"/>
                  </a:lnTo>
                  <a:close/>
                  <a:moveTo>
                    <a:pt x="15804" y="186"/>
                  </a:moveTo>
                  <a:lnTo>
                    <a:pt x="9585" y="528"/>
                  </a:lnTo>
                  <a:cubicBezTo>
                    <a:pt x="6359" y="714"/>
                    <a:pt x="3071" y="931"/>
                    <a:pt x="0" y="1924"/>
                  </a:cubicBezTo>
                  <a:lnTo>
                    <a:pt x="3474" y="3071"/>
                  </a:lnTo>
                  <a:cubicBezTo>
                    <a:pt x="4997" y="3564"/>
                    <a:pt x="6616" y="4073"/>
                    <a:pt x="8193" y="4073"/>
                  </a:cubicBezTo>
                  <a:cubicBezTo>
                    <a:pt x="8800" y="4073"/>
                    <a:pt x="9402" y="3997"/>
                    <a:pt x="9988" y="3816"/>
                  </a:cubicBezTo>
                  <a:cubicBezTo>
                    <a:pt x="12160" y="3121"/>
                    <a:pt x="13737" y="1129"/>
                    <a:pt x="15804" y="18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5091850" y="4023800"/>
              <a:ext cx="224925" cy="356750"/>
            </a:xfrm>
            <a:custGeom>
              <a:rect b="b" l="l" r="r" t="t"/>
              <a:pathLst>
                <a:path extrusionOk="0" h="14270" w="8997">
                  <a:moveTo>
                    <a:pt x="1" y="1"/>
                  </a:moveTo>
                  <a:lnTo>
                    <a:pt x="1" y="1"/>
                  </a:lnTo>
                  <a:cubicBezTo>
                    <a:pt x="32" y="2172"/>
                    <a:pt x="776" y="4313"/>
                    <a:pt x="1707" y="6267"/>
                  </a:cubicBezTo>
                  <a:cubicBezTo>
                    <a:pt x="3181" y="9360"/>
                    <a:pt x="5356" y="12264"/>
                    <a:pt x="8332" y="13901"/>
                  </a:cubicBezTo>
                  <a:lnTo>
                    <a:pt x="8332" y="13901"/>
                  </a:lnTo>
                  <a:cubicBezTo>
                    <a:pt x="7447" y="12669"/>
                    <a:pt x="7145" y="11082"/>
                    <a:pt x="6639" y="9648"/>
                  </a:cubicBezTo>
                  <a:cubicBezTo>
                    <a:pt x="5367" y="5926"/>
                    <a:pt x="2638" y="2917"/>
                    <a:pt x="1" y="1"/>
                  </a:cubicBezTo>
                  <a:close/>
                  <a:moveTo>
                    <a:pt x="8332" y="13901"/>
                  </a:moveTo>
                  <a:cubicBezTo>
                    <a:pt x="8423" y="14028"/>
                    <a:pt x="8520" y="14151"/>
                    <a:pt x="8624" y="14270"/>
                  </a:cubicBezTo>
                  <a:lnTo>
                    <a:pt x="8997" y="14239"/>
                  </a:lnTo>
                  <a:cubicBezTo>
                    <a:pt x="8771" y="14133"/>
                    <a:pt x="8549" y="14020"/>
                    <a:pt x="8332" y="1390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4806475" y="4389050"/>
              <a:ext cx="524250" cy="230525"/>
            </a:xfrm>
            <a:custGeom>
              <a:rect b="b" l="l" r="r" t="t"/>
              <a:pathLst>
                <a:path extrusionOk="0" h="9221" w="20970">
                  <a:moveTo>
                    <a:pt x="20970" y="1"/>
                  </a:moveTo>
                  <a:lnTo>
                    <a:pt x="20970" y="1"/>
                  </a:lnTo>
                  <a:cubicBezTo>
                    <a:pt x="20925" y="59"/>
                    <a:pt x="20880" y="117"/>
                    <a:pt x="20834" y="175"/>
                  </a:cubicBezTo>
                  <a:lnTo>
                    <a:pt x="20834" y="175"/>
                  </a:lnTo>
                  <a:cubicBezTo>
                    <a:pt x="20869" y="179"/>
                    <a:pt x="20904" y="183"/>
                    <a:pt x="20939" y="187"/>
                  </a:cubicBezTo>
                  <a:lnTo>
                    <a:pt x="20970" y="1"/>
                  </a:lnTo>
                  <a:close/>
                  <a:moveTo>
                    <a:pt x="20002" y="130"/>
                  </a:moveTo>
                  <a:cubicBezTo>
                    <a:pt x="17600" y="130"/>
                    <a:pt x="15257" y="1222"/>
                    <a:pt x="13060" y="2265"/>
                  </a:cubicBezTo>
                  <a:lnTo>
                    <a:pt x="4064" y="6608"/>
                  </a:lnTo>
                  <a:cubicBezTo>
                    <a:pt x="2849" y="7186"/>
                    <a:pt x="1608" y="7765"/>
                    <a:pt x="289" y="7765"/>
                  </a:cubicBezTo>
                  <a:cubicBezTo>
                    <a:pt x="193" y="7765"/>
                    <a:pt x="97" y="7762"/>
                    <a:pt x="1" y="7756"/>
                  </a:cubicBezTo>
                  <a:lnTo>
                    <a:pt x="1" y="7756"/>
                  </a:lnTo>
                  <a:cubicBezTo>
                    <a:pt x="1714" y="8719"/>
                    <a:pt x="3657" y="9221"/>
                    <a:pt x="5633" y="9221"/>
                  </a:cubicBezTo>
                  <a:cubicBezTo>
                    <a:pt x="5947" y="9221"/>
                    <a:pt x="6262" y="9208"/>
                    <a:pt x="6577" y="9183"/>
                  </a:cubicBezTo>
                  <a:cubicBezTo>
                    <a:pt x="8779" y="8903"/>
                    <a:pt x="10889" y="8190"/>
                    <a:pt x="12781" y="7042"/>
                  </a:cubicBezTo>
                  <a:cubicBezTo>
                    <a:pt x="15881" y="5310"/>
                    <a:pt x="18624" y="2982"/>
                    <a:pt x="20834" y="175"/>
                  </a:cubicBezTo>
                  <a:lnTo>
                    <a:pt x="20834" y="175"/>
                  </a:lnTo>
                  <a:cubicBezTo>
                    <a:pt x="20556" y="144"/>
                    <a:pt x="20279" y="130"/>
                    <a:pt x="20002" y="13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4686050" y="4050575"/>
              <a:ext cx="950550" cy="367300"/>
            </a:xfrm>
            <a:custGeom>
              <a:rect b="b" l="l" r="r" t="t"/>
              <a:pathLst>
                <a:path extrusionOk="0" h="14692" w="38022">
                  <a:moveTo>
                    <a:pt x="999" y="1"/>
                  </a:moveTo>
                  <a:cubicBezTo>
                    <a:pt x="663" y="1"/>
                    <a:pt x="0" y="316"/>
                    <a:pt x="103" y="419"/>
                  </a:cubicBezTo>
                  <a:cubicBezTo>
                    <a:pt x="5190" y="5258"/>
                    <a:pt x="11673" y="8918"/>
                    <a:pt x="18125" y="11617"/>
                  </a:cubicBezTo>
                  <a:cubicBezTo>
                    <a:pt x="22199" y="13331"/>
                    <a:pt x="26470" y="14691"/>
                    <a:pt x="30759" y="14691"/>
                  </a:cubicBezTo>
                  <a:cubicBezTo>
                    <a:pt x="33066" y="14691"/>
                    <a:pt x="35378" y="14298"/>
                    <a:pt x="37667" y="13354"/>
                  </a:cubicBezTo>
                  <a:cubicBezTo>
                    <a:pt x="38021" y="13202"/>
                    <a:pt x="37872" y="13151"/>
                    <a:pt x="37621" y="13151"/>
                  </a:cubicBezTo>
                  <a:cubicBezTo>
                    <a:pt x="37411" y="13151"/>
                    <a:pt x="37129" y="13187"/>
                    <a:pt x="37016" y="13230"/>
                  </a:cubicBezTo>
                  <a:cubicBezTo>
                    <a:pt x="35119" y="14024"/>
                    <a:pt x="33150" y="14356"/>
                    <a:pt x="31160" y="14356"/>
                  </a:cubicBezTo>
                  <a:cubicBezTo>
                    <a:pt x="25765" y="14356"/>
                    <a:pt x="20219" y="11912"/>
                    <a:pt x="15551" y="9600"/>
                  </a:cubicBezTo>
                  <a:cubicBezTo>
                    <a:pt x="10432" y="7088"/>
                    <a:pt x="5314" y="4017"/>
                    <a:pt x="1158" y="47"/>
                  </a:cubicBezTo>
                  <a:cubicBezTo>
                    <a:pt x="1125" y="14"/>
                    <a:pt x="1070" y="1"/>
                    <a:pt x="9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4853625" y="4301350"/>
              <a:ext cx="270725" cy="158925"/>
            </a:xfrm>
            <a:custGeom>
              <a:rect b="b" l="l" r="r" t="t"/>
              <a:pathLst>
                <a:path extrusionOk="0" h="6357" w="10829">
                  <a:moveTo>
                    <a:pt x="8253" y="670"/>
                  </a:moveTo>
                  <a:cubicBezTo>
                    <a:pt x="8749" y="670"/>
                    <a:pt x="9239" y="780"/>
                    <a:pt x="9716" y="1027"/>
                  </a:cubicBezTo>
                  <a:cubicBezTo>
                    <a:pt x="9731" y="1035"/>
                    <a:pt x="9748" y="1041"/>
                    <a:pt x="9766" y="1046"/>
                  </a:cubicBezTo>
                  <a:lnTo>
                    <a:pt x="9766" y="1046"/>
                  </a:lnTo>
                  <a:cubicBezTo>
                    <a:pt x="8643" y="1435"/>
                    <a:pt x="7794" y="2072"/>
                    <a:pt x="6893" y="2889"/>
                  </a:cubicBezTo>
                  <a:cubicBezTo>
                    <a:pt x="5273" y="4401"/>
                    <a:pt x="3534" y="5114"/>
                    <a:pt x="1514" y="5601"/>
                  </a:cubicBezTo>
                  <a:lnTo>
                    <a:pt x="1514" y="5601"/>
                  </a:lnTo>
                  <a:cubicBezTo>
                    <a:pt x="2969" y="3652"/>
                    <a:pt x="5671" y="670"/>
                    <a:pt x="8253" y="670"/>
                  </a:cubicBezTo>
                  <a:close/>
                  <a:moveTo>
                    <a:pt x="8567" y="0"/>
                  </a:moveTo>
                  <a:cubicBezTo>
                    <a:pt x="5201" y="0"/>
                    <a:pt x="1836" y="3662"/>
                    <a:pt x="162" y="6083"/>
                  </a:cubicBezTo>
                  <a:cubicBezTo>
                    <a:pt x="0" y="6306"/>
                    <a:pt x="234" y="6357"/>
                    <a:pt x="451" y="6357"/>
                  </a:cubicBezTo>
                  <a:cubicBezTo>
                    <a:pt x="566" y="6357"/>
                    <a:pt x="677" y="6342"/>
                    <a:pt x="720" y="6332"/>
                  </a:cubicBezTo>
                  <a:cubicBezTo>
                    <a:pt x="2364" y="5990"/>
                    <a:pt x="4009" y="5618"/>
                    <a:pt x="5497" y="4812"/>
                  </a:cubicBezTo>
                  <a:cubicBezTo>
                    <a:pt x="7172" y="3912"/>
                    <a:pt x="8351" y="1989"/>
                    <a:pt x="10243" y="1431"/>
                  </a:cubicBezTo>
                  <a:cubicBezTo>
                    <a:pt x="10790" y="1281"/>
                    <a:pt x="10819" y="933"/>
                    <a:pt x="10458" y="896"/>
                  </a:cubicBezTo>
                  <a:lnTo>
                    <a:pt x="10458" y="896"/>
                  </a:lnTo>
                  <a:cubicBezTo>
                    <a:pt x="10691" y="773"/>
                    <a:pt x="10829" y="607"/>
                    <a:pt x="10616" y="500"/>
                  </a:cubicBezTo>
                  <a:cubicBezTo>
                    <a:pt x="9942" y="153"/>
                    <a:pt x="9255" y="0"/>
                    <a:pt x="8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4713425" y="4154200"/>
              <a:ext cx="193025" cy="58850"/>
            </a:xfrm>
            <a:custGeom>
              <a:rect b="b" l="l" r="r" t="t"/>
              <a:pathLst>
                <a:path extrusionOk="0" h="2354" w="7721">
                  <a:moveTo>
                    <a:pt x="2637" y="810"/>
                  </a:moveTo>
                  <a:cubicBezTo>
                    <a:pt x="3291" y="810"/>
                    <a:pt x="4017" y="1058"/>
                    <a:pt x="4693" y="1369"/>
                  </a:cubicBezTo>
                  <a:lnTo>
                    <a:pt x="4693" y="1369"/>
                  </a:lnTo>
                  <a:cubicBezTo>
                    <a:pt x="4139" y="1390"/>
                    <a:pt x="3582" y="1436"/>
                    <a:pt x="3031" y="1436"/>
                  </a:cubicBezTo>
                  <a:cubicBezTo>
                    <a:pt x="2486" y="1436"/>
                    <a:pt x="1947" y="1391"/>
                    <a:pt x="1425" y="1228"/>
                  </a:cubicBezTo>
                  <a:lnTo>
                    <a:pt x="1425" y="1228"/>
                  </a:lnTo>
                  <a:cubicBezTo>
                    <a:pt x="1767" y="929"/>
                    <a:pt x="2185" y="810"/>
                    <a:pt x="2637" y="810"/>
                  </a:cubicBezTo>
                  <a:close/>
                  <a:moveTo>
                    <a:pt x="2637" y="1"/>
                  </a:moveTo>
                  <a:cubicBezTo>
                    <a:pt x="1679" y="1"/>
                    <a:pt x="802" y="338"/>
                    <a:pt x="187" y="1268"/>
                  </a:cubicBezTo>
                  <a:cubicBezTo>
                    <a:pt x="1" y="1423"/>
                    <a:pt x="94" y="1733"/>
                    <a:pt x="311" y="1795"/>
                  </a:cubicBezTo>
                  <a:cubicBezTo>
                    <a:pt x="1074" y="2151"/>
                    <a:pt x="1858" y="2231"/>
                    <a:pt x="2651" y="2231"/>
                  </a:cubicBezTo>
                  <a:cubicBezTo>
                    <a:pt x="3292" y="2231"/>
                    <a:pt x="3938" y="2179"/>
                    <a:pt x="4583" y="2179"/>
                  </a:cubicBezTo>
                  <a:cubicBezTo>
                    <a:pt x="5084" y="2179"/>
                    <a:pt x="5584" y="2210"/>
                    <a:pt x="6080" y="2323"/>
                  </a:cubicBezTo>
                  <a:cubicBezTo>
                    <a:pt x="6121" y="2332"/>
                    <a:pt x="6162" y="2336"/>
                    <a:pt x="6203" y="2336"/>
                  </a:cubicBezTo>
                  <a:cubicBezTo>
                    <a:pt x="6280" y="2336"/>
                    <a:pt x="6355" y="2320"/>
                    <a:pt x="6425" y="2294"/>
                  </a:cubicBezTo>
                  <a:lnTo>
                    <a:pt x="6425" y="2294"/>
                  </a:lnTo>
                  <a:cubicBezTo>
                    <a:pt x="6494" y="2335"/>
                    <a:pt x="6580" y="2353"/>
                    <a:pt x="6672" y="2353"/>
                  </a:cubicBezTo>
                  <a:cubicBezTo>
                    <a:pt x="7121" y="2353"/>
                    <a:pt x="7721" y="1922"/>
                    <a:pt x="7259" y="1640"/>
                  </a:cubicBezTo>
                  <a:cubicBezTo>
                    <a:pt x="6056" y="942"/>
                    <a:pt x="423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5030750" y="4164750"/>
              <a:ext cx="105750" cy="162700"/>
            </a:xfrm>
            <a:custGeom>
              <a:rect b="b" l="l" r="r" t="t"/>
              <a:pathLst>
                <a:path extrusionOk="0" h="6508" w="4230">
                  <a:moveTo>
                    <a:pt x="1434" y="1535"/>
                  </a:moveTo>
                  <a:cubicBezTo>
                    <a:pt x="2003" y="2203"/>
                    <a:pt x="2346" y="3036"/>
                    <a:pt x="2571" y="3918"/>
                  </a:cubicBezTo>
                  <a:lnTo>
                    <a:pt x="2571" y="3918"/>
                  </a:lnTo>
                  <a:cubicBezTo>
                    <a:pt x="2071" y="3188"/>
                    <a:pt x="1688" y="2384"/>
                    <a:pt x="1434" y="1535"/>
                  </a:cubicBezTo>
                  <a:close/>
                  <a:moveTo>
                    <a:pt x="830" y="1"/>
                  </a:moveTo>
                  <a:cubicBezTo>
                    <a:pt x="498" y="1"/>
                    <a:pt x="1" y="173"/>
                    <a:pt x="25" y="443"/>
                  </a:cubicBezTo>
                  <a:cubicBezTo>
                    <a:pt x="295" y="2566"/>
                    <a:pt x="1342" y="4487"/>
                    <a:pt x="2918" y="5901"/>
                  </a:cubicBezTo>
                  <a:lnTo>
                    <a:pt x="2918" y="5901"/>
                  </a:lnTo>
                  <a:cubicBezTo>
                    <a:pt x="2937" y="6058"/>
                    <a:pt x="2955" y="6213"/>
                    <a:pt x="2972" y="6367"/>
                  </a:cubicBezTo>
                  <a:cubicBezTo>
                    <a:pt x="2992" y="6466"/>
                    <a:pt x="3117" y="6508"/>
                    <a:pt x="3278" y="6508"/>
                  </a:cubicBezTo>
                  <a:cubicBezTo>
                    <a:pt x="3624" y="6508"/>
                    <a:pt x="4131" y="6311"/>
                    <a:pt x="4089" y="6057"/>
                  </a:cubicBezTo>
                  <a:cubicBezTo>
                    <a:pt x="4083" y="5998"/>
                    <a:pt x="4076" y="5939"/>
                    <a:pt x="4070" y="5879"/>
                  </a:cubicBezTo>
                  <a:lnTo>
                    <a:pt x="4070" y="5879"/>
                  </a:lnTo>
                  <a:cubicBezTo>
                    <a:pt x="4181" y="5795"/>
                    <a:pt x="4229" y="5701"/>
                    <a:pt x="4151" y="5623"/>
                  </a:cubicBezTo>
                  <a:lnTo>
                    <a:pt x="4151" y="5623"/>
                  </a:lnTo>
                  <a:lnTo>
                    <a:pt x="4151" y="5654"/>
                  </a:lnTo>
                  <a:cubicBezTo>
                    <a:pt x="4111" y="5621"/>
                    <a:pt x="4071" y="5587"/>
                    <a:pt x="4032" y="5553"/>
                  </a:cubicBezTo>
                  <a:lnTo>
                    <a:pt x="4032" y="5553"/>
                  </a:lnTo>
                  <a:cubicBezTo>
                    <a:pt x="3765" y="3350"/>
                    <a:pt x="3210" y="1106"/>
                    <a:pt x="1049" y="39"/>
                  </a:cubicBezTo>
                  <a:cubicBezTo>
                    <a:pt x="997" y="13"/>
                    <a:pt x="919"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5238400" y="4401775"/>
              <a:ext cx="151175" cy="224825"/>
            </a:xfrm>
            <a:custGeom>
              <a:rect b="b" l="l" r="r" t="t"/>
              <a:pathLst>
                <a:path extrusionOk="0" h="8993" w="6047">
                  <a:moveTo>
                    <a:pt x="4378" y="2090"/>
                  </a:moveTo>
                  <a:cubicBezTo>
                    <a:pt x="3712" y="4090"/>
                    <a:pt x="2803" y="5986"/>
                    <a:pt x="1318" y="7445"/>
                  </a:cubicBezTo>
                  <a:lnTo>
                    <a:pt x="1318" y="7445"/>
                  </a:lnTo>
                  <a:cubicBezTo>
                    <a:pt x="1776" y="5480"/>
                    <a:pt x="3028" y="3672"/>
                    <a:pt x="4378" y="2090"/>
                  </a:cubicBezTo>
                  <a:close/>
                  <a:moveTo>
                    <a:pt x="5444" y="1"/>
                  </a:moveTo>
                  <a:cubicBezTo>
                    <a:pt x="5230" y="1"/>
                    <a:pt x="4999" y="66"/>
                    <a:pt x="4872" y="205"/>
                  </a:cubicBezTo>
                  <a:lnTo>
                    <a:pt x="4903" y="205"/>
                  </a:lnTo>
                  <a:cubicBezTo>
                    <a:pt x="2762" y="2470"/>
                    <a:pt x="250" y="5386"/>
                    <a:pt x="33" y="8643"/>
                  </a:cubicBezTo>
                  <a:cubicBezTo>
                    <a:pt x="0" y="8902"/>
                    <a:pt x="188" y="8992"/>
                    <a:pt x="411" y="8992"/>
                  </a:cubicBezTo>
                  <a:cubicBezTo>
                    <a:pt x="614" y="8992"/>
                    <a:pt x="845" y="8917"/>
                    <a:pt x="963" y="8829"/>
                  </a:cubicBezTo>
                  <a:cubicBezTo>
                    <a:pt x="3817" y="6843"/>
                    <a:pt x="5120" y="3648"/>
                    <a:pt x="5988" y="360"/>
                  </a:cubicBezTo>
                  <a:cubicBezTo>
                    <a:pt x="6046" y="175"/>
                    <a:pt x="5922" y="76"/>
                    <a:pt x="5738" y="49"/>
                  </a:cubicBezTo>
                  <a:lnTo>
                    <a:pt x="5738" y="49"/>
                  </a:lnTo>
                  <a:cubicBezTo>
                    <a:pt x="5655" y="17"/>
                    <a:pt x="5552" y="1"/>
                    <a:pt x="54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5265900" y="4177950"/>
              <a:ext cx="148575" cy="238175"/>
            </a:xfrm>
            <a:custGeom>
              <a:rect b="b" l="l" r="r" t="t"/>
              <a:pathLst>
                <a:path extrusionOk="0" h="9527" w="5943">
                  <a:moveTo>
                    <a:pt x="1409" y="1401"/>
                  </a:moveTo>
                  <a:cubicBezTo>
                    <a:pt x="3252" y="2956"/>
                    <a:pt x="4246" y="5305"/>
                    <a:pt x="4088" y="7701"/>
                  </a:cubicBezTo>
                  <a:lnTo>
                    <a:pt x="4088" y="7701"/>
                  </a:lnTo>
                  <a:cubicBezTo>
                    <a:pt x="2828" y="5778"/>
                    <a:pt x="1917" y="3637"/>
                    <a:pt x="1409" y="1401"/>
                  </a:cubicBezTo>
                  <a:close/>
                  <a:moveTo>
                    <a:pt x="836" y="0"/>
                  </a:moveTo>
                  <a:cubicBezTo>
                    <a:pt x="511" y="0"/>
                    <a:pt x="0" y="173"/>
                    <a:pt x="49" y="442"/>
                  </a:cubicBezTo>
                  <a:cubicBezTo>
                    <a:pt x="515" y="3482"/>
                    <a:pt x="1724" y="6336"/>
                    <a:pt x="3523" y="8817"/>
                  </a:cubicBezTo>
                  <a:cubicBezTo>
                    <a:pt x="3570" y="8886"/>
                    <a:pt x="3671" y="8916"/>
                    <a:pt x="3794" y="8916"/>
                  </a:cubicBezTo>
                  <a:cubicBezTo>
                    <a:pt x="3831" y="8916"/>
                    <a:pt x="3869" y="8913"/>
                    <a:pt x="3909" y="8908"/>
                  </a:cubicBezTo>
                  <a:lnTo>
                    <a:pt x="3909" y="8908"/>
                  </a:lnTo>
                  <a:cubicBezTo>
                    <a:pt x="3877" y="9044"/>
                    <a:pt x="3842" y="9179"/>
                    <a:pt x="3803" y="9313"/>
                  </a:cubicBezTo>
                  <a:cubicBezTo>
                    <a:pt x="3765" y="9462"/>
                    <a:pt x="3922" y="9527"/>
                    <a:pt x="4129" y="9527"/>
                  </a:cubicBezTo>
                  <a:cubicBezTo>
                    <a:pt x="4439" y="9527"/>
                    <a:pt x="4864" y="9382"/>
                    <a:pt x="4919" y="9158"/>
                  </a:cubicBezTo>
                  <a:cubicBezTo>
                    <a:pt x="5943" y="5591"/>
                    <a:pt x="4330" y="1776"/>
                    <a:pt x="1042" y="39"/>
                  </a:cubicBezTo>
                  <a:cubicBezTo>
                    <a:pt x="996" y="13"/>
                    <a:pt x="923" y="0"/>
                    <a:pt x="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 name="Google Shape;23;p2"/>
          <p:cNvGrpSpPr/>
          <p:nvPr/>
        </p:nvGrpSpPr>
        <p:grpSpPr>
          <a:xfrm rot="10800000">
            <a:off x="-580802" y="-652655"/>
            <a:ext cx="4033310" cy="2216956"/>
            <a:chOff x="4178350" y="2375050"/>
            <a:chExt cx="938350" cy="515775"/>
          </a:xfrm>
        </p:grpSpPr>
        <p:sp>
          <p:nvSpPr>
            <p:cNvPr id="24" name="Google Shape;24;p2"/>
            <p:cNvSpPr/>
            <p:nvPr/>
          </p:nvSpPr>
          <p:spPr>
            <a:xfrm>
              <a:off x="4178350" y="2375050"/>
              <a:ext cx="938350" cy="470050"/>
            </a:xfrm>
            <a:custGeom>
              <a:rect b="b" l="l" r="r" t="t"/>
              <a:pathLst>
                <a:path extrusionOk="0" h="18802" w="37534">
                  <a:moveTo>
                    <a:pt x="19941" y="1"/>
                  </a:moveTo>
                  <a:cubicBezTo>
                    <a:pt x="19829" y="1"/>
                    <a:pt x="19717" y="2"/>
                    <a:pt x="19604" y="4"/>
                  </a:cubicBezTo>
                  <a:cubicBezTo>
                    <a:pt x="17557" y="35"/>
                    <a:pt x="15789" y="780"/>
                    <a:pt x="13804" y="1121"/>
                  </a:cubicBezTo>
                  <a:cubicBezTo>
                    <a:pt x="11260" y="1617"/>
                    <a:pt x="8903" y="2765"/>
                    <a:pt x="6949" y="4440"/>
                  </a:cubicBezTo>
                  <a:cubicBezTo>
                    <a:pt x="2792" y="7914"/>
                    <a:pt x="248" y="12970"/>
                    <a:pt x="0" y="18367"/>
                  </a:cubicBezTo>
                  <a:lnTo>
                    <a:pt x="714" y="18802"/>
                  </a:lnTo>
                  <a:lnTo>
                    <a:pt x="36913" y="18678"/>
                  </a:lnTo>
                  <a:cubicBezTo>
                    <a:pt x="37534" y="16816"/>
                    <a:pt x="36727" y="14800"/>
                    <a:pt x="35952" y="12970"/>
                  </a:cubicBezTo>
                  <a:cubicBezTo>
                    <a:pt x="34711" y="10147"/>
                    <a:pt x="33377" y="7263"/>
                    <a:pt x="31392" y="4998"/>
                  </a:cubicBezTo>
                  <a:cubicBezTo>
                    <a:pt x="28520" y="1733"/>
                    <a:pt x="24234" y="1"/>
                    <a:pt x="19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4192225" y="2449850"/>
              <a:ext cx="867875" cy="411650"/>
            </a:xfrm>
            <a:custGeom>
              <a:rect b="b" l="l" r="r" t="t"/>
              <a:pathLst>
                <a:path extrusionOk="0" h="16466" w="34715">
                  <a:moveTo>
                    <a:pt x="18380" y="0"/>
                  </a:moveTo>
                  <a:cubicBezTo>
                    <a:pt x="17829" y="0"/>
                    <a:pt x="17276" y="28"/>
                    <a:pt x="16723" y="83"/>
                  </a:cubicBezTo>
                  <a:cubicBezTo>
                    <a:pt x="13063" y="455"/>
                    <a:pt x="9589" y="1944"/>
                    <a:pt x="6766" y="4302"/>
                  </a:cubicBezTo>
                  <a:cubicBezTo>
                    <a:pt x="3105" y="7403"/>
                    <a:pt x="1492" y="11839"/>
                    <a:pt x="35" y="16275"/>
                  </a:cubicBezTo>
                  <a:cubicBezTo>
                    <a:pt x="1" y="16377"/>
                    <a:pt x="123" y="16421"/>
                    <a:pt x="298" y="16421"/>
                  </a:cubicBezTo>
                  <a:cubicBezTo>
                    <a:pt x="604" y="16421"/>
                    <a:pt x="1072" y="16286"/>
                    <a:pt x="1151" y="16089"/>
                  </a:cubicBezTo>
                  <a:lnTo>
                    <a:pt x="1120" y="16089"/>
                  </a:lnTo>
                  <a:cubicBezTo>
                    <a:pt x="2299" y="12491"/>
                    <a:pt x="3540" y="8768"/>
                    <a:pt x="6083" y="5884"/>
                  </a:cubicBezTo>
                  <a:cubicBezTo>
                    <a:pt x="8906" y="2689"/>
                    <a:pt x="12908" y="765"/>
                    <a:pt x="17188" y="548"/>
                  </a:cubicBezTo>
                  <a:cubicBezTo>
                    <a:pt x="17428" y="536"/>
                    <a:pt x="17667" y="530"/>
                    <a:pt x="17906" y="530"/>
                  </a:cubicBezTo>
                  <a:cubicBezTo>
                    <a:pt x="21865" y="530"/>
                    <a:pt x="25631" y="2217"/>
                    <a:pt x="28293" y="5201"/>
                  </a:cubicBezTo>
                  <a:cubicBezTo>
                    <a:pt x="31023" y="8241"/>
                    <a:pt x="33566" y="11994"/>
                    <a:pt x="32946" y="16306"/>
                  </a:cubicBezTo>
                  <a:cubicBezTo>
                    <a:pt x="32924" y="16418"/>
                    <a:pt x="33055" y="16465"/>
                    <a:pt x="33235" y="16465"/>
                  </a:cubicBezTo>
                  <a:cubicBezTo>
                    <a:pt x="33554" y="16465"/>
                    <a:pt x="34023" y="16318"/>
                    <a:pt x="34063" y="16120"/>
                  </a:cubicBezTo>
                  <a:cubicBezTo>
                    <a:pt x="34714" y="11436"/>
                    <a:pt x="31798" y="7217"/>
                    <a:pt x="28634" y="4053"/>
                  </a:cubicBezTo>
                  <a:cubicBezTo>
                    <a:pt x="25844" y="1317"/>
                    <a:pt x="22177" y="0"/>
                    <a:pt x="1838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4252800" y="2496850"/>
              <a:ext cx="761025" cy="376950"/>
            </a:xfrm>
            <a:custGeom>
              <a:rect b="b" l="l" r="r" t="t"/>
              <a:pathLst>
                <a:path extrusionOk="0" h="15078" w="30441">
                  <a:moveTo>
                    <a:pt x="13814" y="1"/>
                  </a:moveTo>
                  <a:cubicBezTo>
                    <a:pt x="10218" y="1"/>
                    <a:pt x="7746" y="1872"/>
                    <a:pt x="5273" y="4345"/>
                  </a:cubicBezTo>
                  <a:cubicBezTo>
                    <a:pt x="2575" y="7074"/>
                    <a:pt x="62" y="10952"/>
                    <a:pt x="0" y="14922"/>
                  </a:cubicBezTo>
                  <a:cubicBezTo>
                    <a:pt x="0" y="15030"/>
                    <a:pt x="134" y="15078"/>
                    <a:pt x="309" y="15078"/>
                  </a:cubicBezTo>
                  <a:cubicBezTo>
                    <a:pt x="639" y="15078"/>
                    <a:pt x="1117" y="14907"/>
                    <a:pt x="1117" y="14643"/>
                  </a:cubicBezTo>
                  <a:cubicBezTo>
                    <a:pt x="1179" y="10890"/>
                    <a:pt x="3629" y="7074"/>
                    <a:pt x="6173" y="4500"/>
                  </a:cubicBezTo>
                  <a:cubicBezTo>
                    <a:pt x="7414" y="3259"/>
                    <a:pt x="8716" y="1863"/>
                    <a:pt x="10392" y="1150"/>
                  </a:cubicBezTo>
                  <a:cubicBezTo>
                    <a:pt x="11295" y="765"/>
                    <a:pt x="12261" y="601"/>
                    <a:pt x="13235" y="601"/>
                  </a:cubicBezTo>
                  <a:cubicBezTo>
                    <a:pt x="14537" y="601"/>
                    <a:pt x="15855" y="893"/>
                    <a:pt x="17061" y="1336"/>
                  </a:cubicBezTo>
                  <a:cubicBezTo>
                    <a:pt x="23047" y="3507"/>
                    <a:pt x="28104" y="8346"/>
                    <a:pt x="29282" y="14736"/>
                  </a:cubicBezTo>
                  <a:cubicBezTo>
                    <a:pt x="29303" y="14849"/>
                    <a:pt x="29438" y="14897"/>
                    <a:pt x="29607" y="14897"/>
                  </a:cubicBezTo>
                  <a:cubicBezTo>
                    <a:pt x="29952" y="14897"/>
                    <a:pt x="30441" y="14696"/>
                    <a:pt x="30399" y="14426"/>
                  </a:cubicBezTo>
                  <a:cubicBezTo>
                    <a:pt x="29717" y="10549"/>
                    <a:pt x="27638" y="7074"/>
                    <a:pt x="24536" y="4655"/>
                  </a:cubicBezTo>
                  <a:cubicBezTo>
                    <a:pt x="21558" y="2329"/>
                    <a:pt x="17898" y="95"/>
                    <a:pt x="13990" y="2"/>
                  </a:cubicBezTo>
                  <a:cubicBezTo>
                    <a:pt x="13931" y="1"/>
                    <a:pt x="13872" y="1"/>
                    <a:pt x="1381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4311275" y="2568125"/>
              <a:ext cx="619300" cy="306050"/>
            </a:xfrm>
            <a:custGeom>
              <a:rect b="b" l="l" r="r" t="t"/>
              <a:pathLst>
                <a:path extrusionOk="0" h="12242" w="24772">
                  <a:moveTo>
                    <a:pt x="11588" y="1"/>
                  </a:moveTo>
                  <a:cubicBezTo>
                    <a:pt x="5191" y="1"/>
                    <a:pt x="1980" y="5894"/>
                    <a:pt x="50" y="11389"/>
                  </a:cubicBezTo>
                  <a:cubicBezTo>
                    <a:pt x="1" y="11523"/>
                    <a:pt x="143" y="11580"/>
                    <a:pt x="341" y="11580"/>
                  </a:cubicBezTo>
                  <a:cubicBezTo>
                    <a:pt x="648" y="11580"/>
                    <a:pt x="1091" y="11441"/>
                    <a:pt x="1166" y="11234"/>
                  </a:cubicBezTo>
                  <a:lnTo>
                    <a:pt x="1197" y="11234"/>
                  </a:lnTo>
                  <a:cubicBezTo>
                    <a:pt x="2977" y="6003"/>
                    <a:pt x="5858" y="679"/>
                    <a:pt x="11490" y="679"/>
                  </a:cubicBezTo>
                  <a:cubicBezTo>
                    <a:pt x="12337" y="679"/>
                    <a:pt x="13247" y="800"/>
                    <a:pt x="14225" y="1059"/>
                  </a:cubicBezTo>
                  <a:cubicBezTo>
                    <a:pt x="19282" y="2424"/>
                    <a:pt x="23593" y="6488"/>
                    <a:pt x="23531" y="12009"/>
                  </a:cubicBezTo>
                  <a:cubicBezTo>
                    <a:pt x="23531" y="12175"/>
                    <a:pt x="23689" y="12241"/>
                    <a:pt x="23885" y="12241"/>
                  </a:cubicBezTo>
                  <a:cubicBezTo>
                    <a:pt x="24205" y="12241"/>
                    <a:pt x="24629" y="12065"/>
                    <a:pt x="24648" y="11854"/>
                  </a:cubicBezTo>
                  <a:cubicBezTo>
                    <a:pt x="24772" y="5216"/>
                    <a:pt x="18723" y="532"/>
                    <a:pt x="12457" y="36"/>
                  </a:cubicBezTo>
                  <a:cubicBezTo>
                    <a:pt x="12161" y="12"/>
                    <a:pt x="11871" y="1"/>
                    <a:pt x="1158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4374000" y="2647325"/>
              <a:ext cx="513325" cy="228750"/>
            </a:xfrm>
            <a:custGeom>
              <a:rect b="b" l="l" r="r" t="t"/>
              <a:pathLst>
                <a:path extrusionOk="0" h="9150" w="20533">
                  <a:moveTo>
                    <a:pt x="9607" y="1"/>
                  </a:moveTo>
                  <a:cubicBezTo>
                    <a:pt x="5109" y="1"/>
                    <a:pt x="1077" y="4840"/>
                    <a:pt x="22" y="8841"/>
                  </a:cubicBezTo>
                  <a:cubicBezTo>
                    <a:pt x="0" y="8928"/>
                    <a:pt x="119" y="8966"/>
                    <a:pt x="287" y="8966"/>
                  </a:cubicBezTo>
                  <a:cubicBezTo>
                    <a:pt x="599" y="8966"/>
                    <a:pt x="1078" y="8837"/>
                    <a:pt x="1139" y="8655"/>
                  </a:cubicBezTo>
                  <a:cubicBezTo>
                    <a:pt x="1697" y="6546"/>
                    <a:pt x="2845" y="4654"/>
                    <a:pt x="4427" y="3165"/>
                  </a:cubicBezTo>
                  <a:cubicBezTo>
                    <a:pt x="5078" y="2451"/>
                    <a:pt x="5823" y="1831"/>
                    <a:pt x="6629" y="1273"/>
                  </a:cubicBezTo>
                  <a:cubicBezTo>
                    <a:pt x="7450" y="714"/>
                    <a:pt x="8375" y="495"/>
                    <a:pt x="9317" y="495"/>
                  </a:cubicBezTo>
                  <a:cubicBezTo>
                    <a:pt x="10155" y="495"/>
                    <a:pt x="11006" y="669"/>
                    <a:pt x="11809" y="931"/>
                  </a:cubicBezTo>
                  <a:cubicBezTo>
                    <a:pt x="15532" y="2172"/>
                    <a:pt x="18386" y="5212"/>
                    <a:pt x="19347" y="9058"/>
                  </a:cubicBezTo>
                  <a:cubicBezTo>
                    <a:pt x="19363" y="9123"/>
                    <a:pt x="19453" y="9150"/>
                    <a:pt x="19574" y="9150"/>
                  </a:cubicBezTo>
                  <a:cubicBezTo>
                    <a:pt x="19922" y="9150"/>
                    <a:pt x="20533" y="8932"/>
                    <a:pt x="20464" y="8748"/>
                  </a:cubicBezTo>
                  <a:cubicBezTo>
                    <a:pt x="19254" y="3878"/>
                    <a:pt x="14756" y="1"/>
                    <a:pt x="960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4437575" y="2724875"/>
              <a:ext cx="345675" cy="156550"/>
            </a:xfrm>
            <a:custGeom>
              <a:rect b="b" l="l" r="r" t="t"/>
              <a:pathLst>
                <a:path extrusionOk="0" h="6262" w="13827">
                  <a:moveTo>
                    <a:pt x="7587" y="0"/>
                  </a:moveTo>
                  <a:cubicBezTo>
                    <a:pt x="4082" y="0"/>
                    <a:pt x="1318" y="2440"/>
                    <a:pt x="116" y="5615"/>
                  </a:cubicBezTo>
                  <a:cubicBezTo>
                    <a:pt x="1" y="5927"/>
                    <a:pt x="260" y="6074"/>
                    <a:pt x="557" y="6074"/>
                  </a:cubicBezTo>
                  <a:cubicBezTo>
                    <a:pt x="820" y="6074"/>
                    <a:pt x="1114" y="5958"/>
                    <a:pt x="1201" y="5739"/>
                  </a:cubicBezTo>
                  <a:cubicBezTo>
                    <a:pt x="2132" y="3258"/>
                    <a:pt x="4148" y="1024"/>
                    <a:pt x="6971" y="838"/>
                  </a:cubicBezTo>
                  <a:cubicBezTo>
                    <a:pt x="7119" y="826"/>
                    <a:pt x="7266" y="820"/>
                    <a:pt x="7412" y="820"/>
                  </a:cubicBezTo>
                  <a:cubicBezTo>
                    <a:pt x="10202" y="820"/>
                    <a:pt x="12561" y="3035"/>
                    <a:pt x="12679" y="5894"/>
                  </a:cubicBezTo>
                  <a:cubicBezTo>
                    <a:pt x="12692" y="6152"/>
                    <a:pt x="12913" y="6262"/>
                    <a:pt x="13158" y="6262"/>
                  </a:cubicBezTo>
                  <a:cubicBezTo>
                    <a:pt x="13473" y="6262"/>
                    <a:pt x="13826" y="6081"/>
                    <a:pt x="13826" y="5801"/>
                  </a:cubicBezTo>
                  <a:cubicBezTo>
                    <a:pt x="13671" y="2451"/>
                    <a:pt x="11003" y="32"/>
                    <a:pt x="7653" y="1"/>
                  </a:cubicBezTo>
                  <a:cubicBezTo>
                    <a:pt x="7631" y="1"/>
                    <a:pt x="7609" y="0"/>
                    <a:pt x="758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4481575" y="2799000"/>
              <a:ext cx="244675" cy="91825"/>
            </a:xfrm>
            <a:custGeom>
              <a:rect b="b" l="l" r="r" t="t"/>
              <a:pathLst>
                <a:path extrusionOk="0" h="3673" w="9787">
                  <a:moveTo>
                    <a:pt x="5465" y="1"/>
                  </a:moveTo>
                  <a:cubicBezTo>
                    <a:pt x="5004" y="1"/>
                    <a:pt x="4566" y="48"/>
                    <a:pt x="4187" y="138"/>
                  </a:cubicBezTo>
                  <a:cubicBezTo>
                    <a:pt x="3350" y="324"/>
                    <a:pt x="2512" y="634"/>
                    <a:pt x="1768" y="1068"/>
                  </a:cubicBezTo>
                  <a:cubicBezTo>
                    <a:pt x="868" y="1627"/>
                    <a:pt x="496" y="2681"/>
                    <a:pt x="31" y="3612"/>
                  </a:cubicBezTo>
                  <a:cubicBezTo>
                    <a:pt x="1" y="3652"/>
                    <a:pt x="91" y="3673"/>
                    <a:pt x="233" y="3673"/>
                  </a:cubicBezTo>
                  <a:cubicBezTo>
                    <a:pt x="528" y="3673"/>
                    <a:pt x="1043" y="3583"/>
                    <a:pt x="1147" y="3395"/>
                  </a:cubicBezTo>
                  <a:cubicBezTo>
                    <a:pt x="1972" y="1802"/>
                    <a:pt x="2823" y="444"/>
                    <a:pt x="4823" y="444"/>
                  </a:cubicBezTo>
                  <a:cubicBezTo>
                    <a:pt x="5004" y="444"/>
                    <a:pt x="5196" y="456"/>
                    <a:pt x="5397" y="479"/>
                  </a:cubicBezTo>
                  <a:cubicBezTo>
                    <a:pt x="6700" y="665"/>
                    <a:pt x="8282" y="1316"/>
                    <a:pt x="8592" y="2681"/>
                  </a:cubicBezTo>
                  <a:cubicBezTo>
                    <a:pt x="8608" y="2736"/>
                    <a:pt x="8693" y="2759"/>
                    <a:pt x="8810" y="2759"/>
                  </a:cubicBezTo>
                  <a:cubicBezTo>
                    <a:pt x="9157" y="2759"/>
                    <a:pt x="9786" y="2556"/>
                    <a:pt x="9740" y="2371"/>
                  </a:cubicBezTo>
                  <a:cubicBezTo>
                    <a:pt x="9346" y="698"/>
                    <a:pt x="7235" y="1"/>
                    <a:pt x="546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 name="Google Shape;31;p2"/>
          <p:cNvGrpSpPr/>
          <p:nvPr/>
        </p:nvGrpSpPr>
        <p:grpSpPr>
          <a:xfrm>
            <a:off x="3452488" y="317625"/>
            <a:ext cx="700450" cy="636075"/>
            <a:chOff x="3652400" y="3788700"/>
            <a:chExt cx="700450" cy="636075"/>
          </a:xfrm>
        </p:grpSpPr>
        <p:sp>
          <p:nvSpPr>
            <p:cNvPr id="32" name="Google Shape;32;p2"/>
            <p:cNvSpPr/>
            <p:nvPr/>
          </p:nvSpPr>
          <p:spPr>
            <a:xfrm>
              <a:off x="3941050" y="3916900"/>
              <a:ext cx="65150" cy="72250"/>
            </a:xfrm>
            <a:custGeom>
              <a:rect b="b" l="l" r="r" t="t"/>
              <a:pathLst>
                <a:path extrusionOk="0" h="2890" w="2606">
                  <a:moveTo>
                    <a:pt x="1800" y="1"/>
                  </a:moveTo>
                  <a:cubicBezTo>
                    <a:pt x="1498" y="1"/>
                    <a:pt x="1118" y="159"/>
                    <a:pt x="1032" y="354"/>
                  </a:cubicBezTo>
                  <a:lnTo>
                    <a:pt x="1032" y="354"/>
                  </a:lnTo>
                  <a:cubicBezTo>
                    <a:pt x="780" y="380"/>
                    <a:pt x="506" y="491"/>
                    <a:pt x="435" y="648"/>
                  </a:cubicBezTo>
                  <a:cubicBezTo>
                    <a:pt x="124" y="1268"/>
                    <a:pt x="0" y="2012"/>
                    <a:pt x="93" y="2726"/>
                  </a:cubicBezTo>
                  <a:cubicBezTo>
                    <a:pt x="121" y="2853"/>
                    <a:pt x="258" y="2890"/>
                    <a:pt x="411" y="2890"/>
                  </a:cubicBezTo>
                  <a:cubicBezTo>
                    <a:pt x="594" y="2890"/>
                    <a:pt x="801" y="2836"/>
                    <a:pt x="869" y="2819"/>
                  </a:cubicBezTo>
                  <a:cubicBezTo>
                    <a:pt x="1892" y="2385"/>
                    <a:pt x="2606" y="1268"/>
                    <a:pt x="2172" y="182"/>
                  </a:cubicBezTo>
                  <a:cubicBezTo>
                    <a:pt x="2122" y="53"/>
                    <a:pt x="1974" y="1"/>
                    <a:pt x="1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4125850" y="3918850"/>
              <a:ext cx="58725" cy="76325"/>
            </a:xfrm>
            <a:custGeom>
              <a:rect b="b" l="l" r="r" t="t"/>
              <a:pathLst>
                <a:path extrusionOk="0" h="3053" w="2349">
                  <a:moveTo>
                    <a:pt x="1488" y="1"/>
                  </a:moveTo>
                  <a:cubicBezTo>
                    <a:pt x="1165" y="1"/>
                    <a:pt x="767" y="244"/>
                    <a:pt x="783" y="561"/>
                  </a:cubicBezTo>
                  <a:lnTo>
                    <a:pt x="783" y="561"/>
                  </a:lnTo>
                  <a:cubicBezTo>
                    <a:pt x="491" y="578"/>
                    <a:pt x="178" y="750"/>
                    <a:pt x="146" y="1035"/>
                  </a:cubicBezTo>
                  <a:cubicBezTo>
                    <a:pt x="115" y="1562"/>
                    <a:pt x="53" y="2121"/>
                    <a:pt x="22" y="2648"/>
                  </a:cubicBezTo>
                  <a:cubicBezTo>
                    <a:pt x="1" y="2944"/>
                    <a:pt x="268" y="3052"/>
                    <a:pt x="528" y="3052"/>
                  </a:cubicBezTo>
                  <a:cubicBezTo>
                    <a:pt x="650" y="3052"/>
                    <a:pt x="770" y="3029"/>
                    <a:pt x="859" y="2989"/>
                  </a:cubicBezTo>
                  <a:cubicBezTo>
                    <a:pt x="1914" y="2493"/>
                    <a:pt x="2348" y="1252"/>
                    <a:pt x="1852" y="197"/>
                  </a:cubicBezTo>
                  <a:cubicBezTo>
                    <a:pt x="1788" y="59"/>
                    <a:pt x="1647" y="1"/>
                    <a:pt x="14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4000750" y="4053225"/>
              <a:ext cx="75575" cy="74650"/>
            </a:xfrm>
            <a:custGeom>
              <a:rect b="b" l="l" r="r" t="t"/>
              <a:pathLst>
                <a:path extrusionOk="0" h="2986" w="3023">
                  <a:moveTo>
                    <a:pt x="2768" y="0"/>
                  </a:moveTo>
                  <a:cubicBezTo>
                    <a:pt x="2724" y="0"/>
                    <a:pt x="2686" y="3"/>
                    <a:pt x="2668" y="3"/>
                  </a:cubicBezTo>
                  <a:cubicBezTo>
                    <a:pt x="2062" y="55"/>
                    <a:pt x="1321" y="287"/>
                    <a:pt x="1113" y="870"/>
                  </a:cubicBezTo>
                  <a:lnTo>
                    <a:pt x="1113" y="870"/>
                  </a:lnTo>
                  <a:cubicBezTo>
                    <a:pt x="756" y="892"/>
                    <a:pt x="213" y="1132"/>
                    <a:pt x="280" y="1243"/>
                  </a:cubicBezTo>
                  <a:cubicBezTo>
                    <a:pt x="528" y="1740"/>
                    <a:pt x="1" y="2174"/>
                    <a:pt x="187" y="2639"/>
                  </a:cubicBezTo>
                  <a:cubicBezTo>
                    <a:pt x="282" y="2906"/>
                    <a:pt x="483" y="2986"/>
                    <a:pt x="710" y="2986"/>
                  </a:cubicBezTo>
                  <a:cubicBezTo>
                    <a:pt x="852" y="2986"/>
                    <a:pt x="1005" y="2954"/>
                    <a:pt x="1148" y="2918"/>
                  </a:cubicBezTo>
                  <a:cubicBezTo>
                    <a:pt x="1707" y="2763"/>
                    <a:pt x="1924" y="2391"/>
                    <a:pt x="2172" y="1926"/>
                  </a:cubicBezTo>
                  <a:cubicBezTo>
                    <a:pt x="2482" y="1336"/>
                    <a:pt x="2730" y="747"/>
                    <a:pt x="2979" y="127"/>
                  </a:cubicBezTo>
                  <a:cubicBezTo>
                    <a:pt x="3023" y="16"/>
                    <a:pt x="2877" y="0"/>
                    <a:pt x="27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3800675" y="4048800"/>
              <a:ext cx="69825" cy="77400"/>
            </a:xfrm>
            <a:custGeom>
              <a:rect b="b" l="l" r="r" t="t"/>
              <a:pathLst>
                <a:path extrusionOk="0" h="3096" w="2793">
                  <a:moveTo>
                    <a:pt x="1487" y="1268"/>
                  </a:moveTo>
                  <a:cubicBezTo>
                    <a:pt x="1435" y="1475"/>
                    <a:pt x="1348" y="1672"/>
                    <a:pt x="1231" y="1852"/>
                  </a:cubicBezTo>
                  <a:lnTo>
                    <a:pt x="1231" y="1852"/>
                  </a:lnTo>
                  <a:cubicBezTo>
                    <a:pt x="1267" y="1652"/>
                    <a:pt x="1345" y="1458"/>
                    <a:pt x="1462" y="1284"/>
                  </a:cubicBezTo>
                  <a:lnTo>
                    <a:pt x="1462" y="1284"/>
                  </a:lnTo>
                  <a:cubicBezTo>
                    <a:pt x="1471" y="1279"/>
                    <a:pt x="1479" y="1273"/>
                    <a:pt x="1487" y="1268"/>
                  </a:cubicBezTo>
                  <a:close/>
                  <a:moveTo>
                    <a:pt x="2313" y="1"/>
                  </a:moveTo>
                  <a:cubicBezTo>
                    <a:pt x="2085" y="1"/>
                    <a:pt x="1809" y="95"/>
                    <a:pt x="1738" y="149"/>
                  </a:cubicBezTo>
                  <a:lnTo>
                    <a:pt x="776" y="862"/>
                  </a:lnTo>
                  <a:cubicBezTo>
                    <a:pt x="690" y="927"/>
                    <a:pt x="634" y="987"/>
                    <a:pt x="603" y="1041"/>
                  </a:cubicBezTo>
                  <a:lnTo>
                    <a:pt x="603" y="1041"/>
                  </a:lnTo>
                  <a:cubicBezTo>
                    <a:pt x="554" y="1080"/>
                    <a:pt x="508" y="1124"/>
                    <a:pt x="466" y="1172"/>
                  </a:cubicBezTo>
                  <a:lnTo>
                    <a:pt x="528" y="1172"/>
                  </a:lnTo>
                  <a:cubicBezTo>
                    <a:pt x="94" y="1637"/>
                    <a:pt x="1" y="2320"/>
                    <a:pt x="218" y="2909"/>
                  </a:cubicBezTo>
                  <a:cubicBezTo>
                    <a:pt x="264" y="3049"/>
                    <a:pt x="412" y="3095"/>
                    <a:pt x="571" y="3095"/>
                  </a:cubicBezTo>
                  <a:cubicBezTo>
                    <a:pt x="730" y="3095"/>
                    <a:pt x="900" y="3049"/>
                    <a:pt x="993" y="3002"/>
                  </a:cubicBezTo>
                  <a:cubicBezTo>
                    <a:pt x="2110" y="2537"/>
                    <a:pt x="2793" y="1389"/>
                    <a:pt x="2637" y="211"/>
                  </a:cubicBezTo>
                  <a:cubicBezTo>
                    <a:pt x="2624" y="52"/>
                    <a:pt x="2482" y="1"/>
                    <a:pt x="2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3854875" y="4183625"/>
              <a:ext cx="67575" cy="96850"/>
            </a:xfrm>
            <a:custGeom>
              <a:rect b="b" l="l" r="r" t="t"/>
              <a:pathLst>
                <a:path extrusionOk="0" h="3874" w="2703">
                  <a:moveTo>
                    <a:pt x="2290" y="0"/>
                  </a:moveTo>
                  <a:cubicBezTo>
                    <a:pt x="2053" y="0"/>
                    <a:pt x="1727" y="114"/>
                    <a:pt x="1648" y="153"/>
                  </a:cubicBezTo>
                  <a:lnTo>
                    <a:pt x="1090" y="494"/>
                  </a:lnTo>
                  <a:cubicBezTo>
                    <a:pt x="771" y="717"/>
                    <a:pt x="878" y="850"/>
                    <a:pt x="1104" y="898"/>
                  </a:cubicBezTo>
                  <a:lnTo>
                    <a:pt x="1104" y="898"/>
                  </a:lnTo>
                  <a:cubicBezTo>
                    <a:pt x="1055" y="935"/>
                    <a:pt x="1017" y="976"/>
                    <a:pt x="997" y="1021"/>
                  </a:cubicBezTo>
                  <a:cubicBezTo>
                    <a:pt x="593" y="1859"/>
                    <a:pt x="283" y="2759"/>
                    <a:pt x="35" y="3658"/>
                  </a:cubicBezTo>
                  <a:cubicBezTo>
                    <a:pt x="1" y="3819"/>
                    <a:pt x="115" y="3873"/>
                    <a:pt x="280" y="3873"/>
                  </a:cubicBezTo>
                  <a:cubicBezTo>
                    <a:pt x="559" y="3873"/>
                    <a:pt x="981" y="3717"/>
                    <a:pt x="1059" y="3658"/>
                  </a:cubicBezTo>
                  <a:cubicBezTo>
                    <a:pt x="2144" y="2852"/>
                    <a:pt x="2703" y="1518"/>
                    <a:pt x="2548" y="153"/>
                  </a:cubicBezTo>
                  <a:cubicBezTo>
                    <a:pt x="2536" y="39"/>
                    <a:pt x="2428" y="0"/>
                    <a:pt x="22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4105450" y="4181350"/>
              <a:ext cx="54300" cy="88550"/>
            </a:xfrm>
            <a:custGeom>
              <a:rect b="b" l="l" r="r" t="t"/>
              <a:pathLst>
                <a:path extrusionOk="0" h="3542" w="2172">
                  <a:moveTo>
                    <a:pt x="1674" y="0"/>
                  </a:moveTo>
                  <a:cubicBezTo>
                    <a:pt x="1331" y="0"/>
                    <a:pt x="859" y="206"/>
                    <a:pt x="900" y="492"/>
                  </a:cubicBezTo>
                  <a:cubicBezTo>
                    <a:pt x="908" y="555"/>
                    <a:pt x="914" y="617"/>
                    <a:pt x="919" y="680"/>
                  </a:cubicBezTo>
                  <a:lnTo>
                    <a:pt x="919" y="680"/>
                  </a:lnTo>
                  <a:cubicBezTo>
                    <a:pt x="635" y="711"/>
                    <a:pt x="312" y="844"/>
                    <a:pt x="249" y="1050"/>
                  </a:cubicBezTo>
                  <a:lnTo>
                    <a:pt x="280" y="1050"/>
                  </a:lnTo>
                  <a:cubicBezTo>
                    <a:pt x="62" y="1795"/>
                    <a:pt x="0" y="2570"/>
                    <a:pt x="93" y="3346"/>
                  </a:cubicBezTo>
                  <a:cubicBezTo>
                    <a:pt x="104" y="3489"/>
                    <a:pt x="208" y="3541"/>
                    <a:pt x="350" y="3541"/>
                  </a:cubicBezTo>
                  <a:cubicBezTo>
                    <a:pt x="637" y="3541"/>
                    <a:pt x="1075" y="3326"/>
                    <a:pt x="1179" y="3222"/>
                  </a:cubicBezTo>
                  <a:cubicBezTo>
                    <a:pt x="1862" y="2353"/>
                    <a:pt x="2172" y="1268"/>
                    <a:pt x="2017" y="182"/>
                  </a:cubicBezTo>
                  <a:cubicBezTo>
                    <a:pt x="1995" y="55"/>
                    <a:pt x="1852" y="0"/>
                    <a:pt x="1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4174475" y="4054800"/>
              <a:ext cx="64375" cy="71425"/>
            </a:xfrm>
            <a:custGeom>
              <a:rect b="b" l="l" r="r" t="t"/>
              <a:pathLst>
                <a:path extrusionOk="0" h="2857" w="2575">
                  <a:moveTo>
                    <a:pt x="1318" y="917"/>
                  </a:moveTo>
                  <a:cubicBezTo>
                    <a:pt x="1374" y="1076"/>
                    <a:pt x="1390" y="1252"/>
                    <a:pt x="1365" y="1429"/>
                  </a:cubicBezTo>
                  <a:cubicBezTo>
                    <a:pt x="1342" y="1557"/>
                    <a:pt x="1297" y="1677"/>
                    <a:pt x="1236" y="1788"/>
                  </a:cubicBezTo>
                  <a:lnTo>
                    <a:pt x="1236" y="1788"/>
                  </a:lnTo>
                  <a:cubicBezTo>
                    <a:pt x="1212" y="1495"/>
                    <a:pt x="1240" y="1202"/>
                    <a:pt x="1318" y="917"/>
                  </a:cubicBezTo>
                  <a:close/>
                  <a:moveTo>
                    <a:pt x="1451" y="0"/>
                  </a:moveTo>
                  <a:cubicBezTo>
                    <a:pt x="1341" y="0"/>
                    <a:pt x="1229" y="11"/>
                    <a:pt x="1117" y="33"/>
                  </a:cubicBezTo>
                  <a:cubicBezTo>
                    <a:pt x="993" y="33"/>
                    <a:pt x="465" y="157"/>
                    <a:pt x="465" y="312"/>
                  </a:cubicBezTo>
                  <a:cubicBezTo>
                    <a:pt x="465" y="428"/>
                    <a:pt x="597" y="459"/>
                    <a:pt x="727" y="459"/>
                  </a:cubicBezTo>
                  <a:cubicBezTo>
                    <a:pt x="806" y="459"/>
                    <a:pt x="884" y="448"/>
                    <a:pt x="931" y="436"/>
                  </a:cubicBezTo>
                  <a:cubicBezTo>
                    <a:pt x="936" y="436"/>
                    <a:pt x="950" y="446"/>
                    <a:pt x="968" y="462"/>
                  </a:cubicBezTo>
                  <a:lnTo>
                    <a:pt x="968" y="462"/>
                  </a:lnTo>
                  <a:cubicBezTo>
                    <a:pt x="703" y="495"/>
                    <a:pt x="416" y="580"/>
                    <a:pt x="341" y="715"/>
                  </a:cubicBezTo>
                  <a:cubicBezTo>
                    <a:pt x="31" y="1366"/>
                    <a:pt x="0" y="2080"/>
                    <a:pt x="248" y="2762"/>
                  </a:cubicBezTo>
                  <a:cubicBezTo>
                    <a:pt x="274" y="2830"/>
                    <a:pt x="351" y="2857"/>
                    <a:pt x="452" y="2857"/>
                  </a:cubicBezTo>
                  <a:cubicBezTo>
                    <a:pt x="718" y="2857"/>
                    <a:pt x="1151" y="2675"/>
                    <a:pt x="1241" y="2607"/>
                  </a:cubicBezTo>
                  <a:cubicBezTo>
                    <a:pt x="1830" y="2235"/>
                    <a:pt x="2575" y="1677"/>
                    <a:pt x="2513" y="901"/>
                  </a:cubicBezTo>
                  <a:cubicBezTo>
                    <a:pt x="2436" y="259"/>
                    <a:pt x="1976" y="0"/>
                    <a:pt x="14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4066675" y="3788700"/>
              <a:ext cx="50425" cy="73275"/>
            </a:xfrm>
            <a:custGeom>
              <a:rect b="b" l="l" r="r" t="t"/>
              <a:pathLst>
                <a:path extrusionOk="0" h="2931" w="2017">
                  <a:moveTo>
                    <a:pt x="1370" y="0"/>
                  </a:moveTo>
                  <a:cubicBezTo>
                    <a:pt x="1012" y="0"/>
                    <a:pt x="641" y="99"/>
                    <a:pt x="342" y="316"/>
                  </a:cubicBezTo>
                  <a:cubicBezTo>
                    <a:pt x="210" y="426"/>
                    <a:pt x="202" y="489"/>
                    <a:pt x="286" y="528"/>
                  </a:cubicBezTo>
                  <a:lnTo>
                    <a:pt x="286" y="528"/>
                  </a:lnTo>
                  <a:cubicBezTo>
                    <a:pt x="250" y="558"/>
                    <a:pt x="225" y="591"/>
                    <a:pt x="218" y="626"/>
                  </a:cubicBezTo>
                  <a:cubicBezTo>
                    <a:pt x="62" y="1340"/>
                    <a:pt x="0" y="2084"/>
                    <a:pt x="62" y="2829"/>
                  </a:cubicBezTo>
                  <a:cubicBezTo>
                    <a:pt x="62" y="2903"/>
                    <a:pt x="130" y="2931"/>
                    <a:pt x="230" y="2931"/>
                  </a:cubicBezTo>
                  <a:cubicBezTo>
                    <a:pt x="510" y="2931"/>
                    <a:pt x="1049" y="2711"/>
                    <a:pt x="1117" y="2643"/>
                  </a:cubicBezTo>
                  <a:cubicBezTo>
                    <a:pt x="1706" y="2146"/>
                    <a:pt x="2017" y="1433"/>
                    <a:pt x="1986" y="657"/>
                  </a:cubicBezTo>
                  <a:cubicBezTo>
                    <a:pt x="1955" y="285"/>
                    <a:pt x="1924" y="37"/>
                    <a:pt x="1520" y="6"/>
                  </a:cubicBezTo>
                  <a:cubicBezTo>
                    <a:pt x="1471" y="2"/>
                    <a:pt x="1421" y="0"/>
                    <a:pt x="1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3819300" y="3848450"/>
              <a:ext cx="66700" cy="75350"/>
            </a:xfrm>
            <a:custGeom>
              <a:rect b="b" l="l" r="r" t="t"/>
              <a:pathLst>
                <a:path extrusionOk="0" h="3014" w="2668">
                  <a:moveTo>
                    <a:pt x="1789" y="0"/>
                  </a:moveTo>
                  <a:cubicBezTo>
                    <a:pt x="1481" y="0"/>
                    <a:pt x="1020" y="189"/>
                    <a:pt x="931" y="346"/>
                  </a:cubicBezTo>
                  <a:lnTo>
                    <a:pt x="466" y="1183"/>
                  </a:lnTo>
                  <a:cubicBezTo>
                    <a:pt x="403" y="1276"/>
                    <a:pt x="497" y="1300"/>
                    <a:pt x="613" y="1300"/>
                  </a:cubicBezTo>
                  <a:cubicBezTo>
                    <a:pt x="698" y="1300"/>
                    <a:pt x="796" y="1287"/>
                    <a:pt x="854" y="1280"/>
                  </a:cubicBezTo>
                  <a:lnTo>
                    <a:pt x="854" y="1280"/>
                  </a:lnTo>
                  <a:cubicBezTo>
                    <a:pt x="806" y="1307"/>
                    <a:pt x="759" y="1337"/>
                    <a:pt x="714" y="1369"/>
                  </a:cubicBezTo>
                  <a:lnTo>
                    <a:pt x="745" y="1369"/>
                  </a:lnTo>
                  <a:cubicBezTo>
                    <a:pt x="435" y="1711"/>
                    <a:pt x="0" y="2207"/>
                    <a:pt x="310" y="2703"/>
                  </a:cubicBezTo>
                  <a:cubicBezTo>
                    <a:pt x="466" y="2936"/>
                    <a:pt x="683" y="3013"/>
                    <a:pt x="911" y="3013"/>
                  </a:cubicBezTo>
                  <a:cubicBezTo>
                    <a:pt x="1140" y="3013"/>
                    <a:pt x="1381" y="2936"/>
                    <a:pt x="1582" y="2858"/>
                  </a:cubicBezTo>
                  <a:cubicBezTo>
                    <a:pt x="2668" y="2455"/>
                    <a:pt x="2606" y="935"/>
                    <a:pt x="2048" y="98"/>
                  </a:cubicBezTo>
                  <a:cubicBezTo>
                    <a:pt x="2004" y="28"/>
                    <a:pt x="1908" y="0"/>
                    <a:pt x="17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4278375" y="3872450"/>
              <a:ext cx="63625" cy="77775"/>
            </a:xfrm>
            <a:custGeom>
              <a:rect b="b" l="l" r="r" t="t"/>
              <a:pathLst>
                <a:path extrusionOk="0" h="3111" w="2545">
                  <a:moveTo>
                    <a:pt x="1622" y="1"/>
                  </a:moveTo>
                  <a:cubicBezTo>
                    <a:pt x="1248" y="1"/>
                    <a:pt x="675" y="269"/>
                    <a:pt x="838" y="502"/>
                  </a:cubicBezTo>
                  <a:cubicBezTo>
                    <a:pt x="908" y="589"/>
                    <a:pt x="967" y="684"/>
                    <a:pt x="1017" y="782"/>
                  </a:cubicBezTo>
                  <a:lnTo>
                    <a:pt x="1017" y="782"/>
                  </a:lnTo>
                  <a:cubicBezTo>
                    <a:pt x="835" y="828"/>
                    <a:pt x="673" y="905"/>
                    <a:pt x="621" y="999"/>
                  </a:cubicBezTo>
                  <a:cubicBezTo>
                    <a:pt x="342" y="1464"/>
                    <a:pt x="1" y="2146"/>
                    <a:pt x="156" y="2705"/>
                  </a:cubicBezTo>
                  <a:cubicBezTo>
                    <a:pt x="223" y="3008"/>
                    <a:pt x="464" y="3110"/>
                    <a:pt x="731" y="3110"/>
                  </a:cubicBezTo>
                  <a:cubicBezTo>
                    <a:pt x="954" y="3110"/>
                    <a:pt x="1196" y="3038"/>
                    <a:pt x="1366" y="2953"/>
                  </a:cubicBezTo>
                  <a:cubicBezTo>
                    <a:pt x="2451" y="2457"/>
                    <a:pt x="2544" y="937"/>
                    <a:pt x="1893" y="99"/>
                  </a:cubicBezTo>
                  <a:cubicBezTo>
                    <a:pt x="1847" y="30"/>
                    <a:pt x="1745" y="1"/>
                    <a:pt x="16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4287675" y="4167850"/>
              <a:ext cx="65175" cy="79700"/>
            </a:xfrm>
            <a:custGeom>
              <a:rect b="b" l="l" r="r" t="t"/>
              <a:pathLst>
                <a:path extrusionOk="0" h="3188" w="2607">
                  <a:moveTo>
                    <a:pt x="1441" y="1215"/>
                  </a:moveTo>
                  <a:cubicBezTo>
                    <a:pt x="1414" y="1383"/>
                    <a:pt x="1379" y="1539"/>
                    <a:pt x="1304" y="1714"/>
                  </a:cubicBezTo>
                  <a:cubicBezTo>
                    <a:pt x="1284" y="1777"/>
                    <a:pt x="1261" y="1838"/>
                    <a:pt x="1234" y="1897"/>
                  </a:cubicBezTo>
                  <a:lnTo>
                    <a:pt x="1234" y="1897"/>
                  </a:lnTo>
                  <a:cubicBezTo>
                    <a:pt x="1283" y="1663"/>
                    <a:pt x="1351" y="1435"/>
                    <a:pt x="1441" y="1215"/>
                  </a:cubicBezTo>
                  <a:close/>
                  <a:moveTo>
                    <a:pt x="2001" y="1"/>
                  </a:moveTo>
                  <a:cubicBezTo>
                    <a:pt x="1965" y="1"/>
                    <a:pt x="1929" y="3"/>
                    <a:pt x="1893" y="8"/>
                  </a:cubicBezTo>
                  <a:cubicBezTo>
                    <a:pt x="1869" y="7"/>
                    <a:pt x="1845" y="6"/>
                    <a:pt x="1821" y="6"/>
                  </a:cubicBezTo>
                  <a:cubicBezTo>
                    <a:pt x="1324" y="6"/>
                    <a:pt x="890" y="310"/>
                    <a:pt x="683" y="784"/>
                  </a:cubicBezTo>
                  <a:cubicBezTo>
                    <a:pt x="664" y="856"/>
                    <a:pt x="698" y="906"/>
                    <a:pt x="765" y="937"/>
                  </a:cubicBezTo>
                  <a:lnTo>
                    <a:pt x="765" y="937"/>
                  </a:lnTo>
                  <a:cubicBezTo>
                    <a:pt x="596" y="994"/>
                    <a:pt x="453" y="1080"/>
                    <a:pt x="404" y="1187"/>
                  </a:cubicBezTo>
                  <a:cubicBezTo>
                    <a:pt x="156" y="1777"/>
                    <a:pt x="1" y="2397"/>
                    <a:pt x="1" y="3048"/>
                  </a:cubicBezTo>
                  <a:cubicBezTo>
                    <a:pt x="1" y="3157"/>
                    <a:pt x="140" y="3188"/>
                    <a:pt x="292" y="3188"/>
                  </a:cubicBezTo>
                  <a:cubicBezTo>
                    <a:pt x="443" y="3188"/>
                    <a:pt x="606" y="3157"/>
                    <a:pt x="652" y="3141"/>
                  </a:cubicBezTo>
                  <a:cubicBezTo>
                    <a:pt x="1645" y="2800"/>
                    <a:pt x="2513" y="2025"/>
                    <a:pt x="2576" y="908"/>
                  </a:cubicBezTo>
                  <a:cubicBezTo>
                    <a:pt x="2607" y="660"/>
                    <a:pt x="2576" y="412"/>
                    <a:pt x="2482" y="195"/>
                  </a:cubicBezTo>
                  <a:cubicBezTo>
                    <a:pt x="2353" y="65"/>
                    <a:pt x="2181"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3652400" y="4192450"/>
              <a:ext cx="73850" cy="83825"/>
            </a:xfrm>
            <a:custGeom>
              <a:rect b="b" l="l" r="r" t="t"/>
              <a:pathLst>
                <a:path extrusionOk="0" h="3353" w="2954">
                  <a:moveTo>
                    <a:pt x="1620" y="1597"/>
                  </a:moveTo>
                  <a:lnTo>
                    <a:pt x="1620" y="1597"/>
                  </a:lnTo>
                  <a:cubicBezTo>
                    <a:pt x="1611" y="1650"/>
                    <a:pt x="1600" y="1702"/>
                    <a:pt x="1589" y="1754"/>
                  </a:cubicBezTo>
                  <a:cubicBezTo>
                    <a:pt x="1567" y="1889"/>
                    <a:pt x="1528" y="2007"/>
                    <a:pt x="1473" y="2132"/>
                  </a:cubicBezTo>
                  <a:lnTo>
                    <a:pt x="1473" y="2132"/>
                  </a:lnTo>
                  <a:cubicBezTo>
                    <a:pt x="1486" y="1925"/>
                    <a:pt x="1537" y="1720"/>
                    <a:pt x="1620" y="1597"/>
                  </a:cubicBezTo>
                  <a:close/>
                  <a:moveTo>
                    <a:pt x="2436" y="1"/>
                  </a:moveTo>
                  <a:cubicBezTo>
                    <a:pt x="2170" y="1"/>
                    <a:pt x="1811" y="136"/>
                    <a:pt x="1713" y="234"/>
                  </a:cubicBezTo>
                  <a:cubicBezTo>
                    <a:pt x="1589" y="389"/>
                    <a:pt x="1465" y="513"/>
                    <a:pt x="1341" y="668"/>
                  </a:cubicBezTo>
                  <a:cubicBezTo>
                    <a:pt x="1170" y="851"/>
                    <a:pt x="1234" y="962"/>
                    <a:pt x="1390" y="1013"/>
                  </a:cubicBezTo>
                  <a:lnTo>
                    <a:pt x="1390" y="1013"/>
                  </a:lnTo>
                  <a:cubicBezTo>
                    <a:pt x="1247" y="1044"/>
                    <a:pt x="1105" y="1105"/>
                    <a:pt x="1000" y="1165"/>
                  </a:cubicBezTo>
                  <a:cubicBezTo>
                    <a:pt x="235" y="1576"/>
                    <a:pt x="0" y="3353"/>
                    <a:pt x="1087" y="3353"/>
                  </a:cubicBezTo>
                  <a:cubicBezTo>
                    <a:pt x="1147" y="3353"/>
                    <a:pt x="1211" y="3347"/>
                    <a:pt x="1279" y="3336"/>
                  </a:cubicBezTo>
                  <a:cubicBezTo>
                    <a:pt x="2551" y="3119"/>
                    <a:pt x="2954" y="1258"/>
                    <a:pt x="2737" y="172"/>
                  </a:cubicBezTo>
                  <a:cubicBezTo>
                    <a:pt x="2714" y="47"/>
                    <a:pt x="2590" y="1"/>
                    <a:pt x="2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3725450" y="4337000"/>
              <a:ext cx="71150" cy="87775"/>
            </a:xfrm>
            <a:custGeom>
              <a:rect b="b" l="l" r="r" t="t"/>
              <a:pathLst>
                <a:path extrusionOk="0" h="3511" w="2846">
                  <a:moveTo>
                    <a:pt x="2581" y="1"/>
                  </a:moveTo>
                  <a:cubicBezTo>
                    <a:pt x="2286" y="1"/>
                    <a:pt x="1819" y="182"/>
                    <a:pt x="1738" y="284"/>
                  </a:cubicBezTo>
                  <a:cubicBezTo>
                    <a:pt x="1421" y="691"/>
                    <a:pt x="1170" y="1148"/>
                    <a:pt x="1022" y="1643"/>
                  </a:cubicBezTo>
                  <a:lnTo>
                    <a:pt x="1022" y="1643"/>
                  </a:lnTo>
                  <a:cubicBezTo>
                    <a:pt x="991" y="1663"/>
                    <a:pt x="960" y="1686"/>
                    <a:pt x="931" y="1711"/>
                  </a:cubicBezTo>
                  <a:lnTo>
                    <a:pt x="900" y="1680"/>
                  </a:lnTo>
                  <a:cubicBezTo>
                    <a:pt x="559" y="1959"/>
                    <a:pt x="1" y="2393"/>
                    <a:pt x="125" y="2920"/>
                  </a:cubicBezTo>
                  <a:cubicBezTo>
                    <a:pt x="253" y="3279"/>
                    <a:pt x="593" y="3511"/>
                    <a:pt x="952" y="3511"/>
                  </a:cubicBezTo>
                  <a:cubicBezTo>
                    <a:pt x="1027" y="3511"/>
                    <a:pt x="1104" y="3500"/>
                    <a:pt x="1180" y="3479"/>
                  </a:cubicBezTo>
                  <a:cubicBezTo>
                    <a:pt x="1831" y="3355"/>
                    <a:pt x="2079" y="2951"/>
                    <a:pt x="2265" y="2362"/>
                  </a:cubicBezTo>
                  <a:cubicBezTo>
                    <a:pt x="2513" y="1649"/>
                    <a:pt x="2700" y="935"/>
                    <a:pt x="2824" y="191"/>
                  </a:cubicBezTo>
                  <a:cubicBezTo>
                    <a:pt x="2845" y="51"/>
                    <a:pt x="2737" y="1"/>
                    <a:pt x="25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3960575" y="4329600"/>
              <a:ext cx="56500" cy="67600"/>
            </a:xfrm>
            <a:custGeom>
              <a:rect b="b" l="l" r="r" t="t"/>
              <a:pathLst>
                <a:path extrusionOk="0" h="2704" w="2260">
                  <a:moveTo>
                    <a:pt x="1231" y="0"/>
                  </a:moveTo>
                  <a:cubicBezTo>
                    <a:pt x="1161" y="0"/>
                    <a:pt x="1090" y="7"/>
                    <a:pt x="1018" y="21"/>
                  </a:cubicBezTo>
                  <a:cubicBezTo>
                    <a:pt x="832" y="52"/>
                    <a:pt x="429" y="177"/>
                    <a:pt x="398" y="394"/>
                  </a:cubicBezTo>
                  <a:cubicBezTo>
                    <a:pt x="387" y="481"/>
                    <a:pt x="422" y="542"/>
                    <a:pt x="480" y="582"/>
                  </a:cubicBezTo>
                  <a:lnTo>
                    <a:pt x="480" y="582"/>
                  </a:lnTo>
                  <a:cubicBezTo>
                    <a:pt x="110" y="1159"/>
                    <a:pt x="0" y="1846"/>
                    <a:pt x="150" y="2534"/>
                  </a:cubicBezTo>
                  <a:cubicBezTo>
                    <a:pt x="175" y="2659"/>
                    <a:pt x="302" y="2704"/>
                    <a:pt x="454" y="2704"/>
                  </a:cubicBezTo>
                  <a:cubicBezTo>
                    <a:pt x="678" y="2704"/>
                    <a:pt x="957" y="2608"/>
                    <a:pt x="1049" y="2534"/>
                  </a:cubicBezTo>
                  <a:cubicBezTo>
                    <a:pt x="1577" y="2162"/>
                    <a:pt x="2259" y="1665"/>
                    <a:pt x="2259" y="983"/>
                  </a:cubicBezTo>
                  <a:cubicBezTo>
                    <a:pt x="2232" y="407"/>
                    <a:pt x="1767" y="0"/>
                    <a:pt x="12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4174850" y="4333225"/>
              <a:ext cx="77200" cy="87325"/>
            </a:xfrm>
            <a:custGeom>
              <a:rect b="b" l="l" r="r" t="t"/>
              <a:pathLst>
                <a:path extrusionOk="0" h="3493" w="3088">
                  <a:moveTo>
                    <a:pt x="1720" y="1468"/>
                  </a:moveTo>
                  <a:cubicBezTo>
                    <a:pt x="1652" y="1832"/>
                    <a:pt x="1506" y="2180"/>
                    <a:pt x="1288" y="2482"/>
                  </a:cubicBezTo>
                  <a:cubicBezTo>
                    <a:pt x="1203" y="2595"/>
                    <a:pt x="1163" y="2650"/>
                    <a:pt x="1157" y="2650"/>
                  </a:cubicBezTo>
                  <a:cubicBezTo>
                    <a:pt x="1149" y="2650"/>
                    <a:pt x="1189" y="2572"/>
                    <a:pt x="1257" y="2420"/>
                  </a:cubicBezTo>
                  <a:cubicBezTo>
                    <a:pt x="1319" y="2265"/>
                    <a:pt x="1350" y="2110"/>
                    <a:pt x="1443" y="1955"/>
                  </a:cubicBezTo>
                  <a:cubicBezTo>
                    <a:pt x="1521" y="1783"/>
                    <a:pt x="1615" y="1620"/>
                    <a:pt x="1720" y="1468"/>
                  </a:cubicBezTo>
                  <a:close/>
                  <a:moveTo>
                    <a:pt x="2343" y="1"/>
                  </a:moveTo>
                  <a:cubicBezTo>
                    <a:pt x="1838" y="26"/>
                    <a:pt x="1272" y="318"/>
                    <a:pt x="1145" y="793"/>
                  </a:cubicBezTo>
                  <a:lnTo>
                    <a:pt x="1145" y="793"/>
                  </a:lnTo>
                  <a:cubicBezTo>
                    <a:pt x="598" y="1287"/>
                    <a:pt x="262" y="1932"/>
                    <a:pt x="109" y="2637"/>
                  </a:cubicBezTo>
                  <a:cubicBezTo>
                    <a:pt x="1" y="3207"/>
                    <a:pt x="438" y="3492"/>
                    <a:pt x="944" y="3492"/>
                  </a:cubicBezTo>
                  <a:cubicBezTo>
                    <a:pt x="1016" y="3492"/>
                    <a:pt x="1090" y="3486"/>
                    <a:pt x="1164" y="3475"/>
                  </a:cubicBezTo>
                  <a:cubicBezTo>
                    <a:pt x="2529" y="3195"/>
                    <a:pt x="3087" y="1458"/>
                    <a:pt x="2839" y="249"/>
                  </a:cubicBezTo>
                  <a:cubicBezTo>
                    <a:pt x="2808" y="32"/>
                    <a:pt x="2498" y="1"/>
                    <a:pt x="23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 name="Google Shape;47;p2"/>
          <p:cNvGrpSpPr/>
          <p:nvPr/>
        </p:nvGrpSpPr>
        <p:grpSpPr>
          <a:xfrm flipH="1">
            <a:off x="4705939" y="3402680"/>
            <a:ext cx="5889385" cy="2656239"/>
            <a:chOff x="5619200" y="4458200"/>
            <a:chExt cx="1647150" cy="742900"/>
          </a:xfrm>
        </p:grpSpPr>
        <p:sp>
          <p:nvSpPr>
            <p:cNvPr id="48" name="Google Shape;48;p2"/>
            <p:cNvSpPr/>
            <p:nvPr/>
          </p:nvSpPr>
          <p:spPr>
            <a:xfrm>
              <a:off x="5619200" y="4458200"/>
              <a:ext cx="1647150" cy="690850"/>
            </a:xfrm>
            <a:custGeom>
              <a:rect b="b" l="l" r="r" t="t"/>
              <a:pathLst>
                <a:path extrusionOk="0" h="27634" w="65886">
                  <a:moveTo>
                    <a:pt x="22214" y="1"/>
                  </a:moveTo>
                  <a:cubicBezTo>
                    <a:pt x="20532" y="1"/>
                    <a:pt x="18847" y="281"/>
                    <a:pt x="17278" y="833"/>
                  </a:cubicBezTo>
                  <a:cubicBezTo>
                    <a:pt x="12222" y="2632"/>
                    <a:pt x="8251" y="6758"/>
                    <a:pt x="5677" y="11442"/>
                  </a:cubicBezTo>
                  <a:cubicBezTo>
                    <a:pt x="3071" y="16126"/>
                    <a:pt x="1706" y="21399"/>
                    <a:pt x="465" y="26610"/>
                  </a:cubicBezTo>
                  <a:lnTo>
                    <a:pt x="0" y="26951"/>
                  </a:lnTo>
                  <a:cubicBezTo>
                    <a:pt x="5568" y="25612"/>
                    <a:pt x="11272" y="25199"/>
                    <a:pt x="17004" y="25199"/>
                  </a:cubicBezTo>
                  <a:cubicBezTo>
                    <a:pt x="21491" y="25199"/>
                    <a:pt x="25994" y="25452"/>
                    <a:pt x="30461" y="25711"/>
                  </a:cubicBezTo>
                  <a:lnTo>
                    <a:pt x="65079" y="27634"/>
                  </a:lnTo>
                  <a:cubicBezTo>
                    <a:pt x="65513" y="23291"/>
                    <a:pt x="65885" y="18762"/>
                    <a:pt x="64179" y="14730"/>
                  </a:cubicBezTo>
                  <a:cubicBezTo>
                    <a:pt x="62763" y="11347"/>
                    <a:pt x="59330" y="8541"/>
                    <a:pt x="55791" y="8541"/>
                  </a:cubicBezTo>
                  <a:cubicBezTo>
                    <a:pt x="55143" y="8541"/>
                    <a:pt x="54492" y="8635"/>
                    <a:pt x="53850" y="8836"/>
                  </a:cubicBezTo>
                  <a:cubicBezTo>
                    <a:pt x="50810" y="9798"/>
                    <a:pt x="48793" y="12807"/>
                    <a:pt x="45847" y="14016"/>
                  </a:cubicBezTo>
                  <a:cubicBezTo>
                    <a:pt x="44931" y="14378"/>
                    <a:pt x="43968" y="14557"/>
                    <a:pt x="43010" y="14557"/>
                  </a:cubicBezTo>
                  <a:cubicBezTo>
                    <a:pt x="41501" y="14557"/>
                    <a:pt x="40002" y="14113"/>
                    <a:pt x="38712" y="13241"/>
                  </a:cubicBezTo>
                  <a:cubicBezTo>
                    <a:pt x="35579" y="11131"/>
                    <a:pt x="34525" y="7006"/>
                    <a:pt x="32043" y="4152"/>
                  </a:cubicBezTo>
                  <a:cubicBezTo>
                    <a:pt x="29611" y="1358"/>
                    <a:pt x="25918" y="1"/>
                    <a:pt x="22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5706150" y="4536325"/>
              <a:ext cx="1477225" cy="645250"/>
            </a:xfrm>
            <a:custGeom>
              <a:rect b="b" l="l" r="r" t="t"/>
              <a:pathLst>
                <a:path extrusionOk="0" h="25810" w="59089">
                  <a:moveTo>
                    <a:pt x="17943" y="1"/>
                  </a:moveTo>
                  <a:cubicBezTo>
                    <a:pt x="14845" y="1"/>
                    <a:pt x="11730" y="1372"/>
                    <a:pt x="9457" y="3416"/>
                  </a:cubicBezTo>
                  <a:cubicBezTo>
                    <a:pt x="3905" y="8441"/>
                    <a:pt x="1454" y="16847"/>
                    <a:pt x="27" y="23919"/>
                  </a:cubicBezTo>
                  <a:cubicBezTo>
                    <a:pt x="0" y="24028"/>
                    <a:pt x="98" y="24077"/>
                    <a:pt x="219" y="24077"/>
                  </a:cubicBezTo>
                  <a:cubicBezTo>
                    <a:pt x="375" y="24077"/>
                    <a:pt x="568" y="23997"/>
                    <a:pt x="586" y="23857"/>
                  </a:cubicBezTo>
                  <a:lnTo>
                    <a:pt x="586" y="23888"/>
                  </a:lnTo>
                  <a:cubicBezTo>
                    <a:pt x="1857" y="17684"/>
                    <a:pt x="3874" y="10891"/>
                    <a:pt x="7875" y="5804"/>
                  </a:cubicBezTo>
                  <a:cubicBezTo>
                    <a:pt x="10223" y="2806"/>
                    <a:pt x="14226" y="397"/>
                    <a:pt x="18067" y="397"/>
                  </a:cubicBezTo>
                  <a:cubicBezTo>
                    <a:pt x="20265" y="397"/>
                    <a:pt x="22410" y="1186"/>
                    <a:pt x="24160" y="3105"/>
                  </a:cubicBezTo>
                  <a:cubicBezTo>
                    <a:pt x="27014" y="6238"/>
                    <a:pt x="27293" y="11574"/>
                    <a:pt x="31388" y="13652"/>
                  </a:cubicBezTo>
                  <a:cubicBezTo>
                    <a:pt x="32890" y="14422"/>
                    <a:pt x="34450" y="14733"/>
                    <a:pt x="36021" y="14733"/>
                  </a:cubicBezTo>
                  <a:cubicBezTo>
                    <a:pt x="39447" y="14733"/>
                    <a:pt x="42926" y="13256"/>
                    <a:pt x="45967" y="11853"/>
                  </a:cubicBezTo>
                  <a:cubicBezTo>
                    <a:pt x="47522" y="11132"/>
                    <a:pt x="49125" y="10690"/>
                    <a:pt x="50634" y="10690"/>
                  </a:cubicBezTo>
                  <a:cubicBezTo>
                    <a:pt x="52827" y="10690"/>
                    <a:pt x="54825" y="11623"/>
                    <a:pt x="56203" y="13993"/>
                  </a:cubicBezTo>
                  <a:cubicBezTo>
                    <a:pt x="58251" y="17591"/>
                    <a:pt x="57537" y="21810"/>
                    <a:pt x="56855" y="25625"/>
                  </a:cubicBezTo>
                  <a:cubicBezTo>
                    <a:pt x="56826" y="25753"/>
                    <a:pt x="56934" y="25809"/>
                    <a:pt x="57062" y="25809"/>
                  </a:cubicBezTo>
                  <a:cubicBezTo>
                    <a:pt x="57214" y="25809"/>
                    <a:pt x="57396" y="25729"/>
                    <a:pt x="57413" y="25594"/>
                  </a:cubicBezTo>
                  <a:cubicBezTo>
                    <a:pt x="58344" y="20445"/>
                    <a:pt x="59088" y="12039"/>
                    <a:pt x="52419" y="10302"/>
                  </a:cubicBezTo>
                  <a:cubicBezTo>
                    <a:pt x="51875" y="10154"/>
                    <a:pt x="51331" y="10089"/>
                    <a:pt x="50790" y="10089"/>
                  </a:cubicBezTo>
                  <a:cubicBezTo>
                    <a:pt x="48831" y="10089"/>
                    <a:pt x="46904" y="10940"/>
                    <a:pt x="45129" y="11791"/>
                  </a:cubicBezTo>
                  <a:cubicBezTo>
                    <a:pt x="42363" y="13107"/>
                    <a:pt x="39371" y="14279"/>
                    <a:pt x="36316" y="14279"/>
                  </a:cubicBezTo>
                  <a:cubicBezTo>
                    <a:pt x="35125" y="14279"/>
                    <a:pt x="33923" y="14101"/>
                    <a:pt x="32722" y="13683"/>
                  </a:cubicBezTo>
                  <a:cubicBezTo>
                    <a:pt x="26983" y="11729"/>
                    <a:pt x="27572" y="3757"/>
                    <a:pt x="22361" y="1058"/>
                  </a:cubicBezTo>
                  <a:cubicBezTo>
                    <a:pt x="20959" y="326"/>
                    <a:pt x="19453" y="1"/>
                    <a:pt x="1794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5813125" y="4656950"/>
              <a:ext cx="1320600" cy="525400"/>
            </a:xfrm>
            <a:custGeom>
              <a:rect b="b" l="l" r="r" t="t"/>
              <a:pathLst>
                <a:path extrusionOk="0" h="21016" w="52824">
                  <a:moveTo>
                    <a:pt x="12103" y="0"/>
                  </a:moveTo>
                  <a:cubicBezTo>
                    <a:pt x="10659" y="0"/>
                    <a:pt x="9171" y="529"/>
                    <a:pt x="7753" y="1693"/>
                  </a:cubicBezTo>
                  <a:cubicBezTo>
                    <a:pt x="5488" y="3523"/>
                    <a:pt x="4279" y="6407"/>
                    <a:pt x="3193" y="9044"/>
                  </a:cubicBezTo>
                  <a:cubicBezTo>
                    <a:pt x="1859" y="12394"/>
                    <a:pt x="804" y="15868"/>
                    <a:pt x="29" y="19405"/>
                  </a:cubicBezTo>
                  <a:cubicBezTo>
                    <a:pt x="1" y="19532"/>
                    <a:pt x="108" y="19588"/>
                    <a:pt x="236" y="19588"/>
                  </a:cubicBezTo>
                  <a:cubicBezTo>
                    <a:pt x="389" y="19588"/>
                    <a:pt x="570" y="19508"/>
                    <a:pt x="587" y="19374"/>
                  </a:cubicBezTo>
                  <a:cubicBezTo>
                    <a:pt x="1394" y="15620"/>
                    <a:pt x="2542" y="11991"/>
                    <a:pt x="4030" y="8455"/>
                  </a:cubicBezTo>
                  <a:cubicBezTo>
                    <a:pt x="5457" y="5043"/>
                    <a:pt x="7536" y="762"/>
                    <a:pt x="11723" y="359"/>
                  </a:cubicBezTo>
                  <a:cubicBezTo>
                    <a:pt x="11913" y="339"/>
                    <a:pt x="12099" y="330"/>
                    <a:pt x="12280" y="330"/>
                  </a:cubicBezTo>
                  <a:cubicBezTo>
                    <a:pt x="15886" y="330"/>
                    <a:pt x="17796" y="4030"/>
                    <a:pt x="19509" y="6718"/>
                  </a:cubicBezTo>
                  <a:cubicBezTo>
                    <a:pt x="20905" y="8920"/>
                    <a:pt x="22487" y="10595"/>
                    <a:pt x="24937" y="11557"/>
                  </a:cubicBezTo>
                  <a:cubicBezTo>
                    <a:pt x="26989" y="12342"/>
                    <a:pt x="29212" y="12714"/>
                    <a:pt x="31449" y="12714"/>
                  </a:cubicBezTo>
                  <a:cubicBezTo>
                    <a:pt x="34690" y="12714"/>
                    <a:pt x="37962" y="11934"/>
                    <a:pt x="40788" y="10502"/>
                  </a:cubicBezTo>
                  <a:cubicBezTo>
                    <a:pt x="42308" y="9727"/>
                    <a:pt x="43735" y="8610"/>
                    <a:pt x="45441" y="8238"/>
                  </a:cubicBezTo>
                  <a:cubicBezTo>
                    <a:pt x="45768" y="8169"/>
                    <a:pt x="46083" y="8136"/>
                    <a:pt x="46386" y="8136"/>
                  </a:cubicBezTo>
                  <a:cubicBezTo>
                    <a:pt x="48126" y="8136"/>
                    <a:pt x="49471" y="9218"/>
                    <a:pt x="50342" y="10750"/>
                  </a:cubicBezTo>
                  <a:cubicBezTo>
                    <a:pt x="52017" y="13759"/>
                    <a:pt x="51862" y="17605"/>
                    <a:pt x="51025" y="20831"/>
                  </a:cubicBezTo>
                  <a:cubicBezTo>
                    <a:pt x="50996" y="20959"/>
                    <a:pt x="51104" y="21015"/>
                    <a:pt x="51235" y="21015"/>
                  </a:cubicBezTo>
                  <a:cubicBezTo>
                    <a:pt x="51391" y="21015"/>
                    <a:pt x="51580" y="20935"/>
                    <a:pt x="51614" y="20800"/>
                  </a:cubicBezTo>
                  <a:cubicBezTo>
                    <a:pt x="52576" y="16985"/>
                    <a:pt x="52824" y="10037"/>
                    <a:pt x="48388" y="8083"/>
                  </a:cubicBezTo>
                  <a:cubicBezTo>
                    <a:pt x="47798" y="7821"/>
                    <a:pt x="47205" y="7711"/>
                    <a:pt x="46617" y="7711"/>
                  </a:cubicBezTo>
                  <a:cubicBezTo>
                    <a:pt x="45318" y="7711"/>
                    <a:pt x="44041" y="8249"/>
                    <a:pt x="42867" y="8889"/>
                  </a:cubicBezTo>
                  <a:cubicBezTo>
                    <a:pt x="39858" y="10471"/>
                    <a:pt x="37035" y="11836"/>
                    <a:pt x="33623" y="12177"/>
                  </a:cubicBezTo>
                  <a:cubicBezTo>
                    <a:pt x="32943" y="12241"/>
                    <a:pt x="32241" y="12276"/>
                    <a:pt x="31531" y="12276"/>
                  </a:cubicBezTo>
                  <a:cubicBezTo>
                    <a:pt x="28808" y="12276"/>
                    <a:pt x="25954" y="11762"/>
                    <a:pt x="23666" y="10409"/>
                  </a:cubicBezTo>
                  <a:cubicBezTo>
                    <a:pt x="20967" y="8796"/>
                    <a:pt x="19850" y="5880"/>
                    <a:pt x="18082" y="3461"/>
                  </a:cubicBezTo>
                  <a:cubicBezTo>
                    <a:pt x="16494" y="1287"/>
                    <a:pt x="14354" y="0"/>
                    <a:pt x="1210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5873650" y="4751150"/>
              <a:ext cx="1188750" cy="437925"/>
            </a:xfrm>
            <a:custGeom>
              <a:rect b="b" l="l" r="r" t="t"/>
              <a:pathLst>
                <a:path extrusionOk="0" h="17517" w="47550">
                  <a:moveTo>
                    <a:pt x="9521" y="1"/>
                  </a:moveTo>
                  <a:cubicBezTo>
                    <a:pt x="9160" y="1"/>
                    <a:pt x="8777" y="70"/>
                    <a:pt x="8372" y="220"/>
                  </a:cubicBezTo>
                  <a:cubicBezTo>
                    <a:pt x="6107" y="1089"/>
                    <a:pt x="4556" y="3911"/>
                    <a:pt x="3440" y="5897"/>
                  </a:cubicBezTo>
                  <a:cubicBezTo>
                    <a:pt x="1796" y="8812"/>
                    <a:pt x="648" y="12007"/>
                    <a:pt x="27" y="15326"/>
                  </a:cubicBezTo>
                  <a:cubicBezTo>
                    <a:pt x="0" y="15449"/>
                    <a:pt x="99" y="15500"/>
                    <a:pt x="220" y="15500"/>
                  </a:cubicBezTo>
                  <a:cubicBezTo>
                    <a:pt x="375" y="15500"/>
                    <a:pt x="568" y="15417"/>
                    <a:pt x="586" y="15295"/>
                  </a:cubicBezTo>
                  <a:cubicBezTo>
                    <a:pt x="1175" y="12224"/>
                    <a:pt x="2199" y="9278"/>
                    <a:pt x="3657" y="6517"/>
                  </a:cubicBezTo>
                  <a:cubicBezTo>
                    <a:pt x="4685" y="4624"/>
                    <a:pt x="7191" y="497"/>
                    <a:pt x="9585" y="497"/>
                  </a:cubicBezTo>
                  <a:cubicBezTo>
                    <a:pt x="10369" y="497"/>
                    <a:pt x="11142" y="940"/>
                    <a:pt x="11846" y="2050"/>
                  </a:cubicBezTo>
                  <a:cubicBezTo>
                    <a:pt x="13118" y="4035"/>
                    <a:pt x="13645" y="6176"/>
                    <a:pt x="15382" y="7913"/>
                  </a:cubicBezTo>
                  <a:cubicBezTo>
                    <a:pt x="16809" y="9278"/>
                    <a:pt x="18484" y="10363"/>
                    <a:pt x="20345" y="11077"/>
                  </a:cubicBezTo>
                  <a:cubicBezTo>
                    <a:pt x="22756" y="12044"/>
                    <a:pt x="25362" y="12482"/>
                    <a:pt x="27974" y="12482"/>
                  </a:cubicBezTo>
                  <a:cubicBezTo>
                    <a:pt x="30136" y="12482"/>
                    <a:pt x="32302" y="12183"/>
                    <a:pt x="34366" y="11635"/>
                  </a:cubicBezTo>
                  <a:cubicBezTo>
                    <a:pt x="35483" y="11356"/>
                    <a:pt x="36568" y="10984"/>
                    <a:pt x="37654" y="10549"/>
                  </a:cubicBezTo>
                  <a:cubicBezTo>
                    <a:pt x="38998" y="9989"/>
                    <a:pt x="41480" y="8317"/>
                    <a:pt x="43091" y="8317"/>
                  </a:cubicBezTo>
                  <a:cubicBezTo>
                    <a:pt x="43265" y="8317"/>
                    <a:pt x="43428" y="8336"/>
                    <a:pt x="43579" y="8378"/>
                  </a:cubicBezTo>
                  <a:cubicBezTo>
                    <a:pt x="47115" y="9464"/>
                    <a:pt x="46556" y="14613"/>
                    <a:pt x="46091" y="17343"/>
                  </a:cubicBezTo>
                  <a:cubicBezTo>
                    <a:pt x="46078" y="17465"/>
                    <a:pt x="46178" y="17516"/>
                    <a:pt x="46297" y="17516"/>
                  </a:cubicBezTo>
                  <a:cubicBezTo>
                    <a:pt x="46449" y="17516"/>
                    <a:pt x="46632" y="17433"/>
                    <a:pt x="46649" y="17312"/>
                  </a:cubicBezTo>
                  <a:cubicBezTo>
                    <a:pt x="47115" y="14675"/>
                    <a:pt x="47549" y="10953"/>
                    <a:pt x="45378" y="8936"/>
                  </a:cubicBezTo>
                  <a:cubicBezTo>
                    <a:pt x="44616" y="8219"/>
                    <a:pt x="43841" y="7937"/>
                    <a:pt x="43056" y="7937"/>
                  </a:cubicBezTo>
                  <a:cubicBezTo>
                    <a:pt x="42177" y="7937"/>
                    <a:pt x="41284" y="8290"/>
                    <a:pt x="40384" y="8781"/>
                  </a:cubicBezTo>
                  <a:cubicBezTo>
                    <a:pt x="36658" y="10818"/>
                    <a:pt x="32257" y="12103"/>
                    <a:pt x="27923" y="12103"/>
                  </a:cubicBezTo>
                  <a:cubicBezTo>
                    <a:pt x="24536" y="12103"/>
                    <a:pt x="21189" y="11318"/>
                    <a:pt x="18236" y="9495"/>
                  </a:cubicBezTo>
                  <a:cubicBezTo>
                    <a:pt x="16933" y="8688"/>
                    <a:pt x="15754" y="7665"/>
                    <a:pt x="14824" y="6424"/>
                  </a:cubicBezTo>
                  <a:cubicBezTo>
                    <a:pt x="13862" y="5152"/>
                    <a:pt x="13397" y="3663"/>
                    <a:pt x="12621" y="2267"/>
                  </a:cubicBezTo>
                  <a:cubicBezTo>
                    <a:pt x="11911" y="970"/>
                    <a:pt x="10873" y="1"/>
                    <a:pt x="952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5987550" y="4937050"/>
              <a:ext cx="1010475" cy="264050"/>
            </a:xfrm>
            <a:custGeom>
              <a:rect b="b" l="l" r="r" t="t"/>
              <a:pathLst>
                <a:path extrusionOk="0" h="10562" w="40419">
                  <a:moveTo>
                    <a:pt x="5814" y="0"/>
                  </a:moveTo>
                  <a:cubicBezTo>
                    <a:pt x="5718" y="0"/>
                    <a:pt x="5621" y="4"/>
                    <a:pt x="5522" y="11"/>
                  </a:cubicBezTo>
                  <a:cubicBezTo>
                    <a:pt x="1396" y="291"/>
                    <a:pt x="217" y="4695"/>
                    <a:pt x="0" y="8107"/>
                  </a:cubicBezTo>
                  <a:cubicBezTo>
                    <a:pt x="0" y="8136"/>
                    <a:pt x="54" y="8150"/>
                    <a:pt x="128" y="8150"/>
                  </a:cubicBezTo>
                  <a:cubicBezTo>
                    <a:pt x="292" y="8150"/>
                    <a:pt x="559" y="8081"/>
                    <a:pt x="559" y="7952"/>
                  </a:cubicBezTo>
                  <a:cubicBezTo>
                    <a:pt x="714" y="5781"/>
                    <a:pt x="993" y="3113"/>
                    <a:pt x="2699" y="1531"/>
                  </a:cubicBezTo>
                  <a:cubicBezTo>
                    <a:pt x="3123" y="1083"/>
                    <a:pt x="3706" y="835"/>
                    <a:pt x="4305" y="835"/>
                  </a:cubicBezTo>
                  <a:cubicBezTo>
                    <a:pt x="4452" y="835"/>
                    <a:pt x="4600" y="849"/>
                    <a:pt x="4746" y="880"/>
                  </a:cubicBezTo>
                  <a:cubicBezTo>
                    <a:pt x="5252" y="543"/>
                    <a:pt x="5736" y="372"/>
                    <a:pt x="6204" y="372"/>
                  </a:cubicBezTo>
                  <a:cubicBezTo>
                    <a:pt x="6683" y="372"/>
                    <a:pt x="7145" y="550"/>
                    <a:pt x="7600" y="911"/>
                  </a:cubicBezTo>
                  <a:cubicBezTo>
                    <a:pt x="7941" y="1097"/>
                    <a:pt x="8282" y="1345"/>
                    <a:pt x="8593" y="1624"/>
                  </a:cubicBezTo>
                  <a:cubicBezTo>
                    <a:pt x="9368" y="2245"/>
                    <a:pt x="10082" y="2958"/>
                    <a:pt x="10888" y="3579"/>
                  </a:cubicBezTo>
                  <a:cubicBezTo>
                    <a:pt x="14727" y="6452"/>
                    <a:pt x="19362" y="7977"/>
                    <a:pt x="24064" y="7977"/>
                  </a:cubicBezTo>
                  <a:cubicBezTo>
                    <a:pt x="25859" y="7977"/>
                    <a:pt x="27664" y="7755"/>
                    <a:pt x="29438" y="7301"/>
                  </a:cubicBezTo>
                  <a:cubicBezTo>
                    <a:pt x="30306" y="7084"/>
                    <a:pt x="31144" y="6774"/>
                    <a:pt x="31981" y="6494"/>
                  </a:cubicBezTo>
                  <a:cubicBezTo>
                    <a:pt x="32540" y="6277"/>
                    <a:pt x="33067" y="6091"/>
                    <a:pt x="33594" y="5905"/>
                  </a:cubicBezTo>
                  <a:cubicBezTo>
                    <a:pt x="34508" y="5609"/>
                    <a:pt x="35835" y="5194"/>
                    <a:pt x="36917" y="5194"/>
                  </a:cubicBezTo>
                  <a:cubicBezTo>
                    <a:pt x="37194" y="5194"/>
                    <a:pt x="37455" y="5222"/>
                    <a:pt x="37689" y="5285"/>
                  </a:cubicBezTo>
                  <a:cubicBezTo>
                    <a:pt x="39984" y="5874"/>
                    <a:pt x="39426" y="8883"/>
                    <a:pt x="38992" y="10496"/>
                  </a:cubicBezTo>
                  <a:cubicBezTo>
                    <a:pt x="38980" y="10541"/>
                    <a:pt x="39044" y="10562"/>
                    <a:pt x="39132" y="10562"/>
                  </a:cubicBezTo>
                  <a:cubicBezTo>
                    <a:pt x="39285" y="10562"/>
                    <a:pt x="39511" y="10501"/>
                    <a:pt x="39550" y="10403"/>
                  </a:cubicBezTo>
                  <a:cubicBezTo>
                    <a:pt x="39922" y="8914"/>
                    <a:pt x="40418" y="6743"/>
                    <a:pt x="39085" y="5564"/>
                  </a:cubicBezTo>
                  <a:cubicBezTo>
                    <a:pt x="38560" y="5096"/>
                    <a:pt x="37894" y="4939"/>
                    <a:pt x="37197" y="4939"/>
                  </a:cubicBezTo>
                  <a:cubicBezTo>
                    <a:pt x="36369" y="4939"/>
                    <a:pt x="35498" y="5161"/>
                    <a:pt x="34773" y="5347"/>
                  </a:cubicBezTo>
                  <a:cubicBezTo>
                    <a:pt x="31733" y="6153"/>
                    <a:pt x="28972" y="7487"/>
                    <a:pt x="25746" y="7704"/>
                  </a:cubicBezTo>
                  <a:cubicBezTo>
                    <a:pt x="25328" y="7727"/>
                    <a:pt x="24911" y="7738"/>
                    <a:pt x="24495" y="7738"/>
                  </a:cubicBezTo>
                  <a:cubicBezTo>
                    <a:pt x="22069" y="7738"/>
                    <a:pt x="19675" y="7351"/>
                    <a:pt x="17371" y="6557"/>
                  </a:cubicBezTo>
                  <a:cubicBezTo>
                    <a:pt x="14859" y="5688"/>
                    <a:pt x="12532" y="4354"/>
                    <a:pt x="10485" y="2617"/>
                  </a:cubicBezTo>
                  <a:cubicBezTo>
                    <a:pt x="9096" y="1435"/>
                    <a:pt x="7736" y="0"/>
                    <a:pt x="58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 name="Google Shape;53;p2"/>
          <p:cNvGrpSpPr/>
          <p:nvPr/>
        </p:nvGrpSpPr>
        <p:grpSpPr>
          <a:xfrm rot="-2025439">
            <a:off x="5809038" y="4575903"/>
            <a:ext cx="1019004" cy="1634769"/>
            <a:chOff x="2402100" y="3854125"/>
            <a:chExt cx="435600" cy="698825"/>
          </a:xfrm>
        </p:grpSpPr>
        <p:sp>
          <p:nvSpPr>
            <p:cNvPr id="54" name="Google Shape;54;p2"/>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 name="Google Shape;67;p2"/>
          <p:cNvGrpSpPr/>
          <p:nvPr/>
        </p:nvGrpSpPr>
        <p:grpSpPr>
          <a:xfrm>
            <a:off x="-1158528" y="4518079"/>
            <a:ext cx="3672418" cy="1331055"/>
            <a:chOff x="-1068128" y="3996204"/>
            <a:chExt cx="3672418" cy="1331055"/>
          </a:xfrm>
        </p:grpSpPr>
        <p:sp>
          <p:nvSpPr>
            <p:cNvPr id="68" name="Google Shape;68;p2"/>
            <p:cNvSpPr/>
            <p:nvPr/>
          </p:nvSpPr>
          <p:spPr>
            <a:xfrm rot="-10594719">
              <a:off x="-1038001" y="4102993"/>
              <a:ext cx="3612164" cy="1117479"/>
            </a:xfrm>
            <a:custGeom>
              <a:rect b="b" l="l" r="r" t="t"/>
              <a:pathLst>
                <a:path extrusionOk="0" h="19192" w="62034">
                  <a:moveTo>
                    <a:pt x="11909" y="0"/>
                  </a:moveTo>
                  <a:cubicBezTo>
                    <a:pt x="10357" y="0"/>
                    <a:pt x="8959" y="416"/>
                    <a:pt x="7720" y="1498"/>
                  </a:cubicBezTo>
                  <a:cubicBezTo>
                    <a:pt x="0" y="8222"/>
                    <a:pt x="9929" y="19192"/>
                    <a:pt x="23150" y="19192"/>
                  </a:cubicBezTo>
                  <a:cubicBezTo>
                    <a:pt x="24750" y="19192"/>
                    <a:pt x="26398" y="19031"/>
                    <a:pt x="28069" y="18683"/>
                  </a:cubicBezTo>
                  <a:cubicBezTo>
                    <a:pt x="43548" y="15426"/>
                    <a:pt x="55087" y="14402"/>
                    <a:pt x="58747" y="9036"/>
                  </a:cubicBezTo>
                  <a:cubicBezTo>
                    <a:pt x="62033" y="4211"/>
                    <a:pt x="59267" y="1003"/>
                    <a:pt x="52187" y="1003"/>
                  </a:cubicBezTo>
                  <a:cubicBezTo>
                    <a:pt x="48708" y="1003"/>
                    <a:pt x="44188" y="1777"/>
                    <a:pt x="38833" y="3515"/>
                  </a:cubicBezTo>
                  <a:cubicBezTo>
                    <a:pt x="36521" y="4263"/>
                    <a:pt x="34303" y="4561"/>
                    <a:pt x="32180" y="4561"/>
                  </a:cubicBezTo>
                  <a:cubicBezTo>
                    <a:pt x="23878" y="4561"/>
                    <a:pt x="17050" y="0"/>
                    <a:pt x="119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 name="Google Shape;69;p2"/>
            <p:cNvGrpSpPr/>
            <p:nvPr/>
          </p:nvGrpSpPr>
          <p:grpSpPr>
            <a:xfrm>
              <a:off x="-800178" y="4304942"/>
              <a:ext cx="2873315" cy="818933"/>
              <a:chOff x="-800178" y="4304942"/>
              <a:chExt cx="2873315" cy="818933"/>
            </a:xfrm>
          </p:grpSpPr>
          <p:sp>
            <p:nvSpPr>
              <p:cNvPr id="70" name="Google Shape;70;p2"/>
              <p:cNvSpPr/>
              <p:nvPr/>
            </p:nvSpPr>
            <p:spPr>
              <a:xfrm rot="-10594719">
                <a:off x="1780944" y="5070486"/>
                <a:ext cx="126240" cy="49667"/>
              </a:xfrm>
              <a:custGeom>
                <a:rect b="b" l="l" r="r" t="t"/>
                <a:pathLst>
                  <a:path extrusionOk="0" h="853" w="2168">
                    <a:moveTo>
                      <a:pt x="986" y="1"/>
                    </a:moveTo>
                    <a:cubicBezTo>
                      <a:pt x="882" y="1"/>
                      <a:pt x="780" y="9"/>
                      <a:pt x="679" y="24"/>
                    </a:cubicBezTo>
                    <a:cubicBezTo>
                      <a:pt x="431" y="55"/>
                      <a:pt x="89" y="179"/>
                      <a:pt x="27" y="427"/>
                    </a:cubicBezTo>
                    <a:cubicBezTo>
                      <a:pt x="1" y="664"/>
                      <a:pt x="243" y="745"/>
                      <a:pt x="430" y="745"/>
                    </a:cubicBezTo>
                    <a:cubicBezTo>
                      <a:pt x="464" y="745"/>
                      <a:pt x="495" y="742"/>
                      <a:pt x="524" y="738"/>
                    </a:cubicBezTo>
                    <a:cubicBezTo>
                      <a:pt x="573" y="729"/>
                      <a:pt x="621" y="725"/>
                      <a:pt x="667" y="725"/>
                    </a:cubicBezTo>
                    <a:cubicBezTo>
                      <a:pt x="793" y="725"/>
                      <a:pt x="906" y="754"/>
                      <a:pt x="1020" y="800"/>
                    </a:cubicBezTo>
                    <a:cubicBezTo>
                      <a:pt x="1125" y="835"/>
                      <a:pt x="1229" y="852"/>
                      <a:pt x="1332" y="852"/>
                    </a:cubicBezTo>
                    <a:cubicBezTo>
                      <a:pt x="1504" y="852"/>
                      <a:pt x="1671" y="804"/>
                      <a:pt x="1826" y="707"/>
                    </a:cubicBezTo>
                    <a:cubicBezTo>
                      <a:pt x="1982" y="614"/>
                      <a:pt x="2168" y="334"/>
                      <a:pt x="1919" y="210"/>
                    </a:cubicBezTo>
                    <a:cubicBezTo>
                      <a:pt x="1617" y="71"/>
                      <a:pt x="1297" y="1"/>
                      <a:pt x="9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rot="-10594719">
                <a:off x="1565235" y="5016770"/>
                <a:ext cx="124668" cy="49551"/>
              </a:xfrm>
              <a:custGeom>
                <a:rect b="b" l="l" r="r" t="t"/>
                <a:pathLst>
                  <a:path extrusionOk="0" h="851" w="2141">
                    <a:moveTo>
                      <a:pt x="814" y="1"/>
                    </a:moveTo>
                    <a:cubicBezTo>
                      <a:pt x="564" y="1"/>
                      <a:pt x="323" y="118"/>
                      <a:pt x="156" y="285"/>
                    </a:cubicBezTo>
                    <a:cubicBezTo>
                      <a:pt x="1" y="502"/>
                      <a:pt x="280" y="595"/>
                      <a:pt x="466" y="595"/>
                    </a:cubicBezTo>
                    <a:cubicBezTo>
                      <a:pt x="621" y="595"/>
                      <a:pt x="776" y="657"/>
                      <a:pt x="900" y="781"/>
                    </a:cubicBezTo>
                    <a:cubicBezTo>
                      <a:pt x="1009" y="828"/>
                      <a:pt x="1133" y="851"/>
                      <a:pt x="1257" y="851"/>
                    </a:cubicBezTo>
                    <a:cubicBezTo>
                      <a:pt x="1381" y="851"/>
                      <a:pt x="1505" y="828"/>
                      <a:pt x="1614" y="781"/>
                    </a:cubicBezTo>
                    <a:cubicBezTo>
                      <a:pt x="1738" y="719"/>
                      <a:pt x="2141" y="502"/>
                      <a:pt x="1924" y="347"/>
                    </a:cubicBezTo>
                    <a:cubicBezTo>
                      <a:pt x="1645" y="130"/>
                      <a:pt x="1272" y="6"/>
                      <a:pt x="900" y="6"/>
                    </a:cubicBezTo>
                    <a:cubicBezTo>
                      <a:pt x="871" y="2"/>
                      <a:pt x="843" y="1"/>
                      <a:pt x="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rot="-10594719">
                <a:off x="1976086" y="4955828"/>
                <a:ext cx="95786" cy="45242"/>
              </a:xfrm>
              <a:custGeom>
                <a:rect b="b" l="l" r="r" t="t"/>
                <a:pathLst>
                  <a:path extrusionOk="0" h="777" w="1645">
                    <a:moveTo>
                      <a:pt x="869" y="1"/>
                    </a:moveTo>
                    <a:cubicBezTo>
                      <a:pt x="249" y="1"/>
                      <a:pt x="1" y="776"/>
                      <a:pt x="776" y="776"/>
                    </a:cubicBezTo>
                    <a:cubicBezTo>
                      <a:pt x="1396" y="776"/>
                      <a:pt x="1645" y="1"/>
                      <a:pt x="8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rot="-10594719">
                <a:off x="1773296" y="4958228"/>
                <a:ext cx="95786" cy="45184"/>
              </a:xfrm>
              <a:custGeom>
                <a:rect b="b" l="l" r="r" t="t"/>
                <a:pathLst>
                  <a:path extrusionOk="0" h="776" w="1645">
                    <a:moveTo>
                      <a:pt x="900" y="0"/>
                    </a:moveTo>
                    <a:cubicBezTo>
                      <a:pt x="249" y="0"/>
                      <a:pt x="1" y="776"/>
                      <a:pt x="776" y="776"/>
                    </a:cubicBezTo>
                    <a:cubicBezTo>
                      <a:pt x="1397" y="776"/>
                      <a:pt x="1645" y="0"/>
                      <a:pt x="9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rot="-10594719">
                <a:off x="1864326" y="4858253"/>
                <a:ext cx="126473" cy="45999"/>
              </a:xfrm>
              <a:custGeom>
                <a:rect b="b" l="l" r="r" t="t"/>
                <a:pathLst>
                  <a:path extrusionOk="0" h="790" w="2172">
                    <a:moveTo>
                      <a:pt x="828" y="0"/>
                    </a:moveTo>
                    <a:cubicBezTo>
                      <a:pt x="650" y="0"/>
                      <a:pt x="477" y="49"/>
                      <a:pt x="342" y="146"/>
                    </a:cubicBezTo>
                    <a:cubicBezTo>
                      <a:pt x="187" y="239"/>
                      <a:pt x="1" y="487"/>
                      <a:pt x="249" y="611"/>
                    </a:cubicBezTo>
                    <a:cubicBezTo>
                      <a:pt x="525" y="726"/>
                      <a:pt x="835" y="790"/>
                      <a:pt x="1154" y="790"/>
                    </a:cubicBezTo>
                    <a:cubicBezTo>
                      <a:pt x="1265" y="790"/>
                      <a:pt x="1377" y="782"/>
                      <a:pt x="1489" y="766"/>
                    </a:cubicBezTo>
                    <a:cubicBezTo>
                      <a:pt x="1707" y="735"/>
                      <a:pt x="2079" y="611"/>
                      <a:pt x="2110" y="363"/>
                    </a:cubicBezTo>
                    <a:cubicBezTo>
                      <a:pt x="2172" y="115"/>
                      <a:pt x="1800" y="115"/>
                      <a:pt x="1645" y="115"/>
                    </a:cubicBezTo>
                    <a:cubicBezTo>
                      <a:pt x="1595" y="123"/>
                      <a:pt x="1547" y="127"/>
                      <a:pt x="1501" y="127"/>
                    </a:cubicBezTo>
                    <a:cubicBezTo>
                      <a:pt x="1375" y="127"/>
                      <a:pt x="1262" y="98"/>
                      <a:pt x="1148" y="53"/>
                    </a:cubicBezTo>
                    <a:cubicBezTo>
                      <a:pt x="1044" y="18"/>
                      <a:pt x="935" y="0"/>
                      <a:pt x="8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rot="-10594719">
                <a:off x="1635557" y="4850249"/>
                <a:ext cx="88566" cy="25328"/>
              </a:xfrm>
              <a:custGeom>
                <a:rect b="b" l="l" r="r" t="t"/>
                <a:pathLst>
                  <a:path extrusionOk="0" h="435" w="1521">
                    <a:moveTo>
                      <a:pt x="931" y="1"/>
                    </a:moveTo>
                    <a:cubicBezTo>
                      <a:pt x="652" y="1"/>
                      <a:pt x="404" y="63"/>
                      <a:pt x="156" y="218"/>
                    </a:cubicBezTo>
                    <a:cubicBezTo>
                      <a:pt x="124" y="249"/>
                      <a:pt x="0" y="280"/>
                      <a:pt x="31" y="373"/>
                    </a:cubicBezTo>
                    <a:cubicBezTo>
                      <a:pt x="31" y="435"/>
                      <a:pt x="156" y="435"/>
                      <a:pt x="218" y="435"/>
                    </a:cubicBezTo>
                    <a:lnTo>
                      <a:pt x="590" y="435"/>
                    </a:lnTo>
                    <a:cubicBezTo>
                      <a:pt x="869" y="404"/>
                      <a:pt x="1148" y="342"/>
                      <a:pt x="1365" y="218"/>
                    </a:cubicBezTo>
                    <a:cubicBezTo>
                      <a:pt x="1427" y="187"/>
                      <a:pt x="1520" y="125"/>
                      <a:pt x="1520" y="63"/>
                    </a:cubicBezTo>
                    <a:cubicBezTo>
                      <a:pt x="1489" y="1"/>
                      <a:pt x="1365" y="1"/>
                      <a:pt x="1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rot="-10594719">
                <a:off x="1326281" y="4893132"/>
                <a:ext cx="144524" cy="58168"/>
              </a:xfrm>
              <a:custGeom>
                <a:rect b="b" l="l" r="r" t="t"/>
                <a:pathLst>
                  <a:path extrusionOk="0" h="999" w="2482">
                    <a:moveTo>
                      <a:pt x="782" y="1"/>
                    </a:moveTo>
                    <a:cubicBezTo>
                      <a:pt x="533" y="1"/>
                      <a:pt x="291" y="118"/>
                      <a:pt x="124" y="285"/>
                    </a:cubicBezTo>
                    <a:cubicBezTo>
                      <a:pt x="0" y="502"/>
                      <a:pt x="248" y="626"/>
                      <a:pt x="434" y="626"/>
                    </a:cubicBezTo>
                    <a:lnTo>
                      <a:pt x="434" y="595"/>
                    </a:lnTo>
                    <a:cubicBezTo>
                      <a:pt x="714" y="595"/>
                      <a:pt x="1024" y="719"/>
                      <a:pt x="1241" y="905"/>
                    </a:cubicBezTo>
                    <a:cubicBezTo>
                      <a:pt x="1365" y="967"/>
                      <a:pt x="1497" y="998"/>
                      <a:pt x="1625" y="998"/>
                    </a:cubicBezTo>
                    <a:cubicBezTo>
                      <a:pt x="1753" y="998"/>
                      <a:pt x="1877" y="967"/>
                      <a:pt x="1985" y="905"/>
                    </a:cubicBezTo>
                    <a:cubicBezTo>
                      <a:pt x="2109" y="843"/>
                      <a:pt x="2482" y="626"/>
                      <a:pt x="2296" y="440"/>
                    </a:cubicBezTo>
                    <a:cubicBezTo>
                      <a:pt x="1926" y="156"/>
                      <a:pt x="1479" y="2"/>
                      <a:pt x="1001" y="2"/>
                    </a:cubicBezTo>
                    <a:cubicBezTo>
                      <a:pt x="957" y="2"/>
                      <a:pt x="913" y="3"/>
                      <a:pt x="869" y="6"/>
                    </a:cubicBezTo>
                    <a:cubicBezTo>
                      <a:pt x="840" y="2"/>
                      <a:pt x="811" y="1"/>
                      <a:pt x="7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rot="-10594719">
                <a:off x="1377624" y="4771551"/>
                <a:ext cx="112090" cy="34645"/>
              </a:xfrm>
              <a:custGeom>
                <a:rect b="b" l="l" r="r" t="t"/>
                <a:pathLst>
                  <a:path extrusionOk="0" h="595" w="1925">
                    <a:moveTo>
                      <a:pt x="956" y="1"/>
                    </a:moveTo>
                    <a:cubicBezTo>
                      <a:pt x="755" y="1"/>
                      <a:pt x="563" y="59"/>
                      <a:pt x="404" y="149"/>
                    </a:cubicBezTo>
                    <a:cubicBezTo>
                      <a:pt x="280" y="211"/>
                      <a:pt x="1" y="397"/>
                      <a:pt x="249" y="460"/>
                    </a:cubicBezTo>
                    <a:lnTo>
                      <a:pt x="776" y="584"/>
                    </a:lnTo>
                    <a:cubicBezTo>
                      <a:pt x="835" y="591"/>
                      <a:pt x="895" y="595"/>
                      <a:pt x="957" y="595"/>
                    </a:cubicBezTo>
                    <a:cubicBezTo>
                      <a:pt x="1155" y="595"/>
                      <a:pt x="1362" y="554"/>
                      <a:pt x="1552" y="460"/>
                    </a:cubicBezTo>
                    <a:cubicBezTo>
                      <a:pt x="1645" y="397"/>
                      <a:pt x="1924" y="211"/>
                      <a:pt x="1676" y="149"/>
                    </a:cubicBezTo>
                    <a:lnTo>
                      <a:pt x="1180" y="25"/>
                    </a:lnTo>
                    <a:cubicBezTo>
                      <a:pt x="1105" y="9"/>
                      <a:pt x="1030" y="1"/>
                      <a:pt x="9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rot="-10594719">
                <a:off x="1803282" y="4697382"/>
                <a:ext cx="112032" cy="48211"/>
              </a:xfrm>
              <a:custGeom>
                <a:rect b="b" l="l" r="r" t="t"/>
                <a:pathLst>
                  <a:path extrusionOk="0" h="828" w="1924">
                    <a:moveTo>
                      <a:pt x="826" y="1"/>
                    </a:moveTo>
                    <a:cubicBezTo>
                      <a:pt x="594" y="1"/>
                      <a:pt x="368" y="69"/>
                      <a:pt x="187" y="225"/>
                    </a:cubicBezTo>
                    <a:cubicBezTo>
                      <a:pt x="0" y="349"/>
                      <a:pt x="31" y="535"/>
                      <a:pt x="280" y="535"/>
                    </a:cubicBezTo>
                    <a:lnTo>
                      <a:pt x="249" y="535"/>
                    </a:lnTo>
                    <a:cubicBezTo>
                      <a:pt x="404" y="567"/>
                      <a:pt x="559" y="629"/>
                      <a:pt x="683" y="753"/>
                    </a:cubicBezTo>
                    <a:cubicBezTo>
                      <a:pt x="749" y="808"/>
                      <a:pt x="838" y="828"/>
                      <a:pt x="935" y="828"/>
                    </a:cubicBezTo>
                    <a:cubicBezTo>
                      <a:pt x="1110" y="828"/>
                      <a:pt x="1307" y="762"/>
                      <a:pt x="1427" y="722"/>
                    </a:cubicBezTo>
                    <a:cubicBezTo>
                      <a:pt x="1520" y="691"/>
                      <a:pt x="1924" y="473"/>
                      <a:pt x="1738" y="318"/>
                    </a:cubicBezTo>
                    <a:cubicBezTo>
                      <a:pt x="1520" y="132"/>
                      <a:pt x="1241" y="39"/>
                      <a:pt x="962" y="8"/>
                    </a:cubicBezTo>
                    <a:cubicBezTo>
                      <a:pt x="917" y="3"/>
                      <a:pt x="871" y="1"/>
                      <a:pt x="8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rot="-10594719">
                <a:off x="1895778" y="4578886"/>
                <a:ext cx="113837" cy="36159"/>
              </a:xfrm>
              <a:custGeom>
                <a:rect b="b" l="l" r="r" t="t"/>
                <a:pathLst>
                  <a:path extrusionOk="0" h="621" w="1955">
                    <a:moveTo>
                      <a:pt x="1210" y="1"/>
                    </a:moveTo>
                    <a:cubicBezTo>
                      <a:pt x="807" y="1"/>
                      <a:pt x="1" y="621"/>
                      <a:pt x="745" y="621"/>
                    </a:cubicBezTo>
                    <a:cubicBezTo>
                      <a:pt x="1148" y="621"/>
                      <a:pt x="1955" y="1"/>
                      <a:pt x="1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rot="-10594719">
                <a:off x="1667823" y="4452968"/>
                <a:ext cx="119311" cy="43903"/>
              </a:xfrm>
              <a:custGeom>
                <a:rect b="b" l="l" r="r" t="t"/>
                <a:pathLst>
                  <a:path extrusionOk="0" h="754" w="2049">
                    <a:moveTo>
                      <a:pt x="754" y="0"/>
                    </a:moveTo>
                    <a:cubicBezTo>
                      <a:pt x="504" y="0"/>
                      <a:pt x="264" y="123"/>
                      <a:pt x="125" y="346"/>
                    </a:cubicBezTo>
                    <a:cubicBezTo>
                      <a:pt x="1" y="563"/>
                      <a:pt x="218" y="749"/>
                      <a:pt x="435" y="749"/>
                    </a:cubicBezTo>
                    <a:lnTo>
                      <a:pt x="1180" y="749"/>
                    </a:lnTo>
                    <a:cubicBezTo>
                      <a:pt x="1208" y="752"/>
                      <a:pt x="1237" y="754"/>
                      <a:pt x="1265" y="754"/>
                    </a:cubicBezTo>
                    <a:cubicBezTo>
                      <a:pt x="1515" y="754"/>
                      <a:pt x="1757" y="634"/>
                      <a:pt x="1924" y="439"/>
                    </a:cubicBezTo>
                    <a:cubicBezTo>
                      <a:pt x="2048" y="191"/>
                      <a:pt x="1831" y="5"/>
                      <a:pt x="1583" y="5"/>
                    </a:cubicBezTo>
                    <a:lnTo>
                      <a:pt x="839" y="5"/>
                    </a:lnTo>
                    <a:cubicBezTo>
                      <a:pt x="810" y="2"/>
                      <a:pt x="782" y="0"/>
                      <a:pt x="7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rot="-10594719">
                <a:off x="1579763" y="4538236"/>
                <a:ext cx="113896" cy="34412"/>
              </a:xfrm>
              <a:custGeom>
                <a:rect b="b" l="l" r="r" t="t"/>
                <a:pathLst>
                  <a:path extrusionOk="0" h="591" w="1956">
                    <a:moveTo>
                      <a:pt x="1211" y="1"/>
                    </a:moveTo>
                    <a:cubicBezTo>
                      <a:pt x="838" y="1"/>
                      <a:pt x="1" y="590"/>
                      <a:pt x="776" y="590"/>
                    </a:cubicBezTo>
                    <a:cubicBezTo>
                      <a:pt x="1149" y="590"/>
                      <a:pt x="1955" y="1"/>
                      <a:pt x="12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rot="-10594719">
                <a:off x="1579808" y="4655738"/>
                <a:ext cx="106675" cy="39652"/>
              </a:xfrm>
              <a:custGeom>
                <a:rect b="b" l="l" r="r" t="t"/>
                <a:pathLst>
                  <a:path extrusionOk="0" h="681" w="1832">
                    <a:moveTo>
                      <a:pt x="915" y="1"/>
                    </a:moveTo>
                    <a:cubicBezTo>
                      <a:pt x="727" y="1"/>
                      <a:pt x="543" y="49"/>
                      <a:pt x="373" y="155"/>
                    </a:cubicBezTo>
                    <a:cubicBezTo>
                      <a:pt x="249" y="217"/>
                      <a:pt x="1" y="434"/>
                      <a:pt x="280" y="527"/>
                    </a:cubicBezTo>
                    <a:lnTo>
                      <a:pt x="683" y="651"/>
                    </a:lnTo>
                    <a:cubicBezTo>
                      <a:pt x="762" y="671"/>
                      <a:pt x="844" y="681"/>
                      <a:pt x="926" y="681"/>
                    </a:cubicBezTo>
                    <a:cubicBezTo>
                      <a:pt x="1105" y="681"/>
                      <a:pt x="1289" y="633"/>
                      <a:pt x="1459" y="527"/>
                    </a:cubicBezTo>
                    <a:cubicBezTo>
                      <a:pt x="1583" y="465"/>
                      <a:pt x="1831" y="248"/>
                      <a:pt x="1552" y="155"/>
                    </a:cubicBezTo>
                    <a:lnTo>
                      <a:pt x="1180" y="31"/>
                    </a:lnTo>
                    <a:cubicBezTo>
                      <a:pt x="1091" y="11"/>
                      <a:pt x="1003" y="1"/>
                      <a:pt x="9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rot="-10594719">
                <a:off x="1253171" y="4536196"/>
                <a:ext cx="131888" cy="69813"/>
              </a:xfrm>
              <a:custGeom>
                <a:rect b="b" l="l" r="r" t="t"/>
                <a:pathLst>
                  <a:path extrusionOk="0" h="1199" w="2265">
                    <a:moveTo>
                      <a:pt x="979" y="0"/>
                    </a:moveTo>
                    <a:cubicBezTo>
                      <a:pt x="813" y="0"/>
                      <a:pt x="636" y="53"/>
                      <a:pt x="497" y="92"/>
                    </a:cubicBezTo>
                    <a:cubicBezTo>
                      <a:pt x="403" y="123"/>
                      <a:pt x="0" y="341"/>
                      <a:pt x="186" y="496"/>
                    </a:cubicBezTo>
                    <a:lnTo>
                      <a:pt x="1055" y="1116"/>
                    </a:lnTo>
                    <a:cubicBezTo>
                      <a:pt x="1127" y="1176"/>
                      <a:pt x="1222" y="1199"/>
                      <a:pt x="1323" y="1199"/>
                    </a:cubicBezTo>
                    <a:cubicBezTo>
                      <a:pt x="1482" y="1199"/>
                      <a:pt x="1654" y="1142"/>
                      <a:pt x="1768" y="1085"/>
                    </a:cubicBezTo>
                    <a:cubicBezTo>
                      <a:pt x="1861" y="1054"/>
                      <a:pt x="2265" y="868"/>
                      <a:pt x="2079" y="713"/>
                    </a:cubicBezTo>
                    <a:lnTo>
                      <a:pt x="1241" y="61"/>
                    </a:lnTo>
                    <a:cubicBezTo>
                      <a:pt x="1163" y="17"/>
                      <a:pt x="1073" y="0"/>
                      <a:pt x="9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rot="-10594719">
                <a:off x="1324781" y="4401406"/>
                <a:ext cx="110227" cy="62419"/>
              </a:xfrm>
              <a:custGeom>
                <a:rect b="b" l="l" r="r" t="t"/>
                <a:pathLst>
                  <a:path extrusionOk="0" h="1072" w="1893">
                    <a:moveTo>
                      <a:pt x="707" y="1"/>
                    </a:moveTo>
                    <a:cubicBezTo>
                      <a:pt x="508" y="1"/>
                      <a:pt x="317" y="77"/>
                      <a:pt x="187" y="229"/>
                    </a:cubicBezTo>
                    <a:cubicBezTo>
                      <a:pt x="1" y="415"/>
                      <a:pt x="94" y="725"/>
                      <a:pt x="342" y="787"/>
                    </a:cubicBezTo>
                    <a:lnTo>
                      <a:pt x="962" y="1035"/>
                    </a:lnTo>
                    <a:cubicBezTo>
                      <a:pt x="1037" y="1060"/>
                      <a:pt x="1114" y="1072"/>
                      <a:pt x="1190" y="1072"/>
                    </a:cubicBezTo>
                    <a:cubicBezTo>
                      <a:pt x="1399" y="1072"/>
                      <a:pt x="1602" y="986"/>
                      <a:pt x="1738" y="849"/>
                    </a:cubicBezTo>
                    <a:cubicBezTo>
                      <a:pt x="1893" y="663"/>
                      <a:pt x="1831" y="353"/>
                      <a:pt x="1583" y="291"/>
                    </a:cubicBezTo>
                    <a:lnTo>
                      <a:pt x="962" y="43"/>
                    </a:lnTo>
                    <a:cubicBezTo>
                      <a:pt x="879" y="15"/>
                      <a:pt x="792" y="1"/>
                      <a:pt x="7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rot="-10594719">
                <a:off x="1535351" y="4341719"/>
                <a:ext cx="103007" cy="37556"/>
              </a:xfrm>
              <a:custGeom>
                <a:rect b="b" l="l" r="r" t="t"/>
                <a:pathLst>
                  <a:path extrusionOk="0" h="645" w="1769">
                    <a:moveTo>
                      <a:pt x="925" y="1"/>
                    </a:moveTo>
                    <a:cubicBezTo>
                      <a:pt x="724" y="1"/>
                      <a:pt x="532" y="58"/>
                      <a:pt x="373" y="149"/>
                    </a:cubicBezTo>
                    <a:cubicBezTo>
                      <a:pt x="249" y="211"/>
                      <a:pt x="1" y="428"/>
                      <a:pt x="249" y="490"/>
                    </a:cubicBezTo>
                    <a:lnTo>
                      <a:pt x="652" y="614"/>
                    </a:lnTo>
                    <a:cubicBezTo>
                      <a:pt x="731" y="634"/>
                      <a:pt x="812" y="644"/>
                      <a:pt x="895" y="644"/>
                    </a:cubicBezTo>
                    <a:cubicBezTo>
                      <a:pt x="1074" y="644"/>
                      <a:pt x="1258" y="596"/>
                      <a:pt x="1428" y="490"/>
                    </a:cubicBezTo>
                    <a:cubicBezTo>
                      <a:pt x="1521" y="428"/>
                      <a:pt x="1769" y="242"/>
                      <a:pt x="1521" y="149"/>
                    </a:cubicBezTo>
                    <a:lnTo>
                      <a:pt x="1148" y="25"/>
                    </a:lnTo>
                    <a:cubicBezTo>
                      <a:pt x="1074" y="8"/>
                      <a:pt x="999" y="1"/>
                      <a:pt x="9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rot="-10594719">
                <a:off x="1118834" y="4308400"/>
                <a:ext cx="117506" cy="54616"/>
              </a:xfrm>
              <a:custGeom>
                <a:rect b="b" l="l" r="r" t="t"/>
                <a:pathLst>
                  <a:path extrusionOk="0" h="938" w="2018">
                    <a:moveTo>
                      <a:pt x="1418" y="1"/>
                    </a:moveTo>
                    <a:cubicBezTo>
                      <a:pt x="1366" y="1"/>
                      <a:pt x="1316" y="5"/>
                      <a:pt x="1273" y="11"/>
                    </a:cubicBezTo>
                    <a:lnTo>
                      <a:pt x="528" y="135"/>
                    </a:lnTo>
                    <a:cubicBezTo>
                      <a:pt x="311" y="197"/>
                      <a:pt x="1" y="445"/>
                      <a:pt x="63" y="693"/>
                    </a:cubicBezTo>
                    <a:cubicBezTo>
                      <a:pt x="130" y="872"/>
                      <a:pt x="341" y="938"/>
                      <a:pt x="535" y="938"/>
                    </a:cubicBezTo>
                    <a:cubicBezTo>
                      <a:pt x="611" y="938"/>
                      <a:pt x="684" y="928"/>
                      <a:pt x="745" y="910"/>
                    </a:cubicBezTo>
                    <a:lnTo>
                      <a:pt x="1490" y="786"/>
                    </a:lnTo>
                    <a:cubicBezTo>
                      <a:pt x="1707" y="755"/>
                      <a:pt x="2017" y="507"/>
                      <a:pt x="1955" y="259"/>
                    </a:cubicBezTo>
                    <a:cubicBezTo>
                      <a:pt x="1881" y="60"/>
                      <a:pt x="1628" y="1"/>
                      <a:pt x="14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rot="-10594719">
                <a:off x="780859" y="4335661"/>
                <a:ext cx="95786" cy="48037"/>
              </a:xfrm>
              <a:custGeom>
                <a:rect b="b" l="l" r="r" t="t"/>
                <a:pathLst>
                  <a:path extrusionOk="0" h="825" w="1645">
                    <a:moveTo>
                      <a:pt x="1144" y="0"/>
                    </a:moveTo>
                    <a:cubicBezTo>
                      <a:pt x="983" y="0"/>
                      <a:pt x="816" y="51"/>
                      <a:pt x="714" y="102"/>
                    </a:cubicBezTo>
                    <a:lnTo>
                      <a:pt x="466" y="226"/>
                    </a:lnTo>
                    <a:cubicBezTo>
                      <a:pt x="311" y="289"/>
                      <a:pt x="1" y="506"/>
                      <a:pt x="187" y="692"/>
                    </a:cubicBezTo>
                    <a:cubicBezTo>
                      <a:pt x="257" y="790"/>
                      <a:pt x="378" y="825"/>
                      <a:pt x="507" y="825"/>
                    </a:cubicBezTo>
                    <a:cubicBezTo>
                      <a:pt x="662" y="825"/>
                      <a:pt x="829" y="774"/>
                      <a:pt x="931" y="723"/>
                    </a:cubicBezTo>
                    <a:lnTo>
                      <a:pt x="1180" y="599"/>
                    </a:lnTo>
                    <a:cubicBezTo>
                      <a:pt x="1335" y="537"/>
                      <a:pt x="1645" y="320"/>
                      <a:pt x="1490" y="133"/>
                    </a:cubicBezTo>
                    <a:cubicBezTo>
                      <a:pt x="1406" y="35"/>
                      <a:pt x="1277" y="0"/>
                      <a:pt x="11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rot="-10594719">
                <a:off x="896926" y="4426275"/>
                <a:ext cx="104812" cy="39303"/>
              </a:xfrm>
              <a:custGeom>
                <a:rect b="b" l="l" r="r" t="t"/>
                <a:pathLst>
                  <a:path extrusionOk="0" h="675" w="1800">
                    <a:moveTo>
                      <a:pt x="1130" y="0"/>
                    </a:moveTo>
                    <a:cubicBezTo>
                      <a:pt x="769" y="0"/>
                      <a:pt x="422" y="122"/>
                      <a:pt x="124" y="328"/>
                    </a:cubicBezTo>
                    <a:cubicBezTo>
                      <a:pt x="62" y="390"/>
                      <a:pt x="0" y="452"/>
                      <a:pt x="0" y="545"/>
                    </a:cubicBezTo>
                    <a:cubicBezTo>
                      <a:pt x="31" y="638"/>
                      <a:pt x="155" y="669"/>
                      <a:pt x="218" y="669"/>
                    </a:cubicBezTo>
                    <a:cubicBezTo>
                      <a:pt x="254" y="673"/>
                      <a:pt x="290" y="675"/>
                      <a:pt x="326" y="675"/>
                    </a:cubicBezTo>
                    <a:cubicBezTo>
                      <a:pt x="508" y="675"/>
                      <a:pt x="686" y="625"/>
                      <a:pt x="844" y="543"/>
                    </a:cubicBezTo>
                    <a:lnTo>
                      <a:pt x="844" y="543"/>
                    </a:lnTo>
                    <a:cubicBezTo>
                      <a:pt x="857" y="544"/>
                      <a:pt x="871" y="544"/>
                      <a:pt x="884" y="544"/>
                    </a:cubicBezTo>
                    <a:cubicBezTo>
                      <a:pt x="1071" y="544"/>
                      <a:pt x="1248" y="496"/>
                      <a:pt x="1396" y="390"/>
                    </a:cubicBezTo>
                    <a:cubicBezTo>
                      <a:pt x="1520" y="359"/>
                      <a:pt x="1800" y="111"/>
                      <a:pt x="1520" y="49"/>
                    </a:cubicBezTo>
                    <a:cubicBezTo>
                      <a:pt x="1390" y="16"/>
                      <a:pt x="1259" y="0"/>
                      <a:pt x="11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rot="-10594719">
                <a:off x="1035410" y="4484473"/>
                <a:ext cx="146329" cy="74355"/>
              </a:xfrm>
              <a:custGeom>
                <a:rect b="b" l="l" r="r" t="t"/>
                <a:pathLst>
                  <a:path extrusionOk="0" h="1277" w="2513">
                    <a:moveTo>
                      <a:pt x="1964" y="0"/>
                    </a:moveTo>
                    <a:cubicBezTo>
                      <a:pt x="1894" y="0"/>
                      <a:pt x="1826" y="10"/>
                      <a:pt x="1769" y="27"/>
                    </a:cubicBezTo>
                    <a:lnTo>
                      <a:pt x="528" y="430"/>
                    </a:lnTo>
                    <a:cubicBezTo>
                      <a:pt x="280" y="492"/>
                      <a:pt x="0" y="709"/>
                      <a:pt x="62" y="988"/>
                    </a:cubicBezTo>
                    <a:cubicBezTo>
                      <a:pt x="129" y="1188"/>
                      <a:pt x="339" y="1277"/>
                      <a:pt x="532" y="1277"/>
                    </a:cubicBezTo>
                    <a:cubicBezTo>
                      <a:pt x="609" y="1277"/>
                      <a:pt x="683" y="1263"/>
                      <a:pt x="745" y="1236"/>
                    </a:cubicBezTo>
                    <a:lnTo>
                      <a:pt x="1986" y="864"/>
                    </a:lnTo>
                    <a:cubicBezTo>
                      <a:pt x="2203" y="771"/>
                      <a:pt x="2513" y="585"/>
                      <a:pt x="2420" y="306"/>
                    </a:cubicBezTo>
                    <a:cubicBezTo>
                      <a:pt x="2374" y="77"/>
                      <a:pt x="2160" y="0"/>
                      <a:pt x="19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rot="-10594719">
                <a:off x="1152901" y="4685992"/>
                <a:ext cx="99397" cy="36450"/>
              </a:xfrm>
              <a:custGeom>
                <a:rect b="b" l="l" r="r" t="t"/>
                <a:pathLst>
                  <a:path extrusionOk="0" h="626" w="1707">
                    <a:moveTo>
                      <a:pt x="785" y="0"/>
                    </a:moveTo>
                    <a:cubicBezTo>
                      <a:pt x="540" y="0"/>
                      <a:pt x="323" y="120"/>
                      <a:pt x="156" y="315"/>
                    </a:cubicBezTo>
                    <a:cubicBezTo>
                      <a:pt x="1" y="532"/>
                      <a:pt x="280" y="625"/>
                      <a:pt x="435" y="625"/>
                    </a:cubicBezTo>
                    <a:lnTo>
                      <a:pt x="838" y="625"/>
                    </a:lnTo>
                    <a:cubicBezTo>
                      <a:pt x="1117" y="625"/>
                      <a:pt x="1365" y="532"/>
                      <a:pt x="1583" y="315"/>
                    </a:cubicBezTo>
                    <a:cubicBezTo>
                      <a:pt x="1707" y="98"/>
                      <a:pt x="1458" y="5"/>
                      <a:pt x="1272" y="5"/>
                    </a:cubicBezTo>
                    <a:lnTo>
                      <a:pt x="869" y="5"/>
                    </a:lnTo>
                    <a:cubicBezTo>
                      <a:pt x="841" y="2"/>
                      <a:pt x="812" y="0"/>
                      <a:pt x="7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rot="-10594719">
                <a:off x="1100228" y="4854235"/>
                <a:ext cx="153608" cy="70337"/>
              </a:xfrm>
              <a:custGeom>
                <a:rect b="b" l="l" r="r" t="t"/>
                <a:pathLst>
                  <a:path extrusionOk="0" h="1208" w="2638">
                    <a:moveTo>
                      <a:pt x="729" y="0"/>
                    </a:moveTo>
                    <a:cubicBezTo>
                      <a:pt x="520" y="0"/>
                      <a:pt x="320" y="76"/>
                      <a:pt x="156" y="240"/>
                    </a:cubicBezTo>
                    <a:cubicBezTo>
                      <a:pt x="0" y="426"/>
                      <a:pt x="62" y="736"/>
                      <a:pt x="311" y="798"/>
                    </a:cubicBezTo>
                    <a:lnTo>
                      <a:pt x="1675" y="1171"/>
                    </a:lnTo>
                    <a:cubicBezTo>
                      <a:pt x="1750" y="1195"/>
                      <a:pt x="1827" y="1207"/>
                      <a:pt x="1904" y="1207"/>
                    </a:cubicBezTo>
                    <a:cubicBezTo>
                      <a:pt x="2112" y="1207"/>
                      <a:pt x="2315" y="1121"/>
                      <a:pt x="2451" y="984"/>
                    </a:cubicBezTo>
                    <a:cubicBezTo>
                      <a:pt x="2637" y="798"/>
                      <a:pt x="2544" y="488"/>
                      <a:pt x="2296" y="426"/>
                    </a:cubicBezTo>
                    <a:lnTo>
                      <a:pt x="931" y="23"/>
                    </a:lnTo>
                    <a:cubicBezTo>
                      <a:pt x="863" y="8"/>
                      <a:pt x="796" y="0"/>
                      <a:pt x="7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rot="-10594719">
                <a:off x="909141" y="4699932"/>
                <a:ext cx="84956" cy="50657"/>
              </a:xfrm>
              <a:custGeom>
                <a:rect b="b" l="l" r="r" t="t"/>
                <a:pathLst>
                  <a:path extrusionOk="0" h="870" w="1459">
                    <a:moveTo>
                      <a:pt x="652" y="1"/>
                    </a:moveTo>
                    <a:cubicBezTo>
                      <a:pt x="342" y="1"/>
                      <a:pt x="93" y="187"/>
                      <a:pt x="31" y="466"/>
                    </a:cubicBezTo>
                    <a:cubicBezTo>
                      <a:pt x="0" y="745"/>
                      <a:pt x="310" y="838"/>
                      <a:pt x="559" y="838"/>
                    </a:cubicBezTo>
                    <a:lnTo>
                      <a:pt x="559" y="869"/>
                    </a:lnTo>
                    <a:lnTo>
                      <a:pt x="807" y="869"/>
                    </a:lnTo>
                    <a:cubicBezTo>
                      <a:pt x="1055" y="869"/>
                      <a:pt x="1396" y="652"/>
                      <a:pt x="1427" y="404"/>
                    </a:cubicBezTo>
                    <a:cubicBezTo>
                      <a:pt x="1458" y="125"/>
                      <a:pt x="1148" y="1"/>
                      <a:pt x="9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rot="-10594719">
                <a:off x="661505" y="4790849"/>
                <a:ext cx="119253" cy="43961"/>
              </a:xfrm>
              <a:custGeom>
                <a:rect b="b" l="l" r="r" t="t"/>
                <a:pathLst>
                  <a:path extrusionOk="0" h="755" w="2048">
                    <a:moveTo>
                      <a:pt x="775" y="1"/>
                    </a:moveTo>
                    <a:cubicBezTo>
                      <a:pt x="503" y="1"/>
                      <a:pt x="264" y="121"/>
                      <a:pt x="125" y="316"/>
                    </a:cubicBezTo>
                    <a:cubicBezTo>
                      <a:pt x="1" y="564"/>
                      <a:pt x="218" y="750"/>
                      <a:pt x="435" y="750"/>
                    </a:cubicBezTo>
                    <a:lnTo>
                      <a:pt x="1210" y="750"/>
                    </a:lnTo>
                    <a:cubicBezTo>
                      <a:pt x="1238" y="753"/>
                      <a:pt x="1267" y="755"/>
                      <a:pt x="1295" y="755"/>
                    </a:cubicBezTo>
                    <a:cubicBezTo>
                      <a:pt x="1545" y="755"/>
                      <a:pt x="1784" y="632"/>
                      <a:pt x="1924" y="409"/>
                    </a:cubicBezTo>
                    <a:cubicBezTo>
                      <a:pt x="2048" y="192"/>
                      <a:pt x="1831" y="6"/>
                      <a:pt x="1614" y="6"/>
                    </a:cubicBezTo>
                    <a:lnTo>
                      <a:pt x="869" y="6"/>
                    </a:lnTo>
                    <a:cubicBezTo>
                      <a:pt x="837" y="2"/>
                      <a:pt x="806" y="1"/>
                      <a:pt x="7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rot="-10594719">
                <a:off x="716042" y="4640466"/>
                <a:ext cx="115642" cy="32548"/>
              </a:xfrm>
              <a:custGeom>
                <a:rect b="b" l="l" r="r" t="t"/>
                <a:pathLst>
                  <a:path extrusionOk="0" h="559" w="1986">
                    <a:moveTo>
                      <a:pt x="1210" y="0"/>
                    </a:moveTo>
                    <a:cubicBezTo>
                      <a:pt x="838" y="0"/>
                      <a:pt x="0" y="559"/>
                      <a:pt x="776" y="559"/>
                    </a:cubicBezTo>
                    <a:cubicBezTo>
                      <a:pt x="1148" y="559"/>
                      <a:pt x="1985" y="0"/>
                      <a:pt x="1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rot="-10594719">
                <a:off x="596313" y="4488004"/>
                <a:ext cx="97591" cy="45242"/>
              </a:xfrm>
              <a:custGeom>
                <a:rect b="b" l="l" r="r" t="t"/>
                <a:pathLst>
                  <a:path extrusionOk="0" h="777" w="1676">
                    <a:moveTo>
                      <a:pt x="652" y="1"/>
                    </a:moveTo>
                    <a:cubicBezTo>
                      <a:pt x="404" y="1"/>
                      <a:pt x="63" y="187"/>
                      <a:pt x="32" y="435"/>
                    </a:cubicBezTo>
                    <a:cubicBezTo>
                      <a:pt x="1" y="683"/>
                      <a:pt x="342" y="776"/>
                      <a:pt x="528" y="776"/>
                    </a:cubicBezTo>
                    <a:lnTo>
                      <a:pt x="1024" y="776"/>
                    </a:lnTo>
                    <a:cubicBezTo>
                      <a:pt x="1272" y="776"/>
                      <a:pt x="1614" y="590"/>
                      <a:pt x="1645" y="342"/>
                    </a:cubicBezTo>
                    <a:cubicBezTo>
                      <a:pt x="1676" y="63"/>
                      <a:pt x="1365" y="1"/>
                      <a:pt x="11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rot="-10594719">
                <a:off x="411673" y="4405110"/>
                <a:ext cx="113837" cy="32548"/>
              </a:xfrm>
              <a:custGeom>
                <a:rect b="b" l="l" r="r" t="t"/>
                <a:pathLst>
                  <a:path extrusionOk="0" h="559" w="1955">
                    <a:moveTo>
                      <a:pt x="1210" y="1"/>
                    </a:moveTo>
                    <a:cubicBezTo>
                      <a:pt x="807" y="1"/>
                      <a:pt x="0" y="559"/>
                      <a:pt x="745" y="559"/>
                    </a:cubicBezTo>
                    <a:cubicBezTo>
                      <a:pt x="1148" y="559"/>
                      <a:pt x="1955" y="1"/>
                      <a:pt x="1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rot="-10594719">
                <a:off x="260348" y="4417234"/>
                <a:ext cx="95786" cy="45184"/>
              </a:xfrm>
              <a:custGeom>
                <a:rect b="b" l="l" r="r" t="t"/>
                <a:pathLst>
                  <a:path extrusionOk="0" h="776" w="1645">
                    <a:moveTo>
                      <a:pt x="869" y="0"/>
                    </a:moveTo>
                    <a:cubicBezTo>
                      <a:pt x="248" y="0"/>
                      <a:pt x="0" y="776"/>
                      <a:pt x="776" y="776"/>
                    </a:cubicBezTo>
                    <a:cubicBezTo>
                      <a:pt x="1396" y="776"/>
                      <a:pt x="1644" y="0"/>
                      <a:pt x="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rot="-10594719">
                <a:off x="298549" y="4538806"/>
                <a:ext cx="92176" cy="38255"/>
              </a:xfrm>
              <a:custGeom>
                <a:rect b="b" l="l" r="r" t="t"/>
                <a:pathLst>
                  <a:path extrusionOk="0" h="657" w="1583">
                    <a:moveTo>
                      <a:pt x="807" y="0"/>
                    </a:moveTo>
                    <a:cubicBezTo>
                      <a:pt x="540" y="0"/>
                      <a:pt x="323" y="120"/>
                      <a:pt x="156" y="315"/>
                    </a:cubicBezTo>
                    <a:cubicBezTo>
                      <a:pt x="1" y="532"/>
                      <a:pt x="280" y="656"/>
                      <a:pt x="466" y="656"/>
                    </a:cubicBezTo>
                    <a:lnTo>
                      <a:pt x="714" y="656"/>
                    </a:lnTo>
                    <a:cubicBezTo>
                      <a:pt x="993" y="656"/>
                      <a:pt x="1242" y="532"/>
                      <a:pt x="1459" y="346"/>
                    </a:cubicBezTo>
                    <a:cubicBezTo>
                      <a:pt x="1583" y="98"/>
                      <a:pt x="1335" y="5"/>
                      <a:pt x="1149" y="5"/>
                    </a:cubicBezTo>
                    <a:lnTo>
                      <a:pt x="900" y="5"/>
                    </a:lnTo>
                    <a:cubicBezTo>
                      <a:pt x="869" y="2"/>
                      <a:pt x="838" y="0"/>
                      <a:pt x="8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rot="-10594719">
                <a:off x="400126" y="4620999"/>
                <a:ext cx="95786" cy="46989"/>
              </a:xfrm>
              <a:custGeom>
                <a:rect b="b" l="l" r="r" t="t"/>
                <a:pathLst>
                  <a:path extrusionOk="0" h="807" w="1645">
                    <a:moveTo>
                      <a:pt x="869" y="0"/>
                    </a:moveTo>
                    <a:cubicBezTo>
                      <a:pt x="249" y="0"/>
                      <a:pt x="1" y="807"/>
                      <a:pt x="776" y="807"/>
                    </a:cubicBezTo>
                    <a:cubicBezTo>
                      <a:pt x="1397" y="807"/>
                      <a:pt x="1645" y="0"/>
                      <a:pt x="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rot="-10594719">
                <a:off x="569542" y="4609361"/>
                <a:ext cx="93981" cy="32548"/>
              </a:xfrm>
              <a:custGeom>
                <a:rect b="b" l="l" r="r" t="t"/>
                <a:pathLst>
                  <a:path extrusionOk="0" h="559" w="1614">
                    <a:moveTo>
                      <a:pt x="900" y="0"/>
                    </a:moveTo>
                    <a:cubicBezTo>
                      <a:pt x="652" y="0"/>
                      <a:pt x="373" y="94"/>
                      <a:pt x="187" y="280"/>
                    </a:cubicBezTo>
                    <a:cubicBezTo>
                      <a:pt x="1" y="497"/>
                      <a:pt x="311" y="559"/>
                      <a:pt x="466" y="559"/>
                    </a:cubicBezTo>
                    <a:lnTo>
                      <a:pt x="714" y="559"/>
                    </a:lnTo>
                    <a:cubicBezTo>
                      <a:pt x="994" y="559"/>
                      <a:pt x="1242" y="466"/>
                      <a:pt x="1459" y="280"/>
                    </a:cubicBezTo>
                    <a:cubicBezTo>
                      <a:pt x="1614" y="63"/>
                      <a:pt x="1304" y="0"/>
                      <a:pt x="11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rot="-10594719">
                <a:off x="262558" y="4750610"/>
                <a:ext cx="176259" cy="32781"/>
              </a:xfrm>
              <a:custGeom>
                <a:rect b="b" l="l" r="r" t="t"/>
                <a:pathLst>
                  <a:path extrusionOk="0" h="563" w="3027">
                    <a:moveTo>
                      <a:pt x="2121" y="1"/>
                    </a:moveTo>
                    <a:cubicBezTo>
                      <a:pt x="1644" y="1"/>
                      <a:pt x="1156" y="49"/>
                      <a:pt x="669" y="155"/>
                    </a:cubicBezTo>
                    <a:cubicBezTo>
                      <a:pt x="545" y="186"/>
                      <a:pt x="48" y="248"/>
                      <a:pt x="17" y="434"/>
                    </a:cubicBezTo>
                    <a:cubicBezTo>
                      <a:pt x="1" y="534"/>
                      <a:pt x="109" y="562"/>
                      <a:pt x="223" y="562"/>
                    </a:cubicBezTo>
                    <a:cubicBezTo>
                      <a:pt x="321" y="562"/>
                      <a:pt x="423" y="541"/>
                      <a:pt x="451" y="527"/>
                    </a:cubicBezTo>
                    <a:lnTo>
                      <a:pt x="482" y="527"/>
                    </a:lnTo>
                    <a:cubicBezTo>
                      <a:pt x="763" y="467"/>
                      <a:pt x="1069" y="433"/>
                      <a:pt x="1376" y="433"/>
                    </a:cubicBezTo>
                    <a:cubicBezTo>
                      <a:pt x="1545" y="433"/>
                      <a:pt x="1714" y="443"/>
                      <a:pt x="1878" y="465"/>
                    </a:cubicBezTo>
                    <a:cubicBezTo>
                      <a:pt x="1921" y="470"/>
                      <a:pt x="1964" y="473"/>
                      <a:pt x="2009" y="473"/>
                    </a:cubicBezTo>
                    <a:cubicBezTo>
                      <a:pt x="2221" y="473"/>
                      <a:pt x="2448" y="413"/>
                      <a:pt x="2654" y="310"/>
                    </a:cubicBezTo>
                    <a:cubicBezTo>
                      <a:pt x="2716" y="279"/>
                      <a:pt x="3026" y="62"/>
                      <a:pt x="2778" y="31"/>
                    </a:cubicBezTo>
                    <a:cubicBezTo>
                      <a:pt x="2562" y="11"/>
                      <a:pt x="2343" y="1"/>
                      <a:pt x="21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rot="-10594719">
                <a:off x="61020" y="4723690"/>
                <a:ext cx="93981" cy="47047"/>
              </a:xfrm>
              <a:custGeom>
                <a:rect b="b" l="l" r="r" t="t"/>
                <a:pathLst>
                  <a:path extrusionOk="0" h="808" w="1614">
                    <a:moveTo>
                      <a:pt x="869" y="1"/>
                    </a:moveTo>
                    <a:cubicBezTo>
                      <a:pt x="217" y="1"/>
                      <a:pt x="0" y="807"/>
                      <a:pt x="745" y="807"/>
                    </a:cubicBezTo>
                    <a:cubicBezTo>
                      <a:pt x="1396" y="807"/>
                      <a:pt x="1613" y="1"/>
                      <a:pt x="8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rot="-10594719">
                <a:off x="-30399" y="4853917"/>
                <a:ext cx="124260" cy="31792"/>
              </a:xfrm>
              <a:custGeom>
                <a:rect b="b" l="l" r="r" t="t"/>
                <a:pathLst>
                  <a:path extrusionOk="0" h="546" w="2134">
                    <a:moveTo>
                      <a:pt x="1850" y="1"/>
                    </a:moveTo>
                    <a:cubicBezTo>
                      <a:pt x="1808" y="1"/>
                      <a:pt x="1769" y="3"/>
                      <a:pt x="1746" y="3"/>
                    </a:cubicBezTo>
                    <a:lnTo>
                      <a:pt x="877" y="127"/>
                    </a:lnTo>
                    <a:cubicBezTo>
                      <a:pt x="598" y="127"/>
                      <a:pt x="350" y="220"/>
                      <a:pt x="133" y="375"/>
                    </a:cubicBezTo>
                    <a:cubicBezTo>
                      <a:pt x="1" y="507"/>
                      <a:pt x="134" y="545"/>
                      <a:pt x="256" y="545"/>
                    </a:cubicBezTo>
                    <a:cubicBezTo>
                      <a:pt x="306" y="545"/>
                      <a:pt x="354" y="539"/>
                      <a:pt x="381" y="530"/>
                    </a:cubicBezTo>
                    <a:lnTo>
                      <a:pt x="1250" y="406"/>
                    </a:lnTo>
                    <a:cubicBezTo>
                      <a:pt x="1529" y="406"/>
                      <a:pt x="1777" y="313"/>
                      <a:pt x="1994" y="158"/>
                    </a:cubicBezTo>
                    <a:cubicBezTo>
                      <a:pt x="2134" y="18"/>
                      <a:pt x="1977" y="1"/>
                      <a:pt x="18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rot="-10594719">
                <a:off x="111684" y="4611706"/>
                <a:ext cx="130083" cy="31035"/>
              </a:xfrm>
              <a:custGeom>
                <a:rect b="b" l="l" r="r" t="t"/>
                <a:pathLst>
                  <a:path extrusionOk="0" h="533" w="2234">
                    <a:moveTo>
                      <a:pt x="900" y="0"/>
                    </a:moveTo>
                    <a:cubicBezTo>
                      <a:pt x="621" y="0"/>
                      <a:pt x="373" y="93"/>
                      <a:pt x="155" y="279"/>
                    </a:cubicBezTo>
                    <a:cubicBezTo>
                      <a:pt x="0" y="496"/>
                      <a:pt x="311" y="528"/>
                      <a:pt x="435" y="528"/>
                    </a:cubicBezTo>
                    <a:lnTo>
                      <a:pt x="1303" y="528"/>
                    </a:lnTo>
                    <a:cubicBezTo>
                      <a:pt x="1332" y="531"/>
                      <a:pt x="1361" y="532"/>
                      <a:pt x="1390" y="532"/>
                    </a:cubicBezTo>
                    <a:cubicBezTo>
                      <a:pt x="1639" y="532"/>
                      <a:pt x="1881" y="415"/>
                      <a:pt x="2048" y="248"/>
                    </a:cubicBezTo>
                    <a:cubicBezTo>
                      <a:pt x="2234" y="62"/>
                      <a:pt x="1924" y="0"/>
                      <a:pt x="17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rot="-10594719">
                <a:off x="86956" y="4479838"/>
                <a:ext cx="115701" cy="30743"/>
              </a:xfrm>
              <a:custGeom>
                <a:rect b="b" l="l" r="r" t="t"/>
                <a:pathLst>
                  <a:path extrusionOk="0" h="528" w="1987">
                    <a:moveTo>
                      <a:pt x="1211" y="1"/>
                    </a:moveTo>
                    <a:cubicBezTo>
                      <a:pt x="869" y="1"/>
                      <a:pt x="1" y="528"/>
                      <a:pt x="745" y="528"/>
                    </a:cubicBezTo>
                    <a:cubicBezTo>
                      <a:pt x="1118" y="528"/>
                      <a:pt x="1986" y="1"/>
                      <a:pt x="12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rot="-10594719">
                <a:off x="62376" y="4370819"/>
                <a:ext cx="90371" cy="41923"/>
              </a:xfrm>
              <a:custGeom>
                <a:rect b="b" l="l" r="r" t="t"/>
                <a:pathLst>
                  <a:path extrusionOk="0" h="720" w="1552">
                    <a:moveTo>
                      <a:pt x="776" y="1"/>
                    </a:moveTo>
                    <a:cubicBezTo>
                      <a:pt x="509" y="1"/>
                      <a:pt x="292" y="121"/>
                      <a:pt x="125" y="316"/>
                    </a:cubicBezTo>
                    <a:cubicBezTo>
                      <a:pt x="0" y="564"/>
                      <a:pt x="218" y="719"/>
                      <a:pt x="435" y="719"/>
                    </a:cubicBezTo>
                    <a:lnTo>
                      <a:pt x="683" y="719"/>
                    </a:lnTo>
                    <a:cubicBezTo>
                      <a:pt x="962" y="719"/>
                      <a:pt x="1241" y="626"/>
                      <a:pt x="1427" y="378"/>
                    </a:cubicBezTo>
                    <a:cubicBezTo>
                      <a:pt x="1551" y="161"/>
                      <a:pt x="1303" y="6"/>
                      <a:pt x="1117" y="6"/>
                    </a:cubicBezTo>
                    <a:lnTo>
                      <a:pt x="869" y="6"/>
                    </a:lnTo>
                    <a:cubicBezTo>
                      <a:pt x="837" y="2"/>
                      <a:pt x="806" y="1"/>
                      <a:pt x="7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rot="-10594719">
                <a:off x="-212795" y="4459478"/>
                <a:ext cx="93981" cy="50599"/>
              </a:xfrm>
              <a:custGeom>
                <a:rect b="b" l="l" r="r" t="t"/>
                <a:pathLst>
                  <a:path extrusionOk="0" h="869" w="1614">
                    <a:moveTo>
                      <a:pt x="869" y="0"/>
                    </a:moveTo>
                    <a:cubicBezTo>
                      <a:pt x="217" y="0"/>
                      <a:pt x="0" y="869"/>
                      <a:pt x="776" y="869"/>
                    </a:cubicBezTo>
                    <a:cubicBezTo>
                      <a:pt x="1427" y="869"/>
                      <a:pt x="1613" y="0"/>
                      <a:pt x="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rot="-10594719">
                <a:off x="-145853" y="4541382"/>
                <a:ext cx="112032" cy="69580"/>
              </a:xfrm>
              <a:custGeom>
                <a:rect b="b" l="l" r="r" t="t"/>
                <a:pathLst>
                  <a:path extrusionOk="0" h="1195" w="1924">
                    <a:moveTo>
                      <a:pt x="1447" y="1"/>
                    </a:moveTo>
                    <a:cubicBezTo>
                      <a:pt x="1214" y="1"/>
                      <a:pt x="989" y="70"/>
                      <a:pt x="807" y="225"/>
                    </a:cubicBezTo>
                    <a:lnTo>
                      <a:pt x="186" y="722"/>
                    </a:lnTo>
                    <a:cubicBezTo>
                      <a:pt x="0" y="877"/>
                      <a:pt x="93" y="1125"/>
                      <a:pt x="311" y="1187"/>
                    </a:cubicBezTo>
                    <a:cubicBezTo>
                      <a:pt x="356" y="1192"/>
                      <a:pt x="402" y="1195"/>
                      <a:pt x="448" y="1195"/>
                    </a:cubicBezTo>
                    <a:cubicBezTo>
                      <a:pt x="688" y="1195"/>
                      <a:pt x="935" y="1126"/>
                      <a:pt x="1117" y="970"/>
                    </a:cubicBezTo>
                    <a:lnTo>
                      <a:pt x="1086" y="970"/>
                    </a:lnTo>
                    <a:lnTo>
                      <a:pt x="1706" y="474"/>
                    </a:lnTo>
                    <a:cubicBezTo>
                      <a:pt x="1924" y="319"/>
                      <a:pt x="1799" y="70"/>
                      <a:pt x="1582" y="8"/>
                    </a:cubicBezTo>
                    <a:cubicBezTo>
                      <a:pt x="1537" y="3"/>
                      <a:pt x="1492" y="1"/>
                      <a:pt x="14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rot="-10594719">
                <a:off x="-117570" y="4693484"/>
                <a:ext cx="106617" cy="28938"/>
              </a:xfrm>
              <a:custGeom>
                <a:rect b="b" l="l" r="r" t="t"/>
                <a:pathLst>
                  <a:path extrusionOk="0" h="497" w="1831">
                    <a:moveTo>
                      <a:pt x="1272" y="0"/>
                    </a:moveTo>
                    <a:cubicBezTo>
                      <a:pt x="1024" y="0"/>
                      <a:pt x="0" y="496"/>
                      <a:pt x="527" y="496"/>
                    </a:cubicBezTo>
                    <a:cubicBezTo>
                      <a:pt x="807" y="496"/>
                      <a:pt x="1830" y="0"/>
                      <a:pt x="12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rot="-10594719">
                <a:off x="-219900" y="4883379"/>
                <a:ext cx="128336" cy="46406"/>
              </a:xfrm>
              <a:custGeom>
                <a:rect b="b" l="l" r="r" t="t"/>
                <a:pathLst>
                  <a:path extrusionOk="0" h="797" w="2204">
                    <a:moveTo>
                      <a:pt x="1893" y="0"/>
                    </a:moveTo>
                    <a:cubicBezTo>
                      <a:pt x="1750" y="0"/>
                      <a:pt x="1587" y="34"/>
                      <a:pt x="1521" y="51"/>
                    </a:cubicBezTo>
                    <a:lnTo>
                      <a:pt x="528" y="299"/>
                    </a:lnTo>
                    <a:cubicBezTo>
                      <a:pt x="404" y="361"/>
                      <a:pt x="1" y="485"/>
                      <a:pt x="32" y="671"/>
                    </a:cubicBezTo>
                    <a:cubicBezTo>
                      <a:pt x="46" y="768"/>
                      <a:pt x="151" y="797"/>
                      <a:pt x="272" y="797"/>
                    </a:cubicBezTo>
                    <a:cubicBezTo>
                      <a:pt x="423" y="797"/>
                      <a:pt x="600" y="751"/>
                      <a:pt x="652" y="733"/>
                    </a:cubicBezTo>
                    <a:lnTo>
                      <a:pt x="1645" y="485"/>
                    </a:lnTo>
                    <a:cubicBezTo>
                      <a:pt x="1769" y="454"/>
                      <a:pt x="2203" y="330"/>
                      <a:pt x="2141" y="113"/>
                    </a:cubicBezTo>
                    <a:cubicBezTo>
                      <a:pt x="2127" y="26"/>
                      <a:pt x="2018" y="0"/>
                      <a:pt x="18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rot="-10594719">
                <a:off x="-435485" y="4915741"/>
                <a:ext cx="135557" cy="51705"/>
              </a:xfrm>
              <a:custGeom>
                <a:rect b="b" l="l" r="r" t="t"/>
                <a:pathLst>
                  <a:path extrusionOk="0" h="888" w="2328">
                    <a:moveTo>
                      <a:pt x="743" y="1"/>
                    </a:moveTo>
                    <a:cubicBezTo>
                      <a:pt x="508" y="1"/>
                      <a:pt x="283" y="140"/>
                      <a:pt x="125" y="325"/>
                    </a:cubicBezTo>
                    <a:cubicBezTo>
                      <a:pt x="1" y="573"/>
                      <a:pt x="249" y="728"/>
                      <a:pt x="466" y="759"/>
                    </a:cubicBezTo>
                    <a:lnTo>
                      <a:pt x="1459" y="883"/>
                    </a:lnTo>
                    <a:cubicBezTo>
                      <a:pt x="1487" y="886"/>
                      <a:pt x="1516" y="888"/>
                      <a:pt x="1544" y="888"/>
                    </a:cubicBezTo>
                    <a:cubicBezTo>
                      <a:pt x="1794" y="888"/>
                      <a:pt x="2036" y="768"/>
                      <a:pt x="2203" y="573"/>
                    </a:cubicBezTo>
                    <a:cubicBezTo>
                      <a:pt x="2327" y="325"/>
                      <a:pt x="2079" y="170"/>
                      <a:pt x="1862" y="138"/>
                    </a:cubicBezTo>
                    <a:lnTo>
                      <a:pt x="870" y="14"/>
                    </a:lnTo>
                    <a:cubicBezTo>
                      <a:pt x="827" y="5"/>
                      <a:pt x="785" y="1"/>
                      <a:pt x="7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rot="-10594719">
                <a:off x="-367530" y="4751000"/>
                <a:ext cx="106617" cy="44776"/>
              </a:xfrm>
              <a:custGeom>
                <a:rect b="b" l="l" r="r" t="t"/>
                <a:pathLst>
                  <a:path extrusionOk="0" h="769" w="1831">
                    <a:moveTo>
                      <a:pt x="894" y="1"/>
                    </a:moveTo>
                    <a:cubicBezTo>
                      <a:pt x="693" y="1"/>
                      <a:pt x="501" y="59"/>
                      <a:pt x="342" y="149"/>
                    </a:cubicBezTo>
                    <a:cubicBezTo>
                      <a:pt x="187" y="242"/>
                      <a:pt x="1" y="398"/>
                      <a:pt x="218" y="491"/>
                    </a:cubicBezTo>
                    <a:lnTo>
                      <a:pt x="714" y="739"/>
                    </a:lnTo>
                    <a:cubicBezTo>
                      <a:pt x="793" y="758"/>
                      <a:pt x="874" y="769"/>
                      <a:pt x="957" y="769"/>
                    </a:cubicBezTo>
                    <a:cubicBezTo>
                      <a:pt x="1136" y="769"/>
                      <a:pt x="1320" y="721"/>
                      <a:pt x="1490" y="615"/>
                    </a:cubicBezTo>
                    <a:cubicBezTo>
                      <a:pt x="1614" y="553"/>
                      <a:pt x="1831" y="398"/>
                      <a:pt x="1614" y="273"/>
                    </a:cubicBezTo>
                    <a:lnTo>
                      <a:pt x="1117" y="25"/>
                    </a:lnTo>
                    <a:cubicBezTo>
                      <a:pt x="1043" y="9"/>
                      <a:pt x="968" y="1"/>
                      <a:pt x="8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rot="-10594719">
                <a:off x="-335072" y="4573098"/>
                <a:ext cx="84956" cy="40060"/>
              </a:xfrm>
              <a:custGeom>
                <a:rect b="b" l="l" r="r" t="t"/>
                <a:pathLst>
                  <a:path extrusionOk="0" h="688" w="1459">
                    <a:moveTo>
                      <a:pt x="807" y="0"/>
                    </a:moveTo>
                    <a:cubicBezTo>
                      <a:pt x="540" y="0"/>
                      <a:pt x="323" y="120"/>
                      <a:pt x="156" y="315"/>
                    </a:cubicBezTo>
                    <a:cubicBezTo>
                      <a:pt x="1" y="533"/>
                      <a:pt x="280" y="688"/>
                      <a:pt x="466" y="688"/>
                    </a:cubicBezTo>
                    <a:lnTo>
                      <a:pt x="590" y="688"/>
                    </a:lnTo>
                    <a:cubicBezTo>
                      <a:pt x="869" y="688"/>
                      <a:pt x="1117" y="595"/>
                      <a:pt x="1303" y="377"/>
                    </a:cubicBezTo>
                    <a:cubicBezTo>
                      <a:pt x="1459" y="129"/>
                      <a:pt x="1210" y="5"/>
                      <a:pt x="993" y="5"/>
                    </a:cubicBezTo>
                    <a:lnTo>
                      <a:pt x="900" y="5"/>
                    </a:lnTo>
                    <a:cubicBezTo>
                      <a:pt x="869" y="2"/>
                      <a:pt x="838" y="0"/>
                      <a:pt x="8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rot="-10594719">
                <a:off x="-414983" y="4513806"/>
                <a:ext cx="77735" cy="47047"/>
              </a:xfrm>
              <a:custGeom>
                <a:rect b="b" l="l" r="r" t="t"/>
                <a:pathLst>
                  <a:path extrusionOk="0" h="808" w="1335">
                    <a:moveTo>
                      <a:pt x="652" y="1"/>
                    </a:moveTo>
                    <a:cubicBezTo>
                      <a:pt x="435" y="1"/>
                      <a:pt x="63" y="187"/>
                      <a:pt x="32" y="466"/>
                    </a:cubicBezTo>
                    <a:cubicBezTo>
                      <a:pt x="1" y="714"/>
                      <a:pt x="342" y="807"/>
                      <a:pt x="559" y="807"/>
                    </a:cubicBezTo>
                    <a:lnTo>
                      <a:pt x="683" y="807"/>
                    </a:lnTo>
                    <a:cubicBezTo>
                      <a:pt x="900" y="807"/>
                      <a:pt x="1272" y="621"/>
                      <a:pt x="1303" y="342"/>
                    </a:cubicBezTo>
                    <a:cubicBezTo>
                      <a:pt x="1334" y="94"/>
                      <a:pt x="993" y="1"/>
                      <a:pt x="7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rot="-10594719">
                <a:off x="-638248" y="4580252"/>
                <a:ext cx="83500" cy="47862"/>
              </a:xfrm>
              <a:custGeom>
                <a:rect b="b" l="l" r="r" t="t"/>
                <a:pathLst>
                  <a:path extrusionOk="0" h="822" w="1434">
                    <a:moveTo>
                      <a:pt x="1017" y="0"/>
                    </a:moveTo>
                    <a:cubicBezTo>
                      <a:pt x="951" y="0"/>
                      <a:pt x="895" y="6"/>
                      <a:pt x="869" y="15"/>
                    </a:cubicBezTo>
                    <a:cubicBezTo>
                      <a:pt x="621" y="15"/>
                      <a:pt x="373" y="139"/>
                      <a:pt x="218" y="356"/>
                    </a:cubicBezTo>
                    <a:lnTo>
                      <a:pt x="94" y="604"/>
                    </a:lnTo>
                    <a:cubicBezTo>
                      <a:pt x="1" y="821"/>
                      <a:pt x="497" y="821"/>
                      <a:pt x="590" y="821"/>
                    </a:cubicBezTo>
                    <a:cubicBezTo>
                      <a:pt x="838" y="790"/>
                      <a:pt x="1087" y="666"/>
                      <a:pt x="1242" y="449"/>
                    </a:cubicBezTo>
                    <a:lnTo>
                      <a:pt x="1366" y="201"/>
                    </a:lnTo>
                    <a:cubicBezTo>
                      <a:pt x="1433" y="43"/>
                      <a:pt x="1190" y="0"/>
                      <a:pt x="10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rot="-10594719">
                <a:off x="-500255" y="4633121"/>
                <a:ext cx="108422" cy="58750"/>
              </a:xfrm>
              <a:custGeom>
                <a:rect b="b" l="l" r="r" t="t"/>
                <a:pathLst>
                  <a:path extrusionOk="0" h="1009" w="1862">
                    <a:moveTo>
                      <a:pt x="1326" y="0"/>
                    </a:moveTo>
                    <a:cubicBezTo>
                      <a:pt x="1187" y="0"/>
                      <a:pt x="1039" y="39"/>
                      <a:pt x="931" y="85"/>
                    </a:cubicBezTo>
                    <a:lnTo>
                      <a:pt x="434" y="333"/>
                    </a:lnTo>
                    <a:cubicBezTo>
                      <a:pt x="248" y="427"/>
                      <a:pt x="0" y="644"/>
                      <a:pt x="155" y="861"/>
                    </a:cubicBezTo>
                    <a:cubicBezTo>
                      <a:pt x="248" y="969"/>
                      <a:pt x="388" y="1008"/>
                      <a:pt x="531" y="1008"/>
                    </a:cubicBezTo>
                    <a:cubicBezTo>
                      <a:pt x="675" y="1008"/>
                      <a:pt x="822" y="969"/>
                      <a:pt x="931" y="923"/>
                    </a:cubicBezTo>
                    <a:lnTo>
                      <a:pt x="1427" y="675"/>
                    </a:lnTo>
                    <a:cubicBezTo>
                      <a:pt x="1582" y="582"/>
                      <a:pt x="1861" y="364"/>
                      <a:pt x="1675" y="147"/>
                    </a:cubicBezTo>
                    <a:cubicBezTo>
                      <a:pt x="1598" y="39"/>
                      <a:pt x="1466" y="0"/>
                      <a:pt x="13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rot="-10594719">
                <a:off x="-591684" y="4775174"/>
                <a:ext cx="79541" cy="47687"/>
              </a:xfrm>
              <a:custGeom>
                <a:rect b="b" l="l" r="r" t="t"/>
                <a:pathLst>
                  <a:path extrusionOk="0" h="819" w="1366">
                    <a:moveTo>
                      <a:pt x="909" y="1"/>
                    </a:moveTo>
                    <a:cubicBezTo>
                      <a:pt x="683" y="1"/>
                      <a:pt x="458" y="90"/>
                      <a:pt x="311" y="237"/>
                    </a:cubicBezTo>
                    <a:lnTo>
                      <a:pt x="186" y="361"/>
                    </a:lnTo>
                    <a:cubicBezTo>
                      <a:pt x="0" y="485"/>
                      <a:pt x="62" y="764"/>
                      <a:pt x="311" y="795"/>
                    </a:cubicBezTo>
                    <a:cubicBezTo>
                      <a:pt x="371" y="810"/>
                      <a:pt x="435" y="818"/>
                      <a:pt x="500" y="818"/>
                    </a:cubicBezTo>
                    <a:cubicBezTo>
                      <a:pt x="704" y="818"/>
                      <a:pt x="922" y="743"/>
                      <a:pt x="1086" y="578"/>
                    </a:cubicBezTo>
                    <a:lnTo>
                      <a:pt x="1210" y="454"/>
                    </a:lnTo>
                    <a:cubicBezTo>
                      <a:pt x="1365" y="330"/>
                      <a:pt x="1303" y="51"/>
                      <a:pt x="1086" y="20"/>
                    </a:cubicBezTo>
                    <a:cubicBezTo>
                      <a:pt x="1028" y="7"/>
                      <a:pt x="968" y="1"/>
                      <a:pt x="9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rot="-10594719">
                <a:off x="-638440" y="4931436"/>
                <a:ext cx="149997" cy="31035"/>
              </a:xfrm>
              <a:custGeom>
                <a:rect b="b" l="l" r="r" t="t"/>
                <a:pathLst>
                  <a:path extrusionOk="0" h="533" w="2576">
                    <a:moveTo>
                      <a:pt x="815" y="1"/>
                    </a:moveTo>
                    <a:cubicBezTo>
                      <a:pt x="570" y="1"/>
                      <a:pt x="351" y="118"/>
                      <a:pt x="156" y="285"/>
                    </a:cubicBezTo>
                    <a:cubicBezTo>
                      <a:pt x="1" y="502"/>
                      <a:pt x="280" y="533"/>
                      <a:pt x="435" y="533"/>
                    </a:cubicBezTo>
                    <a:lnTo>
                      <a:pt x="1676" y="533"/>
                    </a:lnTo>
                    <a:cubicBezTo>
                      <a:pt x="1955" y="533"/>
                      <a:pt x="2234" y="440"/>
                      <a:pt x="2452" y="253"/>
                    </a:cubicBezTo>
                    <a:cubicBezTo>
                      <a:pt x="2576" y="36"/>
                      <a:pt x="2296" y="5"/>
                      <a:pt x="2141" y="5"/>
                    </a:cubicBezTo>
                    <a:lnTo>
                      <a:pt x="901" y="5"/>
                    </a:lnTo>
                    <a:cubicBezTo>
                      <a:pt x="872" y="2"/>
                      <a:pt x="843" y="1"/>
                      <a:pt x="8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rot="-10594719">
                <a:off x="-799362" y="4868291"/>
                <a:ext cx="115642" cy="30802"/>
              </a:xfrm>
              <a:custGeom>
                <a:rect b="b" l="l" r="r" t="t"/>
                <a:pathLst>
                  <a:path extrusionOk="0" h="529" w="1986">
                    <a:moveTo>
                      <a:pt x="1241" y="1"/>
                    </a:moveTo>
                    <a:cubicBezTo>
                      <a:pt x="869" y="1"/>
                      <a:pt x="0" y="528"/>
                      <a:pt x="776" y="528"/>
                    </a:cubicBezTo>
                    <a:cubicBezTo>
                      <a:pt x="1117" y="528"/>
                      <a:pt x="1985" y="1"/>
                      <a:pt x="12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rot="-10594719">
                <a:off x="-732763" y="4721604"/>
                <a:ext cx="113022" cy="51472"/>
              </a:xfrm>
              <a:custGeom>
                <a:rect b="b" l="l" r="r" t="t"/>
                <a:pathLst>
                  <a:path extrusionOk="0" h="884" w="1941">
                    <a:moveTo>
                      <a:pt x="1487" y="0"/>
                    </a:moveTo>
                    <a:cubicBezTo>
                      <a:pt x="1452" y="0"/>
                      <a:pt x="1420" y="3"/>
                      <a:pt x="1391" y="7"/>
                    </a:cubicBezTo>
                    <a:lnTo>
                      <a:pt x="647" y="131"/>
                    </a:lnTo>
                    <a:cubicBezTo>
                      <a:pt x="399" y="162"/>
                      <a:pt x="58" y="286"/>
                      <a:pt x="27" y="566"/>
                    </a:cubicBezTo>
                    <a:cubicBezTo>
                      <a:pt x="0" y="803"/>
                      <a:pt x="242" y="883"/>
                      <a:pt x="429" y="883"/>
                    </a:cubicBezTo>
                    <a:cubicBezTo>
                      <a:pt x="463" y="883"/>
                      <a:pt x="495" y="881"/>
                      <a:pt x="523" y="876"/>
                    </a:cubicBezTo>
                    <a:lnTo>
                      <a:pt x="1267" y="752"/>
                    </a:lnTo>
                    <a:cubicBezTo>
                      <a:pt x="1515" y="721"/>
                      <a:pt x="1857" y="597"/>
                      <a:pt x="1888" y="317"/>
                    </a:cubicBezTo>
                    <a:cubicBezTo>
                      <a:pt x="1940" y="81"/>
                      <a:pt x="1680" y="0"/>
                      <a:pt x="14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rot="-10594719">
                <a:off x="-778463" y="4637919"/>
                <a:ext cx="113837" cy="34354"/>
              </a:xfrm>
              <a:custGeom>
                <a:rect b="b" l="l" r="r" t="t"/>
                <a:pathLst>
                  <a:path extrusionOk="0" h="590" w="1955">
                    <a:moveTo>
                      <a:pt x="1179" y="0"/>
                    </a:moveTo>
                    <a:cubicBezTo>
                      <a:pt x="807" y="0"/>
                      <a:pt x="0" y="590"/>
                      <a:pt x="745" y="590"/>
                    </a:cubicBezTo>
                    <a:cubicBezTo>
                      <a:pt x="1117" y="590"/>
                      <a:pt x="1954" y="0"/>
                      <a:pt x="1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2" name="Google Shape;122;p2"/>
          <p:cNvSpPr/>
          <p:nvPr/>
        </p:nvSpPr>
        <p:spPr>
          <a:xfrm>
            <a:off x="2704413" y="823175"/>
            <a:ext cx="378599" cy="316724"/>
          </a:xfrm>
          <a:custGeom>
            <a:rect b="b" l="l" r="r" t="t"/>
            <a:pathLst>
              <a:path extrusionOk="0" h="9654" w="11540">
                <a:moveTo>
                  <a:pt x="5412" y="1"/>
                </a:moveTo>
                <a:cubicBezTo>
                  <a:pt x="4719" y="1"/>
                  <a:pt x="4023" y="114"/>
                  <a:pt x="3350" y="345"/>
                </a:cubicBezTo>
                <a:lnTo>
                  <a:pt x="3695" y="271"/>
                </a:lnTo>
                <a:lnTo>
                  <a:pt x="3695" y="271"/>
                </a:lnTo>
                <a:cubicBezTo>
                  <a:pt x="2234" y="700"/>
                  <a:pt x="929" y="1718"/>
                  <a:pt x="404" y="3137"/>
                </a:cubicBezTo>
                <a:cubicBezTo>
                  <a:pt x="0" y="4316"/>
                  <a:pt x="93" y="5619"/>
                  <a:pt x="683" y="6704"/>
                </a:cubicBezTo>
                <a:cubicBezTo>
                  <a:pt x="1272" y="7790"/>
                  <a:pt x="2234" y="8628"/>
                  <a:pt x="3350" y="9124"/>
                </a:cubicBezTo>
                <a:cubicBezTo>
                  <a:pt x="4141" y="9475"/>
                  <a:pt x="5003" y="9654"/>
                  <a:pt x="5855" y="9654"/>
                </a:cubicBezTo>
                <a:cubicBezTo>
                  <a:pt x="7110" y="9654"/>
                  <a:pt x="8346" y="9267"/>
                  <a:pt x="9306" y="8472"/>
                </a:cubicBezTo>
                <a:cubicBezTo>
                  <a:pt x="10950" y="7139"/>
                  <a:pt x="11540" y="4595"/>
                  <a:pt x="10516" y="2765"/>
                </a:cubicBezTo>
                <a:cubicBezTo>
                  <a:pt x="10175" y="2207"/>
                  <a:pt x="9740" y="1679"/>
                  <a:pt x="9213" y="1276"/>
                </a:cubicBezTo>
                <a:cubicBezTo>
                  <a:pt x="8105" y="435"/>
                  <a:pt x="6766" y="1"/>
                  <a:pt x="54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a:off x="374525" y="3965675"/>
            <a:ext cx="288500" cy="241875"/>
          </a:xfrm>
          <a:custGeom>
            <a:rect b="b" l="l" r="r" t="t"/>
            <a:pathLst>
              <a:path extrusionOk="0" h="9675" w="11540">
                <a:moveTo>
                  <a:pt x="5370" y="0"/>
                </a:moveTo>
                <a:cubicBezTo>
                  <a:pt x="4691" y="0"/>
                  <a:pt x="4009" y="111"/>
                  <a:pt x="3350" y="337"/>
                </a:cubicBezTo>
                <a:lnTo>
                  <a:pt x="3885" y="225"/>
                </a:lnTo>
                <a:lnTo>
                  <a:pt x="3885" y="225"/>
                </a:lnTo>
                <a:cubicBezTo>
                  <a:pt x="2335" y="639"/>
                  <a:pt x="949" y="1659"/>
                  <a:pt x="404" y="3160"/>
                </a:cubicBezTo>
                <a:cubicBezTo>
                  <a:pt x="0" y="4308"/>
                  <a:pt x="93" y="5610"/>
                  <a:pt x="683" y="6696"/>
                </a:cubicBezTo>
                <a:cubicBezTo>
                  <a:pt x="1303" y="7782"/>
                  <a:pt x="2234" y="8650"/>
                  <a:pt x="3350" y="9147"/>
                </a:cubicBezTo>
                <a:cubicBezTo>
                  <a:pt x="4136" y="9496"/>
                  <a:pt x="4993" y="9675"/>
                  <a:pt x="5843" y="9675"/>
                </a:cubicBezTo>
                <a:cubicBezTo>
                  <a:pt x="7106" y="9675"/>
                  <a:pt x="8354" y="9280"/>
                  <a:pt x="9337" y="8464"/>
                </a:cubicBezTo>
                <a:cubicBezTo>
                  <a:pt x="10950" y="7130"/>
                  <a:pt x="11540" y="4587"/>
                  <a:pt x="10516" y="2788"/>
                </a:cubicBezTo>
                <a:cubicBezTo>
                  <a:pt x="10175" y="2198"/>
                  <a:pt x="9740" y="1702"/>
                  <a:pt x="9213" y="1299"/>
                </a:cubicBezTo>
                <a:cubicBezTo>
                  <a:pt x="8094" y="449"/>
                  <a:pt x="6738" y="0"/>
                  <a:pt x="5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 name="Google Shape;124;p2"/>
          <p:cNvGrpSpPr/>
          <p:nvPr/>
        </p:nvGrpSpPr>
        <p:grpSpPr>
          <a:xfrm rot="1244207">
            <a:off x="-372671" y="3628390"/>
            <a:ext cx="2662557" cy="2828651"/>
            <a:chOff x="4159600" y="887163"/>
            <a:chExt cx="1265600" cy="1344550"/>
          </a:xfrm>
        </p:grpSpPr>
        <p:sp>
          <p:nvSpPr>
            <p:cNvPr id="125" name="Google Shape;125;p2"/>
            <p:cNvSpPr/>
            <p:nvPr/>
          </p:nvSpPr>
          <p:spPr>
            <a:xfrm>
              <a:off x="4159600" y="887163"/>
              <a:ext cx="1265600" cy="1344550"/>
            </a:xfrm>
            <a:custGeom>
              <a:rect b="b" l="l" r="r" t="t"/>
              <a:pathLst>
                <a:path extrusionOk="0" h="53782" w="50624">
                  <a:moveTo>
                    <a:pt x="24646" y="1"/>
                  </a:moveTo>
                  <a:cubicBezTo>
                    <a:pt x="24468" y="1"/>
                    <a:pt x="24287" y="13"/>
                    <a:pt x="24102" y="38"/>
                  </a:cubicBezTo>
                  <a:cubicBezTo>
                    <a:pt x="22706" y="224"/>
                    <a:pt x="21528" y="1123"/>
                    <a:pt x="20628" y="2178"/>
                  </a:cubicBezTo>
                  <a:cubicBezTo>
                    <a:pt x="17681" y="5714"/>
                    <a:pt x="17867" y="11391"/>
                    <a:pt x="21000" y="14741"/>
                  </a:cubicBezTo>
                  <a:cubicBezTo>
                    <a:pt x="22086" y="15857"/>
                    <a:pt x="23575" y="17067"/>
                    <a:pt x="23296" y="18618"/>
                  </a:cubicBezTo>
                  <a:cubicBezTo>
                    <a:pt x="23075" y="19846"/>
                    <a:pt x="21785" y="20490"/>
                    <a:pt x="20503" y="20490"/>
                  </a:cubicBezTo>
                  <a:cubicBezTo>
                    <a:pt x="20165" y="20490"/>
                    <a:pt x="19828" y="20446"/>
                    <a:pt x="19511" y="20355"/>
                  </a:cubicBezTo>
                  <a:cubicBezTo>
                    <a:pt x="18022" y="19952"/>
                    <a:pt x="16813" y="18866"/>
                    <a:pt x="15417" y="18091"/>
                  </a:cubicBezTo>
                  <a:cubicBezTo>
                    <a:pt x="13952" y="17299"/>
                    <a:pt x="12329" y="16903"/>
                    <a:pt x="10707" y="16903"/>
                  </a:cubicBezTo>
                  <a:cubicBezTo>
                    <a:pt x="8963" y="16903"/>
                    <a:pt x="7220" y="17361"/>
                    <a:pt x="5677" y="18277"/>
                  </a:cubicBezTo>
                  <a:cubicBezTo>
                    <a:pt x="5025" y="18649"/>
                    <a:pt x="4374" y="19176"/>
                    <a:pt x="4250" y="19921"/>
                  </a:cubicBezTo>
                  <a:cubicBezTo>
                    <a:pt x="4219" y="20479"/>
                    <a:pt x="4343" y="21007"/>
                    <a:pt x="4622" y="21472"/>
                  </a:cubicBezTo>
                  <a:cubicBezTo>
                    <a:pt x="6607" y="25504"/>
                    <a:pt x="10981" y="27893"/>
                    <a:pt x="15386" y="28730"/>
                  </a:cubicBezTo>
                  <a:cubicBezTo>
                    <a:pt x="16906" y="29009"/>
                    <a:pt x="18519" y="29196"/>
                    <a:pt x="19822" y="30064"/>
                  </a:cubicBezTo>
                  <a:cubicBezTo>
                    <a:pt x="21093" y="30933"/>
                    <a:pt x="21869" y="32825"/>
                    <a:pt x="20876" y="34066"/>
                  </a:cubicBezTo>
                  <a:cubicBezTo>
                    <a:pt x="20283" y="34807"/>
                    <a:pt x="19277" y="35036"/>
                    <a:pt x="18281" y="35036"/>
                  </a:cubicBezTo>
                  <a:cubicBezTo>
                    <a:pt x="18026" y="35036"/>
                    <a:pt x="17772" y="35021"/>
                    <a:pt x="17526" y="34996"/>
                  </a:cubicBezTo>
                  <a:cubicBezTo>
                    <a:pt x="14083" y="34655"/>
                    <a:pt x="10826" y="33166"/>
                    <a:pt x="7383" y="33135"/>
                  </a:cubicBezTo>
                  <a:cubicBezTo>
                    <a:pt x="3940" y="33135"/>
                    <a:pt x="0" y="35492"/>
                    <a:pt x="217" y="38936"/>
                  </a:cubicBezTo>
                  <a:cubicBezTo>
                    <a:pt x="404" y="42069"/>
                    <a:pt x="3909" y="43961"/>
                    <a:pt x="7011" y="44302"/>
                  </a:cubicBezTo>
                  <a:cubicBezTo>
                    <a:pt x="10144" y="44643"/>
                    <a:pt x="13432" y="44085"/>
                    <a:pt x="16409" y="45108"/>
                  </a:cubicBezTo>
                  <a:cubicBezTo>
                    <a:pt x="19387" y="46163"/>
                    <a:pt x="21838" y="49823"/>
                    <a:pt x="20039" y="52429"/>
                  </a:cubicBezTo>
                  <a:cubicBezTo>
                    <a:pt x="20039" y="52429"/>
                    <a:pt x="20984" y="53782"/>
                    <a:pt x="23076" y="53782"/>
                  </a:cubicBezTo>
                  <a:cubicBezTo>
                    <a:pt x="23870" y="53782"/>
                    <a:pt x="24828" y="53587"/>
                    <a:pt x="25963" y="53049"/>
                  </a:cubicBezTo>
                  <a:cubicBezTo>
                    <a:pt x="29329" y="51475"/>
                    <a:pt x="26087" y="44984"/>
                    <a:pt x="29757" y="44984"/>
                  </a:cubicBezTo>
                  <a:cubicBezTo>
                    <a:pt x="29775" y="44984"/>
                    <a:pt x="29792" y="44984"/>
                    <a:pt x="29810" y="44984"/>
                  </a:cubicBezTo>
                  <a:cubicBezTo>
                    <a:pt x="30958" y="44984"/>
                    <a:pt x="32105" y="45419"/>
                    <a:pt x="33222" y="45698"/>
                  </a:cubicBezTo>
                  <a:cubicBezTo>
                    <a:pt x="34398" y="46006"/>
                    <a:pt x="35607" y="46153"/>
                    <a:pt x="36817" y="46153"/>
                  </a:cubicBezTo>
                  <a:cubicBezTo>
                    <a:pt x="41703" y="46153"/>
                    <a:pt x="46605" y="43745"/>
                    <a:pt x="49414" y="39742"/>
                  </a:cubicBezTo>
                  <a:cubicBezTo>
                    <a:pt x="50065" y="38843"/>
                    <a:pt x="50624" y="37757"/>
                    <a:pt x="50469" y="36640"/>
                  </a:cubicBezTo>
                  <a:cubicBezTo>
                    <a:pt x="50252" y="35027"/>
                    <a:pt x="48483" y="34004"/>
                    <a:pt x="46839" y="33973"/>
                  </a:cubicBezTo>
                  <a:cubicBezTo>
                    <a:pt x="46804" y="33972"/>
                    <a:pt x="46769" y="33972"/>
                    <a:pt x="46734" y="33972"/>
                  </a:cubicBezTo>
                  <a:cubicBezTo>
                    <a:pt x="45100" y="33972"/>
                    <a:pt x="43612" y="34669"/>
                    <a:pt x="42125" y="35337"/>
                  </a:cubicBezTo>
                  <a:cubicBezTo>
                    <a:pt x="40127" y="36196"/>
                    <a:pt x="37937" y="36981"/>
                    <a:pt x="35810" y="36981"/>
                  </a:cubicBezTo>
                  <a:cubicBezTo>
                    <a:pt x="34865" y="36981"/>
                    <a:pt x="33933" y="36826"/>
                    <a:pt x="33036" y="36454"/>
                  </a:cubicBezTo>
                  <a:cubicBezTo>
                    <a:pt x="30151" y="35275"/>
                    <a:pt x="28724" y="30747"/>
                    <a:pt x="31330" y="28978"/>
                  </a:cubicBezTo>
                  <a:cubicBezTo>
                    <a:pt x="32167" y="28420"/>
                    <a:pt x="33222" y="28265"/>
                    <a:pt x="34215" y="28079"/>
                  </a:cubicBezTo>
                  <a:cubicBezTo>
                    <a:pt x="36944" y="27645"/>
                    <a:pt x="39736" y="26962"/>
                    <a:pt x="41938" y="25256"/>
                  </a:cubicBezTo>
                  <a:cubicBezTo>
                    <a:pt x="44110" y="23581"/>
                    <a:pt x="45537" y="20634"/>
                    <a:pt x="44761" y="17998"/>
                  </a:cubicBezTo>
                  <a:cubicBezTo>
                    <a:pt x="44175" y="16083"/>
                    <a:pt x="42149" y="14691"/>
                    <a:pt x="40229" y="14691"/>
                  </a:cubicBezTo>
                  <a:cubicBezTo>
                    <a:pt x="39505" y="14691"/>
                    <a:pt x="38796" y="14889"/>
                    <a:pt x="38185" y="15330"/>
                  </a:cubicBezTo>
                  <a:cubicBezTo>
                    <a:pt x="35808" y="17113"/>
                    <a:pt x="35224" y="21685"/>
                    <a:pt x="32480" y="21685"/>
                  </a:cubicBezTo>
                  <a:cubicBezTo>
                    <a:pt x="32359" y="21685"/>
                    <a:pt x="32235" y="21676"/>
                    <a:pt x="32105" y="21658"/>
                  </a:cubicBezTo>
                  <a:cubicBezTo>
                    <a:pt x="30864" y="21472"/>
                    <a:pt x="29996" y="20293"/>
                    <a:pt x="29562" y="19083"/>
                  </a:cubicBezTo>
                  <a:cubicBezTo>
                    <a:pt x="28321" y="15547"/>
                    <a:pt x="29748" y="11701"/>
                    <a:pt x="29934" y="7947"/>
                  </a:cubicBezTo>
                  <a:cubicBezTo>
                    <a:pt x="30140" y="4380"/>
                    <a:pt x="28049" y="1"/>
                    <a:pt x="246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4735775" y="978038"/>
              <a:ext cx="48875" cy="17100"/>
            </a:xfrm>
            <a:custGeom>
              <a:rect b="b" l="l" r="r" t="t"/>
              <a:pathLst>
                <a:path extrusionOk="0" h="684" w="1955">
                  <a:moveTo>
                    <a:pt x="1179" y="1"/>
                  </a:moveTo>
                  <a:cubicBezTo>
                    <a:pt x="745" y="1"/>
                    <a:pt x="1" y="683"/>
                    <a:pt x="776" y="683"/>
                  </a:cubicBezTo>
                  <a:cubicBezTo>
                    <a:pt x="1210" y="683"/>
                    <a:pt x="1955"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4695450" y="1026888"/>
              <a:ext cx="48875" cy="14000"/>
            </a:xfrm>
            <a:custGeom>
              <a:rect b="b" l="l" r="r" t="t"/>
              <a:pathLst>
                <a:path extrusionOk="0" h="560" w="1955">
                  <a:moveTo>
                    <a:pt x="1210" y="1"/>
                  </a:moveTo>
                  <a:cubicBezTo>
                    <a:pt x="838" y="1"/>
                    <a:pt x="1" y="559"/>
                    <a:pt x="745" y="559"/>
                  </a:cubicBezTo>
                  <a:cubicBezTo>
                    <a:pt x="1117" y="559"/>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4665975" y="1081963"/>
              <a:ext cx="47350" cy="18625"/>
            </a:xfrm>
            <a:custGeom>
              <a:rect b="b" l="l" r="r" t="t"/>
              <a:pathLst>
                <a:path extrusionOk="0" h="745" w="1894">
                  <a:moveTo>
                    <a:pt x="1149" y="0"/>
                  </a:moveTo>
                  <a:cubicBezTo>
                    <a:pt x="652" y="0"/>
                    <a:pt x="1" y="745"/>
                    <a:pt x="745" y="745"/>
                  </a:cubicBezTo>
                  <a:cubicBezTo>
                    <a:pt x="1242" y="745"/>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4713300" y="1136238"/>
              <a:ext cx="47325" cy="17100"/>
            </a:xfrm>
            <a:custGeom>
              <a:rect b="b" l="l" r="r" t="t"/>
              <a:pathLst>
                <a:path extrusionOk="0" h="684" w="1893">
                  <a:moveTo>
                    <a:pt x="1148" y="1"/>
                  </a:moveTo>
                  <a:cubicBezTo>
                    <a:pt x="682" y="1"/>
                    <a:pt x="0" y="683"/>
                    <a:pt x="714" y="683"/>
                  </a:cubicBezTo>
                  <a:cubicBezTo>
                    <a:pt x="1179" y="683"/>
                    <a:pt x="1892"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4745850" y="1218438"/>
              <a:ext cx="48900" cy="14775"/>
            </a:xfrm>
            <a:custGeom>
              <a:rect b="b" l="l" r="r" t="t"/>
              <a:pathLst>
                <a:path extrusionOk="0" h="591" w="1956">
                  <a:moveTo>
                    <a:pt x="1211" y="1"/>
                  </a:moveTo>
                  <a:cubicBezTo>
                    <a:pt x="807" y="1"/>
                    <a:pt x="1" y="590"/>
                    <a:pt x="745" y="590"/>
                  </a:cubicBezTo>
                  <a:cubicBezTo>
                    <a:pt x="1149" y="590"/>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4675300" y="1188963"/>
              <a:ext cx="48875" cy="13225"/>
            </a:xfrm>
            <a:custGeom>
              <a:rect b="b" l="l" r="r" t="t"/>
              <a:pathLst>
                <a:path extrusionOk="0" h="529" w="1955">
                  <a:moveTo>
                    <a:pt x="1210" y="1"/>
                  </a:moveTo>
                  <a:cubicBezTo>
                    <a:pt x="838" y="1"/>
                    <a:pt x="0" y="528"/>
                    <a:pt x="745" y="528"/>
                  </a:cubicBezTo>
                  <a:cubicBezTo>
                    <a:pt x="1117" y="528"/>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4790050" y="1182613"/>
              <a:ext cx="27950" cy="15700"/>
            </a:xfrm>
            <a:custGeom>
              <a:rect b="b" l="l" r="r" t="t"/>
              <a:pathLst>
                <a:path extrusionOk="0" h="628" w="1118">
                  <a:moveTo>
                    <a:pt x="859" y="1"/>
                  </a:moveTo>
                  <a:cubicBezTo>
                    <a:pt x="530" y="1"/>
                    <a:pt x="1" y="154"/>
                    <a:pt x="1" y="410"/>
                  </a:cubicBezTo>
                  <a:lnTo>
                    <a:pt x="1" y="534"/>
                  </a:lnTo>
                  <a:cubicBezTo>
                    <a:pt x="1" y="598"/>
                    <a:pt x="99" y="627"/>
                    <a:pt x="237" y="627"/>
                  </a:cubicBezTo>
                  <a:cubicBezTo>
                    <a:pt x="565" y="627"/>
                    <a:pt x="1118" y="464"/>
                    <a:pt x="1118" y="224"/>
                  </a:cubicBezTo>
                  <a:lnTo>
                    <a:pt x="1118" y="100"/>
                  </a:lnTo>
                  <a:cubicBezTo>
                    <a:pt x="1118" y="32"/>
                    <a:pt x="1009" y="1"/>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4759825" y="1112213"/>
              <a:ext cx="48100" cy="17850"/>
            </a:xfrm>
            <a:custGeom>
              <a:rect b="b" l="l" r="r" t="t"/>
              <a:pathLst>
                <a:path extrusionOk="0" h="714" w="1924">
                  <a:moveTo>
                    <a:pt x="1179" y="0"/>
                  </a:moveTo>
                  <a:cubicBezTo>
                    <a:pt x="683" y="0"/>
                    <a:pt x="0" y="714"/>
                    <a:pt x="745" y="714"/>
                  </a:cubicBezTo>
                  <a:cubicBezTo>
                    <a:pt x="1241" y="714"/>
                    <a:pt x="1923"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4745850" y="1033113"/>
              <a:ext cx="48900" cy="14750"/>
            </a:xfrm>
            <a:custGeom>
              <a:rect b="b" l="l" r="r" t="t"/>
              <a:pathLst>
                <a:path extrusionOk="0" h="590" w="1956">
                  <a:moveTo>
                    <a:pt x="1211" y="0"/>
                  </a:moveTo>
                  <a:cubicBezTo>
                    <a:pt x="807" y="0"/>
                    <a:pt x="1" y="590"/>
                    <a:pt x="745"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a:off x="4835825" y="1085838"/>
              <a:ext cx="44225" cy="10875"/>
            </a:xfrm>
            <a:custGeom>
              <a:rect b="b" l="l" r="r" t="t"/>
              <a:pathLst>
                <a:path extrusionOk="0" h="435" w="1769">
                  <a:moveTo>
                    <a:pt x="1241" y="0"/>
                  </a:moveTo>
                  <a:cubicBezTo>
                    <a:pt x="1024" y="0"/>
                    <a:pt x="0" y="435"/>
                    <a:pt x="527" y="435"/>
                  </a:cubicBezTo>
                  <a:cubicBezTo>
                    <a:pt x="745" y="435"/>
                    <a:pt x="1768"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a:off x="4823400" y="1141663"/>
              <a:ext cx="48900" cy="13225"/>
            </a:xfrm>
            <a:custGeom>
              <a:rect b="b" l="l" r="r" t="t"/>
              <a:pathLst>
                <a:path extrusionOk="0" h="529" w="1956">
                  <a:moveTo>
                    <a:pt x="1211" y="1"/>
                  </a:moveTo>
                  <a:cubicBezTo>
                    <a:pt x="869" y="1"/>
                    <a:pt x="1" y="528"/>
                    <a:pt x="745" y="528"/>
                  </a:cubicBezTo>
                  <a:cubicBezTo>
                    <a:pt x="1086" y="528"/>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4817200" y="1019913"/>
              <a:ext cx="41125" cy="20975"/>
            </a:xfrm>
            <a:custGeom>
              <a:rect b="b" l="l" r="r" t="t"/>
              <a:pathLst>
                <a:path extrusionOk="0" h="839" w="1645">
                  <a:moveTo>
                    <a:pt x="869" y="1"/>
                  </a:moveTo>
                  <a:cubicBezTo>
                    <a:pt x="218" y="1"/>
                    <a:pt x="1" y="838"/>
                    <a:pt x="776" y="838"/>
                  </a:cubicBezTo>
                  <a:cubicBezTo>
                    <a:pt x="1428" y="838"/>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4793950" y="941588"/>
              <a:ext cx="39575" cy="22525"/>
            </a:xfrm>
            <a:custGeom>
              <a:rect b="b" l="l" r="r" t="t"/>
              <a:pathLst>
                <a:path extrusionOk="0" h="901" w="1583">
                  <a:moveTo>
                    <a:pt x="838" y="1"/>
                  </a:moveTo>
                  <a:cubicBezTo>
                    <a:pt x="186" y="1"/>
                    <a:pt x="0" y="900"/>
                    <a:pt x="745" y="900"/>
                  </a:cubicBezTo>
                  <a:cubicBezTo>
                    <a:pt x="1427" y="900"/>
                    <a:pt x="1582"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4736550" y="933063"/>
              <a:ext cx="48100" cy="19425"/>
            </a:xfrm>
            <a:custGeom>
              <a:rect b="b" l="l" r="r" t="t"/>
              <a:pathLst>
                <a:path extrusionOk="0" h="777" w="1924">
                  <a:moveTo>
                    <a:pt x="1148" y="1"/>
                  </a:moveTo>
                  <a:cubicBezTo>
                    <a:pt x="652" y="1"/>
                    <a:pt x="1" y="776"/>
                    <a:pt x="745" y="776"/>
                  </a:cubicBezTo>
                  <a:cubicBezTo>
                    <a:pt x="1241" y="776"/>
                    <a:pt x="1924"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4797050" y="1301413"/>
              <a:ext cx="48100" cy="17100"/>
            </a:xfrm>
            <a:custGeom>
              <a:rect b="b" l="l" r="r" t="t"/>
              <a:pathLst>
                <a:path extrusionOk="0" h="684" w="1924">
                  <a:moveTo>
                    <a:pt x="1179" y="1"/>
                  </a:moveTo>
                  <a:cubicBezTo>
                    <a:pt x="714" y="1"/>
                    <a:pt x="0" y="683"/>
                    <a:pt x="745" y="683"/>
                  </a:cubicBezTo>
                  <a:cubicBezTo>
                    <a:pt x="1210" y="683"/>
                    <a:pt x="192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4773000" y="1385938"/>
              <a:ext cx="48875" cy="16325"/>
            </a:xfrm>
            <a:custGeom>
              <a:rect b="b" l="l" r="r" t="t"/>
              <a:pathLst>
                <a:path extrusionOk="0" h="653" w="1955">
                  <a:moveTo>
                    <a:pt x="1179" y="1"/>
                  </a:moveTo>
                  <a:cubicBezTo>
                    <a:pt x="776" y="1"/>
                    <a:pt x="1" y="652"/>
                    <a:pt x="745" y="652"/>
                  </a:cubicBezTo>
                  <a:cubicBezTo>
                    <a:pt x="1179" y="652"/>
                    <a:pt x="1955"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4849000" y="1418513"/>
              <a:ext cx="45000" cy="11650"/>
            </a:xfrm>
            <a:custGeom>
              <a:rect b="b" l="l" r="r" t="t"/>
              <a:pathLst>
                <a:path extrusionOk="0" h="466" w="1800">
                  <a:moveTo>
                    <a:pt x="1272" y="1"/>
                  </a:moveTo>
                  <a:cubicBezTo>
                    <a:pt x="1024" y="1"/>
                    <a:pt x="0" y="466"/>
                    <a:pt x="528" y="466"/>
                  </a:cubicBezTo>
                  <a:cubicBezTo>
                    <a:pt x="776" y="466"/>
                    <a:pt x="1800"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4797050" y="1462713"/>
              <a:ext cx="48100" cy="17875"/>
            </a:xfrm>
            <a:custGeom>
              <a:rect b="b" l="l" r="r" t="t"/>
              <a:pathLst>
                <a:path extrusionOk="0" h="715" w="1924">
                  <a:moveTo>
                    <a:pt x="1148" y="1"/>
                  </a:moveTo>
                  <a:cubicBezTo>
                    <a:pt x="683" y="1"/>
                    <a:pt x="0" y="714"/>
                    <a:pt x="745" y="714"/>
                  </a:cubicBezTo>
                  <a:cubicBezTo>
                    <a:pt x="1241" y="714"/>
                    <a:pt x="192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a:off x="4666750" y="1428588"/>
              <a:ext cx="45800" cy="11675"/>
            </a:xfrm>
            <a:custGeom>
              <a:rect b="b" l="l" r="r" t="t"/>
              <a:pathLst>
                <a:path extrusionOk="0" h="467" w="1832">
                  <a:moveTo>
                    <a:pt x="1273" y="1"/>
                  </a:moveTo>
                  <a:cubicBezTo>
                    <a:pt x="1056"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a:off x="4605500" y="1475138"/>
              <a:ext cx="40350" cy="20175"/>
            </a:xfrm>
            <a:custGeom>
              <a:rect b="b" l="l" r="r" t="t"/>
              <a:pathLst>
                <a:path extrusionOk="0" h="807" w="1614">
                  <a:moveTo>
                    <a:pt x="869" y="0"/>
                  </a:moveTo>
                  <a:cubicBezTo>
                    <a:pt x="218" y="0"/>
                    <a:pt x="0" y="807"/>
                    <a:pt x="745" y="807"/>
                  </a:cubicBezTo>
                  <a:cubicBezTo>
                    <a:pt x="1396" y="807"/>
                    <a:pt x="1613"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a:off x="4523300" y="1526313"/>
              <a:ext cx="49650" cy="12425"/>
            </a:xfrm>
            <a:custGeom>
              <a:rect b="b" l="l" r="r" t="t"/>
              <a:pathLst>
                <a:path extrusionOk="0" h="497" w="1986">
                  <a:moveTo>
                    <a:pt x="1241" y="0"/>
                  </a:moveTo>
                  <a:cubicBezTo>
                    <a:pt x="900" y="0"/>
                    <a:pt x="0" y="497"/>
                    <a:pt x="745" y="497"/>
                  </a:cubicBezTo>
                  <a:cubicBezTo>
                    <a:pt x="1086" y="497"/>
                    <a:pt x="1986"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4420150" y="1491413"/>
              <a:ext cx="40350" cy="20950"/>
            </a:xfrm>
            <a:custGeom>
              <a:rect b="b" l="l" r="r" t="t"/>
              <a:pathLst>
                <a:path extrusionOk="0" h="838" w="1614">
                  <a:moveTo>
                    <a:pt x="869" y="0"/>
                  </a:moveTo>
                  <a:cubicBezTo>
                    <a:pt x="218" y="0"/>
                    <a:pt x="1" y="838"/>
                    <a:pt x="776" y="838"/>
                  </a:cubicBezTo>
                  <a:cubicBezTo>
                    <a:pt x="1397" y="838"/>
                    <a:pt x="161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4325550" y="1385163"/>
              <a:ext cx="48100" cy="17875"/>
            </a:xfrm>
            <a:custGeom>
              <a:rect b="b" l="l" r="r" t="t"/>
              <a:pathLst>
                <a:path extrusionOk="0" h="715" w="1924">
                  <a:moveTo>
                    <a:pt x="1179" y="1"/>
                  </a:moveTo>
                  <a:cubicBezTo>
                    <a:pt x="683" y="1"/>
                    <a:pt x="0" y="714"/>
                    <a:pt x="745" y="714"/>
                  </a:cubicBezTo>
                  <a:cubicBezTo>
                    <a:pt x="1210" y="714"/>
                    <a:pt x="192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4386800" y="1437913"/>
              <a:ext cx="40350" cy="20950"/>
            </a:xfrm>
            <a:custGeom>
              <a:rect b="b" l="l" r="r" t="t"/>
              <a:pathLst>
                <a:path extrusionOk="0" h="838" w="1614">
                  <a:moveTo>
                    <a:pt x="838" y="0"/>
                  </a:moveTo>
                  <a:cubicBezTo>
                    <a:pt x="187" y="0"/>
                    <a:pt x="1" y="838"/>
                    <a:pt x="745" y="838"/>
                  </a:cubicBezTo>
                  <a:cubicBezTo>
                    <a:pt x="1397" y="838"/>
                    <a:pt x="1614" y="0"/>
                    <a:pt x="8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4489950" y="1434813"/>
              <a:ext cx="48875" cy="19400"/>
            </a:xfrm>
            <a:custGeom>
              <a:rect b="b" l="l" r="r" t="t"/>
              <a:pathLst>
                <a:path extrusionOk="0" h="776" w="1955">
                  <a:moveTo>
                    <a:pt x="1179" y="0"/>
                  </a:moveTo>
                  <a:cubicBezTo>
                    <a:pt x="652" y="0"/>
                    <a:pt x="0" y="776"/>
                    <a:pt x="776" y="776"/>
                  </a:cubicBezTo>
                  <a:cubicBezTo>
                    <a:pt x="1272" y="776"/>
                    <a:pt x="1955"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4412400" y="1385938"/>
              <a:ext cx="48875" cy="16325"/>
            </a:xfrm>
            <a:custGeom>
              <a:rect b="b" l="l" r="r" t="t"/>
              <a:pathLst>
                <a:path extrusionOk="0" h="653" w="1955">
                  <a:moveTo>
                    <a:pt x="1210" y="1"/>
                  </a:moveTo>
                  <a:cubicBezTo>
                    <a:pt x="776" y="1"/>
                    <a:pt x="1" y="652"/>
                    <a:pt x="776" y="652"/>
                  </a:cubicBezTo>
                  <a:cubicBezTo>
                    <a:pt x="1210" y="652"/>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4390700" y="1351063"/>
              <a:ext cx="45775" cy="11650"/>
            </a:xfrm>
            <a:custGeom>
              <a:rect b="b" l="l" r="r" t="t"/>
              <a:pathLst>
                <a:path extrusionOk="0" h="466" w="1831">
                  <a:moveTo>
                    <a:pt x="1272" y="0"/>
                  </a:moveTo>
                  <a:cubicBezTo>
                    <a:pt x="1024" y="0"/>
                    <a:pt x="0" y="465"/>
                    <a:pt x="558" y="465"/>
                  </a:cubicBezTo>
                  <a:cubicBezTo>
                    <a:pt x="807" y="465"/>
                    <a:pt x="1830"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4480650" y="1385163"/>
              <a:ext cx="47325" cy="17875"/>
            </a:xfrm>
            <a:custGeom>
              <a:rect b="b" l="l" r="r" t="t"/>
              <a:pathLst>
                <a:path extrusionOk="0" h="715" w="1893">
                  <a:moveTo>
                    <a:pt x="1148" y="1"/>
                  </a:moveTo>
                  <a:cubicBezTo>
                    <a:pt x="683" y="1"/>
                    <a:pt x="0" y="714"/>
                    <a:pt x="745" y="714"/>
                  </a:cubicBezTo>
                  <a:cubicBezTo>
                    <a:pt x="1210" y="714"/>
                    <a:pt x="1892"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4614800" y="1540263"/>
              <a:ext cx="48100" cy="17100"/>
            </a:xfrm>
            <a:custGeom>
              <a:rect b="b" l="l" r="r" t="t"/>
              <a:pathLst>
                <a:path extrusionOk="0" h="684" w="1924">
                  <a:moveTo>
                    <a:pt x="1179" y="1"/>
                  </a:moveTo>
                  <a:cubicBezTo>
                    <a:pt x="745" y="1"/>
                    <a:pt x="1" y="683"/>
                    <a:pt x="745" y="683"/>
                  </a:cubicBezTo>
                  <a:cubicBezTo>
                    <a:pt x="1210" y="683"/>
                    <a:pt x="192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4665200" y="1595338"/>
              <a:ext cx="48900" cy="14750"/>
            </a:xfrm>
            <a:custGeom>
              <a:rect b="b" l="l" r="r" t="t"/>
              <a:pathLst>
                <a:path extrusionOk="0" h="590" w="1956">
                  <a:moveTo>
                    <a:pt x="1211" y="0"/>
                  </a:moveTo>
                  <a:cubicBezTo>
                    <a:pt x="807" y="0"/>
                    <a:pt x="1" y="589"/>
                    <a:pt x="745" y="589"/>
                  </a:cubicBezTo>
                  <a:cubicBezTo>
                    <a:pt x="1149" y="589"/>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4699325" y="1483663"/>
              <a:ext cx="48100" cy="16300"/>
            </a:xfrm>
            <a:custGeom>
              <a:rect b="b" l="l" r="r" t="t"/>
              <a:pathLst>
                <a:path extrusionOk="0" h="652" w="1924">
                  <a:moveTo>
                    <a:pt x="1179" y="0"/>
                  </a:moveTo>
                  <a:cubicBezTo>
                    <a:pt x="745" y="0"/>
                    <a:pt x="1" y="652"/>
                    <a:pt x="745" y="652"/>
                  </a:cubicBezTo>
                  <a:cubicBezTo>
                    <a:pt x="1179" y="652"/>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4773775" y="1538713"/>
              <a:ext cx="40350" cy="20200"/>
            </a:xfrm>
            <a:custGeom>
              <a:rect b="b" l="l" r="r" t="t"/>
              <a:pathLst>
                <a:path extrusionOk="0" h="808" w="1614">
                  <a:moveTo>
                    <a:pt x="869" y="1"/>
                  </a:moveTo>
                  <a:cubicBezTo>
                    <a:pt x="218" y="1"/>
                    <a:pt x="1" y="807"/>
                    <a:pt x="745" y="807"/>
                  </a:cubicBezTo>
                  <a:cubicBezTo>
                    <a:pt x="1396" y="807"/>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
            <p:cNvSpPr/>
            <p:nvPr/>
          </p:nvSpPr>
          <p:spPr>
            <a:xfrm>
              <a:off x="4708625" y="1531738"/>
              <a:ext cx="48900" cy="14750"/>
            </a:xfrm>
            <a:custGeom>
              <a:rect b="b" l="l" r="r" t="t"/>
              <a:pathLst>
                <a:path extrusionOk="0" h="590" w="1956">
                  <a:moveTo>
                    <a:pt x="1211" y="0"/>
                  </a:moveTo>
                  <a:cubicBezTo>
                    <a:pt x="838" y="0"/>
                    <a:pt x="1" y="590"/>
                    <a:pt x="776"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
            <p:cNvSpPr/>
            <p:nvPr/>
          </p:nvSpPr>
          <p:spPr>
            <a:xfrm>
              <a:off x="4847450" y="1533288"/>
              <a:ext cx="48100" cy="17850"/>
            </a:xfrm>
            <a:custGeom>
              <a:rect b="b" l="l" r="r" t="t"/>
              <a:pathLst>
                <a:path extrusionOk="0" h="714" w="1924">
                  <a:moveTo>
                    <a:pt x="1148" y="1"/>
                  </a:moveTo>
                  <a:cubicBezTo>
                    <a:pt x="683" y="1"/>
                    <a:pt x="0" y="714"/>
                    <a:pt x="745" y="714"/>
                  </a:cubicBezTo>
                  <a:cubicBezTo>
                    <a:pt x="1241" y="714"/>
                    <a:pt x="1924"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4893975" y="1486763"/>
              <a:ext cx="48875" cy="17075"/>
            </a:xfrm>
            <a:custGeom>
              <a:rect b="b" l="l" r="r" t="t"/>
              <a:pathLst>
                <a:path extrusionOk="0" h="683" w="1955">
                  <a:moveTo>
                    <a:pt x="1210" y="0"/>
                  </a:moveTo>
                  <a:cubicBezTo>
                    <a:pt x="745" y="0"/>
                    <a:pt x="1" y="683"/>
                    <a:pt x="776" y="683"/>
                  </a:cubicBezTo>
                  <a:cubicBezTo>
                    <a:pt x="1210" y="683"/>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4935075" y="1539488"/>
              <a:ext cx="41125" cy="19425"/>
            </a:xfrm>
            <a:custGeom>
              <a:rect b="b" l="l" r="r" t="t"/>
              <a:pathLst>
                <a:path extrusionOk="0" h="777" w="1645">
                  <a:moveTo>
                    <a:pt x="869" y="1"/>
                  </a:moveTo>
                  <a:cubicBezTo>
                    <a:pt x="249" y="1"/>
                    <a:pt x="1" y="776"/>
                    <a:pt x="776" y="776"/>
                  </a:cubicBezTo>
                  <a:cubicBezTo>
                    <a:pt x="1396" y="776"/>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5052175" y="1534063"/>
              <a:ext cx="48875" cy="16300"/>
            </a:xfrm>
            <a:custGeom>
              <a:rect b="b" l="l" r="r" t="t"/>
              <a:pathLst>
                <a:path extrusionOk="0" h="652" w="1955">
                  <a:moveTo>
                    <a:pt x="1210" y="1"/>
                  </a:moveTo>
                  <a:cubicBezTo>
                    <a:pt x="776" y="1"/>
                    <a:pt x="1" y="652"/>
                    <a:pt x="776" y="652"/>
                  </a:cubicBezTo>
                  <a:cubicBezTo>
                    <a:pt x="1179" y="652"/>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4990125" y="1492963"/>
              <a:ext cx="45800" cy="11650"/>
            </a:xfrm>
            <a:custGeom>
              <a:rect b="b" l="l" r="r" t="t"/>
              <a:pathLst>
                <a:path extrusionOk="0" h="466" w="1832">
                  <a:moveTo>
                    <a:pt x="1273" y="1"/>
                  </a:moveTo>
                  <a:cubicBezTo>
                    <a:pt x="1025"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5147550" y="1501488"/>
              <a:ext cx="40350" cy="20975"/>
            </a:xfrm>
            <a:custGeom>
              <a:rect b="b" l="l" r="r" t="t"/>
              <a:pathLst>
                <a:path extrusionOk="0" h="839" w="1614">
                  <a:moveTo>
                    <a:pt x="869" y="1"/>
                  </a:moveTo>
                  <a:cubicBezTo>
                    <a:pt x="218" y="1"/>
                    <a:pt x="1" y="838"/>
                    <a:pt x="745" y="838"/>
                  </a:cubicBezTo>
                  <a:cubicBezTo>
                    <a:pt x="1397" y="838"/>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a:off x="5080100" y="1468138"/>
              <a:ext cx="40350" cy="20200"/>
            </a:xfrm>
            <a:custGeom>
              <a:rect b="b" l="l" r="r" t="t"/>
              <a:pathLst>
                <a:path extrusionOk="0" h="808" w="1614">
                  <a:moveTo>
                    <a:pt x="869" y="1"/>
                  </a:moveTo>
                  <a:cubicBezTo>
                    <a:pt x="217" y="1"/>
                    <a:pt x="0" y="807"/>
                    <a:pt x="745" y="807"/>
                  </a:cubicBezTo>
                  <a:cubicBezTo>
                    <a:pt x="1396" y="807"/>
                    <a:pt x="1613"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a:off x="5047525" y="1438688"/>
              <a:ext cx="45000" cy="11650"/>
            </a:xfrm>
            <a:custGeom>
              <a:rect b="b" l="l" r="r" t="t"/>
              <a:pathLst>
                <a:path extrusionOk="0" h="466" w="1800">
                  <a:moveTo>
                    <a:pt x="1272" y="0"/>
                  </a:moveTo>
                  <a:cubicBezTo>
                    <a:pt x="1024" y="0"/>
                    <a:pt x="0" y="465"/>
                    <a:pt x="528" y="465"/>
                  </a:cubicBezTo>
                  <a:cubicBezTo>
                    <a:pt x="776" y="465"/>
                    <a:pt x="1800"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
            <p:cNvSpPr/>
            <p:nvPr/>
          </p:nvSpPr>
          <p:spPr>
            <a:xfrm>
              <a:off x="5082425" y="1343288"/>
              <a:ext cx="48875" cy="14000"/>
            </a:xfrm>
            <a:custGeom>
              <a:rect b="b" l="l" r="r" t="t"/>
              <a:pathLst>
                <a:path extrusionOk="0" h="560" w="1955">
                  <a:moveTo>
                    <a:pt x="1210" y="1"/>
                  </a:moveTo>
                  <a:cubicBezTo>
                    <a:pt x="838" y="1"/>
                    <a:pt x="0" y="559"/>
                    <a:pt x="745" y="559"/>
                  </a:cubicBezTo>
                  <a:cubicBezTo>
                    <a:pt x="1148" y="559"/>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
            <p:cNvSpPr/>
            <p:nvPr/>
          </p:nvSpPr>
          <p:spPr>
            <a:xfrm>
              <a:off x="5102575" y="1403788"/>
              <a:ext cx="49650" cy="13975"/>
            </a:xfrm>
            <a:custGeom>
              <a:rect b="b" l="l" r="r" t="t"/>
              <a:pathLst>
                <a:path extrusionOk="0" h="559" w="1986">
                  <a:moveTo>
                    <a:pt x="1211" y="0"/>
                  </a:moveTo>
                  <a:cubicBezTo>
                    <a:pt x="838" y="0"/>
                    <a:pt x="1" y="559"/>
                    <a:pt x="776" y="559"/>
                  </a:cubicBezTo>
                  <a:cubicBezTo>
                    <a:pt x="1148" y="559"/>
                    <a:pt x="1986"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
            <p:cNvSpPr/>
            <p:nvPr/>
          </p:nvSpPr>
          <p:spPr>
            <a:xfrm>
              <a:off x="5170825" y="1422388"/>
              <a:ext cx="47325" cy="17100"/>
            </a:xfrm>
            <a:custGeom>
              <a:rect b="b" l="l" r="r" t="t"/>
              <a:pathLst>
                <a:path extrusionOk="0" h="684" w="1893">
                  <a:moveTo>
                    <a:pt x="1179" y="1"/>
                  </a:moveTo>
                  <a:cubicBezTo>
                    <a:pt x="714" y="1"/>
                    <a:pt x="0" y="683"/>
                    <a:pt x="745" y="683"/>
                  </a:cubicBezTo>
                  <a:cubicBezTo>
                    <a:pt x="1210" y="683"/>
                    <a:pt x="189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a:off x="5211150" y="1368113"/>
              <a:ext cx="47325" cy="17850"/>
            </a:xfrm>
            <a:custGeom>
              <a:rect b="b" l="l" r="r" t="t"/>
              <a:pathLst>
                <a:path extrusionOk="0" h="714" w="1893">
                  <a:moveTo>
                    <a:pt x="1148" y="0"/>
                  </a:moveTo>
                  <a:cubicBezTo>
                    <a:pt x="683" y="0"/>
                    <a:pt x="0" y="714"/>
                    <a:pt x="745" y="714"/>
                  </a:cubicBezTo>
                  <a:cubicBezTo>
                    <a:pt x="1210" y="714"/>
                    <a:pt x="1893" y="0"/>
                    <a:pt x="1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a:off x="5144450" y="1343288"/>
              <a:ext cx="40350" cy="20975"/>
            </a:xfrm>
            <a:custGeom>
              <a:rect b="b" l="l" r="r" t="t"/>
              <a:pathLst>
                <a:path extrusionOk="0" h="839" w="1614">
                  <a:moveTo>
                    <a:pt x="838" y="1"/>
                  </a:moveTo>
                  <a:cubicBezTo>
                    <a:pt x="187" y="1"/>
                    <a:pt x="1" y="838"/>
                    <a:pt x="745" y="838"/>
                  </a:cubicBezTo>
                  <a:cubicBezTo>
                    <a:pt x="1397" y="838"/>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5170050" y="1309163"/>
              <a:ext cx="48875" cy="14775"/>
            </a:xfrm>
            <a:custGeom>
              <a:rect b="b" l="l" r="r" t="t"/>
              <a:pathLst>
                <a:path extrusionOk="0" h="591" w="1955">
                  <a:moveTo>
                    <a:pt x="1210" y="1"/>
                  </a:moveTo>
                  <a:cubicBezTo>
                    <a:pt x="807" y="1"/>
                    <a:pt x="0" y="590"/>
                    <a:pt x="776" y="590"/>
                  </a:cubicBezTo>
                  <a:cubicBezTo>
                    <a:pt x="1148" y="590"/>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4761375" y="1715538"/>
              <a:ext cx="45000" cy="10875"/>
            </a:xfrm>
            <a:custGeom>
              <a:rect b="b" l="l" r="r" t="t"/>
              <a:pathLst>
                <a:path extrusionOk="0" h="435" w="1800">
                  <a:moveTo>
                    <a:pt x="1272" y="0"/>
                  </a:moveTo>
                  <a:cubicBezTo>
                    <a:pt x="1024" y="0"/>
                    <a:pt x="0" y="434"/>
                    <a:pt x="528" y="434"/>
                  </a:cubicBezTo>
                  <a:cubicBezTo>
                    <a:pt x="776" y="434"/>
                    <a:pt x="1799"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a:off x="4726475" y="1661238"/>
              <a:ext cx="47325" cy="17875"/>
            </a:xfrm>
            <a:custGeom>
              <a:rect b="b" l="l" r="r" t="t"/>
              <a:pathLst>
                <a:path extrusionOk="0" h="715" w="1893">
                  <a:moveTo>
                    <a:pt x="1148" y="1"/>
                  </a:moveTo>
                  <a:cubicBezTo>
                    <a:pt x="683" y="1"/>
                    <a:pt x="0" y="714"/>
                    <a:pt x="745" y="714"/>
                  </a:cubicBezTo>
                  <a:cubicBezTo>
                    <a:pt x="1210" y="714"/>
                    <a:pt x="189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4748950" y="1626338"/>
              <a:ext cx="49675" cy="14000"/>
            </a:xfrm>
            <a:custGeom>
              <a:rect b="b" l="l" r="r" t="t"/>
              <a:pathLst>
                <a:path extrusionOk="0" h="560" w="1987">
                  <a:moveTo>
                    <a:pt x="1211" y="1"/>
                  </a:moveTo>
                  <a:cubicBezTo>
                    <a:pt x="869" y="1"/>
                    <a:pt x="1" y="559"/>
                    <a:pt x="776" y="559"/>
                  </a:cubicBezTo>
                  <a:cubicBezTo>
                    <a:pt x="1118" y="559"/>
                    <a:pt x="1986"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a:off x="4823400" y="1627113"/>
              <a:ext cx="48900" cy="12450"/>
            </a:xfrm>
            <a:custGeom>
              <a:rect b="b" l="l" r="r" t="t"/>
              <a:pathLst>
                <a:path extrusionOk="0" h="498" w="1956">
                  <a:moveTo>
                    <a:pt x="1211" y="1"/>
                  </a:moveTo>
                  <a:cubicBezTo>
                    <a:pt x="869" y="1"/>
                    <a:pt x="1" y="497"/>
                    <a:pt x="745" y="497"/>
                  </a:cubicBezTo>
                  <a:cubicBezTo>
                    <a:pt x="1055" y="497"/>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a:off x="4826500" y="1686063"/>
              <a:ext cx="48900" cy="15525"/>
            </a:xfrm>
            <a:custGeom>
              <a:rect b="b" l="l" r="r" t="t"/>
              <a:pathLst>
                <a:path extrusionOk="0" h="621" w="1956">
                  <a:moveTo>
                    <a:pt x="1211" y="0"/>
                  </a:moveTo>
                  <a:cubicBezTo>
                    <a:pt x="807" y="0"/>
                    <a:pt x="1" y="621"/>
                    <a:pt x="776" y="621"/>
                  </a:cubicBezTo>
                  <a:cubicBezTo>
                    <a:pt x="1180" y="621"/>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a:off x="4853650" y="1797738"/>
              <a:ext cx="48875" cy="14750"/>
            </a:xfrm>
            <a:custGeom>
              <a:rect b="b" l="l" r="r" t="t"/>
              <a:pathLst>
                <a:path extrusionOk="0" h="590" w="1955">
                  <a:moveTo>
                    <a:pt x="1210" y="0"/>
                  </a:moveTo>
                  <a:cubicBezTo>
                    <a:pt x="807" y="0"/>
                    <a:pt x="1" y="589"/>
                    <a:pt x="745" y="589"/>
                  </a:cubicBezTo>
                  <a:cubicBezTo>
                    <a:pt x="1148" y="589"/>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4736550" y="1811688"/>
              <a:ext cx="48100" cy="19400"/>
            </a:xfrm>
            <a:custGeom>
              <a:rect b="b" l="l" r="r" t="t"/>
              <a:pathLst>
                <a:path extrusionOk="0" h="776" w="1924">
                  <a:moveTo>
                    <a:pt x="1148" y="0"/>
                  </a:moveTo>
                  <a:cubicBezTo>
                    <a:pt x="652" y="0"/>
                    <a:pt x="1" y="776"/>
                    <a:pt x="745" y="776"/>
                  </a:cubicBezTo>
                  <a:cubicBezTo>
                    <a:pt x="1241" y="776"/>
                    <a:pt x="1924" y="0"/>
                    <a:pt x="1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a:off x="4709400" y="1769813"/>
              <a:ext cx="48125" cy="16300"/>
            </a:xfrm>
            <a:custGeom>
              <a:rect b="b" l="l" r="r" t="t"/>
              <a:pathLst>
                <a:path extrusionOk="0" h="652" w="1925">
                  <a:moveTo>
                    <a:pt x="1180" y="0"/>
                  </a:moveTo>
                  <a:cubicBezTo>
                    <a:pt x="745" y="0"/>
                    <a:pt x="1" y="652"/>
                    <a:pt x="745" y="652"/>
                  </a:cubicBezTo>
                  <a:cubicBezTo>
                    <a:pt x="1180" y="652"/>
                    <a:pt x="1924" y="0"/>
                    <a:pt x="1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a:off x="4789275" y="1773688"/>
              <a:ext cx="48900" cy="14750"/>
            </a:xfrm>
            <a:custGeom>
              <a:rect b="b" l="l" r="r" t="t"/>
              <a:pathLst>
                <a:path extrusionOk="0" h="590" w="1956">
                  <a:moveTo>
                    <a:pt x="1211" y="0"/>
                  </a:moveTo>
                  <a:cubicBezTo>
                    <a:pt x="838" y="0"/>
                    <a:pt x="1" y="590"/>
                    <a:pt x="776"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a:off x="4614800" y="1852788"/>
              <a:ext cx="48100" cy="18625"/>
            </a:xfrm>
            <a:custGeom>
              <a:rect b="b" l="l" r="r" t="t"/>
              <a:pathLst>
                <a:path extrusionOk="0" h="745" w="1924">
                  <a:moveTo>
                    <a:pt x="1179" y="0"/>
                  </a:moveTo>
                  <a:cubicBezTo>
                    <a:pt x="683" y="0"/>
                    <a:pt x="1" y="745"/>
                    <a:pt x="776" y="745"/>
                  </a:cubicBezTo>
                  <a:cubicBezTo>
                    <a:pt x="1241" y="745"/>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a:off x="4577575" y="1790738"/>
              <a:ext cx="48875" cy="15550"/>
            </a:xfrm>
            <a:custGeom>
              <a:rect b="b" l="l" r="r" t="t"/>
              <a:pathLst>
                <a:path extrusionOk="0" h="622" w="1955">
                  <a:moveTo>
                    <a:pt x="1210" y="1"/>
                  </a:moveTo>
                  <a:cubicBezTo>
                    <a:pt x="807" y="1"/>
                    <a:pt x="1" y="621"/>
                    <a:pt x="745" y="621"/>
                  </a:cubicBezTo>
                  <a:cubicBezTo>
                    <a:pt x="1148" y="621"/>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a:off x="4478325" y="1836513"/>
              <a:ext cx="45000" cy="10875"/>
            </a:xfrm>
            <a:custGeom>
              <a:rect b="b" l="l" r="r" t="t"/>
              <a:pathLst>
                <a:path extrusionOk="0" h="435" w="1800">
                  <a:moveTo>
                    <a:pt x="1272" y="0"/>
                  </a:moveTo>
                  <a:cubicBezTo>
                    <a:pt x="1024" y="0"/>
                    <a:pt x="0" y="434"/>
                    <a:pt x="528" y="434"/>
                  </a:cubicBezTo>
                  <a:cubicBezTo>
                    <a:pt x="776" y="434"/>
                    <a:pt x="1799"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
            <p:cNvSpPr/>
            <p:nvPr/>
          </p:nvSpPr>
          <p:spPr>
            <a:xfrm>
              <a:off x="4523300" y="1889238"/>
              <a:ext cx="49650" cy="13200"/>
            </a:xfrm>
            <a:custGeom>
              <a:rect b="b" l="l" r="r" t="t"/>
              <a:pathLst>
                <a:path extrusionOk="0" h="528" w="1986">
                  <a:moveTo>
                    <a:pt x="1241" y="0"/>
                  </a:moveTo>
                  <a:cubicBezTo>
                    <a:pt x="869" y="0"/>
                    <a:pt x="0" y="528"/>
                    <a:pt x="776" y="528"/>
                  </a:cubicBezTo>
                  <a:cubicBezTo>
                    <a:pt x="1117" y="528"/>
                    <a:pt x="1986"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a:off x="4406200" y="1883038"/>
              <a:ext cx="41125" cy="19400"/>
            </a:xfrm>
            <a:custGeom>
              <a:rect b="b" l="l" r="r" t="t"/>
              <a:pathLst>
                <a:path extrusionOk="0" h="776" w="1645">
                  <a:moveTo>
                    <a:pt x="869" y="0"/>
                  </a:moveTo>
                  <a:cubicBezTo>
                    <a:pt x="249" y="0"/>
                    <a:pt x="0" y="776"/>
                    <a:pt x="776" y="776"/>
                  </a:cubicBezTo>
                  <a:cubicBezTo>
                    <a:pt x="1396" y="776"/>
                    <a:pt x="164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a:off x="4296850" y="1914038"/>
              <a:ext cx="45000" cy="10900"/>
            </a:xfrm>
            <a:custGeom>
              <a:rect b="b" l="l" r="r" t="t"/>
              <a:pathLst>
                <a:path extrusionOk="0" h="436" w="1800">
                  <a:moveTo>
                    <a:pt x="1272" y="1"/>
                  </a:moveTo>
                  <a:cubicBezTo>
                    <a:pt x="1024" y="1"/>
                    <a:pt x="1" y="435"/>
                    <a:pt x="528" y="435"/>
                  </a:cubicBezTo>
                  <a:cubicBezTo>
                    <a:pt x="745" y="435"/>
                    <a:pt x="1800"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
            <p:cNvSpPr/>
            <p:nvPr/>
          </p:nvSpPr>
          <p:spPr>
            <a:xfrm>
              <a:off x="4226275" y="1896988"/>
              <a:ext cx="45025" cy="10875"/>
            </a:xfrm>
            <a:custGeom>
              <a:rect b="b" l="l" r="r" t="t"/>
              <a:pathLst>
                <a:path extrusionOk="0" h="435" w="1801">
                  <a:moveTo>
                    <a:pt x="1242" y="1"/>
                  </a:moveTo>
                  <a:cubicBezTo>
                    <a:pt x="1025" y="1"/>
                    <a:pt x="1" y="435"/>
                    <a:pt x="528" y="435"/>
                  </a:cubicBezTo>
                  <a:cubicBezTo>
                    <a:pt x="745" y="435"/>
                    <a:pt x="1800" y="1"/>
                    <a:pt x="12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
            <p:cNvSpPr/>
            <p:nvPr/>
          </p:nvSpPr>
          <p:spPr>
            <a:xfrm>
              <a:off x="4203800" y="1841163"/>
              <a:ext cx="48875" cy="14750"/>
            </a:xfrm>
            <a:custGeom>
              <a:rect b="b" l="l" r="r" t="t"/>
              <a:pathLst>
                <a:path extrusionOk="0" h="590" w="1955">
                  <a:moveTo>
                    <a:pt x="1210" y="0"/>
                  </a:moveTo>
                  <a:cubicBezTo>
                    <a:pt x="807" y="0"/>
                    <a:pt x="0" y="590"/>
                    <a:pt x="745" y="590"/>
                  </a:cubicBezTo>
                  <a:cubicBezTo>
                    <a:pt x="1148" y="590"/>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4278250" y="1868288"/>
              <a:ext cx="41125" cy="20975"/>
            </a:xfrm>
            <a:custGeom>
              <a:rect b="b" l="l" r="r" t="t"/>
              <a:pathLst>
                <a:path extrusionOk="0" h="839" w="1645">
                  <a:moveTo>
                    <a:pt x="869" y="1"/>
                  </a:moveTo>
                  <a:cubicBezTo>
                    <a:pt x="217" y="1"/>
                    <a:pt x="0" y="838"/>
                    <a:pt x="776" y="838"/>
                  </a:cubicBezTo>
                  <a:cubicBezTo>
                    <a:pt x="1427" y="838"/>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4347250" y="1849688"/>
              <a:ext cx="45025" cy="11650"/>
            </a:xfrm>
            <a:custGeom>
              <a:rect b="b" l="l" r="r" t="t"/>
              <a:pathLst>
                <a:path extrusionOk="0" h="466" w="1801">
                  <a:moveTo>
                    <a:pt x="1273" y="0"/>
                  </a:moveTo>
                  <a:cubicBezTo>
                    <a:pt x="1025" y="0"/>
                    <a:pt x="1" y="466"/>
                    <a:pt x="528" y="466"/>
                  </a:cubicBezTo>
                  <a:cubicBezTo>
                    <a:pt x="776" y="466"/>
                    <a:pt x="1800" y="0"/>
                    <a:pt x="1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4279025" y="1821763"/>
              <a:ext cx="40350" cy="20975"/>
            </a:xfrm>
            <a:custGeom>
              <a:rect b="b" l="l" r="r" t="t"/>
              <a:pathLst>
                <a:path extrusionOk="0" h="839" w="1614">
                  <a:moveTo>
                    <a:pt x="838" y="1"/>
                  </a:moveTo>
                  <a:cubicBezTo>
                    <a:pt x="186" y="1"/>
                    <a:pt x="0" y="838"/>
                    <a:pt x="745" y="838"/>
                  </a:cubicBezTo>
                  <a:cubicBezTo>
                    <a:pt x="1396" y="838"/>
                    <a:pt x="1613"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4267375" y="1777563"/>
              <a:ext cx="49675" cy="13975"/>
            </a:xfrm>
            <a:custGeom>
              <a:rect b="b" l="l" r="r" t="t"/>
              <a:pathLst>
                <a:path extrusionOk="0" h="559" w="1987">
                  <a:moveTo>
                    <a:pt x="1211" y="1"/>
                  </a:moveTo>
                  <a:cubicBezTo>
                    <a:pt x="869" y="1"/>
                    <a:pt x="1" y="559"/>
                    <a:pt x="776" y="559"/>
                  </a:cubicBezTo>
                  <a:cubicBezTo>
                    <a:pt x="1149" y="559"/>
                    <a:pt x="1986"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4380600" y="1779113"/>
              <a:ext cx="45775" cy="11650"/>
            </a:xfrm>
            <a:custGeom>
              <a:rect b="b" l="l" r="r" t="t"/>
              <a:pathLst>
                <a:path extrusionOk="0" h="466" w="1831">
                  <a:moveTo>
                    <a:pt x="1273" y="1"/>
                  </a:moveTo>
                  <a:cubicBezTo>
                    <a:pt x="1024"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a:off x="4466675" y="1789188"/>
              <a:ext cx="48900" cy="17100"/>
            </a:xfrm>
            <a:custGeom>
              <a:rect b="b" l="l" r="r" t="t"/>
              <a:pathLst>
                <a:path extrusionOk="0" h="684" w="1956">
                  <a:moveTo>
                    <a:pt x="1180" y="1"/>
                  </a:moveTo>
                  <a:cubicBezTo>
                    <a:pt x="745" y="1"/>
                    <a:pt x="1" y="683"/>
                    <a:pt x="745" y="683"/>
                  </a:cubicBezTo>
                  <a:cubicBezTo>
                    <a:pt x="1211" y="683"/>
                    <a:pt x="1955" y="1"/>
                    <a:pt x="1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a:off x="4412400" y="1831063"/>
              <a:ext cx="48875" cy="14775"/>
            </a:xfrm>
            <a:custGeom>
              <a:rect b="b" l="l" r="r" t="t"/>
              <a:pathLst>
                <a:path extrusionOk="0" h="591" w="1955">
                  <a:moveTo>
                    <a:pt x="1210" y="1"/>
                  </a:moveTo>
                  <a:cubicBezTo>
                    <a:pt x="807" y="1"/>
                    <a:pt x="1" y="590"/>
                    <a:pt x="776" y="590"/>
                  </a:cubicBezTo>
                  <a:cubicBezTo>
                    <a:pt x="1148" y="590"/>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4500025" y="1963688"/>
              <a:ext cx="48875" cy="12425"/>
            </a:xfrm>
            <a:custGeom>
              <a:rect b="b" l="l" r="r" t="t"/>
              <a:pathLst>
                <a:path extrusionOk="0" h="497" w="1955">
                  <a:moveTo>
                    <a:pt x="1211" y="0"/>
                  </a:moveTo>
                  <a:cubicBezTo>
                    <a:pt x="900" y="0"/>
                    <a:pt x="1" y="496"/>
                    <a:pt x="745" y="496"/>
                  </a:cubicBezTo>
                  <a:cubicBezTo>
                    <a:pt x="1086" y="496"/>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a:off x="4376725" y="1952813"/>
              <a:ext cx="40350" cy="20975"/>
            </a:xfrm>
            <a:custGeom>
              <a:rect b="b" l="l" r="r" t="t"/>
              <a:pathLst>
                <a:path extrusionOk="0" h="839" w="1614">
                  <a:moveTo>
                    <a:pt x="869" y="1"/>
                  </a:moveTo>
                  <a:cubicBezTo>
                    <a:pt x="218" y="1"/>
                    <a:pt x="1" y="838"/>
                    <a:pt x="776" y="838"/>
                  </a:cubicBezTo>
                  <a:cubicBezTo>
                    <a:pt x="1428" y="838"/>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a:off x="4432575" y="1948163"/>
              <a:ext cx="48875" cy="16325"/>
            </a:xfrm>
            <a:custGeom>
              <a:rect b="b" l="l" r="r" t="t"/>
              <a:pathLst>
                <a:path extrusionOk="0" h="653" w="1955">
                  <a:moveTo>
                    <a:pt x="1210" y="1"/>
                  </a:moveTo>
                  <a:cubicBezTo>
                    <a:pt x="776" y="1"/>
                    <a:pt x="0" y="652"/>
                    <a:pt x="776" y="652"/>
                  </a:cubicBezTo>
                  <a:cubicBezTo>
                    <a:pt x="1210" y="652"/>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a:off x="4634975" y="1941188"/>
              <a:ext cx="48875" cy="17100"/>
            </a:xfrm>
            <a:custGeom>
              <a:rect b="b" l="l" r="r" t="t"/>
              <a:pathLst>
                <a:path extrusionOk="0" h="684" w="1955">
                  <a:moveTo>
                    <a:pt x="1179" y="1"/>
                  </a:moveTo>
                  <a:cubicBezTo>
                    <a:pt x="745" y="1"/>
                    <a:pt x="0" y="683"/>
                    <a:pt x="745" y="683"/>
                  </a:cubicBezTo>
                  <a:cubicBezTo>
                    <a:pt x="1210" y="683"/>
                    <a:pt x="195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a:off x="4548100" y="1961363"/>
              <a:ext cx="47350" cy="17075"/>
            </a:xfrm>
            <a:custGeom>
              <a:rect b="b" l="l" r="r" t="t"/>
              <a:pathLst>
                <a:path extrusionOk="0" h="683" w="1894">
                  <a:moveTo>
                    <a:pt x="1149" y="0"/>
                  </a:moveTo>
                  <a:cubicBezTo>
                    <a:pt x="683" y="0"/>
                    <a:pt x="1" y="683"/>
                    <a:pt x="745" y="683"/>
                  </a:cubicBezTo>
                  <a:cubicBezTo>
                    <a:pt x="1211" y="683"/>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a:off x="4712525" y="1913263"/>
              <a:ext cx="48875" cy="12450"/>
            </a:xfrm>
            <a:custGeom>
              <a:rect b="b" l="l" r="r" t="t"/>
              <a:pathLst>
                <a:path extrusionOk="0" h="498" w="1955">
                  <a:moveTo>
                    <a:pt x="1210" y="1"/>
                  </a:moveTo>
                  <a:cubicBezTo>
                    <a:pt x="838" y="1"/>
                    <a:pt x="0" y="497"/>
                    <a:pt x="745" y="497"/>
                  </a:cubicBezTo>
                  <a:cubicBezTo>
                    <a:pt x="1086" y="497"/>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a:off x="4689250" y="1983838"/>
              <a:ext cx="41125" cy="19425"/>
            </a:xfrm>
            <a:custGeom>
              <a:rect b="b" l="l" r="r" t="t"/>
              <a:pathLst>
                <a:path extrusionOk="0" h="777" w="1645">
                  <a:moveTo>
                    <a:pt x="869" y="1"/>
                  </a:moveTo>
                  <a:cubicBezTo>
                    <a:pt x="249" y="1"/>
                    <a:pt x="0" y="776"/>
                    <a:pt x="776" y="776"/>
                  </a:cubicBezTo>
                  <a:cubicBezTo>
                    <a:pt x="1396" y="776"/>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a:off x="4755950" y="2000138"/>
              <a:ext cx="48875" cy="13200"/>
            </a:xfrm>
            <a:custGeom>
              <a:rect b="b" l="l" r="r" t="t"/>
              <a:pathLst>
                <a:path extrusionOk="0" h="528" w="1955">
                  <a:moveTo>
                    <a:pt x="1210" y="0"/>
                  </a:moveTo>
                  <a:cubicBezTo>
                    <a:pt x="869" y="0"/>
                    <a:pt x="0" y="527"/>
                    <a:pt x="745" y="527"/>
                  </a:cubicBezTo>
                  <a:cubicBezTo>
                    <a:pt x="1086" y="527"/>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a:off x="4662875" y="2037338"/>
              <a:ext cx="40350" cy="20975"/>
            </a:xfrm>
            <a:custGeom>
              <a:rect b="b" l="l" r="r" t="t"/>
              <a:pathLst>
                <a:path extrusionOk="0" h="839" w="1614">
                  <a:moveTo>
                    <a:pt x="838" y="1"/>
                  </a:moveTo>
                  <a:cubicBezTo>
                    <a:pt x="187" y="1"/>
                    <a:pt x="1" y="839"/>
                    <a:pt x="745" y="839"/>
                  </a:cubicBezTo>
                  <a:cubicBezTo>
                    <a:pt x="1397" y="839"/>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a:off x="4692350" y="2080013"/>
              <a:ext cx="48100" cy="16300"/>
            </a:xfrm>
            <a:custGeom>
              <a:rect b="b" l="l" r="r" t="t"/>
              <a:pathLst>
                <a:path extrusionOk="0" h="652" w="1924">
                  <a:moveTo>
                    <a:pt x="1179" y="0"/>
                  </a:moveTo>
                  <a:cubicBezTo>
                    <a:pt x="745" y="0"/>
                    <a:pt x="1" y="651"/>
                    <a:pt x="745" y="651"/>
                  </a:cubicBezTo>
                  <a:cubicBezTo>
                    <a:pt x="1179" y="651"/>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a:off x="4783850" y="2111013"/>
              <a:ext cx="41125" cy="20975"/>
            </a:xfrm>
            <a:custGeom>
              <a:rect b="b" l="l" r="r" t="t"/>
              <a:pathLst>
                <a:path extrusionOk="0" h="839" w="1645">
                  <a:moveTo>
                    <a:pt x="869" y="1"/>
                  </a:moveTo>
                  <a:cubicBezTo>
                    <a:pt x="218" y="1"/>
                    <a:pt x="1" y="838"/>
                    <a:pt x="776" y="838"/>
                  </a:cubicBezTo>
                  <a:cubicBezTo>
                    <a:pt x="1397" y="838"/>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a:off x="4719500" y="2147463"/>
              <a:ext cx="48100" cy="15550"/>
            </a:xfrm>
            <a:custGeom>
              <a:rect b="b" l="l" r="r" t="t"/>
              <a:pathLst>
                <a:path extrusionOk="0" h="622" w="1924">
                  <a:moveTo>
                    <a:pt x="1179" y="1"/>
                  </a:moveTo>
                  <a:cubicBezTo>
                    <a:pt x="745" y="1"/>
                    <a:pt x="0" y="621"/>
                    <a:pt x="745" y="621"/>
                  </a:cubicBezTo>
                  <a:cubicBezTo>
                    <a:pt x="1179" y="621"/>
                    <a:pt x="192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a:off x="4766025" y="2066813"/>
              <a:ext cx="48875" cy="15550"/>
            </a:xfrm>
            <a:custGeom>
              <a:rect b="b" l="l" r="r" t="t"/>
              <a:pathLst>
                <a:path extrusionOk="0" h="622" w="1955">
                  <a:moveTo>
                    <a:pt x="1210" y="1"/>
                  </a:moveTo>
                  <a:cubicBezTo>
                    <a:pt x="776" y="1"/>
                    <a:pt x="0" y="621"/>
                    <a:pt x="745" y="621"/>
                  </a:cubicBezTo>
                  <a:cubicBezTo>
                    <a:pt x="1179" y="621"/>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a:off x="4774550" y="1948938"/>
              <a:ext cx="40350" cy="21750"/>
            </a:xfrm>
            <a:custGeom>
              <a:rect b="b" l="l" r="r" t="t"/>
              <a:pathLst>
                <a:path extrusionOk="0" h="870" w="1614">
                  <a:moveTo>
                    <a:pt x="838" y="1"/>
                  </a:moveTo>
                  <a:cubicBezTo>
                    <a:pt x="187" y="1"/>
                    <a:pt x="1" y="869"/>
                    <a:pt x="745" y="869"/>
                  </a:cubicBezTo>
                  <a:cubicBezTo>
                    <a:pt x="1396" y="869"/>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a:off x="4806350" y="1862088"/>
              <a:ext cx="48875" cy="13200"/>
            </a:xfrm>
            <a:custGeom>
              <a:rect b="b" l="l" r="r" t="t"/>
              <a:pathLst>
                <a:path extrusionOk="0" h="528" w="1955">
                  <a:moveTo>
                    <a:pt x="1210" y="1"/>
                  </a:moveTo>
                  <a:cubicBezTo>
                    <a:pt x="869" y="1"/>
                    <a:pt x="0" y="528"/>
                    <a:pt x="745" y="528"/>
                  </a:cubicBezTo>
                  <a:cubicBezTo>
                    <a:pt x="1117" y="528"/>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a:off x="4918025" y="1922588"/>
              <a:ext cx="48875" cy="13975"/>
            </a:xfrm>
            <a:custGeom>
              <a:rect b="b" l="l" r="r" t="t"/>
              <a:pathLst>
                <a:path extrusionOk="0" h="559" w="1955">
                  <a:moveTo>
                    <a:pt x="1210" y="0"/>
                  </a:moveTo>
                  <a:cubicBezTo>
                    <a:pt x="838" y="0"/>
                    <a:pt x="0" y="558"/>
                    <a:pt x="745" y="558"/>
                  </a:cubicBezTo>
                  <a:cubicBezTo>
                    <a:pt x="1086" y="558"/>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a:off x="4854425" y="1950488"/>
              <a:ext cx="47325" cy="17875"/>
            </a:xfrm>
            <a:custGeom>
              <a:rect b="b" l="l" r="r" t="t"/>
              <a:pathLst>
                <a:path extrusionOk="0" h="715" w="1893">
                  <a:moveTo>
                    <a:pt x="1148" y="1"/>
                  </a:moveTo>
                  <a:cubicBezTo>
                    <a:pt x="683" y="1"/>
                    <a:pt x="1" y="714"/>
                    <a:pt x="745" y="714"/>
                  </a:cubicBezTo>
                  <a:cubicBezTo>
                    <a:pt x="1210" y="714"/>
                    <a:pt x="189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a:off x="4842025" y="1910938"/>
              <a:ext cx="45000" cy="10125"/>
            </a:xfrm>
            <a:custGeom>
              <a:rect b="b" l="l" r="r" t="t"/>
              <a:pathLst>
                <a:path extrusionOk="0" h="405" w="1800">
                  <a:moveTo>
                    <a:pt x="1272" y="1"/>
                  </a:moveTo>
                  <a:cubicBezTo>
                    <a:pt x="1055" y="1"/>
                    <a:pt x="0" y="404"/>
                    <a:pt x="528" y="404"/>
                  </a:cubicBezTo>
                  <a:cubicBezTo>
                    <a:pt x="745" y="404"/>
                    <a:pt x="1799"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a:off x="4921125" y="1854338"/>
              <a:ext cx="48875" cy="15525"/>
            </a:xfrm>
            <a:custGeom>
              <a:rect b="b" l="l" r="r" t="t"/>
              <a:pathLst>
                <a:path extrusionOk="0" h="621" w="1955">
                  <a:moveTo>
                    <a:pt x="1210" y="0"/>
                  </a:moveTo>
                  <a:cubicBezTo>
                    <a:pt x="776" y="0"/>
                    <a:pt x="0" y="621"/>
                    <a:pt x="745" y="621"/>
                  </a:cubicBezTo>
                  <a:cubicBezTo>
                    <a:pt x="1179" y="621"/>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
            <p:cNvSpPr/>
            <p:nvPr/>
          </p:nvSpPr>
          <p:spPr>
            <a:xfrm>
              <a:off x="5008750" y="1891563"/>
              <a:ext cx="48875" cy="15525"/>
            </a:xfrm>
            <a:custGeom>
              <a:rect b="b" l="l" r="r" t="t"/>
              <a:pathLst>
                <a:path extrusionOk="0" h="621" w="1955">
                  <a:moveTo>
                    <a:pt x="1179" y="0"/>
                  </a:moveTo>
                  <a:cubicBezTo>
                    <a:pt x="776" y="0"/>
                    <a:pt x="0" y="621"/>
                    <a:pt x="745" y="621"/>
                  </a:cubicBezTo>
                  <a:cubicBezTo>
                    <a:pt x="1179" y="621"/>
                    <a:pt x="1955"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
            <p:cNvSpPr/>
            <p:nvPr/>
          </p:nvSpPr>
          <p:spPr>
            <a:xfrm>
              <a:off x="4968425" y="1969113"/>
              <a:ext cx="48875" cy="14750"/>
            </a:xfrm>
            <a:custGeom>
              <a:rect b="b" l="l" r="r" t="t"/>
              <a:pathLst>
                <a:path extrusionOk="0" h="590" w="1955">
                  <a:moveTo>
                    <a:pt x="1210" y="0"/>
                  </a:moveTo>
                  <a:cubicBezTo>
                    <a:pt x="807" y="0"/>
                    <a:pt x="0" y="590"/>
                    <a:pt x="745" y="590"/>
                  </a:cubicBezTo>
                  <a:cubicBezTo>
                    <a:pt x="1148" y="590"/>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
            <p:cNvSpPr/>
            <p:nvPr/>
          </p:nvSpPr>
          <p:spPr>
            <a:xfrm>
              <a:off x="5039000" y="1976863"/>
              <a:ext cx="48875" cy="13975"/>
            </a:xfrm>
            <a:custGeom>
              <a:rect b="b" l="l" r="r" t="t"/>
              <a:pathLst>
                <a:path extrusionOk="0" h="559" w="1955">
                  <a:moveTo>
                    <a:pt x="1210" y="0"/>
                  </a:moveTo>
                  <a:cubicBezTo>
                    <a:pt x="869" y="0"/>
                    <a:pt x="0" y="559"/>
                    <a:pt x="745" y="559"/>
                  </a:cubicBezTo>
                  <a:cubicBezTo>
                    <a:pt x="1086" y="559"/>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
            <p:cNvSpPr/>
            <p:nvPr/>
          </p:nvSpPr>
          <p:spPr>
            <a:xfrm>
              <a:off x="5130500" y="1949713"/>
              <a:ext cx="41125" cy="20200"/>
            </a:xfrm>
            <a:custGeom>
              <a:rect b="b" l="l" r="r" t="t"/>
              <a:pathLst>
                <a:path extrusionOk="0" h="808" w="1645">
                  <a:moveTo>
                    <a:pt x="869" y="1"/>
                  </a:moveTo>
                  <a:cubicBezTo>
                    <a:pt x="218" y="1"/>
                    <a:pt x="0" y="807"/>
                    <a:pt x="776" y="807"/>
                  </a:cubicBezTo>
                  <a:cubicBezTo>
                    <a:pt x="1396" y="807"/>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a:off x="5066125" y="1914038"/>
              <a:ext cx="48125" cy="17100"/>
            </a:xfrm>
            <a:custGeom>
              <a:rect b="b" l="l" r="r" t="t"/>
              <a:pathLst>
                <a:path extrusionOk="0" h="684" w="1925">
                  <a:moveTo>
                    <a:pt x="1180" y="1"/>
                  </a:moveTo>
                  <a:cubicBezTo>
                    <a:pt x="714" y="1"/>
                    <a:pt x="1" y="683"/>
                    <a:pt x="745" y="683"/>
                  </a:cubicBezTo>
                  <a:cubicBezTo>
                    <a:pt x="1211" y="683"/>
                    <a:pt x="1924" y="1"/>
                    <a:pt x="1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a:off x="5116550" y="1860538"/>
              <a:ext cx="48875" cy="16325"/>
            </a:xfrm>
            <a:custGeom>
              <a:rect b="b" l="l" r="r" t="t"/>
              <a:pathLst>
                <a:path extrusionOk="0" h="653" w="1955">
                  <a:moveTo>
                    <a:pt x="1179" y="1"/>
                  </a:moveTo>
                  <a:cubicBezTo>
                    <a:pt x="745" y="1"/>
                    <a:pt x="0" y="652"/>
                    <a:pt x="745" y="652"/>
                  </a:cubicBezTo>
                  <a:cubicBezTo>
                    <a:pt x="1179" y="652"/>
                    <a:pt x="195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a:off x="5188650" y="1829513"/>
              <a:ext cx="45800" cy="11675"/>
            </a:xfrm>
            <a:custGeom>
              <a:rect b="b" l="l" r="r" t="t"/>
              <a:pathLst>
                <a:path extrusionOk="0" h="467" w="1832">
                  <a:moveTo>
                    <a:pt x="1273" y="1"/>
                  </a:moveTo>
                  <a:cubicBezTo>
                    <a:pt x="1025" y="1"/>
                    <a:pt x="1" y="466"/>
                    <a:pt x="559" y="466"/>
                  </a:cubicBezTo>
                  <a:cubicBezTo>
                    <a:pt x="807"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
            <p:cNvSpPr/>
            <p:nvPr/>
          </p:nvSpPr>
          <p:spPr>
            <a:xfrm>
              <a:off x="5237525" y="1794613"/>
              <a:ext cx="48875" cy="14000"/>
            </a:xfrm>
            <a:custGeom>
              <a:rect b="b" l="l" r="r" t="t"/>
              <a:pathLst>
                <a:path extrusionOk="0" h="560" w="1955">
                  <a:moveTo>
                    <a:pt x="1210" y="1"/>
                  </a:moveTo>
                  <a:cubicBezTo>
                    <a:pt x="807" y="1"/>
                    <a:pt x="0" y="559"/>
                    <a:pt x="745" y="559"/>
                  </a:cubicBezTo>
                  <a:cubicBezTo>
                    <a:pt x="1148" y="559"/>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
            <p:cNvSpPr/>
            <p:nvPr/>
          </p:nvSpPr>
          <p:spPr>
            <a:xfrm>
              <a:off x="5303425" y="1806263"/>
              <a:ext cx="45000" cy="10875"/>
            </a:xfrm>
            <a:custGeom>
              <a:rect b="b" l="l" r="r" t="t"/>
              <a:pathLst>
                <a:path extrusionOk="0" h="435" w="1800">
                  <a:moveTo>
                    <a:pt x="1273" y="0"/>
                  </a:moveTo>
                  <a:cubicBezTo>
                    <a:pt x="1024" y="0"/>
                    <a:pt x="1" y="435"/>
                    <a:pt x="528" y="435"/>
                  </a:cubicBezTo>
                  <a:cubicBezTo>
                    <a:pt x="776" y="435"/>
                    <a:pt x="1800" y="0"/>
                    <a:pt x="1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
            <p:cNvSpPr/>
            <p:nvPr/>
          </p:nvSpPr>
          <p:spPr>
            <a:xfrm>
              <a:off x="5346075" y="1843488"/>
              <a:ext cx="47325" cy="17075"/>
            </a:xfrm>
            <a:custGeom>
              <a:rect b="b" l="l" r="r" t="t"/>
              <a:pathLst>
                <a:path extrusionOk="0" h="683" w="1893">
                  <a:moveTo>
                    <a:pt x="1149" y="0"/>
                  </a:moveTo>
                  <a:cubicBezTo>
                    <a:pt x="683" y="0"/>
                    <a:pt x="1" y="683"/>
                    <a:pt x="745" y="683"/>
                  </a:cubicBezTo>
                  <a:cubicBezTo>
                    <a:pt x="1211" y="683"/>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
            <p:cNvSpPr/>
            <p:nvPr/>
          </p:nvSpPr>
          <p:spPr>
            <a:xfrm>
              <a:off x="5274750" y="1901638"/>
              <a:ext cx="48875" cy="15550"/>
            </a:xfrm>
            <a:custGeom>
              <a:rect b="b" l="l" r="r" t="t"/>
              <a:pathLst>
                <a:path extrusionOk="0" h="622" w="1955">
                  <a:moveTo>
                    <a:pt x="1210" y="1"/>
                  </a:moveTo>
                  <a:cubicBezTo>
                    <a:pt x="807" y="1"/>
                    <a:pt x="0" y="621"/>
                    <a:pt x="745" y="621"/>
                  </a:cubicBezTo>
                  <a:cubicBezTo>
                    <a:pt x="1148" y="621"/>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
            <p:cNvSpPr/>
            <p:nvPr/>
          </p:nvSpPr>
          <p:spPr>
            <a:xfrm>
              <a:off x="5208050" y="1960588"/>
              <a:ext cx="41125" cy="19400"/>
            </a:xfrm>
            <a:custGeom>
              <a:rect b="b" l="l" r="r" t="t"/>
              <a:pathLst>
                <a:path extrusionOk="0" h="776" w="1645">
                  <a:moveTo>
                    <a:pt x="869" y="0"/>
                  </a:moveTo>
                  <a:cubicBezTo>
                    <a:pt x="249" y="0"/>
                    <a:pt x="0" y="776"/>
                    <a:pt x="745" y="776"/>
                  </a:cubicBezTo>
                  <a:cubicBezTo>
                    <a:pt x="1396" y="776"/>
                    <a:pt x="164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a:off x="5159975" y="1891563"/>
              <a:ext cx="48875" cy="15525"/>
            </a:xfrm>
            <a:custGeom>
              <a:rect b="b" l="l" r="r" t="t"/>
              <a:pathLst>
                <a:path extrusionOk="0" h="621" w="1955">
                  <a:moveTo>
                    <a:pt x="1210" y="0"/>
                  </a:moveTo>
                  <a:cubicBezTo>
                    <a:pt x="807" y="0"/>
                    <a:pt x="0" y="621"/>
                    <a:pt x="776" y="621"/>
                  </a:cubicBezTo>
                  <a:cubicBezTo>
                    <a:pt x="1179" y="621"/>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a:off x="5254575" y="1852013"/>
              <a:ext cx="48875" cy="13200"/>
            </a:xfrm>
            <a:custGeom>
              <a:rect b="b" l="l" r="r" t="t"/>
              <a:pathLst>
                <a:path extrusionOk="0" h="528" w="1955">
                  <a:moveTo>
                    <a:pt x="1210" y="0"/>
                  </a:moveTo>
                  <a:cubicBezTo>
                    <a:pt x="838" y="0"/>
                    <a:pt x="1" y="528"/>
                    <a:pt x="745" y="528"/>
                  </a:cubicBezTo>
                  <a:cubicBezTo>
                    <a:pt x="1086" y="528"/>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 name="Google Shape;230;p2"/>
          <p:cNvSpPr/>
          <p:nvPr/>
        </p:nvSpPr>
        <p:spPr>
          <a:xfrm>
            <a:off x="3386474" y="4207551"/>
            <a:ext cx="1735861" cy="1552202"/>
          </a:xfrm>
          <a:custGeom>
            <a:rect b="b" l="l" r="r" t="t"/>
            <a:pathLst>
              <a:path extrusionOk="0" h="39391" w="44049">
                <a:moveTo>
                  <a:pt x="41815" y="18643"/>
                </a:moveTo>
                <a:lnTo>
                  <a:pt x="41815" y="18643"/>
                </a:lnTo>
                <a:cubicBezTo>
                  <a:pt x="36665" y="23993"/>
                  <a:pt x="31303" y="29104"/>
                  <a:pt x="25751" y="33974"/>
                </a:cubicBezTo>
                <a:lnTo>
                  <a:pt x="25751" y="33974"/>
                </a:lnTo>
                <a:cubicBezTo>
                  <a:pt x="31957" y="31422"/>
                  <a:pt x="37381" y="27268"/>
                  <a:pt x="41474" y="21931"/>
                </a:cubicBezTo>
                <a:cubicBezTo>
                  <a:pt x="42249" y="20969"/>
                  <a:pt x="42869" y="19356"/>
                  <a:pt x="41815" y="18643"/>
                </a:cubicBezTo>
                <a:close/>
                <a:moveTo>
                  <a:pt x="2792" y="17030"/>
                </a:moveTo>
                <a:lnTo>
                  <a:pt x="2792" y="17030"/>
                </a:lnTo>
                <a:cubicBezTo>
                  <a:pt x="6077" y="25551"/>
                  <a:pt x="13820" y="31335"/>
                  <a:pt x="21393" y="36562"/>
                </a:cubicBezTo>
                <a:lnTo>
                  <a:pt x="21393" y="36562"/>
                </a:lnTo>
                <a:cubicBezTo>
                  <a:pt x="18871" y="27306"/>
                  <a:pt x="11868" y="19972"/>
                  <a:pt x="2792" y="17030"/>
                </a:cubicBezTo>
                <a:close/>
                <a:moveTo>
                  <a:pt x="24847" y="0"/>
                </a:moveTo>
                <a:lnTo>
                  <a:pt x="24847" y="0"/>
                </a:lnTo>
                <a:cubicBezTo>
                  <a:pt x="20535" y="11105"/>
                  <a:pt x="25778" y="23916"/>
                  <a:pt x="22738" y="35424"/>
                </a:cubicBezTo>
                <a:cubicBezTo>
                  <a:pt x="22148" y="23544"/>
                  <a:pt x="19977" y="11787"/>
                  <a:pt x="16317" y="465"/>
                </a:cubicBezTo>
                <a:cubicBezTo>
                  <a:pt x="12719" y="5677"/>
                  <a:pt x="13525" y="12687"/>
                  <a:pt x="15541" y="18674"/>
                </a:cubicBezTo>
                <a:cubicBezTo>
                  <a:pt x="17554" y="24618"/>
                  <a:pt x="20678" y="30315"/>
                  <a:pt x="21400" y="36566"/>
                </a:cubicBezTo>
                <a:lnTo>
                  <a:pt x="21400" y="36566"/>
                </a:lnTo>
                <a:cubicBezTo>
                  <a:pt x="21398" y="36565"/>
                  <a:pt x="21395" y="36563"/>
                  <a:pt x="21393" y="36562"/>
                </a:cubicBezTo>
                <a:lnTo>
                  <a:pt x="21393" y="36562"/>
                </a:lnTo>
                <a:cubicBezTo>
                  <a:pt x="21397" y="36575"/>
                  <a:pt x="21400" y="36589"/>
                  <a:pt x="21404" y="36603"/>
                </a:cubicBezTo>
                <a:cubicBezTo>
                  <a:pt x="21403" y="36591"/>
                  <a:pt x="21401" y="36579"/>
                  <a:pt x="21400" y="36566"/>
                </a:cubicBezTo>
                <a:lnTo>
                  <a:pt x="21400" y="36566"/>
                </a:lnTo>
                <a:cubicBezTo>
                  <a:pt x="21764" y="36818"/>
                  <a:pt x="22127" y="37067"/>
                  <a:pt x="22490" y="37316"/>
                </a:cubicBezTo>
                <a:cubicBezTo>
                  <a:pt x="17961" y="35052"/>
                  <a:pt x="13215" y="33253"/>
                  <a:pt x="8314" y="31950"/>
                </a:cubicBezTo>
                <a:cubicBezTo>
                  <a:pt x="6992" y="31601"/>
                  <a:pt x="5548" y="31314"/>
                  <a:pt x="4169" y="31314"/>
                </a:cubicBezTo>
                <a:cubicBezTo>
                  <a:pt x="2603" y="31314"/>
                  <a:pt x="1122" y="31684"/>
                  <a:pt x="1" y="32756"/>
                </a:cubicBezTo>
                <a:cubicBezTo>
                  <a:pt x="5259" y="37064"/>
                  <a:pt x="11824" y="39390"/>
                  <a:pt x="18562" y="39390"/>
                </a:cubicBezTo>
                <a:cubicBezTo>
                  <a:pt x="19734" y="39390"/>
                  <a:pt x="20910" y="39320"/>
                  <a:pt x="22086" y="39177"/>
                </a:cubicBezTo>
                <a:cubicBezTo>
                  <a:pt x="22941" y="39305"/>
                  <a:pt x="23802" y="39364"/>
                  <a:pt x="24666" y="39364"/>
                </a:cubicBezTo>
                <a:cubicBezTo>
                  <a:pt x="31384" y="39364"/>
                  <a:pt x="38276" y="35758"/>
                  <a:pt x="44048" y="32322"/>
                </a:cubicBezTo>
                <a:cubicBezTo>
                  <a:pt x="42166" y="31703"/>
                  <a:pt x="40239" y="31445"/>
                  <a:pt x="38294" y="31445"/>
                </a:cubicBezTo>
                <a:cubicBezTo>
                  <a:pt x="34072" y="31445"/>
                  <a:pt x="29766" y="32665"/>
                  <a:pt x="25642" y="34070"/>
                </a:cubicBezTo>
                <a:lnTo>
                  <a:pt x="25642" y="34070"/>
                </a:lnTo>
                <a:cubicBezTo>
                  <a:pt x="25244" y="34419"/>
                  <a:pt x="24844" y="34767"/>
                  <a:pt x="24444" y="35114"/>
                </a:cubicBezTo>
                <a:cubicBezTo>
                  <a:pt x="24692" y="34819"/>
                  <a:pt x="24940" y="34523"/>
                  <a:pt x="25187" y="34226"/>
                </a:cubicBezTo>
                <a:lnTo>
                  <a:pt x="25187" y="34226"/>
                </a:lnTo>
                <a:cubicBezTo>
                  <a:pt x="24935" y="34313"/>
                  <a:pt x="24684" y="34400"/>
                  <a:pt x="24435" y="34488"/>
                </a:cubicBezTo>
                <a:lnTo>
                  <a:pt x="24435" y="34488"/>
                </a:lnTo>
                <a:cubicBezTo>
                  <a:pt x="24697" y="34391"/>
                  <a:pt x="24958" y="34292"/>
                  <a:pt x="25217" y="34189"/>
                </a:cubicBezTo>
                <a:lnTo>
                  <a:pt x="25217" y="34189"/>
                </a:lnTo>
                <a:cubicBezTo>
                  <a:pt x="25207" y="34202"/>
                  <a:pt x="25197" y="34214"/>
                  <a:pt x="25187" y="34226"/>
                </a:cubicBezTo>
                <a:lnTo>
                  <a:pt x="25187" y="34226"/>
                </a:lnTo>
                <a:cubicBezTo>
                  <a:pt x="25338" y="34174"/>
                  <a:pt x="25490" y="34122"/>
                  <a:pt x="25642" y="34070"/>
                </a:cubicBezTo>
                <a:lnTo>
                  <a:pt x="25642" y="34070"/>
                </a:lnTo>
                <a:cubicBezTo>
                  <a:pt x="25679" y="34038"/>
                  <a:pt x="25715" y="34006"/>
                  <a:pt x="25751" y="33974"/>
                </a:cubicBezTo>
                <a:lnTo>
                  <a:pt x="25751" y="33974"/>
                </a:lnTo>
                <a:cubicBezTo>
                  <a:pt x="25574" y="34047"/>
                  <a:pt x="25396" y="34119"/>
                  <a:pt x="25217" y="34189"/>
                </a:cubicBezTo>
                <a:lnTo>
                  <a:pt x="25217" y="34189"/>
                </a:lnTo>
                <a:cubicBezTo>
                  <a:pt x="28692" y="30012"/>
                  <a:pt x="32008" y="25700"/>
                  <a:pt x="34463" y="20876"/>
                </a:cubicBezTo>
                <a:cubicBezTo>
                  <a:pt x="37100" y="15665"/>
                  <a:pt x="38651" y="9771"/>
                  <a:pt x="37937" y="4002"/>
                </a:cubicBezTo>
                <a:lnTo>
                  <a:pt x="37937" y="4002"/>
                </a:lnTo>
                <a:cubicBezTo>
                  <a:pt x="29779" y="11012"/>
                  <a:pt x="31920" y="24722"/>
                  <a:pt x="25406" y="33315"/>
                </a:cubicBezTo>
                <a:cubicBezTo>
                  <a:pt x="30834" y="23047"/>
                  <a:pt x="30617" y="10050"/>
                  <a:pt x="24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
          <p:cNvSpPr/>
          <p:nvPr/>
        </p:nvSpPr>
        <p:spPr>
          <a:xfrm>
            <a:off x="4614075" y="3790830"/>
            <a:ext cx="378603" cy="315912"/>
          </a:xfrm>
          <a:custGeom>
            <a:rect b="b" l="l" r="r" t="t"/>
            <a:pathLst>
              <a:path extrusionOk="0" h="9655" w="11571">
                <a:moveTo>
                  <a:pt x="5435" y="1"/>
                </a:moveTo>
                <a:cubicBezTo>
                  <a:pt x="4747" y="1"/>
                  <a:pt x="4054" y="115"/>
                  <a:pt x="3382" y="346"/>
                </a:cubicBezTo>
                <a:lnTo>
                  <a:pt x="3719" y="273"/>
                </a:lnTo>
                <a:lnTo>
                  <a:pt x="3719" y="273"/>
                </a:lnTo>
                <a:cubicBezTo>
                  <a:pt x="2253" y="703"/>
                  <a:pt x="929" y="1720"/>
                  <a:pt x="404" y="3137"/>
                </a:cubicBezTo>
                <a:cubicBezTo>
                  <a:pt x="1" y="4316"/>
                  <a:pt x="94" y="5619"/>
                  <a:pt x="714" y="6705"/>
                </a:cubicBezTo>
                <a:cubicBezTo>
                  <a:pt x="1303" y="7790"/>
                  <a:pt x="2234" y="8628"/>
                  <a:pt x="3382" y="9124"/>
                </a:cubicBezTo>
                <a:cubicBezTo>
                  <a:pt x="4160" y="9476"/>
                  <a:pt x="5019" y="9654"/>
                  <a:pt x="5873" y="9654"/>
                </a:cubicBezTo>
                <a:cubicBezTo>
                  <a:pt x="7130" y="9654"/>
                  <a:pt x="8377" y="9267"/>
                  <a:pt x="9337" y="8473"/>
                </a:cubicBezTo>
                <a:cubicBezTo>
                  <a:pt x="10950" y="7139"/>
                  <a:pt x="11571" y="4595"/>
                  <a:pt x="10547" y="2765"/>
                </a:cubicBezTo>
                <a:cubicBezTo>
                  <a:pt x="10206" y="2207"/>
                  <a:pt x="9741" y="1680"/>
                  <a:pt x="9213" y="1276"/>
                </a:cubicBezTo>
                <a:cubicBezTo>
                  <a:pt x="8105" y="435"/>
                  <a:pt x="6780" y="1"/>
                  <a:pt x="54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 name="Google Shape;232;p2"/>
          <p:cNvGrpSpPr/>
          <p:nvPr/>
        </p:nvGrpSpPr>
        <p:grpSpPr>
          <a:xfrm rot="3920554">
            <a:off x="-179243" y="1935436"/>
            <a:ext cx="1063055" cy="1875071"/>
            <a:chOff x="2797700" y="3217325"/>
            <a:chExt cx="682725" cy="1204225"/>
          </a:xfrm>
        </p:grpSpPr>
        <p:sp>
          <p:nvSpPr>
            <p:cNvPr id="233" name="Google Shape;233;p2"/>
            <p:cNvSpPr/>
            <p:nvPr/>
          </p:nvSpPr>
          <p:spPr>
            <a:xfrm>
              <a:off x="2797700" y="3824925"/>
              <a:ext cx="500825" cy="451000"/>
            </a:xfrm>
            <a:custGeom>
              <a:rect b="b" l="l" r="r" t="t"/>
              <a:pathLst>
                <a:path extrusionOk="0" h="18040" w="20033">
                  <a:moveTo>
                    <a:pt x="1771" y="1417"/>
                  </a:moveTo>
                  <a:cubicBezTo>
                    <a:pt x="5098" y="3779"/>
                    <a:pt x="8428" y="6149"/>
                    <a:pt x="11644" y="8700"/>
                  </a:cubicBezTo>
                  <a:cubicBezTo>
                    <a:pt x="14663" y="11098"/>
                    <a:pt x="17605" y="13317"/>
                    <a:pt x="19046" y="16873"/>
                  </a:cubicBezTo>
                  <a:lnTo>
                    <a:pt x="19046" y="16873"/>
                  </a:lnTo>
                  <a:cubicBezTo>
                    <a:pt x="17333" y="16151"/>
                    <a:pt x="15525" y="16018"/>
                    <a:pt x="13691" y="15680"/>
                  </a:cubicBezTo>
                  <a:cubicBezTo>
                    <a:pt x="10775" y="15183"/>
                    <a:pt x="8759" y="13850"/>
                    <a:pt x="7239" y="11306"/>
                  </a:cubicBezTo>
                  <a:cubicBezTo>
                    <a:pt x="6154" y="9476"/>
                    <a:pt x="5440" y="7429"/>
                    <a:pt x="4479" y="5567"/>
                  </a:cubicBezTo>
                  <a:cubicBezTo>
                    <a:pt x="3681" y="4109"/>
                    <a:pt x="2783" y="2717"/>
                    <a:pt x="1771" y="1417"/>
                  </a:cubicBezTo>
                  <a:close/>
                  <a:moveTo>
                    <a:pt x="548" y="1"/>
                  </a:moveTo>
                  <a:cubicBezTo>
                    <a:pt x="359" y="1"/>
                    <a:pt x="0" y="127"/>
                    <a:pt x="105" y="232"/>
                  </a:cubicBezTo>
                  <a:cubicBezTo>
                    <a:pt x="105" y="232"/>
                    <a:pt x="105" y="232"/>
                    <a:pt x="105" y="232"/>
                  </a:cubicBezTo>
                  <a:lnTo>
                    <a:pt x="105" y="232"/>
                  </a:lnTo>
                  <a:cubicBezTo>
                    <a:pt x="1904" y="2310"/>
                    <a:pt x="3424" y="4606"/>
                    <a:pt x="4572" y="7087"/>
                  </a:cubicBezTo>
                  <a:cubicBezTo>
                    <a:pt x="5409" y="8917"/>
                    <a:pt x="6123" y="10779"/>
                    <a:pt x="7301" y="12423"/>
                  </a:cubicBezTo>
                  <a:cubicBezTo>
                    <a:pt x="10279" y="16641"/>
                    <a:pt x="14963" y="15338"/>
                    <a:pt x="19120" y="17355"/>
                  </a:cubicBezTo>
                  <a:cubicBezTo>
                    <a:pt x="19135" y="17362"/>
                    <a:pt x="19156" y="17366"/>
                    <a:pt x="19181" y="17366"/>
                  </a:cubicBezTo>
                  <a:cubicBezTo>
                    <a:pt x="19196" y="17366"/>
                    <a:pt x="19213" y="17364"/>
                    <a:pt x="19231" y="17362"/>
                  </a:cubicBezTo>
                  <a:lnTo>
                    <a:pt x="19231" y="17362"/>
                  </a:lnTo>
                  <a:cubicBezTo>
                    <a:pt x="19302" y="17562"/>
                    <a:pt x="19369" y="17766"/>
                    <a:pt x="19430" y="17975"/>
                  </a:cubicBezTo>
                  <a:cubicBezTo>
                    <a:pt x="19448" y="18020"/>
                    <a:pt x="19509" y="18039"/>
                    <a:pt x="19584" y="18039"/>
                  </a:cubicBezTo>
                  <a:cubicBezTo>
                    <a:pt x="19766" y="18039"/>
                    <a:pt x="20032" y="17930"/>
                    <a:pt x="19988" y="17820"/>
                  </a:cubicBezTo>
                  <a:cubicBezTo>
                    <a:pt x="18809" y="13787"/>
                    <a:pt x="15894" y="11523"/>
                    <a:pt x="12730" y="8948"/>
                  </a:cubicBezTo>
                  <a:cubicBezTo>
                    <a:pt x="8821" y="5785"/>
                    <a:pt x="4727" y="2900"/>
                    <a:pt x="632" y="15"/>
                  </a:cubicBezTo>
                  <a:cubicBezTo>
                    <a:pt x="613" y="5"/>
                    <a:pt x="583" y="1"/>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
            <p:cNvSpPr/>
            <p:nvPr/>
          </p:nvSpPr>
          <p:spPr>
            <a:xfrm>
              <a:off x="2799200" y="3824650"/>
              <a:ext cx="633925" cy="527825"/>
            </a:xfrm>
            <a:custGeom>
              <a:rect b="b" l="l" r="r" t="t"/>
              <a:pathLst>
                <a:path extrusionOk="0" h="21113" w="25357">
                  <a:moveTo>
                    <a:pt x="511" y="1"/>
                  </a:moveTo>
                  <a:cubicBezTo>
                    <a:pt x="334" y="1"/>
                    <a:pt x="0" y="142"/>
                    <a:pt x="76" y="243"/>
                  </a:cubicBezTo>
                  <a:lnTo>
                    <a:pt x="45" y="243"/>
                  </a:lnTo>
                  <a:cubicBezTo>
                    <a:pt x="2092" y="2787"/>
                    <a:pt x="4263" y="5206"/>
                    <a:pt x="6621" y="7471"/>
                  </a:cubicBezTo>
                  <a:cubicBezTo>
                    <a:pt x="8854" y="9735"/>
                    <a:pt x="11088" y="12123"/>
                    <a:pt x="13476" y="14202"/>
                  </a:cubicBezTo>
                  <a:cubicBezTo>
                    <a:pt x="14655" y="15256"/>
                    <a:pt x="15927" y="15536"/>
                    <a:pt x="17292" y="16280"/>
                  </a:cubicBezTo>
                  <a:cubicBezTo>
                    <a:pt x="18625" y="17024"/>
                    <a:pt x="19618" y="18234"/>
                    <a:pt x="20766" y="19196"/>
                  </a:cubicBezTo>
                  <a:cubicBezTo>
                    <a:pt x="21763" y="20010"/>
                    <a:pt x="22961" y="21112"/>
                    <a:pt x="24321" y="21112"/>
                  </a:cubicBezTo>
                  <a:cubicBezTo>
                    <a:pt x="24568" y="21112"/>
                    <a:pt x="24820" y="21076"/>
                    <a:pt x="25077" y="20995"/>
                  </a:cubicBezTo>
                  <a:cubicBezTo>
                    <a:pt x="25328" y="20920"/>
                    <a:pt x="25356" y="20783"/>
                    <a:pt x="25177" y="20783"/>
                  </a:cubicBezTo>
                  <a:cubicBezTo>
                    <a:pt x="25134" y="20783"/>
                    <a:pt x="25081" y="20791"/>
                    <a:pt x="25015" y="20809"/>
                  </a:cubicBezTo>
                  <a:cubicBezTo>
                    <a:pt x="24851" y="20858"/>
                    <a:pt x="24683" y="20881"/>
                    <a:pt x="24511" y="20881"/>
                  </a:cubicBezTo>
                  <a:cubicBezTo>
                    <a:pt x="22509" y="20881"/>
                    <a:pt x="20066" y="17774"/>
                    <a:pt x="18781" y="16745"/>
                  </a:cubicBezTo>
                  <a:cubicBezTo>
                    <a:pt x="17664" y="15877"/>
                    <a:pt x="16392" y="15629"/>
                    <a:pt x="15182" y="14915"/>
                  </a:cubicBezTo>
                  <a:cubicBezTo>
                    <a:pt x="14097" y="14233"/>
                    <a:pt x="13228" y="13240"/>
                    <a:pt x="12297" y="12341"/>
                  </a:cubicBezTo>
                  <a:cubicBezTo>
                    <a:pt x="8265" y="8370"/>
                    <a:pt x="4077" y="4493"/>
                    <a:pt x="603" y="26"/>
                  </a:cubicBezTo>
                  <a:cubicBezTo>
                    <a:pt x="586" y="8"/>
                    <a:pt x="553"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a:off x="3258625" y="3484850"/>
              <a:ext cx="221800" cy="706250"/>
            </a:xfrm>
            <a:custGeom>
              <a:rect b="b" l="l" r="r" t="t"/>
              <a:pathLst>
                <a:path extrusionOk="0" h="28250" w="8872">
                  <a:moveTo>
                    <a:pt x="4023" y="1179"/>
                  </a:moveTo>
                  <a:lnTo>
                    <a:pt x="4023" y="1179"/>
                  </a:lnTo>
                  <a:cubicBezTo>
                    <a:pt x="4839" y="3333"/>
                    <a:pt x="5669" y="5467"/>
                    <a:pt x="6452" y="7600"/>
                  </a:cubicBezTo>
                  <a:cubicBezTo>
                    <a:pt x="7414" y="10175"/>
                    <a:pt x="8375" y="12905"/>
                    <a:pt x="8127" y="15696"/>
                  </a:cubicBezTo>
                  <a:cubicBezTo>
                    <a:pt x="7781" y="19683"/>
                    <a:pt x="5201" y="23239"/>
                    <a:pt x="5550" y="27266"/>
                  </a:cubicBezTo>
                  <a:lnTo>
                    <a:pt x="5550" y="27266"/>
                  </a:lnTo>
                  <a:cubicBezTo>
                    <a:pt x="2881" y="24125"/>
                    <a:pt x="1683" y="19726"/>
                    <a:pt x="993" y="15727"/>
                  </a:cubicBezTo>
                  <a:cubicBezTo>
                    <a:pt x="528" y="12967"/>
                    <a:pt x="1644" y="10485"/>
                    <a:pt x="2420" y="7879"/>
                  </a:cubicBezTo>
                  <a:cubicBezTo>
                    <a:pt x="3063" y="5626"/>
                    <a:pt x="3591" y="3420"/>
                    <a:pt x="4023" y="1179"/>
                  </a:cubicBezTo>
                  <a:close/>
                  <a:moveTo>
                    <a:pt x="4046" y="0"/>
                  </a:moveTo>
                  <a:cubicBezTo>
                    <a:pt x="3884" y="0"/>
                    <a:pt x="3692" y="87"/>
                    <a:pt x="3692" y="187"/>
                  </a:cubicBezTo>
                  <a:cubicBezTo>
                    <a:pt x="3690" y="196"/>
                    <a:pt x="3688" y="204"/>
                    <a:pt x="3687" y="213"/>
                  </a:cubicBezTo>
                  <a:lnTo>
                    <a:pt x="3687" y="213"/>
                  </a:lnTo>
                  <a:lnTo>
                    <a:pt x="3661" y="218"/>
                  </a:lnTo>
                  <a:cubicBezTo>
                    <a:pt x="3666" y="233"/>
                    <a:pt x="3672" y="248"/>
                    <a:pt x="3677" y="263"/>
                  </a:cubicBezTo>
                  <a:lnTo>
                    <a:pt x="3677" y="263"/>
                  </a:lnTo>
                  <a:cubicBezTo>
                    <a:pt x="3152" y="3091"/>
                    <a:pt x="2474" y="5888"/>
                    <a:pt x="1644" y="8655"/>
                  </a:cubicBezTo>
                  <a:cubicBezTo>
                    <a:pt x="931" y="11074"/>
                    <a:pt x="0" y="13339"/>
                    <a:pt x="435" y="15882"/>
                  </a:cubicBezTo>
                  <a:cubicBezTo>
                    <a:pt x="1179" y="20225"/>
                    <a:pt x="2513" y="25002"/>
                    <a:pt x="5677" y="28197"/>
                  </a:cubicBezTo>
                  <a:cubicBezTo>
                    <a:pt x="5681" y="28201"/>
                    <a:pt x="5685" y="28205"/>
                    <a:pt x="5690" y="28208"/>
                  </a:cubicBezTo>
                  <a:lnTo>
                    <a:pt x="5690" y="28208"/>
                  </a:lnTo>
                  <a:cubicBezTo>
                    <a:pt x="5712" y="28237"/>
                    <a:pt x="5760" y="28250"/>
                    <a:pt x="5817" y="28250"/>
                  </a:cubicBezTo>
                  <a:cubicBezTo>
                    <a:pt x="5990" y="28250"/>
                    <a:pt x="6256" y="28138"/>
                    <a:pt x="6235" y="28011"/>
                  </a:cubicBezTo>
                  <a:cubicBezTo>
                    <a:pt x="5336" y="23420"/>
                    <a:pt x="8593" y="19481"/>
                    <a:pt x="8717" y="14983"/>
                  </a:cubicBezTo>
                  <a:cubicBezTo>
                    <a:pt x="8872" y="9958"/>
                    <a:pt x="5987" y="4715"/>
                    <a:pt x="4250" y="94"/>
                  </a:cubicBezTo>
                  <a:cubicBezTo>
                    <a:pt x="4217" y="27"/>
                    <a:pt x="4136" y="0"/>
                    <a:pt x="40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a:off x="3342800" y="3512850"/>
              <a:ext cx="102725" cy="837725"/>
            </a:xfrm>
            <a:custGeom>
              <a:rect b="b" l="l" r="r" t="t"/>
              <a:pathLst>
                <a:path extrusionOk="0" h="33509" w="4109">
                  <a:moveTo>
                    <a:pt x="467" y="0"/>
                  </a:moveTo>
                  <a:cubicBezTo>
                    <a:pt x="285" y="0"/>
                    <a:pt x="0" y="124"/>
                    <a:pt x="45" y="214"/>
                  </a:cubicBezTo>
                  <a:lnTo>
                    <a:pt x="14" y="214"/>
                  </a:lnTo>
                  <a:cubicBezTo>
                    <a:pt x="2496" y="5612"/>
                    <a:pt x="263" y="11567"/>
                    <a:pt x="449" y="17213"/>
                  </a:cubicBezTo>
                  <a:cubicBezTo>
                    <a:pt x="604" y="20067"/>
                    <a:pt x="1100" y="22889"/>
                    <a:pt x="1969" y="25619"/>
                  </a:cubicBezTo>
                  <a:cubicBezTo>
                    <a:pt x="2682" y="28101"/>
                    <a:pt x="3582" y="30799"/>
                    <a:pt x="3023" y="33405"/>
                  </a:cubicBezTo>
                  <a:cubicBezTo>
                    <a:pt x="3011" y="33478"/>
                    <a:pt x="3090" y="33508"/>
                    <a:pt x="3192" y="33508"/>
                  </a:cubicBezTo>
                  <a:cubicBezTo>
                    <a:pt x="3350" y="33508"/>
                    <a:pt x="3563" y="33437"/>
                    <a:pt x="3582" y="33343"/>
                  </a:cubicBezTo>
                  <a:cubicBezTo>
                    <a:pt x="4109" y="30861"/>
                    <a:pt x="3364" y="28349"/>
                    <a:pt x="2682" y="25991"/>
                  </a:cubicBezTo>
                  <a:cubicBezTo>
                    <a:pt x="1907" y="23293"/>
                    <a:pt x="1224" y="20594"/>
                    <a:pt x="1069" y="17740"/>
                  </a:cubicBezTo>
                  <a:cubicBezTo>
                    <a:pt x="728" y="11940"/>
                    <a:pt x="3178" y="5643"/>
                    <a:pt x="604" y="59"/>
                  </a:cubicBezTo>
                  <a:cubicBezTo>
                    <a:pt x="587" y="17"/>
                    <a:pt x="534" y="0"/>
                    <a:pt x="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
            <p:cNvSpPr/>
            <p:nvPr/>
          </p:nvSpPr>
          <p:spPr>
            <a:xfrm>
              <a:off x="3139775" y="3858825"/>
              <a:ext cx="334875" cy="562725"/>
            </a:xfrm>
            <a:custGeom>
              <a:rect b="b" l="l" r="r" t="t"/>
              <a:pathLst>
                <a:path extrusionOk="0" h="22509" w="13395">
                  <a:moveTo>
                    <a:pt x="389" y="1"/>
                  </a:moveTo>
                  <a:cubicBezTo>
                    <a:pt x="207" y="1"/>
                    <a:pt x="0" y="127"/>
                    <a:pt x="39" y="303"/>
                  </a:cubicBezTo>
                  <a:cubicBezTo>
                    <a:pt x="2149" y="8585"/>
                    <a:pt x="8725" y="15068"/>
                    <a:pt x="12788" y="22420"/>
                  </a:cubicBezTo>
                  <a:cubicBezTo>
                    <a:pt x="12824" y="22482"/>
                    <a:pt x="12894" y="22509"/>
                    <a:pt x="12970" y="22509"/>
                  </a:cubicBezTo>
                  <a:cubicBezTo>
                    <a:pt x="13160" y="22509"/>
                    <a:pt x="13395" y="22348"/>
                    <a:pt x="13285" y="22171"/>
                  </a:cubicBezTo>
                  <a:cubicBezTo>
                    <a:pt x="9252" y="14851"/>
                    <a:pt x="2707" y="8399"/>
                    <a:pt x="629" y="148"/>
                  </a:cubicBezTo>
                  <a:cubicBezTo>
                    <a:pt x="594" y="44"/>
                    <a:pt x="496" y="1"/>
                    <a:pt x="3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
            <p:cNvSpPr/>
            <p:nvPr/>
          </p:nvSpPr>
          <p:spPr>
            <a:xfrm>
              <a:off x="2926700" y="3217325"/>
              <a:ext cx="246850" cy="708075"/>
            </a:xfrm>
            <a:custGeom>
              <a:rect b="b" l="l" r="r" t="t"/>
              <a:pathLst>
                <a:path extrusionOk="0" h="28323" w="9874">
                  <a:moveTo>
                    <a:pt x="1803" y="1094"/>
                  </a:moveTo>
                  <a:cubicBezTo>
                    <a:pt x="2973" y="3036"/>
                    <a:pt x="4212" y="4983"/>
                    <a:pt x="5305" y="6979"/>
                  </a:cubicBezTo>
                  <a:cubicBezTo>
                    <a:pt x="6081" y="8313"/>
                    <a:pt x="6515" y="9833"/>
                    <a:pt x="6515" y="11384"/>
                  </a:cubicBezTo>
                  <a:cubicBezTo>
                    <a:pt x="6484" y="12718"/>
                    <a:pt x="6174" y="14021"/>
                    <a:pt x="6205" y="15354"/>
                  </a:cubicBezTo>
                  <a:cubicBezTo>
                    <a:pt x="6205" y="17495"/>
                    <a:pt x="7042" y="19542"/>
                    <a:pt x="7570" y="21558"/>
                  </a:cubicBezTo>
                  <a:cubicBezTo>
                    <a:pt x="8064" y="23536"/>
                    <a:pt x="8534" y="25490"/>
                    <a:pt x="9088" y="27441"/>
                  </a:cubicBezTo>
                  <a:lnTo>
                    <a:pt x="9088" y="27441"/>
                  </a:lnTo>
                  <a:cubicBezTo>
                    <a:pt x="5794" y="24842"/>
                    <a:pt x="3483" y="20703"/>
                    <a:pt x="2234" y="16781"/>
                  </a:cubicBezTo>
                  <a:cubicBezTo>
                    <a:pt x="685" y="11810"/>
                    <a:pt x="1450" y="6261"/>
                    <a:pt x="1803" y="1094"/>
                  </a:cubicBezTo>
                  <a:close/>
                  <a:moveTo>
                    <a:pt x="1642" y="1"/>
                  </a:moveTo>
                  <a:cubicBezTo>
                    <a:pt x="1488" y="1"/>
                    <a:pt x="1304" y="96"/>
                    <a:pt x="1304" y="217"/>
                  </a:cubicBezTo>
                  <a:cubicBezTo>
                    <a:pt x="994" y="5863"/>
                    <a:pt x="1" y="11973"/>
                    <a:pt x="1862" y="17433"/>
                  </a:cubicBezTo>
                  <a:cubicBezTo>
                    <a:pt x="3289" y="21558"/>
                    <a:pt x="5740" y="25746"/>
                    <a:pt x="9369" y="28289"/>
                  </a:cubicBezTo>
                  <a:cubicBezTo>
                    <a:pt x="9397" y="28308"/>
                    <a:pt x="9432" y="28318"/>
                    <a:pt x="9471" y="28320"/>
                  </a:cubicBezTo>
                  <a:lnTo>
                    <a:pt x="9471" y="28320"/>
                  </a:lnTo>
                  <a:cubicBezTo>
                    <a:pt x="9484" y="28321"/>
                    <a:pt x="9498" y="28322"/>
                    <a:pt x="9512" y="28322"/>
                  </a:cubicBezTo>
                  <a:cubicBezTo>
                    <a:pt x="9674" y="28322"/>
                    <a:pt x="9870" y="28220"/>
                    <a:pt x="9870" y="28080"/>
                  </a:cubicBezTo>
                  <a:lnTo>
                    <a:pt x="9870" y="28080"/>
                  </a:lnTo>
                  <a:cubicBezTo>
                    <a:pt x="9874" y="28054"/>
                    <a:pt x="9869" y="28027"/>
                    <a:pt x="9853" y="28001"/>
                  </a:cubicBezTo>
                  <a:lnTo>
                    <a:pt x="9853" y="28001"/>
                  </a:lnTo>
                  <a:cubicBezTo>
                    <a:pt x="9207" y="25812"/>
                    <a:pt x="8683" y="23623"/>
                    <a:pt x="8128" y="21434"/>
                  </a:cubicBezTo>
                  <a:cubicBezTo>
                    <a:pt x="7384" y="18580"/>
                    <a:pt x="6608" y="16130"/>
                    <a:pt x="6918" y="13152"/>
                  </a:cubicBezTo>
                  <a:cubicBezTo>
                    <a:pt x="7166" y="10888"/>
                    <a:pt x="7042" y="9089"/>
                    <a:pt x="5988" y="7041"/>
                  </a:cubicBezTo>
                  <a:cubicBezTo>
                    <a:pt x="4716" y="4653"/>
                    <a:pt x="3227" y="2388"/>
                    <a:pt x="1831" y="93"/>
                  </a:cubicBezTo>
                  <a:cubicBezTo>
                    <a:pt x="1799" y="28"/>
                    <a:pt x="1725" y="1"/>
                    <a:pt x="1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a:off x="2975275" y="3249325"/>
              <a:ext cx="199675" cy="674700"/>
            </a:xfrm>
            <a:custGeom>
              <a:rect b="b" l="l" r="r" t="t"/>
              <a:pathLst>
                <a:path extrusionOk="0" h="26988" w="7987">
                  <a:moveTo>
                    <a:pt x="427" y="1"/>
                  </a:moveTo>
                  <a:cubicBezTo>
                    <a:pt x="246" y="1"/>
                    <a:pt x="1" y="113"/>
                    <a:pt x="43" y="240"/>
                  </a:cubicBezTo>
                  <a:cubicBezTo>
                    <a:pt x="881" y="2970"/>
                    <a:pt x="633" y="5699"/>
                    <a:pt x="788" y="8491"/>
                  </a:cubicBezTo>
                  <a:cubicBezTo>
                    <a:pt x="943" y="10724"/>
                    <a:pt x="1284" y="12958"/>
                    <a:pt x="1842" y="15129"/>
                  </a:cubicBezTo>
                  <a:cubicBezTo>
                    <a:pt x="2928" y="19348"/>
                    <a:pt x="4603" y="23535"/>
                    <a:pt x="7364" y="26947"/>
                  </a:cubicBezTo>
                  <a:cubicBezTo>
                    <a:pt x="7385" y="26976"/>
                    <a:pt x="7431" y="26988"/>
                    <a:pt x="7487" y="26988"/>
                  </a:cubicBezTo>
                  <a:cubicBezTo>
                    <a:pt x="7677" y="26988"/>
                    <a:pt x="7987" y="26850"/>
                    <a:pt x="7891" y="26730"/>
                  </a:cubicBezTo>
                  <a:cubicBezTo>
                    <a:pt x="5037" y="23194"/>
                    <a:pt x="3331" y="18789"/>
                    <a:pt x="2277" y="14416"/>
                  </a:cubicBezTo>
                  <a:cubicBezTo>
                    <a:pt x="1780" y="12430"/>
                    <a:pt x="1470" y="10383"/>
                    <a:pt x="1346" y="8367"/>
                  </a:cubicBezTo>
                  <a:cubicBezTo>
                    <a:pt x="1191" y="5575"/>
                    <a:pt x="1439" y="2814"/>
                    <a:pt x="602" y="85"/>
                  </a:cubicBezTo>
                  <a:cubicBezTo>
                    <a:pt x="582" y="25"/>
                    <a:pt x="512" y="1"/>
                    <a:pt x="4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 name="Google Shape;240;p2"/>
          <p:cNvGrpSpPr/>
          <p:nvPr/>
        </p:nvGrpSpPr>
        <p:grpSpPr>
          <a:xfrm rot="9764690">
            <a:off x="3560732" y="-1783669"/>
            <a:ext cx="1546779" cy="2481535"/>
            <a:chOff x="2402100" y="3854125"/>
            <a:chExt cx="435600" cy="698825"/>
          </a:xfrm>
        </p:grpSpPr>
        <p:sp>
          <p:nvSpPr>
            <p:cNvPr id="241" name="Google Shape;241;p2"/>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4" name="Google Shape;254;p2"/>
          <p:cNvSpPr/>
          <p:nvPr/>
        </p:nvSpPr>
        <p:spPr>
          <a:xfrm rot="10673898">
            <a:off x="2204422" y="-744575"/>
            <a:ext cx="1468370" cy="1312998"/>
          </a:xfrm>
          <a:custGeom>
            <a:rect b="b" l="l" r="r" t="t"/>
            <a:pathLst>
              <a:path extrusionOk="0" h="39391" w="44049">
                <a:moveTo>
                  <a:pt x="41815" y="18643"/>
                </a:moveTo>
                <a:lnTo>
                  <a:pt x="41815" y="18643"/>
                </a:lnTo>
                <a:cubicBezTo>
                  <a:pt x="36665" y="23993"/>
                  <a:pt x="31303" y="29104"/>
                  <a:pt x="25751" y="33974"/>
                </a:cubicBezTo>
                <a:lnTo>
                  <a:pt x="25751" y="33974"/>
                </a:lnTo>
                <a:cubicBezTo>
                  <a:pt x="31957" y="31422"/>
                  <a:pt x="37381" y="27268"/>
                  <a:pt x="41474" y="21931"/>
                </a:cubicBezTo>
                <a:cubicBezTo>
                  <a:pt x="42249" y="20969"/>
                  <a:pt x="42869" y="19356"/>
                  <a:pt x="41815" y="18643"/>
                </a:cubicBezTo>
                <a:close/>
                <a:moveTo>
                  <a:pt x="2792" y="17030"/>
                </a:moveTo>
                <a:lnTo>
                  <a:pt x="2792" y="17030"/>
                </a:lnTo>
                <a:cubicBezTo>
                  <a:pt x="6077" y="25551"/>
                  <a:pt x="13820" y="31335"/>
                  <a:pt x="21393" y="36562"/>
                </a:cubicBezTo>
                <a:lnTo>
                  <a:pt x="21393" y="36562"/>
                </a:lnTo>
                <a:cubicBezTo>
                  <a:pt x="18871" y="27306"/>
                  <a:pt x="11868" y="19972"/>
                  <a:pt x="2792" y="17030"/>
                </a:cubicBezTo>
                <a:close/>
                <a:moveTo>
                  <a:pt x="24847" y="0"/>
                </a:moveTo>
                <a:lnTo>
                  <a:pt x="24847" y="0"/>
                </a:lnTo>
                <a:cubicBezTo>
                  <a:pt x="20535" y="11105"/>
                  <a:pt x="25778" y="23916"/>
                  <a:pt x="22738" y="35424"/>
                </a:cubicBezTo>
                <a:cubicBezTo>
                  <a:pt x="22148" y="23544"/>
                  <a:pt x="19977" y="11787"/>
                  <a:pt x="16317" y="465"/>
                </a:cubicBezTo>
                <a:cubicBezTo>
                  <a:pt x="12719" y="5677"/>
                  <a:pt x="13525" y="12687"/>
                  <a:pt x="15541" y="18674"/>
                </a:cubicBezTo>
                <a:cubicBezTo>
                  <a:pt x="17554" y="24618"/>
                  <a:pt x="20678" y="30315"/>
                  <a:pt x="21400" y="36566"/>
                </a:cubicBezTo>
                <a:lnTo>
                  <a:pt x="21400" y="36566"/>
                </a:lnTo>
                <a:cubicBezTo>
                  <a:pt x="21398" y="36565"/>
                  <a:pt x="21395" y="36563"/>
                  <a:pt x="21393" y="36562"/>
                </a:cubicBezTo>
                <a:lnTo>
                  <a:pt x="21393" y="36562"/>
                </a:lnTo>
                <a:cubicBezTo>
                  <a:pt x="21397" y="36575"/>
                  <a:pt x="21400" y="36589"/>
                  <a:pt x="21404" y="36603"/>
                </a:cubicBezTo>
                <a:cubicBezTo>
                  <a:pt x="21403" y="36591"/>
                  <a:pt x="21401" y="36579"/>
                  <a:pt x="21400" y="36566"/>
                </a:cubicBezTo>
                <a:lnTo>
                  <a:pt x="21400" y="36566"/>
                </a:lnTo>
                <a:cubicBezTo>
                  <a:pt x="21764" y="36818"/>
                  <a:pt x="22127" y="37067"/>
                  <a:pt x="22490" y="37316"/>
                </a:cubicBezTo>
                <a:cubicBezTo>
                  <a:pt x="17961" y="35052"/>
                  <a:pt x="13215" y="33253"/>
                  <a:pt x="8314" y="31950"/>
                </a:cubicBezTo>
                <a:cubicBezTo>
                  <a:pt x="6992" y="31601"/>
                  <a:pt x="5548" y="31314"/>
                  <a:pt x="4169" y="31314"/>
                </a:cubicBezTo>
                <a:cubicBezTo>
                  <a:pt x="2603" y="31314"/>
                  <a:pt x="1122" y="31684"/>
                  <a:pt x="1" y="32756"/>
                </a:cubicBezTo>
                <a:cubicBezTo>
                  <a:pt x="5259" y="37064"/>
                  <a:pt x="11824" y="39390"/>
                  <a:pt x="18562" y="39390"/>
                </a:cubicBezTo>
                <a:cubicBezTo>
                  <a:pt x="19734" y="39390"/>
                  <a:pt x="20910" y="39320"/>
                  <a:pt x="22086" y="39177"/>
                </a:cubicBezTo>
                <a:cubicBezTo>
                  <a:pt x="22941" y="39305"/>
                  <a:pt x="23802" y="39364"/>
                  <a:pt x="24666" y="39364"/>
                </a:cubicBezTo>
                <a:cubicBezTo>
                  <a:pt x="31384" y="39364"/>
                  <a:pt x="38276" y="35758"/>
                  <a:pt x="44048" y="32322"/>
                </a:cubicBezTo>
                <a:cubicBezTo>
                  <a:pt x="42166" y="31703"/>
                  <a:pt x="40239" y="31445"/>
                  <a:pt x="38294" y="31445"/>
                </a:cubicBezTo>
                <a:cubicBezTo>
                  <a:pt x="34072" y="31445"/>
                  <a:pt x="29766" y="32665"/>
                  <a:pt x="25642" y="34070"/>
                </a:cubicBezTo>
                <a:lnTo>
                  <a:pt x="25642" y="34070"/>
                </a:lnTo>
                <a:cubicBezTo>
                  <a:pt x="25244" y="34419"/>
                  <a:pt x="24844" y="34767"/>
                  <a:pt x="24444" y="35114"/>
                </a:cubicBezTo>
                <a:cubicBezTo>
                  <a:pt x="24692" y="34819"/>
                  <a:pt x="24940" y="34523"/>
                  <a:pt x="25187" y="34226"/>
                </a:cubicBezTo>
                <a:lnTo>
                  <a:pt x="25187" y="34226"/>
                </a:lnTo>
                <a:cubicBezTo>
                  <a:pt x="24935" y="34313"/>
                  <a:pt x="24684" y="34400"/>
                  <a:pt x="24435" y="34488"/>
                </a:cubicBezTo>
                <a:lnTo>
                  <a:pt x="24435" y="34488"/>
                </a:lnTo>
                <a:cubicBezTo>
                  <a:pt x="24697" y="34391"/>
                  <a:pt x="24958" y="34292"/>
                  <a:pt x="25217" y="34189"/>
                </a:cubicBezTo>
                <a:lnTo>
                  <a:pt x="25217" y="34189"/>
                </a:lnTo>
                <a:cubicBezTo>
                  <a:pt x="25207" y="34202"/>
                  <a:pt x="25197" y="34214"/>
                  <a:pt x="25187" y="34226"/>
                </a:cubicBezTo>
                <a:lnTo>
                  <a:pt x="25187" y="34226"/>
                </a:lnTo>
                <a:cubicBezTo>
                  <a:pt x="25338" y="34174"/>
                  <a:pt x="25490" y="34122"/>
                  <a:pt x="25642" y="34070"/>
                </a:cubicBezTo>
                <a:lnTo>
                  <a:pt x="25642" y="34070"/>
                </a:lnTo>
                <a:cubicBezTo>
                  <a:pt x="25679" y="34038"/>
                  <a:pt x="25715" y="34006"/>
                  <a:pt x="25751" y="33974"/>
                </a:cubicBezTo>
                <a:lnTo>
                  <a:pt x="25751" y="33974"/>
                </a:lnTo>
                <a:cubicBezTo>
                  <a:pt x="25574" y="34047"/>
                  <a:pt x="25396" y="34119"/>
                  <a:pt x="25217" y="34189"/>
                </a:cubicBezTo>
                <a:lnTo>
                  <a:pt x="25217" y="34189"/>
                </a:lnTo>
                <a:cubicBezTo>
                  <a:pt x="28692" y="30012"/>
                  <a:pt x="32008" y="25700"/>
                  <a:pt x="34463" y="20876"/>
                </a:cubicBezTo>
                <a:cubicBezTo>
                  <a:pt x="37100" y="15665"/>
                  <a:pt x="38651" y="9771"/>
                  <a:pt x="37937" y="4002"/>
                </a:cubicBezTo>
                <a:lnTo>
                  <a:pt x="37937" y="4002"/>
                </a:lnTo>
                <a:cubicBezTo>
                  <a:pt x="29779" y="11012"/>
                  <a:pt x="31920" y="24722"/>
                  <a:pt x="25406" y="33315"/>
                </a:cubicBezTo>
                <a:cubicBezTo>
                  <a:pt x="30834" y="23047"/>
                  <a:pt x="30617" y="10050"/>
                  <a:pt x="24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5" name="Google Shape;255;p2"/>
          <p:cNvGrpSpPr/>
          <p:nvPr/>
        </p:nvGrpSpPr>
        <p:grpSpPr>
          <a:xfrm rot="-6923304">
            <a:off x="7577465" y="-582491"/>
            <a:ext cx="2662542" cy="2828636"/>
            <a:chOff x="4159600" y="887163"/>
            <a:chExt cx="1265600" cy="1344550"/>
          </a:xfrm>
        </p:grpSpPr>
        <p:sp>
          <p:nvSpPr>
            <p:cNvPr id="256" name="Google Shape;256;p2"/>
            <p:cNvSpPr/>
            <p:nvPr/>
          </p:nvSpPr>
          <p:spPr>
            <a:xfrm>
              <a:off x="4159600" y="887163"/>
              <a:ext cx="1265600" cy="1344550"/>
            </a:xfrm>
            <a:custGeom>
              <a:rect b="b" l="l" r="r" t="t"/>
              <a:pathLst>
                <a:path extrusionOk="0" h="53782" w="50624">
                  <a:moveTo>
                    <a:pt x="24646" y="1"/>
                  </a:moveTo>
                  <a:cubicBezTo>
                    <a:pt x="24468" y="1"/>
                    <a:pt x="24287" y="13"/>
                    <a:pt x="24102" y="38"/>
                  </a:cubicBezTo>
                  <a:cubicBezTo>
                    <a:pt x="22706" y="224"/>
                    <a:pt x="21528" y="1123"/>
                    <a:pt x="20628" y="2178"/>
                  </a:cubicBezTo>
                  <a:cubicBezTo>
                    <a:pt x="17681" y="5714"/>
                    <a:pt x="17867" y="11391"/>
                    <a:pt x="21000" y="14741"/>
                  </a:cubicBezTo>
                  <a:cubicBezTo>
                    <a:pt x="22086" y="15857"/>
                    <a:pt x="23575" y="17067"/>
                    <a:pt x="23296" y="18618"/>
                  </a:cubicBezTo>
                  <a:cubicBezTo>
                    <a:pt x="23075" y="19846"/>
                    <a:pt x="21785" y="20490"/>
                    <a:pt x="20503" y="20490"/>
                  </a:cubicBezTo>
                  <a:cubicBezTo>
                    <a:pt x="20165" y="20490"/>
                    <a:pt x="19828" y="20446"/>
                    <a:pt x="19511" y="20355"/>
                  </a:cubicBezTo>
                  <a:cubicBezTo>
                    <a:pt x="18022" y="19952"/>
                    <a:pt x="16813" y="18866"/>
                    <a:pt x="15417" y="18091"/>
                  </a:cubicBezTo>
                  <a:cubicBezTo>
                    <a:pt x="13952" y="17299"/>
                    <a:pt x="12329" y="16903"/>
                    <a:pt x="10707" y="16903"/>
                  </a:cubicBezTo>
                  <a:cubicBezTo>
                    <a:pt x="8963" y="16903"/>
                    <a:pt x="7220" y="17361"/>
                    <a:pt x="5677" y="18277"/>
                  </a:cubicBezTo>
                  <a:cubicBezTo>
                    <a:pt x="5025" y="18649"/>
                    <a:pt x="4374" y="19176"/>
                    <a:pt x="4250" y="19921"/>
                  </a:cubicBezTo>
                  <a:cubicBezTo>
                    <a:pt x="4219" y="20479"/>
                    <a:pt x="4343" y="21007"/>
                    <a:pt x="4622" y="21472"/>
                  </a:cubicBezTo>
                  <a:cubicBezTo>
                    <a:pt x="6607" y="25504"/>
                    <a:pt x="10981" y="27893"/>
                    <a:pt x="15386" y="28730"/>
                  </a:cubicBezTo>
                  <a:cubicBezTo>
                    <a:pt x="16906" y="29009"/>
                    <a:pt x="18519" y="29196"/>
                    <a:pt x="19822" y="30064"/>
                  </a:cubicBezTo>
                  <a:cubicBezTo>
                    <a:pt x="21093" y="30933"/>
                    <a:pt x="21869" y="32825"/>
                    <a:pt x="20876" y="34066"/>
                  </a:cubicBezTo>
                  <a:cubicBezTo>
                    <a:pt x="20283" y="34807"/>
                    <a:pt x="19277" y="35036"/>
                    <a:pt x="18281" y="35036"/>
                  </a:cubicBezTo>
                  <a:cubicBezTo>
                    <a:pt x="18026" y="35036"/>
                    <a:pt x="17772" y="35021"/>
                    <a:pt x="17526" y="34996"/>
                  </a:cubicBezTo>
                  <a:cubicBezTo>
                    <a:pt x="14083" y="34655"/>
                    <a:pt x="10826" y="33166"/>
                    <a:pt x="7383" y="33135"/>
                  </a:cubicBezTo>
                  <a:cubicBezTo>
                    <a:pt x="3940" y="33135"/>
                    <a:pt x="0" y="35492"/>
                    <a:pt x="217" y="38936"/>
                  </a:cubicBezTo>
                  <a:cubicBezTo>
                    <a:pt x="404" y="42069"/>
                    <a:pt x="3909" y="43961"/>
                    <a:pt x="7011" y="44302"/>
                  </a:cubicBezTo>
                  <a:cubicBezTo>
                    <a:pt x="10144" y="44643"/>
                    <a:pt x="13432" y="44085"/>
                    <a:pt x="16409" y="45108"/>
                  </a:cubicBezTo>
                  <a:cubicBezTo>
                    <a:pt x="19387" y="46163"/>
                    <a:pt x="21838" y="49823"/>
                    <a:pt x="20039" y="52429"/>
                  </a:cubicBezTo>
                  <a:cubicBezTo>
                    <a:pt x="20039" y="52429"/>
                    <a:pt x="20984" y="53782"/>
                    <a:pt x="23076" y="53782"/>
                  </a:cubicBezTo>
                  <a:cubicBezTo>
                    <a:pt x="23870" y="53782"/>
                    <a:pt x="24828" y="53587"/>
                    <a:pt x="25963" y="53049"/>
                  </a:cubicBezTo>
                  <a:cubicBezTo>
                    <a:pt x="29329" y="51475"/>
                    <a:pt x="26087" y="44984"/>
                    <a:pt x="29757" y="44984"/>
                  </a:cubicBezTo>
                  <a:cubicBezTo>
                    <a:pt x="29775" y="44984"/>
                    <a:pt x="29792" y="44984"/>
                    <a:pt x="29810" y="44984"/>
                  </a:cubicBezTo>
                  <a:cubicBezTo>
                    <a:pt x="30958" y="44984"/>
                    <a:pt x="32105" y="45419"/>
                    <a:pt x="33222" y="45698"/>
                  </a:cubicBezTo>
                  <a:cubicBezTo>
                    <a:pt x="34398" y="46006"/>
                    <a:pt x="35607" y="46153"/>
                    <a:pt x="36817" y="46153"/>
                  </a:cubicBezTo>
                  <a:cubicBezTo>
                    <a:pt x="41703" y="46153"/>
                    <a:pt x="46605" y="43745"/>
                    <a:pt x="49414" y="39742"/>
                  </a:cubicBezTo>
                  <a:cubicBezTo>
                    <a:pt x="50065" y="38843"/>
                    <a:pt x="50624" y="37757"/>
                    <a:pt x="50469" y="36640"/>
                  </a:cubicBezTo>
                  <a:cubicBezTo>
                    <a:pt x="50252" y="35027"/>
                    <a:pt x="48483" y="34004"/>
                    <a:pt x="46839" y="33973"/>
                  </a:cubicBezTo>
                  <a:cubicBezTo>
                    <a:pt x="46804" y="33972"/>
                    <a:pt x="46769" y="33972"/>
                    <a:pt x="46734" y="33972"/>
                  </a:cubicBezTo>
                  <a:cubicBezTo>
                    <a:pt x="45100" y="33972"/>
                    <a:pt x="43612" y="34669"/>
                    <a:pt x="42125" y="35337"/>
                  </a:cubicBezTo>
                  <a:cubicBezTo>
                    <a:pt x="40127" y="36196"/>
                    <a:pt x="37937" y="36981"/>
                    <a:pt x="35810" y="36981"/>
                  </a:cubicBezTo>
                  <a:cubicBezTo>
                    <a:pt x="34865" y="36981"/>
                    <a:pt x="33933" y="36826"/>
                    <a:pt x="33036" y="36454"/>
                  </a:cubicBezTo>
                  <a:cubicBezTo>
                    <a:pt x="30151" y="35275"/>
                    <a:pt x="28724" y="30747"/>
                    <a:pt x="31330" y="28978"/>
                  </a:cubicBezTo>
                  <a:cubicBezTo>
                    <a:pt x="32167" y="28420"/>
                    <a:pt x="33222" y="28265"/>
                    <a:pt x="34215" y="28079"/>
                  </a:cubicBezTo>
                  <a:cubicBezTo>
                    <a:pt x="36944" y="27645"/>
                    <a:pt x="39736" y="26962"/>
                    <a:pt x="41938" y="25256"/>
                  </a:cubicBezTo>
                  <a:cubicBezTo>
                    <a:pt x="44110" y="23581"/>
                    <a:pt x="45537" y="20634"/>
                    <a:pt x="44761" y="17998"/>
                  </a:cubicBezTo>
                  <a:cubicBezTo>
                    <a:pt x="44175" y="16083"/>
                    <a:pt x="42149" y="14691"/>
                    <a:pt x="40229" y="14691"/>
                  </a:cubicBezTo>
                  <a:cubicBezTo>
                    <a:pt x="39505" y="14691"/>
                    <a:pt x="38796" y="14889"/>
                    <a:pt x="38185" y="15330"/>
                  </a:cubicBezTo>
                  <a:cubicBezTo>
                    <a:pt x="35808" y="17113"/>
                    <a:pt x="35224" y="21685"/>
                    <a:pt x="32480" y="21685"/>
                  </a:cubicBezTo>
                  <a:cubicBezTo>
                    <a:pt x="32359" y="21685"/>
                    <a:pt x="32235" y="21676"/>
                    <a:pt x="32105" y="21658"/>
                  </a:cubicBezTo>
                  <a:cubicBezTo>
                    <a:pt x="30864" y="21472"/>
                    <a:pt x="29996" y="20293"/>
                    <a:pt x="29562" y="19083"/>
                  </a:cubicBezTo>
                  <a:cubicBezTo>
                    <a:pt x="28321" y="15547"/>
                    <a:pt x="29748" y="11701"/>
                    <a:pt x="29934" y="7947"/>
                  </a:cubicBezTo>
                  <a:cubicBezTo>
                    <a:pt x="30140" y="4380"/>
                    <a:pt x="28049" y="1"/>
                    <a:pt x="246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
            <p:cNvSpPr/>
            <p:nvPr/>
          </p:nvSpPr>
          <p:spPr>
            <a:xfrm>
              <a:off x="4735775" y="978038"/>
              <a:ext cx="48875" cy="17100"/>
            </a:xfrm>
            <a:custGeom>
              <a:rect b="b" l="l" r="r" t="t"/>
              <a:pathLst>
                <a:path extrusionOk="0" h="684" w="1955">
                  <a:moveTo>
                    <a:pt x="1179" y="1"/>
                  </a:moveTo>
                  <a:cubicBezTo>
                    <a:pt x="745" y="1"/>
                    <a:pt x="1" y="683"/>
                    <a:pt x="776" y="683"/>
                  </a:cubicBezTo>
                  <a:cubicBezTo>
                    <a:pt x="1210" y="683"/>
                    <a:pt x="1955"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
            <p:cNvSpPr/>
            <p:nvPr/>
          </p:nvSpPr>
          <p:spPr>
            <a:xfrm>
              <a:off x="4695450" y="1026888"/>
              <a:ext cx="48875" cy="14000"/>
            </a:xfrm>
            <a:custGeom>
              <a:rect b="b" l="l" r="r" t="t"/>
              <a:pathLst>
                <a:path extrusionOk="0" h="560" w="1955">
                  <a:moveTo>
                    <a:pt x="1210" y="1"/>
                  </a:moveTo>
                  <a:cubicBezTo>
                    <a:pt x="838" y="1"/>
                    <a:pt x="1" y="559"/>
                    <a:pt x="745" y="559"/>
                  </a:cubicBezTo>
                  <a:cubicBezTo>
                    <a:pt x="1117" y="559"/>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
            <p:cNvSpPr/>
            <p:nvPr/>
          </p:nvSpPr>
          <p:spPr>
            <a:xfrm>
              <a:off x="4665975" y="1081963"/>
              <a:ext cx="47350" cy="18625"/>
            </a:xfrm>
            <a:custGeom>
              <a:rect b="b" l="l" r="r" t="t"/>
              <a:pathLst>
                <a:path extrusionOk="0" h="745" w="1894">
                  <a:moveTo>
                    <a:pt x="1149" y="0"/>
                  </a:moveTo>
                  <a:cubicBezTo>
                    <a:pt x="652" y="0"/>
                    <a:pt x="1" y="745"/>
                    <a:pt x="745" y="745"/>
                  </a:cubicBezTo>
                  <a:cubicBezTo>
                    <a:pt x="1242" y="745"/>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
            <p:cNvSpPr/>
            <p:nvPr/>
          </p:nvSpPr>
          <p:spPr>
            <a:xfrm>
              <a:off x="4713300" y="1136238"/>
              <a:ext cx="47325" cy="17100"/>
            </a:xfrm>
            <a:custGeom>
              <a:rect b="b" l="l" r="r" t="t"/>
              <a:pathLst>
                <a:path extrusionOk="0" h="684" w="1893">
                  <a:moveTo>
                    <a:pt x="1148" y="1"/>
                  </a:moveTo>
                  <a:cubicBezTo>
                    <a:pt x="682" y="1"/>
                    <a:pt x="0" y="683"/>
                    <a:pt x="714" y="683"/>
                  </a:cubicBezTo>
                  <a:cubicBezTo>
                    <a:pt x="1179" y="683"/>
                    <a:pt x="1892"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
            <p:cNvSpPr/>
            <p:nvPr/>
          </p:nvSpPr>
          <p:spPr>
            <a:xfrm>
              <a:off x="4745850" y="1218438"/>
              <a:ext cx="48900" cy="14775"/>
            </a:xfrm>
            <a:custGeom>
              <a:rect b="b" l="l" r="r" t="t"/>
              <a:pathLst>
                <a:path extrusionOk="0" h="591" w="1956">
                  <a:moveTo>
                    <a:pt x="1211" y="1"/>
                  </a:moveTo>
                  <a:cubicBezTo>
                    <a:pt x="807" y="1"/>
                    <a:pt x="1" y="590"/>
                    <a:pt x="745" y="590"/>
                  </a:cubicBezTo>
                  <a:cubicBezTo>
                    <a:pt x="1149" y="590"/>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
            <p:cNvSpPr/>
            <p:nvPr/>
          </p:nvSpPr>
          <p:spPr>
            <a:xfrm>
              <a:off x="4675300" y="1188963"/>
              <a:ext cx="48875" cy="13225"/>
            </a:xfrm>
            <a:custGeom>
              <a:rect b="b" l="l" r="r" t="t"/>
              <a:pathLst>
                <a:path extrusionOk="0" h="529" w="1955">
                  <a:moveTo>
                    <a:pt x="1210" y="1"/>
                  </a:moveTo>
                  <a:cubicBezTo>
                    <a:pt x="838" y="1"/>
                    <a:pt x="0" y="528"/>
                    <a:pt x="745" y="528"/>
                  </a:cubicBezTo>
                  <a:cubicBezTo>
                    <a:pt x="1117" y="528"/>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
            <p:cNvSpPr/>
            <p:nvPr/>
          </p:nvSpPr>
          <p:spPr>
            <a:xfrm>
              <a:off x="4790050" y="1182613"/>
              <a:ext cx="27950" cy="15700"/>
            </a:xfrm>
            <a:custGeom>
              <a:rect b="b" l="l" r="r" t="t"/>
              <a:pathLst>
                <a:path extrusionOk="0" h="628" w="1118">
                  <a:moveTo>
                    <a:pt x="859" y="1"/>
                  </a:moveTo>
                  <a:cubicBezTo>
                    <a:pt x="530" y="1"/>
                    <a:pt x="1" y="154"/>
                    <a:pt x="1" y="410"/>
                  </a:cubicBezTo>
                  <a:lnTo>
                    <a:pt x="1" y="534"/>
                  </a:lnTo>
                  <a:cubicBezTo>
                    <a:pt x="1" y="598"/>
                    <a:pt x="99" y="627"/>
                    <a:pt x="237" y="627"/>
                  </a:cubicBezTo>
                  <a:cubicBezTo>
                    <a:pt x="565" y="627"/>
                    <a:pt x="1118" y="464"/>
                    <a:pt x="1118" y="224"/>
                  </a:cubicBezTo>
                  <a:lnTo>
                    <a:pt x="1118" y="100"/>
                  </a:lnTo>
                  <a:cubicBezTo>
                    <a:pt x="1118" y="32"/>
                    <a:pt x="1009" y="1"/>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
            <p:cNvSpPr/>
            <p:nvPr/>
          </p:nvSpPr>
          <p:spPr>
            <a:xfrm>
              <a:off x="4759825" y="1112213"/>
              <a:ext cx="48100" cy="17850"/>
            </a:xfrm>
            <a:custGeom>
              <a:rect b="b" l="l" r="r" t="t"/>
              <a:pathLst>
                <a:path extrusionOk="0" h="714" w="1924">
                  <a:moveTo>
                    <a:pt x="1179" y="0"/>
                  </a:moveTo>
                  <a:cubicBezTo>
                    <a:pt x="683" y="0"/>
                    <a:pt x="0" y="714"/>
                    <a:pt x="745" y="714"/>
                  </a:cubicBezTo>
                  <a:cubicBezTo>
                    <a:pt x="1241" y="714"/>
                    <a:pt x="1923"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
            <p:cNvSpPr/>
            <p:nvPr/>
          </p:nvSpPr>
          <p:spPr>
            <a:xfrm>
              <a:off x="4745850" y="1033113"/>
              <a:ext cx="48900" cy="14750"/>
            </a:xfrm>
            <a:custGeom>
              <a:rect b="b" l="l" r="r" t="t"/>
              <a:pathLst>
                <a:path extrusionOk="0" h="590" w="1956">
                  <a:moveTo>
                    <a:pt x="1211" y="0"/>
                  </a:moveTo>
                  <a:cubicBezTo>
                    <a:pt x="807" y="0"/>
                    <a:pt x="1" y="590"/>
                    <a:pt x="745"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
            <p:cNvSpPr/>
            <p:nvPr/>
          </p:nvSpPr>
          <p:spPr>
            <a:xfrm>
              <a:off x="4835825" y="1085838"/>
              <a:ext cx="44225" cy="10875"/>
            </a:xfrm>
            <a:custGeom>
              <a:rect b="b" l="l" r="r" t="t"/>
              <a:pathLst>
                <a:path extrusionOk="0" h="435" w="1769">
                  <a:moveTo>
                    <a:pt x="1241" y="0"/>
                  </a:moveTo>
                  <a:cubicBezTo>
                    <a:pt x="1024" y="0"/>
                    <a:pt x="0" y="435"/>
                    <a:pt x="527" y="435"/>
                  </a:cubicBezTo>
                  <a:cubicBezTo>
                    <a:pt x="745" y="435"/>
                    <a:pt x="1768"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
            <p:cNvSpPr/>
            <p:nvPr/>
          </p:nvSpPr>
          <p:spPr>
            <a:xfrm>
              <a:off x="4823400" y="1141663"/>
              <a:ext cx="48900" cy="13225"/>
            </a:xfrm>
            <a:custGeom>
              <a:rect b="b" l="l" r="r" t="t"/>
              <a:pathLst>
                <a:path extrusionOk="0" h="529" w="1956">
                  <a:moveTo>
                    <a:pt x="1211" y="1"/>
                  </a:moveTo>
                  <a:cubicBezTo>
                    <a:pt x="869" y="1"/>
                    <a:pt x="1" y="528"/>
                    <a:pt x="745" y="528"/>
                  </a:cubicBezTo>
                  <a:cubicBezTo>
                    <a:pt x="1086" y="528"/>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
            <p:cNvSpPr/>
            <p:nvPr/>
          </p:nvSpPr>
          <p:spPr>
            <a:xfrm>
              <a:off x="4817200" y="1019913"/>
              <a:ext cx="41125" cy="20975"/>
            </a:xfrm>
            <a:custGeom>
              <a:rect b="b" l="l" r="r" t="t"/>
              <a:pathLst>
                <a:path extrusionOk="0" h="839" w="1645">
                  <a:moveTo>
                    <a:pt x="869" y="1"/>
                  </a:moveTo>
                  <a:cubicBezTo>
                    <a:pt x="218" y="1"/>
                    <a:pt x="1" y="838"/>
                    <a:pt x="776" y="838"/>
                  </a:cubicBezTo>
                  <a:cubicBezTo>
                    <a:pt x="1428" y="838"/>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
            <p:cNvSpPr/>
            <p:nvPr/>
          </p:nvSpPr>
          <p:spPr>
            <a:xfrm>
              <a:off x="4793950" y="941588"/>
              <a:ext cx="39575" cy="22525"/>
            </a:xfrm>
            <a:custGeom>
              <a:rect b="b" l="l" r="r" t="t"/>
              <a:pathLst>
                <a:path extrusionOk="0" h="901" w="1583">
                  <a:moveTo>
                    <a:pt x="838" y="1"/>
                  </a:moveTo>
                  <a:cubicBezTo>
                    <a:pt x="186" y="1"/>
                    <a:pt x="0" y="900"/>
                    <a:pt x="745" y="900"/>
                  </a:cubicBezTo>
                  <a:cubicBezTo>
                    <a:pt x="1427" y="900"/>
                    <a:pt x="1582"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
            <p:cNvSpPr/>
            <p:nvPr/>
          </p:nvSpPr>
          <p:spPr>
            <a:xfrm>
              <a:off x="4736550" y="933063"/>
              <a:ext cx="48100" cy="19425"/>
            </a:xfrm>
            <a:custGeom>
              <a:rect b="b" l="l" r="r" t="t"/>
              <a:pathLst>
                <a:path extrusionOk="0" h="777" w="1924">
                  <a:moveTo>
                    <a:pt x="1148" y="1"/>
                  </a:moveTo>
                  <a:cubicBezTo>
                    <a:pt x="652" y="1"/>
                    <a:pt x="1" y="776"/>
                    <a:pt x="745" y="776"/>
                  </a:cubicBezTo>
                  <a:cubicBezTo>
                    <a:pt x="1241" y="776"/>
                    <a:pt x="1924"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
            <p:cNvSpPr/>
            <p:nvPr/>
          </p:nvSpPr>
          <p:spPr>
            <a:xfrm>
              <a:off x="4797050" y="1301413"/>
              <a:ext cx="48100" cy="17100"/>
            </a:xfrm>
            <a:custGeom>
              <a:rect b="b" l="l" r="r" t="t"/>
              <a:pathLst>
                <a:path extrusionOk="0" h="684" w="1924">
                  <a:moveTo>
                    <a:pt x="1179" y="1"/>
                  </a:moveTo>
                  <a:cubicBezTo>
                    <a:pt x="714" y="1"/>
                    <a:pt x="0" y="683"/>
                    <a:pt x="745" y="683"/>
                  </a:cubicBezTo>
                  <a:cubicBezTo>
                    <a:pt x="1210" y="683"/>
                    <a:pt x="192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
            <p:cNvSpPr/>
            <p:nvPr/>
          </p:nvSpPr>
          <p:spPr>
            <a:xfrm>
              <a:off x="4773000" y="1385938"/>
              <a:ext cx="48875" cy="16325"/>
            </a:xfrm>
            <a:custGeom>
              <a:rect b="b" l="l" r="r" t="t"/>
              <a:pathLst>
                <a:path extrusionOk="0" h="653" w="1955">
                  <a:moveTo>
                    <a:pt x="1179" y="1"/>
                  </a:moveTo>
                  <a:cubicBezTo>
                    <a:pt x="776" y="1"/>
                    <a:pt x="1" y="652"/>
                    <a:pt x="745" y="652"/>
                  </a:cubicBezTo>
                  <a:cubicBezTo>
                    <a:pt x="1179" y="652"/>
                    <a:pt x="1955"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
            <p:cNvSpPr/>
            <p:nvPr/>
          </p:nvSpPr>
          <p:spPr>
            <a:xfrm>
              <a:off x="4849000" y="1418513"/>
              <a:ext cx="45000" cy="11650"/>
            </a:xfrm>
            <a:custGeom>
              <a:rect b="b" l="l" r="r" t="t"/>
              <a:pathLst>
                <a:path extrusionOk="0" h="466" w="1800">
                  <a:moveTo>
                    <a:pt x="1272" y="1"/>
                  </a:moveTo>
                  <a:cubicBezTo>
                    <a:pt x="1024" y="1"/>
                    <a:pt x="0" y="466"/>
                    <a:pt x="528" y="466"/>
                  </a:cubicBezTo>
                  <a:cubicBezTo>
                    <a:pt x="776" y="466"/>
                    <a:pt x="1800"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
            <p:cNvSpPr/>
            <p:nvPr/>
          </p:nvSpPr>
          <p:spPr>
            <a:xfrm>
              <a:off x="4797050" y="1462713"/>
              <a:ext cx="48100" cy="17875"/>
            </a:xfrm>
            <a:custGeom>
              <a:rect b="b" l="l" r="r" t="t"/>
              <a:pathLst>
                <a:path extrusionOk="0" h="715" w="1924">
                  <a:moveTo>
                    <a:pt x="1148" y="1"/>
                  </a:moveTo>
                  <a:cubicBezTo>
                    <a:pt x="683" y="1"/>
                    <a:pt x="0" y="714"/>
                    <a:pt x="745" y="714"/>
                  </a:cubicBezTo>
                  <a:cubicBezTo>
                    <a:pt x="1241" y="714"/>
                    <a:pt x="192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
            <p:cNvSpPr/>
            <p:nvPr/>
          </p:nvSpPr>
          <p:spPr>
            <a:xfrm>
              <a:off x="4666750" y="1428588"/>
              <a:ext cx="45800" cy="11675"/>
            </a:xfrm>
            <a:custGeom>
              <a:rect b="b" l="l" r="r" t="t"/>
              <a:pathLst>
                <a:path extrusionOk="0" h="467" w="1832">
                  <a:moveTo>
                    <a:pt x="1273" y="1"/>
                  </a:moveTo>
                  <a:cubicBezTo>
                    <a:pt x="1056"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
            <p:cNvSpPr/>
            <p:nvPr/>
          </p:nvSpPr>
          <p:spPr>
            <a:xfrm>
              <a:off x="4605500" y="1475138"/>
              <a:ext cx="40350" cy="20175"/>
            </a:xfrm>
            <a:custGeom>
              <a:rect b="b" l="l" r="r" t="t"/>
              <a:pathLst>
                <a:path extrusionOk="0" h="807" w="1614">
                  <a:moveTo>
                    <a:pt x="869" y="0"/>
                  </a:moveTo>
                  <a:cubicBezTo>
                    <a:pt x="218" y="0"/>
                    <a:pt x="0" y="807"/>
                    <a:pt x="745" y="807"/>
                  </a:cubicBezTo>
                  <a:cubicBezTo>
                    <a:pt x="1396" y="807"/>
                    <a:pt x="1613"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
            <p:cNvSpPr/>
            <p:nvPr/>
          </p:nvSpPr>
          <p:spPr>
            <a:xfrm>
              <a:off x="4523300" y="1526313"/>
              <a:ext cx="49650" cy="12425"/>
            </a:xfrm>
            <a:custGeom>
              <a:rect b="b" l="l" r="r" t="t"/>
              <a:pathLst>
                <a:path extrusionOk="0" h="497" w="1986">
                  <a:moveTo>
                    <a:pt x="1241" y="0"/>
                  </a:moveTo>
                  <a:cubicBezTo>
                    <a:pt x="900" y="0"/>
                    <a:pt x="0" y="497"/>
                    <a:pt x="745" y="497"/>
                  </a:cubicBezTo>
                  <a:cubicBezTo>
                    <a:pt x="1086" y="497"/>
                    <a:pt x="1986"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
            <p:cNvSpPr/>
            <p:nvPr/>
          </p:nvSpPr>
          <p:spPr>
            <a:xfrm>
              <a:off x="4420150" y="1491413"/>
              <a:ext cx="40350" cy="20950"/>
            </a:xfrm>
            <a:custGeom>
              <a:rect b="b" l="l" r="r" t="t"/>
              <a:pathLst>
                <a:path extrusionOk="0" h="838" w="1614">
                  <a:moveTo>
                    <a:pt x="869" y="0"/>
                  </a:moveTo>
                  <a:cubicBezTo>
                    <a:pt x="218" y="0"/>
                    <a:pt x="1" y="838"/>
                    <a:pt x="776" y="838"/>
                  </a:cubicBezTo>
                  <a:cubicBezTo>
                    <a:pt x="1397" y="838"/>
                    <a:pt x="161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
            <p:cNvSpPr/>
            <p:nvPr/>
          </p:nvSpPr>
          <p:spPr>
            <a:xfrm>
              <a:off x="4325550" y="1385163"/>
              <a:ext cx="48100" cy="17875"/>
            </a:xfrm>
            <a:custGeom>
              <a:rect b="b" l="l" r="r" t="t"/>
              <a:pathLst>
                <a:path extrusionOk="0" h="715" w="1924">
                  <a:moveTo>
                    <a:pt x="1179" y="1"/>
                  </a:moveTo>
                  <a:cubicBezTo>
                    <a:pt x="683" y="1"/>
                    <a:pt x="0" y="714"/>
                    <a:pt x="745" y="714"/>
                  </a:cubicBezTo>
                  <a:cubicBezTo>
                    <a:pt x="1210" y="714"/>
                    <a:pt x="192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
            <p:cNvSpPr/>
            <p:nvPr/>
          </p:nvSpPr>
          <p:spPr>
            <a:xfrm>
              <a:off x="4386800" y="1437913"/>
              <a:ext cx="40350" cy="20950"/>
            </a:xfrm>
            <a:custGeom>
              <a:rect b="b" l="l" r="r" t="t"/>
              <a:pathLst>
                <a:path extrusionOk="0" h="838" w="1614">
                  <a:moveTo>
                    <a:pt x="838" y="0"/>
                  </a:moveTo>
                  <a:cubicBezTo>
                    <a:pt x="187" y="0"/>
                    <a:pt x="1" y="838"/>
                    <a:pt x="745" y="838"/>
                  </a:cubicBezTo>
                  <a:cubicBezTo>
                    <a:pt x="1397" y="838"/>
                    <a:pt x="1614" y="0"/>
                    <a:pt x="8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
            <p:cNvSpPr/>
            <p:nvPr/>
          </p:nvSpPr>
          <p:spPr>
            <a:xfrm>
              <a:off x="4489950" y="1434813"/>
              <a:ext cx="48875" cy="19400"/>
            </a:xfrm>
            <a:custGeom>
              <a:rect b="b" l="l" r="r" t="t"/>
              <a:pathLst>
                <a:path extrusionOk="0" h="776" w="1955">
                  <a:moveTo>
                    <a:pt x="1179" y="0"/>
                  </a:moveTo>
                  <a:cubicBezTo>
                    <a:pt x="652" y="0"/>
                    <a:pt x="0" y="776"/>
                    <a:pt x="776" y="776"/>
                  </a:cubicBezTo>
                  <a:cubicBezTo>
                    <a:pt x="1272" y="776"/>
                    <a:pt x="1955"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
            <p:cNvSpPr/>
            <p:nvPr/>
          </p:nvSpPr>
          <p:spPr>
            <a:xfrm>
              <a:off x="4412400" y="1385938"/>
              <a:ext cx="48875" cy="16325"/>
            </a:xfrm>
            <a:custGeom>
              <a:rect b="b" l="l" r="r" t="t"/>
              <a:pathLst>
                <a:path extrusionOk="0" h="653" w="1955">
                  <a:moveTo>
                    <a:pt x="1210" y="1"/>
                  </a:moveTo>
                  <a:cubicBezTo>
                    <a:pt x="776" y="1"/>
                    <a:pt x="1" y="652"/>
                    <a:pt x="776" y="652"/>
                  </a:cubicBezTo>
                  <a:cubicBezTo>
                    <a:pt x="1210" y="652"/>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
            <p:cNvSpPr/>
            <p:nvPr/>
          </p:nvSpPr>
          <p:spPr>
            <a:xfrm>
              <a:off x="4390700" y="1351063"/>
              <a:ext cx="45775" cy="11650"/>
            </a:xfrm>
            <a:custGeom>
              <a:rect b="b" l="l" r="r" t="t"/>
              <a:pathLst>
                <a:path extrusionOk="0" h="466" w="1831">
                  <a:moveTo>
                    <a:pt x="1272" y="0"/>
                  </a:moveTo>
                  <a:cubicBezTo>
                    <a:pt x="1024" y="0"/>
                    <a:pt x="0" y="465"/>
                    <a:pt x="558" y="465"/>
                  </a:cubicBezTo>
                  <a:cubicBezTo>
                    <a:pt x="807" y="465"/>
                    <a:pt x="1830"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
            <p:cNvSpPr/>
            <p:nvPr/>
          </p:nvSpPr>
          <p:spPr>
            <a:xfrm>
              <a:off x="4480650" y="1385163"/>
              <a:ext cx="47325" cy="17875"/>
            </a:xfrm>
            <a:custGeom>
              <a:rect b="b" l="l" r="r" t="t"/>
              <a:pathLst>
                <a:path extrusionOk="0" h="715" w="1893">
                  <a:moveTo>
                    <a:pt x="1148" y="1"/>
                  </a:moveTo>
                  <a:cubicBezTo>
                    <a:pt x="683" y="1"/>
                    <a:pt x="0" y="714"/>
                    <a:pt x="745" y="714"/>
                  </a:cubicBezTo>
                  <a:cubicBezTo>
                    <a:pt x="1210" y="714"/>
                    <a:pt x="1892"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
            <p:cNvSpPr/>
            <p:nvPr/>
          </p:nvSpPr>
          <p:spPr>
            <a:xfrm>
              <a:off x="4614800" y="1540263"/>
              <a:ext cx="48100" cy="17100"/>
            </a:xfrm>
            <a:custGeom>
              <a:rect b="b" l="l" r="r" t="t"/>
              <a:pathLst>
                <a:path extrusionOk="0" h="684" w="1924">
                  <a:moveTo>
                    <a:pt x="1179" y="1"/>
                  </a:moveTo>
                  <a:cubicBezTo>
                    <a:pt x="745" y="1"/>
                    <a:pt x="1" y="683"/>
                    <a:pt x="745" y="683"/>
                  </a:cubicBezTo>
                  <a:cubicBezTo>
                    <a:pt x="1210" y="683"/>
                    <a:pt x="192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
            <p:cNvSpPr/>
            <p:nvPr/>
          </p:nvSpPr>
          <p:spPr>
            <a:xfrm>
              <a:off x="4665200" y="1595338"/>
              <a:ext cx="48900" cy="14750"/>
            </a:xfrm>
            <a:custGeom>
              <a:rect b="b" l="l" r="r" t="t"/>
              <a:pathLst>
                <a:path extrusionOk="0" h="590" w="1956">
                  <a:moveTo>
                    <a:pt x="1211" y="0"/>
                  </a:moveTo>
                  <a:cubicBezTo>
                    <a:pt x="807" y="0"/>
                    <a:pt x="1" y="589"/>
                    <a:pt x="745" y="589"/>
                  </a:cubicBezTo>
                  <a:cubicBezTo>
                    <a:pt x="1149" y="589"/>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
            <p:cNvSpPr/>
            <p:nvPr/>
          </p:nvSpPr>
          <p:spPr>
            <a:xfrm>
              <a:off x="4699325" y="1483663"/>
              <a:ext cx="48100" cy="16300"/>
            </a:xfrm>
            <a:custGeom>
              <a:rect b="b" l="l" r="r" t="t"/>
              <a:pathLst>
                <a:path extrusionOk="0" h="652" w="1924">
                  <a:moveTo>
                    <a:pt x="1179" y="0"/>
                  </a:moveTo>
                  <a:cubicBezTo>
                    <a:pt x="745" y="0"/>
                    <a:pt x="1" y="652"/>
                    <a:pt x="745" y="652"/>
                  </a:cubicBezTo>
                  <a:cubicBezTo>
                    <a:pt x="1179" y="652"/>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
            <p:cNvSpPr/>
            <p:nvPr/>
          </p:nvSpPr>
          <p:spPr>
            <a:xfrm>
              <a:off x="4773775" y="1538713"/>
              <a:ext cx="40350" cy="20200"/>
            </a:xfrm>
            <a:custGeom>
              <a:rect b="b" l="l" r="r" t="t"/>
              <a:pathLst>
                <a:path extrusionOk="0" h="808" w="1614">
                  <a:moveTo>
                    <a:pt x="869" y="1"/>
                  </a:moveTo>
                  <a:cubicBezTo>
                    <a:pt x="218" y="1"/>
                    <a:pt x="1" y="807"/>
                    <a:pt x="745" y="807"/>
                  </a:cubicBezTo>
                  <a:cubicBezTo>
                    <a:pt x="1396" y="807"/>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
            <p:cNvSpPr/>
            <p:nvPr/>
          </p:nvSpPr>
          <p:spPr>
            <a:xfrm>
              <a:off x="4708625" y="1531738"/>
              <a:ext cx="48900" cy="14750"/>
            </a:xfrm>
            <a:custGeom>
              <a:rect b="b" l="l" r="r" t="t"/>
              <a:pathLst>
                <a:path extrusionOk="0" h="590" w="1956">
                  <a:moveTo>
                    <a:pt x="1211" y="0"/>
                  </a:moveTo>
                  <a:cubicBezTo>
                    <a:pt x="838" y="0"/>
                    <a:pt x="1" y="590"/>
                    <a:pt x="776"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
            <p:cNvSpPr/>
            <p:nvPr/>
          </p:nvSpPr>
          <p:spPr>
            <a:xfrm>
              <a:off x="4847450" y="1533288"/>
              <a:ext cx="48100" cy="17850"/>
            </a:xfrm>
            <a:custGeom>
              <a:rect b="b" l="l" r="r" t="t"/>
              <a:pathLst>
                <a:path extrusionOk="0" h="714" w="1924">
                  <a:moveTo>
                    <a:pt x="1148" y="1"/>
                  </a:moveTo>
                  <a:cubicBezTo>
                    <a:pt x="683" y="1"/>
                    <a:pt x="0" y="714"/>
                    <a:pt x="745" y="714"/>
                  </a:cubicBezTo>
                  <a:cubicBezTo>
                    <a:pt x="1241" y="714"/>
                    <a:pt x="1924"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
            <p:cNvSpPr/>
            <p:nvPr/>
          </p:nvSpPr>
          <p:spPr>
            <a:xfrm>
              <a:off x="4893975" y="1486763"/>
              <a:ext cx="48875" cy="17075"/>
            </a:xfrm>
            <a:custGeom>
              <a:rect b="b" l="l" r="r" t="t"/>
              <a:pathLst>
                <a:path extrusionOk="0" h="683" w="1955">
                  <a:moveTo>
                    <a:pt x="1210" y="0"/>
                  </a:moveTo>
                  <a:cubicBezTo>
                    <a:pt x="745" y="0"/>
                    <a:pt x="1" y="683"/>
                    <a:pt x="776" y="683"/>
                  </a:cubicBezTo>
                  <a:cubicBezTo>
                    <a:pt x="1210" y="683"/>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
            <p:cNvSpPr/>
            <p:nvPr/>
          </p:nvSpPr>
          <p:spPr>
            <a:xfrm>
              <a:off x="4935075" y="1539488"/>
              <a:ext cx="41125" cy="19425"/>
            </a:xfrm>
            <a:custGeom>
              <a:rect b="b" l="l" r="r" t="t"/>
              <a:pathLst>
                <a:path extrusionOk="0" h="777" w="1645">
                  <a:moveTo>
                    <a:pt x="869" y="1"/>
                  </a:moveTo>
                  <a:cubicBezTo>
                    <a:pt x="249" y="1"/>
                    <a:pt x="1" y="776"/>
                    <a:pt x="776" y="776"/>
                  </a:cubicBezTo>
                  <a:cubicBezTo>
                    <a:pt x="1396" y="776"/>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
            <p:cNvSpPr/>
            <p:nvPr/>
          </p:nvSpPr>
          <p:spPr>
            <a:xfrm>
              <a:off x="5052175" y="1534063"/>
              <a:ext cx="48875" cy="16300"/>
            </a:xfrm>
            <a:custGeom>
              <a:rect b="b" l="l" r="r" t="t"/>
              <a:pathLst>
                <a:path extrusionOk="0" h="652" w="1955">
                  <a:moveTo>
                    <a:pt x="1210" y="1"/>
                  </a:moveTo>
                  <a:cubicBezTo>
                    <a:pt x="776" y="1"/>
                    <a:pt x="1" y="652"/>
                    <a:pt x="776" y="652"/>
                  </a:cubicBezTo>
                  <a:cubicBezTo>
                    <a:pt x="1179" y="652"/>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
            <p:cNvSpPr/>
            <p:nvPr/>
          </p:nvSpPr>
          <p:spPr>
            <a:xfrm>
              <a:off x="4990125" y="1492963"/>
              <a:ext cx="45800" cy="11650"/>
            </a:xfrm>
            <a:custGeom>
              <a:rect b="b" l="l" r="r" t="t"/>
              <a:pathLst>
                <a:path extrusionOk="0" h="466" w="1832">
                  <a:moveTo>
                    <a:pt x="1273" y="1"/>
                  </a:moveTo>
                  <a:cubicBezTo>
                    <a:pt x="1025"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
            <p:cNvSpPr/>
            <p:nvPr/>
          </p:nvSpPr>
          <p:spPr>
            <a:xfrm>
              <a:off x="5147550" y="1501488"/>
              <a:ext cx="40350" cy="20975"/>
            </a:xfrm>
            <a:custGeom>
              <a:rect b="b" l="l" r="r" t="t"/>
              <a:pathLst>
                <a:path extrusionOk="0" h="839" w="1614">
                  <a:moveTo>
                    <a:pt x="869" y="1"/>
                  </a:moveTo>
                  <a:cubicBezTo>
                    <a:pt x="218" y="1"/>
                    <a:pt x="1" y="838"/>
                    <a:pt x="745" y="838"/>
                  </a:cubicBezTo>
                  <a:cubicBezTo>
                    <a:pt x="1397" y="838"/>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
            <p:cNvSpPr/>
            <p:nvPr/>
          </p:nvSpPr>
          <p:spPr>
            <a:xfrm>
              <a:off x="5080100" y="1468138"/>
              <a:ext cx="40350" cy="20200"/>
            </a:xfrm>
            <a:custGeom>
              <a:rect b="b" l="l" r="r" t="t"/>
              <a:pathLst>
                <a:path extrusionOk="0" h="808" w="1614">
                  <a:moveTo>
                    <a:pt x="869" y="1"/>
                  </a:moveTo>
                  <a:cubicBezTo>
                    <a:pt x="217" y="1"/>
                    <a:pt x="0" y="807"/>
                    <a:pt x="745" y="807"/>
                  </a:cubicBezTo>
                  <a:cubicBezTo>
                    <a:pt x="1396" y="807"/>
                    <a:pt x="1613"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
            <p:cNvSpPr/>
            <p:nvPr/>
          </p:nvSpPr>
          <p:spPr>
            <a:xfrm>
              <a:off x="5047525" y="1438688"/>
              <a:ext cx="45000" cy="11650"/>
            </a:xfrm>
            <a:custGeom>
              <a:rect b="b" l="l" r="r" t="t"/>
              <a:pathLst>
                <a:path extrusionOk="0" h="466" w="1800">
                  <a:moveTo>
                    <a:pt x="1272" y="0"/>
                  </a:moveTo>
                  <a:cubicBezTo>
                    <a:pt x="1024" y="0"/>
                    <a:pt x="0" y="465"/>
                    <a:pt x="528" y="465"/>
                  </a:cubicBezTo>
                  <a:cubicBezTo>
                    <a:pt x="776" y="465"/>
                    <a:pt x="1800"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
            <p:cNvSpPr/>
            <p:nvPr/>
          </p:nvSpPr>
          <p:spPr>
            <a:xfrm>
              <a:off x="5082425" y="1343288"/>
              <a:ext cx="48875" cy="14000"/>
            </a:xfrm>
            <a:custGeom>
              <a:rect b="b" l="l" r="r" t="t"/>
              <a:pathLst>
                <a:path extrusionOk="0" h="560" w="1955">
                  <a:moveTo>
                    <a:pt x="1210" y="1"/>
                  </a:moveTo>
                  <a:cubicBezTo>
                    <a:pt x="838" y="1"/>
                    <a:pt x="0" y="559"/>
                    <a:pt x="745" y="559"/>
                  </a:cubicBezTo>
                  <a:cubicBezTo>
                    <a:pt x="1148" y="559"/>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
            <p:cNvSpPr/>
            <p:nvPr/>
          </p:nvSpPr>
          <p:spPr>
            <a:xfrm>
              <a:off x="5102575" y="1403788"/>
              <a:ext cx="49650" cy="13975"/>
            </a:xfrm>
            <a:custGeom>
              <a:rect b="b" l="l" r="r" t="t"/>
              <a:pathLst>
                <a:path extrusionOk="0" h="559" w="1986">
                  <a:moveTo>
                    <a:pt x="1211" y="0"/>
                  </a:moveTo>
                  <a:cubicBezTo>
                    <a:pt x="838" y="0"/>
                    <a:pt x="1" y="559"/>
                    <a:pt x="776" y="559"/>
                  </a:cubicBezTo>
                  <a:cubicBezTo>
                    <a:pt x="1148" y="559"/>
                    <a:pt x="1986"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
            <p:cNvSpPr/>
            <p:nvPr/>
          </p:nvSpPr>
          <p:spPr>
            <a:xfrm>
              <a:off x="5170825" y="1422388"/>
              <a:ext cx="47325" cy="17100"/>
            </a:xfrm>
            <a:custGeom>
              <a:rect b="b" l="l" r="r" t="t"/>
              <a:pathLst>
                <a:path extrusionOk="0" h="684" w="1893">
                  <a:moveTo>
                    <a:pt x="1179" y="1"/>
                  </a:moveTo>
                  <a:cubicBezTo>
                    <a:pt x="714" y="1"/>
                    <a:pt x="0" y="683"/>
                    <a:pt x="745" y="683"/>
                  </a:cubicBezTo>
                  <a:cubicBezTo>
                    <a:pt x="1210" y="683"/>
                    <a:pt x="189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
            <p:cNvSpPr/>
            <p:nvPr/>
          </p:nvSpPr>
          <p:spPr>
            <a:xfrm>
              <a:off x="5211150" y="1368113"/>
              <a:ext cx="47325" cy="17850"/>
            </a:xfrm>
            <a:custGeom>
              <a:rect b="b" l="l" r="r" t="t"/>
              <a:pathLst>
                <a:path extrusionOk="0" h="714" w="1893">
                  <a:moveTo>
                    <a:pt x="1148" y="0"/>
                  </a:moveTo>
                  <a:cubicBezTo>
                    <a:pt x="683" y="0"/>
                    <a:pt x="0" y="714"/>
                    <a:pt x="745" y="714"/>
                  </a:cubicBezTo>
                  <a:cubicBezTo>
                    <a:pt x="1210" y="714"/>
                    <a:pt x="1893" y="0"/>
                    <a:pt x="1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
            <p:cNvSpPr/>
            <p:nvPr/>
          </p:nvSpPr>
          <p:spPr>
            <a:xfrm>
              <a:off x="5144450" y="1343288"/>
              <a:ext cx="40350" cy="20975"/>
            </a:xfrm>
            <a:custGeom>
              <a:rect b="b" l="l" r="r" t="t"/>
              <a:pathLst>
                <a:path extrusionOk="0" h="839" w="1614">
                  <a:moveTo>
                    <a:pt x="838" y="1"/>
                  </a:moveTo>
                  <a:cubicBezTo>
                    <a:pt x="187" y="1"/>
                    <a:pt x="1" y="838"/>
                    <a:pt x="745" y="838"/>
                  </a:cubicBezTo>
                  <a:cubicBezTo>
                    <a:pt x="1397" y="838"/>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
            <p:cNvSpPr/>
            <p:nvPr/>
          </p:nvSpPr>
          <p:spPr>
            <a:xfrm>
              <a:off x="5170050" y="1309163"/>
              <a:ext cx="48875" cy="14775"/>
            </a:xfrm>
            <a:custGeom>
              <a:rect b="b" l="l" r="r" t="t"/>
              <a:pathLst>
                <a:path extrusionOk="0" h="591" w="1955">
                  <a:moveTo>
                    <a:pt x="1210" y="1"/>
                  </a:moveTo>
                  <a:cubicBezTo>
                    <a:pt x="807" y="1"/>
                    <a:pt x="0" y="590"/>
                    <a:pt x="776" y="590"/>
                  </a:cubicBezTo>
                  <a:cubicBezTo>
                    <a:pt x="1148" y="590"/>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
            <p:cNvSpPr/>
            <p:nvPr/>
          </p:nvSpPr>
          <p:spPr>
            <a:xfrm>
              <a:off x="4761375" y="1715538"/>
              <a:ext cx="45000" cy="10875"/>
            </a:xfrm>
            <a:custGeom>
              <a:rect b="b" l="l" r="r" t="t"/>
              <a:pathLst>
                <a:path extrusionOk="0" h="435" w="1800">
                  <a:moveTo>
                    <a:pt x="1272" y="0"/>
                  </a:moveTo>
                  <a:cubicBezTo>
                    <a:pt x="1024" y="0"/>
                    <a:pt x="0" y="434"/>
                    <a:pt x="528" y="434"/>
                  </a:cubicBezTo>
                  <a:cubicBezTo>
                    <a:pt x="776" y="434"/>
                    <a:pt x="1799"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
            <p:cNvSpPr/>
            <p:nvPr/>
          </p:nvSpPr>
          <p:spPr>
            <a:xfrm>
              <a:off x="4726475" y="1661238"/>
              <a:ext cx="47325" cy="17875"/>
            </a:xfrm>
            <a:custGeom>
              <a:rect b="b" l="l" r="r" t="t"/>
              <a:pathLst>
                <a:path extrusionOk="0" h="715" w="1893">
                  <a:moveTo>
                    <a:pt x="1148" y="1"/>
                  </a:moveTo>
                  <a:cubicBezTo>
                    <a:pt x="683" y="1"/>
                    <a:pt x="0" y="714"/>
                    <a:pt x="745" y="714"/>
                  </a:cubicBezTo>
                  <a:cubicBezTo>
                    <a:pt x="1210" y="714"/>
                    <a:pt x="189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
            <p:cNvSpPr/>
            <p:nvPr/>
          </p:nvSpPr>
          <p:spPr>
            <a:xfrm>
              <a:off x="4748950" y="1626338"/>
              <a:ext cx="49675" cy="14000"/>
            </a:xfrm>
            <a:custGeom>
              <a:rect b="b" l="l" r="r" t="t"/>
              <a:pathLst>
                <a:path extrusionOk="0" h="560" w="1987">
                  <a:moveTo>
                    <a:pt x="1211" y="1"/>
                  </a:moveTo>
                  <a:cubicBezTo>
                    <a:pt x="869" y="1"/>
                    <a:pt x="1" y="559"/>
                    <a:pt x="776" y="559"/>
                  </a:cubicBezTo>
                  <a:cubicBezTo>
                    <a:pt x="1118" y="559"/>
                    <a:pt x="1986"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
            <p:cNvSpPr/>
            <p:nvPr/>
          </p:nvSpPr>
          <p:spPr>
            <a:xfrm>
              <a:off x="4823400" y="1627113"/>
              <a:ext cx="48900" cy="12450"/>
            </a:xfrm>
            <a:custGeom>
              <a:rect b="b" l="l" r="r" t="t"/>
              <a:pathLst>
                <a:path extrusionOk="0" h="498" w="1956">
                  <a:moveTo>
                    <a:pt x="1211" y="1"/>
                  </a:moveTo>
                  <a:cubicBezTo>
                    <a:pt x="869" y="1"/>
                    <a:pt x="1" y="497"/>
                    <a:pt x="745" y="497"/>
                  </a:cubicBezTo>
                  <a:cubicBezTo>
                    <a:pt x="1055" y="497"/>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
            <p:cNvSpPr/>
            <p:nvPr/>
          </p:nvSpPr>
          <p:spPr>
            <a:xfrm>
              <a:off x="4826500" y="1686063"/>
              <a:ext cx="48900" cy="15525"/>
            </a:xfrm>
            <a:custGeom>
              <a:rect b="b" l="l" r="r" t="t"/>
              <a:pathLst>
                <a:path extrusionOk="0" h="621" w="1956">
                  <a:moveTo>
                    <a:pt x="1211" y="0"/>
                  </a:moveTo>
                  <a:cubicBezTo>
                    <a:pt x="807" y="0"/>
                    <a:pt x="1" y="621"/>
                    <a:pt x="776" y="621"/>
                  </a:cubicBezTo>
                  <a:cubicBezTo>
                    <a:pt x="1180" y="621"/>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
            <p:cNvSpPr/>
            <p:nvPr/>
          </p:nvSpPr>
          <p:spPr>
            <a:xfrm>
              <a:off x="4853650" y="1797738"/>
              <a:ext cx="48875" cy="14750"/>
            </a:xfrm>
            <a:custGeom>
              <a:rect b="b" l="l" r="r" t="t"/>
              <a:pathLst>
                <a:path extrusionOk="0" h="590" w="1955">
                  <a:moveTo>
                    <a:pt x="1210" y="0"/>
                  </a:moveTo>
                  <a:cubicBezTo>
                    <a:pt x="807" y="0"/>
                    <a:pt x="1" y="589"/>
                    <a:pt x="745" y="589"/>
                  </a:cubicBezTo>
                  <a:cubicBezTo>
                    <a:pt x="1148" y="589"/>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
            <p:cNvSpPr/>
            <p:nvPr/>
          </p:nvSpPr>
          <p:spPr>
            <a:xfrm>
              <a:off x="4736550" y="1811688"/>
              <a:ext cx="48100" cy="19400"/>
            </a:xfrm>
            <a:custGeom>
              <a:rect b="b" l="l" r="r" t="t"/>
              <a:pathLst>
                <a:path extrusionOk="0" h="776" w="1924">
                  <a:moveTo>
                    <a:pt x="1148" y="0"/>
                  </a:moveTo>
                  <a:cubicBezTo>
                    <a:pt x="652" y="0"/>
                    <a:pt x="1" y="776"/>
                    <a:pt x="745" y="776"/>
                  </a:cubicBezTo>
                  <a:cubicBezTo>
                    <a:pt x="1241" y="776"/>
                    <a:pt x="1924" y="0"/>
                    <a:pt x="1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
            <p:cNvSpPr/>
            <p:nvPr/>
          </p:nvSpPr>
          <p:spPr>
            <a:xfrm>
              <a:off x="4709400" y="1769813"/>
              <a:ext cx="48125" cy="16300"/>
            </a:xfrm>
            <a:custGeom>
              <a:rect b="b" l="l" r="r" t="t"/>
              <a:pathLst>
                <a:path extrusionOk="0" h="652" w="1925">
                  <a:moveTo>
                    <a:pt x="1180" y="0"/>
                  </a:moveTo>
                  <a:cubicBezTo>
                    <a:pt x="745" y="0"/>
                    <a:pt x="1" y="652"/>
                    <a:pt x="745" y="652"/>
                  </a:cubicBezTo>
                  <a:cubicBezTo>
                    <a:pt x="1180" y="652"/>
                    <a:pt x="1924" y="0"/>
                    <a:pt x="1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
            <p:cNvSpPr/>
            <p:nvPr/>
          </p:nvSpPr>
          <p:spPr>
            <a:xfrm>
              <a:off x="4789275" y="1773688"/>
              <a:ext cx="48900" cy="14750"/>
            </a:xfrm>
            <a:custGeom>
              <a:rect b="b" l="l" r="r" t="t"/>
              <a:pathLst>
                <a:path extrusionOk="0" h="590" w="1956">
                  <a:moveTo>
                    <a:pt x="1211" y="0"/>
                  </a:moveTo>
                  <a:cubicBezTo>
                    <a:pt x="838" y="0"/>
                    <a:pt x="1" y="590"/>
                    <a:pt x="776"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
            <p:cNvSpPr/>
            <p:nvPr/>
          </p:nvSpPr>
          <p:spPr>
            <a:xfrm>
              <a:off x="4614800" y="1852788"/>
              <a:ext cx="48100" cy="18625"/>
            </a:xfrm>
            <a:custGeom>
              <a:rect b="b" l="l" r="r" t="t"/>
              <a:pathLst>
                <a:path extrusionOk="0" h="745" w="1924">
                  <a:moveTo>
                    <a:pt x="1179" y="0"/>
                  </a:moveTo>
                  <a:cubicBezTo>
                    <a:pt x="683" y="0"/>
                    <a:pt x="1" y="745"/>
                    <a:pt x="776" y="745"/>
                  </a:cubicBezTo>
                  <a:cubicBezTo>
                    <a:pt x="1241" y="745"/>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
            <p:cNvSpPr/>
            <p:nvPr/>
          </p:nvSpPr>
          <p:spPr>
            <a:xfrm>
              <a:off x="4577575" y="1790738"/>
              <a:ext cx="48875" cy="15550"/>
            </a:xfrm>
            <a:custGeom>
              <a:rect b="b" l="l" r="r" t="t"/>
              <a:pathLst>
                <a:path extrusionOk="0" h="622" w="1955">
                  <a:moveTo>
                    <a:pt x="1210" y="1"/>
                  </a:moveTo>
                  <a:cubicBezTo>
                    <a:pt x="807" y="1"/>
                    <a:pt x="1" y="621"/>
                    <a:pt x="745" y="621"/>
                  </a:cubicBezTo>
                  <a:cubicBezTo>
                    <a:pt x="1148" y="621"/>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
            <p:cNvSpPr/>
            <p:nvPr/>
          </p:nvSpPr>
          <p:spPr>
            <a:xfrm>
              <a:off x="4478325" y="1836513"/>
              <a:ext cx="45000" cy="10875"/>
            </a:xfrm>
            <a:custGeom>
              <a:rect b="b" l="l" r="r" t="t"/>
              <a:pathLst>
                <a:path extrusionOk="0" h="435" w="1800">
                  <a:moveTo>
                    <a:pt x="1272" y="0"/>
                  </a:moveTo>
                  <a:cubicBezTo>
                    <a:pt x="1024" y="0"/>
                    <a:pt x="0" y="434"/>
                    <a:pt x="528" y="434"/>
                  </a:cubicBezTo>
                  <a:cubicBezTo>
                    <a:pt x="776" y="434"/>
                    <a:pt x="1799"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
            <p:cNvSpPr/>
            <p:nvPr/>
          </p:nvSpPr>
          <p:spPr>
            <a:xfrm>
              <a:off x="4523300" y="1889238"/>
              <a:ext cx="49650" cy="13200"/>
            </a:xfrm>
            <a:custGeom>
              <a:rect b="b" l="l" r="r" t="t"/>
              <a:pathLst>
                <a:path extrusionOk="0" h="528" w="1986">
                  <a:moveTo>
                    <a:pt x="1241" y="0"/>
                  </a:moveTo>
                  <a:cubicBezTo>
                    <a:pt x="869" y="0"/>
                    <a:pt x="0" y="528"/>
                    <a:pt x="776" y="528"/>
                  </a:cubicBezTo>
                  <a:cubicBezTo>
                    <a:pt x="1117" y="528"/>
                    <a:pt x="1986"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
            <p:cNvSpPr/>
            <p:nvPr/>
          </p:nvSpPr>
          <p:spPr>
            <a:xfrm>
              <a:off x="4406200" y="1883038"/>
              <a:ext cx="41125" cy="19400"/>
            </a:xfrm>
            <a:custGeom>
              <a:rect b="b" l="l" r="r" t="t"/>
              <a:pathLst>
                <a:path extrusionOk="0" h="776" w="1645">
                  <a:moveTo>
                    <a:pt x="869" y="0"/>
                  </a:moveTo>
                  <a:cubicBezTo>
                    <a:pt x="249" y="0"/>
                    <a:pt x="0" y="776"/>
                    <a:pt x="776" y="776"/>
                  </a:cubicBezTo>
                  <a:cubicBezTo>
                    <a:pt x="1396" y="776"/>
                    <a:pt x="164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
            <p:cNvSpPr/>
            <p:nvPr/>
          </p:nvSpPr>
          <p:spPr>
            <a:xfrm>
              <a:off x="4296850" y="1914038"/>
              <a:ext cx="45000" cy="10900"/>
            </a:xfrm>
            <a:custGeom>
              <a:rect b="b" l="l" r="r" t="t"/>
              <a:pathLst>
                <a:path extrusionOk="0" h="436" w="1800">
                  <a:moveTo>
                    <a:pt x="1272" y="1"/>
                  </a:moveTo>
                  <a:cubicBezTo>
                    <a:pt x="1024" y="1"/>
                    <a:pt x="1" y="435"/>
                    <a:pt x="528" y="435"/>
                  </a:cubicBezTo>
                  <a:cubicBezTo>
                    <a:pt x="745" y="435"/>
                    <a:pt x="1800"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
            <p:cNvSpPr/>
            <p:nvPr/>
          </p:nvSpPr>
          <p:spPr>
            <a:xfrm>
              <a:off x="4226275" y="1896988"/>
              <a:ext cx="45025" cy="10875"/>
            </a:xfrm>
            <a:custGeom>
              <a:rect b="b" l="l" r="r" t="t"/>
              <a:pathLst>
                <a:path extrusionOk="0" h="435" w="1801">
                  <a:moveTo>
                    <a:pt x="1242" y="1"/>
                  </a:moveTo>
                  <a:cubicBezTo>
                    <a:pt x="1025" y="1"/>
                    <a:pt x="1" y="435"/>
                    <a:pt x="528" y="435"/>
                  </a:cubicBezTo>
                  <a:cubicBezTo>
                    <a:pt x="745" y="435"/>
                    <a:pt x="1800" y="1"/>
                    <a:pt x="12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
            <p:cNvSpPr/>
            <p:nvPr/>
          </p:nvSpPr>
          <p:spPr>
            <a:xfrm>
              <a:off x="4203800" y="1841163"/>
              <a:ext cx="48875" cy="14750"/>
            </a:xfrm>
            <a:custGeom>
              <a:rect b="b" l="l" r="r" t="t"/>
              <a:pathLst>
                <a:path extrusionOk="0" h="590" w="1955">
                  <a:moveTo>
                    <a:pt x="1210" y="0"/>
                  </a:moveTo>
                  <a:cubicBezTo>
                    <a:pt x="807" y="0"/>
                    <a:pt x="0" y="590"/>
                    <a:pt x="745" y="590"/>
                  </a:cubicBezTo>
                  <a:cubicBezTo>
                    <a:pt x="1148" y="590"/>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
            <p:cNvSpPr/>
            <p:nvPr/>
          </p:nvSpPr>
          <p:spPr>
            <a:xfrm>
              <a:off x="4278250" y="1868288"/>
              <a:ext cx="41125" cy="20975"/>
            </a:xfrm>
            <a:custGeom>
              <a:rect b="b" l="l" r="r" t="t"/>
              <a:pathLst>
                <a:path extrusionOk="0" h="839" w="1645">
                  <a:moveTo>
                    <a:pt x="869" y="1"/>
                  </a:moveTo>
                  <a:cubicBezTo>
                    <a:pt x="217" y="1"/>
                    <a:pt x="0" y="838"/>
                    <a:pt x="776" y="838"/>
                  </a:cubicBezTo>
                  <a:cubicBezTo>
                    <a:pt x="1427" y="838"/>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
            <p:cNvSpPr/>
            <p:nvPr/>
          </p:nvSpPr>
          <p:spPr>
            <a:xfrm>
              <a:off x="4347250" y="1849688"/>
              <a:ext cx="45025" cy="11650"/>
            </a:xfrm>
            <a:custGeom>
              <a:rect b="b" l="l" r="r" t="t"/>
              <a:pathLst>
                <a:path extrusionOk="0" h="466" w="1801">
                  <a:moveTo>
                    <a:pt x="1273" y="0"/>
                  </a:moveTo>
                  <a:cubicBezTo>
                    <a:pt x="1025" y="0"/>
                    <a:pt x="1" y="466"/>
                    <a:pt x="528" y="466"/>
                  </a:cubicBezTo>
                  <a:cubicBezTo>
                    <a:pt x="776" y="466"/>
                    <a:pt x="1800" y="0"/>
                    <a:pt x="1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
            <p:cNvSpPr/>
            <p:nvPr/>
          </p:nvSpPr>
          <p:spPr>
            <a:xfrm>
              <a:off x="4279025" y="1821763"/>
              <a:ext cx="40350" cy="20975"/>
            </a:xfrm>
            <a:custGeom>
              <a:rect b="b" l="l" r="r" t="t"/>
              <a:pathLst>
                <a:path extrusionOk="0" h="839" w="1614">
                  <a:moveTo>
                    <a:pt x="838" y="1"/>
                  </a:moveTo>
                  <a:cubicBezTo>
                    <a:pt x="186" y="1"/>
                    <a:pt x="0" y="838"/>
                    <a:pt x="745" y="838"/>
                  </a:cubicBezTo>
                  <a:cubicBezTo>
                    <a:pt x="1396" y="838"/>
                    <a:pt x="1613"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
            <p:cNvSpPr/>
            <p:nvPr/>
          </p:nvSpPr>
          <p:spPr>
            <a:xfrm>
              <a:off x="4267375" y="1777563"/>
              <a:ext cx="49675" cy="13975"/>
            </a:xfrm>
            <a:custGeom>
              <a:rect b="b" l="l" r="r" t="t"/>
              <a:pathLst>
                <a:path extrusionOk="0" h="559" w="1987">
                  <a:moveTo>
                    <a:pt x="1211" y="1"/>
                  </a:moveTo>
                  <a:cubicBezTo>
                    <a:pt x="869" y="1"/>
                    <a:pt x="1" y="559"/>
                    <a:pt x="776" y="559"/>
                  </a:cubicBezTo>
                  <a:cubicBezTo>
                    <a:pt x="1149" y="559"/>
                    <a:pt x="1986"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
            <p:cNvSpPr/>
            <p:nvPr/>
          </p:nvSpPr>
          <p:spPr>
            <a:xfrm>
              <a:off x="4380600" y="1779113"/>
              <a:ext cx="45775" cy="11650"/>
            </a:xfrm>
            <a:custGeom>
              <a:rect b="b" l="l" r="r" t="t"/>
              <a:pathLst>
                <a:path extrusionOk="0" h="466" w="1831">
                  <a:moveTo>
                    <a:pt x="1273" y="1"/>
                  </a:moveTo>
                  <a:cubicBezTo>
                    <a:pt x="1024"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
            <p:cNvSpPr/>
            <p:nvPr/>
          </p:nvSpPr>
          <p:spPr>
            <a:xfrm>
              <a:off x="4466675" y="1789188"/>
              <a:ext cx="48900" cy="17100"/>
            </a:xfrm>
            <a:custGeom>
              <a:rect b="b" l="l" r="r" t="t"/>
              <a:pathLst>
                <a:path extrusionOk="0" h="684" w="1956">
                  <a:moveTo>
                    <a:pt x="1180" y="1"/>
                  </a:moveTo>
                  <a:cubicBezTo>
                    <a:pt x="745" y="1"/>
                    <a:pt x="1" y="683"/>
                    <a:pt x="745" y="683"/>
                  </a:cubicBezTo>
                  <a:cubicBezTo>
                    <a:pt x="1211" y="683"/>
                    <a:pt x="1955" y="1"/>
                    <a:pt x="1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
            <p:cNvSpPr/>
            <p:nvPr/>
          </p:nvSpPr>
          <p:spPr>
            <a:xfrm>
              <a:off x="4412400" y="1831063"/>
              <a:ext cx="48875" cy="14775"/>
            </a:xfrm>
            <a:custGeom>
              <a:rect b="b" l="l" r="r" t="t"/>
              <a:pathLst>
                <a:path extrusionOk="0" h="591" w="1955">
                  <a:moveTo>
                    <a:pt x="1210" y="1"/>
                  </a:moveTo>
                  <a:cubicBezTo>
                    <a:pt x="807" y="1"/>
                    <a:pt x="1" y="590"/>
                    <a:pt x="776" y="590"/>
                  </a:cubicBezTo>
                  <a:cubicBezTo>
                    <a:pt x="1148" y="590"/>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
            <p:cNvSpPr/>
            <p:nvPr/>
          </p:nvSpPr>
          <p:spPr>
            <a:xfrm>
              <a:off x="4500025" y="1963688"/>
              <a:ext cx="48875" cy="12425"/>
            </a:xfrm>
            <a:custGeom>
              <a:rect b="b" l="l" r="r" t="t"/>
              <a:pathLst>
                <a:path extrusionOk="0" h="497" w="1955">
                  <a:moveTo>
                    <a:pt x="1211" y="0"/>
                  </a:moveTo>
                  <a:cubicBezTo>
                    <a:pt x="900" y="0"/>
                    <a:pt x="1" y="496"/>
                    <a:pt x="745" y="496"/>
                  </a:cubicBezTo>
                  <a:cubicBezTo>
                    <a:pt x="1086" y="496"/>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
            <p:cNvSpPr/>
            <p:nvPr/>
          </p:nvSpPr>
          <p:spPr>
            <a:xfrm>
              <a:off x="4376725" y="1952813"/>
              <a:ext cx="40350" cy="20975"/>
            </a:xfrm>
            <a:custGeom>
              <a:rect b="b" l="l" r="r" t="t"/>
              <a:pathLst>
                <a:path extrusionOk="0" h="839" w="1614">
                  <a:moveTo>
                    <a:pt x="869" y="1"/>
                  </a:moveTo>
                  <a:cubicBezTo>
                    <a:pt x="218" y="1"/>
                    <a:pt x="1" y="838"/>
                    <a:pt x="776" y="838"/>
                  </a:cubicBezTo>
                  <a:cubicBezTo>
                    <a:pt x="1428" y="838"/>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
            <p:cNvSpPr/>
            <p:nvPr/>
          </p:nvSpPr>
          <p:spPr>
            <a:xfrm>
              <a:off x="4432575" y="1948163"/>
              <a:ext cx="48875" cy="16325"/>
            </a:xfrm>
            <a:custGeom>
              <a:rect b="b" l="l" r="r" t="t"/>
              <a:pathLst>
                <a:path extrusionOk="0" h="653" w="1955">
                  <a:moveTo>
                    <a:pt x="1210" y="1"/>
                  </a:moveTo>
                  <a:cubicBezTo>
                    <a:pt x="776" y="1"/>
                    <a:pt x="0" y="652"/>
                    <a:pt x="776" y="652"/>
                  </a:cubicBezTo>
                  <a:cubicBezTo>
                    <a:pt x="1210" y="652"/>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
            <p:cNvSpPr/>
            <p:nvPr/>
          </p:nvSpPr>
          <p:spPr>
            <a:xfrm>
              <a:off x="4634975" y="1941188"/>
              <a:ext cx="48875" cy="17100"/>
            </a:xfrm>
            <a:custGeom>
              <a:rect b="b" l="l" r="r" t="t"/>
              <a:pathLst>
                <a:path extrusionOk="0" h="684" w="1955">
                  <a:moveTo>
                    <a:pt x="1179" y="1"/>
                  </a:moveTo>
                  <a:cubicBezTo>
                    <a:pt x="745" y="1"/>
                    <a:pt x="0" y="683"/>
                    <a:pt x="745" y="683"/>
                  </a:cubicBezTo>
                  <a:cubicBezTo>
                    <a:pt x="1210" y="683"/>
                    <a:pt x="195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
            <p:cNvSpPr/>
            <p:nvPr/>
          </p:nvSpPr>
          <p:spPr>
            <a:xfrm>
              <a:off x="4548100" y="1961363"/>
              <a:ext cx="47350" cy="17075"/>
            </a:xfrm>
            <a:custGeom>
              <a:rect b="b" l="l" r="r" t="t"/>
              <a:pathLst>
                <a:path extrusionOk="0" h="683" w="1894">
                  <a:moveTo>
                    <a:pt x="1149" y="0"/>
                  </a:moveTo>
                  <a:cubicBezTo>
                    <a:pt x="683" y="0"/>
                    <a:pt x="1" y="683"/>
                    <a:pt x="745" y="683"/>
                  </a:cubicBezTo>
                  <a:cubicBezTo>
                    <a:pt x="1211" y="683"/>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
            <p:cNvSpPr/>
            <p:nvPr/>
          </p:nvSpPr>
          <p:spPr>
            <a:xfrm>
              <a:off x="4712525" y="1913263"/>
              <a:ext cx="48875" cy="12450"/>
            </a:xfrm>
            <a:custGeom>
              <a:rect b="b" l="l" r="r" t="t"/>
              <a:pathLst>
                <a:path extrusionOk="0" h="498" w="1955">
                  <a:moveTo>
                    <a:pt x="1210" y="1"/>
                  </a:moveTo>
                  <a:cubicBezTo>
                    <a:pt x="838" y="1"/>
                    <a:pt x="0" y="497"/>
                    <a:pt x="745" y="497"/>
                  </a:cubicBezTo>
                  <a:cubicBezTo>
                    <a:pt x="1086" y="497"/>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
            <p:cNvSpPr/>
            <p:nvPr/>
          </p:nvSpPr>
          <p:spPr>
            <a:xfrm>
              <a:off x="4689250" y="1983838"/>
              <a:ext cx="41125" cy="19425"/>
            </a:xfrm>
            <a:custGeom>
              <a:rect b="b" l="l" r="r" t="t"/>
              <a:pathLst>
                <a:path extrusionOk="0" h="777" w="1645">
                  <a:moveTo>
                    <a:pt x="869" y="1"/>
                  </a:moveTo>
                  <a:cubicBezTo>
                    <a:pt x="249" y="1"/>
                    <a:pt x="0" y="776"/>
                    <a:pt x="776" y="776"/>
                  </a:cubicBezTo>
                  <a:cubicBezTo>
                    <a:pt x="1396" y="776"/>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
            <p:cNvSpPr/>
            <p:nvPr/>
          </p:nvSpPr>
          <p:spPr>
            <a:xfrm>
              <a:off x="4755950" y="2000138"/>
              <a:ext cx="48875" cy="13200"/>
            </a:xfrm>
            <a:custGeom>
              <a:rect b="b" l="l" r="r" t="t"/>
              <a:pathLst>
                <a:path extrusionOk="0" h="528" w="1955">
                  <a:moveTo>
                    <a:pt x="1210" y="0"/>
                  </a:moveTo>
                  <a:cubicBezTo>
                    <a:pt x="869" y="0"/>
                    <a:pt x="0" y="527"/>
                    <a:pt x="745" y="527"/>
                  </a:cubicBezTo>
                  <a:cubicBezTo>
                    <a:pt x="1086" y="527"/>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
            <p:cNvSpPr/>
            <p:nvPr/>
          </p:nvSpPr>
          <p:spPr>
            <a:xfrm>
              <a:off x="4662875" y="2037338"/>
              <a:ext cx="40350" cy="20975"/>
            </a:xfrm>
            <a:custGeom>
              <a:rect b="b" l="l" r="r" t="t"/>
              <a:pathLst>
                <a:path extrusionOk="0" h="839" w="1614">
                  <a:moveTo>
                    <a:pt x="838" y="1"/>
                  </a:moveTo>
                  <a:cubicBezTo>
                    <a:pt x="187" y="1"/>
                    <a:pt x="1" y="839"/>
                    <a:pt x="745" y="839"/>
                  </a:cubicBezTo>
                  <a:cubicBezTo>
                    <a:pt x="1397" y="839"/>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
            <p:cNvSpPr/>
            <p:nvPr/>
          </p:nvSpPr>
          <p:spPr>
            <a:xfrm>
              <a:off x="4692350" y="2080013"/>
              <a:ext cx="48100" cy="16300"/>
            </a:xfrm>
            <a:custGeom>
              <a:rect b="b" l="l" r="r" t="t"/>
              <a:pathLst>
                <a:path extrusionOk="0" h="652" w="1924">
                  <a:moveTo>
                    <a:pt x="1179" y="0"/>
                  </a:moveTo>
                  <a:cubicBezTo>
                    <a:pt x="745" y="0"/>
                    <a:pt x="1" y="651"/>
                    <a:pt x="745" y="651"/>
                  </a:cubicBezTo>
                  <a:cubicBezTo>
                    <a:pt x="1179" y="651"/>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
            <p:cNvSpPr/>
            <p:nvPr/>
          </p:nvSpPr>
          <p:spPr>
            <a:xfrm>
              <a:off x="4783850" y="2111013"/>
              <a:ext cx="41125" cy="20975"/>
            </a:xfrm>
            <a:custGeom>
              <a:rect b="b" l="l" r="r" t="t"/>
              <a:pathLst>
                <a:path extrusionOk="0" h="839" w="1645">
                  <a:moveTo>
                    <a:pt x="869" y="1"/>
                  </a:moveTo>
                  <a:cubicBezTo>
                    <a:pt x="218" y="1"/>
                    <a:pt x="1" y="838"/>
                    <a:pt x="776" y="838"/>
                  </a:cubicBezTo>
                  <a:cubicBezTo>
                    <a:pt x="1397" y="838"/>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
            <p:cNvSpPr/>
            <p:nvPr/>
          </p:nvSpPr>
          <p:spPr>
            <a:xfrm>
              <a:off x="4719500" y="2147463"/>
              <a:ext cx="48100" cy="15550"/>
            </a:xfrm>
            <a:custGeom>
              <a:rect b="b" l="l" r="r" t="t"/>
              <a:pathLst>
                <a:path extrusionOk="0" h="622" w="1924">
                  <a:moveTo>
                    <a:pt x="1179" y="1"/>
                  </a:moveTo>
                  <a:cubicBezTo>
                    <a:pt x="745" y="1"/>
                    <a:pt x="0" y="621"/>
                    <a:pt x="745" y="621"/>
                  </a:cubicBezTo>
                  <a:cubicBezTo>
                    <a:pt x="1179" y="621"/>
                    <a:pt x="192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
            <p:cNvSpPr/>
            <p:nvPr/>
          </p:nvSpPr>
          <p:spPr>
            <a:xfrm>
              <a:off x="4766025" y="2066813"/>
              <a:ext cx="48875" cy="15550"/>
            </a:xfrm>
            <a:custGeom>
              <a:rect b="b" l="l" r="r" t="t"/>
              <a:pathLst>
                <a:path extrusionOk="0" h="622" w="1955">
                  <a:moveTo>
                    <a:pt x="1210" y="1"/>
                  </a:moveTo>
                  <a:cubicBezTo>
                    <a:pt x="776" y="1"/>
                    <a:pt x="0" y="621"/>
                    <a:pt x="745" y="621"/>
                  </a:cubicBezTo>
                  <a:cubicBezTo>
                    <a:pt x="1179" y="621"/>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
            <p:cNvSpPr/>
            <p:nvPr/>
          </p:nvSpPr>
          <p:spPr>
            <a:xfrm>
              <a:off x="4774550" y="1948938"/>
              <a:ext cx="40350" cy="21750"/>
            </a:xfrm>
            <a:custGeom>
              <a:rect b="b" l="l" r="r" t="t"/>
              <a:pathLst>
                <a:path extrusionOk="0" h="870" w="1614">
                  <a:moveTo>
                    <a:pt x="838" y="1"/>
                  </a:moveTo>
                  <a:cubicBezTo>
                    <a:pt x="187" y="1"/>
                    <a:pt x="1" y="869"/>
                    <a:pt x="745" y="869"/>
                  </a:cubicBezTo>
                  <a:cubicBezTo>
                    <a:pt x="1396" y="869"/>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
            <p:cNvSpPr/>
            <p:nvPr/>
          </p:nvSpPr>
          <p:spPr>
            <a:xfrm>
              <a:off x="4806350" y="1862088"/>
              <a:ext cx="48875" cy="13200"/>
            </a:xfrm>
            <a:custGeom>
              <a:rect b="b" l="l" r="r" t="t"/>
              <a:pathLst>
                <a:path extrusionOk="0" h="528" w="1955">
                  <a:moveTo>
                    <a:pt x="1210" y="1"/>
                  </a:moveTo>
                  <a:cubicBezTo>
                    <a:pt x="869" y="1"/>
                    <a:pt x="0" y="528"/>
                    <a:pt x="745" y="528"/>
                  </a:cubicBezTo>
                  <a:cubicBezTo>
                    <a:pt x="1117" y="528"/>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
            <p:cNvSpPr/>
            <p:nvPr/>
          </p:nvSpPr>
          <p:spPr>
            <a:xfrm>
              <a:off x="4918025" y="1922588"/>
              <a:ext cx="48875" cy="13975"/>
            </a:xfrm>
            <a:custGeom>
              <a:rect b="b" l="l" r="r" t="t"/>
              <a:pathLst>
                <a:path extrusionOk="0" h="559" w="1955">
                  <a:moveTo>
                    <a:pt x="1210" y="0"/>
                  </a:moveTo>
                  <a:cubicBezTo>
                    <a:pt x="838" y="0"/>
                    <a:pt x="0" y="558"/>
                    <a:pt x="745" y="558"/>
                  </a:cubicBezTo>
                  <a:cubicBezTo>
                    <a:pt x="1086" y="558"/>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
            <p:cNvSpPr/>
            <p:nvPr/>
          </p:nvSpPr>
          <p:spPr>
            <a:xfrm>
              <a:off x="4854425" y="1950488"/>
              <a:ext cx="47325" cy="17875"/>
            </a:xfrm>
            <a:custGeom>
              <a:rect b="b" l="l" r="r" t="t"/>
              <a:pathLst>
                <a:path extrusionOk="0" h="715" w="1893">
                  <a:moveTo>
                    <a:pt x="1148" y="1"/>
                  </a:moveTo>
                  <a:cubicBezTo>
                    <a:pt x="683" y="1"/>
                    <a:pt x="1" y="714"/>
                    <a:pt x="745" y="714"/>
                  </a:cubicBezTo>
                  <a:cubicBezTo>
                    <a:pt x="1210" y="714"/>
                    <a:pt x="189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
            <p:cNvSpPr/>
            <p:nvPr/>
          </p:nvSpPr>
          <p:spPr>
            <a:xfrm>
              <a:off x="4842025" y="1910938"/>
              <a:ext cx="45000" cy="10125"/>
            </a:xfrm>
            <a:custGeom>
              <a:rect b="b" l="l" r="r" t="t"/>
              <a:pathLst>
                <a:path extrusionOk="0" h="405" w="1800">
                  <a:moveTo>
                    <a:pt x="1272" y="1"/>
                  </a:moveTo>
                  <a:cubicBezTo>
                    <a:pt x="1055" y="1"/>
                    <a:pt x="0" y="404"/>
                    <a:pt x="528" y="404"/>
                  </a:cubicBezTo>
                  <a:cubicBezTo>
                    <a:pt x="745" y="404"/>
                    <a:pt x="1799"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
            <p:cNvSpPr/>
            <p:nvPr/>
          </p:nvSpPr>
          <p:spPr>
            <a:xfrm>
              <a:off x="4921125" y="1854338"/>
              <a:ext cx="48875" cy="15525"/>
            </a:xfrm>
            <a:custGeom>
              <a:rect b="b" l="l" r="r" t="t"/>
              <a:pathLst>
                <a:path extrusionOk="0" h="621" w="1955">
                  <a:moveTo>
                    <a:pt x="1210" y="0"/>
                  </a:moveTo>
                  <a:cubicBezTo>
                    <a:pt x="776" y="0"/>
                    <a:pt x="0" y="621"/>
                    <a:pt x="745" y="621"/>
                  </a:cubicBezTo>
                  <a:cubicBezTo>
                    <a:pt x="1179" y="621"/>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
            <p:cNvSpPr/>
            <p:nvPr/>
          </p:nvSpPr>
          <p:spPr>
            <a:xfrm>
              <a:off x="5008750" y="1891563"/>
              <a:ext cx="48875" cy="15525"/>
            </a:xfrm>
            <a:custGeom>
              <a:rect b="b" l="l" r="r" t="t"/>
              <a:pathLst>
                <a:path extrusionOk="0" h="621" w="1955">
                  <a:moveTo>
                    <a:pt x="1179" y="0"/>
                  </a:moveTo>
                  <a:cubicBezTo>
                    <a:pt x="776" y="0"/>
                    <a:pt x="0" y="621"/>
                    <a:pt x="745" y="621"/>
                  </a:cubicBezTo>
                  <a:cubicBezTo>
                    <a:pt x="1179" y="621"/>
                    <a:pt x="1955"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
            <p:cNvSpPr/>
            <p:nvPr/>
          </p:nvSpPr>
          <p:spPr>
            <a:xfrm>
              <a:off x="4968425" y="1969113"/>
              <a:ext cx="48875" cy="14750"/>
            </a:xfrm>
            <a:custGeom>
              <a:rect b="b" l="l" r="r" t="t"/>
              <a:pathLst>
                <a:path extrusionOk="0" h="590" w="1955">
                  <a:moveTo>
                    <a:pt x="1210" y="0"/>
                  </a:moveTo>
                  <a:cubicBezTo>
                    <a:pt x="807" y="0"/>
                    <a:pt x="0" y="590"/>
                    <a:pt x="745" y="590"/>
                  </a:cubicBezTo>
                  <a:cubicBezTo>
                    <a:pt x="1148" y="590"/>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
            <p:cNvSpPr/>
            <p:nvPr/>
          </p:nvSpPr>
          <p:spPr>
            <a:xfrm>
              <a:off x="5039000" y="1976863"/>
              <a:ext cx="48875" cy="13975"/>
            </a:xfrm>
            <a:custGeom>
              <a:rect b="b" l="l" r="r" t="t"/>
              <a:pathLst>
                <a:path extrusionOk="0" h="559" w="1955">
                  <a:moveTo>
                    <a:pt x="1210" y="0"/>
                  </a:moveTo>
                  <a:cubicBezTo>
                    <a:pt x="869" y="0"/>
                    <a:pt x="0" y="559"/>
                    <a:pt x="745" y="559"/>
                  </a:cubicBezTo>
                  <a:cubicBezTo>
                    <a:pt x="1086" y="559"/>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
            <p:cNvSpPr/>
            <p:nvPr/>
          </p:nvSpPr>
          <p:spPr>
            <a:xfrm>
              <a:off x="5130500" y="1949713"/>
              <a:ext cx="41125" cy="20200"/>
            </a:xfrm>
            <a:custGeom>
              <a:rect b="b" l="l" r="r" t="t"/>
              <a:pathLst>
                <a:path extrusionOk="0" h="808" w="1645">
                  <a:moveTo>
                    <a:pt x="869" y="1"/>
                  </a:moveTo>
                  <a:cubicBezTo>
                    <a:pt x="218" y="1"/>
                    <a:pt x="0" y="807"/>
                    <a:pt x="776" y="807"/>
                  </a:cubicBezTo>
                  <a:cubicBezTo>
                    <a:pt x="1396" y="807"/>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
            <p:cNvSpPr/>
            <p:nvPr/>
          </p:nvSpPr>
          <p:spPr>
            <a:xfrm>
              <a:off x="5066125" y="1914038"/>
              <a:ext cx="48125" cy="17100"/>
            </a:xfrm>
            <a:custGeom>
              <a:rect b="b" l="l" r="r" t="t"/>
              <a:pathLst>
                <a:path extrusionOk="0" h="684" w="1925">
                  <a:moveTo>
                    <a:pt x="1180" y="1"/>
                  </a:moveTo>
                  <a:cubicBezTo>
                    <a:pt x="714" y="1"/>
                    <a:pt x="1" y="683"/>
                    <a:pt x="745" y="683"/>
                  </a:cubicBezTo>
                  <a:cubicBezTo>
                    <a:pt x="1211" y="683"/>
                    <a:pt x="1924" y="1"/>
                    <a:pt x="1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
            <p:cNvSpPr/>
            <p:nvPr/>
          </p:nvSpPr>
          <p:spPr>
            <a:xfrm>
              <a:off x="5116550" y="1860538"/>
              <a:ext cx="48875" cy="16325"/>
            </a:xfrm>
            <a:custGeom>
              <a:rect b="b" l="l" r="r" t="t"/>
              <a:pathLst>
                <a:path extrusionOk="0" h="653" w="1955">
                  <a:moveTo>
                    <a:pt x="1179" y="1"/>
                  </a:moveTo>
                  <a:cubicBezTo>
                    <a:pt x="745" y="1"/>
                    <a:pt x="0" y="652"/>
                    <a:pt x="745" y="652"/>
                  </a:cubicBezTo>
                  <a:cubicBezTo>
                    <a:pt x="1179" y="652"/>
                    <a:pt x="195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
            <p:cNvSpPr/>
            <p:nvPr/>
          </p:nvSpPr>
          <p:spPr>
            <a:xfrm>
              <a:off x="5188650" y="1829513"/>
              <a:ext cx="45800" cy="11675"/>
            </a:xfrm>
            <a:custGeom>
              <a:rect b="b" l="l" r="r" t="t"/>
              <a:pathLst>
                <a:path extrusionOk="0" h="467" w="1832">
                  <a:moveTo>
                    <a:pt x="1273" y="1"/>
                  </a:moveTo>
                  <a:cubicBezTo>
                    <a:pt x="1025" y="1"/>
                    <a:pt x="1" y="466"/>
                    <a:pt x="559" y="466"/>
                  </a:cubicBezTo>
                  <a:cubicBezTo>
                    <a:pt x="807"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
            <p:cNvSpPr/>
            <p:nvPr/>
          </p:nvSpPr>
          <p:spPr>
            <a:xfrm>
              <a:off x="5237525" y="1794613"/>
              <a:ext cx="48875" cy="14000"/>
            </a:xfrm>
            <a:custGeom>
              <a:rect b="b" l="l" r="r" t="t"/>
              <a:pathLst>
                <a:path extrusionOk="0" h="560" w="1955">
                  <a:moveTo>
                    <a:pt x="1210" y="1"/>
                  </a:moveTo>
                  <a:cubicBezTo>
                    <a:pt x="807" y="1"/>
                    <a:pt x="0" y="559"/>
                    <a:pt x="745" y="559"/>
                  </a:cubicBezTo>
                  <a:cubicBezTo>
                    <a:pt x="1148" y="559"/>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
            <p:cNvSpPr/>
            <p:nvPr/>
          </p:nvSpPr>
          <p:spPr>
            <a:xfrm>
              <a:off x="5303425" y="1806263"/>
              <a:ext cx="45000" cy="10875"/>
            </a:xfrm>
            <a:custGeom>
              <a:rect b="b" l="l" r="r" t="t"/>
              <a:pathLst>
                <a:path extrusionOk="0" h="435" w="1800">
                  <a:moveTo>
                    <a:pt x="1273" y="0"/>
                  </a:moveTo>
                  <a:cubicBezTo>
                    <a:pt x="1024" y="0"/>
                    <a:pt x="1" y="435"/>
                    <a:pt x="528" y="435"/>
                  </a:cubicBezTo>
                  <a:cubicBezTo>
                    <a:pt x="776" y="435"/>
                    <a:pt x="1800" y="0"/>
                    <a:pt x="1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
            <p:cNvSpPr/>
            <p:nvPr/>
          </p:nvSpPr>
          <p:spPr>
            <a:xfrm>
              <a:off x="5346075" y="1843488"/>
              <a:ext cx="47325" cy="17075"/>
            </a:xfrm>
            <a:custGeom>
              <a:rect b="b" l="l" r="r" t="t"/>
              <a:pathLst>
                <a:path extrusionOk="0" h="683" w="1893">
                  <a:moveTo>
                    <a:pt x="1149" y="0"/>
                  </a:moveTo>
                  <a:cubicBezTo>
                    <a:pt x="683" y="0"/>
                    <a:pt x="1" y="683"/>
                    <a:pt x="745" y="683"/>
                  </a:cubicBezTo>
                  <a:cubicBezTo>
                    <a:pt x="1211" y="683"/>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
            <p:cNvSpPr/>
            <p:nvPr/>
          </p:nvSpPr>
          <p:spPr>
            <a:xfrm>
              <a:off x="5274750" y="1901638"/>
              <a:ext cx="48875" cy="15550"/>
            </a:xfrm>
            <a:custGeom>
              <a:rect b="b" l="l" r="r" t="t"/>
              <a:pathLst>
                <a:path extrusionOk="0" h="622" w="1955">
                  <a:moveTo>
                    <a:pt x="1210" y="1"/>
                  </a:moveTo>
                  <a:cubicBezTo>
                    <a:pt x="807" y="1"/>
                    <a:pt x="0" y="621"/>
                    <a:pt x="745" y="621"/>
                  </a:cubicBezTo>
                  <a:cubicBezTo>
                    <a:pt x="1148" y="621"/>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
            <p:cNvSpPr/>
            <p:nvPr/>
          </p:nvSpPr>
          <p:spPr>
            <a:xfrm>
              <a:off x="5208050" y="1960588"/>
              <a:ext cx="41125" cy="19400"/>
            </a:xfrm>
            <a:custGeom>
              <a:rect b="b" l="l" r="r" t="t"/>
              <a:pathLst>
                <a:path extrusionOk="0" h="776" w="1645">
                  <a:moveTo>
                    <a:pt x="869" y="0"/>
                  </a:moveTo>
                  <a:cubicBezTo>
                    <a:pt x="249" y="0"/>
                    <a:pt x="0" y="776"/>
                    <a:pt x="745" y="776"/>
                  </a:cubicBezTo>
                  <a:cubicBezTo>
                    <a:pt x="1396" y="776"/>
                    <a:pt x="164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
            <p:cNvSpPr/>
            <p:nvPr/>
          </p:nvSpPr>
          <p:spPr>
            <a:xfrm>
              <a:off x="5159975" y="1891563"/>
              <a:ext cx="48875" cy="15525"/>
            </a:xfrm>
            <a:custGeom>
              <a:rect b="b" l="l" r="r" t="t"/>
              <a:pathLst>
                <a:path extrusionOk="0" h="621" w="1955">
                  <a:moveTo>
                    <a:pt x="1210" y="0"/>
                  </a:moveTo>
                  <a:cubicBezTo>
                    <a:pt x="807" y="0"/>
                    <a:pt x="0" y="621"/>
                    <a:pt x="776" y="621"/>
                  </a:cubicBezTo>
                  <a:cubicBezTo>
                    <a:pt x="1179" y="621"/>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
            <p:cNvSpPr/>
            <p:nvPr/>
          </p:nvSpPr>
          <p:spPr>
            <a:xfrm>
              <a:off x="5254575" y="1852013"/>
              <a:ext cx="48875" cy="13200"/>
            </a:xfrm>
            <a:custGeom>
              <a:rect b="b" l="l" r="r" t="t"/>
              <a:pathLst>
                <a:path extrusionOk="0" h="528" w="1955">
                  <a:moveTo>
                    <a:pt x="1210" y="0"/>
                  </a:moveTo>
                  <a:cubicBezTo>
                    <a:pt x="838" y="0"/>
                    <a:pt x="1" y="528"/>
                    <a:pt x="745" y="528"/>
                  </a:cubicBezTo>
                  <a:cubicBezTo>
                    <a:pt x="1086" y="528"/>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 name="Google Shape;361;p2"/>
          <p:cNvGrpSpPr/>
          <p:nvPr/>
        </p:nvGrpSpPr>
        <p:grpSpPr>
          <a:xfrm rot="8977348">
            <a:off x="-337299" y="-798513"/>
            <a:ext cx="885679" cy="1420878"/>
            <a:chOff x="2402100" y="3854125"/>
            <a:chExt cx="435600" cy="698825"/>
          </a:xfrm>
        </p:grpSpPr>
        <p:sp>
          <p:nvSpPr>
            <p:cNvPr id="362" name="Google Shape;362;p2"/>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 name="Google Shape;375;p2"/>
          <p:cNvGrpSpPr/>
          <p:nvPr/>
        </p:nvGrpSpPr>
        <p:grpSpPr>
          <a:xfrm rot="8607250">
            <a:off x="-672758" y="-130852"/>
            <a:ext cx="1219989" cy="1925352"/>
            <a:chOff x="322650" y="2571325"/>
            <a:chExt cx="573100" cy="904450"/>
          </a:xfrm>
        </p:grpSpPr>
        <p:sp>
          <p:nvSpPr>
            <p:cNvPr id="376" name="Google Shape;376;p2"/>
            <p:cNvSpPr/>
            <p:nvPr/>
          </p:nvSpPr>
          <p:spPr>
            <a:xfrm>
              <a:off x="423450" y="2666625"/>
              <a:ext cx="95400" cy="131175"/>
            </a:xfrm>
            <a:custGeom>
              <a:rect b="b" l="l" r="r" t="t"/>
              <a:pathLst>
                <a:path extrusionOk="0" h="5247" w="3816">
                  <a:moveTo>
                    <a:pt x="199" y="1"/>
                  </a:moveTo>
                  <a:cubicBezTo>
                    <a:pt x="164" y="1"/>
                    <a:pt x="129" y="2"/>
                    <a:pt x="94" y="4"/>
                  </a:cubicBezTo>
                  <a:cubicBezTo>
                    <a:pt x="1" y="1059"/>
                    <a:pt x="745" y="1958"/>
                    <a:pt x="1521" y="2672"/>
                  </a:cubicBezTo>
                  <a:cubicBezTo>
                    <a:pt x="2327" y="3385"/>
                    <a:pt x="3227" y="4006"/>
                    <a:pt x="3692" y="4936"/>
                  </a:cubicBezTo>
                  <a:lnTo>
                    <a:pt x="3816" y="5247"/>
                  </a:lnTo>
                  <a:cubicBezTo>
                    <a:pt x="3537" y="3851"/>
                    <a:pt x="2978" y="2548"/>
                    <a:pt x="2172" y="1369"/>
                  </a:cubicBezTo>
                  <a:cubicBezTo>
                    <a:pt x="1696" y="685"/>
                    <a:pt x="1020"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
            <p:cNvSpPr/>
            <p:nvPr/>
          </p:nvSpPr>
          <p:spPr>
            <a:xfrm>
              <a:off x="510300" y="2571325"/>
              <a:ext cx="155125" cy="237325"/>
            </a:xfrm>
            <a:custGeom>
              <a:rect b="b" l="l" r="r" t="t"/>
              <a:pathLst>
                <a:path extrusionOk="0" h="9493" w="6205">
                  <a:moveTo>
                    <a:pt x="6205" y="1"/>
                  </a:moveTo>
                  <a:lnTo>
                    <a:pt x="6205" y="1"/>
                  </a:lnTo>
                  <a:cubicBezTo>
                    <a:pt x="4343" y="435"/>
                    <a:pt x="3010" y="2048"/>
                    <a:pt x="2203" y="3754"/>
                  </a:cubicBezTo>
                  <a:cubicBezTo>
                    <a:pt x="1397" y="5460"/>
                    <a:pt x="931" y="7352"/>
                    <a:pt x="1" y="8996"/>
                  </a:cubicBezTo>
                  <a:lnTo>
                    <a:pt x="218" y="9493"/>
                  </a:lnTo>
                  <a:lnTo>
                    <a:pt x="2544" y="6639"/>
                  </a:lnTo>
                  <a:cubicBezTo>
                    <a:pt x="2917" y="6205"/>
                    <a:pt x="3258" y="5770"/>
                    <a:pt x="3537" y="5274"/>
                  </a:cubicBezTo>
                  <a:cubicBezTo>
                    <a:pt x="4530" y="3537"/>
                    <a:pt x="4592" y="1211"/>
                    <a:pt x="62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
            <p:cNvSpPr/>
            <p:nvPr/>
          </p:nvSpPr>
          <p:spPr>
            <a:xfrm>
              <a:off x="548300" y="2691425"/>
              <a:ext cx="236550" cy="266900"/>
            </a:xfrm>
            <a:custGeom>
              <a:rect b="b" l="l" r="r" t="t"/>
              <a:pathLst>
                <a:path extrusionOk="0" h="10676" w="9462">
                  <a:moveTo>
                    <a:pt x="9224" y="1"/>
                  </a:moveTo>
                  <a:cubicBezTo>
                    <a:pt x="7570" y="1"/>
                    <a:pt x="5960" y="617"/>
                    <a:pt x="4747" y="1742"/>
                  </a:cubicBezTo>
                  <a:cubicBezTo>
                    <a:pt x="2588" y="3791"/>
                    <a:pt x="2114" y="7045"/>
                    <a:pt x="654" y="9656"/>
                  </a:cubicBezTo>
                  <a:lnTo>
                    <a:pt x="654" y="9656"/>
                  </a:lnTo>
                  <a:cubicBezTo>
                    <a:pt x="1708" y="8788"/>
                    <a:pt x="3146" y="8364"/>
                    <a:pt x="4343" y="7636"/>
                  </a:cubicBezTo>
                  <a:cubicBezTo>
                    <a:pt x="7011" y="5992"/>
                    <a:pt x="8283" y="2890"/>
                    <a:pt x="9462" y="5"/>
                  </a:cubicBezTo>
                  <a:cubicBezTo>
                    <a:pt x="9382" y="2"/>
                    <a:pt x="9303" y="1"/>
                    <a:pt x="9224" y="1"/>
                  </a:cubicBezTo>
                  <a:close/>
                  <a:moveTo>
                    <a:pt x="654" y="9656"/>
                  </a:moveTo>
                  <a:cubicBezTo>
                    <a:pt x="451" y="9823"/>
                    <a:pt x="263" y="10006"/>
                    <a:pt x="94" y="10210"/>
                  </a:cubicBezTo>
                  <a:lnTo>
                    <a:pt x="1" y="10675"/>
                  </a:lnTo>
                  <a:cubicBezTo>
                    <a:pt x="241" y="10351"/>
                    <a:pt x="456" y="10009"/>
                    <a:pt x="654" y="965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
            <p:cNvSpPr/>
            <p:nvPr/>
          </p:nvSpPr>
          <p:spPr>
            <a:xfrm>
              <a:off x="322650" y="2792325"/>
              <a:ext cx="214050" cy="94475"/>
            </a:xfrm>
            <a:custGeom>
              <a:rect b="b" l="l" r="r" t="t"/>
              <a:pathLst>
                <a:path extrusionOk="0" h="3779" w="8562">
                  <a:moveTo>
                    <a:pt x="129" y="1"/>
                  </a:moveTo>
                  <a:cubicBezTo>
                    <a:pt x="86" y="1"/>
                    <a:pt x="43" y="1"/>
                    <a:pt x="0" y="1"/>
                  </a:cubicBezTo>
                  <a:cubicBezTo>
                    <a:pt x="652" y="374"/>
                    <a:pt x="1024" y="1056"/>
                    <a:pt x="1489" y="1645"/>
                  </a:cubicBezTo>
                  <a:cubicBezTo>
                    <a:pt x="2666" y="3032"/>
                    <a:pt x="4368" y="3778"/>
                    <a:pt x="6106" y="3778"/>
                  </a:cubicBezTo>
                  <a:cubicBezTo>
                    <a:pt x="6934" y="3778"/>
                    <a:pt x="7771" y="3609"/>
                    <a:pt x="8561" y="3258"/>
                  </a:cubicBezTo>
                  <a:lnTo>
                    <a:pt x="8158" y="2979"/>
                  </a:lnTo>
                  <a:cubicBezTo>
                    <a:pt x="5926" y="1053"/>
                    <a:pt x="3091" y="1"/>
                    <a:pt x="1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
            <p:cNvSpPr/>
            <p:nvPr/>
          </p:nvSpPr>
          <p:spPr>
            <a:xfrm>
              <a:off x="386225" y="2924175"/>
              <a:ext cx="215625" cy="317975"/>
            </a:xfrm>
            <a:custGeom>
              <a:rect b="b" l="l" r="r" t="t"/>
              <a:pathLst>
                <a:path extrusionOk="0" h="12719" w="8625">
                  <a:moveTo>
                    <a:pt x="63" y="1"/>
                  </a:moveTo>
                  <a:cubicBezTo>
                    <a:pt x="1" y="2606"/>
                    <a:pt x="94" y="5367"/>
                    <a:pt x="1459" y="7600"/>
                  </a:cubicBezTo>
                  <a:cubicBezTo>
                    <a:pt x="3010" y="10144"/>
                    <a:pt x="5894" y="11509"/>
                    <a:pt x="8593" y="12719"/>
                  </a:cubicBezTo>
                  <a:lnTo>
                    <a:pt x="8593" y="12563"/>
                  </a:lnTo>
                  <a:cubicBezTo>
                    <a:pt x="8624" y="10392"/>
                    <a:pt x="7942" y="8283"/>
                    <a:pt x="6639" y="6546"/>
                  </a:cubicBezTo>
                  <a:cubicBezTo>
                    <a:pt x="4778" y="4064"/>
                    <a:pt x="1831" y="2544"/>
                    <a:pt x="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
            <p:cNvSpPr/>
            <p:nvPr/>
          </p:nvSpPr>
          <p:spPr>
            <a:xfrm>
              <a:off x="579325" y="2835775"/>
              <a:ext cx="316425" cy="283075"/>
            </a:xfrm>
            <a:custGeom>
              <a:rect b="b" l="l" r="r" t="t"/>
              <a:pathLst>
                <a:path extrusionOk="0" h="11323" w="12657">
                  <a:moveTo>
                    <a:pt x="12656" y="0"/>
                  </a:moveTo>
                  <a:cubicBezTo>
                    <a:pt x="10175" y="94"/>
                    <a:pt x="7786" y="1055"/>
                    <a:pt x="5925" y="2730"/>
                  </a:cubicBezTo>
                  <a:cubicBezTo>
                    <a:pt x="4095" y="4374"/>
                    <a:pt x="2668" y="6421"/>
                    <a:pt x="1707" y="8717"/>
                  </a:cubicBezTo>
                  <a:cubicBezTo>
                    <a:pt x="1303" y="9616"/>
                    <a:pt x="869" y="10640"/>
                    <a:pt x="1" y="11105"/>
                  </a:cubicBezTo>
                  <a:lnTo>
                    <a:pt x="559" y="11322"/>
                  </a:lnTo>
                  <a:cubicBezTo>
                    <a:pt x="2606" y="8810"/>
                    <a:pt x="5770" y="7445"/>
                    <a:pt x="8035" y="5119"/>
                  </a:cubicBezTo>
                  <a:cubicBezTo>
                    <a:pt x="9648" y="3475"/>
                    <a:pt x="10795" y="1365"/>
                    <a:pt x="126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
            <p:cNvSpPr/>
            <p:nvPr/>
          </p:nvSpPr>
          <p:spPr>
            <a:xfrm>
              <a:off x="509000" y="2776025"/>
              <a:ext cx="101375" cy="699750"/>
            </a:xfrm>
            <a:custGeom>
              <a:rect b="b" l="l" r="r" t="t"/>
              <a:pathLst>
                <a:path extrusionOk="0" h="27990" w="4055">
                  <a:moveTo>
                    <a:pt x="520" y="0"/>
                  </a:moveTo>
                  <a:cubicBezTo>
                    <a:pt x="350" y="0"/>
                    <a:pt x="126" y="122"/>
                    <a:pt x="146" y="281"/>
                  </a:cubicBezTo>
                  <a:cubicBezTo>
                    <a:pt x="983" y="4965"/>
                    <a:pt x="1852" y="9618"/>
                    <a:pt x="2689" y="14302"/>
                  </a:cubicBezTo>
                  <a:cubicBezTo>
                    <a:pt x="3124" y="16628"/>
                    <a:pt x="3589" y="19017"/>
                    <a:pt x="3062" y="21343"/>
                  </a:cubicBezTo>
                  <a:cubicBezTo>
                    <a:pt x="2534" y="23701"/>
                    <a:pt x="1294" y="25748"/>
                    <a:pt x="84" y="27795"/>
                  </a:cubicBezTo>
                  <a:cubicBezTo>
                    <a:pt x="1" y="27928"/>
                    <a:pt x="122" y="27990"/>
                    <a:pt x="272" y="27990"/>
                  </a:cubicBezTo>
                  <a:cubicBezTo>
                    <a:pt x="402" y="27990"/>
                    <a:pt x="554" y="27944"/>
                    <a:pt x="611" y="27857"/>
                  </a:cubicBezTo>
                  <a:cubicBezTo>
                    <a:pt x="1666" y="26058"/>
                    <a:pt x="2751" y="24259"/>
                    <a:pt x="3372" y="22274"/>
                  </a:cubicBezTo>
                  <a:cubicBezTo>
                    <a:pt x="4054" y="20040"/>
                    <a:pt x="3899" y="17838"/>
                    <a:pt x="3527" y="15574"/>
                  </a:cubicBezTo>
                  <a:cubicBezTo>
                    <a:pt x="2658" y="10424"/>
                    <a:pt x="1666" y="5275"/>
                    <a:pt x="704" y="126"/>
                  </a:cubicBezTo>
                  <a:cubicBezTo>
                    <a:pt x="693" y="38"/>
                    <a:pt x="615" y="0"/>
                    <a:pt x="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3" name="Google Shape;383;p2"/>
          <p:cNvGrpSpPr/>
          <p:nvPr/>
        </p:nvGrpSpPr>
        <p:grpSpPr>
          <a:xfrm>
            <a:off x="2642400" y="3965675"/>
            <a:ext cx="700450" cy="636075"/>
            <a:chOff x="3652400" y="3788700"/>
            <a:chExt cx="700450" cy="636075"/>
          </a:xfrm>
        </p:grpSpPr>
        <p:sp>
          <p:nvSpPr>
            <p:cNvPr id="384" name="Google Shape;384;p2"/>
            <p:cNvSpPr/>
            <p:nvPr/>
          </p:nvSpPr>
          <p:spPr>
            <a:xfrm>
              <a:off x="3941050" y="3916900"/>
              <a:ext cx="65150" cy="72250"/>
            </a:xfrm>
            <a:custGeom>
              <a:rect b="b" l="l" r="r" t="t"/>
              <a:pathLst>
                <a:path extrusionOk="0" h="2890" w="2606">
                  <a:moveTo>
                    <a:pt x="1800" y="1"/>
                  </a:moveTo>
                  <a:cubicBezTo>
                    <a:pt x="1498" y="1"/>
                    <a:pt x="1118" y="159"/>
                    <a:pt x="1032" y="354"/>
                  </a:cubicBezTo>
                  <a:lnTo>
                    <a:pt x="1032" y="354"/>
                  </a:lnTo>
                  <a:cubicBezTo>
                    <a:pt x="780" y="380"/>
                    <a:pt x="506" y="491"/>
                    <a:pt x="435" y="648"/>
                  </a:cubicBezTo>
                  <a:cubicBezTo>
                    <a:pt x="124" y="1268"/>
                    <a:pt x="0" y="2012"/>
                    <a:pt x="93" y="2726"/>
                  </a:cubicBezTo>
                  <a:cubicBezTo>
                    <a:pt x="121" y="2853"/>
                    <a:pt x="258" y="2890"/>
                    <a:pt x="411" y="2890"/>
                  </a:cubicBezTo>
                  <a:cubicBezTo>
                    <a:pt x="594" y="2890"/>
                    <a:pt x="801" y="2836"/>
                    <a:pt x="869" y="2819"/>
                  </a:cubicBezTo>
                  <a:cubicBezTo>
                    <a:pt x="1892" y="2385"/>
                    <a:pt x="2606" y="1268"/>
                    <a:pt x="2172" y="182"/>
                  </a:cubicBezTo>
                  <a:cubicBezTo>
                    <a:pt x="2122" y="53"/>
                    <a:pt x="1974" y="1"/>
                    <a:pt x="18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
            <p:cNvSpPr/>
            <p:nvPr/>
          </p:nvSpPr>
          <p:spPr>
            <a:xfrm>
              <a:off x="4125850" y="3918850"/>
              <a:ext cx="58725" cy="76325"/>
            </a:xfrm>
            <a:custGeom>
              <a:rect b="b" l="l" r="r" t="t"/>
              <a:pathLst>
                <a:path extrusionOk="0" h="3053" w="2349">
                  <a:moveTo>
                    <a:pt x="1488" y="1"/>
                  </a:moveTo>
                  <a:cubicBezTo>
                    <a:pt x="1165" y="1"/>
                    <a:pt x="767" y="244"/>
                    <a:pt x="783" y="561"/>
                  </a:cubicBezTo>
                  <a:lnTo>
                    <a:pt x="783" y="561"/>
                  </a:lnTo>
                  <a:cubicBezTo>
                    <a:pt x="491" y="578"/>
                    <a:pt x="178" y="750"/>
                    <a:pt x="146" y="1035"/>
                  </a:cubicBezTo>
                  <a:cubicBezTo>
                    <a:pt x="115" y="1562"/>
                    <a:pt x="53" y="2121"/>
                    <a:pt x="22" y="2648"/>
                  </a:cubicBezTo>
                  <a:cubicBezTo>
                    <a:pt x="1" y="2944"/>
                    <a:pt x="268" y="3052"/>
                    <a:pt x="528" y="3052"/>
                  </a:cubicBezTo>
                  <a:cubicBezTo>
                    <a:pt x="650" y="3052"/>
                    <a:pt x="770" y="3029"/>
                    <a:pt x="859" y="2989"/>
                  </a:cubicBezTo>
                  <a:cubicBezTo>
                    <a:pt x="1914" y="2493"/>
                    <a:pt x="2348" y="1252"/>
                    <a:pt x="1852" y="197"/>
                  </a:cubicBezTo>
                  <a:cubicBezTo>
                    <a:pt x="1788" y="59"/>
                    <a:pt x="1647" y="1"/>
                    <a:pt x="14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
            <p:cNvSpPr/>
            <p:nvPr/>
          </p:nvSpPr>
          <p:spPr>
            <a:xfrm>
              <a:off x="4000750" y="4053225"/>
              <a:ext cx="75575" cy="74650"/>
            </a:xfrm>
            <a:custGeom>
              <a:rect b="b" l="l" r="r" t="t"/>
              <a:pathLst>
                <a:path extrusionOk="0" h="2986" w="3023">
                  <a:moveTo>
                    <a:pt x="2768" y="0"/>
                  </a:moveTo>
                  <a:cubicBezTo>
                    <a:pt x="2724" y="0"/>
                    <a:pt x="2686" y="3"/>
                    <a:pt x="2668" y="3"/>
                  </a:cubicBezTo>
                  <a:cubicBezTo>
                    <a:pt x="2062" y="55"/>
                    <a:pt x="1321" y="287"/>
                    <a:pt x="1113" y="870"/>
                  </a:cubicBezTo>
                  <a:lnTo>
                    <a:pt x="1113" y="870"/>
                  </a:lnTo>
                  <a:cubicBezTo>
                    <a:pt x="756" y="892"/>
                    <a:pt x="213" y="1132"/>
                    <a:pt x="280" y="1243"/>
                  </a:cubicBezTo>
                  <a:cubicBezTo>
                    <a:pt x="528" y="1740"/>
                    <a:pt x="1" y="2174"/>
                    <a:pt x="187" y="2639"/>
                  </a:cubicBezTo>
                  <a:cubicBezTo>
                    <a:pt x="282" y="2906"/>
                    <a:pt x="483" y="2986"/>
                    <a:pt x="710" y="2986"/>
                  </a:cubicBezTo>
                  <a:cubicBezTo>
                    <a:pt x="852" y="2986"/>
                    <a:pt x="1005" y="2954"/>
                    <a:pt x="1148" y="2918"/>
                  </a:cubicBezTo>
                  <a:cubicBezTo>
                    <a:pt x="1707" y="2763"/>
                    <a:pt x="1924" y="2391"/>
                    <a:pt x="2172" y="1926"/>
                  </a:cubicBezTo>
                  <a:cubicBezTo>
                    <a:pt x="2482" y="1336"/>
                    <a:pt x="2730" y="747"/>
                    <a:pt x="2979" y="127"/>
                  </a:cubicBezTo>
                  <a:cubicBezTo>
                    <a:pt x="3023" y="16"/>
                    <a:pt x="2877" y="0"/>
                    <a:pt x="27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
            <p:cNvSpPr/>
            <p:nvPr/>
          </p:nvSpPr>
          <p:spPr>
            <a:xfrm>
              <a:off x="3800675" y="4048800"/>
              <a:ext cx="69825" cy="77400"/>
            </a:xfrm>
            <a:custGeom>
              <a:rect b="b" l="l" r="r" t="t"/>
              <a:pathLst>
                <a:path extrusionOk="0" h="3096" w="2793">
                  <a:moveTo>
                    <a:pt x="1487" y="1268"/>
                  </a:moveTo>
                  <a:cubicBezTo>
                    <a:pt x="1435" y="1475"/>
                    <a:pt x="1348" y="1672"/>
                    <a:pt x="1231" y="1852"/>
                  </a:cubicBezTo>
                  <a:lnTo>
                    <a:pt x="1231" y="1852"/>
                  </a:lnTo>
                  <a:cubicBezTo>
                    <a:pt x="1267" y="1652"/>
                    <a:pt x="1345" y="1458"/>
                    <a:pt x="1462" y="1284"/>
                  </a:cubicBezTo>
                  <a:lnTo>
                    <a:pt x="1462" y="1284"/>
                  </a:lnTo>
                  <a:cubicBezTo>
                    <a:pt x="1471" y="1279"/>
                    <a:pt x="1479" y="1273"/>
                    <a:pt x="1487" y="1268"/>
                  </a:cubicBezTo>
                  <a:close/>
                  <a:moveTo>
                    <a:pt x="2313" y="1"/>
                  </a:moveTo>
                  <a:cubicBezTo>
                    <a:pt x="2085" y="1"/>
                    <a:pt x="1809" y="95"/>
                    <a:pt x="1738" y="149"/>
                  </a:cubicBezTo>
                  <a:lnTo>
                    <a:pt x="776" y="862"/>
                  </a:lnTo>
                  <a:cubicBezTo>
                    <a:pt x="690" y="927"/>
                    <a:pt x="634" y="987"/>
                    <a:pt x="603" y="1041"/>
                  </a:cubicBezTo>
                  <a:lnTo>
                    <a:pt x="603" y="1041"/>
                  </a:lnTo>
                  <a:cubicBezTo>
                    <a:pt x="554" y="1080"/>
                    <a:pt x="508" y="1124"/>
                    <a:pt x="466" y="1172"/>
                  </a:cubicBezTo>
                  <a:lnTo>
                    <a:pt x="528" y="1172"/>
                  </a:lnTo>
                  <a:cubicBezTo>
                    <a:pt x="94" y="1637"/>
                    <a:pt x="1" y="2320"/>
                    <a:pt x="218" y="2909"/>
                  </a:cubicBezTo>
                  <a:cubicBezTo>
                    <a:pt x="264" y="3049"/>
                    <a:pt x="412" y="3095"/>
                    <a:pt x="571" y="3095"/>
                  </a:cubicBezTo>
                  <a:cubicBezTo>
                    <a:pt x="730" y="3095"/>
                    <a:pt x="900" y="3049"/>
                    <a:pt x="993" y="3002"/>
                  </a:cubicBezTo>
                  <a:cubicBezTo>
                    <a:pt x="2110" y="2537"/>
                    <a:pt x="2793" y="1389"/>
                    <a:pt x="2637" y="211"/>
                  </a:cubicBezTo>
                  <a:cubicBezTo>
                    <a:pt x="2624" y="52"/>
                    <a:pt x="2482" y="1"/>
                    <a:pt x="2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
            <p:cNvSpPr/>
            <p:nvPr/>
          </p:nvSpPr>
          <p:spPr>
            <a:xfrm>
              <a:off x="3854875" y="4183625"/>
              <a:ext cx="67575" cy="96850"/>
            </a:xfrm>
            <a:custGeom>
              <a:rect b="b" l="l" r="r" t="t"/>
              <a:pathLst>
                <a:path extrusionOk="0" h="3874" w="2703">
                  <a:moveTo>
                    <a:pt x="2290" y="0"/>
                  </a:moveTo>
                  <a:cubicBezTo>
                    <a:pt x="2053" y="0"/>
                    <a:pt x="1727" y="114"/>
                    <a:pt x="1648" y="153"/>
                  </a:cubicBezTo>
                  <a:lnTo>
                    <a:pt x="1090" y="494"/>
                  </a:lnTo>
                  <a:cubicBezTo>
                    <a:pt x="771" y="717"/>
                    <a:pt x="878" y="850"/>
                    <a:pt x="1104" y="898"/>
                  </a:cubicBezTo>
                  <a:lnTo>
                    <a:pt x="1104" y="898"/>
                  </a:lnTo>
                  <a:cubicBezTo>
                    <a:pt x="1055" y="935"/>
                    <a:pt x="1017" y="976"/>
                    <a:pt x="997" y="1021"/>
                  </a:cubicBezTo>
                  <a:cubicBezTo>
                    <a:pt x="593" y="1859"/>
                    <a:pt x="283" y="2759"/>
                    <a:pt x="35" y="3658"/>
                  </a:cubicBezTo>
                  <a:cubicBezTo>
                    <a:pt x="1" y="3819"/>
                    <a:pt x="115" y="3873"/>
                    <a:pt x="280" y="3873"/>
                  </a:cubicBezTo>
                  <a:cubicBezTo>
                    <a:pt x="559" y="3873"/>
                    <a:pt x="981" y="3717"/>
                    <a:pt x="1059" y="3658"/>
                  </a:cubicBezTo>
                  <a:cubicBezTo>
                    <a:pt x="2144" y="2852"/>
                    <a:pt x="2703" y="1518"/>
                    <a:pt x="2548" y="153"/>
                  </a:cubicBezTo>
                  <a:cubicBezTo>
                    <a:pt x="2536" y="39"/>
                    <a:pt x="2428" y="0"/>
                    <a:pt x="22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
            <p:cNvSpPr/>
            <p:nvPr/>
          </p:nvSpPr>
          <p:spPr>
            <a:xfrm>
              <a:off x="4105450" y="4181350"/>
              <a:ext cx="54300" cy="88550"/>
            </a:xfrm>
            <a:custGeom>
              <a:rect b="b" l="l" r="r" t="t"/>
              <a:pathLst>
                <a:path extrusionOk="0" h="3542" w="2172">
                  <a:moveTo>
                    <a:pt x="1674" y="0"/>
                  </a:moveTo>
                  <a:cubicBezTo>
                    <a:pt x="1331" y="0"/>
                    <a:pt x="859" y="206"/>
                    <a:pt x="900" y="492"/>
                  </a:cubicBezTo>
                  <a:cubicBezTo>
                    <a:pt x="908" y="555"/>
                    <a:pt x="914" y="617"/>
                    <a:pt x="919" y="680"/>
                  </a:cubicBezTo>
                  <a:lnTo>
                    <a:pt x="919" y="680"/>
                  </a:lnTo>
                  <a:cubicBezTo>
                    <a:pt x="635" y="711"/>
                    <a:pt x="312" y="844"/>
                    <a:pt x="249" y="1050"/>
                  </a:cubicBezTo>
                  <a:lnTo>
                    <a:pt x="280" y="1050"/>
                  </a:lnTo>
                  <a:cubicBezTo>
                    <a:pt x="62" y="1795"/>
                    <a:pt x="0" y="2570"/>
                    <a:pt x="93" y="3346"/>
                  </a:cubicBezTo>
                  <a:cubicBezTo>
                    <a:pt x="104" y="3489"/>
                    <a:pt x="208" y="3541"/>
                    <a:pt x="350" y="3541"/>
                  </a:cubicBezTo>
                  <a:cubicBezTo>
                    <a:pt x="637" y="3541"/>
                    <a:pt x="1075" y="3326"/>
                    <a:pt x="1179" y="3222"/>
                  </a:cubicBezTo>
                  <a:cubicBezTo>
                    <a:pt x="1862" y="2353"/>
                    <a:pt x="2172" y="1268"/>
                    <a:pt x="2017" y="182"/>
                  </a:cubicBezTo>
                  <a:cubicBezTo>
                    <a:pt x="1995" y="55"/>
                    <a:pt x="1852" y="0"/>
                    <a:pt x="16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
            <p:cNvSpPr/>
            <p:nvPr/>
          </p:nvSpPr>
          <p:spPr>
            <a:xfrm>
              <a:off x="4174475" y="4054800"/>
              <a:ext cx="64375" cy="71425"/>
            </a:xfrm>
            <a:custGeom>
              <a:rect b="b" l="l" r="r" t="t"/>
              <a:pathLst>
                <a:path extrusionOk="0" h="2857" w="2575">
                  <a:moveTo>
                    <a:pt x="1318" y="917"/>
                  </a:moveTo>
                  <a:cubicBezTo>
                    <a:pt x="1374" y="1076"/>
                    <a:pt x="1390" y="1252"/>
                    <a:pt x="1365" y="1429"/>
                  </a:cubicBezTo>
                  <a:cubicBezTo>
                    <a:pt x="1342" y="1557"/>
                    <a:pt x="1297" y="1677"/>
                    <a:pt x="1236" y="1788"/>
                  </a:cubicBezTo>
                  <a:lnTo>
                    <a:pt x="1236" y="1788"/>
                  </a:lnTo>
                  <a:cubicBezTo>
                    <a:pt x="1212" y="1495"/>
                    <a:pt x="1240" y="1202"/>
                    <a:pt x="1318" y="917"/>
                  </a:cubicBezTo>
                  <a:close/>
                  <a:moveTo>
                    <a:pt x="1451" y="0"/>
                  </a:moveTo>
                  <a:cubicBezTo>
                    <a:pt x="1341" y="0"/>
                    <a:pt x="1229" y="11"/>
                    <a:pt x="1117" y="33"/>
                  </a:cubicBezTo>
                  <a:cubicBezTo>
                    <a:pt x="993" y="33"/>
                    <a:pt x="465" y="157"/>
                    <a:pt x="465" y="312"/>
                  </a:cubicBezTo>
                  <a:cubicBezTo>
                    <a:pt x="465" y="428"/>
                    <a:pt x="597" y="459"/>
                    <a:pt x="727" y="459"/>
                  </a:cubicBezTo>
                  <a:cubicBezTo>
                    <a:pt x="806" y="459"/>
                    <a:pt x="884" y="448"/>
                    <a:pt x="931" y="436"/>
                  </a:cubicBezTo>
                  <a:cubicBezTo>
                    <a:pt x="936" y="436"/>
                    <a:pt x="950" y="446"/>
                    <a:pt x="968" y="462"/>
                  </a:cubicBezTo>
                  <a:lnTo>
                    <a:pt x="968" y="462"/>
                  </a:lnTo>
                  <a:cubicBezTo>
                    <a:pt x="703" y="495"/>
                    <a:pt x="416" y="580"/>
                    <a:pt x="341" y="715"/>
                  </a:cubicBezTo>
                  <a:cubicBezTo>
                    <a:pt x="31" y="1366"/>
                    <a:pt x="0" y="2080"/>
                    <a:pt x="248" y="2762"/>
                  </a:cubicBezTo>
                  <a:cubicBezTo>
                    <a:pt x="274" y="2830"/>
                    <a:pt x="351" y="2857"/>
                    <a:pt x="452" y="2857"/>
                  </a:cubicBezTo>
                  <a:cubicBezTo>
                    <a:pt x="718" y="2857"/>
                    <a:pt x="1151" y="2675"/>
                    <a:pt x="1241" y="2607"/>
                  </a:cubicBezTo>
                  <a:cubicBezTo>
                    <a:pt x="1830" y="2235"/>
                    <a:pt x="2575" y="1677"/>
                    <a:pt x="2513" y="901"/>
                  </a:cubicBezTo>
                  <a:cubicBezTo>
                    <a:pt x="2436" y="259"/>
                    <a:pt x="1976" y="0"/>
                    <a:pt x="14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
            <p:cNvSpPr/>
            <p:nvPr/>
          </p:nvSpPr>
          <p:spPr>
            <a:xfrm>
              <a:off x="4066675" y="3788700"/>
              <a:ext cx="50425" cy="73275"/>
            </a:xfrm>
            <a:custGeom>
              <a:rect b="b" l="l" r="r" t="t"/>
              <a:pathLst>
                <a:path extrusionOk="0" h="2931" w="2017">
                  <a:moveTo>
                    <a:pt x="1370" y="0"/>
                  </a:moveTo>
                  <a:cubicBezTo>
                    <a:pt x="1012" y="0"/>
                    <a:pt x="641" y="99"/>
                    <a:pt x="342" y="316"/>
                  </a:cubicBezTo>
                  <a:cubicBezTo>
                    <a:pt x="210" y="426"/>
                    <a:pt x="202" y="489"/>
                    <a:pt x="286" y="528"/>
                  </a:cubicBezTo>
                  <a:lnTo>
                    <a:pt x="286" y="528"/>
                  </a:lnTo>
                  <a:cubicBezTo>
                    <a:pt x="250" y="558"/>
                    <a:pt x="225" y="591"/>
                    <a:pt x="218" y="626"/>
                  </a:cubicBezTo>
                  <a:cubicBezTo>
                    <a:pt x="62" y="1340"/>
                    <a:pt x="0" y="2084"/>
                    <a:pt x="62" y="2829"/>
                  </a:cubicBezTo>
                  <a:cubicBezTo>
                    <a:pt x="62" y="2903"/>
                    <a:pt x="130" y="2931"/>
                    <a:pt x="230" y="2931"/>
                  </a:cubicBezTo>
                  <a:cubicBezTo>
                    <a:pt x="510" y="2931"/>
                    <a:pt x="1049" y="2711"/>
                    <a:pt x="1117" y="2643"/>
                  </a:cubicBezTo>
                  <a:cubicBezTo>
                    <a:pt x="1706" y="2146"/>
                    <a:pt x="2017" y="1433"/>
                    <a:pt x="1986" y="657"/>
                  </a:cubicBezTo>
                  <a:cubicBezTo>
                    <a:pt x="1955" y="285"/>
                    <a:pt x="1924" y="37"/>
                    <a:pt x="1520" y="6"/>
                  </a:cubicBezTo>
                  <a:cubicBezTo>
                    <a:pt x="1471" y="2"/>
                    <a:pt x="1421" y="0"/>
                    <a:pt x="1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
            <p:cNvSpPr/>
            <p:nvPr/>
          </p:nvSpPr>
          <p:spPr>
            <a:xfrm>
              <a:off x="3819300" y="3848450"/>
              <a:ext cx="66700" cy="75350"/>
            </a:xfrm>
            <a:custGeom>
              <a:rect b="b" l="l" r="r" t="t"/>
              <a:pathLst>
                <a:path extrusionOk="0" h="3014" w="2668">
                  <a:moveTo>
                    <a:pt x="1789" y="0"/>
                  </a:moveTo>
                  <a:cubicBezTo>
                    <a:pt x="1481" y="0"/>
                    <a:pt x="1020" y="189"/>
                    <a:pt x="931" y="346"/>
                  </a:cubicBezTo>
                  <a:lnTo>
                    <a:pt x="466" y="1183"/>
                  </a:lnTo>
                  <a:cubicBezTo>
                    <a:pt x="403" y="1276"/>
                    <a:pt x="497" y="1300"/>
                    <a:pt x="613" y="1300"/>
                  </a:cubicBezTo>
                  <a:cubicBezTo>
                    <a:pt x="698" y="1300"/>
                    <a:pt x="796" y="1287"/>
                    <a:pt x="854" y="1280"/>
                  </a:cubicBezTo>
                  <a:lnTo>
                    <a:pt x="854" y="1280"/>
                  </a:lnTo>
                  <a:cubicBezTo>
                    <a:pt x="806" y="1307"/>
                    <a:pt x="759" y="1337"/>
                    <a:pt x="714" y="1369"/>
                  </a:cubicBezTo>
                  <a:lnTo>
                    <a:pt x="745" y="1369"/>
                  </a:lnTo>
                  <a:cubicBezTo>
                    <a:pt x="435" y="1711"/>
                    <a:pt x="0" y="2207"/>
                    <a:pt x="310" y="2703"/>
                  </a:cubicBezTo>
                  <a:cubicBezTo>
                    <a:pt x="466" y="2936"/>
                    <a:pt x="683" y="3013"/>
                    <a:pt x="911" y="3013"/>
                  </a:cubicBezTo>
                  <a:cubicBezTo>
                    <a:pt x="1140" y="3013"/>
                    <a:pt x="1381" y="2936"/>
                    <a:pt x="1582" y="2858"/>
                  </a:cubicBezTo>
                  <a:cubicBezTo>
                    <a:pt x="2668" y="2455"/>
                    <a:pt x="2606" y="935"/>
                    <a:pt x="2048" y="98"/>
                  </a:cubicBezTo>
                  <a:cubicBezTo>
                    <a:pt x="2004" y="28"/>
                    <a:pt x="1908" y="0"/>
                    <a:pt x="17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
            <p:cNvSpPr/>
            <p:nvPr/>
          </p:nvSpPr>
          <p:spPr>
            <a:xfrm>
              <a:off x="4278375" y="3872450"/>
              <a:ext cx="63625" cy="77775"/>
            </a:xfrm>
            <a:custGeom>
              <a:rect b="b" l="l" r="r" t="t"/>
              <a:pathLst>
                <a:path extrusionOk="0" h="3111" w="2545">
                  <a:moveTo>
                    <a:pt x="1622" y="1"/>
                  </a:moveTo>
                  <a:cubicBezTo>
                    <a:pt x="1248" y="1"/>
                    <a:pt x="675" y="269"/>
                    <a:pt x="838" y="502"/>
                  </a:cubicBezTo>
                  <a:cubicBezTo>
                    <a:pt x="908" y="589"/>
                    <a:pt x="967" y="684"/>
                    <a:pt x="1017" y="782"/>
                  </a:cubicBezTo>
                  <a:lnTo>
                    <a:pt x="1017" y="782"/>
                  </a:lnTo>
                  <a:cubicBezTo>
                    <a:pt x="835" y="828"/>
                    <a:pt x="673" y="905"/>
                    <a:pt x="621" y="999"/>
                  </a:cubicBezTo>
                  <a:cubicBezTo>
                    <a:pt x="342" y="1464"/>
                    <a:pt x="1" y="2146"/>
                    <a:pt x="156" y="2705"/>
                  </a:cubicBezTo>
                  <a:cubicBezTo>
                    <a:pt x="223" y="3008"/>
                    <a:pt x="464" y="3110"/>
                    <a:pt x="731" y="3110"/>
                  </a:cubicBezTo>
                  <a:cubicBezTo>
                    <a:pt x="954" y="3110"/>
                    <a:pt x="1196" y="3038"/>
                    <a:pt x="1366" y="2953"/>
                  </a:cubicBezTo>
                  <a:cubicBezTo>
                    <a:pt x="2451" y="2457"/>
                    <a:pt x="2544" y="937"/>
                    <a:pt x="1893" y="99"/>
                  </a:cubicBezTo>
                  <a:cubicBezTo>
                    <a:pt x="1847" y="30"/>
                    <a:pt x="1745" y="1"/>
                    <a:pt x="16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
            <p:cNvSpPr/>
            <p:nvPr/>
          </p:nvSpPr>
          <p:spPr>
            <a:xfrm>
              <a:off x="4287675" y="4167850"/>
              <a:ext cx="65175" cy="79700"/>
            </a:xfrm>
            <a:custGeom>
              <a:rect b="b" l="l" r="r" t="t"/>
              <a:pathLst>
                <a:path extrusionOk="0" h="3188" w="2607">
                  <a:moveTo>
                    <a:pt x="1441" y="1215"/>
                  </a:moveTo>
                  <a:cubicBezTo>
                    <a:pt x="1414" y="1383"/>
                    <a:pt x="1379" y="1539"/>
                    <a:pt x="1304" y="1714"/>
                  </a:cubicBezTo>
                  <a:cubicBezTo>
                    <a:pt x="1284" y="1777"/>
                    <a:pt x="1261" y="1838"/>
                    <a:pt x="1234" y="1897"/>
                  </a:cubicBezTo>
                  <a:lnTo>
                    <a:pt x="1234" y="1897"/>
                  </a:lnTo>
                  <a:cubicBezTo>
                    <a:pt x="1283" y="1663"/>
                    <a:pt x="1351" y="1435"/>
                    <a:pt x="1441" y="1215"/>
                  </a:cubicBezTo>
                  <a:close/>
                  <a:moveTo>
                    <a:pt x="2001" y="1"/>
                  </a:moveTo>
                  <a:cubicBezTo>
                    <a:pt x="1965" y="1"/>
                    <a:pt x="1929" y="3"/>
                    <a:pt x="1893" y="8"/>
                  </a:cubicBezTo>
                  <a:cubicBezTo>
                    <a:pt x="1869" y="7"/>
                    <a:pt x="1845" y="6"/>
                    <a:pt x="1821" y="6"/>
                  </a:cubicBezTo>
                  <a:cubicBezTo>
                    <a:pt x="1324" y="6"/>
                    <a:pt x="890" y="310"/>
                    <a:pt x="683" y="784"/>
                  </a:cubicBezTo>
                  <a:cubicBezTo>
                    <a:pt x="664" y="856"/>
                    <a:pt x="698" y="906"/>
                    <a:pt x="765" y="937"/>
                  </a:cubicBezTo>
                  <a:lnTo>
                    <a:pt x="765" y="937"/>
                  </a:lnTo>
                  <a:cubicBezTo>
                    <a:pt x="596" y="994"/>
                    <a:pt x="453" y="1080"/>
                    <a:pt x="404" y="1187"/>
                  </a:cubicBezTo>
                  <a:cubicBezTo>
                    <a:pt x="156" y="1777"/>
                    <a:pt x="1" y="2397"/>
                    <a:pt x="1" y="3048"/>
                  </a:cubicBezTo>
                  <a:cubicBezTo>
                    <a:pt x="1" y="3157"/>
                    <a:pt x="140" y="3188"/>
                    <a:pt x="292" y="3188"/>
                  </a:cubicBezTo>
                  <a:cubicBezTo>
                    <a:pt x="443" y="3188"/>
                    <a:pt x="606" y="3157"/>
                    <a:pt x="652" y="3141"/>
                  </a:cubicBezTo>
                  <a:cubicBezTo>
                    <a:pt x="1645" y="2800"/>
                    <a:pt x="2513" y="2025"/>
                    <a:pt x="2576" y="908"/>
                  </a:cubicBezTo>
                  <a:cubicBezTo>
                    <a:pt x="2607" y="660"/>
                    <a:pt x="2576" y="412"/>
                    <a:pt x="2482" y="195"/>
                  </a:cubicBezTo>
                  <a:cubicBezTo>
                    <a:pt x="2353" y="65"/>
                    <a:pt x="2181" y="1"/>
                    <a:pt x="20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
            <p:cNvSpPr/>
            <p:nvPr/>
          </p:nvSpPr>
          <p:spPr>
            <a:xfrm>
              <a:off x="3652400" y="4192450"/>
              <a:ext cx="73850" cy="83825"/>
            </a:xfrm>
            <a:custGeom>
              <a:rect b="b" l="l" r="r" t="t"/>
              <a:pathLst>
                <a:path extrusionOk="0" h="3353" w="2954">
                  <a:moveTo>
                    <a:pt x="1620" y="1597"/>
                  </a:moveTo>
                  <a:lnTo>
                    <a:pt x="1620" y="1597"/>
                  </a:lnTo>
                  <a:cubicBezTo>
                    <a:pt x="1611" y="1650"/>
                    <a:pt x="1600" y="1702"/>
                    <a:pt x="1589" y="1754"/>
                  </a:cubicBezTo>
                  <a:cubicBezTo>
                    <a:pt x="1567" y="1889"/>
                    <a:pt x="1528" y="2007"/>
                    <a:pt x="1473" y="2132"/>
                  </a:cubicBezTo>
                  <a:lnTo>
                    <a:pt x="1473" y="2132"/>
                  </a:lnTo>
                  <a:cubicBezTo>
                    <a:pt x="1486" y="1925"/>
                    <a:pt x="1537" y="1720"/>
                    <a:pt x="1620" y="1597"/>
                  </a:cubicBezTo>
                  <a:close/>
                  <a:moveTo>
                    <a:pt x="2436" y="1"/>
                  </a:moveTo>
                  <a:cubicBezTo>
                    <a:pt x="2170" y="1"/>
                    <a:pt x="1811" y="136"/>
                    <a:pt x="1713" y="234"/>
                  </a:cubicBezTo>
                  <a:cubicBezTo>
                    <a:pt x="1589" y="389"/>
                    <a:pt x="1465" y="513"/>
                    <a:pt x="1341" y="668"/>
                  </a:cubicBezTo>
                  <a:cubicBezTo>
                    <a:pt x="1170" y="851"/>
                    <a:pt x="1234" y="962"/>
                    <a:pt x="1390" y="1013"/>
                  </a:cubicBezTo>
                  <a:lnTo>
                    <a:pt x="1390" y="1013"/>
                  </a:lnTo>
                  <a:cubicBezTo>
                    <a:pt x="1247" y="1044"/>
                    <a:pt x="1105" y="1105"/>
                    <a:pt x="1000" y="1165"/>
                  </a:cubicBezTo>
                  <a:cubicBezTo>
                    <a:pt x="235" y="1576"/>
                    <a:pt x="0" y="3353"/>
                    <a:pt x="1087" y="3353"/>
                  </a:cubicBezTo>
                  <a:cubicBezTo>
                    <a:pt x="1147" y="3353"/>
                    <a:pt x="1211" y="3347"/>
                    <a:pt x="1279" y="3336"/>
                  </a:cubicBezTo>
                  <a:cubicBezTo>
                    <a:pt x="2551" y="3119"/>
                    <a:pt x="2954" y="1258"/>
                    <a:pt x="2737" y="172"/>
                  </a:cubicBezTo>
                  <a:cubicBezTo>
                    <a:pt x="2714" y="47"/>
                    <a:pt x="2590" y="1"/>
                    <a:pt x="24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
            <p:cNvSpPr/>
            <p:nvPr/>
          </p:nvSpPr>
          <p:spPr>
            <a:xfrm>
              <a:off x="3725450" y="4337000"/>
              <a:ext cx="71150" cy="87775"/>
            </a:xfrm>
            <a:custGeom>
              <a:rect b="b" l="l" r="r" t="t"/>
              <a:pathLst>
                <a:path extrusionOk="0" h="3511" w="2846">
                  <a:moveTo>
                    <a:pt x="2581" y="1"/>
                  </a:moveTo>
                  <a:cubicBezTo>
                    <a:pt x="2286" y="1"/>
                    <a:pt x="1819" y="182"/>
                    <a:pt x="1738" y="284"/>
                  </a:cubicBezTo>
                  <a:cubicBezTo>
                    <a:pt x="1421" y="691"/>
                    <a:pt x="1170" y="1148"/>
                    <a:pt x="1022" y="1643"/>
                  </a:cubicBezTo>
                  <a:lnTo>
                    <a:pt x="1022" y="1643"/>
                  </a:lnTo>
                  <a:cubicBezTo>
                    <a:pt x="991" y="1663"/>
                    <a:pt x="960" y="1686"/>
                    <a:pt x="931" y="1711"/>
                  </a:cubicBezTo>
                  <a:lnTo>
                    <a:pt x="900" y="1680"/>
                  </a:lnTo>
                  <a:cubicBezTo>
                    <a:pt x="559" y="1959"/>
                    <a:pt x="1" y="2393"/>
                    <a:pt x="125" y="2920"/>
                  </a:cubicBezTo>
                  <a:cubicBezTo>
                    <a:pt x="253" y="3279"/>
                    <a:pt x="593" y="3511"/>
                    <a:pt x="952" y="3511"/>
                  </a:cubicBezTo>
                  <a:cubicBezTo>
                    <a:pt x="1027" y="3511"/>
                    <a:pt x="1104" y="3500"/>
                    <a:pt x="1180" y="3479"/>
                  </a:cubicBezTo>
                  <a:cubicBezTo>
                    <a:pt x="1831" y="3355"/>
                    <a:pt x="2079" y="2951"/>
                    <a:pt x="2265" y="2362"/>
                  </a:cubicBezTo>
                  <a:cubicBezTo>
                    <a:pt x="2513" y="1649"/>
                    <a:pt x="2700" y="935"/>
                    <a:pt x="2824" y="191"/>
                  </a:cubicBezTo>
                  <a:cubicBezTo>
                    <a:pt x="2845" y="51"/>
                    <a:pt x="2737" y="1"/>
                    <a:pt x="25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
            <p:cNvSpPr/>
            <p:nvPr/>
          </p:nvSpPr>
          <p:spPr>
            <a:xfrm>
              <a:off x="3960575" y="4329600"/>
              <a:ext cx="56500" cy="67600"/>
            </a:xfrm>
            <a:custGeom>
              <a:rect b="b" l="l" r="r" t="t"/>
              <a:pathLst>
                <a:path extrusionOk="0" h="2704" w="2260">
                  <a:moveTo>
                    <a:pt x="1231" y="0"/>
                  </a:moveTo>
                  <a:cubicBezTo>
                    <a:pt x="1161" y="0"/>
                    <a:pt x="1090" y="7"/>
                    <a:pt x="1018" y="21"/>
                  </a:cubicBezTo>
                  <a:cubicBezTo>
                    <a:pt x="832" y="52"/>
                    <a:pt x="429" y="177"/>
                    <a:pt x="398" y="394"/>
                  </a:cubicBezTo>
                  <a:cubicBezTo>
                    <a:pt x="387" y="481"/>
                    <a:pt x="422" y="542"/>
                    <a:pt x="480" y="582"/>
                  </a:cubicBezTo>
                  <a:lnTo>
                    <a:pt x="480" y="582"/>
                  </a:lnTo>
                  <a:cubicBezTo>
                    <a:pt x="110" y="1159"/>
                    <a:pt x="0" y="1846"/>
                    <a:pt x="150" y="2534"/>
                  </a:cubicBezTo>
                  <a:cubicBezTo>
                    <a:pt x="175" y="2659"/>
                    <a:pt x="302" y="2704"/>
                    <a:pt x="454" y="2704"/>
                  </a:cubicBezTo>
                  <a:cubicBezTo>
                    <a:pt x="678" y="2704"/>
                    <a:pt x="957" y="2608"/>
                    <a:pt x="1049" y="2534"/>
                  </a:cubicBezTo>
                  <a:cubicBezTo>
                    <a:pt x="1577" y="2162"/>
                    <a:pt x="2259" y="1665"/>
                    <a:pt x="2259" y="983"/>
                  </a:cubicBezTo>
                  <a:cubicBezTo>
                    <a:pt x="2232" y="407"/>
                    <a:pt x="1767" y="0"/>
                    <a:pt x="12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
            <p:cNvSpPr/>
            <p:nvPr/>
          </p:nvSpPr>
          <p:spPr>
            <a:xfrm>
              <a:off x="4174850" y="4333225"/>
              <a:ext cx="77200" cy="87325"/>
            </a:xfrm>
            <a:custGeom>
              <a:rect b="b" l="l" r="r" t="t"/>
              <a:pathLst>
                <a:path extrusionOk="0" h="3493" w="3088">
                  <a:moveTo>
                    <a:pt x="1720" y="1468"/>
                  </a:moveTo>
                  <a:cubicBezTo>
                    <a:pt x="1652" y="1832"/>
                    <a:pt x="1506" y="2180"/>
                    <a:pt x="1288" y="2482"/>
                  </a:cubicBezTo>
                  <a:cubicBezTo>
                    <a:pt x="1203" y="2595"/>
                    <a:pt x="1163" y="2650"/>
                    <a:pt x="1157" y="2650"/>
                  </a:cubicBezTo>
                  <a:cubicBezTo>
                    <a:pt x="1149" y="2650"/>
                    <a:pt x="1189" y="2572"/>
                    <a:pt x="1257" y="2420"/>
                  </a:cubicBezTo>
                  <a:cubicBezTo>
                    <a:pt x="1319" y="2265"/>
                    <a:pt x="1350" y="2110"/>
                    <a:pt x="1443" y="1955"/>
                  </a:cubicBezTo>
                  <a:cubicBezTo>
                    <a:pt x="1521" y="1783"/>
                    <a:pt x="1615" y="1620"/>
                    <a:pt x="1720" y="1468"/>
                  </a:cubicBezTo>
                  <a:close/>
                  <a:moveTo>
                    <a:pt x="2343" y="1"/>
                  </a:moveTo>
                  <a:cubicBezTo>
                    <a:pt x="1838" y="26"/>
                    <a:pt x="1272" y="318"/>
                    <a:pt x="1145" y="793"/>
                  </a:cubicBezTo>
                  <a:lnTo>
                    <a:pt x="1145" y="793"/>
                  </a:lnTo>
                  <a:cubicBezTo>
                    <a:pt x="598" y="1287"/>
                    <a:pt x="262" y="1932"/>
                    <a:pt x="109" y="2637"/>
                  </a:cubicBezTo>
                  <a:cubicBezTo>
                    <a:pt x="1" y="3207"/>
                    <a:pt x="438" y="3492"/>
                    <a:pt x="944" y="3492"/>
                  </a:cubicBezTo>
                  <a:cubicBezTo>
                    <a:pt x="1016" y="3492"/>
                    <a:pt x="1090" y="3486"/>
                    <a:pt x="1164" y="3475"/>
                  </a:cubicBezTo>
                  <a:cubicBezTo>
                    <a:pt x="2529" y="3195"/>
                    <a:pt x="3087" y="1458"/>
                    <a:pt x="2839" y="249"/>
                  </a:cubicBezTo>
                  <a:cubicBezTo>
                    <a:pt x="2808" y="32"/>
                    <a:pt x="2498" y="1"/>
                    <a:pt x="23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 name="Google Shape;399;p2"/>
          <p:cNvGrpSpPr/>
          <p:nvPr/>
        </p:nvGrpSpPr>
        <p:grpSpPr>
          <a:xfrm rot="-1616840">
            <a:off x="2268132" y="4366221"/>
            <a:ext cx="1018996" cy="1634756"/>
            <a:chOff x="2402100" y="3854125"/>
            <a:chExt cx="435600" cy="698825"/>
          </a:xfrm>
        </p:grpSpPr>
        <p:sp>
          <p:nvSpPr>
            <p:cNvPr id="400" name="Google Shape;400;p2"/>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 name="Google Shape;413;p2"/>
          <p:cNvGrpSpPr/>
          <p:nvPr/>
        </p:nvGrpSpPr>
        <p:grpSpPr>
          <a:xfrm rot="-10030981">
            <a:off x="5435049" y="-829610"/>
            <a:ext cx="1062999" cy="1874972"/>
            <a:chOff x="2797700" y="3217325"/>
            <a:chExt cx="682725" cy="1204225"/>
          </a:xfrm>
        </p:grpSpPr>
        <p:sp>
          <p:nvSpPr>
            <p:cNvPr id="414" name="Google Shape;414;p2"/>
            <p:cNvSpPr/>
            <p:nvPr/>
          </p:nvSpPr>
          <p:spPr>
            <a:xfrm>
              <a:off x="2797700" y="3824925"/>
              <a:ext cx="500825" cy="451000"/>
            </a:xfrm>
            <a:custGeom>
              <a:rect b="b" l="l" r="r" t="t"/>
              <a:pathLst>
                <a:path extrusionOk="0" h="18040" w="20033">
                  <a:moveTo>
                    <a:pt x="1771" y="1417"/>
                  </a:moveTo>
                  <a:cubicBezTo>
                    <a:pt x="5098" y="3779"/>
                    <a:pt x="8428" y="6149"/>
                    <a:pt x="11644" y="8700"/>
                  </a:cubicBezTo>
                  <a:cubicBezTo>
                    <a:pt x="14663" y="11098"/>
                    <a:pt x="17605" y="13317"/>
                    <a:pt x="19046" y="16873"/>
                  </a:cubicBezTo>
                  <a:lnTo>
                    <a:pt x="19046" y="16873"/>
                  </a:lnTo>
                  <a:cubicBezTo>
                    <a:pt x="17333" y="16151"/>
                    <a:pt x="15525" y="16018"/>
                    <a:pt x="13691" y="15680"/>
                  </a:cubicBezTo>
                  <a:cubicBezTo>
                    <a:pt x="10775" y="15183"/>
                    <a:pt x="8759" y="13850"/>
                    <a:pt x="7239" y="11306"/>
                  </a:cubicBezTo>
                  <a:cubicBezTo>
                    <a:pt x="6154" y="9476"/>
                    <a:pt x="5440" y="7429"/>
                    <a:pt x="4479" y="5567"/>
                  </a:cubicBezTo>
                  <a:cubicBezTo>
                    <a:pt x="3681" y="4109"/>
                    <a:pt x="2783" y="2717"/>
                    <a:pt x="1771" y="1417"/>
                  </a:cubicBezTo>
                  <a:close/>
                  <a:moveTo>
                    <a:pt x="548" y="1"/>
                  </a:moveTo>
                  <a:cubicBezTo>
                    <a:pt x="359" y="1"/>
                    <a:pt x="0" y="127"/>
                    <a:pt x="105" y="232"/>
                  </a:cubicBezTo>
                  <a:cubicBezTo>
                    <a:pt x="105" y="232"/>
                    <a:pt x="105" y="232"/>
                    <a:pt x="105" y="232"/>
                  </a:cubicBezTo>
                  <a:lnTo>
                    <a:pt x="105" y="232"/>
                  </a:lnTo>
                  <a:cubicBezTo>
                    <a:pt x="1904" y="2310"/>
                    <a:pt x="3424" y="4606"/>
                    <a:pt x="4572" y="7087"/>
                  </a:cubicBezTo>
                  <a:cubicBezTo>
                    <a:pt x="5409" y="8917"/>
                    <a:pt x="6123" y="10779"/>
                    <a:pt x="7301" y="12423"/>
                  </a:cubicBezTo>
                  <a:cubicBezTo>
                    <a:pt x="10279" y="16641"/>
                    <a:pt x="14963" y="15338"/>
                    <a:pt x="19120" y="17355"/>
                  </a:cubicBezTo>
                  <a:cubicBezTo>
                    <a:pt x="19135" y="17362"/>
                    <a:pt x="19156" y="17366"/>
                    <a:pt x="19181" y="17366"/>
                  </a:cubicBezTo>
                  <a:cubicBezTo>
                    <a:pt x="19196" y="17366"/>
                    <a:pt x="19213" y="17364"/>
                    <a:pt x="19231" y="17362"/>
                  </a:cubicBezTo>
                  <a:lnTo>
                    <a:pt x="19231" y="17362"/>
                  </a:lnTo>
                  <a:cubicBezTo>
                    <a:pt x="19302" y="17562"/>
                    <a:pt x="19369" y="17766"/>
                    <a:pt x="19430" y="17975"/>
                  </a:cubicBezTo>
                  <a:cubicBezTo>
                    <a:pt x="19448" y="18020"/>
                    <a:pt x="19509" y="18039"/>
                    <a:pt x="19584" y="18039"/>
                  </a:cubicBezTo>
                  <a:cubicBezTo>
                    <a:pt x="19766" y="18039"/>
                    <a:pt x="20032" y="17930"/>
                    <a:pt x="19988" y="17820"/>
                  </a:cubicBezTo>
                  <a:cubicBezTo>
                    <a:pt x="18809" y="13787"/>
                    <a:pt x="15894" y="11523"/>
                    <a:pt x="12730" y="8948"/>
                  </a:cubicBezTo>
                  <a:cubicBezTo>
                    <a:pt x="8821" y="5785"/>
                    <a:pt x="4727" y="2900"/>
                    <a:pt x="632" y="15"/>
                  </a:cubicBezTo>
                  <a:cubicBezTo>
                    <a:pt x="613" y="5"/>
                    <a:pt x="583" y="1"/>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
            <p:cNvSpPr/>
            <p:nvPr/>
          </p:nvSpPr>
          <p:spPr>
            <a:xfrm>
              <a:off x="2799200" y="3824650"/>
              <a:ext cx="633925" cy="527825"/>
            </a:xfrm>
            <a:custGeom>
              <a:rect b="b" l="l" r="r" t="t"/>
              <a:pathLst>
                <a:path extrusionOk="0" h="21113" w="25357">
                  <a:moveTo>
                    <a:pt x="511" y="1"/>
                  </a:moveTo>
                  <a:cubicBezTo>
                    <a:pt x="334" y="1"/>
                    <a:pt x="0" y="142"/>
                    <a:pt x="76" y="243"/>
                  </a:cubicBezTo>
                  <a:lnTo>
                    <a:pt x="45" y="243"/>
                  </a:lnTo>
                  <a:cubicBezTo>
                    <a:pt x="2092" y="2787"/>
                    <a:pt x="4263" y="5206"/>
                    <a:pt x="6621" y="7471"/>
                  </a:cubicBezTo>
                  <a:cubicBezTo>
                    <a:pt x="8854" y="9735"/>
                    <a:pt x="11088" y="12123"/>
                    <a:pt x="13476" y="14202"/>
                  </a:cubicBezTo>
                  <a:cubicBezTo>
                    <a:pt x="14655" y="15256"/>
                    <a:pt x="15927" y="15536"/>
                    <a:pt x="17292" y="16280"/>
                  </a:cubicBezTo>
                  <a:cubicBezTo>
                    <a:pt x="18625" y="17024"/>
                    <a:pt x="19618" y="18234"/>
                    <a:pt x="20766" y="19196"/>
                  </a:cubicBezTo>
                  <a:cubicBezTo>
                    <a:pt x="21763" y="20010"/>
                    <a:pt x="22961" y="21112"/>
                    <a:pt x="24321" y="21112"/>
                  </a:cubicBezTo>
                  <a:cubicBezTo>
                    <a:pt x="24568" y="21112"/>
                    <a:pt x="24820" y="21076"/>
                    <a:pt x="25077" y="20995"/>
                  </a:cubicBezTo>
                  <a:cubicBezTo>
                    <a:pt x="25328" y="20920"/>
                    <a:pt x="25356" y="20783"/>
                    <a:pt x="25177" y="20783"/>
                  </a:cubicBezTo>
                  <a:cubicBezTo>
                    <a:pt x="25134" y="20783"/>
                    <a:pt x="25081" y="20791"/>
                    <a:pt x="25015" y="20809"/>
                  </a:cubicBezTo>
                  <a:cubicBezTo>
                    <a:pt x="24851" y="20858"/>
                    <a:pt x="24683" y="20881"/>
                    <a:pt x="24511" y="20881"/>
                  </a:cubicBezTo>
                  <a:cubicBezTo>
                    <a:pt x="22509" y="20881"/>
                    <a:pt x="20066" y="17774"/>
                    <a:pt x="18781" y="16745"/>
                  </a:cubicBezTo>
                  <a:cubicBezTo>
                    <a:pt x="17664" y="15877"/>
                    <a:pt x="16392" y="15629"/>
                    <a:pt x="15182" y="14915"/>
                  </a:cubicBezTo>
                  <a:cubicBezTo>
                    <a:pt x="14097" y="14233"/>
                    <a:pt x="13228" y="13240"/>
                    <a:pt x="12297" y="12341"/>
                  </a:cubicBezTo>
                  <a:cubicBezTo>
                    <a:pt x="8265" y="8370"/>
                    <a:pt x="4077" y="4493"/>
                    <a:pt x="603" y="26"/>
                  </a:cubicBezTo>
                  <a:cubicBezTo>
                    <a:pt x="586" y="8"/>
                    <a:pt x="553"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
            <p:cNvSpPr/>
            <p:nvPr/>
          </p:nvSpPr>
          <p:spPr>
            <a:xfrm>
              <a:off x="3258625" y="3484850"/>
              <a:ext cx="221800" cy="706250"/>
            </a:xfrm>
            <a:custGeom>
              <a:rect b="b" l="l" r="r" t="t"/>
              <a:pathLst>
                <a:path extrusionOk="0" h="28250" w="8872">
                  <a:moveTo>
                    <a:pt x="4023" y="1179"/>
                  </a:moveTo>
                  <a:lnTo>
                    <a:pt x="4023" y="1179"/>
                  </a:lnTo>
                  <a:cubicBezTo>
                    <a:pt x="4839" y="3333"/>
                    <a:pt x="5669" y="5467"/>
                    <a:pt x="6452" y="7600"/>
                  </a:cubicBezTo>
                  <a:cubicBezTo>
                    <a:pt x="7414" y="10175"/>
                    <a:pt x="8375" y="12905"/>
                    <a:pt x="8127" y="15696"/>
                  </a:cubicBezTo>
                  <a:cubicBezTo>
                    <a:pt x="7781" y="19683"/>
                    <a:pt x="5201" y="23239"/>
                    <a:pt x="5550" y="27266"/>
                  </a:cubicBezTo>
                  <a:lnTo>
                    <a:pt x="5550" y="27266"/>
                  </a:lnTo>
                  <a:cubicBezTo>
                    <a:pt x="2881" y="24125"/>
                    <a:pt x="1683" y="19726"/>
                    <a:pt x="993" y="15727"/>
                  </a:cubicBezTo>
                  <a:cubicBezTo>
                    <a:pt x="528" y="12967"/>
                    <a:pt x="1644" y="10485"/>
                    <a:pt x="2420" y="7879"/>
                  </a:cubicBezTo>
                  <a:cubicBezTo>
                    <a:pt x="3063" y="5626"/>
                    <a:pt x="3591" y="3420"/>
                    <a:pt x="4023" y="1179"/>
                  </a:cubicBezTo>
                  <a:close/>
                  <a:moveTo>
                    <a:pt x="4046" y="0"/>
                  </a:moveTo>
                  <a:cubicBezTo>
                    <a:pt x="3884" y="0"/>
                    <a:pt x="3692" y="87"/>
                    <a:pt x="3692" y="187"/>
                  </a:cubicBezTo>
                  <a:cubicBezTo>
                    <a:pt x="3690" y="196"/>
                    <a:pt x="3688" y="204"/>
                    <a:pt x="3687" y="213"/>
                  </a:cubicBezTo>
                  <a:lnTo>
                    <a:pt x="3687" y="213"/>
                  </a:lnTo>
                  <a:lnTo>
                    <a:pt x="3661" y="218"/>
                  </a:lnTo>
                  <a:cubicBezTo>
                    <a:pt x="3666" y="233"/>
                    <a:pt x="3672" y="248"/>
                    <a:pt x="3677" y="263"/>
                  </a:cubicBezTo>
                  <a:lnTo>
                    <a:pt x="3677" y="263"/>
                  </a:lnTo>
                  <a:cubicBezTo>
                    <a:pt x="3152" y="3091"/>
                    <a:pt x="2474" y="5888"/>
                    <a:pt x="1644" y="8655"/>
                  </a:cubicBezTo>
                  <a:cubicBezTo>
                    <a:pt x="931" y="11074"/>
                    <a:pt x="0" y="13339"/>
                    <a:pt x="435" y="15882"/>
                  </a:cubicBezTo>
                  <a:cubicBezTo>
                    <a:pt x="1179" y="20225"/>
                    <a:pt x="2513" y="25002"/>
                    <a:pt x="5677" y="28197"/>
                  </a:cubicBezTo>
                  <a:cubicBezTo>
                    <a:pt x="5681" y="28201"/>
                    <a:pt x="5685" y="28205"/>
                    <a:pt x="5690" y="28208"/>
                  </a:cubicBezTo>
                  <a:lnTo>
                    <a:pt x="5690" y="28208"/>
                  </a:lnTo>
                  <a:cubicBezTo>
                    <a:pt x="5712" y="28237"/>
                    <a:pt x="5760" y="28250"/>
                    <a:pt x="5817" y="28250"/>
                  </a:cubicBezTo>
                  <a:cubicBezTo>
                    <a:pt x="5990" y="28250"/>
                    <a:pt x="6256" y="28138"/>
                    <a:pt x="6235" y="28011"/>
                  </a:cubicBezTo>
                  <a:cubicBezTo>
                    <a:pt x="5336" y="23420"/>
                    <a:pt x="8593" y="19481"/>
                    <a:pt x="8717" y="14983"/>
                  </a:cubicBezTo>
                  <a:cubicBezTo>
                    <a:pt x="8872" y="9958"/>
                    <a:pt x="5987" y="4715"/>
                    <a:pt x="4250" y="94"/>
                  </a:cubicBezTo>
                  <a:cubicBezTo>
                    <a:pt x="4217" y="27"/>
                    <a:pt x="4136" y="0"/>
                    <a:pt x="40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
            <p:cNvSpPr/>
            <p:nvPr/>
          </p:nvSpPr>
          <p:spPr>
            <a:xfrm>
              <a:off x="3342800" y="3512850"/>
              <a:ext cx="102725" cy="837725"/>
            </a:xfrm>
            <a:custGeom>
              <a:rect b="b" l="l" r="r" t="t"/>
              <a:pathLst>
                <a:path extrusionOk="0" h="33509" w="4109">
                  <a:moveTo>
                    <a:pt x="467" y="0"/>
                  </a:moveTo>
                  <a:cubicBezTo>
                    <a:pt x="285" y="0"/>
                    <a:pt x="0" y="124"/>
                    <a:pt x="45" y="214"/>
                  </a:cubicBezTo>
                  <a:lnTo>
                    <a:pt x="14" y="214"/>
                  </a:lnTo>
                  <a:cubicBezTo>
                    <a:pt x="2496" y="5612"/>
                    <a:pt x="263" y="11567"/>
                    <a:pt x="449" y="17213"/>
                  </a:cubicBezTo>
                  <a:cubicBezTo>
                    <a:pt x="604" y="20067"/>
                    <a:pt x="1100" y="22889"/>
                    <a:pt x="1969" y="25619"/>
                  </a:cubicBezTo>
                  <a:cubicBezTo>
                    <a:pt x="2682" y="28101"/>
                    <a:pt x="3582" y="30799"/>
                    <a:pt x="3023" y="33405"/>
                  </a:cubicBezTo>
                  <a:cubicBezTo>
                    <a:pt x="3011" y="33478"/>
                    <a:pt x="3090" y="33508"/>
                    <a:pt x="3192" y="33508"/>
                  </a:cubicBezTo>
                  <a:cubicBezTo>
                    <a:pt x="3350" y="33508"/>
                    <a:pt x="3563" y="33437"/>
                    <a:pt x="3582" y="33343"/>
                  </a:cubicBezTo>
                  <a:cubicBezTo>
                    <a:pt x="4109" y="30861"/>
                    <a:pt x="3364" y="28349"/>
                    <a:pt x="2682" y="25991"/>
                  </a:cubicBezTo>
                  <a:cubicBezTo>
                    <a:pt x="1907" y="23293"/>
                    <a:pt x="1224" y="20594"/>
                    <a:pt x="1069" y="17740"/>
                  </a:cubicBezTo>
                  <a:cubicBezTo>
                    <a:pt x="728" y="11940"/>
                    <a:pt x="3178" y="5643"/>
                    <a:pt x="604" y="59"/>
                  </a:cubicBezTo>
                  <a:cubicBezTo>
                    <a:pt x="587" y="17"/>
                    <a:pt x="534" y="0"/>
                    <a:pt x="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
            <p:cNvSpPr/>
            <p:nvPr/>
          </p:nvSpPr>
          <p:spPr>
            <a:xfrm>
              <a:off x="3139775" y="3858825"/>
              <a:ext cx="334875" cy="562725"/>
            </a:xfrm>
            <a:custGeom>
              <a:rect b="b" l="l" r="r" t="t"/>
              <a:pathLst>
                <a:path extrusionOk="0" h="22509" w="13395">
                  <a:moveTo>
                    <a:pt x="389" y="1"/>
                  </a:moveTo>
                  <a:cubicBezTo>
                    <a:pt x="207" y="1"/>
                    <a:pt x="0" y="127"/>
                    <a:pt x="39" y="303"/>
                  </a:cubicBezTo>
                  <a:cubicBezTo>
                    <a:pt x="2149" y="8585"/>
                    <a:pt x="8725" y="15068"/>
                    <a:pt x="12788" y="22420"/>
                  </a:cubicBezTo>
                  <a:cubicBezTo>
                    <a:pt x="12824" y="22482"/>
                    <a:pt x="12894" y="22509"/>
                    <a:pt x="12970" y="22509"/>
                  </a:cubicBezTo>
                  <a:cubicBezTo>
                    <a:pt x="13160" y="22509"/>
                    <a:pt x="13395" y="22348"/>
                    <a:pt x="13285" y="22171"/>
                  </a:cubicBezTo>
                  <a:cubicBezTo>
                    <a:pt x="9252" y="14851"/>
                    <a:pt x="2707" y="8399"/>
                    <a:pt x="629" y="148"/>
                  </a:cubicBezTo>
                  <a:cubicBezTo>
                    <a:pt x="594" y="44"/>
                    <a:pt x="496" y="1"/>
                    <a:pt x="3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
            <p:cNvSpPr/>
            <p:nvPr/>
          </p:nvSpPr>
          <p:spPr>
            <a:xfrm>
              <a:off x="2926700" y="3217325"/>
              <a:ext cx="246850" cy="708075"/>
            </a:xfrm>
            <a:custGeom>
              <a:rect b="b" l="l" r="r" t="t"/>
              <a:pathLst>
                <a:path extrusionOk="0" h="28323" w="9874">
                  <a:moveTo>
                    <a:pt x="1803" y="1094"/>
                  </a:moveTo>
                  <a:cubicBezTo>
                    <a:pt x="2973" y="3036"/>
                    <a:pt x="4212" y="4983"/>
                    <a:pt x="5305" y="6979"/>
                  </a:cubicBezTo>
                  <a:cubicBezTo>
                    <a:pt x="6081" y="8313"/>
                    <a:pt x="6515" y="9833"/>
                    <a:pt x="6515" y="11384"/>
                  </a:cubicBezTo>
                  <a:cubicBezTo>
                    <a:pt x="6484" y="12718"/>
                    <a:pt x="6174" y="14021"/>
                    <a:pt x="6205" y="15354"/>
                  </a:cubicBezTo>
                  <a:cubicBezTo>
                    <a:pt x="6205" y="17495"/>
                    <a:pt x="7042" y="19542"/>
                    <a:pt x="7570" y="21558"/>
                  </a:cubicBezTo>
                  <a:cubicBezTo>
                    <a:pt x="8064" y="23536"/>
                    <a:pt x="8534" y="25490"/>
                    <a:pt x="9088" y="27441"/>
                  </a:cubicBezTo>
                  <a:lnTo>
                    <a:pt x="9088" y="27441"/>
                  </a:lnTo>
                  <a:cubicBezTo>
                    <a:pt x="5794" y="24842"/>
                    <a:pt x="3483" y="20703"/>
                    <a:pt x="2234" y="16781"/>
                  </a:cubicBezTo>
                  <a:cubicBezTo>
                    <a:pt x="685" y="11810"/>
                    <a:pt x="1450" y="6261"/>
                    <a:pt x="1803" y="1094"/>
                  </a:cubicBezTo>
                  <a:close/>
                  <a:moveTo>
                    <a:pt x="1642" y="1"/>
                  </a:moveTo>
                  <a:cubicBezTo>
                    <a:pt x="1488" y="1"/>
                    <a:pt x="1304" y="96"/>
                    <a:pt x="1304" y="217"/>
                  </a:cubicBezTo>
                  <a:cubicBezTo>
                    <a:pt x="994" y="5863"/>
                    <a:pt x="1" y="11973"/>
                    <a:pt x="1862" y="17433"/>
                  </a:cubicBezTo>
                  <a:cubicBezTo>
                    <a:pt x="3289" y="21558"/>
                    <a:pt x="5740" y="25746"/>
                    <a:pt x="9369" y="28289"/>
                  </a:cubicBezTo>
                  <a:cubicBezTo>
                    <a:pt x="9397" y="28308"/>
                    <a:pt x="9432" y="28318"/>
                    <a:pt x="9471" y="28320"/>
                  </a:cubicBezTo>
                  <a:lnTo>
                    <a:pt x="9471" y="28320"/>
                  </a:lnTo>
                  <a:cubicBezTo>
                    <a:pt x="9484" y="28321"/>
                    <a:pt x="9498" y="28322"/>
                    <a:pt x="9512" y="28322"/>
                  </a:cubicBezTo>
                  <a:cubicBezTo>
                    <a:pt x="9674" y="28322"/>
                    <a:pt x="9870" y="28220"/>
                    <a:pt x="9870" y="28080"/>
                  </a:cubicBezTo>
                  <a:lnTo>
                    <a:pt x="9870" y="28080"/>
                  </a:lnTo>
                  <a:cubicBezTo>
                    <a:pt x="9874" y="28054"/>
                    <a:pt x="9869" y="28027"/>
                    <a:pt x="9853" y="28001"/>
                  </a:cubicBezTo>
                  <a:lnTo>
                    <a:pt x="9853" y="28001"/>
                  </a:lnTo>
                  <a:cubicBezTo>
                    <a:pt x="9207" y="25812"/>
                    <a:pt x="8683" y="23623"/>
                    <a:pt x="8128" y="21434"/>
                  </a:cubicBezTo>
                  <a:cubicBezTo>
                    <a:pt x="7384" y="18580"/>
                    <a:pt x="6608" y="16130"/>
                    <a:pt x="6918" y="13152"/>
                  </a:cubicBezTo>
                  <a:cubicBezTo>
                    <a:pt x="7166" y="10888"/>
                    <a:pt x="7042" y="9089"/>
                    <a:pt x="5988" y="7041"/>
                  </a:cubicBezTo>
                  <a:cubicBezTo>
                    <a:pt x="4716" y="4653"/>
                    <a:pt x="3227" y="2388"/>
                    <a:pt x="1831" y="93"/>
                  </a:cubicBezTo>
                  <a:cubicBezTo>
                    <a:pt x="1799" y="28"/>
                    <a:pt x="1725" y="1"/>
                    <a:pt x="1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
            <p:cNvSpPr/>
            <p:nvPr/>
          </p:nvSpPr>
          <p:spPr>
            <a:xfrm>
              <a:off x="2975275" y="3249325"/>
              <a:ext cx="199675" cy="674700"/>
            </a:xfrm>
            <a:custGeom>
              <a:rect b="b" l="l" r="r" t="t"/>
              <a:pathLst>
                <a:path extrusionOk="0" h="26988" w="7987">
                  <a:moveTo>
                    <a:pt x="427" y="1"/>
                  </a:moveTo>
                  <a:cubicBezTo>
                    <a:pt x="246" y="1"/>
                    <a:pt x="1" y="113"/>
                    <a:pt x="43" y="240"/>
                  </a:cubicBezTo>
                  <a:cubicBezTo>
                    <a:pt x="881" y="2970"/>
                    <a:pt x="633" y="5699"/>
                    <a:pt x="788" y="8491"/>
                  </a:cubicBezTo>
                  <a:cubicBezTo>
                    <a:pt x="943" y="10724"/>
                    <a:pt x="1284" y="12958"/>
                    <a:pt x="1842" y="15129"/>
                  </a:cubicBezTo>
                  <a:cubicBezTo>
                    <a:pt x="2928" y="19348"/>
                    <a:pt x="4603" y="23535"/>
                    <a:pt x="7364" y="26947"/>
                  </a:cubicBezTo>
                  <a:cubicBezTo>
                    <a:pt x="7385" y="26976"/>
                    <a:pt x="7431" y="26988"/>
                    <a:pt x="7487" y="26988"/>
                  </a:cubicBezTo>
                  <a:cubicBezTo>
                    <a:pt x="7677" y="26988"/>
                    <a:pt x="7987" y="26850"/>
                    <a:pt x="7891" y="26730"/>
                  </a:cubicBezTo>
                  <a:cubicBezTo>
                    <a:pt x="5037" y="23194"/>
                    <a:pt x="3331" y="18789"/>
                    <a:pt x="2277" y="14416"/>
                  </a:cubicBezTo>
                  <a:cubicBezTo>
                    <a:pt x="1780" y="12430"/>
                    <a:pt x="1470" y="10383"/>
                    <a:pt x="1346" y="8367"/>
                  </a:cubicBezTo>
                  <a:cubicBezTo>
                    <a:pt x="1191" y="5575"/>
                    <a:pt x="1439" y="2814"/>
                    <a:pt x="602" y="85"/>
                  </a:cubicBezTo>
                  <a:cubicBezTo>
                    <a:pt x="582" y="25"/>
                    <a:pt x="512" y="1"/>
                    <a:pt x="4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 name="Google Shape;421;p2"/>
          <p:cNvSpPr txBox="1"/>
          <p:nvPr>
            <p:ph idx="1" type="subTitle"/>
          </p:nvPr>
        </p:nvSpPr>
        <p:spPr>
          <a:xfrm>
            <a:off x="714300" y="2673702"/>
            <a:ext cx="7715400" cy="519300"/>
          </a:xfrm>
          <a:prstGeom prst="rect">
            <a:avLst/>
          </a:prstGeom>
        </p:spPr>
        <p:txBody>
          <a:bodyPr anchorCtr="0" anchor="t" bIns="91425" lIns="91425" spcFirstLastPara="1" rIns="91425" wrap="square" tIns="91425">
            <a:noAutofit/>
          </a:bodyPr>
          <a:lstStyle>
            <a:lvl1pPr lvl="0" algn="ctr">
              <a:spcBef>
                <a:spcPts val="0"/>
              </a:spcBef>
              <a:spcAft>
                <a:spcPts val="0"/>
              </a:spcAft>
              <a:buSzPts val="1500"/>
              <a:buNone/>
              <a:defRPr sz="1500"/>
            </a:lvl1pPr>
            <a:lvl2pPr lvl="1">
              <a:spcBef>
                <a:spcPts val="1600"/>
              </a:spcBef>
              <a:spcAft>
                <a:spcPts val="0"/>
              </a:spcAft>
              <a:buSzPts val="1500"/>
              <a:buNone/>
              <a:defRPr sz="1500"/>
            </a:lvl2pPr>
            <a:lvl3pPr lvl="2">
              <a:spcBef>
                <a:spcPts val="1600"/>
              </a:spcBef>
              <a:spcAft>
                <a:spcPts val="0"/>
              </a:spcAft>
              <a:buSzPts val="1500"/>
              <a:buNone/>
              <a:defRPr sz="1500"/>
            </a:lvl3pPr>
            <a:lvl4pPr lvl="3">
              <a:spcBef>
                <a:spcPts val="1600"/>
              </a:spcBef>
              <a:spcAft>
                <a:spcPts val="0"/>
              </a:spcAft>
              <a:buSzPts val="1500"/>
              <a:buNone/>
              <a:defRPr sz="1500"/>
            </a:lvl4pPr>
            <a:lvl5pPr lvl="4">
              <a:spcBef>
                <a:spcPts val="1600"/>
              </a:spcBef>
              <a:spcAft>
                <a:spcPts val="0"/>
              </a:spcAft>
              <a:buSzPts val="1500"/>
              <a:buNone/>
              <a:defRPr sz="1500"/>
            </a:lvl5pPr>
            <a:lvl6pPr lvl="5">
              <a:spcBef>
                <a:spcPts val="1600"/>
              </a:spcBef>
              <a:spcAft>
                <a:spcPts val="0"/>
              </a:spcAft>
              <a:buSzPts val="1500"/>
              <a:buNone/>
              <a:defRPr sz="1500"/>
            </a:lvl6pPr>
            <a:lvl7pPr lvl="6">
              <a:spcBef>
                <a:spcPts val="1600"/>
              </a:spcBef>
              <a:spcAft>
                <a:spcPts val="0"/>
              </a:spcAft>
              <a:buSzPts val="1500"/>
              <a:buNone/>
              <a:defRPr sz="1500"/>
            </a:lvl7pPr>
            <a:lvl8pPr lvl="7">
              <a:spcBef>
                <a:spcPts val="1600"/>
              </a:spcBef>
              <a:spcAft>
                <a:spcPts val="0"/>
              </a:spcAft>
              <a:buSzPts val="1500"/>
              <a:buNone/>
              <a:defRPr sz="1500"/>
            </a:lvl8pPr>
            <a:lvl9pPr lvl="8">
              <a:spcBef>
                <a:spcPts val="1600"/>
              </a:spcBef>
              <a:spcAft>
                <a:spcPts val="1600"/>
              </a:spcAft>
              <a:buSzPts val="1500"/>
              <a:buNone/>
              <a:defRPr sz="1500"/>
            </a:lvl9pPr>
          </a:lstStyle>
          <a:p/>
        </p:txBody>
      </p:sp>
      <p:sp>
        <p:nvSpPr>
          <p:cNvPr id="422" name="Google Shape;422;p2"/>
          <p:cNvSpPr/>
          <p:nvPr/>
        </p:nvSpPr>
        <p:spPr>
          <a:xfrm>
            <a:off x="7982063" y="1998775"/>
            <a:ext cx="378570" cy="317388"/>
          </a:xfrm>
          <a:custGeom>
            <a:rect b="b" l="l" r="r" t="t"/>
            <a:pathLst>
              <a:path extrusionOk="0" h="9675" w="11540">
                <a:moveTo>
                  <a:pt x="5370" y="0"/>
                </a:moveTo>
                <a:cubicBezTo>
                  <a:pt x="4691" y="0"/>
                  <a:pt x="4009" y="111"/>
                  <a:pt x="3350" y="337"/>
                </a:cubicBezTo>
                <a:lnTo>
                  <a:pt x="3885" y="225"/>
                </a:lnTo>
                <a:lnTo>
                  <a:pt x="3885" y="225"/>
                </a:lnTo>
                <a:cubicBezTo>
                  <a:pt x="2335" y="639"/>
                  <a:pt x="949" y="1659"/>
                  <a:pt x="404" y="3160"/>
                </a:cubicBezTo>
                <a:cubicBezTo>
                  <a:pt x="0" y="4308"/>
                  <a:pt x="93" y="5610"/>
                  <a:pt x="683" y="6696"/>
                </a:cubicBezTo>
                <a:cubicBezTo>
                  <a:pt x="1303" y="7782"/>
                  <a:pt x="2234" y="8650"/>
                  <a:pt x="3350" y="9147"/>
                </a:cubicBezTo>
                <a:cubicBezTo>
                  <a:pt x="4136" y="9496"/>
                  <a:pt x="4993" y="9675"/>
                  <a:pt x="5843" y="9675"/>
                </a:cubicBezTo>
                <a:cubicBezTo>
                  <a:pt x="7106" y="9675"/>
                  <a:pt x="8354" y="9280"/>
                  <a:pt x="9337" y="8464"/>
                </a:cubicBezTo>
                <a:cubicBezTo>
                  <a:pt x="10950" y="7130"/>
                  <a:pt x="11540" y="4587"/>
                  <a:pt x="10516" y="2788"/>
                </a:cubicBezTo>
                <a:cubicBezTo>
                  <a:pt x="10175" y="2198"/>
                  <a:pt x="9740" y="1702"/>
                  <a:pt x="9213" y="1299"/>
                </a:cubicBezTo>
                <a:cubicBezTo>
                  <a:pt x="8094" y="449"/>
                  <a:pt x="6738" y="0"/>
                  <a:pt x="5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 name="Google Shape;423;p2"/>
          <p:cNvGrpSpPr/>
          <p:nvPr/>
        </p:nvGrpSpPr>
        <p:grpSpPr>
          <a:xfrm>
            <a:off x="6692763" y="3965663"/>
            <a:ext cx="610325" cy="417350"/>
            <a:chOff x="364525" y="2023775"/>
            <a:chExt cx="610325" cy="417350"/>
          </a:xfrm>
        </p:grpSpPr>
        <p:sp>
          <p:nvSpPr>
            <p:cNvPr id="424" name="Google Shape;424;p2"/>
            <p:cNvSpPr/>
            <p:nvPr/>
          </p:nvSpPr>
          <p:spPr>
            <a:xfrm>
              <a:off x="739075" y="2213250"/>
              <a:ext cx="87825" cy="70625"/>
            </a:xfrm>
            <a:custGeom>
              <a:rect b="b" l="l" r="r" t="t"/>
              <a:pathLst>
                <a:path extrusionOk="0" h="2825" w="3513">
                  <a:moveTo>
                    <a:pt x="2208" y="836"/>
                  </a:moveTo>
                  <a:lnTo>
                    <a:pt x="2208" y="836"/>
                  </a:lnTo>
                  <a:cubicBezTo>
                    <a:pt x="2203" y="904"/>
                    <a:pt x="2191" y="972"/>
                    <a:pt x="2174" y="1040"/>
                  </a:cubicBezTo>
                  <a:lnTo>
                    <a:pt x="2174" y="1040"/>
                  </a:lnTo>
                  <a:cubicBezTo>
                    <a:pt x="2168" y="1040"/>
                    <a:pt x="2162" y="1040"/>
                    <a:pt x="2156" y="1040"/>
                  </a:cubicBezTo>
                  <a:cubicBezTo>
                    <a:pt x="1982" y="1040"/>
                    <a:pt x="1801" y="1092"/>
                    <a:pt x="1677" y="1184"/>
                  </a:cubicBezTo>
                  <a:lnTo>
                    <a:pt x="1677" y="1184"/>
                  </a:lnTo>
                  <a:cubicBezTo>
                    <a:pt x="1681" y="1171"/>
                    <a:pt x="1686" y="1157"/>
                    <a:pt x="1692" y="1142"/>
                  </a:cubicBezTo>
                  <a:lnTo>
                    <a:pt x="1692" y="1142"/>
                  </a:lnTo>
                  <a:cubicBezTo>
                    <a:pt x="1808" y="1029"/>
                    <a:pt x="1938" y="929"/>
                    <a:pt x="2080" y="847"/>
                  </a:cubicBezTo>
                  <a:lnTo>
                    <a:pt x="2080" y="847"/>
                  </a:lnTo>
                  <a:cubicBezTo>
                    <a:pt x="2121" y="840"/>
                    <a:pt x="2164" y="837"/>
                    <a:pt x="2208" y="836"/>
                  </a:cubicBezTo>
                  <a:close/>
                  <a:moveTo>
                    <a:pt x="2191" y="1"/>
                  </a:moveTo>
                  <a:cubicBezTo>
                    <a:pt x="2048" y="1"/>
                    <a:pt x="1893" y="40"/>
                    <a:pt x="1769" y="86"/>
                  </a:cubicBezTo>
                  <a:lnTo>
                    <a:pt x="1800" y="86"/>
                  </a:lnTo>
                  <a:cubicBezTo>
                    <a:pt x="1704" y="126"/>
                    <a:pt x="1612" y="171"/>
                    <a:pt x="1523" y="220"/>
                  </a:cubicBezTo>
                  <a:lnTo>
                    <a:pt x="1523" y="220"/>
                  </a:lnTo>
                  <a:cubicBezTo>
                    <a:pt x="1395" y="270"/>
                    <a:pt x="1270" y="329"/>
                    <a:pt x="1148" y="396"/>
                  </a:cubicBezTo>
                  <a:cubicBezTo>
                    <a:pt x="917" y="535"/>
                    <a:pt x="739" y="735"/>
                    <a:pt x="634" y="970"/>
                  </a:cubicBezTo>
                  <a:lnTo>
                    <a:pt x="634" y="970"/>
                  </a:lnTo>
                  <a:cubicBezTo>
                    <a:pt x="304" y="1382"/>
                    <a:pt x="81" y="1881"/>
                    <a:pt x="0" y="2413"/>
                  </a:cubicBezTo>
                  <a:cubicBezTo>
                    <a:pt x="0" y="2568"/>
                    <a:pt x="94" y="2723"/>
                    <a:pt x="249" y="2754"/>
                  </a:cubicBezTo>
                  <a:cubicBezTo>
                    <a:pt x="443" y="2801"/>
                    <a:pt x="641" y="2824"/>
                    <a:pt x="839" y="2824"/>
                  </a:cubicBezTo>
                  <a:cubicBezTo>
                    <a:pt x="2189" y="2824"/>
                    <a:pt x="3513" y="1764"/>
                    <a:pt x="3351" y="303"/>
                  </a:cubicBezTo>
                  <a:cubicBezTo>
                    <a:pt x="3351" y="148"/>
                    <a:pt x="3102" y="55"/>
                    <a:pt x="2978" y="55"/>
                  </a:cubicBezTo>
                  <a:cubicBezTo>
                    <a:pt x="2837" y="35"/>
                    <a:pt x="2696" y="25"/>
                    <a:pt x="2558" y="25"/>
                  </a:cubicBezTo>
                  <a:cubicBezTo>
                    <a:pt x="2499" y="25"/>
                    <a:pt x="2441" y="27"/>
                    <a:pt x="2383" y="30"/>
                  </a:cubicBezTo>
                  <a:lnTo>
                    <a:pt x="2383" y="30"/>
                  </a:lnTo>
                  <a:cubicBezTo>
                    <a:pt x="2325" y="10"/>
                    <a:pt x="2259" y="1"/>
                    <a:pt x="2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
            <p:cNvSpPr/>
            <p:nvPr/>
          </p:nvSpPr>
          <p:spPr>
            <a:xfrm>
              <a:off x="866250" y="2220425"/>
              <a:ext cx="108600" cy="75500"/>
            </a:xfrm>
            <a:custGeom>
              <a:rect b="b" l="l" r="r" t="t"/>
              <a:pathLst>
                <a:path extrusionOk="0" h="3020" w="4344">
                  <a:moveTo>
                    <a:pt x="2513" y="699"/>
                  </a:moveTo>
                  <a:cubicBezTo>
                    <a:pt x="2792" y="730"/>
                    <a:pt x="2823" y="1350"/>
                    <a:pt x="2730" y="1598"/>
                  </a:cubicBezTo>
                  <a:cubicBezTo>
                    <a:pt x="2634" y="1829"/>
                    <a:pt x="2395" y="2000"/>
                    <a:pt x="2131" y="2111"/>
                  </a:cubicBezTo>
                  <a:lnTo>
                    <a:pt x="2131" y="2111"/>
                  </a:lnTo>
                  <a:cubicBezTo>
                    <a:pt x="2398" y="1917"/>
                    <a:pt x="2620" y="1664"/>
                    <a:pt x="2730" y="1443"/>
                  </a:cubicBezTo>
                  <a:cubicBezTo>
                    <a:pt x="2854" y="1195"/>
                    <a:pt x="2637" y="1086"/>
                    <a:pt x="2366" y="1086"/>
                  </a:cubicBezTo>
                  <a:cubicBezTo>
                    <a:pt x="2239" y="1086"/>
                    <a:pt x="2100" y="1110"/>
                    <a:pt x="1978" y="1155"/>
                  </a:cubicBezTo>
                  <a:lnTo>
                    <a:pt x="1978" y="1155"/>
                  </a:lnTo>
                  <a:cubicBezTo>
                    <a:pt x="2152" y="913"/>
                    <a:pt x="2390" y="699"/>
                    <a:pt x="2513" y="699"/>
                  </a:cubicBezTo>
                  <a:close/>
                  <a:moveTo>
                    <a:pt x="2930" y="1"/>
                  </a:moveTo>
                  <a:cubicBezTo>
                    <a:pt x="2394" y="1"/>
                    <a:pt x="1757" y="323"/>
                    <a:pt x="1310" y="698"/>
                  </a:cubicBezTo>
                  <a:lnTo>
                    <a:pt x="1310" y="698"/>
                  </a:lnTo>
                  <a:cubicBezTo>
                    <a:pt x="1244" y="722"/>
                    <a:pt x="1180" y="753"/>
                    <a:pt x="1117" y="792"/>
                  </a:cubicBezTo>
                  <a:cubicBezTo>
                    <a:pt x="621" y="1164"/>
                    <a:pt x="1" y="1629"/>
                    <a:pt x="156" y="2343"/>
                  </a:cubicBezTo>
                  <a:cubicBezTo>
                    <a:pt x="246" y="2861"/>
                    <a:pt x="664" y="3019"/>
                    <a:pt x="1100" y="3019"/>
                  </a:cubicBezTo>
                  <a:cubicBezTo>
                    <a:pt x="1264" y="3019"/>
                    <a:pt x="1430" y="2997"/>
                    <a:pt x="1583" y="2963"/>
                  </a:cubicBezTo>
                  <a:cubicBezTo>
                    <a:pt x="2575" y="2715"/>
                    <a:pt x="4343" y="2032"/>
                    <a:pt x="3847" y="668"/>
                  </a:cubicBezTo>
                  <a:cubicBezTo>
                    <a:pt x="3682" y="184"/>
                    <a:pt x="3335" y="1"/>
                    <a:pt x="2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
            <p:cNvSpPr/>
            <p:nvPr/>
          </p:nvSpPr>
          <p:spPr>
            <a:xfrm>
              <a:off x="620425" y="2375175"/>
              <a:ext cx="91525" cy="65950"/>
            </a:xfrm>
            <a:custGeom>
              <a:rect b="b" l="l" r="r" t="t"/>
              <a:pathLst>
                <a:path extrusionOk="0" h="2638" w="3661">
                  <a:moveTo>
                    <a:pt x="2723" y="0"/>
                  </a:moveTo>
                  <a:cubicBezTo>
                    <a:pt x="2311" y="0"/>
                    <a:pt x="1906" y="96"/>
                    <a:pt x="1544" y="275"/>
                  </a:cubicBezTo>
                  <a:lnTo>
                    <a:pt x="1544" y="275"/>
                  </a:lnTo>
                  <a:cubicBezTo>
                    <a:pt x="1475" y="284"/>
                    <a:pt x="1404" y="305"/>
                    <a:pt x="1334" y="340"/>
                  </a:cubicBezTo>
                  <a:cubicBezTo>
                    <a:pt x="621" y="681"/>
                    <a:pt x="125" y="1364"/>
                    <a:pt x="1" y="2139"/>
                  </a:cubicBezTo>
                  <a:cubicBezTo>
                    <a:pt x="1" y="2294"/>
                    <a:pt x="94" y="2419"/>
                    <a:pt x="249" y="2481"/>
                  </a:cubicBezTo>
                  <a:cubicBezTo>
                    <a:pt x="521" y="2587"/>
                    <a:pt x="811" y="2637"/>
                    <a:pt x="1101" y="2637"/>
                  </a:cubicBezTo>
                  <a:cubicBezTo>
                    <a:pt x="2333" y="2637"/>
                    <a:pt x="3586" y="1738"/>
                    <a:pt x="3661" y="433"/>
                  </a:cubicBezTo>
                  <a:cubicBezTo>
                    <a:pt x="3661" y="216"/>
                    <a:pt x="3475" y="123"/>
                    <a:pt x="3289" y="61"/>
                  </a:cubicBezTo>
                  <a:cubicBezTo>
                    <a:pt x="3101" y="20"/>
                    <a:pt x="2911" y="0"/>
                    <a:pt x="27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
            <p:cNvSpPr/>
            <p:nvPr/>
          </p:nvSpPr>
          <p:spPr>
            <a:xfrm>
              <a:off x="571500" y="2185225"/>
              <a:ext cx="110225" cy="72125"/>
            </a:xfrm>
            <a:custGeom>
              <a:rect b="b" l="l" r="r" t="t"/>
              <a:pathLst>
                <a:path extrusionOk="0" h="2885" w="4409">
                  <a:moveTo>
                    <a:pt x="2634" y="609"/>
                  </a:moveTo>
                  <a:lnTo>
                    <a:pt x="2634" y="609"/>
                  </a:lnTo>
                  <a:cubicBezTo>
                    <a:pt x="2661" y="624"/>
                    <a:pt x="2693" y="648"/>
                    <a:pt x="2733" y="680"/>
                  </a:cubicBezTo>
                  <a:cubicBezTo>
                    <a:pt x="2857" y="742"/>
                    <a:pt x="2950" y="866"/>
                    <a:pt x="2981" y="1021"/>
                  </a:cubicBezTo>
                  <a:cubicBezTo>
                    <a:pt x="3061" y="1770"/>
                    <a:pt x="2058" y="2173"/>
                    <a:pt x="1382" y="2270"/>
                  </a:cubicBezTo>
                  <a:lnTo>
                    <a:pt x="1382" y="2270"/>
                  </a:lnTo>
                  <a:cubicBezTo>
                    <a:pt x="1364" y="2194"/>
                    <a:pt x="1356" y="2116"/>
                    <a:pt x="1356" y="2038"/>
                  </a:cubicBezTo>
                  <a:lnTo>
                    <a:pt x="1356" y="2038"/>
                  </a:lnTo>
                  <a:cubicBezTo>
                    <a:pt x="2128" y="1962"/>
                    <a:pt x="3118" y="1422"/>
                    <a:pt x="2640" y="618"/>
                  </a:cubicBezTo>
                  <a:cubicBezTo>
                    <a:pt x="2638" y="615"/>
                    <a:pt x="2636" y="612"/>
                    <a:pt x="2634" y="609"/>
                  </a:cubicBezTo>
                  <a:close/>
                  <a:moveTo>
                    <a:pt x="2955" y="0"/>
                  </a:moveTo>
                  <a:cubicBezTo>
                    <a:pt x="2698" y="0"/>
                    <a:pt x="2442" y="49"/>
                    <a:pt x="2237" y="121"/>
                  </a:cubicBezTo>
                  <a:cubicBezTo>
                    <a:pt x="1803" y="278"/>
                    <a:pt x="1486" y="570"/>
                    <a:pt x="1241" y="922"/>
                  </a:cubicBezTo>
                  <a:lnTo>
                    <a:pt x="1241" y="922"/>
                  </a:lnTo>
                  <a:cubicBezTo>
                    <a:pt x="546" y="1259"/>
                    <a:pt x="1" y="1909"/>
                    <a:pt x="314" y="2727"/>
                  </a:cubicBezTo>
                  <a:cubicBezTo>
                    <a:pt x="345" y="2851"/>
                    <a:pt x="531" y="2851"/>
                    <a:pt x="655" y="2882"/>
                  </a:cubicBezTo>
                  <a:cubicBezTo>
                    <a:pt x="702" y="2884"/>
                    <a:pt x="748" y="2885"/>
                    <a:pt x="795" y="2885"/>
                  </a:cubicBezTo>
                  <a:cubicBezTo>
                    <a:pt x="1589" y="2885"/>
                    <a:pt x="2401" y="2639"/>
                    <a:pt x="3074" y="2200"/>
                  </a:cubicBezTo>
                  <a:cubicBezTo>
                    <a:pt x="3571" y="1859"/>
                    <a:pt x="4408" y="1114"/>
                    <a:pt x="3974" y="463"/>
                  </a:cubicBezTo>
                  <a:cubicBezTo>
                    <a:pt x="3765" y="121"/>
                    <a:pt x="3359" y="0"/>
                    <a:pt x="29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
            <p:cNvSpPr/>
            <p:nvPr/>
          </p:nvSpPr>
          <p:spPr>
            <a:xfrm>
              <a:off x="758450" y="2059975"/>
              <a:ext cx="102400" cy="71400"/>
            </a:xfrm>
            <a:custGeom>
              <a:rect b="b" l="l" r="r" t="t"/>
              <a:pathLst>
                <a:path extrusionOk="0" h="2856" w="4096">
                  <a:moveTo>
                    <a:pt x="2303" y="689"/>
                  </a:moveTo>
                  <a:cubicBezTo>
                    <a:pt x="2370" y="689"/>
                    <a:pt x="2416" y="740"/>
                    <a:pt x="2451" y="882"/>
                  </a:cubicBezTo>
                  <a:cubicBezTo>
                    <a:pt x="2514" y="1068"/>
                    <a:pt x="2514" y="1285"/>
                    <a:pt x="2420" y="1471"/>
                  </a:cubicBezTo>
                  <a:cubicBezTo>
                    <a:pt x="2405" y="1551"/>
                    <a:pt x="2381" y="1624"/>
                    <a:pt x="2349" y="1692"/>
                  </a:cubicBezTo>
                  <a:lnTo>
                    <a:pt x="2349" y="1692"/>
                  </a:lnTo>
                  <a:cubicBezTo>
                    <a:pt x="2336" y="1658"/>
                    <a:pt x="2310" y="1625"/>
                    <a:pt x="2265" y="1595"/>
                  </a:cubicBezTo>
                  <a:cubicBezTo>
                    <a:pt x="2199" y="1548"/>
                    <a:pt x="2115" y="1529"/>
                    <a:pt x="2026" y="1529"/>
                  </a:cubicBezTo>
                  <a:cubicBezTo>
                    <a:pt x="1963" y="1529"/>
                    <a:pt x="1898" y="1539"/>
                    <a:pt x="1834" y="1553"/>
                  </a:cubicBezTo>
                  <a:lnTo>
                    <a:pt x="1834" y="1553"/>
                  </a:lnTo>
                  <a:lnTo>
                    <a:pt x="1800" y="1502"/>
                  </a:lnTo>
                  <a:cubicBezTo>
                    <a:pt x="1800" y="1440"/>
                    <a:pt x="1707" y="1378"/>
                    <a:pt x="1676" y="1285"/>
                  </a:cubicBezTo>
                  <a:cubicBezTo>
                    <a:pt x="1676" y="1198"/>
                    <a:pt x="1697" y="1124"/>
                    <a:pt x="1732" y="1059"/>
                  </a:cubicBezTo>
                  <a:lnTo>
                    <a:pt x="1732" y="1059"/>
                  </a:lnTo>
                  <a:cubicBezTo>
                    <a:pt x="1754" y="1051"/>
                    <a:pt x="1777" y="1043"/>
                    <a:pt x="1800" y="1037"/>
                  </a:cubicBezTo>
                  <a:cubicBezTo>
                    <a:pt x="1936" y="983"/>
                    <a:pt x="2262" y="881"/>
                    <a:pt x="2299" y="689"/>
                  </a:cubicBezTo>
                  <a:lnTo>
                    <a:pt x="2299" y="689"/>
                  </a:lnTo>
                  <a:cubicBezTo>
                    <a:pt x="2301" y="689"/>
                    <a:pt x="2302" y="689"/>
                    <a:pt x="2303" y="689"/>
                  </a:cubicBezTo>
                  <a:close/>
                  <a:moveTo>
                    <a:pt x="2014" y="2065"/>
                  </a:moveTo>
                  <a:lnTo>
                    <a:pt x="2014" y="2065"/>
                  </a:lnTo>
                  <a:cubicBezTo>
                    <a:pt x="1874" y="2152"/>
                    <a:pt x="1710" y="2201"/>
                    <a:pt x="1541" y="2206"/>
                  </a:cubicBezTo>
                  <a:lnTo>
                    <a:pt x="1541" y="2206"/>
                  </a:lnTo>
                  <a:cubicBezTo>
                    <a:pt x="1706" y="2186"/>
                    <a:pt x="1869" y="2134"/>
                    <a:pt x="2014" y="2065"/>
                  </a:cubicBezTo>
                  <a:close/>
                  <a:moveTo>
                    <a:pt x="2680" y="1"/>
                  </a:moveTo>
                  <a:cubicBezTo>
                    <a:pt x="1961" y="1"/>
                    <a:pt x="1078" y="536"/>
                    <a:pt x="754" y="964"/>
                  </a:cubicBezTo>
                  <a:lnTo>
                    <a:pt x="754" y="964"/>
                  </a:lnTo>
                  <a:cubicBezTo>
                    <a:pt x="311" y="1302"/>
                    <a:pt x="1" y="1786"/>
                    <a:pt x="1" y="2402"/>
                  </a:cubicBezTo>
                  <a:cubicBezTo>
                    <a:pt x="1" y="2495"/>
                    <a:pt x="1" y="2526"/>
                    <a:pt x="94" y="2588"/>
                  </a:cubicBezTo>
                  <a:cubicBezTo>
                    <a:pt x="403" y="2773"/>
                    <a:pt x="762" y="2855"/>
                    <a:pt x="1127" y="2855"/>
                  </a:cubicBezTo>
                  <a:cubicBezTo>
                    <a:pt x="1676" y="2855"/>
                    <a:pt x="2240" y="2669"/>
                    <a:pt x="2669" y="2371"/>
                  </a:cubicBezTo>
                  <a:cubicBezTo>
                    <a:pt x="3258" y="1999"/>
                    <a:pt x="4096" y="913"/>
                    <a:pt x="3382" y="261"/>
                  </a:cubicBezTo>
                  <a:cubicBezTo>
                    <a:pt x="3197" y="76"/>
                    <a:pt x="2950" y="1"/>
                    <a:pt x="2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
            <p:cNvSpPr/>
            <p:nvPr/>
          </p:nvSpPr>
          <p:spPr>
            <a:xfrm>
              <a:off x="474200" y="2335625"/>
              <a:ext cx="88100" cy="62525"/>
            </a:xfrm>
            <a:custGeom>
              <a:rect b="b" l="l" r="r" t="t"/>
              <a:pathLst>
                <a:path extrusionOk="0" h="2501" w="3524">
                  <a:moveTo>
                    <a:pt x="2252" y="519"/>
                  </a:moveTo>
                  <a:cubicBezTo>
                    <a:pt x="2279" y="519"/>
                    <a:pt x="2303" y="521"/>
                    <a:pt x="2323" y="525"/>
                  </a:cubicBezTo>
                  <a:lnTo>
                    <a:pt x="2323" y="525"/>
                  </a:lnTo>
                  <a:cubicBezTo>
                    <a:pt x="2304" y="526"/>
                    <a:pt x="2290" y="526"/>
                    <a:pt x="2282" y="526"/>
                  </a:cubicBezTo>
                  <a:cubicBezTo>
                    <a:pt x="2034" y="557"/>
                    <a:pt x="1786" y="650"/>
                    <a:pt x="1631" y="868"/>
                  </a:cubicBezTo>
                  <a:cubicBezTo>
                    <a:pt x="1606" y="886"/>
                    <a:pt x="1586" y="903"/>
                    <a:pt x="1571" y="916"/>
                  </a:cubicBezTo>
                  <a:lnTo>
                    <a:pt x="1571" y="916"/>
                  </a:lnTo>
                  <a:cubicBezTo>
                    <a:pt x="1551" y="909"/>
                    <a:pt x="1530" y="899"/>
                    <a:pt x="1510" y="888"/>
                  </a:cubicBezTo>
                  <a:lnTo>
                    <a:pt x="1510" y="888"/>
                  </a:lnTo>
                  <a:cubicBezTo>
                    <a:pt x="1682" y="717"/>
                    <a:pt x="1899" y="578"/>
                    <a:pt x="2158" y="526"/>
                  </a:cubicBezTo>
                  <a:cubicBezTo>
                    <a:pt x="2193" y="521"/>
                    <a:pt x="2224" y="519"/>
                    <a:pt x="2252" y="519"/>
                  </a:cubicBezTo>
                  <a:close/>
                  <a:moveTo>
                    <a:pt x="2346" y="1080"/>
                  </a:moveTo>
                  <a:cubicBezTo>
                    <a:pt x="2345" y="1082"/>
                    <a:pt x="2345" y="1083"/>
                    <a:pt x="2344" y="1085"/>
                  </a:cubicBezTo>
                  <a:cubicBezTo>
                    <a:pt x="2152" y="1525"/>
                    <a:pt x="1813" y="1941"/>
                    <a:pt x="1349" y="1986"/>
                  </a:cubicBezTo>
                  <a:lnTo>
                    <a:pt x="1349" y="1986"/>
                  </a:lnTo>
                  <a:cubicBezTo>
                    <a:pt x="1329" y="1936"/>
                    <a:pt x="1310" y="1889"/>
                    <a:pt x="1290" y="1829"/>
                  </a:cubicBezTo>
                  <a:cubicBezTo>
                    <a:pt x="1290" y="1798"/>
                    <a:pt x="1290" y="1767"/>
                    <a:pt x="1321" y="1736"/>
                  </a:cubicBezTo>
                  <a:cubicBezTo>
                    <a:pt x="1326" y="1726"/>
                    <a:pt x="1330" y="1716"/>
                    <a:pt x="1334" y="1707"/>
                  </a:cubicBezTo>
                  <a:lnTo>
                    <a:pt x="1334" y="1707"/>
                  </a:lnTo>
                  <a:cubicBezTo>
                    <a:pt x="1452" y="1672"/>
                    <a:pt x="1563" y="1620"/>
                    <a:pt x="1662" y="1550"/>
                  </a:cubicBezTo>
                  <a:cubicBezTo>
                    <a:pt x="1757" y="1487"/>
                    <a:pt x="1795" y="1416"/>
                    <a:pt x="1781" y="1357"/>
                  </a:cubicBezTo>
                  <a:lnTo>
                    <a:pt x="1781" y="1357"/>
                  </a:lnTo>
                  <a:cubicBezTo>
                    <a:pt x="1984" y="1293"/>
                    <a:pt x="2177" y="1198"/>
                    <a:pt x="2346" y="1080"/>
                  </a:cubicBezTo>
                  <a:close/>
                  <a:moveTo>
                    <a:pt x="2800" y="0"/>
                  </a:moveTo>
                  <a:cubicBezTo>
                    <a:pt x="1895" y="0"/>
                    <a:pt x="1020" y="374"/>
                    <a:pt x="390" y="1054"/>
                  </a:cubicBezTo>
                  <a:cubicBezTo>
                    <a:pt x="328" y="1116"/>
                    <a:pt x="297" y="1178"/>
                    <a:pt x="390" y="1240"/>
                  </a:cubicBezTo>
                  <a:cubicBezTo>
                    <a:pt x="484" y="1301"/>
                    <a:pt x="587" y="1349"/>
                    <a:pt x="694" y="1383"/>
                  </a:cubicBezTo>
                  <a:lnTo>
                    <a:pt x="694" y="1383"/>
                  </a:lnTo>
                  <a:cubicBezTo>
                    <a:pt x="435" y="1496"/>
                    <a:pt x="218" y="1680"/>
                    <a:pt x="142" y="1953"/>
                  </a:cubicBezTo>
                  <a:cubicBezTo>
                    <a:pt x="0" y="2398"/>
                    <a:pt x="347" y="2500"/>
                    <a:pt x="708" y="2500"/>
                  </a:cubicBezTo>
                  <a:cubicBezTo>
                    <a:pt x="901" y="2500"/>
                    <a:pt x="1098" y="2471"/>
                    <a:pt x="1228" y="2450"/>
                  </a:cubicBezTo>
                  <a:cubicBezTo>
                    <a:pt x="2406" y="2263"/>
                    <a:pt x="3523" y="1426"/>
                    <a:pt x="3523" y="154"/>
                  </a:cubicBezTo>
                  <a:cubicBezTo>
                    <a:pt x="3492" y="123"/>
                    <a:pt x="3461" y="92"/>
                    <a:pt x="3430" y="61"/>
                  </a:cubicBezTo>
                  <a:cubicBezTo>
                    <a:pt x="3220" y="20"/>
                    <a:pt x="3009" y="0"/>
                    <a:pt x="2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
            <p:cNvSpPr/>
            <p:nvPr/>
          </p:nvSpPr>
          <p:spPr>
            <a:xfrm>
              <a:off x="608800" y="2023775"/>
              <a:ext cx="93075" cy="63850"/>
            </a:xfrm>
            <a:custGeom>
              <a:rect b="b" l="l" r="r" t="t"/>
              <a:pathLst>
                <a:path extrusionOk="0" h="2554" w="3723">
                  <a:moveTo>
                    <a:pt x="2475" y="593"/>
                  </a:moveTo>
                  <a:cubicBezTo>
                    <a:pt x="2495" y="593"/>
                    <a:pt x="2514" y="593"/>
                    <a:pt x="2534" y="594"/>
                  </a:cubicBezTo>
                  <a:lnTo>
                    <a:pt x="2534" y="594"/>
                  </a:lnTo>
                  <a:cubicBezTo>
                    <a:pt x="2478" y="780"/>
                    <a:pt x="2398" y="959"/>
                    <a:pt x="2296" y="1122"/>
                  </a:cubicBezTo>
                  <a:lnTo>
                    <a:pt x="2296" y="1122"/>
                  </a:lnTo>
                  <a:cubicBezTo>
                    <a:pt x="2260" y="1063"/>
                    <a:pt x="2150" y="1034"/>
                    <a:pt x="2013" y="1030"/>
                  </a:cubicBezTo>
                  <a:lnTo>
                    <a:pt x="2013" y="1030"/>
                  </a:lnTo>
                  <a:cubicBezTo>
                    <a:pt x="1950" y="986"/>
                    <a:pt x="1856" y="965"/>
                    <a:pt x="1768" y="965"/>
                  </a:cubicBezTo>
                  <a:cubicBezTo>
                    <a:pt x="1679" y="965"/>
                    <a:pt x="1590" y="970"/>
                    <a:pt x="1501" y="981"/>
                  </a:cubicBezTo>
                  <a:lnTo>
                    <a:pt x="1501" y="981"/>
                  </a:lnTo>
                  <a:cubicBezTo>
                    <a:pt x="1593" y="864"/>
                    <a:pt x="1713" y="776"/>
                    <a:pt x="1861" y="717"/>
                  </a:cubicBezTo>
                  <a:cubicBezTo>
                    <a:pt x="2048" y="634"/>
                    <a:pt x="2261" y="593"/>
                    <a:pt x="2475" y="593"/>
                  </a:cubicBezTo>
                  <a:close/>
                  <a:moveTo>
                    <a:pt x="1817" y="1652"/>
                  </a:moveTo>
                  <a:cubicBezTo>
                    <a:pt x="1621" y="1799"/>
                    <a:pt x="1394" y="1902"/>
                    <a:pt x="1146" y="1942"/>
                  </a:cubicBezTo>
                  <a:lnTo>
                    <a:pt x="1146" y="1942"/>
                  </a:lnTo>
                  <a:cubicBezTo>
                    <a:pt x="1156" y="1900"/>
                    <a:pt x="1169" y="1856"/>
                    <a:pt x="1183" y="1813"/>
                  </a:cubicBezTo>
                  <a:lnTo>
                    <a:pt x="1183" y="1813"/>
                  </a:lnTo>
                  <a:cubicBezTo>
                    <a:pt x="1183" y="1813"/>
                    <a:pt x="1184" y="1813"/>
                    <a:pt x="1184" y="1813"/>
                  </a:cubicBezTo>
                  <a:cubicBezTo>
                    <a:pt x="1403" y="1813"/>
                    <a:pt x="1622" y="1755"/>
                    <a:pt x="1817" y="1652"/>
                  </a:cubicBezTo>
                  <a:close/>
                  <a:moveTo>
                    <a:pt x="2849" y="1"/>
                  </a:moveTo>
                  <a:cubicBezTo>
                    <a:pt x="2471" y="1"/>
                    <a:pt x="2098" y="69"/>
                    <a:pt x="1737" y="189"/>
                  </a:cubicBezTo>
                  <a:cubicBezTo>
                    <a:pt x="1303" y="345"/>
                    <a:pt x="497" y="686"/>
                    <a:pt x="310" y="1151"/>
                  </a:cubicBezTo>
                  <a:cubicBezTo>
                    <a:pt x="233" y="1305"/>
                    <a:pt x="258" y="1428"/>
                    <a:pt x="337" y="1524"/>
                  </a:cubicBezTo>
                  <a:lnTo>
                    <a:pt x="337" y="1524"/>
                  </a:lnTo>
                  <a:cubicBezTo>
                    <a:pt x="129" y="1749"/>
                    <a:pt x="0" y="2039"/>
                    <a:pt x="0" y="2392"/>
                  </a:cubicBezTo>
                  <a:cubicBezTo>
                    <a:pt x="0" y="2547"/>
                    <a:pt x="248" y="2547"/>
                    <a:pt x="341" y="2547"/>
                  </a:cubicBezTo>
                  <a:cubicBezTo>
                    <a:pt x="411" y="2551"/>
                    <a:pt x="480" y="2554"/>
                    <a:pt x="549" y="2554"/>
                  </a:cubicBezTo>
                  <a:cubicBezTo>
                    <a:pt x="1944" y="2554"/>
                    <a:pt x="3366" y="1671"/>
                    <a:pt x="3692" y="283"/>
                  </a:cubicBezTo>
                  <a:cubicBezTo>
                    <a:pt x="3723" y="127"/>
                    <a:pt x="3567" y="65"/>
                    <a:pt x="3474" y="65"/>
                  </a:cubicBezTo>
                  <a:cubicBezTo>
                    <a:pt x="3266" y="21"/>
                    <a:pt x="3057" y="1"/>
                    <a:pt x="28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
            <p:cNvSpPr/>
            <p:nvPr/>
          </p:nvSpPr>
          <p:spPr>
            <a:xfrm>
              <a:off x="364525" y="2209500"/>
              <a:ext cx="76800" cy="52900"/>
            </a:xfrm>
            <a:custGeom>
              <a:rect b="b" l="l" r="r" t="t"/>
              <a:pathLst>
                <a:path extrusionOk="0" h="2116" w="3072">
                  <a:moveTo>
                    <a:pt x="1846" y="949"/>
                  </a:moveTo>
                  <a:lnTo>
                    <a:pt x="1846" y="949"/>
                  </a:lnTo>
                  <a:cubicBezTo>
                    <a:pt x="1852" y="978"/>
                    <a:pt x="1858" y="1009"/>
                    <a:pt x="1861" y="1043"/>
                  </a:cubicBezTo>
                  <a:cubicBezTo>
                    <a:pt x="1861" y="1167"/>
                    <a:pt x="1830" y="1260"/>
                    <a:pt x="1799" y="1384"/>
                  </a:cubicBezTo>
                  <a:cubicBezTo>
                    <a:pt x="1771" y="1441"/>
                    <a:pt x="1635" y="1579"/>
                    <a:pt x="1616" y="1648"/>
                  </a:cubicBezTo>
                  <a:lnTo>
                    <a:pt x="1616" y="1648"/>
                  </a:lnTo>
                  <a:lnTo>
                    <a:pt x="1520" y="1632"/>
                  </a:lnTo>
                  <a:cubicBezTo>
                    <a:pt x="1385" y="1578"/>
                    <a:pt x="1250" y="1524"/>
                    <a:pt x="1156" y="1449"/>
                  </a:cubicBezTo>
                  <a:lnTo>
                    <a:pt x="1156" y="1449"/>
                  </a:lnTo>
                  <a:cubicBezTo>
                    <a:pt x="1217" y="1318"/>
                    <a:pt x="1294" y="1197"/>
                    <a:pt x="1384" y="1089"/>
                  </a:cubicBezTo>
                  <a:lnTo>
                    <a:pt x="1384" y="1089"/>
                  </a:lnTo>
                  <a:cubicBezTo>
                    <a:pt x="1543" y="1062"/>
                    <a:pt x="1700" y="1015"/>
                    <a:pt x="1846" y="949"/>
                  </a:cubicBezTo>
                  <a:close/>
                  <a:moveTo>
                    <a:pt x="1675" y="1628"/>
                  </a:moveTo>
                  <a:cubicBezTo>
                    <a:pt x="1686" y="1628"/>
                    <a:pt x="1697" y="1637"/>
                    <a:pt x="1706" y="1663"/>
                  </a:cubicBezTo>
                  <a:lnTo>
                    <a:pt x="1635" y="1651"/>
                  </a:lnTo>
                  <a:lnTo>
                    <a:pt x="1635" y="1651"/>
                  </a:lnTo>
                  <a:cubicBezTo>
                    <a:pt x="1647" y="1640"/>
                    <a:pt x="1661" y="1628"/>
                    <a:pt x="1675" y="1628"/>
                  </a:cubicBezTo>
                  <a:close/>
                  <a:moveTo>
                    <a:pt x="2053" y="0"/>
                  </a:moveTo>
                  <a:cubicBezTo>
                    <a:pt x="1957" y="0"/>
                    <a:pt x="1860" y="7"/>
                    <a:pt x="1768" y="19"/>
                  </a:cubicBezTo>
                  <a:cubicBezTo>
                    <a:pt x="1281" y="110"/>
                    <a:pt x="555" y="381"/>
                    <a:pt x="558" y="978"/>
                  </a:cubicBezTo>
                  <a:lnTo>
                    <a:pt x="558" y="978"/>
                  </a:lnTo>
                  <a:cubicBezTo>
                    <a:pt x="349" y="1187"/>
                    <a:pt x="170" y="1428"/>
                    <a:pt x="31" y="1694"/>
                  </a:cubicBezTo>
                  <a:cubicBezTo>
                    <a:pt x="0" y="1725"/>
                    <a:pt x="0" y="1787"/>
                    <a:pt x="62" y="1787"/>
                  </a:cubicBezTo>
                  <a:cubicBezTo>
                    <a:pt x="406" y="2004"/>
                    <a:pt x="802" y="2116"/>
                    <a:pt x="1202" y="2116"/>
                  </a:cubicBezTo>
                  <a:cubicBezTo>
                    <a:pt x="1488" y="2116"/>
                    <a:pt x="1776" y="2059"/>
                    <a:pt x="2047" y="1942"/>
                  </a:cubicBezTo>
                  <a:cubicBezTo>
                    <a:pt x="2575" y="1725"/>
                    <a:pt x="3071" y="1291"/>
                    <a:pt x="2978" y="670"/>
                  </a:cubicBezTo>
                  <a:cubicBezTo>
                    <a:pt x="2902" y="140"/>
                    <a:pt x="2477" y="0"/>
                    <a:pt x="2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 name="Google Shape;432;p2"/>
          <p:cNvGrpSpPr/>
          <p:nvPr/>
        </p:nvGrpSpPr>
        <p:grpSpPr>
          <a:xfrm rot="901471">
            <a:off x="7869994" y="2465501"/>
            <a:ext cx="1481075" cy="2494684"/>
            <a:chOff x="3026750" y="1552825"/>
            <a:chExt cx="1108700" cy="1867600"/>
          </a:xfrm>
        </p:grpSpPr>
        <p:sp>
          <p:nvSpPr>
            <p:cNvPr id="433" name="Google Shape;433;p2"/>
            <p:cNvSpPr/>
            <p:nvPr/>
          </p:nvSpPr>
          <p:spPr>
            <a:xfrm>
              <a:off x="3517625" y="1552825"/>
              <a:ext cx="235775" cy="558625"/>
            </a:xfrm>
            <a:custGeom>
              <a:rect b="b" l="l" r="r" t="t"/>
              <a:pathLst>
                <a:path extrusionOk="0" h="22345" w="9431">
                  <a:moveTo>
                    <a:pt x="5310" y="1463"/>
                  </a:moveTo>
                  <a:cubicBezTo>
                    <a:pt x="5816" y="2596"/>
                    <a:pt x="6477" y="3510"/>
                    <a:pt x="7197" y="4604"/>
                  </a:cubicBezTo>
                  <a:cubicBezTo>
                    <a:pt x="8283" y="6279"/>
                    <a:pt x="8190" y="8233"/>
                    <a:pt x="8159" y="10156"/>
                  </a:cubicBezTo>
                  <a:cubicBezTo>
                    <a:pt x="8058" y="13394"/>
                    <a:pt x="7585" y="16612"/>
                    <a:pt x="6758" y="19742"/>
                  </a:cubicBezTo>
                  <a:lnTo>
                    <a:pt x="6758" y="19742"/>
                  </a:lnTo>
                  <a:cubicBezTo>
                    <a:pt x="4215" y="14312"/>
                    <a:pt x="1810" y="6507"/>
                    <a:pt x="5310" y="1463"/>
                  </a:cubicBezTo>
                  <a:close/>
                  <a:moveTo>
                    <a:pt x="5701" y="0"/>
                  </a:moveTo>
                  <a:cubicBezTo>
                    <a:pt x="5466" y="0"/>
                    <a:pt x="5197" y="121"/>
                    <a:pt x="5057" y="261"/>
                  </a:cubicBezTo>
                  <a:cubicBezTo>
                    <a:pt x="0" y="5883"/>
                    <a:pt x="3244" y="15384"/>
                    <a:pt x="6282" y="21407"/>
                  </a:cubicBezTo>
                  <a:lnTo>
                    <a:pt x="6282" y="21407"/>
                  </a:lnTo>
                  <a:cubicBezTo>
                    <a:pt x="6236" y="21555"/>
                    <a:pt x="6190" y="21703"/>
                    <a:pt x="6143" y="21850"/>
                  </a:cubicBezTo>
                  <a:cubicBezTo>
                    <a:pt x="6045" y="22174"/>
                    <a:pt x="6303" y="22320"/>
                    <a:pt x="6593" y="22320"/>
                  </a:cubicBezTo>
                  <a:cubicBezTo>
                    <a:pt x="6663" y="22320"/>
                    <a:pt x="6735" y="22312"/>
                    <a:pt x="6805" y="22295"/>
                  </a:cubicBezTo>
                  <a:lnTo>
                    <a:pt x="6805" y="22295"/>
                  </a:lnTo>
                  <a:cubicBezTo>
                    <a:pt x="6870" y="22329"/>
                    <a:pt x="6950" y="22344"/>
                    <a:pt x="7034" y="22344"/>
                  </a:cubicBezTo>
                  <a:cubicBezTo>
                    <a:pt x="7411" y="22344"/>
                    <a:pt x="7890" y="22035"/>
                    <a:pt x="7694" y="21664"/>
                  </a:cubicBezTo>
                  <a:lnTo>
                    <a:pt x="7694" y="21633"/>
                  </a:lnTo>
                  <a:cubicBezTo>
                    <a:pt x="7619" y="21491"/>
                    <a:pt x="7545" y="21347"/>
                    <a:pt x="7470" y="21200"/>
                  </a:cubicBezTo>
                  <a:lnTo>
                    <a:pt x="7470" y="21200"/>
                  </a:lnTo>
                  <a:cubicBezTo>
                    <a:pt x="8558" y="17592"/>
                    <a:pt x="9160" y="13854"/>
                    <a:pt x="9276" y="10063"/>
                  </a:cubicBezTo>
                  <a:cubicBezTo>
                    <a:pt x="9338" y="8512"/>
                    <a:pt x="9431" y="6744"/>
                    <a:pt x="8841" y="5255"/>
                  </a:cubicBezTo>
                  <a:cubicBezTo>
                    <a:pt x="8159" y="3456"/>
                    <a:pt x="6701" y="2153"/>
                    <a:pt x="6112" y="261"/>
                  </a:cubicBezTo>
                  <a:cubicBezTo>
                    <a:pt x="6044" y="72"/>
                    <a:pt x="5882" y="0"/>
                    <a:pt x="57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
            <p:cNvSpPr/>
            <p:nvPr/>
          </p:nvSpPr>
          <p:spPr>
            <a:xfrm>
              <a:off x="3666525" y="1821075"/>
              <a:ext cx="411675" cy="323500"/>
            </a:xfrm>
            <a:custGeom>
              <a:rect b="b" l="l" r="r" t="t"/>
              <a:pathLst>
                <a:path extrusionOk="0" h="12940" w="16467">
                  <a:moveTo>
                    <a:pt x="15040" y="1041"/>
                  </a:moveTo>
                  <a:lnTo>
                    <a:pt x="15040" y="1041"/>
                  </a:lnTo>
                  <a:cubicBezTo>
                    <a:pt x="12704" y="6579"/>
                    <a:pt x="7732" y="10769"/>
                    <a:pt x="1765" y="11814"/>
                  </a:cubicBezTo>
                  <a:lnTo>
                    <a:pt x="1765" y="11814"/>
                  </a:lnTo>
                  <a:cubicBezTo>
                    <a:pt x="1538" y="8000"/>
                    <a:pt x="5542" y="4523"/>
                    <a:pt x="8779" y="3210"/>
                  </a:cubicBezTo>
                  <a:cubicBezTo>
                    <a:pt x="10861" y="2333"/>
                    <a:pt x="13084" y="2063"/>
                    <a:pt x="15040" y="1041"/>
                  </a:cubicBezTo>
                  <a:close/>
                  <a:moveTo>
                    <a:pt x="16295" y="1"/>
                  </a:moveTo>
                  <a:cubicBezTo>
                    <a:pt x="16016" y="1"/>
                    <a:pt x="15444" y="197"/>
                    <a:pt x="15355" y="264"/>
                  </a:cubicBezTo>
                  <a:cubicBezTo>
                    <a:pt x="13618" y="1659"/>
                    <a:pt x="11447" y="1908"/>
                    <a:pt x="9399" y="2590"/>
                  </a:cubicBezTo>
                  <a:cubicBezTo>
                    <a:pt x="7972" y="3024"/>
                    <a:pt x="6670" y="3738"/>
                    <a:pt x="5491" y="4606"/>
                  </a:cubicBezTo>
                  <a:cubicBezTo>
                    <a:pt x="2854" y="6591"/>
                    <a:pt x="0" y="9259"/>
                    <a:pt x="745" y="12857"/>
                  </a:cubicBezTo>
                  <a:cubicBezTo>
                    <a:pt x="753" y="12915"/>
                    <a:pt x="839" y="12940"/>
                    <a:pt x="959" y="12940"/>
                  </a:cubicBezTo>
                  <a:cubicBezTo>
                    <a:pt x="1290" y="12940"/>
                    <a:pt x="1884" y="12752"/>
                    <a:pt x="1862" y="12547"/>
                  </a:cubicBezTo>
                  <a:cubicBezTo>
                    <a:pt x="1838" y="12432"/>
                    <a:pt x="1819" y="12317"/>
                    <a:pt x="1803" y="12202"/>
                  </a:cubicBezTo>
                  <a:lnTo>
                    <a:pt x="1803" y="12202"/>
                  </a:lnTo>
                  <a:cubicBezTo>
                    <a:pt x="8417" y="10962"/>
                    <a:pt x="14057" y="6474"/>
                    <a:pt x="16441" y="108"/>
                  </a:cubicBezTo>
                  <a:cubicBezTo>
                    <a:pt x="16467" y="30"/>
                    <a:pt x="16403" y="1"/>
                    <a:pt x="162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
            <p:cNvSpPr/>
            <p:nvPr/>
          </p:nvSpPr>
          <p:spPr>
            <a:xfrm>
              <a:off x="3382700" y="1934550"/>
              <a:ext cx="340975" cy="237375"/>
            </a:xfrm>
            <a:custGeom>
              <a:rect b="b" l="l" r="r" t="t"/>
              <a:pathLst>
                <a:path extrusionOk="0" h="9495" w="13639">
                  <a:moveTo>
                    <a:pt x="2456" y="642"/>
                  </a:moveTo>
                  <a:cubicBezTo>
                    <a:pt x="6549" y="642"/>
                    <a:pt x="10686" y="4748"/>
                    <a:pt x="12256" y="8297"/>
                  </a:cubicBezTo>
                  <a:lnTo>
                    <a:pt x="12256" y="8297"/>
                  </a:lnTo>
                  <a:cubicBezTo>
                    <a:pt x="11701" y="8764"/>
                    <a:pt x="11154" y="8960"/>
                    <a:pt x="10625" y="8960"/>
                  </a:cubicBezTo>
                  <a:cubicBezTo>
                    <a:pt x="8371" y="8960"/>
                    <a:pt x="6435" y="5395"/>
                    <a:pt x="5522" y="3914"/>
                  </a:cubicBezTo>
                  <a:cubicBezTo>
                    <a:pt x="4679" y="2525"/>
                    <a:pt x="3697" y="1334"/>
                    <a:pt x="2322" y="643"/>
                  </a:cubicBezTo>
                  <a:lnTo>
                    <a:pt x="2322" y="643"/>
                  </a:lnTo>
                  <a:cubicBezTo>
                    <a:pt x="2367" y="642"/>
                    <a:pt x="2411" y="642"/>
                    <a:pt x="2456" y="642"/>
                  </a:cubicBezTo>
                  <a:close/>
                  <a:moveTo>
                    <a:pt x="2712" y="1"/>
                  </a:moveTo>
                  <a:cubicBezTo>
                    <a:pt x="2068" y="1"/>
                    <a:pt x="1420" y="81"/>
                    <a:pt x="776" y="253"/>
                  </a:cubicBezTo>
                  <a:cubicBezTo>
                    <a:pt x="497" y="315"/>
                    <a:pt x="0" y="750"/>
                    <a:pt x="528" y="874"/>
                  </a:cubicBezTo>
                  <a:cubicBezTo>
                    <a:pt x="4405" y="1897"/>
                    <a:pt x="4715" y="6581"/>
                    <a:pt x="7755" y="8629"/>
                  </a:cubicBezTo>
                  <a:cubicBezTo>
                    <a:pt x="8573" y="9194"/>
                    <a:pt x="9526" y="9495"/>
                    <a:pt x="10468" y="9495"/>
                  </a:cubicBezTo>
                  <a:cubicBezTo>
                    <a:pt x="11247" y="9495"/>
                    <a:pt x="12019" y="9288"/>
                    <a:pt x="12700" y="8854"/>
                  </a:cubicBezTo>
                  <a:lnTo>
                    <a:pt x="12700" y="8854"/>
                  </a:lnTo>
                  <a:cubicBezTo>
                    <a:pt x="12737" y="8860"/>
                    <a:pt x="12776" y="8863"/>
                    <a:pt x="12816" y="8863"/>
                  </a:cubicBezTo>
                  <a:cubicBezTo>
                    <a:pt x="13184" y="8863"/>
                    <a:pt x="13639" y="8629"/>
                    <a:pt x="13556" y="8380"/>
                  </a:cubicBezTo>
                  <a:lnTo>
                    <a:pt x="13556" y="8380"/>
                  </a:lnTo>
                  <a:lnTo>
                    <a:pt x="13556" y="8411"/>
                  </a:lnTo>
                  <a:cubicBezTo>
                    <a:pt x="11892" y="4266"/>
                    <a:pt x="7399" y="1"/>
                    <a:pt x="27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
            <p:cNvSpPr/>
            <p:nvPr/>
          </p:nvSpPr>
          <p:spPr>
            <a:xfrm>
              <a:off x="3696300" y="2037575"/>
              <a:ext cx="439150" cy="352000"/>
            </a:xfrm>
            <a:custGeom>
              <a:rect b="b" l="l" r="r" t="t"/>
              <a:pathLst>
                <a:path extrusionOk="0" h="14080" w="17566">
                  <a:moveTo>
                    <a:pt x="16282" y="721"/>
                  </a:moveTo>
                  <a:cubicBezTo>
                    <a:pt x="15226" y="3804"/>
                    <a:pt x="14037" y="6880"/>
                    <a:pt x="11434" y="8974"/>
                  </a:cubicBezTo>
                  <a:cubicBezTo>
                    <a:pt x="8656" y="11208"/>
                    <a:pt x="5163" y="12543"/>
                    <a:pt x="1665" y="13125"/>
                  </a:cubicBezTo>
                  <a:lnTo>
                    <a:pt x="1665" y="13125"/>
                  </a:lnTo>
                  <a:cubicBezTo>
                    <a:pt x="2282" y="9956"/>
                    <a:pt x="4540" y="7608"/>
                    <a:pt x="6936" y="5562"/>
                  </a:cubicBezTo>
                  <a:cubicBezTo>
                    <a:pt x="9812" y="3093"/>
                    <a:pt x="12715" y="1658"/>
                    <a:pt x="16282" y="721"/>
                  </a:cubicBezTo>
                  <a:close/>
                  <a:moveTo>
                    <a:pt x="17223" y="1"/>
                  </a:moveTo>
                  <a:cubicBezTo>
                    <a:pt x="17082" y="1"/>
                    <a:pt x="16935" y="27"/>
                    <a:pt x="16894" y="41"/>
                  </a:cubicBezTo>
                  <a:cubicBezTo>
                    <a:pt x="12861" y="971"/>
                    <a:pt x="9666" y="2367"/>
                    <a:pt x="6502" y="5035"/>
                  </a:cubicBezTo>
                  <a:cubicBezTo>
                    <a:pt x="3847" y="7247"/>
                    <a:pt x="1192" y="9825"/>
                    <a:pt x="538" y="13327"/>
                  </a:cubicBezTo>
                  <a:lnTo>
                    <a:pt x="538" y="13327"/>
                  </a:lnTo>
                  <a:cubicBezTo>
                    <a:pt x="188" y="13483"/>
                    <a:pt x="0" y="13823"/>
                    <a:pt x="458" y="13823"/>
                  </a:cubicBezTo>
                  <a:cubicBezTo>
                    <a:pt x="459" y="13823"/>
                    <a:pt x="459" y="13823"/>
                    <a:pt x="460" y="13823"/>
                  </a:cubicBezTo>
                  <a:lnTo>
                    <a:pt x="460" y="13823"/>
                  </a:lnTo>
                  <a:cubicBezTo>
                    <a:pt x="458" y="13841"/>
                    <a:pt x="456" y="13858"/>
                    <a:pt x="453" y="13875"/>
                  </a:cubicBezTo>
                  <a:cubicBezTo>
                    <a:pt x="429" y="14020"/>
                    <a:pt x="582" y="14080"/>
                    <a:pt x="782" y="14080"/>
                  </a:cubicBezTo>
                  <a:cubicBezTo>
                    <a:pt x="1099" y="14080"/>
                    <a:pt x="1532" y="13929"/>
                    <a:pt x="1570" y="13720"/>
                  </a:cubicBezTo>
                  <a:cubicBezTo>
                    <a:pt x="1572" y="13706"/>
                    <a:pt x="1574" y="13692"/>
                    <a:pt x="1576" y="13677"/>
                  </a:cubicBezTo>
                  <a:lnTo>
                    <a:pt x="1576" y="13677"/>
                  </a:lnTo>
                  <a:cubicBezTo>
                    <a:pt x="5099" y="13110"/>
                    <a:pt x="8447" y="11771"/>
                    <a:pt x="11403" y="9781"/>
                  </a:cubicBezTo>
                  <a:cubicBezTo>
                    <a:pt x="14784" y="7454"/>
                    <a:pt x="16242" y="3980"/>
                    <a:pt x="17514" y="196"/>
                  </a:cubicBezTo>
                  <a:cubicBezTo>
                    <a:pt x="17566" y="41"/>
                    <a:pt x="17398" y="1"/>
                    <a:pt x="172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
            <p:cNvSpPr/>
            <p:nvPr/>
          </p:nvSpPr>
          <p:spPr>
            <a:xfrm>
              <a:off x="3363300" y="2187475"/>
              <a:ext cx="369775" cy="331275"/>
            </a:xfrm>
            <a:custGeom>
              <a:rect b="b" l="l" r="r" t="t"/>
              <a:pathLst>
                <a:path extrusionOk="0" h="13251" w="14791">
                  <a:moveTo>
                    <a:pt x="1444" y="822"/>
                  </a:moveTo>
                  <a:lnTo>
                    <a:pt x="1444" y="822"/>
                  </a:lnTo>
                  <a:cubicBezTo>
                    <a:pt x="4081" y="1724"/>
                    <a:pt x="5898" y="5356"/>
                    <a:pt x="7446" y="7290"/>
                  </a:cubicBezTo>
                  <a:cubicBezTo>
                    <a:pt x="8283" y="8314"/>
                    <a:pt x="9524" y="8934"/>
                    <a:pt x="10485" y="9834"/>
                  </a:cubicBezTo>
                  <a:cubicBezTo>
                    <a:pt x="11296" y="10577"/>
                    <a:pt x="12058" y="11370"/>
                    <a:pt x="12771" y="12199"/>
                  </a:cubicBezTo>
                  <a:lnTo>
                    <a:pt x="12771" y="12199"/>
                  </a:lnTo>
                  <a:cubicBezTo>
                    <a:pt x="9753" y="11622"/>
                    <a:pt x="6952" y="10621"/>
                    <a:pt x="5367" y="7662"/>
                  </a:cubicBezTo>
                  <a:cubicBezTo>
                    <a:pt x="4654" y="6359"/>
                    <a:pt x="4220" y="4901"/>
                    <a:pt x="3444" y="3599"/>
                  </a:cubicBezTo>
                  <a:cubicBezTo>
                    <a:pt x="2903" y="2620"/>
                    <a:pt x="1935" y="1813"/>
                    <a:pt x="1444" y="822"/>
                  </a:cubicBezTo>
                  <a:close/>
                  <a:moveTo>
                    <a:pt x="838" y="0"/>
                  </a:moveTo>
                  <a:cubicBezTo>
                    <a:pt x="652" y="0"/>
                    <a:pt x="1" y="156"/>
                    <a:pt x="63" y="466"/>
                  </a:cubicBezTo>
                  <a:cubicBezTo>
                    <a:pt x="435" y="2017"/>
                    <a:pt x="2017" y="3195"/>
                    <a:pt x="2731" y="4622"/>
                  </a:cubicBezTo>
                  <a:cubicBezTo>
                    <a:pt x="3444" y="6080"/>
                    <a:pt x="3940" y="7662"/>
                    <a:pt x="4871" y="8996"/>
                  </a:cubicBezTo>
                  <a:cubicBezTo>
                    <a:pt x="6811" y="11845"/>
                    <a:pt x="10261" y="12562"/>
                    <a:pt x="13457" y="13027"/>
                  </a:cubicBezTo>
                  <a:lnTo>
                    <a:pt x="13457" y="13027"/>
                  </a:lnTo>
                  <a:cubicBezTo>
                    <a:pt x="13490" y="13069"/>
                    <a:pt x="13523" y="13111"/>
                    <a:pt x="13556" y="13153"/>
                  </a:cubicBezTo>
                  <a:cubicBezTo>
                    <a:pt x="13617" y="13221"/>
                    <a:pt x="13727" y="13250"/>
                    <a:pt x="13854" y="13250"/>
                  </a:cubicBezTo>
                  <a:cubicBezTo>
                    <a:pt x="14243" y="13250"/>
                    <a:pt x="14790" y="12976"/>
                    <a:pt x="14580" y="12718"/>
                  </a:cubicBezTo>
                  <a:cubicBezTo>
                    <a:pt x="14567" y="12703"/>
                    <a:pt x="14554" y="12688"/>
                    <a:pt x="14541" y="12672"/>
                  </a:cubicBezTo>
                  <a:lnTo>
                    <a:pt x="14541" y="12672"/>
                  </a:lnTo>
                  <a:cubicBezTo>
                    <a:pt x="14599" y="12581"/>
                    <a:pt x="14566" y="12502"/>
                    <a:pt x="14369" y="12471"/>
                  </a:cubicBezTo>
                  <a:lnTo>
                    <a:pt x="14369" y="12471"/>
                  </a:lnTo>
                  <a:cubicBezTo>
                    <a:pt x="12137" y="9898"/>
                    <a:pt x="9338" y="7978"/>
                    <a:pt x="7383" y="5212"/>
                  </a:cubicBezTo>
                  <a:cubicBezTo>
                    <a:pt x="5926" y="3071"/>
                    <a:pt x="3661" y="156"/>
                    <a:pt x="8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
            <p:cNvSpPr/>
            <p:nvPr/>
          </p:nvSpPr>
          <p:spPr>
            <a:xfrm>
              <a:off x="3636250" y="2375375"/>
              <a:ext cx="441475" cy="350150"/>
            </a:xfrm>
            <a:custGeom>
              <a:rect b="b" l="l" r="r" t="t"/>
              <a:pathLst>
                <a:path extrusionOk="0" h="14006" w="17659">
                  <a:moveTo>
                    <a:pt x="15262" y="1321"/>
                  </a:moveTo>
                  <a:cubicBezTo>
                    <a:pt x="13611" y="3164"/>
                    <a:pt x="12658" y="5579"/>
                    <a:pt x="10734" y="7250"/>
                  </a:cubicBezTo>
                  <a:cubicBezTo>
                    <a:pt x="8206" y="9405"/>
                    <a:pt x="5289" y="11059"/>
                    <a:pt x="2141" y="12132"/>
                  </a:cubicBezTo>
                  <a:lnTo>
                    <a:pt x="2141" y="12132"/>
                  </a:lnTo>
                  <a:cubicBezTo>
                    <a:pt x="3533" y="9460"/>
                    <a:pt x="5626" y="7733"/>
                    <a:pt x="8098" y="5761"/>
                  </a:cubicBezTo>
                  <a:cubicBezTo>
                    <a:pt x="9401" y="4706"/>
                    <a:pt x="10455" y="3465"/>
                    <a:pt x="11975" y="2659"/>
                  </a:cubicBezTo>
                  <a:cubicBezTo>
                    <a:pt x="13032" y="2140"/>
                    <a:pt x="14131" y="1691"/>
                    <a:pt x="15262" y="1321"/>
                  </a:cubicBezTo>
                  <a:close/>
                  <a:moveTo>
                    <a:pt x="16910" y="0"/>
                  </a:moveTo>
                  <a:cubicBezTo>
                    <a:pt x="16857" y="0"/>
                    <a:pt x="16804" y="7"/>
                    <a:pt x="16752" y="22"/>
                  </a:cubicBezTo>
                  <a:cubicBezTo>
                    <a:pt x="14922" y="487"/>
                    <a:pt x="13154" y="1139"/>
                    <a:pt x="11448" y="1976"/>
                  </a:cubicBezTo>
                  <a:cubicBezTo>
                    <a:pt x="9835" y="2814"/>
                    <a:pt x="8749" y="4117"/>
                    <a:pt x="7353" y="5233"/>
                  </a:cubicBezTo>
                  <a:cubicBezTo>
                    <a:pt x="4562" y="7460"/>
                    <a:pt x="2258" y="9354"/>
                    <a:pt x="813" y="12545"/>
                  </a:cubicBezTo>
                  <a:lnTo>
                    <a:pt x="813" y="12545"/>
                  </a:lnTo>
                  <a:cubicBezTo>
                    <a:pt x="729" y="12569"/>
                    <a:pt x="645" y="12593"/>
                    <a:pt x="560" y="12616"/>
                  </a:cubicBezTo>
                  <a:cubicBezTo>
                    <a:pt x="0" y="12769"/>
                    <a:pt x="46" y="13318"/>
                    <a:pt x="457" y="13407"/>
                  </a:cubicBezTo>
                  <a:lnTo>
                    <a:pt x="457" y="13407"/>
                  </a:lnTo>
                  <a:cubicBezTo>
                    <a:pt x="439" y="13454"/>
                    <a:pt x="422" y="13500"/>
                    <a:pt x="405" y="13546"/>
                  </a:cubicBezTo>
                  <a:cubicBezTo>
                    <a:pt x="274" y="13859"/>
                    <a:pt x="534" y="14005"/>
                    <a:pt x="830" y="14005"/>
                  </a:cubicBezTo>
                  <a:cubicBezTo>
                    <a:pt x="1094" y="14005"/>
                    <a:pt x="1387" y="13889"/>
                    <a:pt x="1460" y="13671"/>
                  </a:cubicBezTo>
                  <a:cubicBezTo>
                    <a:pt x="1528" y="13486"/>
                    <a:pt x="1599" y="13306"/>
                    <a:pt x="1673" y="13129"/>
                  </a:cubicBezTo>
                  <a:lnTo>
                    <a:pt x="1673" y="13129"/>
                  </a:lnTo>
                  <a:cubicBezTo>
                    <a:pt x="4843" y="12144"/>
                    <a:pt x="7820" y="10597"/>
                    <a:pt x="10486" y="8583"/>
                  </a:cubicBezTo>
                  <a:cubicBezTo>
                    <a:pt x="11758" y="7653"/>
                    <a:pt x="12875" y="6505"/>
                    <a:pt x="13805" y="5233"/>
                  </a:cubicBezTo>
                  <a:cubicBezTo>
                    <a:pt x="14891" y="3620"/>
                    <a:pt x="15666" y="1852"/>
                    <a:pt x="17248" y="673"/>
                  </a:cubicBezTo>
                  <a:cubicBezTo>
                    <a:pt x="17658" y="373"/>
                    <a:pt x="17298" y="0"/>
                    <a:pt x="169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
            <p:cNvSpPr/>
            <p:nvPr/>
          </p:nvSpPr>
          <p:spPr>
            <a:xfrm>
              <a:off x="3266925" y="2664000"/>
              <a:ext cx="420475" cy="134025"/>
            </a:xfrm>
            <a:custGeom>
              <a:rect b="b" l="l" r="r" t="t"/>
              <a:pathLst>
                <a:path extrusionOk="0" h="5361" w="16819">
                  <a:moveTo>
                    <a:pt x="5575" y="864"/>
                  </a:moveTo>
                  <a:cubicBezTo>
                    <a:pt x="6716" y="864"/>
                    <a:pt x="7829" y="1317"/>
                    <a:pt x="8912" y="1784"/>
                  </a:cubicBezTo>
                  <a:cubicBezTo>
                    <a:pt x="10546" y="2442"/>
                    <a:pt x="11816" y="2577"/>
                    <a:pt x="13260" y="2577"/>
                  </a:cubicBezTo>
                  <a:cubicBezTo>
                    <a:pt x="13681" y="2577"/>
                    <a:pt x="14116" y="2566"/>
                    <a:pt x="14579" y="2552"/>
                  </a:cubicBezTo>
                  <a:lnTo>
                    <a:pt x="14579" y="2552"/>
                  </a:lnTo>
                  <a:cubicBezTo>
                    <a:pt x="13415" y="3879"/>
                    <a:pt x="11916" y="4239"/>
                    <a:pt x="10268" y="4239"/>
                  </a:cubicBezTo>
                  <a:cubicBezTo>
                    <a:pt x="8317" y="4239"/>
                    <a:pt x="6157" y="3735"/>
                    <a:pt x="4094" y="3735"/>
                  </a:cubicBezTo>
                  <a:cubicBezTo>
                    <a:pt x="3154" y="3735"/>
                    <a:pt x="2234" y="3840"/>
                    <a:pt x="1363" y="4144"/>
                  </a:cubicBezTo>
                  <a:lnTo>
                    <a:pt x="1363" y="4144"/>
                  </a:lnTo>
                  <a:cubicBezTo>
                    <a:pt x="1778" y="2852"/>
                    <a:pt x="2725" y="1770"/>
                    <a:pt x="3980" y="1195"/>
                  </a:cubicBezTo>
                  <a:cubicBezTo>
                    <a:pt x="4518" y="960"/>
                    <a:pt x="5049" y="864"/>
                    <a:pt x="5575" y="864"/>
                  </a:cubicBezTo>
                  <a:close/>
                  <a:moveTo>
                    <a:pt x="5845" y="1"/>
                  </a:moveTo>
                  <a:cubicBezTo>
                    <a:pt x="5619" y="1"/>
                    <a:pt x="5391" y="16"/>
                    <a:pt x="5159" y="47"/>
                  </a:cubicBezTo>
                  <a:cubicBezTo>
                    <a:pt x="2584" y="419"/>
                    <a:pt x="506" y="2405"/>
                    <a:pt x="40" y="4979"/>
                  </a:cubicBezTo>
                  <a:cubicBezTo>
                    <a:pt x="0" y="5262"/>
                    <a:pt x="263" y="5361"/>
                    <a:pt x="519" y="5361"/>
                  </a:cubicBezTo>
                  <a:cubicBezTo>
                    <a:pt x="656" y="5361"/>
                    <a:pt x="792" y="5333"/>
                    <a:pt x="878" y="5289"/>
                  </a:cubicBezTo>
                  <a:cubicBezTo>
                    <a:pt x="1922" y="4681"/>
                    <a:pt x="3019" y="4484"/>
                    <a:pt x="4143" y="4484"/>
                  </a:cubicBezTo>
                  <a:cubicBezTo>
                    <a:pt x="6225" y="4484"/>
                    <a:pt x="8401" y="5162"/>
                    <a:pt x="10503" y="5162"/>
                  </a:cubicBezTo>
                  <a:cubicBezTo>
                    <a:pt x="10739" y="5162"/>
                    <a:pt x="10974" y="5153"/>
                    <a:pt x="11207" y="5134"/>
                  </a:cubicBezTo>
                  <a:cubicBezTo>
                    <a:pt x="13844" y="4917"/>
                    <a:pt x="15581" y="3459"/>
                    <a:pt x="16667" y="1133"/>
                  </a:cubicBezTo>
                  <a:cubicBezTo>
                    <a:pt x="16819" y="812"/>
                    <a:pt x="16548" y="657"/>
                    <a:pt x="16235" y="657"/>
                  </a:cubicBezTo>
                  <a:cubicBezTo>
                    <a:pt x="15972" y="657"/>
                    <a:pt x="15680" y="766"/>
                    <a:pt x="15581" y="978"/>
                  </a:cubicBezTo>
                  <a:cubicBezTo>
                    <a:pt x="15459" y="1239"/>
                    <a:pt x="15330" y="1481"/>
                    <a:pt x="15196" y="1704"/>
                  </a:cubicBezTo>
                  <a:lnTo>
                    <a:pt x="15196" y="1704"/>
                  </a:lnTo>
                  <a:cubicBezTo>
                    <a:pt x="14478" y="1741"/>
                    <a:pt x="13781" y="1828"/>
                    <a:pt x="13082" y="1828"/>
                  </a:cubicBezTo>
                  <a:cubicBezTo>
                    <a:pt x="12748" y="1828"/>
                    <a:pt x="12413" y="1808"/>
                    <a:pt x="12076" y="1753"/>
                  </a:cubicBezTo>
                  <a:cubicBezTo>
                    <a:pt x="10990" y="1567"/>
                    <a:pt x="9967" y="1226"/>
                    <a:pt x="9005" y="761"/>
                  </a:cubicBezTo>
                  <a:cubicBezTo>
                    <a:pt x="7975" y="349"/>
                    <a:pt x="6946" y="1"/>
                    <a:pt x="58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
            <p:cNvSpPr/>
            <p:nvPr/>
          </p:nvSpPr>
          <p:spPr>
            <a:xfrm>
              <a:off x="3501350" y="2560000"/>
              <a:ext cx="177875" cy="161425"/>
            </a:xfrm>
            <a:custGeom>
              <a:rect b="b" l="l" r="r" t="t"/>
              <a:pathLst>
                <a:path extrusionOk="0" h="6457" w="7115">
                  <a:moveTo>
                    <a:pt x="1384" y="727"/>
                  </a:moveTo>
                  <a:lnTo>
                    <a:pt x="1384" y="727"/>
                  </a:lnTo>
                  <a:cubicBezTo>
                    <a:pt x="2153" y="1115"/>
                    <a:pt x="3566" y="2717"/>
                    <a:pt x="3847" y="2997"/>
                  </a:cubicBezTo>
                  <a:cubicBezTo>
                    <a:pt x="4381" y="3630"/>
                    <a:pt x="4852" y="4301"/>
                    <a:pt x="5260" y="5010"/>
                  </a:cubicBezTo>
                  <a:lnTo>
                    <a:pt x="5260" y="5010"/>
                  </a:lnTo>
                  <a:cubicBezTo>
                    <a:pt x="3423" y="4440"/>
                    <a:pt x="2175" y="2477"/>
                    <a:pt x="1384" y="727"/>
                  </a:cubicBezTo>
                  <a:close/>
                  <a:moveTo>
                    <a:pt x="1252" y="1"/>
                  </a:moveTo>
                  <a:cubicBezTo>
                    <a:pt x="935" y="1"/>
                    <a:pt x="611" y="89"/>
                    <a:pt x="279" y="299"/>
                  </a:cubicBezTo>
                  <a:cubicBezTo>
                    <a:pt x="186" y="361"/>
                    <a:pt x="0" y="485"/>
                    <a:pt x="62" y="640"/>
                  </a:cubicBezTo>
                  <a:cubicBezTo>
                    <a:pt x="1153" y="3136"/>
                    <a:pt x="2880" y="5579"/>
                    <a:pt x="5685" y="5809"/>
                  </a:cubicBezTo>
                  <a:lnTo>
                    <a:pt x="5685" y="5809"/>
                  </a:lnTo>
                  <a:cubicBezTo>
                    <a:pt x="5757" y="5956"/>
                    <a:pt x="5827" y="6105"/>
                    <a:pt x="5894" y="6255"/>
                  </a:cubicBezTo>
                  <a:cubicBezTo>
                    <a:pt x="5955" y="6398"/>
                    <a:pt x="6115" y="6457"/>
                    <a:pt x="6295" y="6457"/>
                  </a:cubicBezTo>
                  <a:cubicBezTo>
                    <a:pt x="6662" y="6457"/>
                    <a:pt x="7115" y="6214"/>
                    <a:pt x="7011" y="5944"/>
                  </a:cubicBezTo>
                  <a:cubicBezTo>
                    <a:pt x="6962" y="5835"/>
                    <a:pt x="6912" y="5727"/>
                    <a:pt x="6861" y="5619"/>
                  </a:cubicBezTo>
                  <a:lnTo>
                    <a:pt x="6861" y="5619"/>
                  </a:lnTo>
                  <a:cubicBezTo>
                    <a:pt x="7050" y="5425"/>
                    <a:pt x="7032" y="5160"/>
                    <a:pt x="6620" y="5138"/>
                  </a:cubicBezTo>
                  <a:lnTo>
                    <a:pt x="6620" y="5138"/>
                  </a:lnTo>
                  <a:cubicBezTo>
                    <a:pt x="5877" y="3718"/>
                    <a:pt x="4894" y="2426"/>
                    <a:pt x="3692" y="1353"/>
                  </a:cubicBezTo>
                  <a:cubicBezTo>
                    <a:pt x="2980" y="711"/>
                    <a:pt x="2150" y="1"/>
                    <a:pt x="12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
            <p:cNvSpPr/>
            <p:nvPr/>
          </p:nvSpPr>
          <p:spPr>
            <a:xfrm>
              <a:off x="3631300" y="2657975"/>
              <a:ext cx="311325" cy="64150"/>
            </a:xfrm>
            <a:custGeom>
              <a:rect b="b" l="l" r="r" t="t"/>
              <a:pathLst>
                <a:path extrusionOk="0" h="2566" w="12453">
                  <a:moveTo>
                    <a:pt x="7387" y="764"/>
                  </a:moveTo>
                  <a:cubicBezTo>
                    <a:pt x="8503" y="764"/>
                    <a:pt x="9620" y="904"/>
                    <a:pt x="10712" y="1187"/>
                  </a:cubicBezTo>
                  <a:lnTo>
                    <a:pt x="10712" y="1187"/>
                  </a:lnTo>
                  <a:cubicBezTo>
                    <a:pt x="9648" y="1660"/>
                    <a:pt x="8524" y="1826"/>
                    <a:pt x="7379" y="1826"/>
                  </a:cubicBezTo>
                  <a:cubicBezTo>
                    <a:pt x="6052" y="1826"/>
                    <a:pt x="4696" y="1604"/>
                    <a:pt x="3366" y="1380"/>
                  </a:cubicBezTo>
                  <a:lnTo>
                    <a:pt x="3366" y="1380"/>
                  </a:lnTo>
                  <a:cubicBezTo>
                    <a:pt x="4669" y="972"/>
                    <a:pt x="6027" y="764"/>
                    <a:pt x="7387" y="764"/>
                  </a:cubicBezTo>
                  <a:close/>
                  <a:moveTo>
                    <a:pt x="7634" y="0"/>
                  </a:moveTo>
                  <a:cubicBezTo>
                    <a:pt x="5670" y="0"/>
                    <a:pt x="3718" y="385"/>
                    <a:pt x="1895" y="1141"/>
                  </a:cubicBezTo>
                  <a:lnTo>
                    <a:pt x="1895" y="1141"/>
                  </a:lnTo>
                  <a:cubicBezTo>
                    <a:pt x="1628" y="1101"/>
                    <a:pt x="1362" y="1064"/>
                    <a:pt x="1099" y="1033"/>
                  </a:cubicBezTo>
                  <a:cubicBezTo>
                    <a:pt x="1078" y="1030"/>
                    <a:pt x="1057" y="1029"/>
                    <a:pt x="1036" y="1029"/>
                  </a:cubicBezTo>
                  <a:cubicBezTo>
                    <a:pt x="544" y="1029"/>
                    <a:pt x="0" y="1661"/>
                    <a:pt x="608" y="1794"/>
                  </a:cubicBezTo>
                  <a:lnTo>
                    <a:pt x="608" y="1794"/>
                  </a:lnTo>
                  <a:cubicBezTo>
                    <a:pt x="396" y="2036"/>
                    <a:pt x="649" y="2290"/>
                    <a:pt x="990" y="2290"/>
                  </a:cubicBezTo>
                  <a:cubicBezTo>
                    <a:pt x="1094" y="2290"/>
                    <a:pt x="1206" y="2266"/>
                    <a:pt x="1316" y="2211"/>
                  </a:cubicBezTo>
                  <a:cubicBezTo>
                    <a:pt x="1490" y="2124"/>
                    <a:pt x="1664" y="2040"/>
                    <a:pt x="1841" y="1961"/>
                  </a:cubicBezTo>
                  <a:lnTo>
                    <a:pt x="1841" y="1961"/>
                  </a:lnTo>
                  <a:cubicBezTo>
                    <a:pt x="3668" y="2226"/>
                    <a:pt x="5483" y="2566"/>
                    <a:pt x="7261" y="2566"/>
                  </a:cubicBezTo>
                  <a:cubicBezTo>
                    <a:pt x="8938" y="2566"/>
                    <a:pt x="10582" y="2264"/>
                    <a:pt x="12173" y="1312"/>
                  </a:cubicBezTo>
                  <a:cubicBezTo>
                    <a:pt x="12452" y="1188"/>
                    <a:pt x="12421" y="785"/>
                    <a:pt x="12142" y="691"/>
                  </a:cubicBezTo>
                  <a:cubicBezTo>
                    <a:pt x="10669" y="229"/>
                    <a:pt x="9148" y="0"/>
                    <a:pt x="76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
            <p:cNvSpPr/>
            <p:nvPr/>
          </p:nvSpPr>
          <p:spPr>
            <a:xfrm>
              <a:off x="3596925" y="2760425"/>
              <a:ext cx="204875" cy="192375"/>
            </a:xfrm>
            <a:custGeom>
              <a:rect b="b" l="l" r="r" t="t"/>
              <a:pathLst>
                <a:path extrusionOk="0" h="7695" w="8195">
                  <a:moveTo>
                    <a:pt x="6571" y="951"/>
                  </a:moveTo>
                  <a:lnTo>
                    <a:pt x="6571" y="951"/>
                  </a:lnTo>
                  <a:cubicBezTo>
                    <a:pt x="5247" y="3030"/>
                    <a:pt x="3798" y="5093"/>
                    <a:pt x="1727" y="6424"/>
                  </a:cubicBezTo>
                  <a:lnTo>
                    <a:pt x="1727" y="6424"/>
                  </a:lnTo>
                  <a:cubicBezTo>
                    <a:pt x="2612" y="4215"/>
                    <a:pt x="4386" y="1771"/>
                    <a:pt x="6571" y="951"/>
                  </a:cubicBezTo>
                  <a:close/>
                  <a:moveTo>
                    <a:pt x="7631" y="1"/>
                  </a:moveTo>
                  <a:cubicBezTo>
                    <a:pt x="7607" y="1"/>
                    <a:pt x="7583" y="3"/>
                    <a:pt x="7561" y="6"/>
                  </a:cubicBezTo>
                  <a:cubicBezTo>
                    <a:pt x="4075" y="582"/>
                    <a:pt x="1419" y="3913"/>
                    <a:pt x="373" y="7162"/>
                  </a:cubicBezTo>
                  <a:lnTo>
                    <a:pt x="373" y="7162"/>
                  </a:lnTo>
                  <a:cubicBezTo>
                    <a:pt x="1" y="7419"/>
                    <a:pt x="285" y="7695"/>
                    <a:pt x="675" y="7695"/>
                  </a:cubicBezTo>
                  <a:cubicBezTo>
                    <a:pt x="775" y="7695"/>
                    <a:pt x="881" y="7677"/>
                    <a:pt x="985" y="7636"/>
                  </a:cubicBezTo>
                  <a:cubicBezTo>
                    <a:pt x="4180" y="6178"/>
                    <a:pt x="6197" y="3294"/>
                    <a:pt x="8027" y="409"/>
                  </a:cubicBezTo>
                  <a:cubicBezTo>
                    <a:pt x="8194" y="129"/>
                    <a:pt x="7858" y="1"/>
                    <a:pt x="76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
            <p:cNvSpPr/>
            <p:nvPr/>
          </p:nvSpPr>
          <p:spPr>
            <a:xfrm>
              <a:off x="3388900" y="2884800"/>
              <a:ext cx="251650" cy="86400"/>
            </a:xfrm>
            <a:custGeom>
              <a:rect b="b" l="l" r="r" t="t"/>
              <a:pathLst>
                <a:path extrusionOk="0" h="3456" w="10066">
                  <a:moveTo>
                    <a:pt x="3492" y="565"/>
                  </a:moveTo>
                  <a:cubicBezTo>
                    <a:pt x="5349" y="565"/>
                    <a:pt x="7136" y="945"/>
                    <a:pt x="8517" y="2362"/>
                  </a:cubicBezTo>
                  <a:lnTo>
                    <a:pt x="8517" y="2362"/>
                  </a:lnTo>
                  <a:cubicBezTo>
                    <a:pt x="8038" y="2772"/>
                    <a:pt x="7459" y="2939"/>
                    <a:pt x="6837" y="2939"/>
                  </a:cubicBezTo>
                  <a:cubicBezTo>
                    <a:pt x="5085" y="2939"/>
                    <a:pt x="2983" y="1617"/>
                    <a:pt x="1741" y="656"/>
                  </a:cubicBezTo>
                  <a:lnTo>
                    <a:pt x="1741" y="656"/>
                  </a:lnTo>
                  <a:cubicBezTo>
                    <a:pt x="2325" y="602"/>
                    <a:pt x="2911" y="565"/>
                    <a:pt x="3492" y="565"/>
                  </a:cubicBezTo>
                  <a:close/>
                  <a:moveTo>
                    <a:pt x="4097" y="1"/>
                  </a:moveTo>
                  <a:cubicBezTo>
                    <a:pt x="3013" y="1"/>
                    <a:pt x="1913" y="118"/>
                    <a:pt x="869" y="242"/>
                  </a:cubicBezTo>
                  <a:cubicBezTo>
                    <a:pt x="776" y="242"/>
                    <a:pt x="1" y="521"/>
                    <a:pt x="249" y="707"/>
                  </a:cubicBezTo>
                  <a:cubicBezTo>
                    <a:pt x="1821" y="2014"/>
                    <a:pt x="4349" y="3456"/>
                    <a:pt x="6627" y="3456"/>
                  </a:cubicBezTo>
                  <a:cubicBezTo>
                    <a:pt x="7464" y="3456"/>
                    <a:pt x="8267" y="3261"/>
                    <a:pt x="8977" y="2794"/>
                  </a:cubicBezTo>
                  <a:lnTo>
                    <a:pt x="8977" y="2794"/>
                  </a:lnTo>
                  <a:cubicBezTo>
                    <a:pt x="9006" y="2798"/>
                    <a:pt x="9037" y="2801"/>
                    <a:pt x="9070" y="2801"/>
                  </a:cubicBezTo>
                  <a:cubicBezTo>
                    <a:pt x="9440" y="2801"/>
                    <a:pt x="10065" y="2507"/>
                    <a:pt x="9896" y="2289"/>
                  </a:cubicBezTo>
                  <a:lnTo>
                    <a:pt x="9865" y="2289"/>
                  </a:lnTo>
                  <a:cubicBezTo>
                    <a:pt x="9824" y="2239"/>
                    <a:pt x="9782" y="2190"/>
                    <a:pt x="9740" y="2141"/>
                  </a:cubicBezTo>
                  <a:lnTo>
                    <a:pt x="9740" y="2141"/>
                  </a:lnTo>
                  <a:cubicBezTo>
                    <a:pt x="9761" y="2119"/>
                    <a:pt x="9782" y="2095"/>
                    <a:pt x="9803" y="2072"/>
                  </a:cubicBezTo>
                  <a:cubicBezTo>
                    <a:pt x="9923" y="1939"/>
                    <a:pt x="9791" y="1886"/>
                    <a:pt x="9584" y="1886"/>
                  </a:cubicBezTo>
                  <a:cubicBezTo>
                    <a:pt x="9559" y="1886"/>
                    <a:pt x="9532" y="1886"/>
                    <a:pt x="9506" y="1888"/>
                  </a:cubicBezTo>
                  <a:lnTo>
                    <a:pt x="9506" y="1888"/>
                  </a:lnTo>
                  <a:cubicBezTo>
                    <a:pt x="8047" y="399"/>
                    <a:pt x="6097" y="1"/>
                    <a:pt x="40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
            <p:cNvSpPr/>
            <p:nvPr/>
          </p:nvSpPr>
          <p:spPr>
            <a:xfrm>
              <a:off x="3060100" y="2488550"/>
              <a:ext cx="300900" cy="466975"/>
            </a:xfrm>
            <a:custGeom>
              <a:rect b="b" l="l" r="r" t="t"/>
              <a:pathLst>
                <a:path extrusionOk="0" h="18679" w="12036">
                  <a:moveTo>
                    <a:pt x="2705" y="2356"/>
                  </a:moveTo>
                  <a:cubicBezTo>
                    <a:pt x="3562" y="4879"/>
                    <a:pt x="4619" y="7489"/>
                    <a:pt x="6049" y="9609"/>
                  </a:cubicBezTo>
                  <a:cubicBezTo>
                    <a:pt x="7811" y="12222"/>
                    <a:pt x="10657" y="14391"/>
                    <a:pt x="10561" y="17746"/>
                  </a:cubicBezTo>
                  <a:lnTo>
                    <a:pt x="10561" y="17746"/>
                  </a:lnTo>
                  <a:cubicBezTo>
                    <a:pt x="7835" y="16142"/>
                    <a:pt x="4428" y="14109"/>
                    <a:pt x="2854" y="11439"/>
                  </a:cubicBezTo>
                  <a:cubicBezTo>
                    <a:pt x="2017" y="9981"/>
                    <a:pt x="2110" y="8306"/>
                    <a:pt x="2203" y="6662"/>
                  </a:cubicBezTo>
                  <a:cubicBezTo>
                    <a:pt x="2264" y="5224"/>
                    <a:pt x="2435" y="3785"/>
                    <a:pt x="2705" y="2356"/>
                  </a:cubicBezTo>
                  <a:close/>
                  <a:moveTo>
                    <a:pt x="2930" y="1"/>
                  </a:moveTo>
                  <a:cubicBezTo>
                    <a:pt x="2611" y="1"/>
                    <a:pt x="2122" y="190"/>
                    <a:pt x="2079" y="365"/>
                  </a:cubicBezTo>
                  <a:cubicBezTo>
                    <a:pt x="1303" y="3560"/>
                    <a:pt x="0" y="8678"/>
                    <a:pt x="1768" y="11718"/>
                  </a:cubicBezTo>
                  <a:cubicBezTo>
                    <a:pt x="3506" y="14789"/>
                    <a:pt x="7445" y="16898"/>
                    <a:pt x="10330" y="18635"/>
                  </a:cubicBezTo>
                  <a:cubicBezTo>
                    <a:pt x="10375" y="18666"/>
                    <a:pt x="10439" y="18679"/>
                    <a:pt x="10513" y="18679"/>
                  </a:cubicBezTo>
                  <a:cubicBezTo>
                    <a:pt x="10778" y="18679"/>
                    <a:pt x="11173" y="18512"/>
                    <a:pt x="11335" y="18376"/>
                  </a:cubicBezTo>
                  <a:lnTo>
                    <a:pt x="11335" y="18376"/>
                  </a:lnTo>
                  <a:cubicBezTo>
                    <a:pt x="11498" y="18314"/>
                    <a:pt x="11622" y="18230"/>
                    <a:pt x="11633" y="18139"/>
                  </a:cubicBezTo>
                  <a:cubicBezTo>
                    <a:pt x="12036" y="14851"/>
                    <a:pt x="9802" y="12711"/>
                    <a:pt x="7941" y="10322"/>
                  </a:cubicBezTo>
                  <a:cubicBezTo>
                    <a:pt x="5646" y="7437"/>
                    <a:pt x="4281" y="3591"/>
                    <a:pt x="3195" y="117"/>
                  </a:cubicBezTo>
                  <a:cubicBezTo>
                    <a:pt x="3168" y="34"/>
                    <a:pt x="3064" y="1"/>
                    <a:pt x="2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
            <p:cNvSpPr/>
            <p:nvPr/>
          </p:nvSpPr>
          <p:spPr>
            <a:xfrm>
              <a:off x="3026750" y="2889000"/>
              <a:ext cx="333600" cy="115875"/>
            </a:xfrm>
            <a:custGeom>
              <a:rect b="b" l="l" r="r" t="t"/>
              <a:pathLst>
                <a:path extrusionOk="0" h="4635" w="13344">
                  <a:moveTo>
                    <a:pt x="6896" y="830"/>
                  </a:moveTo>
                  <a:cubicBezTo>
                    <a:pt x="8651" y="830"/>
                    <a:pt x="10331" y="1198"/>
                    <a:pt x="11446" y="2216"/>
                  </a:cubicBezTo>
                  <a:lnTo>
                    <a:pt x="11446" y="2216"/>
                  </a:lnTo>
                  <a:cubicBezTo>
                    <a:pt x="10103" y="3070"/>
                    <a:pt x="8769" y="3754"/>
                    <a:pt x="7270" y="3754"/>
                  </a:cubicBezTo>
                  <a:cubicBezTo>
                    <a:pt x="6723" y="3754"/>
                    <a:pt x="6153" y="3663"/>
                    <a:pt x="5553" y="3455"/>
                  </a:cubicBezTo>
                  <a:cubicBezTo>
                    <a:pt x="4276" y="2995"/>
                    <a:pt x="3019" y="2325"/>
                    <a:pt x="1784" y="1687"/>
                  </a:cubicBezTo>
                  <a:lnTo>
                    <a:pt x="1784" y="1687"/>
                  </a:lnTo>
                  <a:cubicBezTo>
                    <a:pt x="3214" y="1217"/>
                    <a:pt x="5095" y="830"/>
                    <a:pt x="6896" y="830"/>
                  </a:cubicBezTo>
                  <a:close/>
                  <a:moveTo>
                    <a:pt x="7205" y="0"/>
                  </a:moveTo>
                  <a:cubicBezTo>
                    <a:pt x="4739" y="0"/>
                    <a:pt x="2141" y="657"/>
                    <a:pt x="435" y="1346"/>
                  </a:cubicBezTo>
                  <a:cubicBezTo>
                    <a:pt x="94" y="1470"/>
                    <a:pt x="0" y="1873"/>
                    <a:pt x="373" y="2028"/>
                  </a:cubicBezTo>
                  <a:cubicBezTo>
                    <a:pt x="2420" y="3052"/>
                    <a:pt x="4715" y="4603"/>
                    <a:pt x="7073" y="4634"/>
                  </a:cubicBezTo>
                  <a:cubicBezTo>
                    <a:pt x="7101" y="4634"/>
                    <a:pt x="7129" y="4634"/>
                    <a:pt x="7158" y="4634"/>
                  </a:cubicBezTo>
                  <a:cubicBezTo>
                    <a:pt x="8945" y="4634"/>
                    <a:pt x="10525" y="3791"/>
                    <a:pt x="11999" y="2843"/>
                  </a:cubicBezTo>
                  <a:lnTo>
                    <a:pt x="11999" y="2843"/>
                  </a:lnTo>
                  <a:cubicBezTo>
                    <a:pt x="12033" y="2891"/>
                    <a:pt x="12066" y="2940"/>
                    <a:pt x="12098" y="2990"/>
                  </a:cubicBezTo>
                  <a:cubicBezTo>
                    <a:pt x="12169" y="3105"/>
                    <a:pt x="12309" y="3154"/>
                    <a:pt x="12465" y="3154"/>
                  </a:cubicBezTo>
                  <a:cubicBezTo>
                    <a:pt x="12853" y="3154"/>
                    <a:pt x="13343" y="2848"/>
                    <a:pt x="13122" y="2493"/>
                  </a:cubicBezTo>
                  <a:cubicBezTo>
                    <a:pt x="13035" y="2359"/>
                    <a:pt x="12943" y="2232"/>
                    <a:pt x="12846" y="2110"/>
                  </a:cubicBezTo>
                  <a:lnTo>
                    <a:pt x="12846" y="2110"/>
                  </a:lnTo>
                  <a:cubicBezTo>
                    <a:pt x="12831" y="2038"/>
                    <a:pt x="12773" y="1974"/>
                    <a:pt x="12689" y="1925"/>
                  </a:cubicBezTo>
                  <a:lnTo>
                    <a:pt x="12689" y="1925"/>
                  </a:lnTo>
                  <a:cubicBezTo>
                    <a:pt x="11418" y="502"/>
                    <a:pt x="9362" y="0"/>
                    <a:pt x="72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
            <p:cNvSpPr/>
            <p:nvPr/>
          </p:nvSpPr>
          <p:spPr>
            <a:xfrm>
              <a:off x="3103525" y="3018500"/>
              <a:ext cx="382200" cy="152775"/>
            </a:xfrm>
            <a:custGeom>
              <a:rect b="b" l="l" r="r" t="t"/>
              <a:pathLst>
                <a:path extrusionOk="0" h="6111" w="15288">
                  <a:moveTo>
                    <a:pt x="11629" y="670"/>
                  </a:moveTo>
                  <a:cubicBezTo>
                    <a:pt x="12392" y="670"/>
                    <a:pt x="13146" y="896"/>
                    <a:pt x="13866" y="1470"/>
                  </a:cubicBezTo>
                  <a:cubicBezTo>
                    <a:pt x="13910" y="1505"/>
                    <a:pt x="13969" y="1527"/>
                    <a:pt x="14038" y="1537"/>
                  </a:cubicBezTo>
                  <a:lnTo>
                    <a:pt x="14038" y="1537"/>
                  </a:lnTo>
                  <a:cubicBezTo>
                    <a:pt x="13228" y="4218"/>
                    <a:pt x="10107" y="4686"/>
                    <a:pt x="7631" y="5099"/>
                  </a:cubicBezTo>
                  <a:cubicBezTo>
                    <a:pt x="5965" y="5354"/>
                    <a:pt x="4299" y="5487"/>
                    <a:pt x="2620" y="5487"/>
                  </a:cubicBezTo>
                  <a:cubicBezTo>
                    <a:pt x="2365" y="5487"/>
                    <a:pt x="2111" y="5484"/>
                    <a:pt x="1855" y="5478"/>
                  </a:cubicBezTo>
                  <a:lnTo>
                    <a:pt x="1855" y="5478"/>
                  </a:lnTo>
                  <a:lnTo>
                    <a:pt x="6359" y="2897"/>
                  </a:lnTo>
                  <a:cubicBezTo>
                    <a:pt x="7915" y="1977"/>
                    <a:pt x="9795" y="670"/>
                    <a:pt x="11629" y="670"/>
                  </a:cubicBezTo>
                  <a:close/>
                  <a:moveTo>
                    <a:pt x="11930" y="1"/>
                  </a:moveTo>
                  <a:cubicBezTo>
                    <a:pt x="11077" y="1"/>
                    <a:pt x="10207" y="204"/>
                    <a:pt x="9368" y="539"/>
                  </a:cubicBezTo>
                  <a:cubicBezTo>
                    <a:pt x="6204" y="1811"/>
                    <a:pt x="3257" y="3889"/>
                    <a:pt x="342" y="5595"/>
                  </a:cubicBezTo>
                  <a:cubicBezTo>
                    <a:pt x="0" y="5782"/>
                    <a:pt x="124" y="6061"/>
                    <a:pt x="466" y="6061"/>
                  </a:cubicBezTo>
                  <a:cubicBezTo>
                    <a:pt x="1069" y="6094"/>
                    <a:pt x="1671" y="6110"/>
                    <a:pt x="2271" y="6110"/>
                  </a:cubicBezTo>
                  <a:cubicBezTo>
                    <a:pt x="5039" y="6110"/>
                    <a:pt x="7778" y="5762"/>
                    <a:pt x="10454" y="5099"/>
                  </a:cubicBezTo>
                  <a:cubicBezTo>
                    <a:pt x="12780" y="4510"/>
                    <a:pt x="14766" y="3517"/>
                    <a:pt x="15262" y="974"/>
                  </a:cubicBezTo>
                  <a:cubicBezTo>
                    <a:pt x="15287" y="796"/>
                    <a:pt x="15116" y="722"/>
                    <a:pt x="14900" y="722"/>
                  </a:cubicBezTo>
                  <a:cubicBezTo>
                    <a:pt x="14787" y="722"/>
                    <a:pt x="14660" y="743"/>
                    <a:pt x="14544" y="780"/>
                  </a:cubicBezTo>
                  <a:lnTo>
                    <a:pt x="14544" y="780"/>
                  </a:lnTo>
                  <a:cubicBezTo>
                    <a:pt x="13731" y="232"/>
                    <a:pt x="12840" y="1"/>
                    <a:pt x="11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
            <p:cNvSpPr/>
            <p:nvPr/>
          </p:nvSpPr>
          <p:spPr>
            <a:xfrm>
              <a:off x="3296100" y="3087275"/>
              <a:ext cx="216125" cy="333150"/>
            </a:xfrm>
            <a:custGeom>
              <a:rect b="b" l="l" r="r" t="t"/>
              <a:pathLst>
                <a:path extrusionOk="0" h="13326" w="8645">
                  <a:moveTo>
                    <a:pt x="5528" y="890"/>
                  </a:moveTo>
                  <a:cubicBezTo>
                    <a:pt x="7061" y="4499"/>
                    <a:pt x="7427" y="8493"/>
                    <a:pt x="6603" y="12314"/>
                  </a:cubicBezTo>
                  <a:lnTo>
                    <a:pt x="6603" y="12314"/>
                  </a:lnTo>
                  <a:cubicBezTo>
                    <a:pt x="3643" y="9738"/>
                    <a:pt x="1339" y="2794"/>
                    <a:pt x="5528" y="890"/>
                  </a:cubicBezTo>
                  <a:close/>
                  <a:moveTo>
                    <a:pt x="6188" y="1"/>
                  </a:moveTo>
                  <a:cubicBezTo>
                    <a:pt x="5837" y="1"/>
                    <a:pt x="5224" y="245"/>
                    <a:pt x="5295" y="363"/>
                  </a:cubicBezTo>
                  <a:cubicBezTo>
                    <a:pt x="5327" y="433"/>
                    <a:pt x="5359" y="503"/>
                    <a:pt x="5390" y="574"/>
                  </a:cubicBezTo>
                  <a:lnTo>
                    <a:pt x="5390" y="574"/>
                  </a:lnTo>
                  <a:cubicBezTo>
                    <a:pt x="1" y="2629"/>
                    <a:pt x="2231" y="11024"/>
                    <a:pt x="6411" y="13298"/>
                  </a:cubicBezTo>
                  <a:cubicBezTo>
                    <a:pt x="6449" y="13317"/>
                    <a:pt x="6512" y="13325"/>
                    <a:pt x="6590" y="13325"/>
                  </a:cubicBezTo>
                  <a:cubicBezTo>
                    <a:pt x="6894" y="13325"/>
                    <a:pt x="7416" y="13192"/>
                    <a:pt x="7466" y="13019"/>
                  </a:cubicBezTo>
                  <a:cubicBezTo>
                    <a:pt x="8645" y="8707"/>
                    <a:pt x="8272" y="4116"/>
                    <a:pt x="6411" y="84"/>
                  </a:cubicBezTo>
                  <a:cubicBezTo>
                    <a:pt x="6382" y="25"/>
                    <a:pt x="6297" y="1"/>
                    <a:pt x="61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
            <p:cNvSpPr/>
            <p:nvPr/>
          </p:nvSpPr>
          <p:spPr>
            <a:xfrm>
              <a:off x="3568025" y="2838900"/>
              <a:ext cx="380325" cy="518525"/>
            </a:xfrm>
            <a:custGeom>
              <a:rect b="b" l="l" r="r" t="t"/>
              <a:pathLst>
                <a:path extrusionOk="0" h="20741" w="15213">
                  <a:moveTo>
                    <a:pt x="14007" y="1219"/>
                  </a:moveTo>
                  <a:lnTo>
                    <a:pt x="14007" y="1219"/>
                  </a:lnTo>
                  <a:cubicBezTo>
                    <a:pt x="13109" y="8350"/>
                    <a:pt x="6594" y="13065"/>
                    <a:pt x="3758" y="19468"/>
                  </a:cubicBezTo>
                  <a:lnTo>
                    <a:pt x="3758" y="19468"/>
                  </a:lnTo>
                  <a:cubicBezTo>
                    <a:pt x="2512" y="18332"/>
                    <a:pt x="2117" y="16355"/>
                    <a:pt x="2141" y="14703"/>
                  </a:cubicBezTo>
                  <a:cubicBezTo>
                    <a:pt x="2203" y="12345"/>
                    <a:pt x="3196" y="10112"/>
                    <a:pt x="4871" y="8468"/>
                  </a:cubicBezTo>
                  <a:cubicBezTo>
                    <a:pt x="7533" y="5723"/>
                    <a:pt x="10888" y="3499"/>
                    <a:pt x="14007" y="1219"/>
                  </a:cubicBezTo>
                  <a:close/>
                  <a:moveTo>
                    <a:pt x="14911" y="0"/>
                  </a:moveTo>
                  <a:cubicBezTo>
                    <a:pt x="14653" y="0"/>
                    <a:pt x="14301" y="142"/>
                    <a:pt x="14208" y="217"/>
                  </a:cubicBezTo>
                  <a:cubicBezTo>
                    <a:pt x="11881" y="1985"/>
                    <a:pt x="9555" y="3753"/>
                    <a:pt x="7260" y="5521"/>
                  </a:cubicBezTo>
                  <a:cubicBezTo>
                    <a:pt x="5460" y="6886"/>
                    <a:pt x="3599" y="8313"/>
                    <a:pt x="2389" y="10236"/>
                  </a:cubicBezTo>
                  <a:cubicBezTo>
                    <a:pt x="528" y="13121"/>
                    <a:pt x="1" y="19387"/>
                    <a:pt x="4096" y="20720"/>
                  </a:cubicBezTo>
                  <a:cubicBezTo>
                    <a:pt x="4133" y="20734"/>
                    <a:pt x="4178" y="20740"/>
                    <a:pt x="4228" y="20740"/>
                  </a:cubicBezTo>
                  <a:cubicBezTo>
                    <a:pt x="4637" y="20740"/>
                    <a:pt x="5382" y="20331"/>
                    <a:pt x="4995" y="20193"/>
                  </a:cubicBezTo>
                  <a:cubicBezTo>
                    <a:pt x="4850" y="20145"/>
                    <a:pt x="4711" y="20088"/>
                    <a:pt x="4578" y="20024"/>
                  </a:cubicBezTo>
                  <a:lnTo>
                    <a:pt x="4578" y="20024"/>
                  </a:lnTo>
                  <a:cubicBezTo>
                    <a:pt x="7322" y="13038"/>
                    <a:pt x="14705" y="8172"/>
                    <a:pt x="15200" y="248"/>
                  </a:cubicBezTo>
                  <a:cubicBezTo>
                    <a:pt x="15213" y="62"/>
                    <a:pt x="15082" y="0"/>
                    <a:pt x="149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
            <p:cNvSpPr/>
            <p:nvPr/>
          </p:nvSpPr>
          <p:spPr>
            <a:xfrm>
              <a:off x="3653750" y="3228600"/>
              <a:ext cx="477550" cy="187900"/>
            </a:xfrm>
            <a:custGeom>
              <a:rect b="b" l="l" r="r" t="t"/>
              <a:pathLst>
                <a:path extrusionOk="0" h="7516" w="19102">
                  <a:moveTo>
                    <a:pt x="10660" y="570"/>
                  </a:moveTo>
                  <a:cubicBezTo>
                    <a:pt x="12462" y="570"/>
                    <a:pt x="14240" y="687"/>
                    <a:pt x="16030" y="687"/>
                  </a:cubicBezTo>
                  <a:cubicBezTo>
                    <a:pt x="16332" y="687"/>
                    <a:pt x="16635" y="684"/>
                    <a:pt x="16939" y="676"/>
                  </a:cubicBezTo>
                  <a:lnTo>
                    <a:pt x="16939" y="676"/>
                  </a:lnTo>
                  <a:cubicBezTo>
                    <a:pt x="14822" y="1878"/>
                    <a:pt x="13300" y="3966"/>
                    <a:pt x="11182" y="5194"/>
                  </a:cubicBezTo>
                  <a:cubicBezTo>
                    <a:pt x="10158" y="5784"/>
                    <a:pt x="9073" y="6218"/>
                    <a:pt x="7956" y="6497"/>
                  </a:cubicBezTo>
                  <a:cubicBezTo>
                    <a:pt x="7302" y="6652"/>
                    <a:pt x="6140" y="6884"/>
                    <a:pt x="5072" y="6884"/>
                  </a:cubicBezTo>
                  <a:cubicBezTo>
                    <a:pt x="4216" y="6884"/>
                    <a:pt x="3421" y="6735"/>
                    <a:pt x="2993" y="6280"/>
                  </a:cubicBezTo>
                  <a:cubicBezTo>
                    <a:pt x="2362" y="5650"/>
                    <a:pt x="2286" y="4814"/>
                    <a:pt x="1695" y="4290"/>
                  </a:cubicBezTo>
                  <a:lnTo>
                    <a:pt x="1695" y="4290"/>
                  </a:lnTo>
                  <a:cubicBezTo>
                    <a:pt x="1719" y="1121"/>
                    <a:pt x="8070" y="602"/>
                    <a:pt x="10220" y="573"/>
                  </a:cubicBezTo>
                  <a:cubicBezTo>
                    <a:pt x="10367" y="571"/>
                    <a:pt x="10514" y="570"/>
                    <a:pt x="10660" y="570"/>
                  </a:cubicBezTo>
                  <a:close/>
                  <a:moveTo>
                    <a:pt x="10987" y="0"/>
                  </a:moveTo>
                  <a:cubicBezTo>
                    <a:pt x="9356" y="0"/>
                    <a:pt x="7731" y="100"/>
                    <a:pt x="6126" y="479"/>
                  </a:cubicBezTo>
                  <a:cubicBezTo>
                    <a:pt x="4352" y="916"/>
                    <a:pt x="1113" y="2025"/>
                    <a:pt x="614" y="4061"/>
                  </a:cubicBezTo>
                  <a:lnTo>
                    <a:pt x="614" y="4061"/>
                  </a:lnTo>
                  <a:cubicBezTo>
                    <a:pt x="282" y="4185"/>
                    <a:pt x="1" y="4400"/>
                    <a:pt x="263" y="4512"/>
                  </a:cubicBezTo>
                  <a:cubicBezTo>
                    <a:pt x="367" y="4553"/>
                    <a:pt x="462" y="4601"/>
                    <a:pt x="549" y="4656"/>
                  </a:cubicBezTo>
                  <a:lnTo>
                    <a:pt x="549" y="4656"/>
                  </a:lnTo>
                  <a:cubicBezTo>
                    <a:pt x="551" y="4751"/>
                    <a:pt x="559" y="4848"/>
                    <a:pt x="573" y="4946"/>
                  </a:cubicBezTo>
                  <a:cubicBezTo>
                    <a:pt x="594" y="5060"/>
                    <a:pt x="732" y="5108"/>
                    <a:pt x="904" y="5108"/>
                  </a:cubicBezTo>
                  <a:cubicBezTo>
                    <a:pt x="947" y="5108"/>
                    <a:pt x="992" y="5105"/>
                    <a:pt x="1037" y="5100"/>
                  </a:cubicBezTo>
                  <a:lnTo>
                    <a:pt x="1037" y="5100"/>
                  </a:lnTo>
                  <a:cubicBezTo>
                    <a:pt x="1634" y="5841"/>
                    <a:pt x="1837" y="6924"/>
                    <a:pt x="2931" y="7273"/>
                  </a:cubicBezTo>
                  <a:cubicBezTo>
                    <a:pt x="3460" y="7446"/>
                    <a:pt x="4059" y="7515"/>
                    <a:pt x="4682" y="7515"/>
                  </a:cubicBezTo>
                  <a:cubicBezTo>
                    <a:pt x="5959" y="7515"/>
                    <a:pt x="7337" y="7223"/>
                    <a:pt x="8421" y="6931"/>
                  </a:cubicBezTo>
                  <a:cubicBezTo>
                    <a:pt x="10096" y="6466"/>
                    <a:pt x="11647" y="5691"/>
                    <a:pt x="13074" y="4698"/>
                  </a:cubicBezTo>
                  <a:cubicBezTo>
                    <a:pt x="14935" y="3333"/>
                    <a:pt x="16362" y="1286"/>
                    <a:pt x="18627" y="511"/>
                  </a:cubicBezTo>
                  <a:cubicBezTo>
                    <a:pt x="19102" y="362"/>
                    <a:pt x="18980" y="43"/>
                    <a:pt x="18534" y="43"/>
                  </a:cubicBezTo>
                  <a:cubicBezTo>
                    <a:pt x="18514" y="43"/>
                    <a:pt x="18493" y="44"/>
                    <a:pt x="18472" y="45"/>
                  </a:cubicBezTo>
                  <a:cubicBezTo>
                    <a:pt x="17759" y="99"/>
                    <a:pt x="17044" y="118"/>
                    <a:pt x="16327" y="118"/>
                  </a:cubicBezTo>
                  <a:cubicBezTo>
                    <a:pt x="14551" y="118"/>
                    <a:pt x="12765" y="0"/>
                    <a:pt x="109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
            <p:cNvSpPr/>
            <p:nvPr/>
          </p:nvSpPr>
          <p:spPr>
            <a:xfrm>
              <a:off x="3316825" y="2947825"/>
              <a:ext cx="291075" cy="292850"/>
            </a:xfrm>
            <a:custGeom>
              <a:rect b="b" l="l" r="r" t="t"/>
              <a:pathLst>
                <a:path extrusionOk="0" h="11714" w="11643">
                  <a:moveTo>
                    <a:pt x="833" y="0"/>
                  </a:moveTo>
                  <a:cubicBezTo>
                    <a:pt x="551" y="0"/>
                    <a:pt x="1" y="279"/>
                    <a:pt x="247" y="388"/>
                  </a:cubicBezTo>
                  <a:lnTo>
                    <a:pt x="247" y="357"/>
                  </a:lnTo>
                  <a:cubicBezTo>
                    <a:pt x="5210" y="2405"/>
                    <a:pt x="9553" y="6220"/>
                    <a:pt x="10762" y="11617"/>
                  </a:cubicBezTo>
                  <a:cubicBezTo>
                    <a:pt x="10782" y="11685"/>
                    <a:pt x="10875" y="11713"/>
                    <a:pt x="10994" y="11713"/>
                  </a:cubicBezTo>
                  <a:cubicBezTo>
                    <a:pt x="11257" y="11713"/>
                    <a:pt x="11643" y="11572"/>
                    <a:pt x="11600" y="11400"/>
                  </a:cubicBezTo>
                  <a:cubicBezTo>
                    <a:pt x="10359" y="5910"/>
                    <a:pt x="5954" y="2095"/>
                    <a:pt x="929" y="16"/>
                  </a:cubicBezTo>
                  <a:cubicBezTo>
                    <a:pt x="904" y="5"/>
                    <a:pt x="871" y="0"/>
                    <a:pt x="8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
            <p:cNvSpPr/>
            <p:nvPr/>
          </p:nvSpPr>
          <p:spPr>
            <a:xfrm>
              <a:off x="3592850" y="2082700"/>
              <a:ext cx="154350" cy="1167000"/>
            </a:xfrm>
            <a:custGeom>
              <a:rect b="b" l="l" r="r" t="t"/>
              <a:pathLst>
                <a:path extrusionOk="0" h="46680" w="6174">
                  <a:moveTo>
                    <a:pt x="4057" y="1"/>
                  </a:moveTo>
                  <a:cubicBezTo>
                    <a:pt x="3776" y="1"/>
                    <a:pt x="3404" y="235"/>
                    <a:pt x="3537" y="500"/>
                  </a:cubicBezTo>
                  <a:cubicBezTo>
                    <a:pt x="4591" y="2392"/>
                    <a:pt x="5119" y="4595"/>
                    <a:pt x="5026" y="6766"/>
                  </a:cubicBezTo>
                  <a:cubicBezTo>
                    <a:pt x="4933" y="8627"/>
                    <a:pt x="4281" y="10395"/>
                    <a:pt x="4157" y="12194"/>
                  </a:cubicBezTo>
                  <a:cubicBezTo>
                    <a:pt x="4002" y="14025"/>
                    <a:pt x="4622" y="15824"/>
                    <a:pt x="4498" y="17623"/>
                  </a:cubicBezTo>
                  <a:cubicBezTo>
                    <a:pt x="4312" y="19608"/>
                    <a:pt x="2947" y="20973"/>
                    <a:pt x="2451" y="22803"/>
                  </a:cubicBezTo>
                  <a:cubicBezTo>
                    <a:pt x="1955" y="24633"/>
                    <a:pt x="2017" y="26494"/>
                    <a:pt x="1490" y="28293"/>
                  </a:cubicBezTo>
                  <a:cubicBezTo>
                    <a:pt x="931" y="30123"/>
                    <a:pt x="590" y="31985"/>
                    <a:pt x="435" y="33877"/>
                  </a:cubicBezTo>
                  <a:cubicBezTo>
                    <a:pt x="187" y="38064"/>
                    <a:pt x="125" y="42252"/>
                    <a:pt x="1" y="46440"/>
                  </a:cubicBezTo>
                  <a:cubicBezTo>
                    <a:pt x="1" y="46609"/>
                    <a:pt x="148" y="46680"/>
                    <a:pt x="320" y="46680"/>
                  </a:cubicBezTo>
                  <a:cubicBezTo>
                    <a:pt x="556" y="46680"/>
                    <a:pt x="838" y="46544"/>
                    <a:pt x="838" y="46347"/>
                  </a:cubicBezTo>
                  <a:cubicBezTo>
                    <a:pt x="993" y="42066"/>
                    <a:pt x="993" y="37723"/>
                    <a:pt x="1303" y="33443"/>
                  </a:cubicBezTo>
                  <a:cubicBezTo>
                    <a:pt x="1459" y="31364"/>
                    <a:pt x="2017" y="29534"/>
                    <a:pt x="2544" y="27549"/>
                  </a:cubicBezTo>
                  <a:cubicBezTo>
                    <a:pt x="3134" y="25315"/>
                    <a:pt x="2916" y="23082"/>
                    <a:pt x="4095" y="21004"/>
                  </a:cubicBezTo>
                  <a:cubicBezTo>
                    <a:pt x="4871" y="19577"/>
                    <a:pt x="5398" y="18460"/>
                    <a:pt x="5336" y="16816"/>
                  </a:cubicBezTo>
                  <a:cubicBezTo>
                    <a:pt x="5274" y="14614"/>
                    <a:pt x="4840" y="12660"/>
                    <a:pt x="5274" y="10426"/>
                  </a:cubicBezTo>
                  <a:cubicBezTo>
                    <a:pt x="5987" y="6704"/>
                    <a:pt x="6173" y="3602"/>
                    <a:pt x="4312" y="128"/>
                  </a:cubicBezTo>
                  <a:cubicBezTo>
                    <a:pt x="4268" y="39"/>
                    <a:pt x="4170" y="1"/>
                    <a:pt x="40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362" name="Shape 1362"/>
        <p:cNvGrpSpPr/>
        <p:nvPr/>
      </p:nvGrpSpPr>
      <p:grpSpPr>
        <a:xfrm>
          <a:off x="0" y="0"/>
          <a:ext cx="0" cy="0"/>
          <a:chOff x="0" y="0"/>
          <a:chExt cx="0" cy="0"/>
        </a:xfrm>
      </p:grpSpPr>
      <p:sp>
        <p:nvSpPr>
          <p:cNvPr id="1363" name="Google Shape;1363;p11"/>
          <p:cNvSpPr txBox="1"/>
          <p:nvPr>
            <p:ph hasCustomPrompt="1" type="title"/>
          </p:nvPr>
        </p:nvSpPr>
        <p:spPr>
          <a:xfrm>
            <a:off x="714300" y="1106125"/>
            <a:ext cx="7715400" cy="1963500"/>
          </a:xfrm>
          <a:prstGeom prst="rect">
            <a:avLst/>
          </a:prstGeom>
        </p:spPr>
        <p:txBody>
          <a:bodyPr anchorCtr="0" anchor="b" bIns="91425" lIns="91425" spcFirstLastPara="1" rIns="91425" wrap="square" tIns="91425">
            <a:noAutofit/>
          </a:bodyPr>
          <a:lstStyle>
            <a:lvl1pPr lvl="0" algn="ctr">
              <a:spcBef>
                <a:spcPts val="0"/>
              </a:spcBef>
              <a:spcAft>
                <a:spcPts val="0"/>
              </a:spcAft>
              <a:buSzPts val="7200"/>
              <a:buNone/>
              <a:defRPr b="1" sz="7200"/>
            </a:lvl1pPr>
            <a:lvl2pPr lvl="1" algn="ctr">
              <a:spcBef>
                <a:spcPts val="0"/>
              </a:spcBef>
              <a:spcAft>
                <a:spcPts val="0"/>
              </a:spcAft>
              <a:buSzPts val="11300"/>
              <a:buNone/>
              <a:defRPr sz="11300"/>
            </a:lvl2pPr>
            <a:lvl3pPr lvl="2" algn="ctr">
              <a:spcBef>
                <a:spcPts val="0"/>
              </a:spcBef>
              <a:spcAft>
                <a:spcPts val="0"/>
              </a:spcAft>
              <a:buSzPts val="11300"/>
              <a:buNone/>
              <a:defRPr sz="11300"/>
            </a:lvl3pPr>
            <a:lvl4pPr lvl="3" algn="ctr">
              <a:spcBef>
                <a:spcPts val="0"/>
              </a:spcBef>
              <a:spcAft>
                <a:spcPts val="0"/>
              </a:spcAft>
              <a:buSzPts val="11300"/>
              <a:buNone/>
              <a:defRPr sz="11300"/>
            </a:lvl4pPr>
            <a:lvl5pPr lvl="4" algn="ctr">
              <a:spcBef>
                <a:spcPts val="0"/>
              </a:spcBef>
              <a:spcAft>
                <a:spcPts val="0"/>
              </a:spcAft>
              <a:buSzPts val="11300"/>
              <a:buNone/>
              <a:defRPr sz="11300"/>
            </a:lvl5pPr>
            <a:lvl6pPr lvl="5" algn="ctr">
              <a:spcBef>
                <a:spcPts val="0"/>
              </a:spcBef>
              <a:spcAft>
                <a:spcPts val="0"/>
              </a:spcAft>
              <a:buSzPts val="11300"/>
              <a:buNone/>
              <a:defRPr sz="11300"/>
            </a:lvl6pPr>
            <a:lvl7pPr lvl="6" algn="ctr">
              <a:spcBef>
                <a:spcPts val="0"/>
              </a:spcBef>
              <a:spcAft>
                <a:spcPts val="0"/>
              </a:spcAft>
              <a:buSzPts val="11300"/>
              <a:buNone/>
              <a:defRPr sz="11300"/>
            </a:lvl7pPr>
            <a:lvl8pPr lvl="7" algn="ctr">
              <a:spcBef>
                <a:spcPts val="0"/>
              </a:spcBef>
              <a:spcAft>
                <a:spcPts val="0"/>
              </a:spcAft>
              <a:buSzPts val="11300"/>
              <a:buNone/>
              <a:defRPr sz="11300"/>
            </a:lvl8pPr>
            <a:lvl9pPr lvl="8" algn="ctr">
              <a:spcBef>
                <a:spcPts val="0"/>
              </a:spcBef>
              <a:spcAft>
                <a:spcPts val="0"/>
              </a:spcAft>
              <a:buSzPts val="11300"/>
              <a:buNone/>
              <a:defRPr sz="11300"/>
            </a:lvl9pPr>
          </a:lstStyle>
          <a:p>
            <a:r>
              <a:t>xx%</a:t>
            </a:r>
          </a:p>
        </p:txBody>
      </p:sp>
      <p:sp>
        <p:nvSpPr>
          <p:cNvPr id="1364" name="Google Shape;1364;p11"/>
          <p:cNvSpPr txBox="1"/>
          <p:nvPr>
            <p:ph idx="1" type="body"/>
          </p:nvPr>
        </p:nvSpPr>
        <p:spPr>
          <a:xfrm>
            <a:off x="714300" y="2895050"/>
            <a:ext cx="7715400" cy="1300800"/>
          </a:xfrm>
          <a:prstGeom prst="rect">
            <a:avLst/>
          </a:prstGeom>
        </p:spPr>
        <p:txBody>
          <a:bodyPr anchorCtr="0" anchor="t" bIns="91425" lIns="91425" spcFirstLastPara="1" rIns="91425" wrap="square" tIns="91425">
            <a:noAutofit/>
          </a:bodyPr>
          <a:lstStyle>
            <a:lvl1pPr indent="-330200" lvl="0" marL="457200" algn="ctr">
              <a:spcBef>
                <a:spcPts val="0"/>
              </a:spcBef>
              <a:spcAft>
                <a:spcPts val="0"/>
              </a:spcAft>
              <a:buSzPts val="1600"/>
              <a:buChar char="●"/>
              <a:defRPr sz="1600"/>
            </a:lvl1pPr>
            <a:lvl2pPr indent="-273050" lvl="1" marL="914400" algn="ctr">
              <a:spcBef>
                <a:spcPts val="1600"/>
              </a:spcBef>
              <a:spcAft>
                <a:spcPts val="0"/>
              </a:spcAft>
              <a:buSzPts val="700"/>
              <a:buChar char="○"/>
              <a:defRPr sz="700"/>
            </a:lvl2pPr>
            <a:lvl3pPr indent="-273050" lvl="2" marL="1371600" algn="ctr">
              <a:spcBef>
                <a:spcPts val="1600"/>
              </a:spcBef>
              <a:spcAft>
                <a:spcPts val="0"/>
              </a:spcAft>
              <a:buSzPts val="700"/>
              <a:buChar char="■"/>
              <a:defRPr sz="700"/>
            </a:lvl3pPr>
            <a:lvl4pPr indent="-273050" lvl="3" marL="1828800" algn="ctr">
              <a:spcBef>
                <a:spcPts val="1600"/>
              </a:spcBef>
              <a:spcAft>
                <a:spcPts val="0"/>
              </a:spcAft>
              <a:buSzPts val="700"/>
              <a:buChar char="●"/>
              <a:defRPr sz="700"/>
            </a:lvl4pPr>
            <a:lvl5pPr indent="-273050" lvl="4" marL="2286000" algn="ctr">
              <a:spcBef>
                <a:spcPts val="1600"/>
              </a:spcBef>
              <a:spcAft>
                <a:spcPts val="0"/>
              </a:spcAft>
              <a:buSzPts val="700"/>
              <a:buChar char="○"/>
              <a:defRPr sz="700"/>
            </a:lvl5pPr>
            <a:lvl6pPr indent="-273050" lvl="5" marL="2743200" algn="ctr">
              <a:spcBef>
                <a:spcPts val="1600"/>
              </a:spcBef>
              <a:spcAft>
                <a:spcPts val="0"/>
              </a:spcAft>
              <a:buSzPts val="700"/>
              <a:buChar char="■"/>
              <a:defRPr sz="700"/>
            </a:lvl6pPr>
            <a:lvl7pPr indent="-273050" lvl="6" marL="3200400" algn="ctr">
              <a:spcBef>
                <a:spcPts val="1600"/>
              </a:spcBef>
              <a:spcAft>
                <a:spcPts val="0"/>
              </a:spcAft>
              <a:buSzPts val="700"/>
              <a:buChar char="●"/>
              <a:defRPr sz="700"/>
            </a:lvl7pPr>
            <a:lvl8pPr indent="-273050" lvl="7" marL="3657600" algn="ctr">
              <a:spcBef>
                <a:spcPts val="1600"/>
              </a:spcBef>
              <a:spcAft>
                <a:spcPts val="0"/>
              </a:spcAft>
              <a:buSzPts val="700"/>
              <a:buChar char="○"/>
              <a:defRPr sz="700"/>
            </a:lvl8pPr>
            <a:lvl9pPr indent="-273050" lvl="8" marL="4114800" algn="ctr">
              <a:spcBef>
                <a:spcPts val="1600"/>
              </a:spcBef>
              <a:spcAft>
                <a:spcPts val="1600"/>
              </a:spcAft>
              <a:buSzPts val="700"/>
              <a:buChar char="■"/>
              <a:defRPr sz="700"/>
            </a:lvl9pPr>
          </a:lstStyle>
          <a:p/>
        </p:txBody>
      </p:sp>
      <p:sp>
        <p:nvSpPr>
          <p:cNvPr id="1365" name="Google Shape;1365;p1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solidFill>
                <a:schemeClr val="dk1"/>
              </a:solidFill>
            </a:endParaRPr>
          </a:p>
        </p:txBody>
      </p:sp>
      <p:grpSp>
        <p:nvGrpSpPr>
          <p:cNvPr id="1366" name="Google Shape;1366;p11"/>
          <p:cNvGrpSpPr/>
          <p:nvPr/>
        </p:nvGrpSpPr>
        <p:grpSpPr>
          <a:xfrm>
            <a:off x="-1395361" y="3069630"/>
            <a:ext cx="5889385" cy="2656239"/>
            <a:chOff x="5619200" y="4458200"/>
            <a:chExt cx="1647150" cy="742900"/>
          </a:xfrm>
        </p:grpSpPr>
        <p:sp>
          <p:nvSpPr>
            <p:cNvPr id="1367" name="Google Shape;1367;p11"/>
            <p:cNvSpPr/>
            <p:nvPr/>
          </p:nvSpPr>
          <p:spPr>
            <a:xfrm>
              <a:off x="5619200" y="4458200"/>
              <a:ext cx="1647150" cy="690850"/>
            </a:xfrm>
            <a:custGeom>
              <a:rect b="b" l="l" r="r" t="t"/>
              <a:pathLst>
                <a:path extrusionOk="0" h="27634" w="65886">
                  <a:moveTo>
                    <a:pt x="22214" y="1"/>
                  </a:moveTo>
                  <a:cubicBezTo>
                    <a:pt x="20532" y="1"/>
                    <a:pt x="18847" y="281"/>
                    <a:pt x="17278" y="833"/>
                  </a:cubicBezTo>
                  <a:cubicBezTo>
                    <a:pt x="12222" y="2632"/>
                    <a:pt x="8251" y="6758"/>
                    <a:pt x="5677" y="11442"/>
                  </a:cubicBezTo>
                  <a:cubicBezTo>
                    <a:pt x="3071" y="16126"/>
                    <a:pt x="1706" y="21399"/>
                    <a:pt x="465" y="26610"/>
                  </a:cubicBezTo>
                  <a:lnTo>
                    <a:pt x="0" y="26951"/>
                  </a:lnTo>
                  <a:cubicBezTo>
                    <a:pt x="5568" y="25612"/>
                    <a:pt x="11272" y="25199"/>
                    <a:pt x="17004" y="25199"/>
                  </a:cubicBezTo>
                  <a:cubicBezTo>
                    <a:pt x="21491" y="25199"/>
                    <a:pt x="25994" y="25452"/>
                    <a:pt x="30461" y="25711"/>
                  </a:cubicBezTo>
                  <a:lnTo>
                    <a:pt x="65079" y="27634"/>
                  </a:lnTo>
                  <a:cubicBezTo>
                    <a:pt x="65513" y="23291"/>
                    <a:pt x="65885" y="18762"/>
                    <a:pt x="64179" y="14730"/>
                  </a:cubicBezTo>
                  <a:cubicBezTo>
                    <a:pt x="62763" y="11347"/>
                    <a:pt x="59330" y="8541"/>
                    <a:pt x="55791" y="8541"/>
                  </a:cubicBezTo>
                  <a:cubicBezTo>
                    <a:pt x="55143" y="8541"/>
                    <a:pt x="54492" y="8635"/>
                    <a:pt x="53850" y="8836"/>
                  </a:cubicBezTo>
                  <a:cubicBezTo>
                    <a:pt x="50810" y="9798"/>
                    <a:pt x="48793" y="12807"/>
                    <a:pt x="45847" y="14016"/>
                  </a:cubicBezTo>
                  <a:cubicBezTo>
                    <a:pt x="44931" y="14378"/>
                    <a:pt x="43968" y="14557"/>
                    <a:pt x="43010" y="14557"/>
                  </a:cubicBezTo>
                  <a:cubicBezTo>
                    <a:pt x="41501" y="14557"/>
                    <a:pt x="40002" y="14113"/>
                    <a:pt x="38712" y="13241"/>
                  </a:cubicBezTo>
                  <a:cubicBezTo>
                    <a:pt x="35579" y="11131"/>
                    <a:pt x="34525" y="7006"/>
                    <a:pt x="32043" y="4152"/>
                  </a:cubicBezTo>
                  <a:cubicBezTo>
                    <a:pt x="29611" y="1358"/>
                    <a:pt x="25918" y="1"/>
                    <a:pt x="22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11"/>
            <p:cNvSpPr/>
            <p:nvPr/>
          </p:nvSpPr>
          <p:spPr>
            <a:xfrm>
              <a:off x="5706150" y="4536325"/>
              <a:ext cx="1477225" cy="645250"/>
            </a:xfrm>
            <a:custGeom>
              <a:rect b="b" l="l" r="r" t="t"/>
              <a:pathLst>
                <a:path extrusionOk="0" h="25810" w="59089">
                  <a:moveTo>
                    <a:pt x="17943" y="1"/>
                  </a:moveTo>
                  <a:cubicBezTo>
                    <a:pt x="14845" y="1"/>
                    <a:pt x="11730" y="1372"/>
                    <a:pt x="9457" y="3416"/>
                  </a:cubicBezTo>
                  <a:cubicBezTo>
                    <a:pt x="3905" y="8441"/>
                    <a:pt x="1454" y="16847"/>
                    <a:pt x="27" y="23919"/>
                  </a:cubicBezTo>
                  <a:cubicBezTo>
                    <a:pt x="0" y="24028"/>
                    <a:pt x="98" y="24077"/>
                    <a:pt x="219" y="24077"/>
                  </a:cubicBezTo>
                  <a:cubicBezTo>
                    <a:pt x="375" y="24077"/>
                    <a:pt x="568" y="23997"/>
                    <a:pt x="586" y="23857"/>
                  </a:cubicBezTo>
                  <a:lnTo>
                    <a:pt x="586" y="23888"/>
                  </a:lnTo>
                  <a:cubicBezTo>
                    <a:pt x="1857" y="17684"/>
                    <a:pt x="3874" y="10891"/>
                    <a:pt x="7875" y="5804"/>
                  </a:cubicBezTo>
                  <a:cubicBezTo>
                    <a:pt x="10223" y="2806"/>
                    <a:pt x="14226" y="397"/>
                    <a:pt x="18067" y="397"/>
                  </a:cubicBezTo>
                  <a:cubicBezTo>
                    <a:pt x="20265" y="397"/>
                    <a:pt x="22410" y="1186"/>
                    <a:pt x="24160" y="3105"/>
                  </a:cubicBezTo>
                  <a:cubicBezTo>
                    <a:pt x="27014" y="6238"/>
                    <a:pt x="27293" y="11574"/>
                    <a:pt x="31388" y="13652"/>
                  </a:cubicBezTo>
                  <a:cubicBezTo>
                    <a:pt x="32890" y="14422"/>
                    <a:pt x="34450" y="14733"/>
                    <a:pt x="36021" y="14733"/>
                  </a:cubicBezTo>
                  <a:cubicBezTo>
                    <a:pt x="39447" y="14733"/>
                    <a:pt x="42926" y="13256"/>
                    <a:pt x="45967" y="11853"/>
                  </a:cubicBezTo>
                  <a:cubicBezTo>
                    <a:pt x="47522" y="11132"/>
                    <a:pt x="49125" y="10690"/>
                    <a:pt x="50634" y="10690"/>
                  </a:cubicBezTo>
                  <a:cubicBezTo>
                    <a:pt x="52827" y="10690"/>
                    <a:pt x="54825" y="11623"/>
                    <a:pt x="56203" y="13993"/>
                  </a:cubicBezTo>
                  <a:cubicBezTo>
                    <a:pt x="58251" y="17591"/>
                    <a:pt x="57537" y="21810"/>
                    <a:pt x="56855" y="25625"/>
                  </a:cubicBezTo>
                  <a:cubicBezTo>
                    <a:pt x="56826" y="25753"/>
                    <a:pt x="56934" y="25809"/>
                    <a:pt x="57062" y="25809"/>
                  </a:cubicBezTo>
                  <a:cubicBezTo>
                    <a:pt x="57214" y="25809"/>
                    <a:pt x="57396" y="25729"/>
                    <a:pt x="57413" y="25594"/>
                  </a:cubicBezTo>
                  <a:cubicBezTo>
                    <a:pt x="58344" y="20445"/>
                    <a:pt x="59088" y="12039"/>
                    <a:pt x="52419" y="10302"/>
                  </a:cubicBezTo>
                  <a:cubicBezTo>
                    <a:pt x="51875" y="10154"/>
                    <a:pt x="51331" y="10089"/>
                    <a:pt x="50790" y="10089"/>
                  </a:cubicBezTo>
                  <a:cubicBezTo>
                    <a:pt x="48831" y="10089"/>
                    <a:pt x="46904" y="10940"/>
                    <a:pt x="45129" y="11791"/>
                  </a:cubicBezTo>
                  <a:cubicBezTo>
                    <a:pt x="42363" y="13107"/>
                    <a:pt x="39371" y="14279"/>
                    <a:pt x="36316" y="14279"/>
                  </a:cubicBezTo>
                  <a:cubicBezTo>
                    <a:pt x="35125" y="14279"/>
                    <a:pt x="33923" y="14101"/>
                    <a:pt x="32722" y="13683"/>
                  </a:cubicBezTo>
                  <a:cubicBezTo>
                    <a:pt x="26983" y="11729"/>
                    <a:pt x="27572" y="3757"/>
                    <a:pt x="22361" y="1058"/>
                  </a:cubicBezTo>
                  <a:cubicBezTo>
                    <a:pt x="20959" y="326"/>
                    <a:pt x="19453" y="1"/>
                    <a:pt x="1794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11"/>
            <p:cNvSpPr/>
            <p:nvPr/>
          </p:nvSpPr>
          <p:spPr>
            <a:xfrm>
              <a:off x="5813125" y="4656950"/>
              <a:ext cx="1320600" cy="525400"/>
            </a:xfrm>
            <a:custGeom>
              <a:rect b="b" l="l" r="r" t="t"/>
              <a:pathLst>
                <a:path extrusionOk="0" h="21016" w="52824">
                  <a:moveTo>
                    <a:pt x="12103" y="0"/>
                  </a:moveTo>
                  <a:cubicBezTo>
                    <a:pt x="10659" y="0"/>
                    <a:pt x="9171" y="529"/>
                    <a:pt x="7753" y="1693"/>
                  </a:cubicBezTo>
                  <a:cubicBezTo>
                    <a:pt x="5488" y="3523"/>
                    <a:pt x="4279" y="6407"/>
                    <a:pt x="3193" y="9044"/>
                  </a:cubicBezTo>
                  <a:cubicBezTo>
                    <a:pt x="1859" y="12394"/>
                    <a:pt x="804" y="15868"/>
                    <a:pt x="29" y="19405"/>
                  </a:cubicBezTo>
                  <a:cubicBezTo>
                    <a:pt x="1" y="19532"/>
                    <a:pt x="108" y="19588"/>
                    <a:pt x="236" y="19588"/>
                  </a:cubicBezTo>
                  <a:cubicBezTo>
                    <a:pt x="389" y="19588"/>
                    <a:pt x="570" y="19508"/>
                    <a:pt x="587" y="19374"/>
                  </a:cubicBezTo>
                  <a:cubicBezTo>
                    <a:pt x="1394" y="15620"/>
                    <a:pt x="2542" y="11991"/>
                    <a:pt x="4030" y="8455"/>
                  </a:cubicBezTo>
                  <a:cubicBezTo>
                    <a:pt x="5457" y="5043"/>
                    <a:pt x="7536" y="762"/>
                    <a:pt x="11723" y="359"/>
                  </a:cubicBezTo>
                  <a:cubicBezTo>
                    <a:pt x="11913" y="339"/>
                    <a:pt x="12099" y="330"/>
                    <a:pt x="12280" y="330"/>
                  </a:cubicBezTo>
                  <a:cubicBezTo>
                    <a:pt x="15886" y="330"/>
                    <a:pt x="17796" y="4030"/>
                    <a:pt x="19509" y="6718"/>
                  </a:cubicBezTo>
                  <a:cubicBezTo>
                    <a:pt x="20905" y="8920"/>
                    <a:pt x="22487" y="10595"/>
                    <a:pt x="24937" y="11557"/>
                  </a:cubicBezTo>
                  <a:cubicBezTo>
                    <a:pt x="26989" y="12342"/>
                    <a:pt x="29212" y="12714"/>
                    <a:pt x="31449" y="12714"/>
                  </a:cubicBezTo>
                  <a:cubicBezTo>
                    <a:pt x="34690" y="12714"/>
                    <a:pt x="37962" y="11934"/>
                    <a:pt x="40788" y="10502"/>
                  </a:cubicBezTo>
                  <a:cubicBezTo>
                    <a:pt x="42308" y="9727"/>
                    <a:pt x="43735" y="8610"/>
                    <a:pt x="45441" y="8238"/>
                  </a:cubicBezTo>
                  <a:cubicBezTo>
                    <a:pt x="45768" y="8169"/>
                    <a:pt x="46083" y="8136"/>
                    <a:pt x="46386" y="8136"/>
                  </a:cubicBezTo>
                  <a:cubicBezTo>
                    <a:pt x="48126" y="8136"/>
                    <a:pt x="49471" y="9218"/>
                    <a:pt x="50342" y="10750"/>
                  </a:cubicBezTo>
                  <a:cubicBezTo>
                    <a:pt x="52017" y="13759"/>
                    <a:pt x="51862" y="17605"/>
                    <a:pt x="51025" y="20831"/>
                  </a:cubicBezTo>
                  <a:cubicBezTo>
                    <a:pt x="50996" y="20959"/>
                    <a:pt x="51104" y="21015"/>
                    <a:pt x="51235" y="21015"/>
                  </a:cubicBezTo>
                  <a:cubicBezTo>
                    <a:pt x="51391" y="21015"/>
                    <a:pt x="51580" y="20935"/>
                    <a:pt x="51614" y="20800"/>
                  </a:cubicBezTo>
                  <a:cubicBezTo>
                    <a:pt x="52576" y="16985"/>
                    <a:pt x="52824" y="10037"/>
                    <a:pt x="48388" y="8083"/>
                  </a:cubicBezTo>
                  <a:cubicBezTo>
                    <a:pt x="47798" y="7821"/>
                    <a:pt x="47205" y="7711"/>
                    <a:pt x="46617" y="7711"/>
                  </a:cubicBezTo>
                  <a:cubicBezTo>
                    <a:pt x="45318" y="7711"/>
                    <a:pt x="44041" y="8249"/>
                    <a:pt x="42867" y="8889"/>
                  </a:cubicBezTo>
                  <a:cubicBezTo>
                    <a:pt x="39858" y="10471"/>
                    <a:pt x="37035" y="11836"/>
                    <a:pt x="33623" y="12177"/>
                  </a:cubicBezTo>
                  <a:cubicBezTo>
                    <a:pt x="32943" y="12241"/>
                    <a:pt x="32241" y="12276"/>
                    <a:pt x="31531" y="12276"/>
                  </a:cubicBezTo>
                  <a:cubicBezTo>
                    <a:pt x="28808" y="12276"/>
                    <a:pt x="25954" y="11762"/>
                    <a:pt x="23666" y="10409"/>
                  </a:cubicBezTo>
                  <a:cubicBezTo>
                    <a:pt x="20967" y="8796"/>
                    <a:pt x="19850" y="5880"/>
                    <a:pt x="18082" y="3461"/>
                  </a:cubicBezTo>
                  <a:cubicBezTo>
                    <a:pt x="16494" y="1287"/>
                    <a:pt x="14354" y="0"/>
                    <a:pt x="1210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11"/>
            <p:cNvSpPr/>
            <p:nvPr/>
          </p:nvSpPr>
          <p:spPr>
            <a:xfrm>
              <a:off x="5873650" y="4751150"/>
              <a:ext cx="1188750" cy="437925"/>
            </a:xfrm>
            <a:custGeom>
              <a:rect b="b" l="l" r="r" t="t"/>
              <a:pathLst>
                <a:path extrusionOk="0" h="17517" w="47550">
                  <a:moveTo>
                    <a:pt x="9521" y="1"/>
                  </a:moveTo>
                  <a:cubicBezTo>
                    <a:pt x="9160" y="1"/>
                    <a:pt x="8777" y="70"/>
                    <a:pt x="8372" y="220"/>
                  </a:cubicBezTo>
                  <a:cubicBezTo>
                    <a:pt x="6107" y="1089"/>
                    <a:pt x="4556" y="3911"/>
                    <a:pt x="3440" y="5897"/>
                  </a:cubicBezTo>
                  <a:cubicBezTo>
                    <a:pt x="1796" y="8812"/>
                    <a:pt x="648" y="12007"/>
                    <a:pt x="27" y="15326"/>
                  </a:cubicBezTo>
                  <a:cubicBezTo>
                    <a:pt x="0" y="15449"/>
                    <a:pt x="99" y="15500"/>
                    <a:pt x="220" y="15500"/>
                  </a:cubicBezTo>
                  <a:cubicBezTo>
                    <a:pt x="375" y="15500"/>
                    <a:pt x="568" y="15417"/>
                    <a:pt x="586" y="15295"/>
                  </a:cubicBezTo>
                  <a:cubicBezTo>
                    <a:pt x="1175" y="12224"/>
                    <a:pt x="2199" y="9278"/>
                    <a:pt x="3657" y="6517"/>
                  </a:cubicBezTo>
                  <a:cubicBezTo>
                    <a:pt x="4685" y="4624"/>
                    <a:pt x="7191" y="497"/>
                    <a:pt x="9585" y="497"/>
                  </a:cubicBezTo>
                  <a:cubicBezTo>
                    <a:pt x="10369" y="497"/>
                    <a:pt x="11142" y="940"/>
                    <a:pt x="11846" y="2050"/>
                  </a:cubicBezTo>
                  <a:cubicBezTo>
                    <a:pt x="13118" y="4035"/>
                    <a:pt x="13645" y="6176"/>
                    <a:pt x="15382" y="7913"/>
                  </a:cubicBezTo>
                  <a:cubicBezTo>
                    <a:pt x="16809" y="9278"/>
                    <a:pt x="18484" y="10363"/>
                    <a:pt x="20345" y="11077"/>
                  </a:cubicBezTo>
                  <a:cubicBezTo>
                    <a:pt x="22756" y="12044"/>
                    <a:pt x="25362" y="12482"/>
                    <a:pt x="27974" y="12482"/>
                  </a:cubicBezTo>
                  <a:cubicBezTo>
                    <a:pt x="30136" y="12482"/>
                    <a:pt x="32302" y="12183"/>
                    <a:pt x="34366" y="11635"/>
                  </a:cubicBezTo>
                  <a:cubicBezTo>
                    <a:pt x="35483" y="11356"/>
                    <a:pt x="36568" y="10984"/>
                    <a:pt x="37654" y="10549"/>
                  </a:cubicBezTo>
                  <a:cubicBezTo>
                    <a:pt x="38998" y="9989"/>
                    <a:pt x="41480" y="8317"/>
                    <a:pt x="43091" y="8317"/>
                  </a:cubicBezTo>
                  <a:cubicBezTo>
                    <a:pt x="43265" y="8317"/>
                    <a:pt x="43428" y="8336"/>
                    <a:pt x="43579" y="8378"/>
                  </a:cubicBezTo>
                  <a:cubicBezTo>
                    <a:pt x="47115" y="9464"/>
                    <a:pt x="46556" y="14613"/>
                    <a:pt x="46091" y="17343"/>
                  </a:cubicBezTo>
                  <a:cubicBezTo>
                    <a:pt x="46078" y="17465"/>
                    <a:pt x="46178" y="17516"/>
                    <a:pt x="46297" y="17516"/>
                  </a:cubicBezTo>
                  <a:cubicBezTo>
                    <a:pt x="46449" y="17516"/>
                    <a:pt x="46632" y="17433"/>
                    <a:pt x="46649" y="17312"/>
                  </a:cubicBezTo>
                  <a:cubicBezTo>
                    <a:pt x="47115" y="14675"/>
                    <a:pt x="47549" y="10953"/>
                    <a:pt x="45378" y="8936"/>
                  </a:cubicBezTo>
                  <a:cubicBezTo>
                    <a:pt x="44616" y="8219"/>
                    <a:pt x="43841" y="7937"/>
                    <a:pt x="43056" y="7937"/>
                  </a:cubicBezTo>
                  <a:cubicBezTo>
                    <a:pt x="42177" y="7937"/>
                    <a:pt x="41284" y="8290"/>
                    <a:pt x="40384" y="8781"/>
                  </a:cubicBezTo>
                  <a:cubicBezTo>
                    <a:pt x="36658" y="10818"/>
                    <a:pt x="32257" y="12103"/>
                    <a:pt x="27923" y="12103"/>
                  </a:cubicBezTo>
                  <a:cubicBezTo>
                    <a:pt x="24536" y="12103"/>
                    <a:pt x="21189" y="11318"/>
                    <a:pt x="18236" y="9495"/>
                  </a:cubicBezTo>
                  <a:cubicBezTo>
                    <a:pt x="16933" y="8688"/>
                    <a:pt x="15754" y="7665"/>
                    <a:pt x="14824" y="6424"/>
                  </a:cubicBezTo>
                  <a:cubicBezTo>
                    <a:pt x="13862" y="5152"/>
                    <a:pt x="13397" y="3663"/>
                    <a:pt x="12621" y="2267"/>
                  </a:cubicBezTo>
                  <a:cubicBezTo>
                    <a:pt x="11911" y="970"/>
                    <a:pt x="10873" y="1"/>
                    <a:pt x="952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11"/>
            <p:cNvSpPr/>
            <p:nvPr/>
          </p:nvSpPr>
          <p:spPr>
            <a:xfrm>
              <a:off x="5987550" y="4937050"/>
              <a:ext cx="1010475" cy="264050"/>
            </a:xfrm>
            <a:custGeom>
              <a:rect b="b" l="l" r="r" t="t"/>
              <a:pathLst>
                <a:path extrusionOk="0" h="10562" w="40419">
                  <a:moveTo>
                    <a:pt x="5814" y="0"/>
                  </a:moveTo>
                  <a:cubicBezTo>
                    <a:pt x="5718" y="0"/>
                    <a:pt x="5621" y="4"/>
                    <a:pt x="5522" y="11"/>
                  </a:cubicBezTo>
                  <a:cubicBezTo>
                    <a:pt x="1396" y="291"/>
                    <a:pt x="217" y="4695"/>
                    <a:pt x="0" y="8107"/>
                  </a:cubicBezTo>
                  <a:cubicBezTo>
                    <a:pt x="0" y="8136"/>
                    <a:pt x="54" y="8150"/>
                    <a:pt x="128" y="8150"/>
                  </a:cubicBezTo>
                  <a:cubicBezTo>
                    <a:pt x="292" y="8150"/>
                    <a:pt x="559" y="8081"/>
                    <a:pt x="559" y="7952"/>
                  </a:cubicBezTo>
                  <a:cubicBezTo>
                    <a:pt x="714" y="5781"/>
                    <a:pt x="993" y="3113"/>
                    <a:pt x="2699" y="1531"/>
                  </a:cubicBezTo>
                  <a:cubicBezTo>
                    <a:pt x="3123" y="1083"/>
                    <a:pt x="3706" y="835"/>
                    <a:pt x="4305" y="835"/>
                  </a:cubicBezTo>
                  <a:cubicBezTo>
                    <a:pt x="4452" y="835"/>
                    <a:pt x="4600" y="849"/>
                    <a:pt x="4746" y="880"/>
                  </a:cubicBezTo>
                  <a:cubicBezTo>
                    <a:pt x="5252" y="543"/>
                    <a:pt x="5736" y="372"/>
                    <a:pt x="6204" y="372"/>
                  </a:cubicBezTo>
                  <a:cubicBezTo>
                    <a:pt x="6683" y="372"/>
                    <a:pt x="7145" y="550"/>
                    <a:pt x="7600" y="911"/>
                  </a:cubicBezTo>
                  <a:cubicBezTo>
                    <a:pt x="7941" y="1097"/>
                    <a:pt x="8282" y="1345"/>
                    <a:pt x="8593" y="1624"/>
                  </a:cubicBezTo>
                  <a:cubicBezTo>
                    <a:pt x="9368" y="2245"/>
                    <a:pt x="10082" y="2958"/>
                    <a:pt x="10888" y="3579"/>
                  </a:cubicBezTo>
                  <a:cubicBezTo>
                    <a:pt x="14727" y="6452"/>
                    <a:pt x="19362" y="7977"/>
                    <a:pt x="24064" y="7977"/>
                  </a:cubicBezTo>
                  <a:cubicBezTo>
                    <a:pt x="25859" y="7977"/>
                    <a:pt x="27664" y="7755"/>
                    <a:pt x="29438" y="7301"/>
                  </a:cubicBezTo>
                  <a:cubicBezTo>
                    <a:pt x="30306" y="7084"/>
                    <a:pt x="31144" y="6774"/>
                    <a:pt x="31981" y="6494"/>
                  </a:cubicBezTo>
                  <a:cubicBezTo>
                    <a:pt x="32540" y="6277"/>
                    <a:pt x="33067" y="6091"/>
                    <a:pt x="33594" y="5905"/>
                  </a:cubicBezTo>
                  <a:cubicBezTo>
                    <a:pt x="34508" y="5609"/>
                    <a:pt x="35835" y="5194"/>
                    <a:pt x="36917" y="5194"/>
                  </a:cubicBezTo>
                  <a:cubicBezTo>
                    <a:pt x="37194" y="5194"/>
                    <a:pt x="37455" y="5222"/>
                    <a:pt x="37689" y="5285"/>
                  </a:cubicBezTo>
                  <a:cubicBezTo>
                    <a:pt x="39984" y="5874"/>
                    <a:pt x="39426" y="8883"/>
                    <a:pt x="38992" y="10496"/>
                  </a:cubicBezTo>
                  <a:cubicBezTo>
                    <a:pt x="38980" y="10541"/>
                    <a:pt x="39044" y="10562"/>
                    <a:pt x="39132" y="10562"/>
                  </a:cubicBezTo>
                  <a:cubicBezTo>
                    <a:pt x="39285" y="10562"/>
                    <a:pt x="39511" y="10501"/>
                    <a:pt x="39550" y="10403"/>
                  </a:cubicBezTo>
                  <a:cubicBezTo>
                    <a:pt x="39922" y="8914"/>
                    <a:pt x="40418" y="6743"/>
                    <a:pt x="39085" y="5564"/>
                  </a:cubicBezTo>
                  <a:cubicBezTo>
                    <a:pt x="38560" y="5096"/>
                    <a:pt x="37894" y="4939"/>
                    <a:pt x="37197" y="4939"/>
                  </a:cubicBezTo>
                  <a:cubicBezTo>
                    <a:pt x="36369" y="4939"/>
                    <a:pt x="35498" y="5161"/>
                    <a:pt x="34773" y="5347"/>
                  </a:cubicBezTo>
                  <a:cubicBezTo>
                    <a:pt x="31733" y="6153"/>
                    <a:pt x="28972" y="7487"/>
                    <a:pt x="25746" y="7704"/>
                  </a:cubicBezTo>
                  <a:cubicBezTo>
                    <a:pt x="25328" y="7727"/>
                    <a:pt x="24911" y="7738"/>
                    <a:pt x="24495" y="7738"/>
                  </a:cubicBezTo>
                  <a:cubicBezTo>
                    <a:pt x="22069" y="7738"/>
                    <a:pt x="19675" y="7351"/>
                    <a:pt x="17371" y="6557"/>
                  </a:cubicBezTo>
                  <a:cubicBezTo>
                    <a:pt x="14859" y="5688"/>
                    <a:pt x="12532" y="4354"/>
                    <a:pt x="10485" y="2617"/>
                  </a:cubicBezTo>
                  <a:cubicBezTo>
                    <a:pt x="9096" y="1435"/>
                    <a:pt x="7736" y="0"/>
                    <a:pt x="58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 name="Google Shape;1372;p11"/>
          <p:cNvGrpSpPr/>
          <p:nvPr/>
        </p:nvGrpSpPr>
        <p:grpSpPr>
          <a:xfrm rot="10800000">
            <a:off x="-455846" y="-473186"/>
            <a:ext cx="1481112" cy="2494740"/>
            <a:chOff x="3026750" y="1552825"/>
            <a:chExt cx="1108700" cy="1867600"/>
          </a:xfrm>
        </p:grpSpPr>
        <p:sp>
          <p:nvSpPr>
            <p:cNvPr id="1373" name="Google Shape;1373;p11"/>
            <p:cNvSpPr/>
            <p:nvPr/>
          </p:nvSpPr>
          <p:spPr>
            <a:xfrm>
              <a:off x="3517625" y="1552825"/>
              <a:ext cx="235775" cy="558625"/>
            </a:xfrm>
            <a:custGeom>
              <a:rect b="b" l="l" r="r" t="t"/>
              <a:pathLst>
                <a:path extrusionOk="0" h="22345" w="9431">
                  <a:moveTo>
                    <a:pt x="5310" y="1463"/>
                  </a:moveTo>
                  <a:cubicBezTo>
                    <a:pt x="5816" y="2596"/>
                    <a:pt x="6477" y="3510"/>
                    <a:pt x="7197" y="4604"/>
                  </a:cubicBezTo>
                  <a:cubicBezTo>
                    <a:pt x="8283" y="6279"/>
                    <a:pt x="8190" y="8233"/>
                    <a:pt x="8159" y="10156"/>
                  </a:cubicBezTo>
                  <a:cubicBezTo>
                    <a:pt x="8058" y="13394"/>
                    <a:pt x="7585" y="16612"/>
                    <a:pt x="6758" y="19742"/>
                  </a:cubicBezTo>
                  <a:lnTo>
                    <a:pt x="6758" y="19742"/>
                  </a:lnTo>
                  <a:cubicBezTo>
                    <a:pt x="4215" y="14312"/>
                    <a:pt x="1810" y="6507"/>
                    <a:pt x="5310" y="1463"/>
                  </a:cubicBezTo>
                  <a:close/>
                  <a:moveTo>
                    <a:pt x="5701" y="0"/>
                  </a:moveTo>
                  <a:cubicBezTo>
                    <a:pt x="5466" y="0"/>
                    <a:pt x="5197" y="121"/>
                    <a:pt x="5057" y="261"/>
                  </a:cubicBezTo>
                  <a:cubicBezTo>
                    <a:pt x="0" y="5883"/>
                    <a:pt x="3244" y="15384"/>
                    <a:pt x="6282" y="21407"/>
                  </a:cubicBezTo>
                  <a:lnTo>
                    <a:pt x="6282" y="21407"/>
                  </a:lnTo>
                  <a:cubicBezTo>
                    <a:pt x="6236" y="21555"/>
                    <a:pt x="6190" y="21703"/>
                    <a:pt x="6143" y="21850"/>
                  </a:cubicBezTo>
                  <a:cubicBezTo>
                    <a:pt x="6045" y="22174"/>
                    <a:pt x="6303" y="22320"/>
                    <a:pt x="6593" y="22320"/>
                  </a:cubicBezTo>
                  <a:cubicBezTo>
                    <a:pt x="6663" y="22320"/>
                    <a:pt x="6735" y="22312"/>
                    <a:pt x="6805" y="22295"/>
                  </a:cubicBezTo>
                  <a:lnTo>
                    <a:pt x="6805" y="22295"/>
                  </a:lnTo>
                  <a:cubicBezTo>
                    <a:pt x="6870" y="22329"/>
                    <a:pt x="6950" y="22344"/>
                    <a:pt x="7034" y="22344"/>
                  </a:cubicBezTo>
                  <a:cubicBezTo>
                    <a:pt x="7411" y="22344"/>
                    <a:pt x="7890" y="22035"/>
                    <a:pt x="7694" y="21664"/>
                  </a:cubicBezTo>
                  <a:lnTo>
                    <a:pt x="7694" y="21633"/>
                  </a:lnTo>
                  <a:cubicBezTo>
                    <a:pt x="7619" y="21491"/>
                    <a:pt x="7545" y="21347"/>
                    <a:pt x="7470" y="21200"/>
                  </a:cubicBezTo>
                  <a:lnTo>
                    <a:pt x="7470" y="21200"/>
                  </a:lnTo>
                  <a:cubicBezTo>
                    <a:pt x="8558" y="17592"/>
                    <a:pt x="9160" y="13854"/>
                    <a:pt x="9276" y="10063"/>
                  </a:cubicBezTo>
                  <a:cubicBezTo>
                    <a:pt x="9338" y="8512"/>
                    <a:pt x="9431" y="6744"/>
                    <a:pt x="8841" y="5255"/>
                  </a:cubicBezTo>
                  <a:cubicBezTo>
                    <a:pt x="8159" y="3456"/>
                    <a:pt x="6701" y="2153"/>
                    <a:pt x="6112" y="261"/>
                  </a:cubicBezTo>
                  <a:cubicBezTo>
                    <a:pt x="6044" y="72"/>
                    <a:pt x="5882" y="0"/>
                    <a:pt x="57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11"/>
            <p:cNvSpPr/>
            <p:nvPr/>
          </p:nvSpPr>
          <p:spPr>
            <a:xfrm>
              <a:off x="3666525" y="1821075"/>
              <a:ext cx="411675" cy="323500"/>
            </a:xfrm>
            <a:custGeom>
              <a:rect b="b" l="l" r="r" t="t"/>
              <a:pathLst>
                <a:path extrusionOk="0" h="12940" w="16467">
                  <a:moveTo>
                    <a:pt x="15040" y="1041"/>
                  </a:moveTo>
                  <a:lnTo>
                    <a:pt x="15040" y="1041"/>
                  </a:lnTo>
                  <a:cubicBezTo>
                    <a:pt x="12704" y="6579"/>
                    <a:pt x="7732" y="10769"/>
                    <a:pt x="1765" y="11814"/>
                  </a:cubicBezTo>
                  <a:lnTo>
                    <a:pt x="1765" y="11814"/>
                  </a:lnTo>
                  <a:cubicBezTo>
                    <a:pt x="1538" y="8000"/>
                    <a:pt x="5542" y="4523"/>
                    <a:pt x="8779" y="3210"/>
                  </a:cubicBezTo>
                  <a:cubicBezTo>
                    <a:pt x="10861" y="2333"/>
                    <a:pt x="13084" y="2063"/>
                    <a:pt x="15040" y="1041"/>
                  </a:cubicBezTo>
                  <a:close/>
                  <a:moveTo>
                    <a:pt x="16295" y="1"/>
                  </a:moveTo>
                  <a:cubicBezTo>
                    <a:pt x="16016" y="1"/>
                    <a:pt x="15444" y="197"/>
                    <a:pt x="15355" y="264"/>
                  </a:cubicBezTo>
                  <a:cubicBezTo>
                    <a:pt x="13618" y="1659"/>
                    <a:pt x="11447" y="1908"/>
                    <a:pt x="9399" y="2590"/>
                  </a:cubicBezTo>
                  <a:cubicBezTo>
                    <a:pt x="7972" y="3024"/>
                    <a:pt x="6670" y="3738"/>
                    <a:pt x="5491" y="4606"/>
                  </a:cubicBezTo>
                  <a:cubicBezTo>
                    <a:pt x="2854" y="6591"/>
                    <a:pt x="0" y="9259"/>
                    <a:pt x="745" y="12857"/>
                  </a:cubicBezTo>
                  <a:cubicBezTo>
                    <a:pt x="753" y="12915"/>
                    <a:pt x="839" y="12940"/>
                    <a:pt x="959" y="12940"/>
                  </a:cubicBezTo>
                  <a:cubicBezTo>
                    <a:pt x="1290" y="12940"/>
                    <a:pt x="1884" y="12752"/>
                    <a:pt x="1862" y="12547"/>
                  </a:cubicBezTo>
                  <a:cubicBezTo>
                    <a:pt x="1838" y="12432"/>
                    <a:pt x="1819" y="12317"/>
                    <a:pt x="1803" y="12202"/>
                  </a:cubicBezTo>
                  <a:lnTo>
                    <a:pt x="1803" y="12202"/>
                  </a:lnTo>
                  <a:cubicBezTo>
                    <a:pt x="8417" y="10962"/>
                    <a:pt x="14057" y="6474"/>
                    <a:pt x="16441" y="108"/>
                  </a:cubicBezTo>
                  <a:cubicBezTo>
                    <a:pt x="16467" y="30"/>
                    <a:pt x="16403" y="1"/>
                    <a:pt x="16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11"/>
            <p:cNvSpPr/>
            <p:nvPr/>
          </p:nvSpPr>
          <p:spPr>
            <a:xfrm>
              <a:off x="3382700" y="1934550"/>
              <a:ext cx="340975" cy="237375"/>
            </a:xfrm>
            <a:custGeom>
              <a:rect b="b" l="l" r="r" t="t"/>
              <a:pathLst>
                <a:path extrusionOk="0" h="9495" w="13639">
                  <a:moveTo>
                    <a:pt x="2456" y="642"/>
                  </a:moveTo>
                  <a:cubicBezTo>
                    <a:pt x="6549" y="642"/>
                    <a:pt x="10686" y="4748"/>
                    <a:pt x="12256" y="8297"/>
                  </a:cubicBezTo>
                  <a:lnTo>
                    <a:pt x="12256" y="8297"/>
                  </a:lnTo>
                  <a:cubicBezTo>
                    <a:pt x="11701" y="8764"/>
                    <a:pt x="11154" y="8960"/>
                    <a:pt x="10625" y="8960"/>
                  </a:cubicBezTo>
                  <a:cubicBezTo>
                    <a:pt x="8371" y="8960"/>
                    <a:pt x="6435" y="5395"/>
                    <a:pt x="5522" y="3914"/>
                  </a:cubicBezTo>
                  <a:cubicBezTo>
                    <a:pt x="4679" y="2525"/>
                    <a:pt x="3697" y="1334"/>
                    <a:pt x="2322" y="643"/>
                  </a:cubicBezTo>
                  <a:lnTo>
                    <a:pt x="2322" y="643"/>
                  </a:lnTo>
                  <a:cubicBezTo>
                    <a:pt x="2367" y="642"/>
                    <a:pt x="2411" y="642"/>
                    <a:pt x="2456" y="642"/>
                  </a:cubicBezTo>
                  <a:close/>
                  <a:moveTo>
                    <a:pt x="2712" y="1"/>
                  </a:moveTo>
                  <a:cubicBezTo>
                    <a:pt x="2068" y="1"/>
                    <a:pt x="1420" y="81"/>
                    <a:pt x="776" y="253"/>
                  </a:cubicBezTo>
                  <a:cubicBezTo>
                    <a:pt x="497" y="315"/>
                    <a:pt x="0" y="750"/>
                    <a:pt x="528" y="874"/>
                  </a:cubicBezTo>
                  <a:cubicBezTo>
                    <a:pt x="4405" y="1897"/>
                    <a:pt x="4715" y="6581"/>
                    <a:pt x="7755" y="8629"/>
                  </a:cubicBezTo>
                  <a:cubicBezTo>
                    <a:pt x="8573" y="9194"/>
                    <a:pt x="9526" y="9495"/>
                    <a:pt x="10468" y="9495"/>
                  </a:cubicBezTo>
                  <a:cubicBezTo>
                    <a:pt x="11247" y="9495"/>
                    <a:pt x="12019" y="9288"/>
                    <a:pt x="12700" y="8854"/>
                  </a:cubicBezTo>
                  <a:lnTo>
                    <a:pt x="12700" y="8854"/>
                  </a:lnTo>
                  <a:cubicBezTo>
                    <a:pt x="12737" y="8860"/>
                    <a:pt x="12776" y="8863"/>
                    <a:pt x="12816" y="8863"/>
                  </a:cubicBezTo>
                  <a:cubicBezTo>
                    <a:pt x="13184" y="8863"/>
                    <a:pt x="13639" y="8629"/>
                    <a:pt x="13556" y="8380"/>
                  </a:cubicBezTo>
                  <a:lnTo>
                    <a:pt x="13556" y="8380"/>
                  </a:lnTo>
                  <a:lnTo>
                    <a:pt x="13556" y="8411"/>
                  </a:lnTo>
                  <a:cubicBezTo>
                    <a:pt x="11892" y="4266"/>
                    <a:pt x="7399" y="1"/>
                    <a:pt x="27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11"/>
            <p:cNvSpPr/>
            <p:nvPr/>
          </p:nvSpPr>
          <p:spPr>
            <a:xfrm>
              <a:off x="3696300" y="2037575"/>
              <a:ext cx="439150" cy="352000"/>
            </a:xfrm>
            <a:custGeom>
              <a:rect b="b" l="l" r="r" t="t"/>
              <a:pathLst>
                <a:path extrusionOk="0" h="14080" w="17566">
                  <a:moveTo>
                    <a:pt x="16282" y="721"/>
                  </a:moveTo>
                  <a:cubicBezTo>
                    <a:pt x="15226" y="3804"/>
                    <a:pt x="14037" y="6880"/>
                    <a:pt x="11434" y="8974"/>
                  </a:cubicBezTo>
                  <a:cubicBezTo>
                    <a:pt x="8656" y="11208"/>
                    <a:pt x="5163" y="12543"/>
                    <a:pt x="1665" y="13125"/>
                  </a:cubicBezTo>
                  <a:lnTo>
                    <a:pt x="1665" y="13125"/>
                  </a:lnTo>
                  <a:cubicBezTo>
                    <a:pt x="2282" y="9956"/>
                    <a:pt x="4540" y="7608"/>
                    <a:pt x="6936" y="5562"/>
                  </a:cubicBezTo>
                  <a:cubicBezTo>
                    <a:pt x="9812" y="3093"/>
                    <a:pt x="12715" y="1658"/>
                    <a:pt x="16282" y="721"/>
                  </a:cubicBezTo>
                  <a:close/>
                  <a:moveTo>
                    <a:pt x="17223" y="1"/>
                  </a:moveTo>
                  <a:cubicBezTo>
                    <a:pt x="17082" y="1"/>
                    <a:pt x="16935" y="27"/>
                    <a:pt x="16894" y="41"/>
                  </a:cubicBezTo>
                  <a:cubicBezTo>
                    <a:pt x="12861" y="971"/>
                    <a:pt x="9666" y="2367"/>
                    <a:pt x="6502" y="5035"/>
                  </a:cubicBezTo>
                  <a:cubicBezTo>
                    <a:pt x="3847" y="7247"/>
                    <a:pt x="1192" y="9825"/>
                    <a:pt x="538" y="13327"/>
                  </a:cubicBezTo>
                  <a:lnTo>
                    <a:pt x="538" y="13327"/>
                  </a:lnTo>
                  <a:cubicBezTo>
                    <a:pt x="188" y="13483"/>
                    <a:pt x="0" y="13823"/>
                    <a:pt x="458" y="13823"/>
                  </a:cubicBezTo>
                  <a:cubicBezTo>
                    <a:pt x="459" y="13823"/>
                    <a:pt x="459" y="13823"/>
                    <a:pt x="460" y="13823"/>
                  </a:cubicBezTo>
                  <a:lnTo>
                    <a:pt x="460" y="13823"/>
                  </a:lnTo>
                  <a:cubicBezTo>
                    <a:pt x="458" y="13841"/>
                    <a:pt x="456" y="13858"/>
                    <a:pt x="453" y="13875"/>
                  </a:cubicBezTo>
                  <a:cubicBezTo>
                    <a:pt x="429" y="14020"/>
                    <a:pt x="582" y="14080"/>
                    <a:pt x="782" y="14080"/>
                  </a:cubicBezTo>
                  <a:cubicBezTo>
                    <a:pt x="1099" y="14080"/>
                    <a:pt x="1532" y="13929"/>
                    <a:pt x="1570" y="13720"/>
                  </a:cubicBezTo>
                  <a:cubicBezTo>
                    <a:pt x="1572" y="13706"/>
                    <a:pt x="1574" y="13692"/>
                    <a:pt x="1576" y="13677"/>
                  </a:cubicBezTo>
                  <a:lnTo>
                    <a:pt x="1576" y="13677"/>
                  </a:lnTo>
                  <a:cubicBezTo>
                    <a:pt x="5099" y="13110"/>
                    <a:pt x="8447" y="11771"/>
                    <a:pt x="11403" y="9781"/>
                  </a:cubicBezTo>
                  <a:cubicBezTo>
                    <a:pt x="14784" y="7454"/>
                    <a:pt x="16242" y="3980"/>
                    <a:pt x="17514" y="196"/>
                  </a:cubicBezTo>
                  <a:cubicBezTo>
                    <a:pt x="17566" y="41"/>
                    <a:pt x="17398" y="1"/>
                    <a:pt x="172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11"/>
            <p:cNvSpPr/>
            <p:nvPr/>
          </p:nvSpPr>
          <p:spPr>
            <a:xfrm>
              <a:off x="3363300" y="2187475"/>
              <a:ext cx="369775" cy="331275"/>
            </a:xfrm>
            <a:custGeom>
              <a:rect b="b" l="l" r="r" t="t"/>
              <a:pathLst>
                <a:path extrusionOk="0" h="13251" w="14791">
                  <a:moveTo>
                    <a:pt x="1444" y="822"/>
                  </a:moveTo>
                  <a:lnTo>
                    <a:pt x="1444" y="822"/>
                  </a:lnTo>
                  <a:cubicBezTo>
                    <a:pt x="4081" y="1724"/>
                    <a:pt x="5898" y="5356"/>
                    <a:pt x="7446" y="7290"/>
                  </a:cubicBezTo>
                  <a:cubicBezTo>
                    <a:pt x="8283" y="8314"/>
                    <a:pt x="9524" y="8934"/>
                    <a:pt x="10485" y="9834"/>
                  </a:cubicBezTo>
                  <a:cubicBezTo>
                    <a:pt x="11296" y="10577"/>
                    <a:pt x="12058" y="11370"/>
                    <a:pt x="12771" y="12199"/>
                  </a:cubicBezTo>
                  <a:lnTo>
                    <a:pt x="12771" y="12199"/>
                  </a:lnTo>
                  <a:cubicBezTo>
                    <a:pt x="9753" y="11622"/>
                    <a:pt x="6952" y="10621"/>
                    <a:pt x="5367" y="7662"/>
                  </a:cubicBezTo>
                  <a:cubicBezTo>
                    <a:pt x="4654" y="6359"/>
                    <a:pt x="4220" y="4901"/>
                    <a:pt x="3444" y="3599"/>
                  </a:cubicBezTo>
                  <a:cubicBezTo>
                    <a:pt x="2903" y="2620"/>
                    <a:pt x="1935" y="1813"/>
                    <a:pt x="1444" y="822"/>
                  </a:cubicBezTo>
                  <a:close/>
                  <a:moveTo>
                    <a:pt x="838" y="0"/>
                  </a:moveTo>
                  <a:cubicBezTo>
                    <a:pt x="652" y="0"/>
                    <a:pt x="1" y="156"/>
                    <a:pt x="63" y="466"/>
                  </a:cubicBezTo>
                  <a:cubicBezTo>
                    <a:pt x="435" y="2017"/>
                    <a:pt x="2017" y="3195"/>
                    <a:pt x="2731" y="4622"/>
                  </a:cubicBezTo>
                  <a:cubicBezTo>
                    <a:pt x="3444" y="6080"/>
                    <a:pt x="3940" y="7662"/>
                    <a:pt x="4871" y="8996"/>
                  </a:cubicBezTo>
                  <a:cubicBezTo>
                    <a:pt x="6811" y="11845"/>
                    <a:pt x="10261" y="12562"/>
                    <a:pt x="13457" y="13027"/>
                  </a:cubicBezTo>
                  <a:lnTo>
                    <a:pt x="13457" y="13027"/>
                  </a:lnTo>
                  <a:cubicBezTo>
                    <a:pt x="13490" y="13069"/>
                    <a:pt x="13523" y="13111"/>
                    <a:pt x="13556" y="13153"/>
                  </a:cubicBezTo>
                  <a:cubicBezTo>
                    <a:pt x="13617" y="13221"/>
                    <a:pt x="13727" y="13250"/>
                    <a:pt x="13854" y="13250"/>
                  </a:cubicBezTo>
                  <a:cubicBezTo>
                    <a:pt x="14243" y="13250"/>
                    <a:pt x="14790" y="12976"/>
                    <a:pt x="14580" y="12718"/>
                  </a:cubicBezTo>
                  <a:cubicBezTo>
                    <a:pt x="14567" y="12703"/>
                    <a:pt x="14554" y="12688"/>
                    <a:pt x="14541" y="12672"/>
                  </a:cubicBezTo>
                  <a:lnTo>
                    <a:pt x="14541" y="12672"/>
                  </a:lnTo>
                  <a:cubicBezTo>
                    <a:pt x="14599" y="12581"/>
                    <a:pt x="14566" y="12502"/>
                    <a:pt x="14369" y="12471"/>
                  </a:cubicBezTo>
                  <a:lnTo>
                    <a:pt x="14369" y="12471"/>
                  </a:lnTo>
                  <a:cubicBezTo>
                    <a:pt x="12137" y="9898"/>
                    <a:pt x="9338" y="7978"/>
                    <a:pt x="7383" y="5212"/>
                  </a:cubicBezTo>
                  <a:cubicBezTo>
                    <a:pt x="5926" y="3071"/>
                    <a:pt x="3661" y="156"/>
                    <a:pt x="8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11"/>
            <p:cNvSpPr/>
            <p:nvPr/>
          </p:nvSpPr>
          <p:spPr>
            <a:xfrm>
              <a:off x="3636250" y="2375375"/>
              <a:ext cx="441475" cy="350150"/>
            </a:xfrm>
            <a:custGeom>
              <a:rect b="b" l="l" r="r" t="t"/>
              <a:pathLst>
                <a:path extrusionOk="0" h="14006" w="17659">
                  <a:moveTo>
                    <a:pt x="15262" y="1321"/>
                  </a:moveTo>
                  <a:cubicBezTo>
                    <a:pt x="13611" y="3164"/>
                    <a:pt x="12658" y="5579"/>
                    <a:pt x="10734" y="7250"/>
                  </a:cubicBezTo>
                  <a:cubicBezTo>
                    <a:pt x="8206" y="9405"/>
                    <a:pt x="5289" y="11059"/>
                    <a:pt x="2141" y="12132"/>
                  </a:cubicBezTo>
                  <a:lnTo>
                    <a:pt x="2141" y="12132"/>
                  </a:lnTo>
                  <a:cubicBezTo>
                    <a:pt x="3533" y="9460"/>
                    <a:pt x="5626" y="7733"/>
                    <a:pt x="8098" y="5761"/>
                  </a:cubicBezTo>
                  <a:cubicBezTo>
                    <a:pt x="9401" y="4706"/>
                    <a:pt x="10455" y="3465"/>
                    <a:pt x="11975" y="2659"/>
                  </a:cubicBezTo>
                  <a:cubicBezTo>
                    <a:pt x="13032" y="2140"/>
                    <a:pt x="14131" y="1691"/>
                    <a:pt x="15262" y="1321"/>
                  </a:cubicBezTo>
                  <a:close/>
                  <a:moveTo>
                    <a:pt x="16910" y="0"/>
                  </a:moveTo>
                  <a:cubicBezTo>
                    <a:pt x="16857" y="0"/>
                    <a:pt x="16804" y="7"/>
                    <a:pt x="16752" y="22"/>
                  </a:cubicBezTo>
                  <a:cubicBezTo>
                    <a:pt x="14922" y="487"/>
                    <a:pt x="13154" y="1139"/>
                    <a:pt x="11448" y="1976"/>
                  </a:cubicBezTo>
                  <a:cubicBezTo>
                    <a:pt x="9835" y="2814"/>
                    <a:pt x="8749" y="4117"/>
                    <a:pt x="7353" y="5233"/>
                  </a:cubicBezTo>
                  <a:cubicBezTo>
                    <a:pt x="4562" y="7460"/>
                    <a:pt x="2258" y="9354"/>
                    <a:pt x="813" y="12545"/>
                  </a:cubicBezTo>
                  <a:lnTo>
                    <a:pt x="813" y="12545"/>
                  </a:lnTo>
                  <a:cubicBezTo>
                    <a:pt x="729" y="12569"/>
                    <a:pt x="645" y="12593"/>
                    <a:pt x="560" y="12616"/>
                  </a:cubicBezTo>
                  <a:cubicBezTo>
                    <a:pt x="0" y="12769"/>
                    <a:pt x="46" y="13318"/>
                    <a:pt x="457" y="13407"/>
                  </a:cubicBezTo>
                  <a:lnTo>
                    <a:pt x="457" y="13407"/>
                  </a:lnTo>
                  <a:cubicBezTo>
                    <a:pt x="439" y="13454"/>
                    <a:pt x="422" y="13500"/>
                    <a:pt x="405" y="13546"/>
                  </a:cubicBezTo>
                  <a:cubicBezTo>
                    <a:pt x="274" y="13859"/>
                    <a:pt x="534" y="14005"/>
                    <a:pt x="830" y="14005"/>
                  </a:cubicBezTo>
                  <a:cubicBezTo>
                    <a:pt x="1094" y="14005"/>
                    <a:pt x="1387" y="13889"/>
                    <a:pt x="1460" y="13671"/>
                  </a:cubicBezTo>
                  <a:cubicBezTo>
                    <a:pt x="1528" y="13486"/>
                    <a:pt x="1599" y="13306"/>
                    <a:pt x="1673" y="13129"/>
                  </a:cubicBezTo>
                  <a:lnTo>
                    <a:pt x="1673" y="13129"/>
                  </a:lnTo>
                  <a:cubicBezTo>
                    <a:pt x="4843" y="12144"/>
                    <a:pt x="7820" y="10597"/>
                    <a:pt x="10486" y="8583"/>
                  </a:cubicBezTo>
                  <a:cubicBezTo>
                    <a:pt x="11758" y="7653"/>
                    <a:pt x="12875" y="6505"/>
                    <a:pt x="13805" y="5233"/>
                  </a:cubicBezTo>
                  <a:cubicBezTo>
                    <a:pt x="14891" y="3620"/>
                    <a:pt x="15666" y="1852"/>
                    <a:pt x="17248" y="673"/>
                  </a:cubicBezTo>
                  <a:cubicBezTo>
                    <a:pt x="17658" y="373"/>
                    <a:pt x="17298" y="0"/>
                    <a:pt x="169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11"/>
            <p:cNvSpPr/>
            <p:nvPr/>
          </p:nvSpPr>
          <p:spPr>
            <a:xfrm>
              <a:off x="3266925" y="2664000"/>
              <a:ext cx="420475" cy="134025"/>
            </a:xfrm>
            <a:custGeom>
              <a:rect b="b" l="l" r="r" t="t"/>
              <a:pathLst>
                <a:path extrusionOk="0" h="5361" w="16819">
                  <a:moveTo>
                    <a:pt x="5575" y="864"/>
                  </a:moveTo>
                  <a:cubicBezTo>
                    <a:pt x="6716" y="864"/>
                    <a:pt x="7829" y="1317"/>
                    <a:pt x="8912" y="1784"/>
                  </a:cubicBezTo>
                  <a:cubicBezTo>
                    <a:pt x="10546" y="2442"/>
                    <a:pt x="11816" y="2577"/>
                    <a:pt x="13260" y="2577"/>
                  </a:cubicBezTo>
                  <a:cubicBezTo>
                    <a:pt x="13681" y="2577"/>
                    <a:pt x="14116" y="2566"/>
                    <a:pt x="14579" y="2552"/>
                  </a:cubicBezTo>
                  <a:lnTo>
                    <a:pt x="14579" y="2552"/>
                  </a:lnTo>
                  <a:cubicBezTo>
                    <a:pt x="13415" y="3879"/>
                    <a:pt x="11916" y="4239"/>
                    <a:pt x="10268" y="4239"/>
                  </a:cubicBezTo>
                  <a:cubicBezTo>
                    <a:pt x="8317" y="4239"/>
                    <a:pt x="6157" y="3735"/>
                    <a:pt x="4094" y="3735"/>
                  </a:cubicBezTo>
                  <a:cubicBezTo>
                    <a:pt x="3154" y="3735"/>
                    <a:pt x="2234" y="3840"/>
                    <a:pt x="1363" y="4144"/>
                  </a:cubicBezTo>
                  <a:lnTo>
                    <a:pt x="1363" y="4144"/>
                  </a:lnTo>
                  <a:cubicBezTo>
                    <a:pt x="1778" y="2852"/>
                    <a:pt x="2725" y="1770"/>
                    <a:pt x="3980" y="1195"/>
                  </a:cubicBezTo>
                  <a:cubicBezTo>
                    <a:pt x="4518" y="960"/>
                    <a:pt x="5049" y="864"/>
                    <a:pt x="5575" y="864"/>
                  </a:cubicBezTo>
                  <a:close/>
                  <a:moveTo>
                    <a:pt x="5845" y="1"/>
                  </a:moveTo>
                  <a:cubicBezTo>
                    <a:pt x="5619" y="1"/>
                    <a:pt x="5391" y="16"/>
                    <a:pt x="5159" y="47"/>
                  </a:cubicBezTo>
                  <a:cubicBezTo>
                    <a:pt x="2584" y="419"/>
                    <a:pt x="506" y="2405"/>
                    <a:pt x="40" y="4979"/>
                  </a:cubicBezTo>
                  <a:cubicBezTo>
                    <a:pt x="0" y="5262"/>
                    <a:pt x="263" y="5361"/>
                    <a:pt x="519" y="5361"/>
                  </a:cubicBezTo>
                  <a:cubicBezTo>
                    <a:pt x="656" y="5361"/>
                    <a:pt x="792" y="5333"/>
                    <a:pt x="878" y="5289"/>
                  </a:cubicBezTo>
                  <a:cubicBezTo>
                    <a:pt x="1922" y="4681"/>
                    <a:pt x="3019" y="4484"/>
                    <a:pt x="4143" y="4484"/>
                  </a:cubicBezTo>
                  <a:cubicBezTo>
                    <a:pt x="6225" y="4484"/>
                    <a:pt x="8401" y="5162"/>
                    <a:pt x="10503" y="5162"/>
                  </a:cubicBezTo>
                  <a:cubicBezTo>
                    <a:pt x="10739" y="5162"/>
                    <a:pt x="10974" y="5153"/>
                    <a:pt x="11207" y="5134"/>
                  </a:cubicBezTo>
                  <a:cubicBezTo>
                    <a:pt x="13844" y="4917"/>
                    <a:pt x="15581" y="3459"/>
                    <a:pt x="16667" y="1133"/>
                  </a:cubicBezTo>
                  <a:cubicBezTo>
                    <a:pt x="16819" y="812"/>
                    <a:pt x="16548" y="657"/>
                    <a:pt x="16235" y="657"/>
                  </a:cubicBezTo>
                  <a:cubicBezTo>
                    <a:pt x="15972" y="657"/>
                    <a:pt x="15680" y="766"/>
                    <a:pt x="15581" y="978"/>
                  </a:cubicBezTo>
                  <a:cubicBezTo>
                    <a:pt x="15459" y="1239"/>
                    <a:pt x="15330" y="1481"/>
                    <a:pt x="15196" y="1704"/>
                  </a:cubicBezTo>
                  <a:lnTo>
                    <a:pt x="15196" y="1704"/>
                  </a:lnTo>
                  <a:cubicBezTo>
                    <a:pt x="14478" y="1741"/>
                    <a:pt x="13781" y="1828"/>
                    <a:pt x="13082" y="1828"/>
                  </a:cubicBezTo>
                  <a:cubicBezTo>
                    <a:pt x="12748" y="1828"/>
                    <a:pt x="12413" y="1808"/>
                    <a:pt x="12076" y="1753"/>
                  </a:cubicBezTo>
                  <a:cubicBezTo>
                    <a:pt x="10990" y="1567"/>
                    <a:pt x="9967" y="1226"/>
                    <a:pt x="9005" y="761"/>
                  </a:cubicBezTo>
                  <a:cubicBezTo>
                    <a:pt x="7975" y="349"/>
                    <a:pt x="6946" y="1"/>
                    <a:pt x="58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11"/>
            <p:cNvSpPr/>
            <p:nvPr/>
          </p:nvSpPr>
          <p:spPr>
            <a:xfrm>
              <a:off x="3501350" y="2560000"/>
              <a:ext cx="177875" cy="161425"/>
            </a:xfrm>
            <a:custGeom>
              <a:rect b="b" l="l" r="r" t="t"/>
              <a:pathLst>
                <a:path extrusionOk="0" h="6457" w="7115">
                  <a:moveTo>
                    <a:pt x="1384" y="727"/>
                  </a:moveTo>
                  <a:lnTo>
                    <a:pt x="1384" y="727"/>
                  </a:lnTo>
                  <a:cubicBezTo>
                    <a:pt x="2153" y="1115"/>
                    <a:pt x="3566" y="2717"/>
                    <a:pt x="3847" y="2997"/>
                  </a:cubicBezTo>
                  <a:cubicBezTo>
                    <a:pt x="4381" y="3630"/>
                    <a:pt x="4852" y="4301"/>
                    <a:pt x="5260" y="5010"/>
                  </a:cubicBezTo>
                  <a:lnTo>
                    <a:pt x="5260" y="5010"/>
                  </a:lnTo>
                  <a:cubicBezTo>
                    <a:pt x="3423" y="4440"/>
                    <a:pt x="2175" y="2477"/>
                    <a:pt x="1384" y="727"/>
                  </a:cubicBezTo>
                  <a:close/>
                  <a:moveTo>
                    <a:pt x="1252" y="1"/>
                  </a:moveTo>
                  <a:cubicBezTo>
                    <a:pt x="935" y="1"/>
                    <a:pt x="611" y="89"/>
                    <a:pt x="279" y="299"/>
                  </a:cubicBezTo>
                  <a:cubicBezTo>
                    <a:pt x="186" y="361"/>
                    <a:pt x="0" y="485"/>
                    <a:pt x="62" y="640"/>
                  </a:cubicBezTo>
                  <a:cubicBezTo>
                    <a:pt x="1153" y="3136"/>
                    <a:pt x="2880" y="5579"/>
                    <a:pt x="5685" y="5809"/>
                  </a:cubicBezTo>
                  <a:lnTo>
                    <a:pt x="5685" y="5809"/>
                  </a:lnTo>
                  <a:cubicBezTo>
                    <a:pt x="5757" y="5956"/>
                    <a:pt x="5827" y="6105"/>
                    <a:pt x="5894" y="6255"/>
                  </a:cubicBezTo>
                  <a:cubicBezTo>
                    <a:pt x="5955" y="6398"/>
                    <a:pt x="6115" y="6457"/>
                    <a:pt x="6295" y="6457"/>
                  </a:cubicBezTo>
                  <a:cubicBezTo>
                    <a:pt x="6662" y="6457"/>
                    <a:pt x="7115" y="6214"/>
                    <a:pt x="7011" y="5944"/>
                  </a:cubicBezTo>
                  <a:cubicBezTo>
                    <a:pt x="6962" y="5835"/>
                    <a:pt x="6912" y="5727"/>
                    <a:pt x="6861" y="5619"/>
                  </a:cubicBezTo>
                  <a:lnTo>
                    <a:pt x="6861" y="5619"/>
                  </a:lnTo>
                  <a:cubicBezTo>
                    <a:pt x="7050" y="5425"/>
                    <a:pt x="7032" y="5160"/>
                    <a:pt x="6620" y="5138"/>
                  </a:cubicBezTo>
                  <a:lnTo>
                    <a:pt x="6620" y="5138"/>
                  </a:lnTo>
                  <a:cubicBezTo>
                    <a:pt x="5877" y="3718"/>
                    <a:pt x="4894" y="2426"/>
                    <a:pt x="3692" y="1353"/>
                  </a:cubicBezTo>
                  <a:cubicBezTo>
                    <a:pt x="2980" y="711"/>
                    <a:pt x="2150" y="1"/>
                    <a:pt x="12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11"/>
            <p:cNvSpPr/>
            <p:nvPr/>
          </p:nvSpPr>
          <p:spPr>
            <a:xfrm>
              <a:off x="3631300" y="2657975"/>
              <a:ext cx="311325" cy="64150"/>
            </a:xfrm>
            <a:custGeom>
              <a:rect b="b" l="l" r="r" t="t"/>
              <a:pathLst>
                <a:path extrusionOk="0" h="2566" w="12453">
                  <a:moveTo>
                    <a:pt x="7387" y="764"/>
                  </a:moveTo>
                  <a:cubicBezTo>
                    <a:pt x="8503" y="764"/>
                    <a:pt x="9620" y="904"/>
                    <a:pt x="10712" y="1187"/>
                  </a:cubicBezTo>
                  <a:lnTo>
                    <a:pt x="10712" y="1187"/>
                  </a:lnTo>
                  <a:cubicBezTo>
                    <a:pt x="9648" y="1660"/>
                    <a:pt x="8524" y="1826"/>
                    <a:pt x="7379" y="1826"/>
                  </a:cubicBezTo>
                  <a:cubicBezTo>
                    <a:pt x="6052" y="1826"/>
                    <a:pt x="4696" y="1604"/>
                    <a:pt x="3366" y="1380"/>
                  </a:cubicBezTo>
                  <a:lnTo>
                    <a:pt x="3366" y="1380"/>
                  </a:lnTo>
                  <a:cubicBezTo>
                    <a:pt x="4669" y="972"/>
                    <a:pt x="6027" y="764"/>
                    <a:pt x="7387" y="764"/>
                  </a:cubicBezTo>
                  <a:close/>
                  <a:moveTo>
                    <a:pt x="7634" y="0"/>
                  </a:moveTo>
                  <a:cubicBezTo>
                    <a:pt x="5670" y="0"/>
                    <a:pt x="3718" y="385"/>
                    <a:pt x="1895" y="1141"/>
                  </a:cubicBezTo>
                  <a:lnTo>
                    <a:pt x="1895" y="1141"/>
                  </a:lnTo>
                  <a:cubicBezTo>
                    <a:pt x="1628" y="1101"/>
                    <a:pt x="1362" y="1064"/>
                    <a:pt x="1099" y="1033"/>
                  </a:cubicBezTo>
                  <a:cubicBezTo>
                    <a:pt x="1078" y="1030"/>
                    <a:pt x="1057" y="1029"/>
                    <a:pt x="1036" y="1029"/>
                  </a:cubicBezTo>
                  <a:cubicBezTo>
                    <a:pt x="544" y="1029"/>
                    <a:pt x="0" y="1661"/>
                    <a:pt x="608" y="1794"/>
                  </a:cubicBezTo>
                  <a:lnTo>
                    <a:pt x="608" y="1794"/>
                  </a:lnTo>
                  <a:cubicBezTo>
                    <a:pt x="396" y="2036"/>
                    <a:pt x="649" y="2290"/>
                    <a:pt x="990" y="2290"/>
                  </a:cubicBezTo>
                  <a:cubicBezTo>
                    <a:pt x="1094" y="2290"/>
                    <a:pt x="1206" y="2266"/>
                    <a:pt x="1316" y="2211"/>
                  </a:cubicBezTo>
                  <a:cubicBezTo>
                    <a:pt x="1490" y="2124"/>
                    <a:pt x="1664" y="2040"/>
                    <a:pt x="1841" y="1961"/>
                  </a:cubicBezTo>
                  <a:lnTo>
                    <a:pt x="1841" y="1961"/>
                  </a:lnTo>
                  <a:cubicBezTo>
                    <a:pt x="3668" y="2226"/>
                    <a:pt x="5483" y="2566"/>
                    <a:pt x="7261" y="2566"/>
                  </a:cubicBezTo>
                  <a:cubicBezTo>
                    <a:pt x="8938" y="2566"/>
                    <a:pt x="10582" y="2264"/>
                    <a:pt x="12173" y="1312"/>
                  </a:cubicBezTo>
                  <a:cubicBezTo>
                    <a:pt x="12452" y="1188"/>
                    <a:pt x="12421" y="785"/>
                    <a:pt x="12142" y="691"/>
                  </a:cubicBezTo>
                  <a:cubicBezTo>
                    <a:pt x="10669" y="229"/>
                    <a:pt x="9148" y="0"/>
                    <a:pt x="76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11"/>
            <p:cNvSpPr/>
            <p:nvPr/>
          </p:nvSpPr>
          <p:spPr>
            <a:xfrm>
              <a:off x="3596925" y="2760425"/>
              <a:ext cx="204875" cy="192375"/>
            </a:xfrm>
            <a:custGeom>
              <a:rect b="b" l="l" r="r" t="t"/>
              <a:pathLst>
                <a:path extrusionOk="0" h="7695" w="8195">
                  <a:moveTo>
                    <a:pt x="6571" y="951"/>
                  </a:moveTo>
                  <a:lnTo>
                    <a:pt x="6571" y="951"/>
                  </a:lnTo>
                  <a:cubicBezTo>
                    <a:pt x="5247" y="3030"/>
                    <a:pt x="3798" y="5093"/>
                    <a:pt x="1727" y="6424"/>
                  </a:cubicBezTo>
                  <a:lnTo>
                    <a:pt x="1727" y="6424"/>
                  </a:lnTo>
                  <a:cubicBezTo>
                    <a:pt x="2612" y="4215"/>
                    <a:pt x="4386" y="1771"/>
                    <a:pt x="6571" y="951"/>
                  </a:cubicBezTo>
                  <a:close/>
                  <a:moveTo>
                    <a:pt x="7631" y="1"/>
                  </a:moveTo>
                  <a:cubicBezTo>
                    <a:pt x="7607" y="1"/>
                    <a:pt x="7583" y="3"/>
                    <a:pt x="7561" y="6"/>
                  </a:cubicBezTo>
                  <a:cubicBezTo>
                    <a:pt x="4075" y="582"/>
                    <a:pt x="1419" y="3913"/>
                    <a:pt x="373" y="7162"/>
                  </a:cubicBezTo>
                  <a:lnTo>
                    <a:pt x="373" y="7162"/>
                  </a:lnTo>
                  <a:cubicBezTo>
                    <a:pt x="1" y="7419"/>
                    <a:pt x="285" y="7695"/>
                    <a:pt x="675" y="7695"/>
                  </a:cubicBezTo>
                  <a:cubicBezTo>
                    <a:pt x="775" y="7695"/>
                    <a:pt x="881" y="7677"/>
                    <a:pt x="985" y="7636"/>
                  </a:cubicBezTo>
                  <a:cubicBezTo>
                    <a:pt x="4180" y="6178"/>
                    <a:pt x="6197" y="3294"/>
                    <a:pt x="8027" y="409"/>
                  </a:cubicBezTo>
                  <a:cubicBezTo>
                    <a:pt x="8194" y="129"/>
                    <a:pt x="7858" y="1"/>
                    <a:pt x="76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11"/>
            <p:cNvSpPr/>
            <p:nvPr/>
          </p:nvSpPr>
          <p:spPr>
            <a:xfrm>
              <a:off x="3388900" y="2884800"/>
              <a:ext cx="251650" cy="86400"/>
            </a:xfrm>
            <a:custGeom>
              <a:rect b="b" l="l" r="r" t="t"/>
              <a:pathLst>
                <a:path extrusionOk="0" h="3456" w="10066">
                  <a:moveTo>
                    <a:pt x="3492" y="565"/>
                  </a:moveTo>
                  <a:cubicBezTo>
                    <a:pt x="5349" y="565"/>
                    <a:pt x="7136" y="945"/>
                    <a:pt x="8517" y="2362"/>
                  </a:cubicBezTo>
                  <a:lnTo>
                    <a:pt x="8517" y="2362"/>
                  </a:lnTo>
                  <a:cubicBezTo>
                    <a:pt x="8038" y="2772"/>
                    <a:pt x="7459" y="2939"/>
                    <a:pt x="6837" y="2939"/>
                  </a:cubicBezTo>
                  <a:cubicBezTo>
                    <a:pt x="5085" y="2939"/>
                    <a:pt x="2983" y="1617"/>
                    <a:pt x="1741" y="656"/>
                  </a:cubicBezTo>
                  <a:lnTo>
                    <a:pt x="1741" y="656"/>
                  </a:lnTo>
                  <a:cubicBezTo>
                    <a:pt x="2325" y="602"/>
                    <a:pt x="2911" y="565"/>
                    <a:pt x="3492" y="565"/>
                  </a:cubicBezTo>
                  <a:close/>
                  <a:moveTo>
                    <a:pt x="4097" y="1"/>
                  </a:moveTo>
                  <a:cubicBezTo>
                    <a:pt x="3013" y="1"/>
                    <a:pt x="1913" y="118"/>
                    <a:pt x="869" y="242"/>
                  </a:cubicBezTo>
                  <a:cubicBezTo>
                    <a:pt x="776" y="242"/>
                    <a:pt x="1" y="521"/>
                    <a:pt x="249" y="707"/>
                  </a:cubicBezTo>
                  <a:cubicBezTo>
                    <a:pt x="1821" y="2014"/>
                    <a:pt x="4349" y="3456"/>
                    <a:pt x="6627" y="3456"/>
                  </a:cubicBezTo>
                  <a:cubicBezTo>
                    <a:pt x="7464" y="3456"/>
                    <a:pt x="8267" y="3261"/>
                    <a:pt x="8977" y="2794"/>
                  </a:cubicBezTo>
                  <a:lnTo>
                    <a:pt x="8977" y="2794"/>
                  </a:lnTo>
                  <a:cubicBezTo>
                    <a:pt x="9006" y="2798"/>
                    <a:pt x="9037" y="2801"/>
                    <a:pt x="9070" y="2801"/>
                  </a:cubicBezTo>
                  <a:cubicBezTo>
                    <a:pt x="9440" y="2801"/>
                    <a:pt x="10065" y="2507"/>
                    <a:pt x="9896" y="2289"/>
                  </a:cubicBezTo>
                  <a:lnTo>
                    <a:pt x="9865" y="2289"/>
                  </a:lnTo>
                  <a:cubicBezTo>
                    <a:pt x="9824" y="2239"/>
                    <a:pt x="9782" y="2190"/>
                    <a:pt x="9740" y="2141"/>
                  </a:cubicBezTo>
                  <a:lnTo>
                    <a:pt x="9740" y="2141"/>
                  </a:lnTo>
                  <a:cubicBezTo>
                    <a:pt x="9761" y="2119"/>
                    <a:pt x="9782" y="2095"/>
                    <a:pt x="9803" y="2072"/>
                  </a:cubicBezTo>
                  <a:cubicBezTo>
                    <a:pt x="9923" y="1939"/>
                    <a:pt x="9791" y="1886"/>
                    <a:pt x="9584" y="1886"/>
                  </a:cubicBezTo>
                  <a:cubicBezTo>
                    <a:pt x="9559" y="1886"/>
                    <a:pt x="9532" y="1886"/>
                    <a:pt x="9506" y="1888"/>
                  </a:cubicBezTo>
                  <a:lnTo>
                    <a:pt x="9506" y="1888"/>
                  </a:lnTo>
                  <a:cubicBezTo>
                    <a:pt x="8047" y="399"/>
                    <a:pt x="6097" y="1"/>
                    <a:pt x="4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11"/>
            <p:cNvSpPr/>
            <p:nvPr/>
          </p:nvSpPr>
          <p:spPr>
            <a:xfrm>
              <a:off x="3060100" y="2488550"/>
              <a:ext cx="300900" cy="466975"/>
            </a:xfrm>
            <a:custGeom>
              <a:rect b="b" l="l" r="r" t="t"/>
              <a:pathLst>
                <a:path extrusionOk="0" h="18679" w="12036">
                  <a:moveTo>
                    <a:pt x="2705" y="2356"/>
                  </a:moveTo>
                  <a:cubicBezTo>
                    <a:pt x="3562" y="4879"/>
                    <a:pt x="4619" y="7489"/>
                    <a:pt x="6049" y="9609"/>
                  </a:cubicBezTo>
                  <a:cubicBezTo>
                    <a:pt x="7811" y="12222"/>
                    <a:pt x="10657" y="14391"/>
                    <a:pt x="10561" y="17746"/>
                  </a:cubicBezTo>
                  <a:lnTo>
                    <a:pt x="10561" y="17746"/>
                  </a:lnTo>
                  <a:cubicBezTo>
                    <a:pt x="7835" y="16142"/>
                    <a:pt x="4428" y="14109"/>
                    <a:pt x="2854" y="11439"/>
                  </a:cubicBezTo>
                  <a:cubicBezTo>
                    <a:pt x="2017" y="9981"/>
                    <a:pt x="2110" y="8306"/>
                    <a:pt x="2203" y="6662"/>
                  </a:cubicBezTo>
                  <a:cubicBezTo>
                    <a:pt x="2264" y="5224"/>
                    <a:pt x="2435" y="3785"/>
                    <a:pt x="2705" y="2356"/>
                  </a:cubicBezTo>
                  <a:close/>
                  <a:moveTo>
                    <a:pt x="2930" y="1"/>
                  </a:moveTo>
                  <a:cubicBezTo>
                    <a:pt x="2611" y="1"/>
                    <a:pt x="2122" y="190"/>
                    <a:pt x="2079" y="365"/>
                  </a:cubicBezTo>
                  <a:cubicBezTo>
                    <a:pt x="1303" y="3560"/>
                    <a:pt x="0" y="8678"/>
                    <a:pt x="1768" y="11718"/>
                  </a:cubicBezTo>
                  <a:cubicBezTo>
                    <a:pt x="3506" y="14789"/>
                    <a:pt x="7445" y="16898"/>
                    <a:pt x="10330" y="18635"/>
                  </a:cubicBezTo>
                  <a:cubicBezTo>
                    <a:pt x="10375" y="18666"/>
                    <a:pt x="10439" y="18679"/>
                    <a:pt x="10513" y="18679"/>
                  </a:cubicBezTo>
                  <a:cubicBezTo>
                    <a:pt x="10778" y="18679"/>
                    <a:pt x="11173" y="18512"/>
                    <a:pt x="11335" y="18376"/>
                  </a:cubicBezTo>
                  <a:lnTo>
                    <a:pt x="11335" y="18376"/>
                  </a:lnTo>
                  <a:cubicBezTo>
                    <a:pt x="11498" y="18314"/>
                    <a:pt x="11622" y="18230"/>
                    <a:pt x="11633" y="18139"/>
                  </a:cubicBezTo>
                  <a:cubicBezTo>
                    <a:pt x="12036" y="14851"/>
                    <a:pt x="9802" y="12711"/>
                    <a:pt x="7941" y="10322"/>
                  </a:cubicBezTo>
                  <a:cubicBezTo>
                    <a:pt x="5646" y="7437"/>
                    <a:pt x="4281" y="3591"/>
                    <a:pt x="3195" y="117"/>
                  </a:cubicBezTo>
                  <a:cubicBezTo>
                    <a:pt x="3168" y="34"/>
                    <a:pt x="3064" y="1"/>
                    <a:pt x="2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11"/>
            <p:cNvSpPr/>
            <p:nvPr/>
          </p:nvSpPr>
          <p:spPr>
            <a:xfrm>
              <a:off x="3026750" y="2889000"/>
              <a:ext cx="333600" cy="115875"/>
            </a:xfrm>
            <a:custGeom>
              <a:rect b="b" l="l" r="r" t="t"/>
              <a:pathLst>
                <a:path extrusionOk="0" h="4635" w="13344">
                  <a:moveTo>
                    <a:pt x="6896" y="830"/>
                  </a:moveTo>
                  <a:cubicBezTo>
                    <a:pt x="8651" y="830"/>
                    <a:pt x="10331" y="1198"/>
                    <a:pt x="11446" y="2216"/>
                  </a:cubicBezTo>
                  <a:lnTo>
                    <a:pt x="11446" y="2216"/>
                  </a:lnTo>
                  <a:cubicBezTo>
                    <a:pt x="10103" y="3070"/>
                    <a:pt x="8769" y="3754"/>
                    <a:pt x="7270" y="3754"/>
                  </a:cubicBezTo>
                  <a:cubicBezTo>
                    <a:pt x="6723" y="3754"/>
                    <a:pt x="6153" y="3663"/>
                    <a:pt x="5553" y="3455"/>
                  </a:cubicBezTo>
                  <a:cubicBezTo>
                    <a:pt x="4276" y="2995"/>
                    <a:pt x="3019" y="2325"/>
                    <a:pt x="1784" y="1687"/>
                  </a:cubicBezTo>
                  <a:lnTo>
                    <a:pt x="1784" y="1687"/>
                  </a:lnTo>
                  <a:cubicBezTo>
                    <a:pt x="3214" y="1217"/>
                    <a:pt x="5095" y="830"/>
                    <a:pt x="6896" y="830"/>
                  </a:cubicBezTo>
                  <a:close/>
                  <a:moveTo>
                    <a:pt x="7205" y="0"/>
                  </a:moveTo>
                  <a:cubicBezTo>
                    <a:pt x="4739" y="0"/>
                    <a:pt x="2141" y="657"/>
                    <a:pt x="435" y="1346"/>
                  </a:cubicBezTo>
                  <a:cubicBezTo>
                    <a:pt x="94" y="1470"/>
                    <a:pt x="0" y="1873"/>
                    <a:pt x="373" y="2028"/>
                  </a:cubicBezTo>
                  <a:cubicBezTo>
                    <a:pt x="2420" y="3052"/>
                    <a:pt x="4715" y="4603"/>
                    <a:pt x="7073" y="4634"/>
                  </a:cubicBezTo>
                  <a:cubicBezTo>
                    <a:pt x="7101" y="4634"/>
                    <a:pt x="7129" y="4634"/>
                    <a:pt x="7158" y="4634"/>
                  </a:cubicBezTo>
                  <a:cubicBezTo>
                    <a:pt x="8945" y="4634"/>
                    <a:pt x="10525" y="3791"/>
                    <a:pt x="11999" y="2843"/>
                  </a:cubicBezTo>
                  <a:lnTo>
                    <a:pt x="11999" y="2843"/>
                  </a:lnTo>
                  <a:cubicBezTo>
                    <a:pt x="12033" y="2891"/>
                    <a:pt x="12066" y="2940"/>
                    <a:pt x="12098" y="2990"/>
                  </a:cubicBezTo>
                  <a:cubicBezTo>
                    <a:pt x="12169" y="3105"/>
                    <a:pt x="12309" y="3154"/>
                    <a:pt x="12465" y="3154"/>
                  </a:cubicBezTo>
                  <a:cubicBezTo>
                    <a:pt x="12853" y="3154"/>
                    <a:pt x="13343" y="2848"/>
                    <a:pt x="13122" y="2493"/>
                  </a:cubicBezTo>
                  <a:cubicBezTo>
                    <a:pt x="13035" y="2359"/>
                    <a:pt x="12943" y="2232"/>
                    <a:pt x="12846" y="2110"/>
                  </a:cubicBezTo>
                  <a:lnTo>
                    <a:pt x="12846" y="2110"/>
                  </a:lnTo>
                  <a:cubicBezTo>
                    <a:pt x="12831" y="2038"/>
                    <a:pt x="12773" y="1974"/>
                    <a:pt x="12689" y="1925"/>
                  </a:cubicBezTo>
                  <a:lnTo>
                    <a:pt x="12689" y="1925"/>
                  </a:lnTo>
                  <a:cubicBezTo>
                    <a:pt x="11418" y="502"/>
                    <a:pt x="9362" y="0"/>
                    <a:pt x="7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11"/>
            <p:cNvSpPr/>
            <p:nvPr/>
          </p:nvSpPr>
          <p:spPr>
            <a:xfrm>
              <a:off x="3103525" y="3018500"/>
              <a:ext cx="382200" cy="152775"/>
            </a:xfrm>
            <a:custGeom>
              <a:rect b="b" l="l" r="r" t="t"/>
              <a:pathLst>
                <a:path extrusionOk="0" h="6111" w="15288">
                  <a:moveTo>
                    <a:pt x="11629" y="670"/>
                  </a:moveTo>
                  <a:cubicBezTo>
                    <a:pt x="12392" y="670"/>
                    <a:pt x="13146" y="896"/>
                    <a:pt x="13866" y="1470"/>
                  </a:cubicBezTo>
                  <a:cubicBezTo>
                    <a:pt x="13910" y="1505"/>
                    <a:pt x="13969" y="1527"/>
                    <a:pt x="14038" y="1537"/>
                  </a:cubicBezTo>
                  <a:lnTo>
                    <a:pt x="14038" y="1537"/>
                  </a:lnTo>
                  <a:cubicBezTo>
                    <a:pt x="13228" y="4218"/>
                    <a:pt x="10107" y="4686"/>
                    <a:pt x="7631" y="5099"/>
                  </a:cubicBezTo>
                  <a:cubicBezTo>
                    <a:pt x="5965" y="5354"/>
                    <a:pt x="4299" y="5487"/>
                    <a:pt x="2620" y="5487"/>
                  </a:cubicBezTo>
                  <a:cubicBezTo>
                    <a:pt x="2365" y="5487"/>
                    <a:pt x="2111" y="5484"/>
                    <a:pt x="1855" y="5478"/>
                  </a:cubicBezTo>
                  <a:lnTo>
                    <a:pt x="1855" y="5478"/>
                  </a:lnTo>
                  <a:lnTo>
                    <a:pt x="6359" y="2897"/>
                  </a:lnTo>
                  <a:cubicBezTo>
                    <a:pt x="7915" y="1977"/>
                    <a:pt x="9795" y="670"/>
                    <a:pt x="11629" y="670"/>
                  </a:cubicBezTo>
                  <a:close/>
                  <a:moveTo>
                    <a:pt x="11930" y="1"/>
                  </a:moveTo>
                  <a:cubicBezTo>
                    <a:pt x="11077" y="1"/>
                    <a:pt x="10207" y="204"/>
                    <a:pt x="9368" y="539"/>
                  </a:cubicBezTo>
                  <a:cubicBezTo>
                    <a:pt x="6204" y="1811"/>
                    <a:pt x="3257" y="3889"/>
                    <a:pt x="342" y="5595"/>
                  </a:cubicBezTo>
                  <a:cubicBezTo>
                    <a:pt x="0" y="5782"/>
                    <a:pt x="124" y="6061"/>
                    <a:pt x="466" y="6061"/>
                  </a:cubicBezTo>
                  <a:cubicBezTo>
                    <a:pt x="1069" y="6094"/>
                    <a:pt x="1671" y="6110"/>
                    <a:pt x="2271" y="6110"/>
                  </a:cubicBezTo>
                  <a:cubicBezTo>
                    <a:pt x="5039" y="6110"/>
                    <a:pt x="7778" y="5762"/>
                    <a:pt x="10454" y="5099"/>
                  </a:cubicBezTo>
                  <a:cubicBezTo>
                    <a:pt x="12780" y="4510"/>
                    <a:pt x="14766" y="3517"/>
                    <a:pt x="15262" y="974"/>
                  </a:cubicBezTo>
                  <a:cubicBezTo>
                    <a:pt x="15287" y="796"/>
                    <a:pt x="15116" y="722"/>
                    <a:pt x="14900" y="722"/>
                  </a:cubicBezTo>
                  <a:cubicBezTo>
                    <a:pt x="14787" y="722"/>
                    <a:pt x="14660" y="743"/>
                    <a:pt x="14544" y="780"/>
                  </a:cubicBezTo>
                  <a:lnTo>
                    <a:pt x="14544" y="780"/>
                  </a:lnTo>
                  <a:cubicBezTo>
                    <a:pt x="13731" y="232"/>
                    <a:pt x="12840" y="1"/>
                    <a:pt x="11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11"/>
            <p:cNvSpPr/>
            <p:nvPr/>
          </p:nvSpPr>
          <p:spPr>
            <a:xfrm>
              <a:off x="3296100" y="3087275"/>
              <a:ext cx="216125" cy="333150"/>
            </a:xfrm>
            <a:custGeom>
              <a:rect b="b" l="l" r="r" t="t"/>
              <a:pathLst>
                <a:path extrusionOk="0" h="13326" w="8645">
                  <a:moveTo>
                    <a:pt x="5528" y="890"/>
                  </a:moveTo>
                  <a:cubicBezTo>
                    <a:pt x="7061" y="4499"/>
                    <a:pt x="7427" y="8493"/>
                    <a:pt x="6603" y="12314"/>
                  </a:cubicBezTo>
                  <a:lnTo>
                    <a:pt x="6603" y="12314"/>
                  </a:lnTo>
                  <a:cubicBezTo>
                    <a:pt x="3643" y="9738"/>
                    <a:pt x="1339" y="2794"/>
                    <a:pt x="5528" y="890"/>
                  </a:cubicBezTo>
                  <a:close/>
                  <a:moveTo>
                    <a:pt x="6188" y="1"/>
                  </a:moveTo>
                  <a:cubicBezTo>
                    <a:pt x="5837" y="1"/>
                    <a:pt x="5224" y="245"/>
                    <a:pt x="5295" y="363"/>
                  </a:cubicBezTo>
                  <a:cubicBezTo>
                    <a:pt x="5327" y="433"/>
                    <a:pt x="5359" y="503"/>
                    <a:pt x="5390" y="574"/>
                  </a:cubicBezTo>
                  <a:lnTo>
                    <a:pt x="5390" y="574"/>
                  </a:lnTo>
                  <a:cubicBezTo>
                    <a:pt x="1" y="2629"/>
                    <a:pt x="2231" y="11024"/>
                    <a:pt x="6411" y="13298"/>
                  </a:cubicBezTo>
                  <a:cubicBezTo>
                    <a:pt x="6449" y="13317"/>
                    <a:pt x="6512" y="13325"/>
                    <a:pt x="6590" y="13325"/>
                  </a:cubicBezTo>
                  <a:cubicBezTo>
                    <a:pt x="6894" y="13325"/>
                    <a:pt x="7416" y="13192"/>
                    <a:pt x="7466" y="13019"/>
                  </a:cubicBezTo>
                  <a:cubicBezTo>
                    <a:pt x="8645" y="8707"/>
                    <a:pt x="8272" y="4116"/>
                    <a:pt x="6411" y="84"/>
                  </a:cubicBezTo>
                  <a:cubicBezTo>
                    <a:pt x="6382" y="25"/>
                    <a:pt x="6297" y="1"/>
                    <a:pt x="6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11"/>
            <p:cNvSpPr/>
            <p:nvPr/>
          </p:nvSpPr>
          <p:spPr>
            <a:xfrm>
              <a:off x="3568025" y="2838900"/>
              <a:ext cx="380325" cy="518525"/>
            </a:xfrm>
            <a:custGeom>
              <a:rect b="b" l="l" r="r" t="t"/>
              <a:pathLst>
                <a:path extrusionOk="0" h="20741" w="15213">
                  <a:moveTo>
                    <a:pt x="14007" y="1219"/>
                  </a:moveTo>
                  <a:lnTo>
                    <a:pt x="14007" y="1219"/>
                  </a:lnTo>
                  <a:cubicBezTo>
                    <a:pt x="13109" y="8350"/>
                    <a:pt x="6594" y="13065"/>
                    <a:pt x="3758" y="19468"/>
                  </a:cubicBezTo>
                  <a:lnTo>
                    <a:pt x="3758" y="19468"/>
                  </a:lnTo>
                  <a:cubicBezTo>
                    <a:pt x="2512" y="18332"/>
                    <a:pt x="2117" y="16355"/>
                    <a:pt x="2141" y="14703"/>
                  </a:cubicBezTo>
                  <a:cubicBezTo>
                    <a:pt x="2203" y="12345"/>
                    <a:pt x="3196" y="10112"/>
                    <a:pt x="4871" y="8468"/>
                  </a:cubicBezTo>
                  <a:cubicBezTo>
                    <a:pt x="7533" y="5723"/>
                    <a:pt x="10888" y="3499"/>
                    <a:pt x="14007" y="1219"/>
                  </a:cubicBezTo>
                  <a:close/>
                  <a:moveTo>
                    <a:pt x="14911" y="0"/>
                  </a:moveTo>
                  <a:cubicBezTo>
                    <a:pt x="14653" y="0"/>
                    <a:pt x="14301" y="142"/>
                    <a:pt x="14208" y="217"/>
                  </a:cubicBezTo>
                  <a:cubicBezTo>
                    <a:pt x="11881" y="1985"/>
                    <a:pt x="9555" y="3753"/>
                    <a:pt x="7260" y="5521"/>
                  </a:cubicBezTo>
                  <a:cubicBezTo>
                    <a:pt x="5460" y="6886"/>
                    <a:pt x="3599" y="8313"/>
                    <a:pt x="2389" y="10236"/>
                  </a:cubicBezTo>
                  <a:cubicBezTo>
                    <a:pt x="528" y="13121"/>
                    <a:pt x="1" y="19387"/>
                    <a:pt x="4096" y="20720"/>
                  </a:cubicBezTo>
                  <a:cubicBezTo>
                    <a:pt x="4133" y="20734"/>
                    <a:pt x="4178" y="20740"/>
                    <a:pt x="4228" y="20740"/>
                  </a:cubicBezTo>
                  <a:cubicBezTo>
                    <a:pt x="4637" y="20740"/>
                    <a:pt x="5382" y="20331"/>
                    <a:pt x="4995" y="20193"/>
                  </a:cubicBezTo>
                  <a:cubicBezTo>
                    <a:pt x="4850" y="20145"/>
                    <a:pt x="4711" y="20088"/>
                    <a:pt x="4578" y="20024"/>
                  </a:cubicBezTo>
                  <a:lnTo>
                    <a:pt x="4578" y="20024"/>
                  </a:lnTo>
                  <a:cubicBezTo>
                    <a:pt x="7322" y="13038"/>
                    <a:pt x="14705" y="8172"/>
                    <a:pt x="15200" y="248"/>
                  </a:cubicBezTo>
                  <a:cubicBezTo>
                    <a:pt x="15213" y="62"/>
                    <a:pt x="15082" y="0"/>
                    <a:pt x="149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11"/>
            <p:cNvSpPr/>
            <p:nvPr/>
          </p:nvSpPr>
          <p:spPr>
            <a:xfrm>
              <a:off x="3653750" y="3228600"/>
              <a:ext cx="477550" cy="187900"/>
            </a:xfrm>
            <a:custGeom>
              <a:rect b="b" l="l" r="r" t="t"/>
              <a:pathLst>
                <a:path extrusionOk="0" h="7516" w="19102">
                  <a:moveTo>
                    <a:pt x="10660" y="570"/>
                  </a:moveTo>
                  <a:cubicBezTo>
                    <a:pt x="12462" y="570"/>
                    <a:pt x="14240" y="687"/>
                    <a:pt x="16030" y="687"/>
                  </a:cubicBezTo>
                  <a:cubicBezTo>
                    <a:pt x="16332" y="687"/>
                    <a:pt x="16635" y="684"/>
                    <a:pt x="16939" y="676"/>
                  </a:cubicBezTo>
                  <a:lnTo>
                    <a:pt x="16939" y="676"/>
                  </a:lnTo>
                  <a:cubicBezTo>
                    <a:pt x="14822" y="1878"/>
                    <a:pt x="13300" y="3966"/>
                    <a:pt x="11182" y="5194"/>
                  </a:cubicBezTo>
                  <a:cubicBezTo>
                    <a:pt x="10158" y="5784"/>
                    <a:pt x="9073" y="6218"/>
                    <a:pt x="7956" y="6497"/>
                  </a:cubicBezTo>
                  <a:cubicBezTo>
                    <a:pt x="7302" y="6652"/>
                    <a:pt x="6140" y="6884"/>
                    <a:pt x="5072" y="6884"/>
                  </a:cubicBezTo>
                  <a:cubicBezTo>
                    <a:pt x="4216" y="6884"/>
                    <a:pt x="3421" y="6735"/>
                    <a:pt x="2993" y="6280"/>
                  </a:cubicBezTo>
                  <a:cubicBezTo>
                    <a:pt x="2362" y="5650"/>
                    <a:pt x="2286" y="4814"/>
                    <a:pt x="1695" y="4290"/>
                  </a:cubicBezTo>
                  <a:lnTo>
                    <a:pt x="1695" y="4290"/>
                  </a:lnTo>
                  <a:cubicBezTo>
                    <a:pt x="1719" y="1121"/>
                    <a:pt x="8070" y="602"/>
                    <a:pt x="10220" y="573"/>
                  </a:cubicBezTo>
                  <a:cubicBezTo>
                    <a:pt x="10367" y="571"/>
                    <a:pt x="10514" y="570"/>
                    <a:pt x="10660" y="570"/>
                  </a:cubicBezTo>
                  <a:close/>
                  <a:moveTo>
                    <a:pt x="10987" y="0"/>
                  </a:moveTo>
                  <a:cubicBezTo>
                    <a:pt x="9356" y="0"/>
                    <a:pt x="7731" y="100"/>
                    <a:pt x="6126" y="479"/>
                  </a:cubicBezTo>
                  <a:cubicBezTo>
                    <a:pt x="4352" y="916"/>
                    <a:pt x="1113" y="2025"/>
                    <a:pt x="614" y="4061"/>
                  </a:cubicBezTo>
                  <a:lnTo>
                    <a:pt x="614" y="4061"/>
                  </a:lnTo>
                  <a:cubicBezTo>
                    <a:pt x="282" y="4185"/>
                    <a:pt x="1" y="4400"/>
                    <a:pt x="263" y="4512"/>
                  </a:cubicBezTo>
                  <a:cubicBezTo>
                    <a:pt x="367" y="4553"/>
                    <a:pt x="462" y="4601"/>
                    <a:pt x="549" y="4656"/>
                  </a:cubicBezTo>
                  <a:lnTo>
                    <a:pt x="549" y="4656"/>
                  </a:lnTo>
                  <a:cubicBezTo>
                    <a:pt x="551" y="4751"/>
                    <a:pt x="559" y="4848"/>
                    <a:pt x="573" y="4946"/>
                  </a:cubicBezTo>
                  <a:cubicBezTo>
                    <a:pt x="594" y="5060"/>
                    <a:pt x="732" y="5108"/>
                    <a:pt x="904" y="5108"/>
                  </a:cubicBezTo>
                  <a:cubicBezTo>
                    <a:pt x="947" y="5108"/>
                    <a:pt x="992" y="5105"/>
                    <a:pt x="1037" y="5100"/>
                  </a:cubicBezTo>
                  <a:lnTo>
                    <a:pt x="1037" y="5100"/>
                  </a:lnTo>
                  <a:cubicBezTo>
                    <a:pt x="1634" y="5841"/>
                    <a:pt x="1837" y="6924"/>
                    <a:pt x="2931" y="7273"/>
                  </a:cubicBezTo>
                  <a:cubicBezTo>
                    <a:pt x="3460" y="7446"/>
                    <a:pt x="4059" y="7515"/>
                    <a:pt x="4682" y="7515"/>
                  </a:cubicBezTo>
                  <a:cubicBezTo>
                    <a:pt x="5959" y="7515"/>
                    <a:pt x="7337" y="7223"/>
                    <a:pt x="8421" y="6931"/>
                  </a:cubicBezTo>
                  <a:cubicBezTo>
                    <a:pt x="10096" y="6466"/>
                    <a:pt x="11647" y="5691"/>
                    <a:pt x="13074" y="4698"/>
                  </a:cubicBezTo>
                  <a:cubicBezTo>
                    <a:pt x="14935" y="3333"/>
                    <a:pt x="16362" y="1286"/>
                    <a:pt x="18627" y="511"/>
                  </a:cubicBezTo>
                  <a:cubicBezTo>
                    <a:pt x="19102" y="362"/>
                    <a:pt x="18980" y="43"/>
                    <a:pt x="18534" y="43"/>
                  </a:cubicBezTo>
                  <a:cubicBezTo>
                    <a:pt x="18514" y="43"/>
                    <a:pt x="18493" y="44"/>
                    <a:pt x="18472" y="45"/>
                  </a:cubicBezTo>
                  <a:cubicBezTo>
                    <a:pt x="17759" y="99"/>
                    <a:pt x="17044" y="118"/>
                    <a:pt x="16327" y="118"/>
                  </a:cubicBezTo>
                  <a:cubicBezTo>
                    <a:pt x="14551" y="118"/>
                    <a:pt x="12765" y="0"/>
                    <a:pt x="109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11"/>
            <p:cNvSpPr/>
            <p:nvPr/>
          </p:nvSpPr>
          <p:spPr>
            <a:xfrm>
              <a:off x="3316825" y="2947825"/>
              <a:ext cx="291075" cy="292850"/>
            </a:xfrm>
            <a:custGeom>
              <a:rect b="b" l="l" r="r" t="t"/>
              <a:pathLst>
                <a:path extrusionOk="0" h="11714" w="11643">
                  <a:moveTo>
                    <a:pt x="833" y="0"/>
                  </a:moveTo>
                  <a:cubicBezTo>
                    <a:pt x="551" y="0"/>
                    <a:pt x="1" y="279"/>
                    <a:pt x="247" y="388"/>
                  </a:cubicBezTo>
                  <a:lnTo>
                    <a:pt x="247" y="357"/>
                  </a:lnTo>
                  <a:cubicBezTo>
                    <a:pt x="5210" y="2405"/>
                    <a:pt x="9553" y="6220"/>
                    <a:pt x="10762" y="11617"/>
                  </a:cubicBezTo>
                  <a:cubicBezTo>
                    <a:pt x="10782" y="11685"/>
                    <a:pt x="10875" y="11713"/>
                    <a:pt x="10994" y="11713"/>
                  </a:cubicBezTo>
                  <a:cubicBezTo>
                    <a:pt x="11257" y="11713"/>
                    <a:pt x="11643" y="11572"/>
                    <a:pt x="11600" y="11400"/>
                  </a:cubicBezTo>
                  <a:cubicBezTo>
                    <a:pt x="10359" y="5910"/>
                    <a:pt x="5954" y="2095"/>
                    <a:pt x="929" y="16"/>
                  </a:cubicBezTo>
                  <a:cubicBezTo>
                    <a:pt x="904" y="5"/>
                    <a:pt x="871" y="0"/>
                    <a:pt x="8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11"/>
            <p:cNvSpPr/>
            <p:nvPr/>
          </p:nvSpPr>
          <p:spPr>
            <a:xfrm>
              <a:off x="3592850" y="2082700"/>
              <a:ext cx="154350" cy="1167000"/>
            </a:xfrm>
            <a:custGeom>
              <a:rect b="b" l="l" r="r" t="t"/>
              <a:pathLst>
                <a:path extrusionOk="0" h="46680" w="6174">
                  <a:moveTo>
                    <a:pt x="4057" y="1"/>
                  </a:moveTo>
                  <a:cubicBezTo>
                    <a:pt x="3776" y="1"/>
                    <a:pt x="3404" y="235"/>
                    <a:pt x="3537" y="500"/>
                  </a:cubicBezTo>
                  <a:cubicBezTo>
                    <a:pt x="4591" y="2392"/>
                    <a:pt x="5119" y="4595"/>
                    <a:pt x="5026" y="6766"/>
                  </a:cubicBezTo>
                  <a:cubicBezTo>
                    <a:pt x="4933" y="8627"/>
                    <a:pt x="4281" y="10395"/>
                    <a:pt x="4157" y="12194"/>
                  </a:cubicBezTo>
                  <a:cubicBezTo>
                    <a:pt x="4002" y="14025"/>
                    <a:pt x="4622" y="15824"/>
                    <a:pt x="4498" y="17623"/>
                  </a:cubicBezTo>
                  <a:cubicBezTo>
                    <a:pt x="4312" y="19608"/>
                    <a:pt x="2947" y="20973"/>
                    <a:pt x="2451" y="22803"/>
                  </a:cubicBezTo>
                  <a:cubicBezTo>
                    <a:pt x="1955" y="24633"/>
                    <a:pt x="2017" y="26494"/>
                    <a:pt x="1490" y="28293"/>
                  </a:cubicBezTo>
                  <a:cubicBezTo>
                    <a:pt x="931" y="30123"/>
                    <a:pt x="590" y="31985"/>
                    <a:pt x="435" y="33877"/>
                  </a:cubicBezTo>
                  <a:cubicBezTo>
                    <a:pt x="187" y="38064"/>
                    <a:pt x="125" y="42252"/>
                    <a:pt x="1" y="46440"/>
                  </a:cubicBezTo>
                  <a:cubicBezTo>
                    <a:pt x="1" y="46609"/>
                    <a:pt x="148" y="46680"/>
                    <a:pt x="320" y="46680"/>
                  </a:cubicBezTo>
                  <a:cubicBezTo>
                    <a:pt x="556" y="46680"/>
                    <a:pt x="838" y="46544"/>
                    <a:pt x="838" y="46347"/>
                  </a:cubicBezTo>
                  <a:cubicBezTo>
                    <a:pt x="993" y="42066"/>
                    <a:pt x="993" y="37723"/>
                    <a:pt x="1303" y="33443"/>
                  </a:cubicBezTo>
                  <a:cubicBezTo>
                    <a:pt x="1459" y="31364"/>
                    <a:pt x="2017" y="29534"/>
                    <a:pt x="2544" y="27549"/>
                  </a:cubicBezTo>
                  <a:cubicBezTo>
                    <a:pt x="3134" y="25315"/>
                    <a:pt x="2916" y="23082"/>
                    <a:pt x="4095" y="21004"/>
                  </a:cubicBezTo>
                  <a:cubicBezTo>
                    <a:pt x="4871" y="19577"/>
                    <a:pt x="5398" y="18460"/>
                    <a:pt x="5336" y="16816"/>
                  </a:cubicBezTo>
                  <a:cubicBezTo>
                    <a:pt x="5274" y="14614"/>
                    <a:pt x="4840" y="12660"/>
                    <a:pt x="5274" y="10426"/>
                  </a:cubicBezTo>
                  <a:cubicBezTo>
                    <a:pt x="5987" y="6704"/>
                    <a:pt x="6173" y="3602"/>
                    <a:pt x="4312" y="128"/>
                  </a:cubicBezTo>
                  <a:cubicBezTo>
                    <a:pt x="4268" y="39"/>
                    <a:pt x="4170" y="1"/>
                    <a:pt x="40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 name="Google Shape;1392;p11"/>
          <p:cNvGrpSpPr/>
          <p:nvPr/>
        </p:nvGrpSpPr>
        <p:grpSpPr>
          <a:xfrm flipH="1" rot="10800000">
            <a:off x="5666089" y="-544904"/>
            <a:ext cx="4078069" cy="2428630"/>
            <a:chOff x="4178350" y="2375050"/>
            <a:chExt cx="938350" cy="515775"/>
          </a:xfrm>
        </p:grpSpPr>
        <p:sp>
          <p:nvSpPr>
            <p:cNvPr id="1393" name="Google Shape;1393;p11"/>
            <p:cNvSpPr/>
            <p:nvPr/>
          </p:nvSpPr>
          <p:spPr>
            <a:xfrm>
              <a:off x="4178350" y="2375050"/>
              <a:ext cx="938350" cy="470050"/>
            </a:xfrm>
            <a:custGeom>
              <a:rect b="b" l="l" r="r" t="t"/>
              <a:pathLst>
                <a:path extrusionOk="0" h="18802" w="37534">
                  <a:moveTo>
                    <a:pt x="19941" y="1"/>
                  </a:moveTo>
                  <a:cubicBezTo>
                    <a:pt x="19829" y="1"/>
                    <a:pt x="19717" y="2"/>
                    <a:pt x="19604" y="4"/>
                  </a:cubicBezTo>
                  <a:cubicBezTo>
                    <a:pt x="17557" y="35"/>
                    <a:pt x="15789" y="780"/>
                    <a:pt x="13804" y="1121"/>
                  </a:cubicBezTo>
                  <a:cubicBezTo>
                    <a:pt x="11260" y="1617"/>
                    <a:pt x="8903" y="2765"/>
                    <a:pt x="6949" y="4440"/>
                  </a:cubicBezTo>
                  <a:cubicBezTo>
                    <a:pt x="2792" y="7914"/>
                    <a:pt x="248" y="12970"/>
                    <a:pt x="0" y="18367"/>
                  </a:cubicBezTo>
                  <a:lnTo>
                    <a:pt x="714" y="18802"/>
                  </a:lnTo>
                  <a:lnTo>
                    <a:pt x="36913" y="18678"/>
                  </a:lnTo>
                  <a:cubicBezTo>
                    <a:pt x="37534" y="16816"/>
                    <a:pt x="36727" y="14800"/>
                    <a:pt x="35952" y="12970"/>
                  </a:cubicBezTo>
                  <a:cubicBezTo>
                    <a:pt x="34711" y="10147"/>
                    <a:pt x="33377" y="7263"/>
                    <a:pt x="31392" y="4998"/>
                  </a:cubicBezTo>
                  <a:cubicBezTo>
                    <a:pt x="28520" y="1733"/>
                    <a:pt x="24234" y="1"/>
                    <a:pt x="19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11"/>
            <p:cNvSpPr/>
            <p:nvPr/>
          </p:nvSpPr>
          <p:spPr>
            <a:xfrm>
              <a:off x="4192225" y="2449850"/>
              <a:ext cx="867875" cy="411650"/>
            </a:xfrm>
            <a:custGeom>
              <a:rect b="b" l="l" r="r" t="t"/>
              <a:pathLst>
                <a:path extrusionOk="0" h="16466" w="34715">
                  <a:moveTo>
                    <a:pt x="18380" y="0"/>
                  </a:moveTo>
                  <a:cubicBezTo>
                    <a:pt x="17829" y="0"/>
                    <a:pt x="17276" y="28"/>
                    <a:pt x="16723" y="83"/>
                  </a:cubicBezTo>
                  <a:cubicBezTo>
                    <a:pt x="13063" y="455"/>
                    <a:pt x="9589" y="1944"/>
                    <a:pt x="6766" y="4302"/>
                  </a:cubicBezTo>
                  <a:cubicBezTo>
                    <a:pt x="3105" y="7403"/>
                    <a:pt x="1492" y="11839"/>
                    <a:pt x="35" y="16275"/>
                  </a:cubicBezTo>
                  <a:cubicBezTo>
                    <a:pt x="1" y="16377"/>
                    <a:pt x="123" y="16421"/>
                    <a:pt x="298" y="16421"/>
                  </a:cubicBezTo>
                  <a:cubicBezTo>
                    <a:pt x="604" y="16421"/>
                    <a:pt x="1072" y="16286"/>
                    <a:pt x="1151" y="16089"/>
                  </a:cubicBezTo>
                  <a:lnTo>
                    <a:pt x="1120" y="16089"/>
                  </a:lnTo>
                  <a:cubicBezTo>
                    <a:pt x="2299" y="12491"/>
                    <a:pt x="3540" y="8768"/>
                    <a:pt x="6083" y="5884"/>
                  </a:cubicBezTo>
                  <a:cubicBezTo>
                    <a:pt x="8906" y="2689"/>
                    <a:pt x="12908" y="765"/>
                    <a:pt x="17188" y="548"/>
                  </a:cubicBezTo>
                  <a:cubicBezTo>
                    <a:pt x="17428" y="536"/>
                    <a:pt x="17667" y="530"/>
                    <a:pt x="17906" y="530"/>
                  </a:cubicBezTo>
                  <a:cubicBezTo>
                    <a:pt x="21865" y="530"/>
                    <a:pt x="25631" y="2217"/>
                    <a:pt x="28293" y="5201"/>
                  </a:cubicBezTo>
                  <a:cubicBezTo>
                    <a:pt x="31023" y="8241"/>
                    <a:pt x="33566" y="11994"/>
                    <a:pt x="32946" y="16306"/>
                  </a:cubicBezTo>
                  <a:cubicBezTo>
                    <a:pt x="32924" y="16418"/>
                    <a:pt x="33055" y="16465"/>
                    <a:pt x="33235" y="16465"/>
                  </a:cubicBezTo>
                  <a:cubicBezTo>
                    <a:pt x="33554" y="16465"/>
                    <a:pt x="34023" y="16318"/>
                    <a:pt x="34063" y="16120"/>
                  </a:cubicBezTo>
                  <a:cubicBezTo>
                    <a:pt x="34714" y="11436"/>
                    <a:pt x="31798" y="7217"/>
                    <a:pt x="28634" y="4053"/>
                  </a:cubicBezTo>
                  <a:cubicBezTo>
                    <a:pt x="25844" y="1317"/>
                    <a:pt x="22177" y="0"/>
                    <a:pt x="1838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11"/>
            <p:cNvSpPr/>
            <p:nvPr/>
          </p:nvSpPr>
          <p:spPr>
            <a:xfrm>
              <a:off x="4252800" y="2496850"/>
              <a:ext cx="761025" cy="376950"/>
            </a:xfrm>
            <a:custGeom>
              <a:rect b="b" l="l" r="r" t="t"/>
              <a:pathLst>
                <a:path extrusionOk="0" h="15078" w="30441">
                  <a:moveTo>
                    <a:pt x="13814" y="1"/>
                  </a:moveTo>
                  <a:cubicBezTo>
                    <a:pt x="10218" y="1"/>
                    <a:pt x="7746" y="1872"/>
                    <a:pt x="5273" y="4345"/>
                  </a:cubicBezTo>
                  <a:cubicBezTo>
                    <a:pt x="2575" y="7074"/>
                    <a:pt x="62" y="10952"/>
                    <a:pt x="0" y="14922"/>
                  </a:cubicBezTo>
                  <a:cubicBezTo>
                    <a:pt x="0" y="15030"/>
                    <a:pt x="134" y="15078"/>
                    <a:pt x="309" y="15078"/>
                  </a:cubicBezTo>
                  <a:cubicBezTo>
                    <a:pt x="639" y="15078"/>
                    <a:pt x="1117" y="14907"/>
                    <a:pt x="1117" y="14643"/>
                  </a:cubicBezTo>
                  <a:cubicBezTo>
                    <a:pt x="1179" y="10890"/>
                    <a:pt x="3629" y="7074"/>
                    <a:pt x="6173" y="4500"/>
                  </a:cubicBezTo>
                  <a:cubicBezTo>
                    <a:pt x="7414" y="3259"/>
                    <a:pt x="8716" y="1863"/>
                    <a:pt x="10392" y="1150"/>
                  </a:cubicBezTo>
                  <a:cubicBezTo>
                    <a:pt x="11295" y="765"/>
                    <a:pt x="12261" y="601"/>
                    <a:pt x="13235" y="601"/>
                  </a:cubicBezTo>
                  <a:cubicBezTo>
                    <a:pt x="14537" y="601"/>
                    <a:pt x="15855" y="893"/>
                    <a:pt x="17061" y="1336"/>
                  </a:cubicBezTo>
                  <a:cubicBezTo>
                    <a:pt x="23047" y="3507"/>
                    <a:pt x="28104" y="8346"/>
                    <a:pt x="29282" y="14736"/>
                  </a:cubicBezTo>
                  <a:cubicBezTo>
                    <a:pt x="29303" y="14849"/>
                    <a:pt x="29438" y="14897"/>
                    <a:pt x="29607" y="14897"/>
                  </a:cubicBezTo>
                  <a:cubicBezTo>
                    <a:pt x="29952" y="14897"/>
                    <a:pt x="30441" y="14696"/>
                    <a:pt x="30399" y="14426"/>
                  </a:cubicBezTo>
                  <a:cubicBezTo>
                    <a:pt x="29717" y="10549"/>
                    <a:pt x="27638" y="7074"/>
                    <a:pt x="24536" y="4655"/>
                  </a:cubicBezTo>
                  <a:cubicBezTo>
                    <a:pt x="21558" y="2329"/>
                    <a:pt x="17898" y="95"/>
                    <a:pt x="13990" y="2"/>
                  </a:cubicBezTo>
                  <a:cubicBezTo>
                    <a:pt x="13931" y="1"/>
                    <a:pt x="13872" y="1"/>
                    <a:pt x="13814" y="1"/>
                  </a:cubicBezTo>
                  <a:close/>
                </a:path>
              </a:pathLst>
            </a:custGeom>
            <a:noFill/>
            <a:ln cap="flat"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11"/>
            <p:cNvSpPr/>
            <p:nvPr/>
          </p:nvSpPr>
          <p:spPr>
            <a:xfrm>
              <a:off x="4311275" y="2568125"/>
              <a:ext cx="619300" cy="306050"/>
            </a:xfrm>
            <a:custGeom>
              <a:rect b="b" l="l" r="r" t="t"/>
              <a:pathLst>
                <a:path extrusionOk="0" h="12242" w="24772">
                  <a:moveTo>
                    <a:pt x="11588" y="1"/>
                  </a:moveTo>
                  <a:cubicBezTo>
                    <a:pt x="5191" y="1"/>
                    <a:pt x="1980" y="5894"/>
                    <a:pt x="50" y="11389"/>
                  </a:cubicBezTo>
                  <a:cubicBezTo>
                    <a:pt x="1" y="11523"/>
                    <a:pt x="143" y="11580"/>
                    <a:pt x="341" y="11580"/>
                  </a:cubicBezTo>
                  <a:cubicBezTo>
                    <a:pt x="648" y="11580"/>
                    <a:pt x="1091" y="11441"/>
                    <a:pt x="1166" y="11234"/>
                  </a:cubicBezTo>
                  <a:lnTo>
                    <a:pt x="1197" y="11234"/>
                  </a:lnTo>
                  <a:cubicBezTo>
                    <a:pt x="2977" y="6003"/>
                    <a:pt x="5858" y="679"/>
                    <a:pt x="11490" y="679"/>
                  </a:cubicBezTo>
                  <a:cubicBezTo>
                    <a:pt x="12337" y="679"/>
                    <a:pt x="13247" y="800"/>
                    <a:pt x="14225" y="1059"/>
                  </a:cubicBezTo>
                  <a:cubicBezTo>
                    <a:pt x="19282" y="2424"/>
                    <a:pt x="23593" y="6488"/>
                    <a:pt x="23531" y="12009"/>
                  </a:cubicBezTo>
                  <a:cubicBezTo>
                    <a:pt x="23531" y="12175"/>
                    <a:pt x="23689" y="12241"/>
                    <a:pt x="23885" y="12241"/>
                  </a:cubicBezTo>
                  <a:cubicBezTo>
                    <a:pt x="24205" y="12241"/>
                    <a:pt x="24629" y="12065"/>
                    <a:pt x="24648" y="11854"/>
                  </a:cubicBezTo>
                  <a:cubicBezTo>
                    <a:pt x="24772" y="5216"/>
                    <a:pt x="18723" y="532"/>
                    <a:pt x="12457" y="36"/>
                  </a:cubicBezTo>
                  <a:cubicBezTo>
                    <a:pt x="12161" y="12"/>
                    <a:pt x="11871" y="1"/>
                    <a:pt x="1158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11"/>
            <p:cNvSpPr/>
            <p:nvPr/>
          </p:nvSpPr>
          <p:spPr>
            <a:xfrm>
              <a:off x="4374000" y="2647325"/>
              <a:ext cx="513325" cy="228750"/>
            </a:xfrm>
            <a:custGeom>
              <a:rect b="b" l="l" r="r" t="t"/>
              <a:pathLst>
                <a:path extrusionOk="0" h="9150" w="20533">
                  <a:moveTo>
                    <a:pt x="9607" y="1"/>
                  </a:moveTo>
                  <a:cubicBezTo>
                    <a:pt x="5109" y="1"/>
                    <a:pt x="1077" y="4840"/>
                    <a:pt x="22" y="8841"/>
                  </a:cubicBezTo>
                  <a:cubicBezTo>
                    <a:pt x="0" y="8928"/>
                    <a:pt x="119" y="8966"/>
                    <a:pt x="287" y="8966"/>
                  </a:cubicBezTo>
                  <a:cubicBezTo>
                    <a:pt x="599" y="8966"/>
                    <a:pt x="1078" y="8837"/>
                    <a:pt x="1139" y="8655"/>
                  </a:cubicBezTo>
                  <a:cubicBezTo>
                    <a:pt x="1697" y="6546"/>
                    <a:pt x="2845" y="4654"/>
                    <a:pt x="4427" y="3165"/>
                  </a:cubicBezTo>
                  <a:cubicBezTo>
                    <a:pt x="5078" y="2451"/>
                    <a:pt x="5823" y="1831"/>
                    <a:pt x="6629" y="1273"/>
                  </a:cubicBezTo>
                  <a:cubicBezTo>
                    <a:pt x="7450" y="714"/>
                    <a:pt x="8375" y="495"/>
                    <a:pt x="9317" y="495"/>
                  </a:cubicBezTo>
                  <a:cubicBezTo>
                    <a:pt x="10155" y="495"/>
                    <a:pt x="11006" y="669"/>
                    <a:pt x="11809" y="931"/>
                  </a:cubicBezTo>
                  <a:cubicBezTo>
                    <a:pt x="15532" y="2172"/>
                    <a:pt x="18386" y="5212"/>
                    <a:pt x="19347" y="9058"/>
                  </a:cubicBezTo>
                  <a:cubicBezTo>
                    <a:pt x="19363" y="9123"/>
                    <a:pt x="19453" y="9150"/>
                    <a:pt x="19574" y="9150"/>
                  </a:cubicBezTo>
                  <a:cubicBezTo>
                    <a:pt x="19922" y="9150"/>
                    <a:pt x="20533" y="8932"/>
                    <a:pt x="20464" y="8748"/>
                  </a:cubicBezTo>
                  <a:cubicBezTo>
                    <a:pt x="19254" y="3878"/>
                    <a:pt x="14756" y="1"/>
                    <a:pt x="960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11"/>
            <p:cNvSpPr/>
            <p:nvPr/>
          </p:nvSpPr>
          <p:spPr>
            <a:xfrm>
              <a:off x="4437575" y="2724875"/>
              <a:ext cx="345675" cy="156550"/>
            </a:xfrm>
            <a:custGeom>
              <a:rect b="b" l="l" r="r" t="t"/>
              <a:pathLst>
                <a:path extrusionOk="0" h="6262" w="13827">
                  <a:moveTo>
                    <a:pt x="7587" y="0"/>
                  </a:moveTo>
                  <a:cubicBezTo>
                    <a:pt x="4082" y="0"/>
                    <a:pt x="1318" y="2440"/>
                    <a:pt x="116" y="5615"/>
                  </a:cubicBezTo>
                  <a:cubicBezTo>
                    <a:pt x="1" y="5927"/>
                    <a:pt x="260" y="6074"/>
                    <a:pt x="557" y="6074"/>
                  </a:cubicBezTo>
                  <a:cubicBezTo>
                    <a:pt x="820" y="6074"/>
                    <a:pt x="1114" y="5958"/>
                    <a:pt x="1201" y="5739"/>
                  </a:cubicBezTo>
                  <a:cubicBezTo>
                    <a:pt x="2132" y="3258"/>
                    <a:pt x="4148" y="1024"/>
                    <a:pt x="6971" y="838"/>
                  </a:cubicBezTo>
                  <a:cubicBezTo>
                    <a:pt x="7119" y="826"/>
                    <a:pt x="7266" y="820"/>
                    <a:pt x="7412" y="820"/>
                  </a:cubicBezTo>
                  <a:cubicBezTo>
                    <a:pt x="10202" y="820"/>
                    <a:pt x="12561" y="3035"/>
                    <a:pt x="12679" y="5894"/>
                  </a:cubicBezTo>
                  <a:cubicBezTo>
                    <a:pt x="12692" y="6152"/>
                    <a:pt x="12913" y="6262"/>
                    <a:pt x="13158" y="6262"/>
                  </a:cubicBezTo>
                  <a:cubicBezTo>
                    <a:pt x="13473" y="6262"/>
                    <a:pt x="13826" y="6081"/>
                    <a:pt x="13826" y="5801"/>
                  </a:cubicBezTo>
                  <a:cubicBezTo>
                    <a:pt x="13671" y="2451"/>
                    <a:pt x="11003" y="32"/>
                    <a:pt x="7653" y="1"/>
                  </a:cubicBezTo>
                  <a:cubicBezTo>
                    <a:pt x="7631" y="1"/>
                    <a:pt x="7609" y="0"/>
                    <a:pt x="758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11"/>
            <p:cNvSpPr/>
            <p:nvPr/>
          </p:nvSpPr>
          <p:spPr>
            <a:xfrm>
              <a:off x="4481575" y="2799000"/>
              <a:ext cx="244675" cy="91825"/>
            </a:xfrm>
            <a:custGeom>
              <a:rect b="b" l="l" r="r" t="t"/>
              <a:pathLst>
                <a:path extrusionOk="0" h="3673" w="9787">
                  <a:moveTo>
                    <a:pt x="5465" y="1"/>
                  </a:moveTo>
                  <a:cubicBezTo>
                    <a:pt x="5004" y="1"/>
                    <a:pt x="4566" y="48"/>
                    <a:pt x="4187" y="138"/>
                  </a:cubicBezTo>
                  <a:cubicBezTo>
                    <a:pt x="3350" y="324"/>
                    <a:pt x="2512" y="634"/>
                    <a:pt x="1768" y="1068"/>
                  </a:cubicBezTo>
                  <a:cubicBezTo>
                    <a:pt x="868" y="1627"/>
                    <a:pt x="496" y="2681"/>
                    <a:pt x="31" y="3612"/>
                  </a:cubicBezTo>
                  <a:cubicBezTo>
                    <a:pt x="1" y="3652"/>
                    <a:pt x="91" y="3673"/>
                    <a:pt x="233" y="3673"/>
                  </a:cubicBezTo>
                  <a:cubicBezTo>
                    <a:pt x="528" y="3673"/>
                    <a:pt x="1043" y="3583"/>
                    <a:pt x="1147" y="3395"/>
                  </a:cubicBezTo>
                  <a:cubicBezTo>
                    <a:pt x="1972" y="1802"/>
                    <a:pt x="2823" y="444"/>
                    <a:pt x="4823" y="444"/>
                  </a:cubicBezTo>
                  <a:cubicBezTo>
                    <a:pt x="5004" y="444"/>
                    <a:pt x="5196" y="456"/>
                    <a:pt x="5397" y="479"/>
                  </a:cubicBezTo>
                  <a:cubicBezTo>
                    <a:pt x="6700" y="665"/>
                    <a:pt x="8282" y="1316"/>
                    <a:pt x="8592" y="2681"/>
                  </a:cubicBezTo>
                  <a:cubicBezTo>
                    <a:pt x="8608" y="2736"/>
                    <a:pt x="8693" y="2759"/>
                    <a:pt x="8810" y="2759"/>
                  </a:cubicBezTo>
                  <a:cubicBezTo>
                    <a:pt x="9157" y="2759"/>
                    <a:pt x="9786" y="2556"/>
                    <a:pt x="9740" y="2371"/>
                  </a:cubicBezTo>
                  <a:cubicBezTo>
                    <a:pt x="9346" y="698"/>
                    <a:pt x="7235" y="1"/>
                    <a:pt x="546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 name="Google Shape;1400;p11"/>
          <p:cNvGrpSpPr/>
          <p:nvPr/>
        </p:nvGrpSpPr>
        <p:grpSpPr>
          <a:xfrm rot="-8303019">
            <a:off x="7548876" y="301633"/>
            <a:ext cx="2662537" cy="2828630"/>
            <a:chOff x="4159600" y="887163"/>
            <a:chExt cx="1265600" cy="1344550"/>
          </a:xfrm>
        </p:grpSpPr>
        <p:sp>
          <p:nvSpPr>
            <p:cNvPr id="1401" name="Google Shape;1401;p11"/>
            <p:cNvSpPr/>
            <p:nvPr/>
          </p:nvSpPr>
          <p:spPr>
            <a:xfrm>
              <a:off x="4159600" y="887163"/>
              <a:ext cx="1265600" cy="1344550"/>
            </a:xfrm>
            <a:custGeom>
              <a:rect b="b" l="l" r="r" t="t"/>
              <a:pathLst>
                <a:path extrusionOk="0" h="53782" w="50624">
                  <a:moveTo>
                    <a:pt x="24646" y="1"/>
                  </a:moveTo>
                  <a:cubicBezTo>
                    <a:pt x="24468" y="1"/>
                    <a:pt x="24287" y="13"/>
                    <a:pt x="24102" y="38"/>
                  </a:cubicBezTo>
                  <a:cubicBezTo>
                    <a:pt x="22706" y="224"/>
                    <a:pt x="21528" y="1123"/>
                    <a:pt x="20628" y="2178"/>
                  </a:cubicBezTo>
                  <a:cubicBezTo>
                    <a:pt x="17681" y="5714"/>
                    <a:pt x="17867" y="11391"/>
                    <a:pt x="21000" y="14741"/>
                  </a:cubicBezTo>
                  <a:cubicBezTo>
                    <a:pt x="22086" y="15857"/>
                    <a:pt x="23575" y="17067"/>
                    <a:pt x="23296" y="18618"/>
                  </a:cubicBezTo>
                  <a:cubicBezTo>
                    <a:pt x="23075" y="19846"/>
                    <a:pt x="21785" y="20490"/>
                    <a:pt x="20503" y="20490"/>
                  </a:cubicBezTo>
                  <a:cubicBezTo>
                    <a:pt x="20165" y="20490"/>
                    <a:pt x="19828" y="20446"/>
                    <a:pt x="19511" y="20355"/>
                  </a:cubicBezTo>
                  <a:cubicBezTo>
                    <a:pt x="18022" y="19952"/>
                    <a:pt x="16813" y="18866"/>
                    <a:pt x="15417" y="18091"/>
                  </a:cubicBezTo>
                  <a:cubicBezTo>
                    <a:pt x="13952" y="17299"/>
                    <a:pt x="12329" y="16903"/>
                    <a:pt x="10707" y="16903"/>
                  </a:cubicBezTo>
                  <a:cubicBezTo>
                    <a:pt x="8963" y="16903"/>
                    <a:pt x="7220" y="17361"/>
                    <a:pt x="5677" y="18277"/>
                  </a:cubicBezTo>
                  <a:cubicBezTo>
                    <a:pt x="5025" y="18649"/>
                    <a:pt x="4374" y="19176"/>
                    <a:pt x="4250" y="19921"/>
                  </a:cubicBezTo>
                  <a:cubicBezTo>
                    <a:pt x="4219" y="20479"/>
                    <a:pt x="4343" y="21007"/>
                    <a:pt x="4622" y="21472"/>
                  </a:cubicBezTo>
                  <a:cubicBezTo>
                    <a:pt x="6607" y="25504"/>
                    <a:pt x="10981" y="27893"/>
                    <a:pt x="15386" y="28730"/>
                  </a:cubicBezTo>
                  <a:cubicBezTo>
                    <a:pt x="16906" y="29009"/>
                    <a:pt x="18519" y="29196"/>
                    <a:pt x="19822" y="30064"/>
                  </a:cubicBezTo>
                  <a:cubicBezTo>
                    <a:pt x="21093" y="30933"/>
                    <a:pt x="21869" y="32825"/>
                    <a:pt x="20876" y="34066"/>
                  </a:cubicBezTo>
                  <a:cubicBezTo>
                    <a:pt x="20283" y="34807"/>
                    <a:pt x="19277" y="35036"/>
                    <a:pt x="18281" y="35036"/>
                  </a:cubicBezTo>
                  <a:cubicBezTo>
                    <a:pt x="18026" y="35036"/>
                    <a:pt x="17772" y="35021"/>
                    <a:pt x="17526" y="34996"/>
                  </a:cubicBezTo>
                  <a:cubicBezTo>
                    <a:pt x="14083" y="34655"/>
                    <a:pt x="10826" y="33166"/>
                    <a:pt x="7383" y="33135"/>
                  </a:cubicBezTo>
                  <a:cubicBezTo>
                    <a:pt x="3940" y="33135"/>
                    <a:pt x="0" y="35492"/>
                    <a:pt x="217" y="38936"/>
                  </a:cubicBezTo>
                  <a:cubicBezTo>
                    <a:pt x="404" y="42069"/>
                    <a:pt x="3909" y="43961"/>
                    <a:pt x="7011" y="44302"/>
                  </a:cubicBezTo>
                  <a:cubicBezTo>
                    <a:pt x="10144" y="44643"/>
                    <a:pt x="13432" y="44085"/>
                    <a:pt x="16409" y="45108"/>
                  </a:cubicBezTo>
                  <a:cubicBezTo>
                    <a:pt x="19387" y="46163"/>
                    <a:pt x="21838" y="49823"/>
                    <a:pt x="20039" y="52429"/>
                  </a:cubicBezTo>
                  <a:cubicBezTo>
                    <a:pt x="20039" y="52429"/>
                    <a:pt x="20984" y="53782"/>
                    <a:pt x="23076" y="53782"/>
                  </a:cubicBezTo>
                  <a:cubicBezTo>
                    <a:pt x="23870" y="53782"/>
                    <a:pt x="24828" y="53587"/>
                    <a:pt x="25963" y="53049"/>
                  </a:cubicBezTo>
                  <a:cubicBezTo>
                    <a:pt x="29329" y="51475"/>
                    <a:pt x="26087" y="44984"/>
                    <a:pt x="29757" y="44984"/>
                  </a:cubicBezTo>
                  <a:cubicBezTo>
                    <a:pt x="29775" y="44984"/>
                    <a:pt x="29792" y="44984"/>
                    <a:pt x="29810" y="44984"/>
                  </a:cubicBezTo>
                  <a:cubicBezTo>
                    <a:pt x="30958" y="44984"/>
                    <a:pt x="32105" y="45419"/>
                    <a:pt x="33222" y="45698"/>
                  </a:cubicBezTo>
                  <a:cubicBezTo>
                    <a:pt x="34398" y="46006"/>
                    <a:pt x="35607" y="46153"/>
                    <a:pt x="36817" y="46153"/>
                  </a:cubicBezTo>
                  <a:cubicBezTo>
                    <a:pt x="41703" y="46153"/>
                    <a:pt x="46605" y="43745"/>
                    <a:pt x="49414" y="39742"/>
                  </a:cubicBezTo>
                  <a:cubicBezTo>
                    <a:pt x="50065" y="38843"/>
                    <a:pt x="50624" y="37757"/>
                    <a:pt x="50469" y="36640"/>
                  </a:cubicBezTo>
                  <a:cubicBezTo>
                    <a:pt x="50252" y="35027"/>
                    <a:pt x="48483" y="34004"/>
                    <a:pt x="46839" y="33973"/>
                  </a:cubicBezTo>
                  <a:cubicBezTo>
                    <a:pt x="46804" y="33972"/>
                    <a:pt x="46769" y="33972"/>
                    <a:pt x="46734" y="33972"/>
                  </a:cubicBezTo>
                  <a:cubicBezTo>
                    <a:pt x="45100" y="33972"/>
                    <a:pt x="43612" y="34669"/>
                    <a:pt x="42125" y="35337"/>
                  </a:cubicBezTo>
                  <a:cubicBezTo>
                    <a:pt x="40127" y="36196"/>
                    <a:pt x="37937" y="36981"/>
                    <a:pt x="35810" y="36981"/>
                  </a:cubicBezTo>
                  <a:cubicBezTo>
                    <a:pt x="34865" y="36981"/>
                    <a:pt x="33933" y="36826"/>
                    <a:pt x="33036" y="36454"/>
                  </a:cubicBezTo>
                  <a:cubicBezTo>
                    <a:pt x="30151" y="35275"/>
                    <a:pt x="28724" y="30747"/>
                    <a:pt x="31330" y="28978"/>
                  </a:cubicBezTo>
                  <a:cubicBezTo>
                    <a:pt x="32167" y="28420"/>
                    <a:pt x="33222" y="28265"/>
                    <a:pt x="34215" y="28079"/>
                  </a:cubicBezTo>
                  <a:cubicBezTo>
                    <a:pt x="36944" y="27645"/>
                    <a:pt x="39736" y="26962"/>
                    <a:pt x="41938" y="25256"/>
                  </a:cubicBezTo>
                  <a:cubicBezTo>
                    <a:pt x="44110" y="23581"/>
                    <a:pt x="45537" y="20634"/>
                    <a:pt x="44761" y="17998"/>
                  </a:cubicBezTo>
                  <a:cubicBezTo>
                    <a:pt x="44175" y="16083"/>
                    <a:pt x="42149" y="14691"/>
                    <a:pt x="40229" y="14691"/>
                  </a:cubicBezTo>
                  <a:cubicBezTo>
                    <a:pt x="39505" y="14691"/>
                    <a:pt x="38796" y="14889"/>
                    <a:pt x="38185" y="15330"/>
                  </a:cubicBezTo>
                  <a:cubicBezTo>
                    <a:pt x="35808" y="17113"/>
                    <a:pt x="35224" y="21685"/>
                    <a:pt x="32480" y="21685"/>
                  </a:cubicBezTo>
                  <a:cubicBezTo>
                    <a:pt x="32359" y="21685"/>
                    <a:pt x="32235" y="21676"/>
                    <a:pt x="32105" y="21658"/>
                  </a:cubicBezTo>
                  <a:cubicBezTo>
                    <a:pt x="30864" y="21472"/>
                    <a:pt x="29996" y="20293"/>
                    <a:pt x="29562" y="19083"/>
                  </a:cubicBezTo>
                  <a:cubicBezTo>
                    <a:pt x="28321" y="15547"/>
                    <a:pt x="29748" y="11701"/>
                    <a:pt x="29934" y="7947"/>
                  </a:cubicBezTo>
                  <a:cubicBezTo>
                    <a:pt x="30140" y="4380"/>
                    <a:pt x="28049" y="1"/>
                    <a:pt x="246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11"/>
            <p:cNvSpPr/>
            <p:nvPr/>
          </p:nvSpPr>
          <p:spPr>
            <a:xfrm>
              <a:off x="4735775" y="978038"/>
              <a:ext cx="48875" cy="17100"/>
            </a:xfrm>
            <a:custGeom>
              <a:rect b="b" l="l" r="r" t="t"/>
              <a:pathLst>
                <a:path extrusionOk="0" h="684" w="1955">
                  <a:moveTo>
                    <a:pt x="1179" y="1"/>
                  </a:moveTo>
                  <a:cubicBezTo>
                    <a:pt x="745" y="1"/>
                    <a:pt x="1" y="683"/>
                    <a:pt x="776" y="683"/>
                  </a:cubicBezTo>
                  <a:cubicBezTo>
                    <a:pt x="1210" y="683"/>
                    <a:pt x="1955"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11"/>
            <p:cNvSpPr/>
            <p:nvPr/>
          </p:nvSpPr>
          <p:spPr>
            <a:xfrm>
              <a:off x="4695450" y="1026888"/>
              <a:ext cx="48875" cy="14000"/>
            </a:xfrm>
            <a:custGeom>
              <a:rect b="b" l="l" r="r" t="t"/>
              <a:pathLst>
                <a:path extrusionOk="0" h="560" w="1955">
                  <a:moveTo>
                    <a:pt x="1210" y="1"/>
                  </a:moveTo>
                  <a:cubicBezTo>
                    <a:pt x="838" y="1"/>
                    <a:pt x="1" y="559"/>
                    <a:pt x="745" y="559"/>
                  </a:cubicBezTo>
                  <a:cubicBezTo>
                    <a:pt x="1117" y="559"/>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11"/>
            <p:cNvSpPr/>
            <p:nvPr/>
          </p:nvSpPr>
          <p:spPr>
            <a:xfrm>
              <a:off x="4665975" y="1081963"/>
              <a:ext cx="47350" cy="18625"/>
            </a:xfrm>
            <a:custGeom>
              <a:rect b="b" l="l" r="r" t="t"/>
              <a:pathLst>
                <a:path extrusionOk="0" h="745" w="1894">
                  <a:moveTo>
                    <a:pt x="1149" y="0"/>
                  </a:moveTo>
                  <a:cubicBezTo>
                    <a:pt x="652" y="0"/>
                    <a:pt x="1" y="745"/>
                    <a:pt x="745" y="745"/>
                  </a:cubicBezTo>
                  <a:cubicBezTo>
                    <a:pt x="1242" y="745"/>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11"/>
            <p:cNvSpPr/>
            <p:nvPr/>
          </p:nvSpPr>
          <p:spPr>
            <a:xfrm>
              <a:off x="4713300" y="1136238"/>
              <a:ext cx="47325" cy="17100"/>
            </a:xfrm>
            <a:custGeom>
              <a:rect b="b" l="l" r="r" t="t"/>
              <a:pathLst>
                <a:path extrusionOk="0" h="684" w="1893">
                  <a:moveTo>
                    <a:pt x="1148" y="1"/>
                  </a:moveTo>
                  <a:cubicBezTo>
                    <a:pt x="682" y="1"/>
                    <a:pt x="0" y="683"/>
                    <a:pt x="714" y="683"/>
                  </a:cubicBezTo>
                  <a:cubicBezTo>
                    <a:pt x="1179" y="683"/>
                    <a:pt x="1892"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11"/>
            <p:cNvSpPr/>
            <p:nvPr/>
          </p:nvSpPr>
          <p:spPr>
            <a:xfrm>
              <a:off x="4745850" y="1218438"/>
              <a:ext cx="48900" cy="14775"/>
            </a:xfrm>
            <a:custGeom>
              <a:rect b="b" l="l" r="r" t="t"/>
              <a:pathLst>
                <a:path extrusionOk="0" h="591" w="1956">
                  <a:moveTo>
                    <a:pt x="1211" y="1"/>
                  </a:moveTo>
                  <a:cubicBezTo>
                    <a:pt x="807" y="1"/>
                    <a:pt x="1" y="590"/>
                    <a:pt x="745" y="590"/>
                  </a:cubicBezTo>
                  <a:cubicBezTo>
                    <a:pt x="1149" y="590"/>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11"/>
            <p:cNvSpPr/>
            <p:nvPr/>
          </p:nvSpPr>
          <p:spPr>
            <a:xfrm>
              <a:off x="4675300" y="1188963"/>
              <a:ext cx="48875" cy="13225"/>
            </a:xfrm>
            <a:custGeom>
              <a:rect b="b" l="l" r="r" t="t"/>
              <a:pathLst>
                <a:path extrusionOk="0" h="529" w="1955">
                  <a:moveTo>
                    <a:pt x="1210" y="1"/>
                  </a:moveTo>
                  <a:cubicBezTo>
                    <a:pt x="838" y="1"/>
                    <a:pt x="0" y="528"/>
                    <a:pt x="745" y="528"/>
                  </a:cubicBezTo>
                  <a:cubicBezTo>
                    <a:pt x="1117" y="528"/>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11"/>
            <p:cNvSpPr/>
            <p:nvPr/>
          </p:nvSpPr>
          <p:spPr>
            <a:xfrm>
              <a:off x="4790050" y="1182613"/>
              <a:ext cx="27950" cy="15700"/>
            </a:xfrm>
            <a:custGeom>
              <a:rect b="b" l="l" r="r" t="t"/>
              <a:pathLst>
                <a:path extrusionOk="0" h="628" w="1118">
                  <a:moveTo>
                    <a:pt x="859" y="1"/>
                  </a:moveTo>
                  <a:cubicBezTo>
                    <a:pt x="530" y="1"/>
                    <a:pt x="1" y="154"/>
                    <a:pt x="1" y="410"/>
                  </a:cubicBezTo>
                  <a:lnTo>
                    <a:pt x="1" y="534"/>
                  </a:lnTo>
                  <a:cubicBezTo>
                    <a:pt x="1" y="598"/>
                    <a:pt x="99" y="627"/>
                    <a:pt x="237" y="627"/>
                  </a:cubicBezTo>
                  <a:cubicBezTo>
                    <a:pt x="565" y="627"/>
                    <a:pt x="1118" y="464"/>
                    <a:pt x="1118" y="224"/>
                  </a:cubicBezTo>
                  <a:lnTo>
                    <a:pt x="1118" y="100"/>
                  </a:lnTo>
                  <a:cubicBezTo>
                    <a:pt x="1118" y="32"/>
                    <a:pt x="1009" y="1"/>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11"/>
            <p:cNvSpPr/>
            <p:nvPr/>
          </p:nvSpPr>
          <p:spPr>
            <a:xfrm>
              <a:off x="4759825" y="1112213"/>
              <a:ext cx="48100" cy="17850"/>
            </a:xfrm>
            <a:custGeom>
              <a:rect b="b" l="l" r="r" t="t"/>
              <a:pathLst>
                <a:path extrusionOk="0" h="714" w="1924">
                  <a:moveTo>
                    <a:pt x="1179" y="0"/>
                  </a:moveTo>
                  <a:cubicBezTo>
                    <a:pt x="683" y="0"/>
                    <a:pt x="0" y="714"/>
                    <a:pt x="745" y="714"/>
                  </a:cubicBezTo>
                  <a:cubicBezTo>
                    <a:pt x="1241" y="714"/>
                    <a:pt x="1923"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11"/>
            <p:cNvSpPr/>
            <p:nvPr/>
          </p:nvSpPr>
          <p:spPr>
            <a:xfrm>
              <a:off x="4745850" y="1033113"/>
              <a:ext cx="48900" cy="14750"/>
            </a:xfrm>
            <a:custGeom>
              <a:rect b="b" l="l" r="r" t="t"/>
              <a:pathLst>
                <a:path extrusionOk="0" h="590" w="1956">
                  <a:moveTo>
                    <a:pt x="1211" y="0"/>
                  </a:moveTo>
                  <a:cubicBezTo>
                    <a:pt x="807" y="0"/>
                    <a:pt x="1" y="590"/>
                    <a:pt x="745"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11"/>
            <p:cNvSpPr/>
            <p:nvPr/>
          </p:nvSpPr>
          <p:spPr>
            <a:xfrm>
              <a:off x="4835825" y="1085838"/>
              <a:ext cx="44225" cy="10875"/>
            </a:xfrm>
            <a:custGeom>
              <a:rect b="b" l="l" r="r" t="t"/>
              <a:pathLst>
                <a:path extrusionOk="0" h="435" w="1769">
                  <a:moveTo>
                    <a:pt x="1241" y="0"/>
                  </a:moveTo>
                  <a:cubicBezTo>
                    <a:pt x="1024" y="0"/>
                    <a:pt x="0" y="435"/>
                    <a:pt x="527" y="435"/>
                  </a:cubicBezTo>
                  <a:cubicBezTo>
                    <a:pt x="745" y="435"/>
                    <a:pt x="1768"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11"/>
            <p:cNvSpPr/>
            <p:nvPr/>
          </p:nvSpPr>
          <p:spPr>
            <a:xfrm>
              <a:off x="4823400" y="1141663"/>
              <a:ext cx="48900" cy="13225"/>
            </a:xfrm>
            <a:custGeom>
              <a:rect b="b" l="l" r="r" t="t"/>
              <a:pathLst>
                <a:path extrusionOk="0" h="529" w="1956">
                  <a:moveTo>
                    <a:pt x="1211" y="1"/>
                  </a:moveTo>
                  <a:cubicBezTo>
                    <a:pt x="869" y="1"/>
                    <a:pt x="1" y="528"/>
                    <a:pt x="745" y="528"/>
                  </a:cubicBezTo>
                  <a:cubicBezTo>
                    <a:pt x="1086" y="528"/>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11"/>
            <p:cNvSpPr/>
            <p:nvPr/>
          </p:nvSpPr>
          <p:spPr>
            <a:xfrm>
              <a:off x="4817200" y="1019913"/>
              <a:ext cx="41125" cy="20975"/>
            </a:xfrm>
            <a:custGeom>
              <a:rect b="b" l="l" r="r" t="t"/>
              <a:pathLst>
                <a:path extrusionOk="0" h="839" w="1645">
                  <a:moveTo>
                    <a:pt x="869" y="1"/>
                  </a:moveTo>
                  <a:cubicBezTo>
                    <a:pt x="218" y="1"/>
                    <a:pt x="1" y="838"/>
                    <a:pt x="776" y="838"/>
                  </a:cubicBezTo>
                  <a:cubicBezTo>
                    <a:pt x="1428" y="838"/>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11"/>
            <p:cNvSpPr/>
            <p:nvPr/>
          </p:nvSpPr>
          <p:spPr>
            <a:xfrm>
              <a:off x="4793950" y="941588"/>
              <a:ext cx="39575" cy="22525"/>
            </a:xfrm>
            <a:custGeom>
              <a:rect b="b" l="l" r="r" t="t"/>
              <a:pathLst>
                <a:path extrusionOk="0" h="901" w="1583">
                  <a:moveTo>
                    <a:pt x="838" y="1"/>
                  </a:moveTo>
                  <a:cubicBezTo>
                    <a:pt x="186" y="1"/>
                    <a:pt x="0" y="900"/>
                    <a:pt x="745" y="900"/>
                  </a:cubicBezTo>
                  <a:cubicBezTo>
                    <a:pt x="1427" y="900"/>
                    <a:pt x="1582"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11"/>
            <p:cNvSpPr/>
            <p:nvPr/>
          </p:nvSpPr>
          <p:spPr>
            <a:xfrm>
              <a:off x="4736550" y="933063"/>
              <a:ext cx="48100" cy="19425"/>
            </a:xfrm>
            <a:custGeom>
              <a:rect b="b" l="l" r="r" t="t"/>
              <a:pathLst>
                <a:path extrusionOk="0" h="777" w="1924">
                  <a:moveTo>
                    <a:pt x="1148" y="1"/>
                  </a:moveTo>
                  <a:cubicBezTo>
                    <a:pt x="652" y="1"/>
                    <a:pt x="1" y="776"/>
                    <a:pt x="745" y="776"/>
                  </a:cubicBezTo>
                  <a:cubicBezTo>
                    <a:pt x="1241" y="776"/>
                    <a:pt x="1924"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11"/>
            <p:cNvSpPr/>
            <p:nvPr/>
          </p:nvSpPr>
          <p:spPr>
            <a:xfrm>
              <a:off x="4797050" y="1301413"/>
              <a:ext cx="48100" cy="17100"/>
            </a:xfrm>
            <a:custGeom>
              <a:rect b="b" l="l" r="r" t="t"/>
              <a:pathLst>
                <a:path extrusionOk="0" h="684" w="1924">
                  <a:moveTo>
                    <a:pt x="1179" y="1"/>
                  </a:moveTo>
                  <a:cubicBezTo>
                    <a:pt x="714" y="1"/>
                    <a:pt x="0" y="683"/>
                    <a:pt x="745" y="683"/>
                  </a:cubicBezTo>
                  <a:cubicBezTo>
                    <a:pt x="1210" y="683"/>
                    <a:pt x="192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11"/>
            <p:cNvSpPr/>
            <p:nvPr/>
          </p:nvSpPr>
          <p:spPr>
            <a:xfrm>
              <a:off x="4773000" y="1385938"/>
              <a:ext cx="48875" cy="16325"/>
            </a:xfrm>
            <a:custGeom>
              <a:rect b="b" l="l" r="r" t="t"/>
              <a:pathLst>
                <a:path extrusionOk="0" h="653" w="1955">
                  <a:moveTo>
                    <a:pt x="1179" y="1"/>
                  </a:moveTo>
                  <a:cubicBezTo>
                    <a:pt x="776" y="1"/>
                    <a:pt x="1" y="652"/>
                    <a:pt x="745" y="652"/>
                  </a:cubicBezTo>
                  <a:cubicBezTo>
                    <a:pt x="1179" y="652"/>
                    <a:pt x="1955"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11"/>
            <p:cNvSpPr/>
            <p:nvPr/>
          </p:nvSpPr>
          <p:spPr>
            <a:xfrm>
              <a:off x="4849000" y="1418513"/>
              <a:ext cx="45000" cy="11650"/>
            </a:xfrm>
            <a:custGeom>
              <a:rect b="b" l="l" r="r" t="t"/>
              <a:pathLst>
                <a:path extrusionOk="0" h="466" w="1800">
                  <a:moveTo>
                    <a:pt x="1272" y="1"/>
                  </a:moveTo>
                  <a:cubicBezTo>
                    <a:pt x="1024" y="1"/>
                    <a:pt x="0" y="466"/>
                    <a:pt x="528" y="466"/>
                  </a:cubicBezTo>
                  <a:cubicBezTo>
                    <a:pt x="776" y="466"/>
                    <a:pt x="1800"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11"/>
            <p:cNvSpPr/>
            <p:nvPr/>
          </p:nvSpPr>
          <p:spPr>
            <a:xfrm>
              <a:off x="4797050" y="1462713"/>
              <a:ext cx="48100" cy="17875"/>
            </a:xfrm>
            <a:custGeom>
              <a:rect b="b" l="l" r="r" t="t"/>
              <a:pathLst>
                <a:path extrusionOk="0" h="715" w="1924">
                  <a:moveTo>
                    <a:pt x="1148" y="1"/>
                  </a:moveTo>
                  <a:cubicBezTo>
                    <a:pt x="683" y="1"/>
                    <a:pt x="0" y="714"/>
                    <a:pt x="745" y="714"/>
                  </a:cubicBezTo>
                  <a:cubicBezTo>
                    <a:pt x="1241" y="714"/>
                    <a:pt x="192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11"/>
            <p:cNvSpPr/>
            <p:nvPr/>
          </p:nvSpPr>
          <p:spPr>
            <a:xfrm>
              <a:off x="4666750" y="1428588"/>
              <a:ext cx="45800" cy="11675"/>
            </a:xfrm>
            <a:custGeom>
              <a:rect b="b" l="l" r="r" t="t"/>
              <a:pathLst>
                <a:path extrusionOk="0" h="467" w="1832">
                  <a:moveTo>
                    <a:pt x="1273" y="1"/>
                  </a:moveTo>
                  <a:cubicBezTo>
                    <a:pt x="1056"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11"/>
            <p:cNvSpPr/>
            <p:nvPr/>
          </p:nvSpPr>
          <p:spPr>
            <a:xfrm>
              <a:off x="4605500" y="1475138"/>
              <a:ext cx="40350" cy="20175"/>
            </a:xfrm>
            <a:custGeom>
              <a:rect b="b" l="l" r="r" t="t"/>
              <a:pathLst>
                <a:path extrusionOk="0" h="807" w="1614">
                  <a:moveTo>
                    <a:pt x="869" y="0"/>
                  </a:moveTo>
                  <a:cubicBezTo>
                    <a:pt x="218" y="0"/>
                    <a:pt x="0" y="807"/>
                    <a:pt x="745" y="807"/>
                  </a:cubicBezTo>
                  <a:cubicBezTo>
                    <a:pt x="1396" y="807"/>
                    <a:pt x="1613"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11"/>
            <p:cNvSpPr/>
            <p:nvPr/>
          </p:nvSpPr>
          <p:spPr>
            <a:xfrm>
              <a:off x="4523300" y="1526313"/>
              <a:ext cx="49650" cy="12425"/>
            </a:xfrm>
            <a:custGeom>
              <a:rect b="b" l="l" r="r" t="t"/>
              <a:pathLst>
                <a:path extrusionOk="0" h="497" w="1986">
                  <a:moveTo>
                    <a:pt x="1241" y="0"/>
                  </a:moveTo>
                  <a:cubicBezTo>
                    <a:pt x="900" y="0"/>
                    <a:pt x="0" y="497"/>
                    <a:pt x="745" y="497"/>
                  </a:cubicBezTo>
                  <a:cubicBezTo>
                    <a:pt x="1086" y="497"/>
                    <a:pt x="1986"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11"/>
            <p:cNvSpPr/>
            <p:nvPr/>
          </p:nvSpPr>
          <p:spPr>
            <a:xfrm>
              <a:off x="4420150" y="1491413"/>
              <a:ext cx="40350" cy="20950"/>
            </a:xfrm>
            <a:custGeom>
              <a:rect b="b" l="l" r="r" t="t"/>
              <a:pathLst>
                <a:path extrusionOk="0" h="838" w="1614">
                  <a:moveTo>
                    <a:pt x="869" y="0"/>
                  </a:moveTo>
                  <a:cubicBezTo>
                    <a:pt x="218" y="0"/>
                    <a:pt x="1" y="838"/>
                    <a:pt x="776" y="838"/>
                  </a:cubicBezTo>
                  <a:cubicBezTo>
                    <a:pt x="1397" y="838"/>
                    <a:pt x="161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11"/>
            <p:cNvSpPr/>
            <p:nvPr/>
          </p:nvSpPr>
          <p:spPr>
            <a:xfrm>
              <a:off x="4325550" y="1385163"/>
              <a:ext cx="48100" cy="17875"/>
            </a:xfrm>
            <a:custGeom>
              <a:rect b="b" l="l" r="r" t="t"/>
              <a:pathLst>
                <a:path extrusionOk="0" h="715" w="1924">
                  <a:moveTo>
                    <a:pt x="1179" y="1"/>
                  </a:moveTo>
                  <a:cubicBezTo>
                    <a:pt x="683" y="1"/>
                    <a:pt x="0" y="714"/>
                    <a:pt x="745" y="714"/>
                  </a:cubicBezTo>
                  <a:cubicBezTo>
                    <a:pt x="1210" y="714"/>
                    <a:pt x="192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11"/>
            <p:cNvSpPr/>
            <p:nvPr/>
          </p:nvSpPr>
          <p:spPr>
            <a:xfrm>
              <a:off x="4386800" y="1437913"/>
              <a:ext cx="40350" cy="20950"/>
            </a:xfrm>
            <a:custGeom>
              <a:rect b="b" l="l" r="r" t="t"/>
              <a:pathLst>
                <a:path extrusionOk="0" h="838" w="1614">
                  <a:moveTo>
                    <a:pt x="838" y="0"/>
                  </a:moveTo>
                  <a:cubicBezTo>
                    <a:pt x="187" y="0"/>
                    <a:pt x="1" y="838"/>
                    <a:pt x="745" y="838"/>
                  </a:cubicBezTo>
                  <a:cubicBezTo>
                    <a:pt x="1397" y="838"/>
                    <a:pt x="1614" y="0"/>
                    <a:pt x="8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11"/>
            <p:cNvSpPr/>
            <p:nvPr/>
          </p:nvSpPr>
          <p:spPr>
            <a:xfrm>
              <a:off x="4489950" y="1434813"/>
              <a:ext cx="48875" cy="19400"/>
            </a:xfrm>
            <a:custGeom>
              <a:rect b="b" l="l" r="r" t="t"/>
              <a:pathLst>
                <a:path extrusionOk="0" h="776" w="1955">
                  <a:moveTo>
                    <a:pt x="1179" y="0"/>
                  </a:moveTo>
                  <a:cubicBezTo>
                    <a:pt x="652" y="0"/>
                    <a:pt x="0" y="776"/>
                    <a:pt x="776" y="776"/>
                  </a:cubicBezTo>
                  <a:cubicBezTo>
                    <a:pt x="1272" y="776"/>
                    <a:pt x="1955"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11"/>
            <p:cNvSpPr/>
            <p:nvPr/>
          </p:nvSpPr>
          <p:spPr>
            <a:xfrm>
              <a:off x="4412400" y="1385938"/>
              <a:ext cx="48875" cy="16325"/>
            </a:xfrm>
            <a:custGeom>
              <a:rect b="b" l="l" r="r" t="t"/>
              <a:pathLst>
                <a:path extrusionOk="0" h="653" w="1955">
                  <a:moveTo>
                    <a:pt x="1210" y="1"/>
                  </a:moveTo>
                  <a:cubicBezTo>
                    <a:pt x="776" y="1"/>
                    <a:pt x="1" y="652"/>
                    <a:pt x="776" y="652"/>
                  </a:cubicBezTo>
                  <a:cubicBezTo>
                    <a:pt x="1210" y="652"/>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11"/>
            <p:cNvSpPr/>
            <p:nvPr/>
          </p:nvSpPr>
          <p:spPr>
            <a:xfrm>
              <a:off x="4390700" y="1351063"/>
              <a:ext cx="45775" cy="11650"/>
            </a:xfrm>
            <a:custGeom>
              <a:rect b="b" l="l" r="r" t="t"/>
              <a:pathLst>
                <a:path extrusionOk="0" h="466" w="1831">
                  <a:moveTo>
                    <a:pt x="1272" y="0"/>
                  </a:moveTo>
                  <a:cubicBezTo>
                    <a:pt x="1024" y="0"/>
                    <a:pt x="0" y="465"/>
                    <a:pt x="558" y="465"/>
                  </a:cubicBezTo>
                  <a:cubicBezTo>
                    <a:pt x="807" y="465"/>
                    <a:pt x="1830"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11"/>
            <p:cNvSpPr/>
            <p:nvPr/>
          </p:nvSpPr>
          <p:spPr>
            <a:xfrm>
              <a:off x="4480650" y="1385163"/>
              <a:ext cx="47325" cy="17875"/>
            </a:xfrm>
            <a:custGeom>
              <a:rect b="b" l="l" r="r" t="t"/>
              <a:pathLst>
                <a:path extrusionOk="0" h="715" w="1893">
                  <a:moveTo>
                    <a:pt x="1148" y="1"/>
                  </a:moveTo>
                  <a:cubicBezTo>
                    <a:pt x="683" y="1"/>
                    <a:pt x="0" y="714"/>
                    <a:pt x="745" y="714"/>
                  </a:cubicBezTo>
                  <a:cubicBezTo>
                    <a:pt x="1210" y="714"/>
                    <a:pt x="1892"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11"/>
            <p:cNvSpPr/>
            <p:nvPr/>
          </p:nvSpPr>
          <p:spPr>
            <a:xfrm>
              <a:off x="4614800" y="1540263"/>
              <a:ext cx="48100" cy="17100"/>
            </a:xfrm>
            <a:custGeom>
              <a:rect b="b" l="l" r="r" t="t"/>
              <a:pathLst>
                <a:path extrusionOk="0" h="684" w="1924">
                  <a:moveTo>
                    <a:pt x="1179" y="1"/>
                  </a:moveTo>
                  <a:cubicBezTo>
                    <a:pt x="745" y="1"/>
                    <a:pt x="1" y="683"/>
                    <a:pt x="745" y="683"/>
                  </a:cubicBezTo>
                  <a:cubicBezTo>
                    <a:pt x="1210" y="683"/>
                    <a:pt x="192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11"/>
            <p:cNvSpPr/>
            <p:nvPr/>
          </p:nvSpPr>
          <p:spPr>
            <a:xfrm>
              <a:off x="4665200" y="1595338"/>
              <a:ext cx="48900" cy="14750"/>
            </a:xfrm>
            <a:custGeom>
              <a:rect b="b" l="l" r="r" t="t"/>
              <a:pathLst>
                <a:path extrusionOk="0" h="590" w="1956">
                  <a:moveTo>
                    <a:pt x="1211" y="0"/>
                  </a:moveTo>
                  <a:cubicBezTo>
                    <a:pt x="807" y="0"/>
                    <a:pt x="1" y="589"/>
                    <a:pt x="745" y="589"/>
                  </a:cubicBezTo>
                  <a:cubicBezTo>
                    <a:pt x="1149" y="589"/>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11"/>
            <p:cNvSpPr/>
            <p:nvPr/>
          </p:nvSpPr>
          <p:spPr>
            <a:xfrm>
              <a:off x="4699325" y="1483663"/>
              <a:ext cx="48100" cy="16300"/>
            </a:xfrm>
            <a:custGeom>
              <a:rect b="b" l="l" r="r" t="t"/>
              <a:pathLst>
                <a:path extrusionOk="0" h="652" w="1924">
                  <a:moveTo>
                    <a:pt x="1179" y="0"/>
                  </a:moveTo>
                  <a:cubicBezTo>
                    <a:pt x="745" y="0"/>
                    <a:pt x="1" y="652"/>
                    <a:pt x="745" y="652"/>
                  </a:cubicBezTo>
                  <a:cubicBezTo>
                    <a:pt x="1179" y="652"/>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11"/>
            <p:cNvSpPr/>
            <p:nvPr/>
          </p:nvSpPr>
          <p:spPr>
            <a:xfrm>
              <a:off x="4773775" y="1538713"/>
              <a:ext cx="40350" cy="20200"/>
            </a:xfrm>
            <a:custGeom>
              <a:rect b="b" l="l" r="r" t="t"/>
              <a:pathLst>
                <a:path extrusionOk="0" h="808" w="1614">
                  <a:moveTo>
                    <a:pt x="869" y="1"/>
                  </a:moveTo>
                  <a:cubicBezTo>
                    <a:pt x="218" y="1"/>
                    <a:pt x="1" y="807"/>
                    <a:pt x="745" y="807"/>
                  </a:cubicBezTo>
                  <a:cubicBezTo>
                    <a:pt x="1396" y="807"/>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11"/>
            <p:cNvSpPr/>
            <p:nvPr/>
          </p:nvSpPr>
          <p:spPr>
            <a:xfrm>
              <a:off x="4708625" y="1531738"/>
              <a:ext cx="48900" cy="14750"/>
            </a:xfrm>
            <a:custGeom>
              <a:rect b="b" l="l" r="r" t="t"/>
              <a:pathLst>
                <a:path extrusionOk="0" h="590" w="1956">
                  <a:moveTo>
                    <a:pt x="1211" y="0"/>
                  </a:moveTo>
                  <a:cubicBezTo>
                    <a:pt x="838" y="0"/>
                    <a:pt x="1" y="590"/>
                    <a:pt x="776"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11"/>
            <p:cNvSpPr/>
            <p:nvPr/>
          </p:nvSpPr>
          <p:spPr>
            <a:xfrm>
              <a:off x="4847450" y="1533288"/>
              <a:ext cx="48100" cy="17850"/>
            </a:xfrm>
            <a:custGeom>
              <a:rect b="b" l="l" r="r" t="t"/>
              <a:pathLst>
                <a:path extrusionOk="0" h="714" w="1924">
                  <a:moveTo>
                    <a:pt x="1148" y="1"/>
                  </a:moveTo>
                  <a:cubicBezTo>
                    <a:pt x="683" y="1"/>
                    <a:pt x="0" y="714"/>
                    <a:pt x="745" y="714"/>
                  </a:cubicBezTo>
                  <a:cubicBezTo>
                    <a:pt x="1241" y="714"/>
                    <a:pt x="1924"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11"/>
            <p:cNvSpPr/>
            <p:nvPr/>
          </p:nvSpPr>
          <p:spPr>
            <a:xfrm>
              <a:off x="4893975" y="1486763"/>
              <a:ext cx="48875" cy="17075"/>
            </a:xfrm>
            <a:custGeom>
              <a:rect b="b" l="l" r="r" t="t"/>
              <a:pathLst>
                <a:path extrusionOk="0" h="683" w="1955">
                  <a:moveTo>
                    <a:pt x="1210" y="0"/>
                  </a:moveTo>
                  <a:cubicBezTo>
                    <a:pt x="745" y="0"/>
                    <a:pt x="1" y="683"/>
                    <a:pt x="776" y="683"/>
                  </a:cubicBezTo>
                  <a:cubicBezTo>
                    <a:pt x="1210" y="683"/>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11"/>
            <p:cNvSpPr/>
            <p:nvPr/>
          </p:nvSpPr>
          <p:spPr>
            <a:xfrm>
              <a:off x="4935075" y="1539488"/>
              <a:ext cx="41125" cy="19425"/>
            </a:xfrm>
            <a:custGeom>
              <a:rect b="b" l="l" r="r" t="t"/>
              <a:pathLst>
                <a:path extrusionOk="0" h="777" w="1645">
                  <a:moveTo>
                    <a:pt x="869" y="1"/>
                  </a:moveTo>
                  <a:cubicBezTo>
                    <a:pt x="249" y="1"/>
                    <a:pt x="1" y="776"/>
                    <a:pt x="776" y="776"/>
                  </a:cubicBezTo>
                  <a:cubicBezTo>
                    <a:pt x="1396" y="776"/>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11"/>
            <p:cNvSpPr/>
            <p:nvPr/>
          </p:nvSpPr>
          <p:spPr>
            <a:xfrm>
              <a:off x="5052175" y="1534063"/>
              <a:ext cx="48875" cy="16300"/>
            </a:xfrm>
            <a:custGeom>
              <a:rect b="b" l="l" r="r" t="t"/>
              <a:pathLst>
                <a:path extrusionOk="0" h="652" w="1955">
                  <a:moveTo>
                    <a:pt x="1210" y="1"/>
                  </a:moveTo>
                  <a:cubicBezTo>
                    <a:pt x="776" y="1"/>
                    <a:pt x="1" y="652"/>
                    <a:pt x="776" y="652"/>
                  </a:cubicBezTo>
                  <a:cubicBezTo>
                    <a:pt x="1179" y="652"/>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11"/>
            <p:cNvSpPr/>
            <p:nvPr/>
          </p:nvSpPr>
          <p:spPr>
            <a:xfrm>
              <a:off x="4990125" y="1492963"/>
              <a:ext cx="45800" cy="11650"/>
            </a:xfrm>
            <a:custGeom>
              <a:rect b="b" l="l" r="r" t="t"/>
              <a:pathLst>
                <a:path extrusionOk="0" h="466" w="1832">
                  <a:moveTo>
                    <a:pt x="1273" y="1"/>
                  </a:moveTo>
                  <a:cubicBezTo>
                    <a:pt x="1025"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11"/>
            <p:cNvSpPr/>
            <p:nvPr/>
          </p:nvSpPr>
          <p:spPr>
            <a:xfrm>
              <a:off x="5147550" y="1501488"/>
              <a:ext cx="40350" cy="20975"/>
            </a:xfrm>
            <a:custGeom>
              <a:rect b="b" l="l" r="r" t="t"/>
              <a:pathLst>
                <a:path extrusionOk="0" h="839" w="1614">
                  <a:moveTo>
                    <a:pt x="869" y="1"/>
                  </a:moveTo>
                  <a:cubicBezTo>
                    <a:pt x="218" y="1"/>
                    <a:pt x="1" y="838"/>
                    <a:pt x="745" y="838"/>
                  </a:cubicBezTo>
                  <a:cubicBezTo>
                    <a:pt x="1397" y="838"/>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11"/>
            <p:cNvSpPr/>
            <p:nvPr/>
          </p:nvSpPr>
          <p:spPr>
            <a:xfrm>
              <a:off x="5080100" y="1468138"/>
              <a:ext cx="40350" cy="20200"/>
            </a:xfrm>
            <a:custGeom>
              <a:rect b="b" l="l" r="r" t="t"/>
              <a:pathLst>
                <a:path extrusionOk="0" h="808" w="1614">
                  <a:moveTo>
                    <a:pt x="869" y="1"/>
                  </a:moveTo>
                  <a:cubicBezTo>
                    <a:pt x="217" y="1"/>
                    <a:pt x="0" y="807"/>
                    <a:pt x="745" y="807"/>
                  </a:cubicBezTo>
                  <a:cubicBezTo>
                    <a:pt x="1396" y="807"/>
                    <a:pt x="1613"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11"/>
            <p:cNvSpPr/>
            <p:nvPr/>
          </p:nvSpPr>
          <p:spPr>
            <a:xfrm>
              <a:off x="5047525" y="1438688"/>
              <a:ext cx="45000" cy="11650"/>
            </a:xfrm>
            <a:custGeom>
              <a:rect b="b" l="l" r="r" t="t"/>
              <a:pathLst>
                <a:path extrusionOk="0" h="466" w="1800">
                  <a:moveTo>
                    <a:pt x="1272" y="0"/>
                  </a:moveTo>
                  <a:cubicBezTo>
                    <a:pt x="1024" y="0"/>
                    <a:pt x="0" y="465"/>
                    <a:pt x="528" y="465"/>
                  </a:cubicBezTo>
                  <a:cubicBezTo>
                    <a:pt x="776" y="465"/>
                    <a:pt x="1800"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11"/>
            <p:cNvSpPr/>
            <p:nvPr/>
          </p:nvSpPr>
          <p:spPr>
            <a:xfrm>
              <a:off x="5082425" y="1343288"/>
              <a:ext cx="48875" cy="14000"/>
            </a:xfrm>
            <a:custGeom>
              <a:rect b="b" l="l" r="r" t="t"/>
              <a:pathLst>
                <a:path extrusionOk="0" h="560" w="1955">
                  <a:moveTo>
                    <a:pt x="1210" y="1"/>
                  </a:moveTo>
                  <a:cubicBezTo>
                    <a:pt x="838" y="1"/>
                    <a:pt x="0" y="559"/>
                    <a:pt x="745" y="559"/>
                  </a:cubicBezTo>
                  <a:cubicBezTo>
                    <a:pt x="1148" y="559"/>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11"/>
            <p:cNvSpPr/>
            <p:nvPr/>
          </p:nvSpPr>
          <p:spPr>
            <a:xfrm>
              <a:off x="5102575" y="1403788"/>
              <a:ext cx="49650" cy="13975"/>
            </a:xfrm>
            <a:custGeom>
              <a:rect b="b" l="l" r="r" t="t"/>
              <a:pathLst>
                <a:path extrusionOk="0" h="559" w="1986">
                  <a:moveTo>
                    <a:pt x="1211" y="0"/>
                  </a:moveTo>
                  <a:cubicBezTo>
                    <a:pt x="838" y="0"/>
                    <a:pt x="1" y="559"/>
                    <a:pt x="776" y="559"/>
                  </a:cubicBezTo>
                  <a:cubicBezTo>
                    <a:pt x="1148" y="559"/>
                    <a:pt x="1986"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11"/>
            <p:cNvSpPr/>
            <p:nvPr/>
          </p:nvSpPr>
          <p:spPr>
            <a:xfrm>
              <a:off x="5170825" y="1422388"/>
              <a:ext cx="47325" cy="17100"/>
            </a:xfrm>
            <a:custGeom>
              <a:rect b="b" l="l" r="r" t="t"/>
              <a:pathLst>
                <a:path extrusionOk="0" h="684" w="1893">
                  <a:moveTo>
                    <a:pt x="1179" y="1"/>
                  </a:moveTo>
                  <a:cubicBezTo>
                    <a:pt x="714" y="1"/>
                    <a:pt x="0" y="683"/>
                    <a:pt x="745" y="683"/>
                  </a:cubicBezTo>
                  <a:cubicBezTo>
                    <a:pt x="1210" y="683"/>
                    <a:pt x="189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11"/>
            <p:cNvSpPr/>
            <p:nvPr/>
          </p:nvSpPr>
          <p:spPr>
            <a:xfrm>
              <a:off x="5211150" y="1368113"/>
              <a:ext cx="47325" cy="17850"/>
            </a:xfrm>
            <a:custGeom>
              <a:rect b="b" l="l" r="r" t="t"/>
              <a:pathLst>
                <a:path extrusionOk="0" h="714" w="1893">
                  <a:moveTo>
                    <a:pt x="1148" y="0"/>
                  </a:moveTo>
                  <a:cubicBezTo>
                    <a:pt x="683" y="0"/>
                    <a:pt x="0" y="714"/>
                    <a:pt x="745" y="714"/>
                  </a:cubicBezTo>
                  <a:cubicBezTo>
                    <a:pt x="1210" y="714"/>
                    <a:pt x="1893" y="0"/>
                    <a:pt x="1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11"/>
            <p:cNvSpPr/>
            <p:nvPr/>
          </p:nvSpPr>
          <p:spPr>
            <a:xfrm>
              <a:off x="5144450" y="1343288"/>
              <a:ext cx="40350" cy="20975"/>
            </a:xfrm>
            <a:custGeom>
              <a:rect b="b" l="l" r="r" t="t"/>
              <a:pathLst>
                <a:path extrusionOk="0" h="839" w="1614">
                  <a:moveTo>
                    <a:pt x="838" y="1"/>
                  </a:moveTo>
                  <a:cubicBezTo>
                    <a:pt x="187" y="1"/>
                    <a:pt x="1" y="838"/>
                    <a:pt x="745" y="838"/>
                  </a:cubicBezTo>
                  <a:cubicBezTo>
                    <a:pt x="1397" y="838"/>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11"/>
            <p:cNvSpPr/>
            <p:nvPr/>
          </p:nvSpPr>
          <p:spPr>
            <a:xfrm>
              <a:off x="5170050" y="1309163"/>
              <a:ext cx="48875" cy="14775"/>
            </a:xfrm>
            <a:custGeom>
              <a:rect b="b" l="l" r="r" t="t"/>
              <a:pathLst>
                <a:path extrusionOk="0" h="591" w="1955">
                  <a:moveTo>
                    <a:pt x="1210" y="1"/>
                  </a:moveTo>
                  <a:cubicBezTo>
                    <a:pt x="807" y="1"/>
                    <a:pt x="0" y="590"/>
                    <a:pt x="776" y="590"/>
                  </a:cubicBezTo>
                  <a:cubicBezTo>
                    <a:pt x="1148" y="590"/>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11"/>
            <p:cNvSpPr/>
            <p:nvPr/>
          </p:nvSpPr>
          <p:spPr>
            <a:xfrm>
              <a:off x="4761375" y="1715538"/>
              <a:ext cx="45000" cy="10875"/>
            </a:xfrm>
            <a:custGeom>
              <a:rect b="b" l="l" r="r" t="t"/>
              <a:pathLst>
                <a:path extrusionOk="0" h="435" w="1800">
                  <a:moveTo>
                    <a:pt x="1272" y="0"/>
                  </a:moveTo>
                  <a:cubicBezTo>
                    <a:pt x="1024" y="0"/>
                    <a:pt x="0" y="434"/>
                    <a:pt x="528" y="434"/>
                  </a:cubicBezTo>
                  <a:cubicBezTo>
                    <a:pt x="776" y="434"/>
                    <a:pt x="1799"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11"/>
            <p:cNvSpPr/>
            <p:nvPr/>
          </p:nvSpPr>
          <p:spPr>
            <a:xfrm>
              <a:off x="4726475" y="1661238"/>
              <a:ext cx="47325" cy="17875"/>
            </a:xfrm>
            <a:custGeom>
              <a:rect b="b" l="l" r="r" t="t"/>
              <a:pathLst>
                <a:path extrusionOk="0" h="715" w="1893">
                  <a:moveTo>
                    <a:pt x="1148" y="1"/>
                  </a:moveTo>
                  <a:cubicBezTo>
                    <a:pt x="683" y="1"/>
                    <a:pt x="0" y="714"/>
                    <a:pt x="745" y="714"/>
                  </a:cubicBezTo>
                  <a:cubicBezTo>
                    <a:pt x="1210" y="714"/>
                    <a:pt x="189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11"/>
            <p:cNvSpPr/>
            <p:nvPr/>
          </p:nvSpPr>
          <p:spPr>
            <a:xfrm>
              <a:off x="4748950" y="1626338"/>
              <a:ext cx="49675" cy="14000"/>
            </a:xfrm>
            <a:custGeom>
              <a:rect b="b" l="l" r="r" t="t"/>
              <a:pathLst>
                <a:path extrusionOk="0" h="560" w="1987">
                  <a:moveTo>
                    <a:pt x="1211" y="1"/>
                  </a:moveTo>
                  <a:cubicBezTo>
                    <a:pt x="869" y="1"/>
                    <a:pt x="1" y="559"/>
                    <a:pt x="776" y="559"/>
                  </a:cubicBezTo>
                  <a:cubicBezTo>
                    <a:pt x="1118" y="559"/>
                    <a:pt x="1986"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11"/>
            <p:cNvSpPr/>
            <p:nvPr/>
          </p:nvSpPr>
          <p:spPr>
            <a:xfrm>
              <a:off x="4823400" y="1627113"/>
              <a:ext cx="48900" cy="12450"/>
            </a:xfrm>
            <a:custGeom>
              <a:rect b="b" l="l" r="r" t="t"/>
              <a:pathLst>
                <a:path extrusionOk="0" h="498" w="1956">
                  <a:moveTo>
                    <a:pt x="1211" y="1"/>
                  </a:moveTo>
                  <a:cubicBezTo>
                    <a:pt x="869" y="1"/>
                    <a:pt x="1" y="497"/>
                    <a:pt x="745" y="497"/>
                  </a:cubicBezTo>
                  <a:cubicBezTo>
                    <a:pt x="1055" y="497"/>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11"/>
            <p:cNvSpPr/>
            <p:nvPr/>
          </p:nvSpPr>
          <p:spPr>
            <a:xfrm>
              <a:off x="4826500" y="1686063"/>
              <a:ext cx="48900" cy="15525"/>
            </a:xfrm>
            <a:custGeom>
              <a:rect b="b" l="l" r="r" t="t"/>
              <a:pathLst>
                <a:path extrusionOk="0" h="621" w="1956">
                  <a:moveTo>
                    <a:pt x="1211" y="0"/>
                  </a:moveTo>
                  <a:cubicBezTo>
                    <a:pt x="807" y="0"/>
                    <a:pt x="1" y="621"/>
                    <a:pt x="776" y="621"/>
                  </a:cubicBezTo>
                  <a:cubicBezTo>
                    <a:pt x="1180" y="621"/>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11"/>
            <p:cNvSpPr/>
            <p:nvPr/>
          </p:nvSpPr>
          <p:spPr>
            <a:xfrm>
              <a:off x="4853650" y="1797738"/>
              <a:ext cx="48875" cy="14750"/>
            </a:xfrm>
            <a:custGeom>
              <a:rect b="b" l="l" r="r" t="t"/>
              <a:pathLst>
                <a:path extrusionOk="0" h="590" w="1955">
                  <a:moveTo>
                    <a:pt x="1210" y="0"/>
                  </a:moveTo>
                  <a:cubicBezTo>
                    <a:pt x="807" y="0"/>
                    <a:pt x="1" y="589"/>
                    <a:pt x="745" y="589"/>
                  </a:cubicBezTo>
                  <a:cubicBezTo>
                    <a:pt x="1148" y="589"/>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11"/>
            <p:cNvSpPr/>
            <p:nvPr/>
          </p:nvSpPr>
          <p:spPr>
            <a:xfrm>
              <a:off x="4736550" y="1811688"/>
              <a:ext cx="48100" cy="19400"/>
            </a:xfrm>
            <a:custGeom>
              <a:rect b="b" l="l" r="r" t="t"/>
              <a:pathLst>
                <a:path extrusionOk="0" h="776" w="1924">
                  <a:moveTo>
                    <a:pt x="1148" y="0"/>
                  </a:moveTo>
                  <a:cubicBezTo>
                    <a:pt x="652" y="0"/>
                    <a:pt x="1" y="776"/>
                    <a:pt x="745" y="776"/>
                  </a:cubicBezTo>
                  <a:cubicBezTo>
                    <a:pt x="1241" y="776"/>
                    <a:pt x="1924" y="0"/>
                    <a:pt x="1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11"/>
            <p:cNvSpPr/>
            <p:nvPr/>
          </p:nvSpPr>
          <p:spPr>
            <a:xfrm>
              <a:off x="4709400" y="1769813"/>
              <a:ext cx="48125" cy="16300"/>
            </a:xfrm>
            <a:custGeom>
              <a:rect b="b" l="l" r="r" t="t"/>
              <a:pathLst>
                <a:path extrusionOk="0" h="652" w="1925">
                  <a:moveTo>
                    <a:pt x="1180" y="0"/>
                  </a:moveTo>
                  <a:cubicBezTo>
                    <a:pt x="745" y="0"/>
                    <a:pt x="1" y="652"/>
                    <a:pt x="745" y="652"/>
                  </a:cubicBezTo>
                  <a:cubicBezTo>
                    <a:pt x="1180" y="652"/>
                    <a:pt x="1924" y="0"/>
                    <a:pt x="1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11"/>
            <p:cNvSpPr/>
            <p:nvPr/>
          </p:nvSpPr>
          <p:spPr>
            <a:xfrm>
              <a:off x="4789275" y="1773688"/>
              <a:ext cx="48900" cy="14750"/>
            </a:xfrm>
            <a:custGeom>
              <a:rect b="b" l="l" r="r" t="t"/>
              <a:pathLst>
                <a:path extrusionOk="0" h="590" w="1956">
                  <a:moveTo>
                    <a:pt x="1211" y="0"/>
                  </a:moveTo>
                  <a:cubicBezTo>
                    <a:pt x="838" y="0"/>
                    <a:pt x="1" y="590"/>
                    <a:pt x="776"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11"/>
            <p:cNvSpPr/>
            <p:nvPr/>
          </p:nvSpPr>
          <p:spPr>
            <a:xfrm>
              <a:off x="4614800" y="1852788"/>
              <a:ext cx="48100" cy="18625"/>
            </a:xfrm>
            <a:custGeom>
              <a:rect b="b" l="l" r="r" t="t"/>
              <a:pathLst>
                <a:path extrusionOk="0" h="745" w="1924">
                  <a:moveTo>
                    <a:pt x="1179" y="0"/>
                  </a:moveTo>
                  <a:cubicBezTo>
                    <a:pt x="683" y="0"/>
                    <a:pt x="1" y="745"/>
                    <a:pt x="776" y="745"/>
                  </a:cubicBezTo>
                  <a:cubicBezTo>
                    <a:pt x="1241" y="745"/>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11"/>
            <p:cNvSpPr/>
            <p:nvPr/>
          </p:nvSpPr>
          <p:spPr>
            <a:xfrm>
              <a:off x="4577575" y="1790738"/>
              <a:ext cx="48875" cy="15550"/>
            </a:xfrm>
            <a:custGeom>
              <a:rect b="b" l="l" r="r" t="t"/>
              <a:pathLst>
                <a:path extrusionOk="0" h="622" w="1955">
                  <a:moveTo>
                    <a:pt x="1210" y="1"/>
                  </a:moveTo>
                  <a:cubicBezTo>
                    <a:pt x="807" y="1"/>
                    <a:pt x="1" y="621"/>
                    <a:pt x="745" y="621"/>
                  </a:cubicBezTo>
                  <a:cubicBezTo>
                    <a:pt x="1148" y="621"/>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11"/>
            <p:cNvSpPr/>
            <p:nvPr/>
          </p:nvSpPr>
          <p:spPr>
            <a:xfrm>
              <a:off x="4478325" y="1836513"/>
              <a:ext cx="45000" cy="10875"/>
            </a:xfrm>
            <a:custGeom>
              <a:rect b="b" l="l" r="r" t="t"/>
              <a:pathLst>
                <a:path extrusionOk="0" h="435" w="1800">
                  <a:moveTo>
                    <a:pt x="1272" y="0"/>
                  </a:moveTo>
                  <a:cubicBezTo>
                    <a:pt x="1024" y="0"/>
                    <a:pt x="0" y="434"/>
                    <a:pt x="528" y="434"/>
                  </a:cubicBezTo>
                  <a:cubicBezTo>
                    <a:pt x="776" y="434"/>
                    <a:pt x="1799"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11"/>
            <p:cNvSpPr/>
            <p:nvPr/>
          </p:nvSpPr>
          <p:spPr>
            <a:xfrm>
              <a:off x="4523300" y="1889238"/>
              <a:ext cx="49650" cy="13200"/>
            </a:xfrm>
            <a:custGeom>
              <a:rect b="b" l="l" r="r" t="t"/>
              <a:pathLst>
                <a:path extrusionOk="0" h="528" w="1986">
                  <a:moveTo>
                    <a:pt x="1241" y="0"/>
                  </a:moveTo>
                  <a:cubicBezTo>
                    <a:pt x="869" y="0"/>
                    <a:pt x="0" y="528"/>
                    <a:pt x="776" y="528"/>
                  </a:cubicBezTo>
                  <a:cubicBezTo>
                    <a:pt x="1117" y="528"/>
                    <a:pt x="1986"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11"/>
            <p:cNvSpPr/>
            <p:nvPr/>
          </p:nvSpPr>
          <p:spPr>
            <a:xfrm>
              <a:off x="4406200" y="1883038"/>
              <a:ext cx="41125" cy="19400"/>
            </a:xfrm>
            <a:custGeom>
              <a:rect b="b" l="l" r="r" t="t"/>
              <a:pathLst>
                <a:path extrusionOk="0" h="776" w="1645">
                  <a:moveTo>
                    <a:pt x="869" y="0"/>
                  </a:moveTo>
                  <a:cubicBezTo>
                    <a:pt x="249" y="0"/>
                    <a:pt x="0" y="776"/>
                    <a:pt x="776" y="776"/>
                  </a:cubicBezTo>
                  <a:cubicBezTo>
                    <a:pt x="1396" y="776"/>
                    <a:pt x="164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11"/>
            <p:cNvSpPr/>
            <p:nvPr/>
          </p:nvSpPr>
          <p:spPr>
            <a:xfrm>
              <a:off x="4296850" y="1914038"/>
              <a:ext cx="45000" cy="10900"/>
            </a:xfrm>
            <a:custGeom>
              <a:rect b="b" l="l" r="r" t="t"/>
              <a:pathLst>
                <a:path extrusionOk="0" h="436" w="1800">
                  <a:moveTo>
                    <a:pt x="1272" y="1"/>
                  </a:moveTo>
                  <a:cubicBezTo>
                    <a:pt x="1024" y="1"/>
                    <a:pt x="1" y="435"/>
                    <a:pt x="528" y="435"/>
                  </a:cubicBezTo>
                  <a:cubicBezTo>
                    <a:pt x="745" y="435"/>
                    <a:pt x="1800"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11"/>
            <p:cNvSpPr/>
            <p:nvPr/>
          </p:nvSpPr>
          <p:spPr>
            <a:xfrm>
              <a:off x="4226275" y="1896988"/>
              <a:ext cx="45025" cy="10875"/>
            </a:xfrm>
            <a:custGeom>
              <a:rect b="b" l="l" r="r" t="t"/>
              <a:pathLst>
                <a:path extrusionOk="0" h="435" w="1801">
                  <a:moveTo>
                    <a:pt x="1242" y="1"/>
                  </a:moveTo>
                  <a:cubicBezTo>
                    <a:pt x="1025" y="1"/>
                    <a:pt x="1" y="435"/>
                    <a:pt x="528" y="435"/>
                  </a:cubicBezTo>
                  <a:cubicBezTo>
                    <a:pt x="745" y="435"/>
                    <a:pt x="1800" y="1"/>
                    <a:pt x="12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11"/>
            <p:cNvSpPr/>
            <p:nvPr/>
          </p:nvSpPr>
          <p:spPr>
            <a:xfrm>
              <a:off x="4203800" y="1841163"/>
              <a:ext cx="48875" cy="14750"/>
            </a:xfrm>
            <a:custGeom>
              <a:rect b="b" l="l" r="r" t="t"/>
              <a:pathLst>
                <a:path extrusionOk="0" h="590" w="1955">
                  <a:moveTo>
                    <a:pt x="1210" y="0"/>
                  </a:moveTo>
                  <a:cubicBezTo>
                    <a:pt x="807" y="0"/>
                    <a:pt x="0" y="590"/>
                    <a:pt x="745" y="590"/>
                  </a:cubicBezTo>
                  <a:cubicBezTo>
                    <a:pt x="1148" y="590"/>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11"/>
            <p:cNvSpPr/>
            <p:nvPr/>
          </p:nvSpPr>
          <p:spPr>
            <a:xfrm>
              <a:off x="4278250" y="1868288"/>
              <a:ext cx="41125" cy="20975"/>
            </a:xfrm>
            <a:custGeom>
              <a:rect b="b" l="l" r="r" t="t"/>
              <a:pathLst>
                <a:path extrusionOk="0" h="839" w="1645">
                  <a:moveTo>
                    <a:pt x="869" y="1"/>
                  </a:moveTo>
                  <a:cubicBezTo>
                    <a:pt x="217" y="1"/>
                    <a:pt x="0" y="838"/>
                    <a:pt x="776" y="838"/>
                  </a:cubicBezTo>
                  <a:cubicBezTo>
                    <a:pt x="1427" y="838"/>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11"/>
            <p:cNvSpPr/>
            <p:nvPr/>
          </p:nvSpPr>
          <p:spPr>
            <a:xfrm>
              <a:off x="4347250" y="1849688"/>
              <a:ext cx="45025" cy="11650"/>
            </a:xfrm>
            <a:custGeom>
              <a:rect b="b" l="l" r="r" t="t"/>
              <a:pathLst>
                <a:path extrusionOk="0" h="466" w="1801">
                  <a:moveTo>
                    <a:pt x="1273" y="0"/>
                  </a:moveTo>
                  <a:cubicBezTo>
                    <a:pt x="1025" y="0"/>
                    <a:pt x="1" y="466"/>
                    <a:pt x="528" y="466"/>
                  </a:cubicBezTo>
                  <a:cubicBezTo>
                    <a:pt x="776" y="466"/>
                    <a:pt x="1800" y="0"/>
                    <a:pt x="1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11"/>
            <p:cNvSpPr/>
            <p:nvPr/>
          </p:nvSpPr>
          <p:spPr>
            <a:xfrm>
              <a:off x="4279025" y="1821763"/>
              <a:ext cx="40350" cy="20975"/>
            </a:xfrm>
            <a:custGeom>
              <a:rect b="b" l="l" r="r" t="t"/>
              <a:pathLst>
                <a:path extrusionOk="0" h="839" w="1614">
                  <a:moveTo>
                    <a:pt x="838" y="1"/>
                  </a:moveTo>
                  <a:cubicBezTo>
                    <a:pt x="186" y="1"/>
                    <a:pt x="0" y="838"/>
                    <a:pt x="745" y="838"/>
                  </a:cubicBezTo>
                  <a:cubicBezTo>
                    <a:pt x="1396" y="838"/>
                    <a:pt x="1613"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11"/>
            <p:cNvSpPr/>
            <p:nvPr/>
          </p:nvSpPr>
          <p:spPr>
            <a:xfrm>
              <a:off x="4267375" y="1777563"/>
              <a:ext cx="49675" cy="13975"/>
            </a:xfrm>
            <a:custGeom>
              <a:rect b="b" l="l" r="r" t="t"/>
              <a:pathLst>
                <a:path extrusionOk="0" h="559" w="1987">
                  <a:moveTo>
                    <a:pt x="1211" y="1"/>
                  </a:moveTo>
                  <a:cubicBezTo>
                    <a:pt x="869" y="1"/>
                    <a:pt x="1" y="559"/>
                    <a:pt x="776" y="559"/>
                  </a:cubicBezTo>
                  <a:cubicBezTo>
                    <a:pt x="1149" y="559"/>
                    <a:pt x="1986"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11"/>
            <p:cNvSpPr/>
            <p:nvPr/>
          </p:nvSpPr>
          <p:spPr>
            <a:xfrm>
              <a:off x="4380600" y="1779113"/>
              <a:ext cx="45775" cy="11650"/>
            </a:xfrm>
            <a:custGeom>
              <a:rect b="b" l="l" r="r" t="t"/>
              <a:pathLst>
                <a:path extrusionOk="0" h="466" w="1831">
                  <a:moveTo>
                    <a:pt x="1273" y="1"/>
                  </a:moveTo>
                  <a:cubicBezTo>
                    <a:pt x="1024"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11"/>
            <p:cNvSpPr/>
            <p:nvPr/>
          </p:nvSpPr>
          <p:spPr>
            <a:xfrm>
              <a:off x="4466675" y="1789188"/>
              <a:ext cx="48900" cy="17100"/>
            </a:xfrm>
            <a:custGeom>
              <a:rect b="b" l="l" r="r" t="t"/>
              <a:pathLst>
                <a:path extrusionOk="0" h="684" w="1956">
                  <a:moveTo>
                    <a:pt x="1180" y="1"/>
                  </a:moveTo>
                  <a:cubicBezTo>
                    <a:pt x="745" y="1"/>
                    <a:pt x="1" y="683"/>
                    <a:pt x="745" y="683"/>
                  </a:cubicBezTo>
                  <a:cubicBezTo>
                    <a:pt x="1211" y="683"/>
                    <a:pt x="1955" y="1"/>
                    <a:pt x="1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11"/>
            <p:cNvSpPr/>
            <p:nvPr/>
          </p:nvSpPr>
          <p:spPr>
            <a:xfrm>
              <a:off x="4412400" y="1831063"/>
              <a:ext cx="48875" cy="14775"/>
            </a:xfrm>
            <a:custGeom>
              <a:rect b="b" l="l" r="r" t="t"/>
              <a:pathLst>
                <a:path extrusionOk="0" h="591" w="1955">
                  <a:moveTo>
                    <a:pt x="1210" y="1"/>
                  </a:moveTo>
                  <a:cubicBezTo>
                    <a:pt x="807" y="1"/>
                    <a:pt x="1" y="590"/>
                    <a:pt x="776" y="590"/>
                  </a:cubicBezTo>
                  <a:cubicBezTo>
                    <a:pt x="1148" y="590"/>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11"/>
            <p:cNvSpPr/>
            <p:nvPr/>
          </p:nvSpPr>
          <p:spPr>
            <a:xfrm>
              <a:off x="4500025" y="1963688"/>
              <a:ext cx="48875" cy="12425"/>
            </a:xfrm>
            <a:custGeom>
              <a:rect b="b" l="l" r="r" t="t"/>
              <a:pathLst>
                <a:path extrusionOk="0" h="497" w="1955">
                  <a:moveTo>
                    <a:pt x="1211" y="0"/>
                  </a:moveTo>
                  <a:cubicBezTo>
                    <a:pt x="900" y="0"/>
                    <a:pt x="1" y="496"/>
                    <a:pt x="745" y="496"/>
                  </a:cubicBezTo>
                  <a:cubicBezTo>
                    <a:pt x="1086" y="496"/>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11"/>
            <p:cNvSpPr/>
            <p:nvPr/>
          </p:nvSpPr>
          <p:spPr>
            <a:xfrm>
              <a:off x="4376725" y="1952813"/>
              <a:ext cx="40350" cy="20975"/>
            </a:xfrm>
            <a:custGeom>
              <a:rect b="b" l="l" r="r" t="t"/>
              <a:pathLst>
                <a:path extrusionOk="0" h="839" w="1614">
                  <a:moveTo>
                    <a:pt x="869" y="1"/>
                  </a:moveTo>
                  <a:cubicBezTo>
                    <a:pt x="218" y="1"/>
                    <a:pt x="1" y="838"/>
                    <a:pt x="776" y="838"/>
                  </a:cubicBezTo>
                  <a:cubicBezTo>
                    <a:pt x="1428" y="838"/>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11"/>
            <p:cNvSpPr/>
            <p:nvPr/>
          </p:nvSpPr>
          <p:spPr>
            <a:xfrm>
              <a:off x="4432575" y="1948163"/>
              <a:ext cx="48875" cy="16325"/>
            </a:xfrm>
            <a:custGeom>
              <a:rect b="b" l="l" r="r" t="t"/>
              <a:pathLst>
                <a:path extrusionOk="0" h="653" w="1955">
                  <a:moveTo>
                    <a:pt x="1210" y="1"/>
                  </a:moveTo>
                  <a:cubicBezTo>
                    <a:pt x="776" y="1"/>
                    <a:pt x="0" y="652"/>
                    <a:pt x="776" y="652"/>
                  </a:cubicBezTo>
                  <a:cubicBezTo>
                    <a:pt x="1210" y="652"/>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11"/>
            <p:cNvSpPr/>
            <p:nvPr/>
          </p:nvSpPr>
          <p:spPr>
            <a:xfrm>
              <a:off x="4634975" y="1941188"/>
              <a:ext cx="48875" cy="17100"/>
            </a:xfrm>
            <a:custGeom>
              <a:rect b="b" l="l" r="r" t="t"/>
              <a:pathLst>
                <a:path extrusionOk="0" h="684" w="1955">
                  <a:moveTo>
                    <a:pt x="1179" y="1"/>
                  </a:moveTo>
                  <a:cubicBezTo>
                    <a:pt x="745" y="1"/>
                    <a:pt x="0" y="683"/>
                    <a:pt x="745" y="683"/>
                  </a:cubicBezTo>
                  <a:cubicBezTo>
                    <a:pt x="1210" y="683"/>
                    <a:pt x="195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11"/>
            <p:cNvSpPr/>
            <p:nvPr/>
          </p:nvSpPr>
          <p:spPr>
            <a:xfrm>
              <a:off x="4548100" y="1961363"/>
              <a:ext cx="47350" cy="17075"/>
            </a:xfrm>
            <a:custGeom>
              <a:rect b="b" l="l" r="r" t="t"/>
              <a:pathLst>
                <a:path extrusionOk="0" h="683" w="1894">
                  <a:moveTo>
                    <a:pt x="1149" y="0"/>
                  </a:moveTo>
                  <a:cubicBezTo>
                    <a:pt x="683" y="0"/>
                    <a:pt x="1" y="683"/>
                    <a:pt x="745" y="683"/>
                  </a:cubicBezTo>
                  <a:cubicBezTo>
                    <a:pt x="1211" y="683"/>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11"/>
            <p:cNvSpPr/>
            <p:nvPr/>
          </p:nvSpPr>
          <p:spPr>
            <a:xfrm>
              <a:off x="4712525" y="1913263"/>
              <a:ext cx="48875" cy="12450"/>
            </a:xfrm>
            <a:custGeom>
              <a:rect b="b" l="l" r="r" t="t"/>
              <a:pathLst>
                <a:path extrusionOk="0" h="498" w="1955">
                  <a:moveTo>
                    <a:pt x="1210" y="1"/>
                  </a:moveTo>
                  <a:cubicBezTo>
                    <a:pt x="838" y="1"/>
                    <a:pt x="0" y="497"/>
                    <a:pt x="745" y="497"/>
                  </a:cubicBezTo>
                  <a:cubicBezTo>
                    <a:pt x="1086" y="497"/>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11"/>
            <p:cNvSpPr/>
            <p:nvPr/>
          </p:nvSpPr>
          <p:spPr>
            <a:xfrm>
              <a:off x="4689250" y="1983838"/>
              <a:ext cx="41125" cy="19425"/>
            </a:xfrm>
            <a:custGeom>
              <a:rect b="b" l="l" r="r" t="t"/>
              <a:pathLst>
                <a:path extrusionOk="0" h="777" w="1645">
                  <a:moveTo>
                    <a:pt x="869" y="1"/>
                  </a:moveTo>
                  <a:cubicBezTo>
                    <a:pt x="249" y="1"/>
                    <a:pt x="0" y="776"/>
                    <a:pt x="776" y="776"/>
                  </a:cubicBezTo>
                  <a:cubicBezTo>
                    <a:pt x="1396" y="776"/>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11"/>
            <p:cNvSpPr/>
            <p:nvPr/>
          </p:nvSpPr>
          <p:spPr>
            <a:xfrm>
              <a:off x="4755950" y="2000138"/>
              <a:ext cx="48875" cy="13200"/>
            </a:xfrm>
            <a:custGeom>
              <a:rect b="b" l="l" r="r" t="t"/>
              <a:pathLst>
                <a:path extrusionOk="0" h="528" w="1955">
                  <a:moveTo>
                    <a:pt x="1210" y="0"/>
                  </a:moveTo>
                  <a:cubicBezTo>
                    <a:pt x="869" y="0"/>
                    <a:pt x="0" y="527"/>
                    <a:pt x="745" y="527"/>
                  </a:cubicBezTo>
                  <a:cubicBezTo>
                    <a:pt x="1086" y="527"/>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11"/>
            <p:cNvSpPr/>
            <p:nvPr/>
          </p:nvSpPr>
          <p:spPr>
            <a:xfrm>
              <a:off x="4662875" y="2037338"/>
              <a:ext cx="40350" cy="20975"/>
            </a:xfrm>
            <a:custGeom>
              <a:rect b="b" l="l" r="r" t="t"/>
              <a:pathLst>
                <a:path extrusionOk="0" h="839" w="1614">
                  <a:moveTo>
                    <a:pt x="838" y="1"/>
                  </a:moveTo>
                  <a:cubicBezTo>
                    <a:pt x="187" y="1"/>
                    <a:pt x="1" y="839"/>
                    <a:pt x="745" y="839"/>
                  </a:cubicBezTo>
                  <a:cubicBezTo>
                    <a:pt x="1397" y="839"/>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11"/>
            <p:cNvSpPr/>
            <p:nvPr/>
          </p:nvSpPr>
          <p:spPr>
            <a:xfrm>
              <a:off x="4692350" y="2080013"/>
              <a:ext cx="48100" cy="16300"/>
            </a:xfrm>
            <a:custGeom>
              <a:rect b="b" l="l" r="r" t="t"/>
              <a:pathLst>
                <a:path extrusionOk="0" h="652" w="1924">
                  <a:moveTo>
                    <a:pt x="1179" y="0"/>
                  </a:moveTo>
                  <a:cubicBezTo>
                    <a:pt x="745" y="0"/>
                    <a:pt x="1" y="651"/>
                    <a:pt x="745" y="651"/>
                  </a:cubicBezTo>
                  <a:cubicBezTo>
                    <a:pt x="1179" y="651"/>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11"/>
            <p:cNvSpPr/>
            <p:nvPr/>
          </p:nvSpPr>
          <p:spPr>
            <a:xfrm>
              <a:off x="4783850" y="2111013"/>
              <a:ext cx="41125" cy="20975"/>
            </a:xfrm>
            <a:custGeom>
              <a:rect b="b" l="l" r="r" t="t"/>
              <a:pathLst>
                <a:path extrusionOk="0" h="839" w="1645">
                  <a:moveTo>
                    <a:pt x="869" y="1"/>
                  </a:moveTo>
                  <a:cubicBezTo>
                    <a:pt x="218" y="1"/>
                    <a:pt x="1" y="838"/>
                    <a:pt x="776" y="838"/>
                  </a:cubicBezTo>
                  <a:cubicBezTo>
                    <a:pt x="1397" y="838"/>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11"/>
            <p:cNvSpPr/>
            <p:nvPr/>
          </p:nvSpPr>
          <p:spPr>
            <a:xfrm>
              <a:off x="4719500" y="2147463"/>
              <a:ext cx="48100" cy="15550"/>
            </a:xfrm>
            <a:custGeom>
              <a:rect b="b" l="l" r="r" t="t"/>
              <a:pathLst>
                <a:path extrusionOk="0" h="622" w="1924">
                  <a:moveTo>
                    <a:pt x="1179" y="1"/>
                  </a:moveTo>
                  <a:cubicBezTo>
                    <a:pt x="745" y="1"/>
                    <a:pt x="0" y="621"/>
                    <a:pt x="745" y="621"/>
                  </a:cubicBezTo>
                  <a:cubicBezTo>
                    <a:pt x="1179" y="621"/>
                    <a:pt x="192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11"/>
            <p:cNvSpPr/>
            <p:nvPr/>
          </p:nvSpPr>
          <p:spPr>
            <a:xfrm>
              <a:off x="4766025" y="2066813"/>
              <a:ext cx="48875" cy="15550"/>
            </a:xfrm>
            <a:custGeom>
              <a:rect b="b" l="l" r="r" t="t"/>
              <a:pathLst>
                <a:path extrusionOk="0" h="622" w="1955">
                  <a:moveTo>
                    <a:pt x="1210" y="1"/>
                  </a:moveTo>
                  <a:cubicBezTo>
                    <a:pt x="776" y="1"/>
                    <a:pt x="0" y="621"/>
                    <a:pt x="745" y="621"/>
                  </a:cubicBezTo>
                  <a:cubicBezTo>
                    <a:pt x="1179" y="621"/>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11"/>
            <p:cNvSpPr/>
            <p:nvPr/>
          </p:nvSpPr>
          <p:spPr>
            <a:xfrm>
              <a:off x="4774550" y="1948938"/>
              <a:ext cx="40350" cy="21750"/>
            </a:xfrm>
            <a:custGeom>
              <a:rect b="b" l="l" r="r" t="t"/>
              <a:pathLst>
                <a:path extrusionOk="0" h="870" w="1614">
                  <a:moveTo>
                    <a:pt x="838" y="1"/>
                  </a:moveTo>
                  <a:cubicBezTo>
                    <a:pt x="187" y="1"/>
                    <a:pt x="1" y="869"/>
                    <a:pt x="745" y="869"/>
                  </a:cubicBezTo>
                  <a:cubicBezTo>
                    <a:pt x="1396" y="869"/>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11"/>
            <p:cNvSpPr/>
            <p:nvPr/>
          </p:nvSpPr>
          <p:spPr>
            <a:xfrm>
              <a:off x="4806350" y="1862088"/>
              <a:ext cx="48875" cy="13200"/>
            </a:xfrm>
            <a:custGeom>
              <a:rect b="b" l="l" r="r" t="t"/>
              <a:pathLst>
                <a:path extrusionOk="0" h="528" w="1955">
                  <a:moveTo>
                    <a:pt x="1210" y="1"/>
                  </a:moveTo>
                  <a:cubicBezTo>
                    <a:pt x="869" y="1"/>
                    <a:pt x="0" y="528"/>
                    <a:pt x="745" y="528"/>
                  </a:cubicBezTo>
                  <a:cubicBezTo>
                    <a:pt x="1117" y="528"/>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11"/>
            <p:cNvSpPr/>
            <p:nvPr/>
          </p:nvSpPr>
          <p:spPr>
            <a:xfrm>
              <a:off x="4918025" y="1922588"/>
              <a:ext cx="48875" cy="13975"/>
            </a:xfrm>
            <a:custGeom>
              <a:rect b="b" l="l" r="r" t="t"/>
              <a:pathLst>
                <a:path extrusionOk="0" h="559" w="1955">
                  <a:moveTo>
                    <a:pt x="1210" y="0"/>
                  </a:moveTo>
                  <a:cubicBezTo>
                    <a:pt x="838" y="0"/>
                    <a:pt x="0" y="558"/>
                    <a:pt x="745" y="558"/>
                  </a:cubicBezTo>
                  <a:cubicBezTo>
                    <a:pt x="1086" y="558"/>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11"/>
            <p:cNvSpPr/>
            <p:nvPr/>
          </p:nvSpPr>
          <p:spPr>
            <a:xfrm>
              <a:off x="4854425" y="1950488"/>
              <a:ext cx="47325" cy="17875"/>
            </a:xfrm>
            <a:custGeom>
              <a:rect b="b" l="l" r="r" t="t"/>
              <a:pathLst>
                <a:path extrusionOk="0" h="715" w="1893">
                  <a:moveTo>
                    <a:pt x="1148" y="1"/>
                  </a:moveTo>
                  <a:cubicBezTo>
                    <a:pt x="683" y="1"/>
                    <a:pt x="1" y="714"/>
                    <a:pt x="745" y="714"/>
                  </a:cubicBezTo>
                  <a:cubicBezTo>
                    <a:pt x="1210" y="714"/>
                    <a:pt x="189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11"/>
            <p:cNvSpPr/>
            <p:nvPr/>
          </p:nvSpPr>
          <p:spPr>
            <a:xfrm>
              <a:off x="4842025" y="1910938"/>
              <a:ext cx="45000" cy="10125"/>
            </a:xfrm>
            <a:custGeom>
              <a:rect b="b" l="l" r="r" t="t"/>
              <a:pathLst>
                <a:path extrusionOk="0" h="405" w="1800">
                  <a:moveTo>
                    <a:pt x="1272" y="1"/>
                  </a:moveTo>
                  <a:cubicBezTo>
                    <a:pt x="1055" y="1"/>
                    <a:pt x="0" y="404"/>
                    <a:pt x="528" y="404"/>
                  </a:cubicBezTo>
                  <a:cubicBezTo>
                    <a:pt x="745" y="404"/>
                    <a:pt x="1799"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11"/>
            <p:cNvSpPr/>
            <p:nvPr/>
          </p:nvSpPr>
          <p:spPr>
            <a:xfrm>
              <a:off x="4921125" y="1854338"/>
              <a:ext cx="48875" cy="15525"/>
            </a:xfrm>
            <a:custGeom>
              <a:rect b="b" l="l" r="r" t="t"/>
              <a:pathLst>
                <a:path extrusionOk="0" h="621" w="1955">
                  <a:moveTo>
                    <a:pt x="1210" y="0"/>
                  </a:moveTo>
                  <a:cubicBezTo>
                    <a:pt x="776" y="0"/>
                    <a:pt x="0" y="621"/>
                    <a:pt x="745" y="621"/>
                  </a:cubicBezTo>
                  <a:cubicBezTo>
                    <a:pt x="1179" y="621"/>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11"/>
            <p:cNvSpPr/>
            <p:nvPr/>
          </p:nvSpPr>
          <p:spPr>
            <a:xfrm>
              <a:off x="5008750" y="1891563"/>
              <a:ext cx="48875" cy="15525"/>
            </a:xfrm>
            <a:custGeom>
              <a:rect b="b" l="l" r="r" t="t"/>
              <a:pathLst>
                <a:path extrusionOk="0" h="621" w="1955">
                  <a:moveTo>
                    <a:pt x="1179" y="0"/>
                  </a:moveTo>
                  <a:cubicBezTo>
                    <a:pt x="776" y="0"/>
                    <a:pt x="0" y="621"/>
                    <a:pt x="745" y="621"/>
                  </a:cubicBezTo>
                  <a:cubicBezTo>
                    <a:pt x="1179" y="621"/>
                    <a:pt x="1955"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11"/>
            <p:cNvSpPr/>
            <p:nvPr/>
          </p:nvSpPr>
          <p:spPr>
            <a:xfrm>
              <a:off x="4968425" y="1969113"/>
              <a:ext cx="48875" cy="14750"/>
            </a:xfrm>
            <a:custGeom>
              <a:rect b="b" l="l" r="r" t="t"/>
              <a:pathLst>
                <a:path extrusionOk="0" h="590" w="1955">
                  <a:moveTo>
                    <a:pt x="1210" y="0"/>
                  </a:moveTo>
                  <a:cubicBezTo>
                    <a:pt x="807" y="0"/>
                    <a:pt x="0" y="590"/>
                    <a:pt x="745" y="590"/>
                  </a:cubicBezTo>
                  <a:cubicBezTo>
                    <a:pt x="1148" y="590"/>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11"/>
            <p:cNvSpPr/>
            <p:nvPr/>
          </p:nvSpPr>
          <p:spPr>
            <a:xfrm>
              <a:off x="5039000" y="1976863"/>
              <a:ext cx="48875" cy="13975"/>
            </a:xfrm>
            <a:custGeom>
              <a:rect b="b" l="l" r="r" t="t"/>
              <a:pathLst>
                <a:path extrusionOk="0" h="559" w="1955">
                  <a:moveTo>
                    <a:pt x="1210" y="0"/>
                  </a:moveTo>
                  <a:cubicBezTo>
                    <a:pt x="869" y="0"/>
                    <a:pt x="0" y="559"/>
                    <a:pt x="745" y="559"/>
                  </a:cubicBezTo>
                  <a:cubicBezTo>
                    <a:pt x="1086" y="559"/>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11"/>
            <p:cNvSpPr/>
            <p:nvPr/>
          </p:nvSpPr>
          <p:spPr>
            <a:xfrm>
              <a:off x="5130500" y="1949713"/>
              <a:ext cx="41125" cy="20200"/>
            </a:xfrm>
            <a:custGeom>
              <a:rect b="b" l="l" r="r" t="t"/>
              <a:pathLst>
                <a:path extrusionOk="0" h="808" w="1645">
                  <a:moveTo>
                    <a:pt x="869" y="1"/>
                  </a:moveTo>
                  <a:cubicBezTo>
                    <a:pt x="218" y="1"/>
                    <a:pt x="0" y="807"/>
                    <a:pt x="776" y="807"/>
                  </a:cubicBezTo>
                  <a:cubicBezTo>
                    <a:pt x="1396" y="807"/>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11"/>
            <p:cNvSpPr/>
            <p:nvPr/>
          </p:nvSpPr>
          <p:spPr>
            <a:xfrm>
              <a:off x="5066125" y="1914038"/>
              <a:ext cx="48125" cy="17100"/>
            </a:xfrm>
            <a:custGeom>
              <a:rect b="b" l="l" r="r" t="t"/>
              <a:pathLst>
                <a:path extrusionOk="0" h="684" w="1925">
                  <a:moveTo>
                    <a:pt x="1180" y="1"/>
                  </a:moveTo>
                  <a:cubicBezTo>
                    <a:pt x="714" y="1"/>
                    <a:pt x="1" y="683"/>
                    <a:pt x="745" y="683"/>
                  </a:cubicBezTo>
                  <a:cubicBezTo>
                    <a:pt x="1211" y="683"/>
                    <a:pt x="1924" y="1"/>
                    <a:pt x="1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11"/>
            <p:cNvSpPr/>
            <p:nvPr/>
          </p:nvSpPr>
          <p:spPr>
            <a:xfrm>
              <a:off x="5116550" y="1860538"/>
              <a:ext cx="48875" cy="16325"/>
            </a:xfrm>
            <a:custGeom>
              <a:rect b="b" l="l" r="r" t="t"/>
              <a:pathLst>
                <a:path extrusionOk="0" h="653" w="1955">
                  <a:moveTo>
                    <a:pt x="1179" y="1"/>
                  </a:moveTo>
                  <a:cubicBezTo>
                    <a:pt x="745" y="1"/>
                    <a:pt x="0" y="652"/>
                    <a:pt x="745" y="652"/>
                  </a:cubicBezTo>
                  <a:cubicBezTo>
                    <a:pt x="1179" y="652"/>
                    <a:pt x="195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11"/>
            <p:cNvSpPr/>
            <p:nvPr/>
          </p:nvSpPr>
          <p:spPr>
            <a:xfrm>
              <a:off x="5188650" y="1829513"/>
              <a:ext cx="45800" cy="11675"/>
            </a:xfrm>
            <a:custGeom>
              <a:rect b="b" l="l" r="r" t="t"/>
              <a:pathLst>
                <a:path extrusionOk="0" h="467" w="1832">
                  <a:moveTo>
                    <a:pt x="1273" y="1"/>
                  </a:moveTo>
                  <a:cubicBezTo>
                    <a:pt x="1025" y="1"/>
                    <a:pt x="1" y="466"/>
                    <a:pt x="559" y="466"/>
                  </a:cubicBezTo>
                  <a:cubicBezTo>
                    <a:pt x="807"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11"/>
            <p:cNvSpPr/>
            <p:nvPr/>
          </p:nvSpPr>
          <p:spPr>
            <a:xfrm>
              <a:off x="5237525" y="1794613"/>
              <a:ext cx="48875" cy="14000"/>
            </a:xfrm>
            <a:custGeom>
              <a:rect b="b" l="l" r="r" t="t"/>
              <a:pathLst>
                <a:path extrusionOk="0" h="560" w="1955">
                  <a:moveTo>
                    <a:pt x="1210" y="1"/>
                  </a:moveTo>
                  <a:cubicBezTo>
                    <a:pt x="807" y="1"/>
                    <a:pt x="0" y="559"/>
                    <a:pt x="745" y="559"/>
                  </a:cubicBezTo>
                  <a:cubicBezTo>
                    <a:pt x="1148" y="559"/>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11"/>
            <p:cNvSpPr/>
            <p:nvPr/>
          </p:nvSpPr>
          <p:spPr>
            <a:xfrm>
              <a:off x="5303425" y="1806263"/>
              <a:ext cx="45000" cy="10875"/>
            </a:xfrm>
            <a:custGeom>
              <a:rect b="b" l="l" r="r" t="t"/>
              <a:pathLst>
                <a:path extrusionOk="0" h="435" w="1800">
                  <a:moveTo>
                    <a:pt x="1273" y="0"/>
                  </a:moveTo>
                  <a:cubicBezTo>
                    <a:pt x="1024" y="0"/>
                    <a:pt x="1" y="435"/>
                    <a:pt x="528" y="435"/>
                  </a:cubicBezTo>
                  <a:cubicBezTo>
                    <a:pt x="776" y="435"/>
                    <a:pt x="1800" y="0"/>
                    <a:pt x="1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11"/>
            <p:cNvSpPr/>
            <p:nvPr/>
          </p:nvSpPr>
          <p:spPr>
            <a:xfrm>
              <a:off x="5346075" y="1843488"/>
              <a:ext cx="47325" cy="17075"/>
            </a:xfrm>
            <a:custGeom>
              <a:rect b="b" l="l" r="r" t="t"/>
              <a:pathLst>
                <a:path extrusionOk="0" h="683" w="1893">
                  <a:moveTo>
                    <a:pt x="1149" y="0"/>
                  </a:moveTo>
                  <a:cubicBezTo>
                    <a:pt x="683" y="0"/>
                    <a:pt x="1" y="683"/>
                    <a:pt x="745" y="683"/>
                  </a:cubicBezTo>
                  <a:cubicBezTo>
                    <a:pt x="1211" y="683"/>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11"/>
            <p:cNvSpPr/>
            <p:nvPr/>
          </p:nvSpPr>
          <p:spPr>
            <a:xfrm>
              <a:off x="5274750" y="1901638"/>
              <a:ext cx="48875" cy="15550"/>
            </a:xfrm>
            <a:custGeom>
              <a:rect b="b" l="l" r="r" t="t"/>
              <a:pathLst>
                <a:path extrusionOk="0" h="622" w="1955">
                  <a:moveTo>
                    <a:pt x="1210" y="1"/>
                  </a:moveTo>
                  <a:cubicBezTo>
                    <a:pt x="807" y="1"/>
                    <a:pt x="0" y="621"/>
                    <a:pt x="745" y="621"/>
                  </a:cubicBezTo>
                  <a:cubicBezTo>
                    <a:pt x="1148" y="621"/>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11"/>
            <p:cNvSpPr/>
            <p:nvPr/>
          </p:nvSpPr>
          <p:spPr>
            <a:xfrm>
              <a:off x="5208050" y="1960588"/>
              <a:ext cx="41125" cy="19400"/>
            </a:xfrm>
            <a:custGeom>
              <a:rect b="b" l="l" r="r" t="t"/>
              <a:pathLst>
                <a:path extrusionOk="0" h="776" w="1645">
                  <a:moveTo>
                    <a:pt x="869" y="0"/>
                  </a:moveTo>
                  <a:cubicBezTo>
                    <a:pt x="249" y="0"/>
                    <a:pt x="0" y="776"/>
                    <a:pt x="745" y="776"/>
                  </a:cubicBezTo>
                  <a:cubicBezTo>
                    <a:pt x="1396" y="776"/>
                    <a:pt x="164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11"/>
            <p:cNvSpPr/>
            <p:nvPr/>
          </p:nvSpPr>
          <p:spPr>
            <a:xfrm>
              <a:off x="5159975" y="1891563"/>
              <a:ext cx="48875" cy="15525"/>
            </a:xfrm>
            <a:custGeom>
              <a:rect b="b" l="l" r="r" t="t"/>
              <a:pathLst>
                <a:path extrusionOk="0" h="621" w="1955">
                  <a:moveTo>
                    <a:pt x="1210" y="0"/>
                  </a:moveTo>
                  <a:cubicBezTo>
                    <a:pt x="807" y="0"/>
                    <a:pt x="0" y="621"/>
                    <a:pt x="776" y="621"/>
                  </a:cubicBezTo>
                  <a:cubicBezTo>
                    <a:pt x="1179" y="621"/>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11"/>
            <p:cNvSpPr/>
            <p:nvPr/>
          </p:nvSpPr>
          <p:spPr>
            <a:xfrm>
              <a:off x="5254575" y="1852013"/>
              <a:ext cx="48875" cy="13200"/>
            </a:xfrm>
            <a:custGeom>
              <a:rect b="b" l="l" r="r" t="t"/>
              <a:pathLst>
                <a:path extrusionOk="0" h="528" w="1955">
                  <a:moveTo>
                    <a:pt x="1210" y="0"/>
                  </a:moveTo>
                  <a:cubicBezTo>
                    <a:pt x="838" y="0"/>
                    <a:pt x="1" y="528"/>
                    <a:pt x="745" y="528"/>
                  </a:cubicBezTo>
                  <a:cubicBezTo>
                    <a:pt x="1086" y="528"/>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6" name="Google Shape;1506;p11"/>
          <p:cNvSpPr/>
          <p:nvPr/>
        </p:nvSpPr>
        <p:spPr>
          <a:xfrm rot="900256">
            <a:off x="4082698" y="3959745"/>
            <a:ext cx="1751642" cy="1566076"/>
          </a:xfrm>
          <a:custGeom>
            <a:rect b="b" l="l" r="r" t="t"/>
            <a:pathLst>
              <a:path extrusionOk="0" h="39391" w="44049">
                <a:moveTo>
                  <a:pt x="41815" y="18643"/>
                </a:moveTo>
                <a:lnTo>
                  <a:pt x="41815" y="18643"/>
                </a:lnTo>
                <a:cubicBezTo>
                  <a:pt x="36665" y="23993"/>
                  <a:pt x="31303" y="29104"/>
                  <a:pt x="25751" y="33974"/>
                </a:cubicBezTo>
                <a:lnTo>
                  <a:pt x="25751" y="33974"/>
                </a:lnTo>
                <a:cubicBezTo>
                  <a:pt x="31957" y="31422"/>
                  <a:pt x="37381" y="27268"/>
                  <a:pt x="41474" y="21931"/>
                </a:cubicBezTo>
                <a:cubicBezTo>
                  <a:pt x="42249" y="20969"/>
                  <a:pt x="42869" y="19356"/>
                  <a:pt x="41815" y="18643"/>
                </a:cubicBezTo>
                <a:close/>
                <a:moveTo>
                  <a:pt x="2792" y="17030"/>
                </a:moveTo>
                <a:lnTo>
                  <a:pt x="2792" y="17030"/>
                </a:lnTo>
                <a:cubicBezTo>
                  <a:pt x="6077" y="25551"/>
                  <a:pt x="13820" y="31335"/>
                  <a:pt x="21393" y="36562"/>
                </a:cubicBezTo>
                <a:lnTo>
                  <a:pt x="21393" y="36562"/>
                </a:lnTo>
                <a:cubicBezTo>
                  <a:pt x="18871" y="27306"/>
                  <a:pt x="11868" y="19972"/>
                  <a:pt x="2792" y="17030"/>
                </a:cubicBezTo>
                <a:close/>
                <a:moveTo>
                  <a:pt x="24847" y="0"/>
                </a:moveTo>
                <a:lnTo>
                  <a:pt x="24847" y="0"/>
                </a:lnTo>
                <a:cubicBezTo>
                  <a:pt x="20535" y="11105"/>
                  <a:pt x="25778" y="23916"/>
                  <a:pt x="22738" y="35424"/>
                </a:cubicBezTo>
                <a:cubicBezTo>
                  <a:pt x="22148" y="23544"/>
                  <a:pt x="19977" y="11787"/>
                  <a:pt x="16317" y="465"/>
                </a:cubicBezTo>
                <a:cubicBezTo>
                  <a:pt x="12719" y="5677"/>
                  <a:pt x="13525" y="12687"/>
                  <a:pt x="15541" y="18674"/>
                </a:cubicBezTo>
                <a:cubicBezTo>
                  <a:pt x="17554" y="24618"/>
                  <a:pt x="20678" y="30315"/>
                  <a:pt x="21400" y="36566"/>
                </a:cubicBezTo>
                <a:lnTo>
                  <a:pt x="21400" y="36566"/>
                </a:lnTo>
                <a:cubicBezTo>
                  <a:pt x="21398" y="36565"/>
                  <a:pt x="21395" y="36563"/>
                  <a:pt x="21393" y="36562"/>
                </a:cubicBezTo>
                <a:lnTo>
                  <a:pt x="21393" y="36562"/>
                </a:lnTo>
                <a:cubicBezTo>
                  <a:pt x="21397" y="36575"/>
                  <a:pt x="21400" y="36589"/>
                  <a:pt x="21404" y="36603"/>
                </a:cubicBezTo>
                <a:cubicBezTo>
                  <a:pt x="21403" y="36591"/>
                  <a:pt x="21401" y="36579"/>
                  <a:pt x="21400" y="36566"/>
                </a:cubicBezTo>
                <a:lnTo>
                  <a:pt x="21400" y="36566"/>
                </a:lnTo>
                <a:cubicBezTo>
                  <a:pt x="21764" y="36818"/>
                  <a:pt x="22127" y="37067"/>
                  <a:pt x="22490" y="37316"/>
                </a:cubicBezTo>
                <a:cubicBezTo>
                  <a:pt x="17961" y="35052"/>
                  <a:pt x="13215" y="33253"/>
                  <a:pt x="8314" y="31950"/>
                </a:cubicBezTo>
                <a:cubicBezTo>
                  <a:pt x="6992" y="31601"/>
                  <a:pt x="5548" y="31314"/>
                  <a:pt x="4169" y="31314"/>
                </a:cubicBezTo>
                <a:cubicBezTo>
                  <a:pt x="2603" y="31314"/>
                  <a:pt x="1122" y="31684"/>
                  <a:pt x="1" y="32756"/>
                </a:cubicBezTo>
                <a:cubicBezTo>
                  <a:pt x="5259" y="37064"/>
                  <a:pt x="11824" y="39390"/>
                  <a:pt x="18562" y="39390"/>
                </a:cubicBezTo>
                <a:cubicBezTo>
                  <a:pt x="19734" y="39390"/>
                  <a:pt x="20910" y="39320"/>
                  <a:pt x="22086" y="39177"/>
                </a:cubicBezTo>
                <a:cubicBezTo>
                  <a:pt x="22941" y="39305"/>
                  <a:pt x="23802" y="39364"/>
                  <a:pt x="24666" y="39364"/>
                </a:cubicBezTo>
                <a:cubicBezTo>
                  <a:pt x="31384" y="39364"/>
                  <a:pt x="38276" y="35758"/>
                  <a:pt x="44048" y="32322"/>
                </a:cubicBezTo>
                <a:cubicBezTo>
                  <a:pt x="42166" y="31703"/>
                  <a:pt x="40239" y="31445"/>
                  <a:pt x="38294" y="31445"/>
                </a:cubicBezTo>
                <a:cubicBezTo>
                  <a:pt x="34072" y="31445"/>
                  <a:pt x="29766" y="32665"/>
                  <a:pt x="25642" y="34070"/>
                </a:cubicBezTo>
                <a:lnTo>
                  <a:pt x="25642" y="34070"/>
                </a:lnTo>
                <a:cubicBezTo>
                  <a:pt x="25244" y="34419"/>
                  <a:pt x="24844" y="34767"/>
                  <a:pt x="24444" y="35114"/>
                </a:cubicBezTo>
                <a:cubicBezTo>
                  <a:pt x="24692" y="34819"/>
                  <a:pt x="24940" y="34523"/>
                  <a:pt x="25187" y="34226"/>
                </a:cubicBezTo>
                <a:lnTo>
                  <a:pt x="25187" y="34226"/>
                </a:lnTo>
                <a:cubicBezTo>
                  <a:pt x="24935" y="34313"/>
                  <a:pt x="24684" y="34400"/>
                  <a:pt x="24435" y="34488"/>
                </a:cubicBezTo>
                <a:lnTo>
                  <a:pt x="24435" y="34488"/>
                </a:lnTo>
                <a:cubicBezTo>
                  <a:pt x="24697" y="34391"/>
                  <a:pt x="24958" y="34292"/>
                  <a:pt x="25217" y="34189"/>
                </a:cubicBezTo>
                <a:lnTo>
                  <a:pt x="25217" y="34189"/>
                </a:lnTo>
                <a:cubicBezTo>
                  <a:pt x="25207" y="34202"/>
                  <a:pt x="25197" y="34214"/>
                  <a:pt x="25187" y="34226"/>
                </a:cubicBezTo>
                <a:lnTo>
                  <a:pt x="25187" y="34226"/>
                </a:lnTo>
                <a:cubicBezTo>
                  <a:pt x="25338" y="34174"/>
                  <a:pt x="25490" y="34122"/>
                  <a:pt x="25642" y="34070"/>
                </a:cubicBezTo>
                <a:lnTo>
                  <a:pt x="25642" y="34070"/>
                </a:lnTo>
                <a:cubicBezTo>
                  <a:pt x="25679" y="34038"/>
                  <a:pt x="25715" y="34006"/>
                  <a:pt x="25751" y="33974"/>
                </a:cubicBezTo>
                <a:lnTo>
                  <a:pt x="25751" y="33974"/>
                </a:lnTo>
                <a:cubicBezTo>
                  <a:pt x="25574" y="34047"/>
                  <a:pt x="25396" y="34119"/>
                  <a:pt x="25217" y="34189"/>
                </a:cubicBezTo>
                <a:lnTo>
                  <a:pt x="25217" y="34189"/>
                </a:lnTo>
                <a:cubicBezTo>
                  <a:pt x="28692" y="30012"/>
                  <a:pt x="32008" y="25700"/>
                  <a:pt x="34463" y="20876"/>
                </a:cubicBezTo>
                <a:cubicBezTo>
                  <a:pt x="37100" y="15665"/>
                  <a:pt x="38651" y="9771"/>
                  <a:pt x="37937" y="4002"/>
                </a:cubicBezTo>
                <a:lnTo>
                  <a:pt x="37937" y="4002"/>
                </a:lnTo>
                <a:cubicBezTo>
                  <a:pt x="29779" y="11012"/>
                  <a:pt x="31920" y="24722"/>
                  <a:pt x="25406" y="33315"/>
                </a:cubicBezTo>
                <a:cubicBezTo>
                  <a:pt x="30834" y="23047"/>
                  <a:pt x="30617" y="10050"/>
                  <a:pt x="248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7" name="Google Shape;1507;p11"/>
          <p:cNvGrpSpPr/>
          <p:nvPr/>
        </p:nvGrpSpPr>
        <p:grpSpPr>
          <a:xfrm rot="10800000">
            <a:off x="4996947" y="-738449"/>
            <a:ext cx="1010203" cy="1594184"/>
            <a:chOff x="322650" y="2571325"/>
            <a:chExt cx="573100" cy="904450"/>
          </a:xfrm>
        </p:grpSpPr>
        <p:sp>
          <p:nvSpPr>
            <p:cNvPr id="1508" name="Google Shape;1508;p11"/>
            <p:cNvSpPr/>
            <p:nvPr/>
          </p:nvSpPr>
          <p:spPr>
            <a:xfrm>
              <a:off x="423450" y="2666625"/>
              <a:ext cx="95400" cy="131175"/>
            </a:xfrm>
            <a:custGeom>
              <a:rect b="b" l="l" r="r" t="t"/>
              <a:pathLst>
                <a:path extrusionOk="0" h="5247" w="3816">
                  <a:moveTo>
                    <a:pt x="199" y="1"/>
                  </a:moveTo>
                  <a:cubicBezTo>
                    <a:pt x="164" y="1"/>
                    <a:pt x="129" y="2"/>
                    <a:pt x="94" y="4"/>
                  </a:cubicBezTo>
                  <a:cubicBezTo>
                    <a:pt x="1" y="1059"/>
                    <a:pt x="745" y="1958"/>
                    <a:pt x="1521" y="2672"/>
                  </a:cubicBezTo>
                  <a:cubicBezTo>
                    <a:pt x="2327" y="3385"/>
                    <a:pt x="3227" y="4006"/>
                    <a:pt x="3692" y="4936"/>
                  </a:cubicBezTo>
                  <a:lnTo>
                    <a:pt x="3816" y="5247"/>
                  </a:lnTo>
                  <a:cubicBezTo>
                    <a:pt x="3537" y="3851"/>
                    <a:pt x="2978" y="2548"/>
                    <a:pt x="2172" y="1369"/>
                  </a:cubicBezTo>
                  <a:cubicBezTo>
                    <a:pt x="1696" y="685"/>
                    <a:pt x="1020"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11"/>
            <p:cNvSpPr/>
            <p:nvPr/>
          </p:nvSpPr>
          <p:spPr>
            <a:xfrm>
              <a:off x="510300" y="2571325"/>
              <a:ext cx="155125" cy="237325"/>
            </a:xfrm>
            <a:custGeom>
              <a:rect b="b" l="l" r="r" t="t"/>
              <a:pathLst>
                <a:path extrusionOk="0" h="9493" w="6205">
                  <a:moveTo>
                    <a:pt x="6205" y="1"/>
                  </a:moveTo>
                  <a:lnTo>
                    <a:pt x="6205" y="1"/>
                  </a:lnTo>
                  <a:cubicBezTo>
                    <a:pt x="4343" y="435"/>
                    <a:pt x="3010" y="2048"/>
                    <a:pt x="2203" y="3754"/>
                  </a:cubicBezTo>
                  <a:cubicBezTo>
                    <a:pt x="1397" y="5460"/>
                    <a:pt x="931" y="7352"/>
                    <a:pt x="1" y="8996"/>
                  </a:cubicBezTo>
                  <a:lnTo>
                    <a:pt x="218" y="9493"/>
                  </a:lnTo>
                  <a:lnTo>
                    <a:pt x="2544" y="6639"/>
                  </a:lnTo>
                  <a:cubicBezTo>
                    <a:pt x="2917" y="6205"/>
                    <a:pt x="3258" y="5770"/>
                    <a:pt x="3537" y="5274"/>
                  </a:cubicBezTo>
                  <a:cubicBezTo>
                    <a:pt x="4530" y="3537"/>
                    <a:pt x="4592" y="1211"/>
                    <a:pt x="62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11"/>
            <p:cNvSpPr/>
            <p:nvPr/>
          </p:nvSpPr>
          <p:spPr>
            <a:xfrm>
              <a:off x="548300" y="2691425"/>
              <a:ext cx="236550" cy="266900"/>
            </a:xfrm>
            <a:custGeom>
              <a:rect b="b" l="l" r="r" t="t"/>
              <a:pathLst>
                <a:path extrusionOk="0" h="10676" w="9462">
                  <a:moveTo>
                    <a:pt x="9224" y="1"/>
                  </a:moveTo>
                  <a:cubicBezTo>
                    <a:pt x="7570" y="1"/>
                    <a:pt x="5960" y="617"/>
                    <a:pt x="4747" y="1742"/>
                  </a:cubicBezTo>
                  <a:cubicBezTo>
                    <a:pt x="2588" y="3791"/>
                    <a:pt x="2114" y="7045"/>
                    <a:pt x="654" y="9656"/>
                  </a:cubicBezTo>
                  <a:lnTo>
                    <a:pt x="654" y="9656"/>
                  </a:lnTo>
                  <a:cubicBezTo>
                    <a:pt x="1708" y="8788"/>
                    <a:pt x="3146" y="8364"/>
                    <a:pt x="4343" y="7636"/>
                  </a:cubicBezTo>
                  <a:cubicBezTo>
                    <a:pt x="7011" y="5992"/>
                    <a:pt x="8283" y="2890"/>
                    <a:pt x="9462" y="5"/>
                  </a:cubicBezTo>
                  <a:cubicBezTo>
                    <a:pt x="9382" y="2"/>
                    <a:pt x="9303" y="1"/>
                    <a:pt x="9224" y="1"/>
                  </a:cubicBezTo>
                  <a:close/>
                  <a:moveTo>
                    <a:pt x="654" y="9656"/>
                  </a:moveTo>
                  <a:cubicBezTo>
                    <a:pt x="451" y="9823"/>
                    <a:pt x="263" y="10006"/>
                    <a:pt x="94" y="10210"/>
                  </a:cubicBezTo>
                  <a:lnTo>
                    <a:pt x="1" y="10675"/>
                  </a:lnTo>
                  <a:cubicBezTo>
                    <a:pt x="241" y="10351"/>
                    <a:pt x="456" y="10009"/>
                    <a:pt x="654" y="965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11"/>
            <p:cNvSpPr/>
            <p:nvPr/>
          </p:nvSpPr>
          <p:spPr>
            <a:xfrm>
              <a:off x="322650" y="2792325"/>
              <a:ext cx="214050" cy="94475"/>
            </a:xfrm>
            <a:custGeom>
              <a:rect b="b" l="l" r="r" t="t"/>
              <a:pathLst>
                <a:path extrusionOk="0" h="3779" w="8562">
                  <a:moveTo>
                    <a:pt x="129" y="1"/>
                  </a:moveTo>
                  <a:cubicBezTo>
                    <a:pt x="86" y="1"/>
                    <a:pt x="43" y="1"/>
                    <a:pt x="0" y="1"/>
                  </a:cubicBezTo>
                  <a:cubicBezTo>
                    <a:pt x="652" y="374"/>
                    <a:pt x="1024" y="1056"/>
                    <a:pt x="1489" y="1645"/>
                  </a:cubicBezTo>
                  <a:cubicBezTo>
                    <a:pt x="2666" y="3032"/>
                    <a:pt x="4368" y="3778"/>
                    <a:pt x="6106" y="3778"/>
                  </a:cubicBezTo>
                  <a:cubicBezTo>
                    <a:pt x="6934" y="3778"/>
                    <a:pt x="7771" y="3609"/>
                    <a:pt x="8561" y="3258"/>
                  </a:cubicBezTo>
                  <a:lnTo>
                    <a:pt x="8158" y="2979"/>
                  </a:lnTo>
                  <a:cubicBezTo>
                    <a:pt x="5926" y="1053"/>
                    <a:pt x="3091" y="1"/>
                    <a:pt x="1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11"/>
            <p:cNvSpPr/>
            <p:nvPr/>
          </p:nvSpPr>
          <p:spPr>
            <a:xfrm>
              <a:off x="386225" y="2924175"/>
              <a:ext cx="215625" cy="317975"/>
            </a:xfrm>
            <a:custGeom>
              <a:rect b="b" l="l" r="r" t="t"/>
              <a:pathLst>
                <a:path extrusionOk="0" h="12719" w="8625">
                  <a:moveTo>
                    <a:pt x="63" y="1"/>
                  </a:moveTo>
                  <a:cubicBezTo>
                    <a:pt x="1" y="2606"/>
                    <a:pt x="94" y="5367"/>
                    <a:pt x="1459" y="7600"/>
                  </a:cubicBezTo>
                  <a:cubicBezTo>
                    <a:pt x="3010" y="10144"/>
                    <a:pt x="5894" y="11509"/>
                    <a:pt x="8593" y="12719"/>
                  </a:cubicBezTo>
                  <a:lnTo>
                    <a:pt x="8593" y="12563"/>
                  </a:lnTo>
                  <a:cubicBezTo>
                    <a:pt x="8624" y="10392"/>
                    <a:pt x="7942" y="8283"/>
                    <a:pt x="6639" y="6546"/>
                  </a:cubicBezTo>
                  <a:cubicBezTo>
                    <a:pt x="4778" y="4064"/>
                    <a:pt x="1831" y="2544"/>
                    <a:pt x="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11"/>
            <p:cNvSpPr/>
            <p:nvPr/>
          </p:nvSpPr>
          <p:spPr>
            <a:xfrm>
              <a:off x="579325" y="2835775"/>
              <a:ext cx="316425" cy="283075"/>
            </a:xfrm>
            <a:custGeom>
              <a:rect b="b" l="l" r="r" t="t"/>
              <a:pathLst>
                <a:path extrusionOk="0" h="11323" w="12657">
                  <a:moveTo>
                    <a:pt x="12656" y="0"/>
                  </a:moveTo>
                  <a:cubicBezTo>
                    <a:pt x="10175" y="94"/>
                    <a:pt x="7786" y="1055"/>
                    <a:pt x="5925" y="2730"/>
                  </a:cubicBezTo>
                  <a:cubicBezTo>
                    <a:pt x="4095" y="4374"/>
                    <a:pt x="2668" y="6421"/>
                    <a:pt x="1707" y="8717"/>
                  </a:cubicBezTo>
                  <a:cubicBezTo>
                    <a:pt x="1303" y="9616"/>
                    <a:pt x="869" y="10640"/>
                    <a:pt x="1" y="11105"/>
                  </a:cubicBezTo>
                  <a:lnTo>
                    <a:pt x="559" y="11322"/>
                  </a:lnTo>
                  <a:cubicBezTo>
                    <a:pt x="2606" y="8810"/>
                    <a:pt x="5770" y="7445"/>
                    <a:pt x="8035" y="5119"/>
                  </a:cubicBezTo>
                  <a:cubicBezTo>
                    <a:pt x="9648" y="3475"/>
                    <a:pt x="10795" y="1365"/>
                    <a:pt x="126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11"/>
            <p:cNvSpPr/>
            <p:nvPr/>
          </p:nvSpPr>
          <p:spPr>
            <a:xfrm>
              <a:off x="509000" y="2776025"/>
              <a:ext cx="101375" cy="699750"/>
            </a:xfrm>
            <a:custGeom>
              <a:rect b="b" l="l" r="r" t="t"/>
              <a:pathLst>
                <a:path extrusionOk="0" h="27990" w="4055">
                  <a:moveTo>
                    <a:pt x="520" y="0"/>
                  </a:moveTo>
                  <a:cubicBezTo>
                    <a:pt x="350" y="0"/>
                    <a:pt x="126" y="122"/>
                    <a:pt x="146" y="281"/>
                  </a:cubicBezTo>
                  <a:cubicBezTo>
                    <a:pt x="983" y="4965"/>
                    <a:pt x="1852" y="9618"/>
                    <a:pt x="2689" y="14302"/>
                  </a:cubicBezTo>
                  <a:cubicBezTo>
                    <a:pt x="3124" y="16628"/>
                    <a:pt x="3589" y="19017"/>
                    <a:pt x="3062" y="21343"/>
                  </a:cubicBezTo>
                  <a:cubicBezTo>
                    <a:pt x="2534" y="23701"/>
                    <a:pt x="1294" y="25748"/>
                    <a:pt x="84" y="27795"/>
                  </a:cubicBezTo>
                  <a:cubicBezTo>
                    <a:pt x="1" y="27928"/>
                    <a:pt x="122" y="27990"/>
                    <a:pt x="272" y="27990"/>
                  </a:cubicBezTo>
                  <a:cubicBezTo>
                    <a:pt x="402" y="27990"/>
                    <a:pt x="554" y="27944"/>
                    <a:pt x="611" y="27857"/>
                  </a:cubicBezTo>
                  <a:cubicBezTo>
                    <a:pt x="1666" y="26058"/>
                    <a:pt x="2751" y="24259"/>
                    <a:pt x="3372" y="22274"/>
                  </a:cubicBezTo>
                  <a:cubicBezTo>
                    <a:pt x="4054" y="20040"/>
                    <a:pt x="3899" y="17838"/>
                    <a:pt x="3527" y="15574"/>
                  </a:cubicBezTo>
                  <a:cubicBezTo>
                    <a:pt x="2658" y="10424"/>
                    <a:pt x="1666" y="5275"/>
                    <a:pt x="704" y="126"/>
                  </a:cubicBezTo>
                  <a:cubicBezTo>
                    <a:pt x="693" y="38"/>
                    <a:pt x="615" y="0"/>
                    <a:pt x="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 name="Google Shape;1515;p11"/>
          <p:cNvGrpSpPr/>
          <p:nvPr/>
        </p:nvGrpSpPr>
        <p:grpSpPr>
          <a:xfrm>
            <a:off x="364063" y="2647938"/>
            <a:ext cx="700450" cy="636075"/>
            <a:chOff x="3652400" y="3788700"/>
            <a:chExt cx="700450" cy="636075"/>
          </a:xfrm>
        </p:grpSpPr>
        <p:sp>
          <p:nvSpPr>
            <p:cNvPr id="1516" name="Google Shape;1516;p11"/>
            <p:cNvSpPr/>
            <p:nvPr/>
          </p:nvSpPr>
          <p:spPr>
            <a:xfrm>
              <a:off x="3941050" y="3916900"/>
              <a:ext cx="65150" cy="72250"/>
            </a:xfrm>
            <a:custGeom>
              <a:rect b="b" l="l" r="r" t="t"/>
              <a:pathLst>
                <a:path extrusionOk="0" h="2890" w="2606">
                  <a:moveTo>
                    <a:pt x="1800" y="1"/>
                  </a:moveTo>
                  <a:cubicBezTo>
                    <a:pt x="1498" y="1"/>
                    <a:pt x="1118" y="159"/>
                    <a:pt x="1032" y="354"/>
                  </a:cubicBezTo>
                  <a:lnTo>
                    <a:pt x="1032" y="354"/>
                  </a:lnTo>
                  <a:cubicBezTo>
                    <a:pt x="780" y="380"/>
                    <a:pt x="506" y="491"/>
                    <a:pt x="435" y="648"/>
                  </a:cubicBezTo>
                  <a:cubicBezTo>
                    <a:pt x="124" y="1268"/>
                    <a:pt x="0" y="2012"/>
                    <a:pt x="93" y="2726"/>
                  </a:cubicBezTo>
                  <a:cubicBezTo>
                    <a:pt x="121" y="2853"/>
                    <a:pt x="258" y="2890"/>
                    <a:pt x="411" y="2890"/>
                  </a:cubicBezTo>
                  <a:cubicBezTo>
                    <a:pt x="594" y="2890"/>
                    <a:pt x="801" y="2836"/>
                    <a:pt x="869" y="2819"/>
                  </a:cubicBezTo>
                  <a:cubicBezTo>
                    <a:pt x="1892" y="2385"/>
                    <a:pt x="2606" y="1268"/>
                    <a:pt x="2172" y="182"/>
                  </a:cubicBezTo>
                  <a:cubicBezTo>
                    <a:pt x="2122" y="53"/>
                    <a:pt x="1974"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11"/>
            <p:cNvSpPr/>
            <p:nvPr/>
          </p:nvSpPr>
          <p:spPr>
            <a:xfrm>
              <a:off x="4125850" y="3918850"/>
              <a:ext cx="58725" cy="76325"/>
            </a:xfrm>
            <a:custGeom>
              <a:rect b="b" l="l" r="r" t="t"/>
              <a:pathLst>
                <a:path extrusionOk="0" h="3053" w="2349">
                  <a:moveTo>
                    <a:pt x="1488" y="1"/>
                  </a:moveTo>
                  <a:cubicBezTo>
                    <a:pt x="1165" y="1"/>
                    <a:pt x="767" y="244"/>
                    <a:pt x="783" y="561"/>
                  </a:cubicBezTo>
                  <a:lnTo>
                    <a:pt x="783" y="561"/>
                  </a:lnTo>
                  <a:cubicBezTo>
                    <a:pt x="491" y="578"/>
                    <a:pt x="178" y="750"/>
                    <a:pt x="146" y="1035"/>
                  </a:cubicBezTo>
                  <a:cubicBezTo>
                    <a:pt x="115" y="1562"/>
                    <a:pt x="53" y="2121"/>
                    <a:pt x="22" y="2648"/>
                  </a:cubicBezTo>
                  <a:cubicBezTo>
                    <a:pt x="1" y="2944"/>
                    <a:pt x="268" y="3052"/>
                    <a:pt x="528" y="3052"/>
                  </a:cubicBezTo>
                  <a:cubicBezTo>
                    <a:pt x="650" y="3052"/>
                    <a:pt x="770" y="3029"/>
                    <a:pt x="859" y="2989"/>
                  </a:cubicBezTo>
                  <a:cubicBezTo>
                    <a:pt x="1914" y="2493"/>
                    <a:pt x="2348" y="1252"/>
                    <a:pt x="1852" y="197"/>
                  </a:cubicBezTo>
                  <a:cubicBezTo>
                    <a:pt x="1788" y="59"/>
                    <a:pt x="1647" y="1"/>
                    <a:pt x="14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11"/>
            <p:cNvSpPr/>
            <p:nvPr/>
          </p:nvSpPr>
          <p:spPr>
            <a:xfrm>
              <a:off x="4000750" y="4053225"/>
              <a:ext cx="75575" cy="74650"/>
            </a:xfrm>
            <a:custGeom>
              <a:rect b="b" l="l" r="r" t="t"/>
              <a:pathLst>
                <a:path extrusionOk="0" h="2986" w="3023">
                  <a:moveTo>
                    <a:pt x="2768" y="0"/>
                  </a:moveTo>
                  <a:cubicBezTo>
                    <a:pt x="2724" y="0"/>
                    <a:pt x="2686" y="3"/>
                    <a:pt x="2668" y="3"/>
                  </a:cubicBezTo>
                  <a:cubicBezTo>
                    <a:pt x="2062" y="55"/>
                    <a:pt x="1321" y="287"/>
                    <a:pt x="1113" y="870"/>
                  </a:cubicBezTo>
                  <a:lnTo>
                    <a:pt x="1113" y="870"/>
                  </a:lnTo>
                  <a:cubicBezTo>
                    <a:pt x="756" y="892"/>
                    <a:pt x="213" y="1132"/>
                    <a:pt x="280" y="1243"/>
                  </a:cubicBezTo>
                  <a:cubicBezTo>
                    <a:pt x="528" y="1740"/>
                    <a:pt x="1" y="2174"/>
                    <a:pt x="187" y="2639"/>
                  </a:cubicBezTo>
                  <a:cubicBezTo>
                    <a:pt x="282" y="2906"/>
                    <a:pt x="483" y="2986"/>
                    <a:pt x="710" y="2986"/>
                  </a:cubicBezTo>
                  <a:cubicBezTo>
                    <a:pt x="852" y="2986"/>
                    <a:pt x="1005" y="2954"/>
                    <a:pt x="1148" y="2918"/>
                  </a:cubicBezTo>
                  <a:cubicBezTo>
                    <a:pt x="1707" y="2763"/>
                    <a:pt x="1924" y="2391"/>
                    <a:pt x="2172" y="1926"/>
                  </a:cubicBezTo>
                  <a:cubicBezTo>
                    <a:pt x="2482" y="1336"/>
                    <a:pt x="2730" y="747"/>
                    <a:pt x="2979" y="127"/>
                  </a:cubicBezTo>
                  <a:cubicBezTo>
                    <a:pt x="3023" y="16"/>
                    <a:pt x="2877" y="0"/>
                    <a:pt x="27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11"/>
            <p:cNvSpPr/>
            <p:nvPr/>
          </p:nvSpPr>
          <p:spPr>
            <a:xfrm>
              <a:off x="3800675" y="4048800"/>
              <a:ext cx="69825" cy="77400"/>
            </a:xfrm>
            <a:custGeom>
              <a:rect b="b" l="l" r="r" t="t"/>
              <a:pathLst>
                <a:path extrusionOk="0" h="3096" w="2793">
                  <a:moveTo>
                    <a:pt x="1487" y="1268"/>
                  </a:moveTo>
                  <a:cubicBezTo>
                    <a:pt x="1435" y="1475"/>
                    <a:pt x="1348" y="1672"/>
                    <a:pt x="1231" y="1852"/>
                  </a:cubicBezTo>
                  <a:lnTo>
                    <a:pt x="1231" y="1852"/>
                  </a:lnTo>
                  <a:cubicBezTo>
                    <a:pt x="1267" y="1652"/>
                    <a:pt x="1345" y="1458"/>
                    <a:pt x="1462" y="1284"/>
                  </a:cubicBezTo>
                  <a:lnTo>
                    <a:pt x="1462" y="1284"/>
                  </a:lnTo>
                  <a:cubicBezTo>
                    <a:pt x="1471" y="1279"/>
                    <a:pt x="1479" y="1273"/>
                    <a:pt x="1487" y="1268"/>
                  </a:cubicBezTo>
                  <a:close/>
                  <a:moveTo>
                    <a:pt x="2313" y="1"/>
                  </a:moveTo>
                  <a:cubicBezTo>
                    <a:pt x="2085" y="1"/>
                    <a:pt x="1809" y="95"/>
                    <a:pt x="1738" y="149"/>
                  </a:cubicBezTo>
                  <a:lnTo>
                    <a:pt x="776" y="862"/>
                  </a:lnTo>
                  <a:cubicBezTo>
                    <a:pt x="690" y="927"/>
                    <a:pt x="634" y="987"/>
                    <a:pt x="603" y="1041"/>
                  </a:cubicBezTo>
                  <a:lnTo>
                    <a:pt x="603" y="1041"/>
                  </a:lnTo>
                  <a:cubicBezTo>
                    <a:pt x="554" y="1080"/>
                    <a:pt x="508" y="1124"/>
                    <a:pt x="466" y="1172"/>
                  </a:cubicBezTo>
                  <a:lnTo>
                    <a:pt x="528" y="1172"/>
                  </a:lnTo>
                  <a:cubicBezTo>
                    <a:pt x="94" y="1637"/>
                    <a:pt x="1" y="2320"/>
                    <a:pt x="218" y="2909"/>
                  </a:cubicBezTo>
                  <a:cubicBezTo>
                    <a:pt x="264" y="3049"/>
                    <a:pt x="412" y="3095"/>
                    <a:pt x="571" y="3095"/>
                  </a:cubicBezTo>
                  <a:cubicBezTo>
                    <a:pt x="730" y="3095"/>
                    <a:pt x="900" y="3049"/>
                    <a:pt x="993" y="3002"/>
                  </a:cubicBezTo>
                  <a:cubicBezTo>
                    <a:pt x="2110" y="2537"/>
                    <a:pt x="2793" y="1389"/>
                    <a:pt x="2637" y="211"/>
                  </a:cubicBezTo>
                  <a:cubicBezTo>
                    <a:pt x="2624" y="52"/>
                    <a:pt x="2482" y="1"/>
                    <a:pt x="2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11"/>
            <p:cNvSpPr/>
            <p:nvPr/>
          </p:nvSpPr>
          <p:spPr>
            <a:xfrm>
              <a:off x="3854875" y="4183625"/>
              <a:ext cx="67575" cy="96850"/>
            </a:xfrm>
            <a:custGeom>
              <a:rect b="b" l="l" r="r" t="t"/>
              <a:pathLst>
                <a:path extrusionOk="0" h="3874" w="2703">
                  <a:moveTo>
                    <a:pt x="2290" y="0"/>
                  </a:moveTo>
                  <a:cubicBezTo>
                    <a:pt x="2053" y="0"/>
                    <a:pt x="1727" y="114"/>
                    <a:pt x="1648" y="153"/>
                  </a:cubicBezTo>
                  <a:lnTo>
                    <a:pt x="1090" y="494"/>
                  </a:lnTo>
                  <a:cubicBezTo>
                    <a:pt x="771" y="717"/>
                    <a:pt x="878" y="850"/>
                    <a:pt x="1104" y="898"/>
                  </a:cubicBezTo>
                  <a:lnTo>
                    <a:pt x="1104" y="898"/>
                  </a:lnTo>
                  <a:cubicBezTo>
                    <a:pt x="1055" y="935"/>
                    <a:pt x="1017" y="976"/>
                    <a:pt x="997" y="1021"/>
                  </a:cubicBezTo>
                  <a:cubicBezTo>
                    <a:pt x="593" y="1859"/>
                    <a:pt x="283" y="2759"/>
                    <a:pt x="35" y="3658"/>
                  </a:cubicBezTo>
                  <a:cubicBezTo>
                    <a:pt x="1" y="3819"/>
                    <a:pt x="115" y="3873"/>
                    <a:pt x="280" y="3873"/>
                  </a:cubicBezTo>
                  <a:cubicBezTo>
                    <a:pt x="559" y="3873"/>
                    <a:pt x="981" y="3717"/>
                    <a:pt x="1059" y="3658"/>
                  </a:cubicBezTo>
                  <a:cubicBezTo>
                    <a:pt x="2144" y="2852"/>
                    <a:pt x="2703" y="1518"/>
                    <a:pt x="2548" y="153"/>
                  </a:cubicBezTo>
                  <a:cubicBezTo>
                    <a:pt x="2536" y="39"/>
                    <a:pt x="2428" y="0"/>
                    <a:pt x="22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11"/>
            <p:cNvSpPr/>
            <p:nvPr/>
          </p:nvSpPr>
          <p:spPr>
            <a:xfrm>
              <a:off x="4105450" y="4181350"/>
              <a:ext cx="54300" cy="88550"/>
            </a:xfrm>
            <a:custGeom>
              <a:rect b="b" l="l" r="r" t="t"/>
              <a:pathLst>
                <a:path extrusionOk="0" h="3542" w="2172">
                  <a:moveTo>
                    <a:pt x="1674" y="0"/>
                  </a:moveTo>
                  <a:cubicBezTo>
                    <a:pt x="1331" y="0"/>
                    <a:pt x="859" y="206"/>
                    <a:pt x="900" y="492"/>
                  </a:cubicBezTo>
                  <a:cubicBezTo>
                    <a:pt x="908" y="555"/>
                    <a:pt x="914" y="617"/>
                    <a:pt x="919" y="680"/>
                  </a:cubicBezTo>
                  <a:lnTo>
                    <a:pt x="919" y="680"/>
                  </a:lnTo>
                  <a:cubicBezTo>
                    <a:pt x="635" y="711"/>
                    <a:pt x="312" y="844"/>
                    <a:pt x="249" y="1050"/>
                  </a:cubicBezTo>
                  <a:lnTo>
                    <a:pt x="280" y="1050"/>
                  </a:lnTo>
                  <a:cubicBezTo>
                    <a:pt x="62" y="1795"/>
                    <a:pt x="0" y="2570"/>
                    <a:pt x="93" y="3346"/>
                  </a:cubicBezTo>
                  <a:cubicBezTo>
                    <a:pt x="104" y="3489"/>
                    <a:pt x="208" y="3541"/>
                    <a:pt x="350" y="3541"/>
                  </a:cubicBezTo>
                  <a:cubicBezTo>
                    <a:pt x="637" y="3541"/>
                    <a:pt x="1075" y="3326"/>
                    <a:pt x="1179" y="3222"/>
                  </a:cubicBezTo>
                  <a:cubicBezTo>
                    <a:pt x="1862" y="2353"/>
                    <a:pt x="2172" y="1268"/>
                    <a:pt x="2017" y="182"/>
                  </a:cubicBezTo>
                  <a:cubicBezTo>
                    <a:pt x="1995" y="55"/>
                    <a:pt x="1852" y="0"/>
                    <a:pt x="16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11"/>
            <p:cNvSpPr/>
            <p:nvPr/>
          </p:nvSpPr>
          <p:spPr>
            <a:xfrm>
              <a:off x="4174475" y="4054800"/>
              <a:ext cx="64375" cy="71425"/>
            </a:xfrm>
            <a:custGeom>
              <a:rect b="b" l="l" r="r" t="t"/>
              <a:pathLst>
                <a:path extrusionOk="0" h="2857" w="2575">
                  <a:moveTo>
                    <a:pt x="1318" y="917"/>
                  </a:moveTo>
                  <a:cubicBezTo>
                    <a:pt x="1374" y="1076"/>
                    <a:pt x="1390" y="1252"/>
                    <a:pt x="1365" y="1429"/>
                  </a:cubicBezTo>
                  <a:cubicBezTo>
                    <a:pt x="1342" y="1557"/>
                    <a:pt x="1297" y="1677"/>
                    <a:pt x="1236" y="1788"/>
                  </a:cubicBezTo>
                  <a:lnTo>
                    <a:pt x="1236" y="1788"/>
                  </a:lnTo>
                  <a:cubicBezTo>
                    <a:pt x="1212" y="1495"/>
                    <a:pt x="1240" y="1202"/>
                    <a:pt x="1318" y="917"/>
                  </a:cubicBezTo>
                  <a:close/>
                  <a:moveTo>
                    <a:pt x="1451" y="0"/>
                  </a:moveTo>
                  <a:cubicBezTo>
                    <a:pt x="1341" y="0"/>
                    <a:pt x="1229" y="11"/>
                    <a:pt x="1117" y="33"/>
                  </a:cubicBezTo>
                  <a:cubicBezTo>
                    <a:pt x="993" y="33"/>
                    <a:pt x="465" y="157"/>
                    <a:pt x="465" y="312"/>
                  </a:cubicBezTo>
                  <a:cubicBezTo>
                    <a:pt x="465" y="428"/>
                    <a:pt x="597" y="459"/>
                    <a:pt x="727" y="459"/>
                  </a:cubicBezTo>
                  <a:cubicBezTo>
                    <a:pt x="806" y="459"/>
                    <a:pt x="884" y="448"/>
                    <a:pt x="931" y="436"/>
                  </a:cubicBezTo>
                  <a:cubicBezTo>
                    <a:pt x="936" y="436"/>
                    <a:pt x="950" y="446"/>
                    <a:pt x="968" y="462"/>
                  </a:cubicBezTo>
                  <a:lnTo>
                    <a:pt x="968" y="462"/>
                  </a:lnTo>
                  <a:cubicBezTo>
                    <a:pt x="703" y="495"/>
                    <a:pt x="416" y="580"/>
                    <a:pt x="341" y="715"/>
                  </a:cubicBezTo>
                  <a:cubicBezTo>
                    <a:pt x="31" y="1366"/>
                    <a:pt x="0" y="2080"/>
                    <a:pt x="248" y="2762"/>
                  </a:cubicBezTo>
                  <a:cubicBezTo>
                    <a:pt x="274" y="2830"/>
                    <a:pt x="351" y="2857"/>
                    <a:pt x="452" y="2857"/>
                  </a:cubicBezTo>
                  <a:cubicBezTo>
                    <a:pt x="718" y="2857"/>
                    <a:pt x="1151" y="2675"/>
                    <a:pt x="1241" y="2607"/>
                  </a:cubicBezTo>
                  <a:cubicBezTo>
                    <a:pt x="1830" y="2235"/>
                    <a:pt x="2575" y="1677"/>
                    <a:pt x="2513" y="901"/>
                  </a:cubicBezTo>
                  <a:cubicBezTo>
                    <a:pt x="2436" y="259"/>
                    <a:pt x="1976" y="0"/>
                    <a:pt x="14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11"/>
            <p:cNvSpPr/>
            <p:nvPr/>
          </p:nvSpPr>
          <p:spPr>
            <a:xfrm>
              <a:off x="4066675" y="3788700"/>
              <a:ext cx="50425" cy="73275"/>
            </a:xfrm>
            <a:custGeom>
              <a:rect b="b" l="l" r="r" t="t"/>
              <a:pathLst>
                <a:path extrusionOk="0" h="2931" w="2017">
                  <a:moveTo>
                    <a:pt x="1370" y="0"/>
                  </a:moveTo>
                  <a:cubicBezTo>
                    <a:pt x="1012" y="0"/>
                    <a:pt x="641" y="99"/>
                    <a:pt x="342" y="316"/>
                  </a:cubicBezTo>
                  <a:cubicBezTo>
                    <a:pt x="210" y="426"/>
                    <a:pt x="202" y="489"/>
                    <a:pt x="286" y="528"/>
                  </a:cubicBezTo>
                  <a:lnTo>
                    <a:pt x="286" y="528"/>
                  </a:lnTo>
                  <a:cubicBezTo>
                    <a:pt x="250" y="558"/>
                    <a:pt x="225" y="591"/>
                    <a:pt x="218" y="626"/>
                  </a:cubicBezTo>
                  <a:cubicBezTo>
                    <a:pt x="62" y="1340"/>
                    <a:pt x="0" y="2084"/>
                    <a:pt x="62" y="2829"/>
                  </a:cubicBezTo>
                  <a:cubicBezTo>
                    <a:pt x="62" y="2903"/>
                    <a:pt x="130" y="2931"/>
                    <a:pt x="230" y="2931"/>
                  </a:cubicBezTo>
                  <a:cubicBezTo>
                    <a:pt x="510" y="2931"/>
                    <a:pt x="1049" y="2711"/>
                    <a:pt x="1117" y="2643"/>
                  </a:cubicBezTo>
                  <a:cubicBezTo>
                    <a:pt x="1706" y="2146"/>
                    <a:pt x="2017" y="1433"/>
                    <a:pt x="1986" y="657"/>
                  </a:cubicBezTo>
                  <a:cubicBezTo>
                    <a:pt x="1955" y="285"/>
                    <a:pt x="1924" y="37"/>
                    <a:pt x="1520" y="6"/>
                  </a:cubicBezTo>
                  <a:cubicBezTo>
                    <a:pt x="1471" y="2"/>
                    <a:pt x="1421" y="0"/>
                    <a:pt x="13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11"/>
            <p:cNvSpPr/>
            <p:nvPr/>
          </p:nvSpPr>
          <p:spPr>
            <a:xfrm>
              <a:off x="3819300" y="3848450"/>
              <a:ext cx="66700" cy="75350"/>
            </a:xfrm>
            <a:custGeom>
              <a:rect b="b" l="l" r="r" t="t"/>
              <a:pathLst>
                <a:path extrusionOk="0" h="3014" w="2668">
                  <a:moveTo>
                    <a:pt x="1789" y="0"/>
                  </a:moveTo>
                  <a:cubicBezTo>
                    <a:pt x="1481" y="0"/>
                    <a:pt x="1020" y="189"/>
                    <a:pt x="931" y="346"/>
                  </a:cubicBezTo>
                  <a:lnTo>
                    <a:pt x="466" y="1183"/>
                  </a:lnTo>
                  <a:cubicBezTo>
                    <a:pt x="403" y="1276"/>
                    <a:pt x="497" y="1300"/>
                    <a:pt x="613" y="1300"/>
                  </a:cubicBezTo>
                  <a:cubicBezTo>
                    <a:pt x="698" y="1300"/>
                    <a:pt x="796" y="1287"/>
                    <a:pt x="854" y="1280"/>
                  </a:cubicBezTo>
                  <a:lnTo>
                    <a:pt x="854" y="1280"/>
                  </a:lnTo>
                  <a:cubicBezTo>
                    <a:pt x="806" y="1307"/>
                    <a:pt x="759" y="1337"/>
                    <a:pt x="714" y="1369"/>
                  </a:cubicBezTo>
                  <a:lnTo>
                    <a:pt x="745" y="1369"/>
                  </a:lnTo>
                  <a:cubicBezTo>
                    <a:pt x="435" y="1711"/>
                    <a:pt x="0" y="2207"/>
                    <a:pt x="310" y="2703"/>
                  </a:cubicBezTo>
                  <a:cubicBezTo>
                    <a:pt x="466" y="2936"/>
                    <a:pt x="683" y="3013"/>
                    <a:pt x="911" y="3013"/>
                  </a:cubicBezTo>
                  <a:cubicBezTo>
                    <a:pt x="1140" y="3013"/>
                    <a:pt x="1381" y="2936"/>
                    <a:pt x="1582" y="2858"/>
                  </a:cubicBezTo>
                  <a:cubicBezTo>
                    <a:pt x="2668" y="2455"/>
                    <a:pt x="2606" y="935"/>
                    <a:pt x="2048" y="98"/>
                  </a:cubicBezTo>
                  <a:cubicBezTo>
                    <a:pt x="2004" y="28"/>
                    <a:pt x="1908" y="0"/>
                    <a:pt x="17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11"/>
            <p:cNvSpPr/>
            <p:nvPr/>
          </p:nvSpPr>
          <p:spPr>
            <a:xfrm>
              <a:off x="4278375" y="3872450"/>
              <a:ext cx="63625" cy="77775"/>
            </a:xfrm>
            <a:custGeom>
              <a:rect b="b" l="l" r="r" t="t"/>
              <a:pathLst>
                <a:path extrusionOk="0" h="3111" w="2545">
                  <a:moveTo>
                    <a:pt x="1622" y="1"/>
                  </a:moveTo>
                  <a:cubicBezTo>
                    <a:pt x="1248" y="1"/>
                    <a:pt x="675" y="269"/>
                    <a:pt x="838" y="502"/>
                  </a:cubicBezTo>
                  <a:cubicBezTo>
                    <a:pt x="908" y="589"/>
                    <a:pt x="967" y="684"/>
                    <a:pt x="1017" y="782"/>
                  </a:cubicBezTo>
                  <a:lnTo>
                    <a:pt x="1017" y="782"/>
                  </a:lnTo>
                  <a:cubicBezTo>
                    <a:pt x="835" y="828"/>
                    <a:pt x="673" y="905"/>
                    <a:pt x="621" y="999"/>
                  </a:cubicBezTo>
                  <a:cubicBezTo>
                    <a:pt x="342" y="1464"/>
                    <a:pt x="1" y="2146"/>
                    <a:pt x="156" y="2705"/>
                  </a:cubicBezTo>
                  <a:cubicBezTo>
                    <a:pt x="223" y="3008"/>
                    <a:pt x="464" y="3110"/>
                    <a:pt x="731" y="3110"/>
                  </a:cubicBezTo>
                  <a:cubicBezTo>
                    <a:pt x="954" y="3110"/>
                    <a:pt x="1196" y="3038"/>
                    <a:pt x="1366" y="2953"/>
                  </a:cubicBezTo>
                  <a:cubicBezTo>
                    <a:pt x="2451" y="2457"/>
                    <a:pt x="2544" y="937"/>
                    <a:pt x="1893" y="99"/>
                  </a:cubicBezTo>
                  <a:cubicBezTo>
                    <a:pt x="1847" y="30"/>
                    <a:pt x="1745" y="1"/>
                    <a:pt x="16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11"/>
            <p:cNvSpPr/>
            <p:nvPr/>
          </p:nvSpPr>
          <p:spPr>
            <a:xfrm>
              <a:off x="4287675" y="4167850"/>
              <a:ext cx="65175" cy="79700"/>
            </a:xfrm>
            <a:custGeom>
              <a:rect b="b" l="l" r="r" t="t"/>
              <a:pathLst>
                <a:path extrusionOk="0" h="3188" w="2607">
                  <a:moveTo>
                    <a:pt x="1441" y="1215"/>
                  </a:moveTo>
                  <a:cubicBezTo>
                    <a:pt x="1414" y="1383"/>
                    <a:pt x="1379" y="1539"/>
                    <a:pt x="1304" y="1714"/>
                  </a:cubicBezTo>
                  <a:cubicBezTo>
                    <a:pt x="1284" y="1777"/>
                    <a:pt x="1261" y="1838"/>
                    <a:pt x="1234" y="1897"/>
                  </a:cubicBezTo>
                  <a:lnTo>
                    <a:pt x="1234" y="1897"/>
                  </a:lnTo>
                  <a:cubicBezTo>
                    <a:pt x="1283" y="1663"/>
                    <a:pt x="1351" y="1435"/>
                    <a:pt x="1441" y="1215"/>
                  </a:cubicBezTo>
                  <a:close/>
                  <a:moveTo>
                    <a:pt x="2001" y="1"/>
                  </a:moveTo>
                  <a:cubicBezTo>
                    <a:pt x="1965" y="1"/>
                    <a:pt x="1929" y="3"/>
                    <a:pt x="1893" y="8"/>
                  </a:cubicBezTo>
                  <a:cubicBezTo>
                    <a:pt x="1869" y="7"/>
                    <a:pt x="1845" y="6"/>
                    <a:pt x="1821" y="6"/>
                  </a:cubicBezTo>
                  <a:cubicBezTo>
                    <a:pt x="1324" y="6"/>
                    <a:pt x="890" y="310"/>
                    <a:pt x="683" y="784"/>
                  </a:cubicBezTo>
                  <a:cubicBezTo>
                    <a:pt x="664" y="856"/>
                    <a:pt x="698" y="906"/>
                    <a:pt x="765" y="937"/>
                  </a:cubicBezTo>
                  <a:lnTo>
                    <a:pt x="765" y="937"/>
                  </a:lnTo>
                  <a:cubicBezTo>
                    <a:pt x="596" y="994"/>
                    <a:pt x="453" y="1080"/>
                    <a:pt x="404" y="1187"/>
                  </a:cubicBezTo>
                  <a:cubicBezTo>
                    <a:pt x="156" y="1777"/>
                    <a:pt x="1" y="2397"/>
                    <a:pt x="1" y="3048"/>
                  </a:cubicBezTo>
                  <a:cubicBezTo>
                    <a:pt x="1" y="3157"/>
                    <a:pt x="140" y="3188"/>
                    <a:pt x="292" y="3188"/>
                  </a:cubicBezTo>
                  <a:cubicBezTo>
                    <a:pt x="443" y="3188"/>
                    <a:pt x="606" y="3157"/>
                    <a:pt x="652" y="3141"/>
                  </a:cubicBezTo>
                  <a:cubicBezTo>
                    <a:pt x="1645" y="2800"/>
                    <a:pt x="2513" y="2025"/>
                    <a:pt x="2576" y="908"/>
                  </a:cubicBezTo>
                  <a:cubicBezTo>
                    <a:pt x="2607" y="660"/>
                    <a:pt x="2576" y="412"/>
                    <a:pt x="2482" y="195"/>
                  </a:cubicBezTo>
                  <a:cubicBezTo>
                    <a:pt x="2353" y="65"/>
                    <a:pt x="2181" y="1"/>
                    <a:pt x="20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11"/>
            <p:cNvSpPr/>
            <p:nvPr/>
          </p:nvSpPr>
          <p:spPr>
            <a:xfrm>
              <a:off x="3652400" y="4192450"/>
              <a:ext cx="73850" cy="83825"/>
            </a:xfrm>
            <a:custGeom>
              <a:rect b="b" l="l" r="r" t="t"/>
              <a:pathLst>
                <a:path extrusionOk="0" h="3353" w="2954">
                  <a:moveTo>
                    <a:pt x="1620" y="1597"/>
                  </a:moveTo>
                  <a:lnTo>
                    <a:pt x="1620" y="1597"/>
                  </a:lnTo>
                  <a:cubicBezTo>
                    <a:pt x="1611" y="1650"/>
                    <a:pt x="1600" y="1702"/>
                    <a:pt x="1589" y="1754"/>
                  </a:cubicBezTo>
                  <a:cubicBezTo>
                    <a:pt x="1567" y="1889"/>
                    <a:pt x="1528" y="2007"/>
                    <a:pt x="1473" y="2132"/>
                  </a:cubicBezTo>
                  <a:lnTo>
                    <a:pt x="1473" y="2132"/>
                  </a:lnTo>
                  <a:cubicBezTo>
                    <a:pt x="1486" y="1925"/>
                    <a:pt x="1537" y="1720"/>
                    <a:pt x="1620" y="1597"/>
                  </a:cubicBezTo>
                  <a:close/>
                  <a:moveTo>
                    <a:pt x="2436" y="1"/>
                  </a:moveTo>
                  <a:cubicBezTo>
                    <a:pt x="2170" y="1"/>
                    <a:pt x="1811" y="136"/>
                    <a:pt x="1713" y="234"/>
                  </a:cubicBezTo>
                  <a:cubicBezTo>
                    <a:pt x="1589" y="389"/>
                    <a:pt x="1465" y="513"/>
                    <a:pt x="1341" y="668"/>
                  </a:cubicBezTo>
                  <a:cubicBezTo>
                    <a:pt x="1170" y="851"/>
                    <a:pt x="1234" y="962"/>
                    <a:pt x="1390" y="1013"/>
                  </a:cubicBezTo>
                  <a:lnTo>
                    <a:pt x="1390" y="1013"/>
                  </a:lnTo>
                  <a:cubicBezTo>
                    <a:pt x="1247" y="1044"/>
                    <a:pt x="1105" y="1105"/>
                    <a:pt x="1000" y="1165"/>
                  </a:cubicBezTo>
                  <a:cubicBezTo>
                    <a:pt x="235" y="1576"/>
                    <a:pt x="0" y="3353"/>
                    <a:pt x="1087" y="3353"/>
                  </a:cubicBezTo>
                  <a:cubicBezTo>
                    <a:pt x="1147" y="3353"/>
                    <a:pt x="1211" y="3347"/>
                    <a:pt x="1279" y="3336"/>
                  </a:cubicBezTo>
                  <a:cubicBezTo>
                    <a:pt x="2551" y="3119"/>
                    <a:pt x="2954" y="1258"/>
                    <a:pt x="2737" y="172"/>
                  </a:cubicBezTo>
                  <a:cubicBezTo>
                    <a:pt x="2714" y="47"/>
                    <a:pt x="2590" y="1"/>
                    <a:pt x="24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11"/>
            <p:cNvSpPr/>
            <p:nvPr/>
          </p:nvSpPr>
          <p:spPr>
            <a:xfrm>
              <a:off x="3725450" y="4337000"/>
              <a:ext cx="71150" cy="87775"/>
            </a:xfrm>
            <a:custGeom>
              <a:rect b="b" l="l" r="r" t="t"/>
              <a:pathLst>
                <a:path extrusionOk="0" h="3511" w="2846">
                  <a:moveTo>
                    <a:pt x="2581" y="1"/>
                  </a:moveTo>
                  <a:cubicBezTo>
                    <a:pt x="2286" y="1"/>
                    <a:pt x="1819" y="182"/>
                    <a:pt x="1738" y="284"/>
                  </a:cubicBezTo>
                  <a:cubicBezTo>
                    <a:pt x="1421" y="691"/>
                    <a:pt x="1170" y="1148"/>
                    <a:pt x="1022" y="1643"/>
                  </a:cubicBezTo>
                  <a:lnTo>
                    <a:pt x="1022" y="1643"/>
                  </a:lnTo>
                  <a:cubicBezTo>
                    <a:pt x="991" y="1663"/>
                    <a:pt x="960" y="1686"/>
                    <a:pt x="931" y="1711"/>
                  </a:cubicBezTo>
                  <a:lnTo>
                    <a:pt x="900" y="1680"/>
                  </a:lnTo>
                  <a:cubicBezTo>
                    <a:pt x="559" y="1959"/>
                    <a:pt x="1" y="2393"/>
                    <a:pt x="125" y="2920"/>
                  </a:cubicBezTo>
                  <a:cubicBezTo>
                    <a:pt x="253" y="3279"/>
                    <a:pt x="593" y="3511"/>
                    <a:pt x="952" y="3511"/>
                  </a:cubicBezTo>
                  <a:cubicBezTo>
                    <a:pt x="1027" y="3511"/>
                    <a:pt x="1104" y="3500"/>
                    <a:pt x="1180" y="3479"/>
                  </a:cubicBezTo>
                  <a:cubicBezTo>
                    <a:pt x="1831" y="3355"/>
                    <a:pt x="2079" y="2951"/>
                    <a:pt x="2265" y="2362"/>
                  </a:cubicBezTo>
                  <a:cubicBezTo>
                    <a:pt x="2513" y="1649"/>
                    <a:pt x="2700" y="935"/>
                    <a:pt x="2824" y="191"/>
                  </a:cubicBezTo>
                  <a:cubicBezTo>
                    <a:pt x="2845" y="51"/>
                    <a:pt x="2737" y="1"/>
                    <a:pt x="25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11"/>
            <p:cNvSpPr/>
            <p:nvPr/>
          </p:nvSpPr>
          <p:spPr>
            <a:xfrm>
              <a:off x="3960575" y="4329600"/>
              <a:ext cx="56500" cy="67600"/>
            </a:xfrm>
            <a:custGeom>
              <a:rect b="b" l="l" r="r" t="t"/>
              <a:pathLst>
                <a:path extrusionOk="0" h="2704" w="2260">
                  <a:moveTo>
                    <a:pt x="1231" y="0"/>
                  </a:moveTo>
                  <a:cubicBezTo>
                    <a:pt x="1161" y="0"/>
                    <a:pt x="1090" y="7"/>
                    <a:pt x="1018" y="21"/>
                  </a:cubicBezTo>
                  <a:cubicBezTo>
                    <a:pt x="832" y="52"/>
                    <a:pt x="429" y="177"/>
                    <a:pt x="398" y="394"/>
                  </a:cubicBezTo>
                  <a:cubicBezTo>
                    <a:pt x="387" y="481"/>
                    <a:pt x="422" y="542"/>
                    <a:pt x="480" y="582"/>
                  </a:cubicBezTo>
                  <a:lnTo>
                    <a:pt x="480" y="582"/>
                  </a:lnTo>
                  <a:cubicBezTo>
                    <a:pt x="110" y="1159"/>
                    <a:pt x="0" y="1846"/>
                    <a:pt x="150" y="2534"/>
                  </a:cubicBezTo>
                  <a:cubicBezTo>
                    <a:pt x="175" y="2659"/>
                    <a:pt x="302" y="2704"/>
                    <a:pt x="454" y="2704"/>
                  </a:cubicBezTo>
                  <a:cubicBezTo>
                    <a:pt x="678" y="2704"/>
                    <a:pt x="957" y="2608"/>
                    <a:pt x="1049" y="2534"/>
                  </a:cubicBezTo>
                  <a:cubicBezTo>
                    <a:pt x="1577" y="2162"/>
                    <a:pt x="2259" y="1665"/>
                    <a:pt x="2259" y="983"/>
                  </a:cubicBezTo>
                  <a:cubicBezTo>
                    <a:pt x="2232" y="407"/>
                    <a:pt x="1767" y="0"/>
                    <a:pt x="12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11"/>
            <p:cNvSpPr/>
            <p:nvPr/>
          </p:nvSpPr>
          <p:spPr>
            <a:xfrm>
              <a:off x="4174850" y="4333225"/>
              <a:ext cx="77200" cy="87325"/>
            </a:xfrm>
            <a:custGeom>
              <a:rect b="b" l="l" r="r" t="t"/>
              <a:pathLst>
                <a:path extrusionOk="0" h="3493" w="3088">
                  <a:moveTo>
                    <a:pt x="1720" y="1468"/>
                  </a:moveTo>
                  <a:cubicBezTo>
                    <a:pt x="1652" y="1832"/>
                    <a:pt x="1506" y="2180"/>
                    <a:pt x="1288" y="2482"/>
                  </a:cubicBezTo>
                  <a:cubicBezTo>
                    <a:pt x="1203" y="2595"/>
                    <a:pt x="1163" y="2650"/>
                    <a:pt x="1157" y="2650"/>
                  </a:cubicBezTo>
                  <a:cubicBezTo>
                    <a:pt x="1149" y="2650"/>
                    <a:pt x="1189" y="2572"/>
                    <a:pt x="1257" y="2420"/>
                  </a:cubicBezTo>
                  <a:cubicBezTo>
                    <a:pt x="1319" y="2265"/>
                    <a:pt x="1350" y="2110"/>
                    <a:pt x="1443" y="1955"/>
                  </a:cubicBezTo>
                  <a:cubicBezTo>
                    <a:pt x="1521" y="1783"/>
                    <a:pt x="1615" y="1620"/>
                    <a:pt x="1720" y="1468"/>
                  </a:cubicBezTo>
                  <a:close/>
                  <a:moveTo>
                    <a:pt x="2343" y="1"/>
                  </a:moveTo>
                  <a:cubicBezTo>
                    <a:pt x="1838" y="26"/>
                    <a:pt x="1272" y="318"/>
                    <a:pt x="1145" y="793"/>
                  </a:cubicBezTo>
                  <a:lnTo>
                    <a:pt x="1145" y="793"/>
                  </a:lnTo>
                  <a:cubicBezTo>
                    <a:pt x="598" y="1287"/>
                    <a:pt x="262" y="1932"/>
                    <a:pt x="109" y="2637"/>
                  </a:cubicBezTo>
                  <a:cubicBezTo>
                    <a:pt x="1" y="3207"/>
                    <a:pt x="438" y="3492"/>
                    <a:pt x="944" y="3492"/>
                  </a:cubicBezTo>
                  <a:cubicBezTo>
                    <a:pt x="1016" y="3492"/>
                    <a:pt x="1090" y="3486"/>
                    <a:pt x="1164" y="3475"/>
                  </a:cubicBezTo>
                  <a:cubicBezTo>
                    <a:pt x="2529" y="3195"/>
                    <a:pt x="3087" y="1458"/>
                    <a:pt x="2839" y="249"/>
                  </a:cubicBezTo>
                  <a:cubicBezTo>
                    <a:pt x="2808" y="32"/>
                    <a:pt x="2498" y="1"/>
                    <a:pt x="23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1" name="Google Shape;1531;p11"/>
          <p:cNvSpPr/>
          <p:nvPr/>
        </p:nvSpPr>
        <p:spPr>
          <a:xfrm>
            <a:off x="1619163" y="229025"/>
            <a:ext cx="378599" cy="316724"/>
          </a:xfrm>
          <a:custGeom>
            <a:rect b="b" l="l" r="r" t="t"/>
            <a:pathLst>
              <a:path extrusionOk="0" h="9654" w="11540">
                <a:moveTo>
                  <a:pt x="5412" y="1"/>
                </a:moveTo>
                <a:cubicBezTo>
                  <a:pt x="4719" y="1"/>
                  <a:pt x="4023" y="114"/>
                  <a:pt x="3350" y="345"/>
                </a:cubicBezTo>
                <a:lnTo>
                  <a:pt x="3695" y="271"/>
                </a:lnTo>
                <a:lnTo>
                  <a:pt x="3695" y="271"/>
                </a:lnTo>
                <a:cubicBezTo>
                  <a:pt x="2234" y="700"/>
                  <a:pt x="929" y="1718"/>
                  <a:pt x="404" y="3137"/>
                </a:cubicBezTo>
                <a:cubicBezTo>
                  <a:pt x="0" y="4316"/>
                  <a:pt x="93" y="5619"/>
                  <a:pt x="683" y="6704"/>
                </a:cubicBezTo>
                <a:cubicBezTo>
                  <a:pt x="1272" y="7790"/>
                  <a:pt x="2234" y="8628"/>
                  <a:pt x="3350" y="9124"/>
                </a:cubicBezTo>
                <a:cubicBezTo>
                  <a:pt x="4141" y="9475"/>
                  <a:pt x="5003" y="9654"/>
                  <a:pt x="5855" y="9654"/>
                </a:cubicBezTo>
                <a:cubicBezTo>
                  <a:pt x="7110" y="9654"/>
                  <a:pt x="8346" y="9267"/>
                  <a:pt x="9306" y="8472"/>
                </a:cubicBezTo>
                <a:cubicBezTo>
                  <a:pt x="10950" y="7139"/>
                  <a:pt x="11540" y="4595"/>
                  <a:pt x="10516" y="2765"/>
                </a:cubicBezTo>
                <a:cubicBezTo>
                  <a:pt x="10175" y="2207"/>
                  <a:pt x="9740" y="1679"/>
                  <a:pt x="9213" y="1276"/>
                </a:cubicBezTo>
                <a:cubicBezTo>
                  <a:pt x="8105" y="435"/>
                  <a:pt x="6766" y="1"/>
                  <a:pt x="54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2" name="Google Shape;1532;p11"/>
          <p:cNvGrpSpPr/>
          <p:nvPr/>
        </p:nvGrpSpPr>
        <p:grpSpPr>
          <a:xfrm rot="-1403899">
            <a:off x="905145" y="4196311"/>
            <a:ext cx="1168303" cy="1874471"/>
            <a:chOff x="2402100" y="3854125"/>
            <a:chExt cx="435600" cy="698825"/>
          </a:xfrm>
        </p:grpSpPr>
        <p:sp>
          <p:nvSpPr>
            <p:cNvPr id="1533" name="Google Shape;1533;p11"/>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11"/>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11"/>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11"/>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11"/>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11"/>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11"/>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11"/>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11"/>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11"/>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11"/>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11"/>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11"/>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6" name="Google Shape;1546;p11"/>
          <p:cNvSpPr/>
          <p:nvPr/>
        </p:nvSpPr>
        <p:spPr>
          <a:xfrm>
            <a:off x="8093875" y="3519575"/>
            <a:ext cx="378570" cy="317388"/>
          </a:xfrm>
          <a:custGeom>
            <a:rect b="b" l="l" r="r" t="t"/>
            <a:pathLst>
              <a:path extrusionOk="0" h="9675" w="11540">
                <a:moveTo>
                  <a:pt x="5370" y="0"/>
                </a:moveTo>
                <a:cubicBezTo>
                  <a:pt x="4691" y="0"/>
                  <a:pt x="4009" y="111"/>
                  <a:pt x="3350" y="337"/>
                </a:cubicBezTo>
                <a:lnTo>
                  <a:pt x="3885" y="225"/>
                </a:lnTo>
                <a:lnTo>
                  <a:pt x="3885" y="225"/>
                </a:lnTo>
                <a:cubicBezTo>
                  <a:pt x="2335" y="639"/>
                  <a:pt x="949" y="1659"/>
                  <a:pt x="404" y="3160"/>
                </a:cubicBezTo>
                <a:cubicBezTo>
                  <a:pt x="0" y="4308"/>
                  <a:pt x="93" y="5610"/>
                  <a:pt x="683" y="6696"/>
                </a:cubicBezTo>
                <a:cubicBezTo>
                  <a:pt x="1303" y="7782"/>
                  <a:pt x="2234" y="8650"/>
                  <a:pt x="3350" y="9147"/>
                </a:cubicBezTo>
                <a:cubicBezTo>
                  <a:pt x="4136" y="9496"/>
                  <a:pt x="4993" y="9675"/>
                  <a:pt x="5843" y="9675"/>
                </a:cubicBezTo>
                <a:cubicBezTo>
                  <a:pt x="7106" y="9675"/>
                  <a:pt x="8354" y="9280"/>
                  <a:pt x="9337" y="8464"/>
                </a:cubicBezTo>
                <a:cubicBezTo>
                  <a:pt x="10950" y="7130"/>
                  <a:pt x="11540" y="4587"/>
                  <a:pt x="10516" y="2788"/>
                </a:cubicBezTo>
                <a:cubicBezTo>
                  <a:pt x="10175" y="2198"/>
                  <a:pt x="9740" y="1702"/>
                  <a:pt x="9213" y="1299"/>
                </a:cubicBezTo>
                <a:cubicBezTo>
                  <a:pt x="8094" y="449"/>
                  <a:pt x="6738" y="0"/>
                  <a:pt x="5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7" name="Google Shape;1547;p11"/>
          <p:cNvGrpSpPr/>
          <p:nvPr/>
        </p:nvGrpSpPr>
        <p:grpSpPr>
          <a:xfrm>
            <a:off x="6784683" y="4041419"/>
            <a:ext cx="2073648" cy="1872714"/>
            <a:chOff x="1992250" y="544500"/>
            <a:chExt cx="1080250" cy="975575"/>
          </a:xfrm>
        </p:grpSpPr>
        <p:sp>
          <p:nvSpPr>
            <p:cNvPr id="1548" name="Google Shape;1548;p11"/>
            <p:cNvSpPr/>
            <p:nvPr/>
          </p:nvSpPr>
          <p:spPr>
            <a:xfrm>
              <a:off x="1992250" y="544500"/>
              <a:ext cx="999625" cy="975575"/>
            </a:xfrm>
            <a:custGeom>
              <a:rect b="b" l="l" r="r" t="t"/>
              <a:pathLst>
                <a:path extrusionOk="0" h="39023" w="39985">
                  <a:moveTo>
                    <a:pt x="19555" y="1"/>
                  </a:moveTo>
                  <a:cubicBezTo>
                    <a:pt x="17751" y="1"/>
                    <a:pt x="15948" y="224"/>
                    <a:pt x="14208" y="672"/>
                  </a:cubicBezTo>
                  <a:lnTo>
                    <a:pt x="14397" y="744"/>
                  </a:lnTo>
                  <a:lnTo>
                    <a:pt x="14397" y="744"/>
                  </a:lnTo>
                  <a:cubicBezTo>
                    <a:pt x="12048" y="978"/>
                    <a:pt x="9715" y="1569"/>
                    <a:pt x="7787" y="2906"/>
                  </a:cubicBezTo>
                  <a:cubicBezTo>
                    <a:pt x="5987" y="4146"/>
                    <a:pt x="4654" y="5976"/>
                    <a:pt x="3537" y="7869"/>
                  </a:cubicBezTo>
                  <a:cubicBezTo>
                    <a:pt x="1397" y="11560"/>
                    <a:pt x="1" y="15748"/>
                    <a:pt x="32" y="19997"/>
                  </a:cubicBezTo>
                  <a:cubicBezTo>
                    <a:pt x="63" y="24247"/>
                    <a:pt x="1521" y="28558"/>
                    <a:pt x="4499" y="31629"/>
                  </a:cubicBezTo>
                  <a:cubicBezTo>
                    <a:pt x="7290" y="34514"/>
                    <a:pt x="11106" y="36096"/>
                    <a:pt x="14921" y="37337"/>
                  </a:cubicBezTo>
                  <a:cubicBezTo>
                    <a:pt x="17618" y="38244"/>
                    <a:pt x="20443" y="39022"/>
                    <a:pt x="23270" y="39022"/>
                  </a:cubicBezTo>
                  <a:cubicBezTo>
                    <a:pt x="24117" y="39022"/>
                    <a:pt x="24965" y="38952"/>
                    <a:pt x="25809" y="38795"/>
                  </a:cubicBezTo>
                  <a:cubicBezTo>
                    <a:pt x="32044" y="37616"/>
                    <a:pt x="36479" y="31815"/>
                    <a:pt x="38434" y="25798"/>
                  </a:cubicBezTo>
                  <a:cubicBezTo>
                    <a:pt x="39054" y="23968"/>
                    <a:pt x="39457" y="22106"/>
                    <a:pt x="39612" y="20183"/>
                  </a:cubicBezTo>
                  <a:cubicBezTo>
                    <a:pt x="39985" y="13979"/>
                    <a:pt x="36945" y="7714"/>
                    <a:pt x="31951" y="3991"/>
                  </a:cubicBezTo>
                  <a:cubicBezTo>
                    <a:pt x="28423" y="1346"/>
                    <a:pt x="23987" y="1"/>
                    <a:pt x="195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11"/>
            <p:cNvSpPr/>
            <p:nvPr/>
          </p:nvSpPr>
          <p:spPr>
            <a:xfrm>
              <a:off x="2005450" y="605475"/>
              <a:ext cx="1067050" cy="840675"/>
            </a:xfrm>
            <a:custGeom>
              <a:rect b="b" l="l" r="r" t="t"/>
              <a:pathLst>
                <a:path extrusionOk="0" h="33627" w="42682">
                  <a:moveTo>
                    <a:pt x="23356" y="0"/>
                  </a:moveTo>
                  <a:cubicBezTo>
                    <a:pt x="18858" y="0"/>
                    <a:pt x="14320" y="700"/>
                    <a:pt x="10485" y="3134"/>
                  </a:cubicBezTo>
                  <a:cubicBezTo>
                    <a:pt x="1675" y="8687"/>
                    <a:pt x="0" y="23266"/>
                    <a:pt x="8716" y="29625"/>
                  </a:cubicBezTo>
                  <a:cubicBezTo>
                    <a:pt x="12687" y="32540"/>
                    <a:pt x="17774" y="33595"/>
                    <a:pt x="22582" y="33626"/>
                  </a:cubicBezTo>
                  <a:cubicBezTo>
                    <a:pt x="22617" y="33626"/>
                    <a:pt x="22652" y="33626"/>
                    <a:pt x="22687" y="33626"/>
                  </a:cubicBezTo>
                  <a:cubicBezTo>
                    <a:pt x="27905" y="33626"/>
                    <a:pt x="31564" y="31331"/>
                    <a:pt x="34152" y="26771"/>
                  </a:cubicBezTo>
                  <a:cubicBezTo>
                    <a:pt x="36758" y="22211"/>
                    <a:pt x="38340" y="16193"/>
                    <a:pt x="35393" y="11447"/>
                  </a:cubicBezTo>
                  <a:cubicBezTo>
                    <a:pt x="32601" y="6857"/>
                    <a:pt x="26863" y="4251"/>
                    <a:pt x="21683" y="3817"/>
                  </a:cubicBezTo>
                  <a:cubicBezTo>
                    <a:pt x="21177" y="3779"/>
                    <a:pt x="20668" y="3759"/>
                    <a:pt x="20157" y="3759"/>
                  </a:cubicBezTo>
                  <a:cubicBezTo>
                    <a:pt x="15682" y="3759"/>
                    <a:pt x="11104" y="5263"/>
                    <a:pt x="8375" y="8966"/>
                  </a:cubicBezTo>
                  <a:cubicBezTo>
                    <a:pt x="5242" y="13277"/>
                    <a:pt x="5335" y="19016"/>
                    <a:pt x="8096" y="23452"/>
                  </a:cubicBezTo>
                  <a:cubicBezTo>
                    <a:pt x="10646" y="27632"/>
                    <a:pt x="15491" y="30481"/>
                    <a:pt x="20437" y="30481"/>
                  </a:cubicBezTo>
                  <a:cubicBezTo>
                    <a:pt x="20666" y="30481"/>
                    <a:pt x="20895" y="30474"/>
                    <a:pt x="21124" y="30462"/>
                  </a:cubicBezTo>
                  <a:cubicBezTo>
                    <a:pt x="26460" y="30183"/>
                    <a:pt x="29655" y="25964"/>
                    <a:pt x="31143" y="21094"/>
                  </a:cubicBezTo>
                  <a:cubicBezTo>
                    <a:pt x="33234" y="14289"/>
                    <a:pt x="26211" y="7240"/>
                    <a:pt x="19582" y="7240"/>
                  </a:cubicBezTo>
                  <a:cubicBezTo>
                    <a:pt x="17357" y="7240"/>
                    <a:pt x="15177" y="8034"/>
                    <a:pt x="13400" y="9896"/>
                  </a:cubicBezTo>
                  <a:cubicBezTo>
                    <a:pt x="8158" y="15385"/>
                    <a:pt x="14692" y="25483"/>
                    <a:pt x="21179" y="25483"/>
                  </a:cubicBezTo>
                  <a:cubicBezTo>
                    <a:pt x="22867" y="25483"/>
                    <a:pt x="24552" y="24800"/>
                    <a:pt x="26025" y="23173"/>
                  </a:cubicBezTo>
                  <a:cubicBezTo>
                    <a:pt x="27607" y="21405"/>
                    <a:pt x="28786" y="18644"/>
                    <a:pt x="28383" y="16255"/>
                  </a:cubicBezTo>
                  <a:cubicBezTo>
                    <a:pt x="28010" y="13867"/>
                    <a:pt x="26025" y="12254"/>
                    <a:pt x="23854" y="11571"/>
                  </a:cubicBezTo>
                  <a:cubicBezTo>
                    <a:pt x="23096" y="11321"/>
                    <a:pt x="22295" y="11195"/>
                    <a:pt x="21512" y="11195"/>
                  </a:cubicBezTo>
                  <a:cubicBezTo>
                    <a:pt x="18610" y="11195"/>
                    <a:pt x="15962" y="12924"/>
                    <a:pt x="16719" y="16441"/>
                  </a:cubicBezTo>
                  <a:cubicBezTo>
                    <a:pt x="17123" y="18334"/>
                    <a:pt x="18643" y="20319"/>
                    <a:pt x="20721" y="20474"/>
                  </a:cubicBezTo>
                  <a:cubicBezTo>
                    <a:pt x="20787" y="20478"/>
                    <a:pt x="20853" y="20480"/>
                    <a:pt x="20918" y="20480"/>
                  </a:cubicBezTo>
                  <a:cubicBezTo>
                    <a:pt x="22449" y="20480"/>
                    <a:pt x="23777" y="19449"/>
                    <a:pt x="24164" y="17961"/>
                  </a:cubicBezTo>
                  <a:cubicBezTo>
                    <a:pt x="24733" y="15666"/>
                    <a:pt x="22911" y="14425"/>
                    <a:pt x="21310" y="14425"/>
                  </a:cubicBezTo>
                  <a:cubicBezTo>
                    <a:pt x="20207" y="14425"/>
                    <a:pt x="19208" y="15015"/>
                    <a:pt x="19170" y="16255"/>
                  </a:cubicBezTo>
                  <a:cubicBezTo>
                    <a:pt x="19147" y="17447"/>
                    <a:pt x="20109" y="17970"/>
                    <a:pt x="21075" y="17970"/>
                  </a:cubicBezTo>
                  <a:cubicBezTo>
                    <a:pt x="21392" y="17970"/>
                    <a:pt x="21709" y="17913"/>
                    <a:pt x="21993" y="17806"/>
                  </a:cubicBezTo>
                  <a:cubicBezTo>
                    <a:pt x="22589" y="17583"/>
                    <a:pt x="22269" y="17319"/>
                    <a:pt x="21863" y="17319"/>
                  </a:cubicBezTo>
                  <a:cubicBezTo>
                    <a:pt x="21763" y="17319"/>
                    <a:pt x="21657" y="17335"/>
                    <a:pt x="21558" y="17372"/>
                  </a:cubicBezTo>
                  <a:cubicBezTo>
                    <a:pt x="21505" y="17392"/>
                    <a:pt x="21450" y="17401"/>
                    <a:pt x="21394" y="17401"/>
                  </a:cubicBezTo>
                  <a:cubicBezTo>
                    <a:pt x="20929" y="17401"/>
                    <a:pt x="20404" y="16767"/>
                    <a:pt x="20349" y="16379"/>
                  </a:cubicBezTo>
                  <a:lnTo>
                    <a:pt x="22365" y="15418"/>
                  </a:lnTo>
                  <a:cubicBezTo>
                    <a:pt x="22675" y="15666"/>
                    <a:pt x="22892" y="16007"/>
                    <a:pt x="22985" y="16410"/>
                  </a:cubicBezTo>
                  <a:cubicBezTo>
                    <a:pt x="23140" y="16876"/>
                    <a:pt x="23171" y="17372"/>
                    <a:pt x="23078" y="17837"/>
                  </a:cubicBezTo>
                  <a:cubicBezTo>
                    <a:pt x="22861" y="19078"/>
                    <a:pt x="22675" y="18985"/>
                    <a:pt x="21496" y="19264"/>
                  </a:cubicBezTo>
                  <a:cubicBezTo>
                    <a:pt x="20979" y="19390"/>
                    <a:pt x="20657" y="19481"/>
                    <a:pt x="20396" y="19481"/>
                  </a:cubicBezTo>
                  <a:cubicBezTo>
                    <a:pt x="20015" y="19481"/>
                    <a:pt x="19766" y="19289"/>
                    <a:pt x="19232" y="18737"/>
                  </a:cubicBezTo>
                  <a:cubicBezTo>
                    <a:pt x="18798" y="18334"/>
                    <a:pt x="18488" y="17868"/>
                    <a:pt x="18239" y="17341"/>
                  </a:cubicBezTo>
                  <a:cubicBezTo>
                    <a:pt x="17867" y="16597"/>
                    <a:pt x="17712" y="15790"/>
                    <a:pt x="17712" y="14953"/>
                  </a:cubicBezTo>
                  <a:cubicBezTo>
                    <a:pt x="17772" y="12785"/>
                    <a:pt x="19481" y="11903"/>
                    <a:pt x="21335" y="11903"/>
                  </a:cubicBezTo>
                  <a:cubicBezTo>
                    <a:pt x="22347" y="11903"/>
                    <a:pt x="23403" y="12166"/>
                    <a:pt x="24257" y="12626"/>
                  </a:cubicBezTo>
                  <a:cubicBezTo>
                    <a:pt x="26304" y="13743"/>
                    <a:pt x="27545" y="15728"/>
                    <a:pt x="27266" y="18085"/>
                  </a:cubicBezTo>
                  <a:cubicBezTo>
                    <a:pt x="27049" y="19885"/>
                    <a:pt x="26335" y="21560"/>
                    <a:pt x="25188" y="22955"/>
                  </a:cubicBezTo>
                  <a:cubicBezTo>
                    <a:pt x="24132" y="24192"/>
                    <a:pt x="22717" y="24725"/>
                    <a:pt x="21264" y="24725"/>
                  </a:cubicBezTo>
                  <a:cubicBezTo>
                    <a:pt x="19728" y="24725"/>
                    <a:pt x="18149" y="24130"/>
                    <a:pt x="16906" y="23142"/>
                  </a:cubicBezTo>
                  <a:cubicBezTo>
                    <a:pt x="14176" y="20939"/>
                    <a:pt x="12036" y="16255"/>
                    <a:pt x="12842" y="12750"/>
                  </a:cubicBezTo>
                  <a:cubicBezTo>
                    <a:pt x="13589" y="9498"/>
                    <a:pt x="16562" y="7927"/>
                    <a:pt x="19578" y="7927"/>
                  </a:cubicBezTo>
                  <a:cubicBezTo>
                    <a:pt x="20820" y="7927"/>
                    <a:pt x="22068" y="8193"/>
                    <a:pt x="23171" y="8718"/>
                  </a:cubicBezTo>
                  <a:cubicBezTo>
                    <a:pt x="26366" y="10207"/>
                    <a:pt x="29189" y="13526"/>
                    <a:pt x="30151" y="16907"/>
                  </a:cubicBezTo>
                  <a:cubicBezTo>
                    <a:pt x="30709" y="18954"/>
                    <a:pt x="30275" y="20908"/>
                    <a:pt x="29468" y="22769"/>
                  </a:cubicBezTo>
                  <a:cubicBezTo>
                    <a:pt x="28538" y="24879"/>
                    <a:pt x="27359" y="27267"/>
                    <a:pt x="25436" y="28601"/>
                  </a:cubicBezTo>
                  <a:cubicBezTo>
                    <a:pt x="24067" y="29538"/>
                    <a:pt x="22499" y="29932"/>
                    <a:pt x="20889" y="29932"/>
                  </a:cubicBezTo>
                  <a:cubicBezTo>
                    <a:pt x="17755" y="29932"/>
                    <a:pt x="14465" y="28439"/>
                    <a:pt x="12191" y="26554"/>
                  </a:cubicBezTo>
                  <a:cubicBezTo>
                    <a:pt x="6111" y="21467"/>
                    <a:pt x="4994" y="10858"/>
                    <a:pt x="12346" y="6236"/>
                  </a:cubicBezTo>
                  <a:cubicBezTo>
                    <a:pt x="14452" y="4915"/>
                    <a:pt x="17028" y="4304"/>
                    <a:pt x="19693" y="4304"/>
                  </a:cubicBezTo>
                  <a:cubicBezTo>
                    <a:pt x="25980" y="4304"/>
                    <a:pt x="32765" y="7704"/>
                    <a:pt x="35052" y="13215"/>
                  </a:cubicBezTo>
                  <a:cubicBezTo>
                    <a:pt x="36572" y="16907"/>
                    <a:pt x="35765" y="21063"/>
                    <a:pt x="34214" y="24599"/>
                  </a:cubicBezTo>
                  <a:cubicBezTo>
                    <a:pt x="32353" y="28880"/>
                    <a:pt x="29375" y="32758"/>
                    <a:pt x="24381" y="33006"/>
                  </a:cubicBezTo>
                  <a:cubicBezTo>
                    <a:pt x="23939" y="33027"/>
                    <a:pt x="23491" y="33038"/>
                    <a:pt x="23039" y="33038"/>
                  </a:cubicBezTo>
                  <a:cubicBezTo>
                    <a:pt x="16364" y="33038"/>
                    <a:pt x="8841" y="30629"/>
                    <a:pt x="5646" y="24382"/>
                  </a:cubicBezTo>
                  <a:cubicBezTo>
                    <a:pt x="1706" y="16721"/>
                    <a:pt x="5304" y="5926"/>
                    <a:pt x="13152" y="2390"/>
                  </a:cubicBezTo>
                  <a:cubicBezTo>
                    <a:pt x="16162" y="1025"/>
                    <a:pt x="19509" y="583"/>
                    <a:pt x="22849" y="583"/>
                  </a:cubicBezTo>
                  <a:cubicBezTo>
                    <a:pt x="24673" y="583"/>
                    <a:pt x="26495" y="715"/>
                    <a:pt x="28259" y="901"/>
                  </a:cubicBezTo>
                  <a:cubicBezTo>
                    <a:pt x="32912" y="1397"/>
                    <a:pt x="37533" y="2607"/>
                    <a:pt x="41411" y="5337"/>
                  </a:cubicBezTo>
                  <a:cubicBezTo>
                    <a:pt x="41474" y="5387"/>
                    <a:pt x="41566" y="5408"/>
                    <a:pt x="41670" y="5408"/>
                  </a:cubicBezTo>
                  <a:cubicBezTo>
                    <a:pt x="42081" y="5408"/>
                    <a:pt x="42682" y="5082"/>
                    <a:pt x="42434" y="4933"/>
                  </a:cubicBezTo>
                  <a:lnTo>
                    <a:pt x="42403" y="4902"/>
                  </a:lnTo>
                  <a:cubicBezTo>
                    <a:pt x="37844" y="1676"/>
                    <a:pt x="32353" y="498"/>
                    <a:pt x="26863" y="125"/>
                  </a:cubicBezTo>
                  <a:cubicBezTo>
                    <a:pt x="25705" y="48"/>
                    <a:pt x="24532" y="0"/>
                    <a:pt x="2335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 name="Google Shape;1550;p11"/>
          <p:cNvGrpSpPr/>
          <p:nvPr/>
        </p:nvGrpSpPr>
        <p:grpSpPr>
          <a:xfrm flipH="1" rot="-1971140">
            <a:off x="7655162" y="3911948"/>
            <a:ext cx="1853974" cy="1381926"/>
            <a:chOff x="4500175" y="3779525"/>
            <a:chExt cx="1136425" cy="847075"/>
          </a:xfrm>
        </p:grpSpPr>
        <p:sp>
          <p:nvSpPr>
            <p:cNvPr id="1551" name="Google Shape;1551;p11"/>
            <p:cNvSpPr/>
            <p:nvPr/>
          </p:nvSpPr>
          <p:spPr>
            <a:xfrm>
              <a:off x="4500175" y="3779525"/>
              <a:ext cx="272200" cy="333500"/>
            </a:xfrm>
            <a:custGeom>
              <a:rect b="b" l="l" r="r" t="t"/>
              <a:pathLst>
                <a:path extrusionOk="0" h="13340" w="10888">
                  <a:moveTo>
                    <a:pt x="0" y="1"/>
                  </a:moveTo>
                  <a:lnTo>
                    <a:pt x="0" y="1"/>
                  </a:lnTo>
                  <a:cubicBezTo>
                    <a:pt x="403" y="3010"/>
                    <a:pt x="869" y="6205"/>
                    <a:pt x="2792" y="8562"/>
                  </a:cubicBezTo>
                  <a:cubicBezTo>
                    <a:pt x="4591" y="10764"/>
                    <a:pt x="8127" y="12688"/>
                    <a:pt x="10888" y="13339"/>
                  </a:cubicBezTo>
                  <a:cubicBezTo>
                    <a:pt x="8872" y="7787"/>
                    <a:pt x="5025" y="307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11"/>
            <p:cNvSpPr/>
            <p:nvPr/>
          </p:nvSpPr>
          <p:spPr>
            <a:xfrm>
              <a:off x="4865425" y="3905150"/>
              <a:ext cx="121775" cy="341250"/>
            </a:xfrm>
            <a:custGeom>
              <a:rect b="b" l="l" r="r" t="t"/>
              <a:pathLst>
                <a:path extrusionOk="0" h="13650" w="4871">
                  <a:moveTo>
                    <a:pt x="0" y="1"/>
                  </a:moveTo>
                  <a:lnTo>
                    <a:pt x="0" y="1"/>
                  </a:lnTo>
                  <a:cubicBezTo>
                    <a:pt x="31" y="2110"/>
                    <a:pt x="62" y="4220"/>
                    <a:pt x="621" y="6267"/>
                  </a:cubicBezTo>
                  <a:cubicBezTo>
                    <a:pt x="1365" y="8810"/>
                    <a:pt x="2947" y="11044"/>
                    <a:pt x="4498" y="13246"/>
                  </a:cubicBezTo>
                  <a:lnTo>
                    <a:pt x="4870" y="13649"/>
                  </a:lnTo>
                  <a:cubicBezTo>
                    <a:pt x="4374" y="10703"/>
                    <a:pt x="3909" y="7663"/>
                    <a:pt x="2451" y="5057"/>
                  </a:cubicBezTo>
                  <a:cubicBezTo>
                    <a:pt x="2079" y="4375"/>
                    <a:pt x="1675" y="3754"/>
                    <a:pt x="1272" y="3072"/>
                  </a:cubicBezTo>
                  <a:cubicBezTo>
                    <a:pt x="745" y="2110"/>
                    <a:pt x="310" y="108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11"/>
            <p:cNvSpPr/>
            <p:nvPr/>
          </p:nvSpPr>
          <p:spPr>
            <a:xfrm>
              <a:off x="4578500" y="4253350"/>
              <a:ext cx="408700" cy="101825"/>
            </a:xfrm>
            <a:custGeom>
              <a:rect b="b" l="l" r="r" t="t"/>
              <a:pathLst>
                <a:path extrusionOk="0" h="4073" w="16348">
                  <a:moveTo>
                    <a:pt x="16254" y="1"/>
                  </a:moveTo>
                  <a:cubicBezTo>
                    <a:pt x="16101" y="56"/>
                    <a:pt x="15952" y="118"/>
                    <a:pt x="15804" y="186"/>
                  </a:cubicBezTo>
                  <a:lnTo>
                    <a:pt x="15804" y="186"/>
                  </a:lnTo>
                  <a:lnTo>
                    <a:pt x="16347" y="156"/>
                  </a:lnTo>
                  <a:lnTo>
                    <a:pt x="16254" y="1"/>
                  </a:lnTo>
                  <a:close/>
                  <a:moveTo>
                    <a:pt x="15804" y="186"/>
                  </a:moveTo>
                  <a:lnTo>
                    <a:pt x="9585" y="528"/>
                  </a:lnTo>
                  <a:cubicBezTo>
                    <a:pt x="6359" y="714"/>
                    <a:pt x="3071" y="931"/>
                    <a:pt x="0" y="1924"/>
                  </a:cubicBezTo>
                  <a:lnTo>
                    <a:pt x="3474" y="3071"/>
                  </a:lnTo>
                  <a:cubicBezTo>
                    <a:pt x="4997" y="3564"/>
                    <a:pt x="6616" y="4073"/>
                    <a:pt x="8193" y="4073"/>
                  </a:cubicBezTo>
                  <a:cubicBezTo>
                    <a:pt x="8800" y="4073"/>
                    <a:pt x="9402" y="3997"/>
                    <a:pt x="9988" y="3816"/>
                  </a:cubicBezTo>
                  <a:cubicBezTo>
                    <a:pt x="12160" y="3121"/>
                    <a:pt x="13737" y="1129"/>
                    <a:pt x="15804" y="18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11"/>
            <p:cNvSpPr/>
            <p:nvPr/>
          </p:nvSpPr>
          <p:spPr>
            <a:xfrm>
              <a:off x="5091850" y="4023800"/>
              <a:ext cx="224925" cy="356750"/>
            </a:xfrm>
            <a:custGeom>
              <a:rect b="b" l="l" r="r" t="t"/>
              <a:pathLst>
                <a:path extrusionOk="0" h="14270" w="8997">
                  <a:moveTo>
                    <a:pt x="1" y="1"/>
                  </a:moveTo>
                  <a:lnTo>
                    <a:pt x="1" y="1"/>
                  </a:lnTo>
                  <a:cubicBezTo>
                    <a:pt x="32" y="2172"/>
                    <a:pt x="776" y="4313"/>
                    <a:pt x="1707" y="6267"/>
                  </a:cubicBezTo>
                  <a:cubicBezTo>
                    <a:pt x="3181" y="9360"/>
                    <a:pt x="5356" y="12264"/>
                    <a:pt x="8332" y="13901"/>
                  </a:cubicBezTo>
                  <a:lnTo>
                    <a:pt x="8332" y="13901"/>
                  </a:lnTo>
                  <a:cubicBezTo>
                    <a:pt x="7447" y="12669"/>
                    <a:pt x="7145" y="11082"/>
                    <a:pt x="6639" y="9648"/>
                  </a:cubicBezTo>
                  <a:cubicBezTo>
                    <a:pt x="5367" y="5926"/>
                    <a:pt x="2638" y="2917"/>
                    <a:pt x="1" y="1"/>
                  </a:cubicBezTo>
                  <a:close/>
                  <a:moveTo>
                    <a:pt x="8332" y="13901"/>
                  </a:moveTo>
                  <a:cubicBezTo>
                    <a:pt x="8423" y="14028"/>
                    <a:pt x="8520" y="14151"/>
                    <a:pt x="8624" y="14270"/>
                  </a:cubicBezTo>
                  <a:lnTo>
                    <a:pt x="8997" y="14239"/>
                  </a:lnTo>
                  <a:cubicBezTo>
                    <a:pt x="8771" y="14133"/>
                    <a:pt x="8549" y="14020"/>
                    <a:pt x="8332" y="1390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11"/>
            <p:cNvSpPr/>
            <p:nvPr/>
          </p:nvSpPr>
          <p:spPr>
            <a:xfrm>
              <a:off x="4806475" y="4389050"/>
              <a:ext cx="524250" cy="230525"/>
            </a:xfrm>
            <a:custGeom>
              <a:rect b="b" l="l" r="r" t="t"/>
              <a:pathLst>
                <a:path extrusionOk="0" h="9221" w="20970">
                  <a:moveTo>
                    <a:pt x="20970" y="1"/>
                  </a:moveTo>
                  <a:lnTo>
                    <a:pt x="20970" y="1"/>
                  </a:lnTo>
                  <a:cubicBezTo>
                    <a:pt x="20925" y="59"/>
                    <a:pt x="20880" y="117"/>
                    <a:pt x="20834" y="175"/>
                  </a:cubicBezTo>
                  <a:lnTo>
                    <a:pt x="20834" y="175"/>
                  </a:lnTo>
                  <a:cubicBezTo>
                    <a:pt x="20869" y="179"/>
                    <a:pt x="20904" y="183"/>
                    <a:pt x="20939" y="187"/>
                  </a:cubicBezTo>
                  <a:lnTo>
                    <a:pt x="20970" y="1"/>
                  </a:lnTo>
                  <a:close/>
                  <a:moveTo>
                    <a:pt x="20002" y="130"/>
                  </a:moveTo>
                  <a:cubicBezTo>
                    <a:pt x="17600" y="130"/>
                    <a:pt x="15257" y="1222"/>
                    <a:pt x="13060" y="2265"/>
                  </a:cubicBezTo>
                  <a:lnTo>
                    <a:pt x="4064" y="6608"/>
                  </a:lnTo>
                  <a:cubicBezTo>
                    <a:pt x="2849" y="7186"/>
                    <a:pt x="1608" y="7765"/>
                    <a:pt x="289" y="7765"/>
                  </a:cubicBezTo>
                  <a:cubicBezTo>
                    <a:pt x="193" y="7765"/>
                    <a:pt x="97" y="7762"/>
                    <a:pt x="1" y="7756"/>
                  </a:cubicBezTo>
                  <a:lnTo>
                    <a:pt x="1" y="7756"/>
                  </a:lnTo>
                  <a:cubicBezTo>
                    <a:pt x="1714" y="8719"/>
                    <a:pt x="3657" y="9221"/>
                    <a:pt x="5633" y="9221"/>
                  </a:cubicBezTo>
                  <a:cubicBezTo>
                    <a:pt x="5947" y="9221"/>
                    <a:pt x="6262" y="9208"/>
                    <a:pt x="6577" y="9183"/>
                  </a:cubicBezTo>
                  <a:cubicBezTo>
                    <a:pt x="8779" y="8903"/>
                    <a:pt x="10889" y="8190"/>
                    <a:pt x="12781" y="7042"/>
                  </a:cubicBezTo>
                  <a:cubicBezTo>
                    <a:pt x="15881" y="5310"/>
                    <a:pt x="18624" y="2982"/>
                    <a:pt x="20834" y="175"/>
                  </a:cubicBezTo>
                  <a:lnTo>
                    <a:pt x="20834" y="175"/>
                  </a:lnTo>
                  <a:cubicBezTo>
                    <a:pt x="20556" y="144"/>
                    <a:pt x="20279" y="130"/>
                    <a:pt x="20002" y="13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11"/>
            <p:cNvSpPr/>
            <p:nvPr/>
          </p:nvSpPr>
          <p:spPr>
            <a:xfrm>
              <a:off x="4686050" y="4050575"/>
              <a:ext cx="950550" cy="367300"/>
            </a:xfrm>
            <a:custGeom>
              <a:rect b="b" l="l" r="r" t="t"/>
              <a:pathLst>
                <a:path extrusionOk="0" h="14692" w="38022">
                  <a:moveTo>
                    <a:pt x="999" y="1"/>
                  </a:moveTo>
                  <a:cubicBezTo>
                    <a:pt x="663" y="1"/>
                    <a:pt x="0" y="316"/>
                    <a:pt x="103" y="419"/>
                  </a:cubicBezTo>
                  <a:cubicBezTo>
                    <a:pt x="5190" y="5258"/>
                    <a:pt x="11673" y="8918"/>
                    <a:pt x="18125" y="11617"/>
                  </a:cubicBezTo>
                  <a:cubicBezTo>
                    <a:pt x="22199" y="13331"/>
                    <a:pt x="26470" y="14691"/>
                    <a:pt x="30759" y="14691"/>
                  </a:cubicBezTo>
                  <a:cubicBezTo>
                    <a:pt x="33066" y="14691"/>
                    <a:pt x="35378" y="14298"/>
                    <a:pt x="37667" y="13354"/>
                  </a:cubicBezTo>
                  <a:cubicBezTo>
                    <a:pt x="38021" y="13202"/>
                    <a:pt x="37872" y="13151"/>
                    <a:pt x="37621" y="13151"/>
                  </a:cubicBezTo>
                  <a:cubicBezTo>
                    <a:pt x="37411" y="13151"/>
                    <a:pt x="37129" y="13187"/>
                    <a:pt x="37016" y="13230"/>
                  </a:cubicBezTo>
                  <a:cubicBezTo>
                    <a:pt x="35119" y="14024"/>
                    <a:pt x="33150" y="14356"/>
                    <a:pt x="31160" y="14356"/>
                  </a:cubicBezTo>
                  <a:cubicBezTo>
                    <a:pt x="25765" y="14356"/>
                    <a:pt x="20219" y="11912"/>
                    <a:pt x="15551" y="9600"/>
                  </a:cubicBezTo>
                  <a:cubicBezTo>
                    <a:pt x="10432" y="7088"/>
                    <a:pt x="5314" y="4017"/>
                    <a:pt x="1158" y="47"/>
                  </a:cubicBezTo>
                  <a:cubicBezTo>
                    <a:pt x="1125" y="14"/>
                    <a:pt x="1070" y="1"/>
                    <a:pt x="9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11"/>
            <p:cNvSpPr/>
            <p:nvPr/>
          </p:nvSpPr>
          <p:spPr>
            <a:xfrm>
              <a:off x="4853625" y="4301350"/>
              <a:ext cx="270725" cy="158925"/>
            </a:xfrm>
            <a:custGeom>
              <a:rect b="b" l="l" r="r" t="t"/>
              <a:pathLst>
                <a:path extrusionOk="0" h="6357" w="10829">
                  <a:moveTo>
                    <a:pt x="8253" y="670"/>
                  </a:moveTo>
                  <a:cubicBezTo>
                    <a:pt x="8749" y="670"/>
                    <a:pt x="9239" y="780"/>
                    <a:pt x="9716" y="1027"/>
                  </a:cubicBezTo>
                  <a:cubicBezTo>
                    <a:pt x="9731" y="1035"/>
                    <a:pt x="9748" y="1041"/>
                    <a:pt x="9766" y="1046"/>
                  </a:cubicBezTo>
                  <a:lnTo>
                    <a:pt x="9766" y="1046"/>
                  </a:lnTo>
                  <a:cubicBezTo>
                    <a:pt x="8643" y="1435"/>
                    <a:pt x="7794" y="2072"/>
                    <a:pt x="6893" y="2889"/>
                  </a:cubicBezTo>
                  <a:cubicBezTo>
                    <a:pt x="5273" y="4401"/>
                    <a:pt x="3534" y="5114"/>
                    <a:pt x="1514" y="5601"/>
                  </a:cubicBezTo>
                  <a:lnTo>
                    <a:pt x="1514" y="5601"/>
                  </a:lnTo>
                  <a:cubicBezTo>
                    <a:pt x="2969" y="3652"/>
                    <a:pt x="5671" y="670"/>
                    <a:pt x="8253" y="670"/>
                  </a:cubicBezTo>
                  <a:close/>
                  <a:moveTo>
                    <a:pt x="8567" y="0"/>
                  </a:moveTo>
                  <a:cubicBezTo>
                    <a:pt x="5201" y="0"/>
                    <a:pt x="1836" y="3662"/>
                    <a:pt x="162" y="6083"/>
                  </a:cubicBezTo>
                  <a:cubicBezTo>
                    <a:pt x="0" y="6306"/>
                    <a:pt x="234" y="6357"/>
                    <a:pt x="451" y="6357"/>
                  </a:cubicBezTo>
                  <a:cubicBezTo>
                    <a:pt x="566" y="6357"/>
                    <a:pt x="677" y="6342"/>
                    <a:pt x="720" y="6332"/>
                  </a:cubicBezTo>
                  <a:cubicBezTo>
                    <a:pt x="2364" y="5990"/>
                    <a:pt x="4009" y="5618"/>
                    <a:pt x="5497" y="4812"/>
                  </a:cubicBezTo>
                  <a:cubicBezTo>
                    <a:pt x="7172" y="3912"/>
                    <a:pt x="8351" y="1989"/>
                    <a:pt x="10243" y="1431"/>
                  </a:cubicBezTo>
                  <a:cubicBezTo>
                    <a:pt x="10790" y="1281"/>
                    <a:pt x="10819" y="933"/>
                    <a:pt x="10458" y="896"/>
                  </a:cubicBezTo>
                  <a:lnTo>
                    <a:pt x="10458" y="896"/>
                  </a:lnTo>
                  <a:cubicBezTo>
                    <a:pt x="10691" y="773"/>
                    <a:pt x="10829" y="607"/>
                    <a:pt x="10616" y="500"/>
                  </a:cubicBezTo>
                  <a:cubicBezTo>
                    <a:pt x="9942" y="153"/>
                    <a:pt x="9255" y="0"/>
                    <a:pt x="8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11"/>
            <p:cNvSpPr/>
            <p:nvPr/>
          </p:nvSpPr>
          <p:spPr>
            <a:xfrm>
              <a:off x="4713425" y="4154200"/>
              <a:ext cx="193025" cy="58850"/>
            </a:xfrm>
            <a:custGeom>
              <a:rect b="b" l="l" r="r" t="t"/>
              <a:pathLst>
                <a:path extrusionOk="0" h="2354" w="7721">
                  <a:moveTo>
                    <a:pt x="2637" y="810"/>
                  </a:moveTo>
                  <a:cubicBezTo>
                    <a:pt x="3291" y="810"/>
                    <a:pt x="4017" y="1058"/>
                    <a:pt x="4693" y="1369"/>
                  </a:cubicBezTo>
                  <a:lnTo>
                    <a:pt x="4693" y="1369"/>
                  </a:lnTo>
                  <a:cubicBezTo>
                    <a:pt x="4139" y="1390"/>
                    <a:pt x="3582" y="1436"/>
                    <a:pt x="3031" y="1436"/>
                  </a:cubicBezTo>
                  <a:cubicBezTo>
                    <a:pt x="2486" y="1436"/>
                    <a:pt x="1947" y="1391"/>
                    <a:pt x="1425" y="1228"/>
                  </a:cubicBezTo>
                  <a:lnTo>
                    <a:pt x="1425" y="1228"/>
                  </a:lnTo>
                  <a:cubicBezTo>
                    <a:pt x="1767" y="929"/>
                    <a:pt x="2185" y="810"/>
                    <a:pt x="2637" y="810"/>
                  </a:cubicBezTo>
                  <a:close/>
                  <a:moveTo>
                    <a:pt x="2637" y="1"/>
                  </a:moveTo>
                  <a:cubicBezTo>
                    <a:pt x="1679" y="1"/>
                    <a:pt x="802" y="338"/>
                    <a:pt x="187" y="1268"/>
                  </a:cubicBezTo>
                  <a:cubicBezTo>
                    <a:pt x="1" y="1423"/>
                    <a:pt x="94" y="1733"/>
                    <a:pt x="311" y="1795"/>
                  </a:cubicBezTo>
                  <a:cubicBezTo>
                    <a:pt x="1074" y="2151"/>
                    <a:pt x="1858" y="2231"/>
                    <a:pt x="2651" y="2231"/>
                  </a:cubicBezTo>
                  <a:cubicBezTo>
                    <a:pt x="3292" y="2231"/>
                    <a:pt x="3938" y="2179"/>
                    <a:pt x="4583" y="2179"/>
                  </a:cubicBezTo>
                  <a:cubicBezTo>
                    <a:pt x="5084" y="2179"/>
                    <a:pt x="5584" y="2210"/>
                    <a:pt x="6080" y="2323"/>
                  </a:cubicBezTo>
                  <a:cubicBezTo>
                    <a:pt x="6121" y="2332"/>
                    <a:pt x="6162" y="2336"/>
                    <a:pt x="6203" y="2336"/>
                  </a:cubicBezTo>
                  <a:cubicBezTo>
                    <a:pt x="6280" y="2336"/>
                    <a:pt x="6355" y="2320"/>
                    <a:pt x="6425" y="2294"/>
                  </a:cubicBezTo>
                  <a:lnTo>
                    <a:pt x="6425" y="2294"/>
                  </a:lnTo>
                  <a:cubicBezTo>
                    <a:pt x="6494" y="2335"/>
                    <a:pt x="6580" y="2353"/>
                    <a:pt x="6672" y="2353"/>
                  </a:cubicBezTo>
                  <a:cubicBezTo>
                    <a:pt x="7121" y="2353"/>
                    <a:pt x="7721" y="1922"/>
                    <a:pt x="7259" y="1640"/>
                  </a:cubicBezTo>
                  <a:cubicBezTo>
                    <a:pt x="6056" y="942"/>
                    <a:pt x="423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11"/>
            <p:cNvSpPr/>
            <p:nvPr/>
          </p:nvSpPr>
          <p:spPr>
            <a:xfrm>
              <a:off x="5030750" y="4164750"/>
              <a:ext cx="105750" cy="162700"/>
            </a:xfrm>
            <a:custGeom>
              <a:rect b="b" l="l" r="r" t="t"/>
              <a:pathLst>
                <a:path extrusionOk="0" h="6508" w="4230">
                  <a:moveTo>
                    <a:pt x="1434" y="1535"/>
                  </a:moveTo>
                  <a:cubicBezTo>
                    <a:pt x="2003" y="2203"/>
                    <a:pt x="2346" y="3036"/>
                    <a:pt x="2571" y="3918"/>
                  </a:cubicBezTo>
                  <a:lnTo>
                    <a:pt x="2571" y="3918"/>
                  </a:lnTo>
                  <a:cubicBezTo>
                    <a:pt x="2071" y="3188"/>
                    <a:pt x="1688" y="2384"/>
                    <a:pt x="1434" y="1535"/>
                  </a:cubicBezTo>
                  <a:close/>
                  <a:moveTo>
                    <a:pt x="830" y="1"/>
                  </a:moveTo>
                  <a:cubicBezTo>
                    <a:pt x="498" y="1"/>
                    <a:pt x="1" y="173"/>
                    <a:pt x="25" y="443"/>
                  </a:cubicBezTo>
                  <a:cubicBezTo>
                    <a:pt x="295" y="2566"/>
                    <a:pt x="1342" y="4487"/>
                    <a:pt x="2918" y="5901"/>
                  </a:cubicBezTo>
                  <a:lnTo>
                    <a:pt x="2918" y="5901"/>
                  </a:lnTo>
                  <a:cubicBezTo>
                    <a:pt x="2937" y="6058"/>
                    <a:pt x="2955" y="6213"/>
                    <a:pt x="2972" y="6367"/>
                  </a:cubicBezTo>
                  <a:cubicBezTo>
                    <a:pt x="2992" y="6466"/>
                    <a:pt x="3117" y="6508"/>
                    <a:pt x="3278" y="6508"/>
                  </a:cubicBezTo>
                  <a:cubicBezTo>
                    <a:pt x="3624" y="6508"/>
                    <a:pt x="4131" y="6311"/>
                    <a:pt x="4089" y="6057"/>
                  </a:cubicBezTo>
                  <a:cubicBezTo>
                    <a:pt x="4083" y="5998"/>
                    <a:pt x="4076" y="5939"/>
                    <a:pt x="4070" y="5879"/>
                  </a:cubicBezTo>
                  <a:lnTo>
                    <a:pt x="4070" y="5879"/>
                  </a:lnTo>
                  <a:cubicBezTo>
                    <a:pt x="4181" y="5795"/>
                    <a:pt x="4229" y="5701"/>
                    <a:pt x="4151" y="5623"/>
                  </a:cubicBezTo>
                  <a:lnTo>
                    <a:pt x="4151" y="5623"/>
                  </a:lnTo>
                  <a:lnTo>
                    <a:pt x="4151" y="5654"/>
                  </a:lnTo>
                  <a:cubicBezTo>
                    <a:pt x="4111" y="5621"/>
                    <a:pt x="4071" y="5587"/>
                    <a:pt x="4032" y="5553"/>
                  </a:cubicBezTo>
                  <a:lnTo>
                    <a:pt x="4032" y="5553"/>
                  </a:lnTo>
                  <a:cubicBezTo>
                    <a:pt x="3765" y="3350"/>
                    <a:pt x="3210" y="1106"/>
                    <a:pt x="1049" y="39"/>
                  </a:cubicBezTo>
                  <a:cubicBezTo>
                    <a:pt x="997" y="13"/>
                    <a:pt x="919"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11"/>
            <p:cNvSpPr/>
            <p:nvPr/>
          </p:nvSpPr>
          <p:spPr>
            <a:xfrm>
              <a:off x="5238400" y="4401775"/>
              <a:ext cx="151175" cy="224825"/>
            </a:xfrm>
            <a:custGeom>
              <a:rect b="b" l="l" r="r" t="t"/>
              <a:pathLst>
                <a:path extrusionOk="0" h="8993" w="6047">
                  <a:moveTo>
                    <a:pt x="4378" y="2090"/>
                  </a:moveTo>
                  <a:cubicBezTo>
                    <a:pt x="3712" y="4090"/>
                    <a:pt x="2803" y="5986"/>
                    <a:pt x="1318" y="7445"/>
                  </a:cubicBezTo>
                  <a:lnTo>
                    <a:pt x="1318" y="7445"/>
                  </a:lnTo>
                  <a:cubicBezTo>
                    <a:pt x="1776" y="5480"/>
                    <a:pt x="3028" y="3672"/>
                    <a:pt x="4378" y="2090"/>
                  </a:cubicBezTo>
                  <a:close/>
                  <a:moveTo>
                    <a:pt x="5444" y="1"/>
                  </a:moveTo>
                  <a:cubicBezTo>
                    <a:pt x="5230" y="1"/>
                    <a:pt x="4999" y="66"/>
                    <a:pt x="4872" y="205"/>
                  </a:cubicBezTo>
                  <a:lnTo>
                    <a:pt x="4903" y="205"/>
                  </a:lnTo>
                  <a:cubicBezTo>
                    <a:pt x="2762" y="2470"/>
                    <a:pt x="250" y="5386"/>
                    <a:pt x="33" y="8643"/>
                  </a:cubicBezTo>
                  <a:cubicBezTo>
                    <a:pt x="0" y="8902"/>
                    <a:pt x="188" y="8992"/>
                    <a:pt x="411" y="8992"/>
                  </a:cubicBezTo>
                  <a:cubicBezTo>
                    <a:pt x="614" y="8992"/>
                    <a:pt x="845" y="8917"/>
                    <a:pt x="963" y="8829"/>
                  </a:cubicBezTo>
                  <a:cubicBezTo>
                    <a:pt x="3817" y="6843"/>
                    <a:pt x="5120" y="3648"/>
                    <a:pt x="5988" y="360"/>
                  </a:cubicBezTo>
                  <a:cubicBezTo>
                    <a:pt x="6046" y="175"/>
                    <a:pt x="5922" y="76"/>
                    <a:pt x="5738" y="49"/>
                  </a:cubicBezTo>
                  <a:lnTo>
                    <a:pt x="5738" y="49"/>
                  </a:lnTo>
                  <a:cubicBezTo>
                    <a:pt x="5655" y="17"/>
                    <a:pt x="5552" y="1"/>
                    <a:pt x="54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11"/>
            <p:cNvSpPr/>
            <p:nvPr/>
          </p:nvSpPr>
          <p:spPr>
            <a:xfrm>
              <a:off x="5265900" y="4177950"/>
              <a:ext cx="148575" cy="238175"/>
            </a:xfrm>
            <a:custGeom>
              <a:rect b="b" l="l" r="r" t="t"/>
              <a:pathLst>
                <a:path extrusionOk="0" h="9527" w="5943">
                  <a:moveTo>
                    <a:pt x="1409" y="1401"/>
                  </a:moveTo>
                  <a:cubicBezTo>
                    <a:pt x="3252" y="2956"/>
                    <a:pt x="4246" y="5305"/>
                    <a:pt x="4088" y="7701"/>
                  </a:cubicBezTo>
                  <a:lnTo>
                    <a:pt x="4088" y="7701"/>
                  </a:lnTo>
                  <a:cubicBezTo>
                    <a:pt x="2828" y="5778"/>
                    <a:pt x="1917" y="3637"/>
                    <a:pt x="1409" y="1401"/>
                  </a:cubicBezTo>
                  <a:close/>
                  <a:moveTo>
                    <a:pt x="836" y="0"/>
                  </a:moveTo>
                  <a:cubicBezTo>
                    <a:pt x="511" y="0"/>
                    <a:pt x="0" y="173"/>
                    <a:pt x="49" y="442"/>
                  </a:cubicBezTo>
                  <a:cubicBezTo>
                    <a:pt x="515" y="3482"/>
                    <a:pt x="1724" y="6336"/>
                    <a:pt x="3523" y="8817"/>
                  </a:cubicBezTo>
                  <a:cubicBezTo>
                    <a:pt x="3570" y="8886"/>
                    <a:pt x="3671" y="8916"/>
                    <a:pt x="3794" y="8916"/>
                  </a:cubicBezTo>
                  <a:cubicBezTo>
                    <a:pt x="3831" y="8916"/>
                    <a:pt x="3869" y="8913"/>
                    <a:pt x="3909" y="8908"/>
                  </a:cubicBezTo>
                  <a:lnTo>
                    <a:pt x="3909" y="8908"/>
                  </a:lnTo>
                  <a:cubicBezTo>
                    <a:pt x="3877" y="9044"/>
                    <a:pt x="3842" y="9179"/>
                    <a:pt x="3803" y="9313"/>
                  </a:cubicBezTo>
                  <a:cubicBezTo>
                    <a:pt x="3765" y="9462"/>
                    <a:pt x="3922" y="9527"/>
                    <a:pt x="4129" y="9527"/>
                  </a:cubicBezTo>
                  <a:cubicBezTo>
                    <a:pt x="4439" y="9527"/>
                    <a:pt x="4864" y="9382"/>
                    <a:pt x="4919" y="9158"/>
                  </a:cubicBezTo>
                  <a:cubicBezTo>
                    <a:pt x="5943" y="5591"/>
                    <a:pt x="4330" y="1776"/>
                    <a:pt x="1042" y="39"/>
                  </a:cubicBezTo>
                  <a:cubicBezTo>
                    <a:pt x="996" y="13"/>
                    <a:pt x="923" y="0"/>
                    <a:pt x="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 name="Google Shape;1562;p11"/>
          <p:cNvGrpSpPr/>
          <p:nvPr/>
        </p:nvGrpSpPr>
        <p:grpSpPr>
          <a:xfrm rot="8728791">
            <a:off x="2127854" y="-397679"/>
            <a:ext cx="589483" cy="1039759"/>
            <a:chOff x="2797700" y="3217325"/>
            <a:chExt cx="682725" cy="1204225"/>
          </a:xfrm>
        </p:grpSpPr>
        <p:sp>
          <p:nvSpPr>
            <p:cNvPr id="1563" name="Google Shape;1563;p11"/>
            <p:cNvSpPr/>
            <p:nvPr/>
          </p:nvSpPr>
          <p:spPr>
            <a:xfrm>
              <a:off x="2797700" y="3824925"/>
              <a:ext cx="500825" cy="451000"/>
            </a:xfrm>
            <a:custGeom>
              <a:rect b="b" l="l" r="r" t="t"/>
              <a:pathLst>
                <a:path extrusionOk="0" h="18040" w="20033">
                  <a:moveTo>
                    <a:pt x="1771" y="1417"/>
                  </a:moveTo>
                  <a:cubicBezTo>
                    <a:pt x="5098" y="3779"/>
                    <a:pt x="8428" y="6149"/>
                    <a:pt x="11644" y="8700"/>
                  </a:cubicBezTo>
                  <a:cubicBezTo>
                    <a:pt x="14663" y="11098"/>
                    <a:pt x="17605" y="13317"/>
                    <a:pt x="19046" y="16873"/>
                  </a:cubicBezTo>
                  <a:lnTo>
                    <a:pt x="19046" y="16873"/>
                  </a:lnTo>
                  <a:cubicBezTo>
                    <a:pt x="17333" y="16151"/>
                    <a:pt x="15525" y="16018"/>
                    <a:pt x="13691" y="15680"/>
                  </a:cubicBezTo>
                  <a:cubicBezTo>
                    <a:pt x="10775" y="15183"/>
                    <a:pt x="8759" y="13850"/>
                    <a:pt x="7239" y="11306"/>
                  </a:cubicBezTo>
                  <a:cubicBezTo>
                    <a:pt x="6154" y="9476"/>
                    <a:pt x="5440" y="7429"/>
                    <a:pt x="4479" y="5567"/>
                  </a:cubicBezTo>
                  <a:cubicBezTo>
                    <a:pt x="3681" y="4109"/>
                    <a:pt x="2783" y="2717"/>
                    <a:pt x="1771" y="1417"/>
                  </a:cubicBezTo>
                  <a:close/>
                  <a:moveTo>
                    <a:pt x="548" y="1"/>
                  </a:moveTo>
                  <a:cubicBezTo>
                    <a:pt x="359" y="1"/>
                    <a:pt x="0" y="127"/>
                    <a:pt x="105" y="232"/>
                  </a:cubicBezTo>
                  <a:cubicBezTo>
                    <a:pt x="105" y="232"/>
                    <a:pt x="105" y="232"/>
                    <a:pt x="105" y="232"/>
                  </a:cubicBezTo>
                  <a:lnTo>
                    <a:pt x="105" y="232"/>
                  </a:lnTo>
                  <a:cubicBezTo>
                    <a:pt x="1904" y="2310"/>
                    <a:pt x="3424" y="4606"/>
                    <a:pt x="4572" y="7087"/>
                  </a:cubicBezTo>
                  <a:cubicBezTo>
                    <a:pt x="5409" y="8917"/>
                    <a:pt x="6123" y="10779"/>
                    <a:pt x="7301" y="12423"/>
                  </a:cubicBezTo>
                  <a:cubicBezTo>
                    <a:pt x="10279" y="16641"/>
                    <a:pt x="14963" y="15338"/>
                    <a:pt x="19120" y="17355"/>
                  </a:cubicBezTo>
                  <a:cubicBezTo>
                    <a:pt x="19135" y="17362"/>
                    <a:pt x="19156" y="17366"/>
                    <a:pt x="19181" y="17366"/>
                  </a:cubicBezTo>
                  <a:cubicBezTo>
                    <a:pt x="19196" y="17366"/>
                    <a:pt x="19213" y="17364"/>
                    <a:pt x="19231" y="17362"/>
                  </a:cubicBezTo>
                  <a:lnTo>
                    <a:pt x="19231" y="17362"/>
                  </a:lnTo>
                  <a:cubicBezTo>
                    <a:pt x="19302" y="17562"/>
                    <a:pt x="19369" y="17766"/>
                    <a:pt x="19430" y="17975"/>
                  </a:cubicBezTo>
                  <a:cubicBezTo>
                    <a:pt x="19448" y="18020"/>
                    <a:pt x="19509" y="18039"/>
                    <a:pt x="19584" y="18039"/>
                  </a:cubicBezTo>
                  <a:cubicBezTo>
                    <a:pt x="19766" y="18039"/>
                    <a:pt x="20032" y="17930"/>
                    <a:pt x="19988" y="17820"/>
                  </a:cubicBezTo>
                  <a:cubicBezTo>
                    <a:pt x="18809" y="13787"/>
                    <a:pt x="15894" y="11523"/>
                    <a:pt x="12730" y="8948"/>
                  </a:cubicBezTo>
                  <a:cubicBezTo>
                    <a:pt x="8821" y="5785"/>
                    <a:pt x="4727" y="2900"/>
                    <a:pt x="632" y="15"/>
                  </a:cubicBezTo>
                  <a:cubicBezTo>
                    <a:pt x="613" y="5"/>
                    <a:pt x="583" y="1"/>
                    <a:pt x="5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11"/>
            <p:cNvSpPr/>
            <p:nvPr/>
          </p:nvSpPr>
          <p:spPr>
            <a:xfrm>
              <a:off x="2799200" y="3824650"/>
              <a:ext cx="633925" cy="527825"/>
            </a:xfrm>
            <a:custGeom>
              <a:rect b="b" l="l" r="r" t="t"/>
              <a:pathLst>
                <a:path extrusionOk="0" h="21113" w="25357">
                  <a:moveTo>
                    <a:pt x="511" y="1"/>
                  </a:moveTo>
                  <a:cubicBezTo>
                    <a:pt x="334" y="1"/>
                    <a:pt x="0" y="142"/>
                    <a:pt x="76" y="243"/>
                  </a:cubicBezTo>
                  <a:lnTo>
                    <a:pt x="45" y="243"/>
                  </a:lnTo>
                  <a:cubicBezTo>
                    <a:pt x="2092" y="2787"/>
                    <a:pt x="4263" y="5206"/>
                    <a:pt x="6621" y="7471"/>
                  </a:cubicBezTo>
                  <a:cubicBezTo>
                    <a:pt x="8854" y="9735"/>
                    <a:pt x="11088" y="12123"/>
                    <a:pt x="13476" y="14202"/>
                  </a:cubicBezTo>
                  <a:cubicBezTo>
                    <a:pt x="14655" y="15256"/>
                    <a:pt x="15927" y="15536"/>
                    <a:pt x="17292" y="16280"/>
                  </a:cubicBezTo>
                  <a:cubicBezTo>
                    <a:pt x="18625" y="17024"/>
                    <a:pt x="19618" y="18234"/>
                    <a:pt x="20766" y="19196"/>
                  </a:cubicBezTo>
                  <a:cubicBezTo>
                    <a:pt x="21763" y="20010"/>
                    <a:pt x="22961" y="21112"/>
                    <a:pt x="24321" y="21112"/>
                  </a:cubicBezTo>
                  <a:cubicBezTo>
                    <a:pt x="24568" y="21112"/>
                    <a:pt x="24820" y="21076"/>
                    <a:pt x="25077" y="20995"/>
                  </a:cubicBezTo>
                  <a:cubicBezTo>
                    <a:pt x="25328" y="20920"/>
                    <a:pt x="25356" y="20783"/>
                    <a:pt x="25177" y="20783"/>
                  </a:cubicBezTo>
                  <a:cubicBezTo>
                    <a:pt x="25134" y="20783"/>
                    <a:pt x="25081" y="20791"/>
                    <a:pt x="25015" y="20809"/>
                  </a:cubicBezTo>
                  <a:cubicBezTo>
                    <a:pt x="24851" y="20858"/>
                    <a:pt x="24683" y="20881"/>
                    <a:pt x="24511" y="20881"/>
                  </a:cubicBezTo>
                  <a:cubicBezTo>
                    <a:pt x="22509" y="20881"/>
                    <a:pt x="20066" y="17774"/>
                    <a:pt x="18781" y="16745"/>
                  </a:cubicBezTo>
                  <a:cubicBezTo>
                    <a:pt x="17664" y="15877"/>
                    <a:pt x="16392" y="15629"/>
                    <a:pt x="15182" y="14915"/>
                  </a:cubicBezTo>
                  <a:cubicBezTo>
                    <a:pt x="14097" y="14233"/>
                    <a:pt x="13228" y="13240"/>
                    <a:pt x="12297" y="12341"/>
                  </a:cubicBezTo>
                  <a:cubicBezTo>
                    <a:pt x="8265" y="8370"/>
                    <a:pt x="4077" y="4493"/>
                    <a:pt x="603" y="26"/>
                  </a:cubicBezTo>
                  <a:cubicBezTo>
                    <a:pt x="586" y="8"/>
                    <a:pt x="553" y="1"/>
                    <a:pt x="5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11"/>
            <p:cNvSpPr/>
            <p:nvPr/>
          </p:nvSpPr>
          <p:spPr>
            <a:xfrm>
              <a:off x="3258625" y="3484850"/>
              <a:ext cx="221800" cy="706250"/>
            </a:xfrm>
            <a:custGeom>
              <a:rect b="b" l="l" r="r" t="t"/>
              <a:pathLst>
                <a:path extrusionOk="0" h="28250" w="8872">
                  <a:moveTo>
                    <a:pt x="4023" y="1179"/>
                  </a:moveTo>
                  <a:lnTo>
                    <a:pt x="4023" y="1179"/>
                  </a:lnTo>
                  <a:cubicBezTo>
                    <a:pt x="4839" y="3333"/>
                    <a:pt x="5669" y="5467"/>
                    <a:pt x="6452" y="7600"/>
                  </a:cubicBezTo>
                  <a:cubicBezTo>
                    <a:pt x="7414" y="10175"/>
                    <a:pt x="8375" y="12905"/>
                    <a:pt x="8127" y="15696"/>
                  </a:cubicBezTo>
                  <a:cubicBezTo>
                    <a:pt x="7781" y="19683"/>
                    <a:pt x="5201" y="23239"/>
                    <a:pt x="5550" y="27266"/>
                  </a:cubicBezTo>
                  <a:lnTo>
                    <a:pt x="5550" y="27266"/>
                  </a:lnTo>
                  <a:cubicBezTo>
                    <a:pt x="2881" y="24125"/>
                    <a:pt x="1683" y="19726"/>
                    <a:pt x="993" y="15727"/>
                  </a:cubicBezTo>
                  <a:cubicBezTo>
                    <a:pt x="528" y="12967"/>
                    <a:pt x="1644" y="10485"/>
                    <a:pt x="2420" y="7879"/>
                  </a:cubicBezTo>
                  <a:cubicBezTo>
                    <a:pt x="3063" y="5626"/>
                    <a:pt x="3591" y="3420"/>
                    <a:pt x="4023" y="1179"/>
                  </a:cubicBezTo>
                  <a:close/>
                  <a:moveTo>
                    <a:pt x="4046" y="0"/>
                  </a:moveTo>
                  <a:cubicBezTo>
                    <a:pt x="3884" y="0"/>
                    <a:pt x="3692" y="87"/>
                    <a:pt x="3692" y="187"/>
                  </a:cubicBezTo>
                  <a:cubicBezTo>
                    <a:pt x="3690" y="196"/>
                    <a:pt x="3688" y="204"/>
                    <a:pt x="3687" y="213"/>
                  </a:cubicBezTo>
                  <a:lnTo>
                    <a:pt x="3687" y="213"/>
                  </a:lnTo>
                  <a:lnTo>
                    <a:pt x="3661" y="218"/>
                  </a:lnTo>
                  <a:cubicBezTo>
                    <a:pt x="3666" y="233"/>
                    <a:pt x="3672" y="248"/>
                    <a:pt x="3677" y="263"/>
                  </a:cubicBezTo>
                  <a:lnTo>
                    <a:pt x="3677" y="263"/>
                  </a:lnTo>
                  <a:cubicBezTo>
                    <a:pt x="3152" y="3091"/>
                    <a:pt x="2474" y="5888"/>
                    <a:pt x="1644" y="8655"/>
                  </a:cubicBezTo>
                  <a:cubicBezTo>
                    <a:pt x="931" y="11074"/>
                    <a:pt x="0" y="13339"/>
                    <a:pt x="435" y="15882"/>
                  </a:cubicBezTo>
                  <a:cubicBezTo>
                    <a:pt x="1179" y="20225"/>
                    <a:pt x="2513" y="25002"/>
                    <a:pt x="5677" y="28197"/>
                  </a:cubicBezTo>
                  <a:cubicBezTo>
                    <a:pt x="5681" y="28201"/>
                    <a:pt x="5685" y="28205"/>
                    <a:pt x="5690" y="28208"/>
                  </a:cubicBezTo>
                  <a:lnTo>
                    <a:pt x="5690" y="28208"/>
                  </a:lnTo>
                  <a:cubicBezTo>
                    <a:pt x="5712" y="28237"/>
                    <a:pt x="5760" y="28250"/>
                    <a:pt x="5817" y="28250"/>
                  </a:cubicBezTo>
                  <a:cubicBezTo>
                    <a:pt x="5990" y="28250"/>
                    <a:pt x="6256" y="28138"/>
                    <a:pt x="6235" y="28011"/>
                  </a:cubicBezTo>
                  <a:cubicBezTo>
                    <a:pt x="5336" y="23420"/>
                    <a:pt x="8593" y="19481"/>
                    <a:pt x="8717" y="14983"/>
                  </a:cubicBezTo>
                  <a:cubicBezTo>
                    <a:pt x="8872" y="9958"/>
                    <a:pt x="5987" y="4715"/>
                    <a:pt x="4250" y="94"/>
                  </a:cubicBezTo>
                  <a:cubicBezTo>
                    <a:pt x="4217" y="27"/>
                    <a:pt x="4136" y="0"/>
                    <a:pt x="40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11"/>
            <p:cNvSpPr/>
            <p:nvPr/>
          </p:nvSpPr>
          <p:spPr>
            <a:xfrm>
              <a:off x="3342800" y="3512850"/>
              <a:ext cx="102725" cy="837725"/>
            </a:xfrm>
            <a:custGeom>
              <a:rect b="b" l="l" r="r" t="t"/>
              <a:pathLst>
                <a:path extrusionOk="0" h="33509" w="4109">
                  <a:moveTo>
                    <a:pt x="467" y="0"/>
                  </a:moveTo>
                  <a:cubicBezTo>
                    <a:pt x="285" y="0"/>
                    <a:pt x="0" y="124"/>
                    <a:pt x="45" y="214"/>
                  </a:cubicBezTo>
                  <a:lnTo>
                    <a:pt x="14" y="214"/>
                  </a:lnTo>
                  <a:cubicBezTo>
                    <a:pt x="2496" y="5612"/>
                    <a:pt x="263" y="11567"/>
                    <a:pt x="449" y="17213"/>
                  </a:cubicBezTo>
                  <a:cubicBezTo>
                    <a:pt x="604" y="20067"/>
                    <a:pt x="1100" y="22889"/>
                    <a:pt x="1969" y="25619"/>
                  </a:cubicBezTo>
                  <a:cubicBezTo>
                    <a:pt x="2682" y="28101"/>
                    <a:pt x="3582" y="30799"/>
                    <a:pt x="3023" y="33405"/>
                  </a:cubicBezTo>
                  <a:cubicBezTo>
                    <a:pt x="3011" y="33478"/>
                    <a:pt x="3090" y="33508"/>
                    <a:pt x="3192" y="33508"/>
                  </a:cubicBezTo>
                  <a:cubicBezTo>
                    <a:pt x="3350" y="33508"/>
                    <a:pt x="3563" y="33437"/>
                    <a:pt x="3582" y="33343"/>
                  </a:cubicBezTo>
                  <a:cubicBezTo>
                    <a:pt x="4109" y="30861"/>
                    <a:pt x="3364" y="28349"/>
                    <a:pt x="2682" y="25991"/>
                  </a:cubicBezTo>
                  <a:cubicBezTo>
                    <a:pt x="1907" y="23293"/>
                    <a:pt x="1224" y="20594"/>
                    <a:pt x="1069" y="17740"/>
                  </a:cubicBezTo>
                  <a:cubicBezTo>
                    <a:pt x="728" y="11940"/>
                    <a:pt x="3178" y="5643"/>
                    <a:pt x="604" y="59"/>
                  </a:cubicBezTo>
                  <a:cubicBezTo>
                    <a:pt x="587" y="17"/>
                    <a:pt x="534" y="0"/>
                    <a:pt x="4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11"/>
            <p:cNvSpPr/>
            <p:nvPr/>
          </p:nvSpPr>
          <p:spPr>
            <a:xfrm>
              <a:off x="3139775" y="3858825"/>
              <a:ext cx="334875" cy="562725"/>
            </a:xfrm>
            <a:custGeom>
              <a:rect b="b" l="l" r="r" t="t"/>
              <a:pathLst>
                <a:path extrusionOk="0" h="22509" w="13395">
                  <a:moveTo>
                    <a:pt x="389" y="1"/>
                  </a:moveTo>
                  <a:cubicBezTo>
                    <a:pt x="207" y="1"/>
                    <a:pt x="0" y="127"/>
                    <a:pt x="39" y="303"/>
                  </a:cubicBezTo>
                  <a:cubicBezTo>
                    <a:pt x="2149" y="8585"/>
                    <a:pt x="8725" y="15068"/>
                    <a:pt x="12788" y="22420"/>
                  </a:cubicBezTo>
                  <a:cubicBezTo>
                    <a:pt x="12824" y="22482"/>
                    <a:pt x="12894" y="22509"/>
                    <a:pt x="12970" y="22509"/>
                  </a:cubicBezTo>
                  <a:cubicBezTo>
                    <a:pt x="13160" y="22509"/>
                    <a:pt x="13395" y="22348"/>
                    <a:pt x="13285" y="22171"/>
                  </a:cubicBezTo>
                  <a:cubicBezTo>
                    <a:pt x="9252" y="14851"/>
                    <a:pt x="2707" y="8399"/>
                    <a:pt x="629" y="148"/>
                  </a:cubicBezTo>
                  <a:cubicBezTo>
                    <a:pt x="594" y="44"/>
                    <a:pt x="496" y="1"/>
                    <a:pt x="3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11"/>
            <p:cNvSpPr/>
            <p:nvPr/>
          </p:nvSpPr>
          <p:spPr>
            <a:xfrm>
              <a:off x="2926700" y="3217325"/>
              <a:ext cx="246850" cy="708075"/>
            </a:xfrm>
            <a:custGeom>
              <a:rect b="b" l="l" r="r" t="t"/>
              <a:pathLst>
                <a:path extrusionOk="0" h="28323" w="9874">
                  <a:moveTo>
                    <a:pt x="1803" y="1094"/>
                  </a:moveTo>
                  <a:cubicBezTo>
                    <a:pt x="2973" y="3036"/>
                    <a:pt x="4212" y="4983"/>
                    <a:pt x="5305" y="6979"/>
                  </a:cubicBezTo>
                  <a:cubicBezTo>
                    <a:pt x="6081" y="8313"/>
                    <a:pt x="6515" y="9833"/>
                    <a:pt x="6515" y="11384"/>
                  </a:cubicBezTo>
                  <a:cubicBezTo>
                    <a:pt x="6484" y="12718"/>
                    <a:pt x="6174" y="14021"/>
                    <a:pt x="6205" y="15354"/>
                  </a:cubicBezTo>
                  <a:cubicBezTo>
                    <a:pt x="6205" y="17495"/>
                    <a:pt x="7042" y="19542"/>
                    <a:pt x="7570" y="21558"/>
                  </a:cubicBezTo>
                  <a:cubicBezTo>
                    <a:pt x="8064" y="23536"/>
                    <a:pt x="8534" y="25490"/>
                    <a:pt x="9088" y="27441"/>
                  </a:cubicBezTo>
                  <a:lnTo>
                    <a:pt x="9088" y="27441"/>
                  </a:lnTo>
                  <a:cubicBezTo>
                    <a:pt x="5794" y="24842"/>
                    <a:pt x="3483" y="20703"/>
                    <a:pt x="2234" y="16781"/>
                  </a:cubicBezTo>
                  <a:cubicBezTo>
                    <a:pt x="685" y="11810"/>
                    <a:pt x="1450" y="6261"/>
                    <a:pt x="1803" y="1094"/>
                  </a:cubicBezTo>
                  <a:close/>
                  <a:moveTo>
                    <a:pt x="1642" y="1"/>
                  </a:moveTo>
                  <a:cubicBezTo>
                    <a:pt x="1488" y="1"/>
                    <a:pt x="1304" y="96"/>
                    <a:pt x="1304" y="217"/>
                  </a:cubicBezTo>
                  <a:cubicBezTo>
                    <a:pt x="994" y="5863"/>
                    <a:pt x="1" y="11973"/>
                    <a:pt x="1862" y="17433"/>
                  </a:cubicBezTo>
                  <a:cubicBezTo>
                    <a:pt x="3289" y="21558"/>
                    <a:pt x="5740" y="25746"/>
                    <a:pt x="9369" y="28289"/>
                  </a:cubicBezTo>
                  <a:cubicBezTo>
                    <a:pt x="9397" y="28308"/>
                    <a:pt x="9432" y="28318"/>
                    <a:pt x="9471" y="28320"/>
                  </a:cubicBezTo>
                  <a:lnTo>
                    <a:pt x="9471" y="28320"/>
                  </a:lnTo>
                  <a:cubicBezTo>
                    <a:pt x="9484" y="28321"/>
                    <a:pt x="9498" y="28322"/>
                    <a:pt x="9512" y="28322"/>
                  </a:cubicBezTo>
                  <a:cubicBezTo>
                    <a:pt x="9674" y="28322"/>
                    <a:pt x="9870" y="28220"/>
                    <a:pt x="9870" y="28080"/>
                  </a:cubicBezTo>
                  <a:lnTo>
                    <a:pt x="9870" y="28080"/>
                  </a:lnTo>
                  <a:cubicBezTo>
                    <a:pt x="9874" y="28054"/>
                    <a:pt x="9869" y="28027"/>
                    <a:pt x="9853" y="28001"/>
                  </a:cubicBezTo>
                  <a:lnTo>
                    <a:pt x="9853" y="28001"/>
                  </a:lnTo>
                  <a:cubicBezTo>
                    <a:pt x="9207" y="25812"/>
                    <a:pt x="8683" y="23623"/>
                    <a:pt x="8128" y="21434"/>
                  </a:cubicBezTo>
                  <a:cubicBezTo>
                    <a:pt x="7384" y="18580"/>
                    <a:pt x="6608" y="16130"/>
                    <a:pt x="6918" y="13152"/>
                  </a:cubicBezTo>
                  <a:cubicBezTo>
                    <a:pt x="7166" y="10888"/>
                    <a:pt x="7042" y="9089"/>
                    <a:pt x="5988" y="7041"/>
                  </a:cubicBezTo>
                  <a:cubicBezTo>
                    <a:pt x="4716" y="4653"/>
                    <a:pt x="3227" y="2388"/>
                    <a:pt x="1831" y="93"/>
                  </a:cubicBezTo>
                  <a:cubicBezTo>
                    <a:pt x="1799" y="28"/>
                    <a:pt x="1725" y="1"/>
                    <a:pt x="16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11"/>
            <p:cNvSpPr/>
            <p:nvPr/>
          </p:nvSpPr>
          <p:spPr>
            <a:xfrm>
              <a:off x="2975275" y="3249325"/>
              <a:ext cx="199675" cy="674700"/>
            </a:xfrm>
            <a:custGeom>
              <a:rect b="b" l="l" r="r" t="t"/>
              <a:pathLst>
                <a:path extrusionOk="0" h="26988" w="7987">
                  <a:moveTo>
                    <a:pt x="427" y="1"/>
                  </a:moveTo>
                  <a:cubicBezTo>
                    <a:pt x="246" y="1"/>
                    <a:pt x="1" y="113"/>
                    <a:pt x="43" y="240"/>
                  </a:cubicBezTo>
                  <a:cubicBezTo>
                    <a:pt x="881" y="2970"/>
                    <a:pt x="633" y="5699"/>
                    <a:pt x="788" y="8491"/>
                  </a:cubicBezTo>
                  <a:cubicBezTo>
                    <a:pt x="943" y="10724"/>
                    <a:pt x="1284" y="12958"/>
                    <a:pt x="1842" y="15129"/>
                  </a:cubicBezTo>
                  <a:cubicBezTo>
                    <a:pt x="2928" y="19348"/>
                    <a:pt x="4603" y="23535"/>
                    <a:pt x="7364" y="26947"/>
                  </a:cubicBezTo>
                  <a:cubicBezTo>
                    <a:pt x="7385" y="26976"/>
                    <a:pt x="7431" y="26988"/>
                    <a:pt x="7487" y="26988"/>
                  </a:cubicBezTo>
                  <a:cubicBezTo>
                    <a:pt x="7677" y="26988"/>
                    <a:pt x="7987" y="26850"/>
                    <a:pt x="7891" y="26730"/>
                  </a:cubicBezTo>
                  <a:cubicBezTo>
                    <a:pt x="5037" y="23194"/>
                    <a:pt x="3331" y="18789"/>
                    <a:pt x="2277" y="14416"/>
                  </a:cubicBezTo>
                  <a:cubicBezTo>
                    <a:pt x="1780" y="12430"/>
                    <a:pt x="1470" y="10383"/>
                    <a:pt x="1346" y="8367"/>
                  </a:cubicBezTo>
                  <a:cubicBezTo>
                    <a:pt x="1191" y="5575"/>
                    <a:pt x="1439" y="2814"/>
                    <a:pt x="602" y="85"/>
                  </a:cubicBezTo>
                  <a:cubicBezTo>
                    <a:pt x="582" y="25"/>
                    <a:pt x="512" y="1"/>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570" name="Shape 1570"/>
        <p:cNvGrpSpPr/>
        <p:nvPr/>
      </p:nvGrpSpPr>
      <p:grpSpPr>
        <a:xfrm>
          <a:off x="0" y="0"/>
          <a:ext cx="0" cy="0"/>
          <a:chOff x="0" y="0"/>
          <a:chExt cx="0" cy="0"/>
        </a:xfrm>
      </p:grpSpPr>
      <p:sp>
        <p:nvSpPr>
          <p:cNvPr id="1571" name="Google Shape;1571;p12"/>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solidFill>
                <a:schemeClr val="dk1"/>
              </a:solidFill>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1572" name="Shape 1572"/>
        <p:cNvGrpSpPr/>
        <p:nvPr/>
      </p:nvGrpSpPr>
      <p:grpSpPr>
        <a:xfrm>
          <a:off x="0" y="0"/>
          <a:ext cx="0" cy="0"/>
          <a:chOff x="0" y="0"/>
          <a:chExt cx="0" cy="0"/>
        </a:xfrm>
      </p:grpSpPr>
      <p:sp>
        <p:nvSpPr>
          <p:cNvPr id="1573" name="Google Shape;1573;p13"/>
          <p:cNvSpPr txBox="1"/>
          <p:nvPr>
            <p:ph type="title"/>
          </p:nvPr>
        </p:nvSpPr>
        <p:spPr>
          <a:xfrm>
            <a:off x="1126050" y="1239475"/>
            <a:ext cx="2986500" cy="572700"/>
          </a:xfrm>
          <a:prstGeom prst="rect">
            <a:avLst/>
          </a:prstGeom>
        </p:spPr>
        <p:txBody>
          <a:bodyPr anchorCtr="0" anchor="t" bIns="91425" lIns="91425" spcFirstLastPara="1" rIns="91425" wrap="square" tIns="91425">
            <a:noAutofit/>
          </a:bodyPr>
          <a:lstStyle>
            <a:lvl1pPr lvl="0" algn="ctr">
              <a:spcBef>
                <a:spcPts val="0"/>
              </a:spcBef>
              <a:spcAft>
                <a:spcPts val="0"/>
              </a:spcAft>
              <a:buSzPts val="1700"/>
              <a:buNone/>
              <a:defRPr b="1" sz="1700"/>
            </a:lvl1pPr>
            <a:lvl2pPr lvl="1" algn="ctr">
              <a:spcBef>
                <a:spcPts val="0"/>
              </a:spcBef>
              <a:spcAft>
                <a:spcPts val="0"/>
              </a:spcAft>
              <a:buSzPts val="2400"/>
              <a:buNone/>
              <a:defRPr sz="2400"/>
            </a:lvl2pPr>
            <a:lvl3pPr lvl="2" algn="ctr">
              <a:spcBef>
                <a:spcPts val="0"/>
              </a:spcBef>
              <a:spcAft>
                <a:spcPts val="0"/>
              </a:spcAft>
              <a:buSzPts val="2400"/>
              <a:buNone/>
              <a:defRPr sz="2400"/>
            </a:lvl3pPr>
            <a:lvl4pPr lvl="3" algn="ctr">
              <a:spcBef>
                <a:spcPts val="0"/>
              </a:spcBef>
              <a:spcAft>
                <a:spcPts val="0"/>
              </a:spcAft>
              <a:buSzPts val="2400"/>
              <a:buNone/>
              <a:defRPr sz="2400"/>
            </a:lvl4pPr>
            <a:lvl5pPr lvl="4" algn="ctr">
              <a:spcBef>
                <a:spcPts val="0"/>
              </a:spcBef>
              <a:spcAft>
                <a:spcPts val="0"/>
              </a:spcAft>
              <a:buSzPts val="2400"/>
              <a:buNone/>
              <a:defRPr sz="2400"/>
            </a:lvl5pPr>
            <a:lvl6pPr lvl="5" algn="ctr">
              <a:spcBef>
                <a:spcPts val="0"/>
              </a:spcBef>
              <a:spcAft>
                <a:spcPts val="0"/>
              </a:spcAft>
              <a:buSzPts val="2400"/>
              <a:buNone/>
              <a:defRPr sz="2400"/>
            </a:lvl6pPr>
            <a:lvl7pPr lvl="6" algn="ctr">
              <a:spcBef>
                <a:spcPts val="0"/>
              </a:spcBef>
              <a:spcAft>
                <a:spcPts val="0"/>
              </a:spcAft>
              <a:buSzPts val="2400"/>
              <a:buNone/>
              <a:defRPr sz="2400"/>
            </a:lvl7pPr>
            <a:lvl8pPr lvl="7" algn="ctr">
              <a:spcBef>
                <a:spcPts val="0"/>
              </a:spcBef>
              <a:spcAft>
                <a:spcPts val="0"/>
              </a:spcAft>
              <a:buSzPts val="2400"/>
              <a:buNone/>
              <a:defRPr sz="2400"/>
            </a:lvl8pPr>
            <a:lvl9pPr lvl="8" algn="ctr">
              <a:spcBef>
                <a:spcPts val="0"/>
              </a:spcBef>
              <a:spcAft>
                <a:spcPts val="0"/>
              </a:spcAft>
              <a:buSzPts val="2400"/>
              <a:buNone/>
              <a:defRPr sz="2400"/>
            </a:lvl9pPr>
          </a:lstStyle>
          <a:p/>
        </p:txBody>
      </p:sp>
      <p:sp>
        <p:nvSpPr>
          <p:cNvPr id="1574" name="Google Shape;1574;p13"/>
          <p:cNvSpPr txBox="1"/>
          <p:nvPr>
            <p:ph hasCustomPrompt="1" idx="2" type="title"/>
          </p:nvPr>
        </p:nvSpPr>
        <p:spPr>
          <a:xfrm>
            <a:off x="1314300" y="409575"/>
            <a:ext cx="2610000" cy="98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b="1" sz="3600"/>
            </a:lvl1pPr>
            <a:lvl2pPr lvl="1" rtl="0" algn="ctr">
              <a:spcBef>
                <a:spcPts val="0"/>
              </a:spcBef>
              <a:spcAft>
                <a:spcPts val="0"/>
              </a:spcAft>
              <a:buSzPts val="11000"/>
              <a:buFont typeface="Poppins"/>
              <a:buNone/>
              <a:defRPr b="1" sz="11000">
                <a:latin typeface="Poppins"/>
                <a:ea typeface="Poppins"/>
                <a:cs typeface="Poppins"/>
                <a:sym typeface="Poppins"/>
              </a:defRPr>
            </a:lvl2pPr>
            <a:lvl3pPr lvl="2" rtl="0" algn="ctr">
              <a:spcBef>
                <a:spcPts val="0"/>
              </a:spcBef>
              <a:spcAft>
                <a:spcPts val="0"/>
              </a:spcAft>
              <a:buSzPts val="11000"/>
              <a:buFont typeface="Poppins"/>
              <a:buNone/>
              <a:defRPr b="1" sz="11000">
                <a:latin typeface="Poppins"/>
                <a:ea typeface="Poppins"/>
                <a:cs typeface="Poppins"/>
                <a:sym typeface="Poppins"/>
              </a:defRPr>
            </a:lvl3pPr>
            <a:lvl4pPr lvl="3" rtl="0" algn="ctr">
              <a:spcBef>
                <a:spcPts val="0"/>
              </a:spcBef>
              <a:spcAft>
                <a:spcPts val="0"/>
              </a:spcAft>
              <a:buSzPts val="11000"/>
              <a:buFont typeface="Poppins"/>
              <a:buNone/>
              <a:defRPr b="1" sz="11000">
                <a:latin typeface="Poppins"/>
                <a:ea typeface="Poppins"/>
                <a:cs typeface="Poppins"/>
                <a:sym typeface="Poppins"/>
              </a:defRPr>
            </a:lvl4pPr>
            <a:lvl5pPr lvl="4" rtl="0" algn="ctr">
              <a:spcBef>
                <a:spcPts val="0"/>
              </a:spcBef>
              <a:spcAft>
                <a:spcPts val="0"/>
              </a:spcAft>
              <a:buSzPts val="11000"/>
              <a:buFont typeface="Poppins"/>
              <a:buNone/>
              <a:defRPr b="1" sz="11000">
                <a:latin typeface="Poppins"/>
                <a:ea typeface="Poppins"/>
                <a:cs typeface="Poppins"/>
                <a:sym typeface="Poppins"/>
              </a:defRPr>
            </a:lvl5pPr>
            <a:lvl6pPr lvl="5" rtl="0" algn="ctr">
              <a:spcBef>
                <a:spcPts val="0"/>
              </a:spcBef>
              <a:spcAft>
                <a:spcPts val="0"/>
              </a:spcAft>
              <a:buSzPts val="11000"/>
              <a:buFont typeface="Poppins"/>
              <a:buNone/>
              <a:defRPr b="1" sz="11000">
                <a:latin typeface="Poppins"/>
                <a:ea typeface="Poppins"/>
                <a:cs typeface="Poppins"/>
                <a:sym typeface="Poppins"/>
              </a:defRPr>
            </a:lvl6pPr>
            <a:lvl7pPr lvl="6" rtl="0" algn="ctr">
              <a:spcBef>
                <a:spcPts val="0"/>
              </a:spcBef>
              <a:spcAft>
                <a:spcPts val="0"/>
              </a:spcAft>
              <a:buSzPts val="11000"/>
              <a:buFont typeface="Poppins"/>
              <a:buNone/>
              <a:defRPr b="1" sz="11000">
                <a:latin typeface="Poppins"/>
                <a:ea typeface="Poppins"/>
                <a:cs typeface="Poppins"/>
                <a:sym typeface="Poppins"/>
              </a:defRPr>
            </a:lvl7pPr>
            <a:lvl8pPr lvl="7" rtl="0" algn="ctr">
              <a:spcBef>
                <a:spcPts val="0"/>
              </a:spcBef>
              <a:spcAft>
                <a:spcPts val="0"/>
              </a:spcAft>
              <a:buSzPts val="11000"/>
              <a:buFont typeface="Poppins"/>
              <a:buNone/>
              <a:defRPr b="1" sz="11000">
                <a:latin typeface="Poppins"/>
                <a:ea typeface="Poppins"/>
                <a:cs typeface="Poppins"/>
                <a:sym typeface="Poppins"/>
              </a:defRPr>
            </a:lvl8pPr>
            <a:lvl9pPr lvl="8" rtl="0" algn="ctr">
              <a:spcBef>
                <a:spcPts val="0"/>
              </a:spcBef>
              <a:spcAft>
                <a:spcPts val="0"/>
              </a:spcAft>
              <a:buSzPts val="11000"/>
              <a:buFont typeface="Poppins"/>
              <a:buNone/>
              <a:defRPr b="1" sz="11000">
                <a:latin typeface="Poppins"/>
                <a:ea typeface="Poppins"/>
                <a:cs typeface="Poppins"/>
                <a:sym typeface="Poppins"/>
              </a:defRPr>
            </a:lvl9pPr>
          </a:lstStyle>
          <a:p>
            <a:r>
              <a:t>xx%</a:t>
            </a:r>
          </a:p>
        </p:txBody>
      </p:sp>
      <p:sp>
        <p:nvSpPr>
          <p:cNvPr id="1575" name="Google Shape;1575;p13"/>
          <p:cNvSpPr txBox="1"/>
          <p:nvPr>
            <p:ph idx="1" type="subTitle"/>
          </p:nvPr>
        </p:nvSpPr>
        <p:spPr>
          <a:xfrm>
            <a:off x="1370850" y="1676400"/>
            <a:ext cx="2496900" cy="738900"/>
          </a:xfrm>
          <a:prstGeom prst="rect">
            <a:avLst/>
          </a:prstGeom>
        </p:spPr>
        <p:txBody>
          <a:bodyPr anchorCtr="0" anchor="t" bIns="91425" lIns="91425" spcFirstLastPara="1" rIns="91425" wrap="square" tIns="91425">
            <a:noAutofit/>
          </a:bodyPr>
          <a:lstStyle>
            <a:lvl1pPr lvl="0" algn="ctr">
              <a:spcBef>
                <a:spcPts val="0"/>
              </a:spcBef>
              <a:spcAft>
                <a:spcPts val="0"/>
              </a:spcAft>
              <a:buSzPts val="1400"/>
              <a:buNone/>
              <a:defRPr sz="1400"/>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p:txBody>
      </p:sp>
      <p:sp>
        <p:nvSpPr>
          <p:cNvPr id="1576" name="Google Shape;1576;p13"/>
          <p:cNvSpPr txBox="1"/>
          <p:nvPr>
            <p:ph idx="3" type="title"/>
          </p:nvPr>
        </p:nvSpPr>
        <p:spPr>
          <a:xfrm>
            <a:off x="5012250" y="1239475"/>
            <a:ext cx="2986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700"/>
              <a:buNone/>
              <a:defRPr b="1" sz="17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577" name="Google Shape;1577;p13"/>
          <p:cNvSpPr txBox="1"/>
          <p:nvPr>
            <p:ph hasCustomPrompt="1" idx="4" type="title"/>
          </p:nvPr>
        </p:nvSpPr>
        <p:spPr>
          <a:xfrm>
            <a:off x="5200500" y="409575"/>
            <a:ext cx="2610000" cy="98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b="1" sz="3600"/>
            </a:lvl1pPr>
            <a:lvl2pPr lvl="1" rtl="0" algn="ctr">
              <a:spcBef>
                <a:spcPts val="0"/>
              </a:spcBef>
              <a:spcAft>
                <a:spcPts val="0"/>
              </a:spcAft>
              <a:buSzPts val="11000"/>
              <a:buFont typeface="Poppins"/>
              <a:buNone/>
              <a:defRPr b="1" sz="11000">
                <a:latin typeface="Poppins"/>
                <a:ea typeface="Poppins"/>
                <a:cs typeface="Poppins"/>
                <a:sym typeface="Poppins"/>
              </a:defRPr>
            </a:lvl2pPr>
            <a:lvl3pPr lvl="2" rtl="0" algn="ctr">
              <a:spcBef>
                <a:spcPts val="0"/>
              </a:spcBef>
              <a:spcAft>
                <a:spcPts val="0"/>
              </a:spcAft>
              <a:buSzPts val="11000"/>
              <a:buFont typeface="Poppins"/>
              <a:buNone/>
              <a:defRPr b="1" sz="11000">
                <a:latin typeface="Poppins"/>
                <a:ea typeface="Poppins"/>
                <a:cs typeface="Poppins"/>
                <a:sym typeface="Poppins"/>
              </a:defRPr>
            </a:lvl3pPr>
            <a:lvl4pPr lvl="3" rtl="0" algn="ctr">
              <a:spcBef>
                <a:spcPts val="0"/>
              </a:spcBef>
              <a:spcAft>
                <a:spcPts val="0"/>
              </a:spcAft>
              <a:buSzPts val="11000"/>
              <a:buFont typeface="Poppins"/>
              <a:buNone/>
              <a:defRPr b="1" sz="11000">
                <a:latin typeface="Poppins"/>
                <a:ea typeface="Poppins"/>
                <a:cs typeface="Poppins"/>
                <a:sym typeface="Poppins"/>
              </a:defRPr>
            </a:lvl4pPr>
            <a:lvl5pPr lvl="4" rtl="0" algn="ctr">
              <a:spcBef>
                <a:spcPts val="0"/>
              </a:spcBef>
              <a:spcAft>
                <a:spcPts val="0"/>
              </a:spcAft>
              <a:buSzPts val="11000"/>
              <a:buFont typeface="Poppins"/>
              <a:buNone/>
              <a:defRPr b="1" sz="11000">
                <a:latin typeface="Poppins"/>
                <a:ea typeface="Poppins"/>
                <a:cs typeface="Poppins"/>
                <a:sym typeface="Poppins"/>
              </a:defRPr>
            </a:lvl5pPr>
            <a:lvl6pPr lvl="5" rtl="0" algn="ctr">
              <a:spcBef>
                <a:spcPts val="0"/>
              </a:spcBef>
              <a:spcAft>
                <a:spcPts val="0"/>
              </a:spcAft>
              <a:buSzPts val="11000"/>
              <a:buFont typeface="Poppins"/>
              <a:buNone/>
              <a:defRPr b="1" sz="11000">
                <a:latin typeface="Poppins"/>
                <a:ea typeface="Poppins"/>
                <a:cs typeface="Poppins"/>
                <a:sym typeface="Poppins"/>
              </a:defRPr>
            </a:lvl6pPr>
            <a:lvl7pPr lvl="6" rtl="0" algn="ctr">
              <a:spcBef>
                <a:spcPts val="0"/>
              </a:spcBef>
              <a:spcAft>
                <a:spcPts val="0"/>
              </a:spcAft>
              <a:buSzPts val="11000"/>
              <a:buFont typeface="Poppins"/>
              <a:buNone/>
              <a:defRPr b="1" sz="11000">
                <a:latin typeface="Poppins"/>
                <a:ea typeface="Poppins"/>
                <a:cs typeface="Poppins"/>
                <a:sym typeface="Poppins"/>
              </a:defRPr>
            </a:lvl7pPr>
            <a:lvl8pPr lvl="7" rtl="0" algn="ctr">
              <a:spcBef>
                <a:spcPts val="0"/>
              </a:spcBef>
              <a:spcAft>
                <a:spcPts val="0"/>
              </a:spcAft>
              <a:buSzPts val="11000"/>
              <a:buFont typeface="Poppins"/>
              <a:buNone/>
              <a:defRPr b="1" sz="11000">
                <a:latin typeface="Poppins"/>
                <a:ea typeface="Poppins"/>
                <a:cs typeface="Poppins"/>
                <a:sym typeface="Poppins"/>
              </a:defRPr>
            </a:lvl8pPr>
            <a:lvl9pPr lvl="8" rtl="0" algn="ctr">
              <a:spcBef>
                <a:spcPts val="0"/>
              </a:spcBef>
              <a:spcAft>
                <a:spcPts val="0"/>
              </a:spcAft>
              <a:buSzPts val="11000"/>
              <a:buFont typeface="Poppins"/>
              <a:buNone/>
              <a:defRPr b="1" sz="11000">
                <a:latin typeface="Poppins"/>
                <a:ea typeface="Poppins"/>
                <a:cs typeface="Poppins"/>
                <a:sym typeface="Poppins"/>
              </a:defRPr>
            </a:lvl9pPr>
          </a:lstStyle>
          <a:p>
            <a:r>
              <a:t>xx%</a:t>
            </a:r>
          </a:p>
        </p:txBody>
      </p:sp>
      <p:sp>
        <p:nvSpPr>
          <p:cNvPr id="1578" name="Google Shape;1578;p13"/>
          <p:cNvSpPr txBox="1"/>
          <p:nvPr>
            <p:ph idx="5" type="subTitle"/>
          </p:nvPr>
        </p:nvSpPr>
        <p:spPr>
          <a:xfrm>
            <a:off x="5257050" y="1676400"/>
            <a:ext cx="2496900" cy="73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579" name="Google Shape;1579;p13"/>
          <p:cNvSpPr txBox="1"/>
          <p:nvPr>
            <p:ph idx="6" type="title"/>
          </p:nvPr>
        </p:nvSpPr>
        <p:spPr>
          <a:xfrm>
            <a:off x="1126050" y="3274675"/>
            <a:ext cx="2986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700"/>
              <a:buNone/>
              <a:defRPr b="1" sz="17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580" name="Google Shape;1580;p13"/>
          <p:cNvSpPr txBox="1"/>
          <p:nvPr>
            <p:ph hasCustomPrompt="1" idx="7" type="title"/>
          </p:nvPr>
        </p:nvSpPr>
        <p:spPr>
          <a:xfrm>
            <a:off x="1314300" y="2444775"/>
            <a:ext cx="2610000" cy="98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b="1" sz="3600"/>
            </a:lvl1pPr>
            <a:lvl2pPr lvl="1" rtl="0" algn="ctr">
              <a:spcBef>
                <a:spcPts val="0"/>
              </a:spcBef>
              <a:spcAft>
                <a:spcPts val="0"/>
              </a:spcAft>
              <a:buSzPts val="11000"/>
              <a:buFont typeface="Poppins"/>
              <a:buNone/>
              <a:defRPr b="1" sz="11000">
                <a:latin typeface="Poppins"/>
                <a:ea typeface="Poppins"/>
                <a:cs typeface="Poppins"/>
                <a:sym typeface="Poppins"/>
              </a:defRPr>
            </a:lvl2pPr>
            <a:lvl3pPr lvl="2" rtl="0" algn="ctr">
              <a:spcBef>
                <a:spcPts val="0"/>
              </a:spcBef>
              <a:spcAft>
                <a:spcPts val="0"/>
              </a:spcAft>
              <a:buSzPts val="11000"/>
              <a:buFont typeface="Poppins"/>
              <a:buNone/>
              <a:defRPr b="1" sz="11000">
                <a:latin typeface="Poppins"/>
                <a:ea typeface="Poppins"/>
                <a:cs typeface="Poppins"/>
                <a:sym typeface="Poppins"/>
              </a:defRPr>
            </a:lvl3pPr>
            <a:lvl4pPr lvl="3" rtl="0" algn="ctr">
              <a:spcBef>
                <a:spcPts val="0"/>
              </a:spcBef>
              <a:spcAft>
                <a:spcPts val="0"/>
              </a:spcAft>
              <a:buSzPts val="11000"/>
              <a:buFont typeface="Poppins"/>
              <a:buNone/>
              <a:defRPr b="1" sz="11000">
                <a:latin typeface="Poppins"/>
                <a:ea typeface="Poppins"/>
                <a:cs typeface="Poppins"/>
                <a:sym typeface="Poppins"/>
              </a:defRPr>
            </a:lvl4pPr>
            <a:lvl5pPr lvl="4" rtl="0" algn="ctr">
              <a:spcBef>
                <a:spcPts val="0"/>
              </a:spcBef>
              <a:spcAft>
                <a:spcPts val="0"/>
              </a:spcAft>
              <a:buSzPts val="11000"/>
              <a:buFont typeface="Poppins"/>
              <a:buNone/>
              <a:defRPr b="1" sz="11000">
                <a:latin typeface="Poppins"/>
                <a:ea typeface="Poppins"/>
                <a:cs typeface="Poppins"/>
                <a:sym typeface="Poppins"/>
              </a:defRPr>
            </a:lvl5pPr>
            <a:lvl6pPr lvl="5" rtl="0" algn="ctr">
              <a:spcBef>
                <a:spcPts val="0"/>
              </a:spcBef>
              <a:spcAft>
                <a:spcPts val="0"/>
              </a:spcAft>
              <a:buSzPts val="11000"/>
              <a:buFont typeface="Poppins"/>
              <a:buNone/>
              <a:defRPr b="1" sz="11000">
                <a:latin typeface="Poppins"/>
                <a:ea typeface="Poppins"/>
                <a:cs typeface="Poppins"/>
                <a:sym typeface="Poppins"/>
              </a:defRPr>
            </a:lvl6pPr>
            <a:lvl7pPr lvl="6" rtl="0" algn="ctr">
              <a:spcBef>
                <a:spcPts val="0"/>
              </a:spcBef>
              <a:spcAft>
                <a:spcPts val="0"/>
              </a:spcAft>
              <a:buSzPts val="11000"/>
              <a:buFont typeface="Poppins"/>
              <a:buNone/>
              <a:defRPr b="1" sz="11000">
                <a:latin typeface="Poppins"/>
                <a:ea typeface="Poppins"/>
                <a:cs typeface="Poppins"/>
                <a:sym typeface="Poppins"/>
              </a:defRPr>
            </a:lvl7pPr>
            <a:lvl8pPr lvl="7" rtl="0" algn="ctr">
              <a:spcBef>
                <a:spcPts val="0"/>
              </a:spcBef>
              <a:spcAft>
                <a:spcPts val="0"/>
              </a:spcAft>
              <a:buSzPts val="11000"/>
              <a:buFont typeface="Poppins"/>
              <a:buNone/>
              <a:defRPr b="1" sz="11000">
                <a:latin typeface="Poppins"/>
                <a:ea typeface="Poppins"/>
                <a:cs typeface="Poppins"/>
                <a:sym typeface="Poppins"/>
              </a:defRPr>
            </a:lvl8pPr>
            <a:lvl9pPr lvl="8" rtl="0" algn="ctr">
              <a:spcBef>
                <a:spcPts val="0"/>
              </a:spcBef>
              <a:spcAft>
                <a:spcPts val="0"/>
              </a:spcAft>
              <a:buSzPts val="11000"/>
              <a:buFont typeface="Poppins"/>
              <a:buNone/>
              <a:defRPr b="1" sz="11000">
                <a:latin typeface="Poppins"/>
                <a:ea typeface="Poppins"/>
                <a:cs typeface="Poppins"/>
                <a:sym typeface="Poppins"/>
              </a:defRPr>
            </a:lvl9pPr>
          </a:lstStyle>
          <a:p>
            <a:r>
              <a:t>xx%</a:t>
            </a:r>
          </a:p>
        </p:txBody>
      </p:sp>
      <p:sp>
        <p:nvSpPr>
          <p:cNvPr id="1581" name="Google Shape;1581;p13"/>
          <p:cNvSpPr txBox="1"/>
          <p:nvPr>
            <p:ph idx="8" type="subTitle"/>
          </p:nvPr>
        </p:nvSpPr>
        <p:spPr>
          <a:xfrm>
            <a:off x="1370850" y="3711600"/>
            <a:ext cx="2496900" cy="73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1582" name="Google Shape;1582;p13"/>
          <p:cNvSpPr txBox="1"/>
          <p:nvPr>
            <p:ph idx="9" type="title"/>
          </p:nvPr>
        </p:nvSpPr>
        <p:spPr>
          <a:xfrm>
            <a:off x="5012250" y="3274675"/>
            <a:ext cx="2986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700"/>
              <a:buNone/>
              <a:defRPr b="1" sz="17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583" name="Google Shape;1583;p13"/>
          <p:cNvSpPr txBox="1"/>
          <p:nvPr>
            <p:ph hasCustomPrompt="1" idx="13" type="title"/>
          </p:nvPr>
        </p:nvSpPr>
        <p:spPr>
          <a:xfrm>
            <a:off x="5200500" y="2444775"/>
            <a:ext cx="2610000" cy="98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b="1" sz="3600"/>
            </a:lvl1pPr>
            <a:lvl2pPr lvl="1" rtl="0" algn="ctr">
              <a:spcBef>
                <a:spcPts val="0"/>
              </a:spcBef>
              <a:spcAft>
                <a:spcPts val="0"/>
              </a:spcAft>
              <a:buSzPts val="11000"/>
              <a:buFont typeface="Poppins"/>
              <a:buNone/>
              <a:defRPr b="1" sz="11000">
                <a:latin typeface="Poppins"/>
                <a:ea typeface="Poppins"/>
                <a:cs typeface="Poppins"/>
                <a:sym typeface="Poppins"/>
              </a:defRPr>
            </a:lvl2pPr>
            <a:lvl3pPr lvl="2" rtl="0" algn="ctr">
              <a:spcBef>
                <a:spcPts val="0"/>
              </a:spcBef>
              <a:spcAft>
                <a:spcPts val="0"/>
              </a:spcAft>
              <a:buSzPts val="11000"/>
              <a:buFont typeface="Poppins"/>
              <a:buNone/>
              <a:defRPr b="1" sz="11000">
                <a:latin typeface="Poppins"/>
                <a:ea typeface="Poppins"/>
                <a:cs typeface="Poppins"/>
                <a:sym typeface="Poppins"/>
              </a:defRPr>
            </a:lvl3pPr>
            <a:lvl4pPr lvl="3" rtl="0" algn="ctr">
              <a:spcBef>
                <a:spcPts val="0"/>
              </a:spcBef>
              <a:spcAft>
                <a:spcPts val="0"/>
              </a:spcAft>
              <a:buSzPts val="11000"/>
              <a:buFont typeface="Poppins"/>
              <a:buNone/>
              <a:defRPr b="1" sz="11000">
                <a:latin typeface="Poppins"/>
                <a:ea typeface="Poppins"/>
                <a:cs typeface="Poppins"/>
                <a:sym typeface="Poppins"/>
              </a:defRPr>
            </a:lvl4pPr>
            <a:lvl5pPr lvl="4" rtl="0" algn="ctr">
              <a:spcBef>
                <a:spcPts val="0"/>
              </a:spcBef>
              <a:spcAft>
                <a:spcPts val="0"/>
              </a:spcAft>
              <a:buSzPts val="11000"/>
              <a:buFont typeface="Poppins"/>
              <a:buNone/>
              <a:defRPr b="1" sz="11000">
                <a:latin typeface="Poppins"/>
                <a:ea typeface="Poppins"/>
                <a:cs typeface="Poppins"/>
                <a:sym typeface="Poppins"/>
              </a:defRPr>
            </a:lvl5pPr>
            <a:lvl6pPr lvl="5" rtl="0" algn="ctr">
              <a:spcBef>
                <a:spcPts val="0"/>
              </a:spcBef>
              <a:spcAft>
                <a:spcPts val="0"/>
              </a:spcAft>
              <a:buSzPts val="11000"/>
              <a:buFont typeface="Poppins"/>
              <a:buNone/>
              <a:defRPr b="1" sz="11000">
                <a:latin typeface="Poppins"/>
                <a:ea typeface="Poppins"/>
                <a:cs typeface="Poppins"/>
                <a:sym typeface="Poppins"/>
              </a:defRPr>
            </a:lvl6pPr>
            <a:lvl7pPr lvl="6" rtl="0" algn="ctr">
              <a:spcBef>
                <a:spcPts val="0"/>
              </a:spcBef>
              <a:spcAft>
                <a:spcPts val="0"/>
              </a:spcAft>
              <a:buSzPts val="11000"/>
              <a:buFont typeface="Poppins"/>
              <a:buNone/>
              <a:defRPr b="1" sz="11000">
                <a:latin typeface="Poppins"/>
                <a:ea typeface="Poppins"/>
                <a:cs typeface="Poppins"/>
                <a:sym typeface="Poppins"/>
              </a:defRPr>
            </a:lvl7pPr>
            <a:lvl8pPr lvl="7" rtl="0" algn="ctr">
              <a:spcBef>
                <a:spcPts val="0"/>
              </a:spcBef>
              <a:spcAft>
                <a:spcPts val="0"/>
              </a:spcAft>
              <a:buSzPts val="11000"/>
              <a:buFont typeface="Poppins"/>
              <a:buNone/>
              <a:defRPr b="1" sz="11000">
                <a:latin typeface="Poppins"/>
                <a:ea typeface="Poppins"/>
                <a:cs typeface="Poppins"/>
                <a:sym typeface="Poppins"/>
              </a:defRPr>
            </a:lvl8pPr>
            <a:lvl9pPr lvl="8" rtl="0" algn="ctr">
              <a:spcBef>
                <a:spcPts val="0"/>
              </a:spcBef>
              <a:spcAft>
                <a:spcPts val="0"/>
              </a:spcAft>
              <a:buSzPts val="11000"/>
              <a:buFont typeface="Poppins"/>
              <a:buNone/>
              <a:defRPr b="1" sz="11000">
                <a:latin typeface="Poppins"/>
                <a:ea typeface="Poppins"/>
                <a:cs typeface="Poppins"/>
                <a:sym typeface="Poppins"/>
              </a:defRPr>
            </a:lvl9pPr>
          </a:lstStyle>
          <a:p>
            <a:r>
              <a:t>xx%</a:t>
            </a:r>
          </a:p>
        </p:txBody>
      </p:sp>
      <p:sp>
        <p:nvSpPr>
          <p:cNvPr id="1584" name="Google Shape;1584;p13"/>
          <p:cNvSpPr txBox="1"/>
          <p:nvPr>
            <p:ph idx="14" type="subTitle"/>
          </p:nvPr>
        </p:nvSpPr>
        <p:spPr>
          <a:xfrm>
            <a:off x="5257050" y="3711600"/>
            <a:ext cx="2496900" cy="73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grpSp>
        <p:nvGrpSpPr>
          <p:cNvPr id="1585" name="Google Shape;1585;p13"/>
          <p:cNvGrpSpPr/>
          <p:nvPr/>
        </p:nvGrpSpPr>
        <p:grpSpPr>
          <a:xfrm>
            <a:off x="-1289914" y="3847378"/>
            <a:ext cx="5081458" cy="2291921"/>
            <a:chOff x="5619200" y="4458200"/>
            <a:chExt cx="1647150" cy="742900"/>
          </a:xfrm>
        </p:grpSpPr>
        <p:sp>
          <p:nvSpPr>
            <p:cNvPr id="1586" name="Google Shape;1586;p13"/>
            <p:cNvSpPr/>
            <p:nvPr/>
          </p:nvSpPr>
          <p:spPr>
            <a:xfrm>
              <a:off x="5619200" y="4458200"/>
              <a:ext cx="1647150" cy="690850"/>
            </a:xfrm>
            <a:custGeom>
              <a:rect b="b" l="l" r="r" t="t"/>
              <a:pathLst>
                <a:path extrusionOk="0" h="27634" w="65886">
                  <a:moveTo>
                    <a:pt x="22214" y="1"/>
                  </a:moveTo>
                  <a:cubicBezTo>
                    <a:pt x="20532" y="1"/>
                    <a:pt x="18847" y="281"/>
                    <a:pt x="17278" y="833"/>
                  </a:cubicBezTo>
                  <a:cubicBezTo>
                    <a:pt x="12222" y="2632"/>
                    <a:pt x="8251" y="6758"/>
                    <a:pt x="5677" y="11442"/>
                  </a:cubicBezTo>
                  <a:cubicBezTo>
                    <a:pt x="3071" y="16126"/>
                    <a:pt x="1706" y="21399"/>
                    <a:pt x="465" y="26610"/>
                  </a:cubicBezTo>
                  <a:lnTo>
                    <a:pt x="0" y="26951"/>
                  </a:lnTo>
                  <a:cubicBezTo>
                    <a:pt x="5568" y="25612"/>
                    <a:pt x="11272" y="25199"/>
                    <a:pt x="17004" y="25199"/>
                  </a:cubicBezTo>
                  <a:cubicBezTo>
                    <a:pt x="21491" y="25199"/>
                    <a:pt x="25994" y="25452"/>
                    <a:pt x="30461" y="25711"/>
                  </a:cubicBezTo>
                  <a:lnTo>
                    <a:pt x="65079" y="27634"/>
                  </a:lnTo>
                  <a:cubicBezTo>
                    <a:pt x="65513" y="23291"/>
                    <a:pt x="65885" y="18762"/>
                    <a:pt x="64179" y="14730"/>
                  </a:cubicBezTo>
                  <a:cubicBezTo>
                    <a:pt x="62763" y="11347"/>
                    <a:pt x="59330" y="8541"/>
                    <a:pt x="55791" y="8541"/>
                  </a:cubicBezTo>
                  <a:cubicBezTo>
                    <a:pt x="55143" y="8541"/>
                    <a:pt x="54492" y="8635"/>
                    <a:pt x="53850" y="8836"/>
                  </a:cubicBezTo>
                  <a:cubicBezTo>
                    <a:pt x="50810" y="9798"/>
                    <a:pt x="48793" y="12807"/>
                    <a:pt x="45847" y="14016"/>
                  </a:cubicBezTo>
                  <a:cubicBezTo>
                    <a:pt x="44931" y="14378"/>
                    <a:pt x="43968" y="14557"/>
                    <a:pt x="43010" y="14557"/>
                  </a:cubicBezTo>
                  <a:cubicBezTo>
                    <a:pt x="41501" y="14557"/>
                    <a:pt x="40002" y="14113"/>
                    <a:pt x="38712" y="13241"/>
                  </a:cubicBezTo>
                  <a:cubicBezTo>
                    <a:pt x="35579" y="11131"/>
                    <a:pt x="34525" y="7006"/>
                    <a:pt x="32043" y="4152"/>
                  </a:cubicBezTo>
                  <a:cubicBezTo>
                    <a:pt x="29611" y="1358"/>
                    <a:pt x="25918" y="1"/>
                    <a:pt x="22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13"/>
            <p:cNvSpPr/>
            <p:nvPr/>
          </p:nvSpPr>
          <p:spPr>
            <a:xfrm>
              <a:off x="5706150" y="4536325"/>
              <a:ext cx="1477225" cy="645250"/>
            </a:xfrm>
            <a:custGeom>
              <a:rect b="b" l="l" r="r" t="t"/>
              <a:pathLst>
                <a:path extrusionOk="0" h="25810" w="59089">
                  <a:moveTo>
                    <a:pt x="17943" y="1"/>
                  </a:moveTo>
                  <a:cubicBezTo>
                    <a:pt x="14845" y="1"/>
                    <a:pt x="11730" y="1372"/>
                    <a:pt x="9457" y="3416"/>
                  </a:cubicBezTo>
                  <a:cubicBezTo>
                    <a:pt x="3905" y="8441"/>
                    <a:pt x="1454" y="16847"/>
                    <a:pt x="27" y="23919"/>
                  </a:cubicBezTo>
                  <a:cubicBezTo>
                    <a:pt x="0" y="24028"/>
                    <a:pt x="98" y="24077"/>
                    <a:pt x="219" y="24077"/>
                  </a:cubicBezTo>
                  <a:cubicBezTo>
                    <a:pt x="375" y="24077"/>
                    <a:pt x="568" y="23997"/>
                    <a:pt x="586" y="23857"/>
                  </a:cubicBezTo>
                  <a:lnTo>
                    <a:pt x="586" y="23888"/>
                  </a:lnTo>
                  <a:cubicBezTo>
                    <a:pt x="1857" y="17684"/>
                    <a:pt x="3874" y="10891"/>
                    <a:pt x="7875" y="5804"/>
                  </a:cubicBezTo>
                  <a:cubicBezTo>
                    <a:pt x="10223" y="2806"/>
                    <a:pt x="14226" y="397"/>
                    <a:pt x="18067" y="397"/>
                  </a:cubicBezTo>
                  <a:cubicBezTo>
                    <a:pt x="20265" y="397"/>
                    <a:pt x="22410" y="1186"/>
                    <a:pt x="24160" y="3105"/>
                  </a:cubicBezTo>
                  <a:cubicBezTo>
                    <a:pt x="27014" y="6238"/>
                    <a:pt x="27293" y="11574"/>
                    <a:pt x="31388" y="13652"/>
                  </a:cubicBezTo>
                  <a:cubicBezTo>
                    <a:pt x="32890" y="14422"/>
                    <a:pt x="34450" y="14733"/>
                    <a:pt x="36021" y="14733"/>
                  </a:cubicBezTo>
                  <a:cubicBezTo>
                    <a:pt x="39447" y="14733"/>
                    <a:pt x="42926" y="13256"/>
                    <a:pt x="45967" y="11853"/>
                  </a:cubicBezTo>
                  <a:cubicBezTo>
                    <a:pt x="47522" y="11132"/>
                    <a:pt x="49125" y="10690"/>
                    <a:pt x="50634" y="10690"/>
                  </a:cubicBezTo>
                  <a:cubicBezTo>
                    <a:pt x="52827" y="10690"/>
                    <a:pt x="54825" y="11623"/>
                    <a:pt x="56203" y="13993"/>
                  </a:cubicBezTo>
                  <a:cubicBezTo>
                    <a:pt x="58251" y="17591"/>
                    <a:pt x="57537" y="21810"/>
                    <a:pt x="56855" y="25625"/>
                  </a:cubicBezTo>
                  <a:cubicBezTo>
                    <a:pt x="56826" y="25753"/>
                    <a:pt x="56934" y="25809"/>
                    <a:pt x="57062" y="25809"/>
                  </a:cubicBezTo>
                  <a:cubicBezTo>
                    <a:pt x="57214" y="25809"/>
                    <a:pt x="57396" y="25729"/>
                    <a:pt x="57413" y="25594"/>
                  </a:cubicBezTo>
                  <a:cubicBezTo>
                    <a:pt x="58344" y="20445"/>
                    <a:pt x="59088" y="12039"/>
                    <a:pt x="52419" y="10302"/>
                  </a:cubicBezTo>
                  <a:cubicBezTo>
                    <a:pt x="51875" y="10154"/>
                    <a:pt x="51331" y="10089"/>
                    <a:pt x="50790" y="10089"/>
                  </a:cubicBezTo>
                  <a:cubicBezTo>
                    <a:pt x="48831" y="10089"/>
                    <a:pt x="46904" y="10940"/>
                    <a:pt x="45129" y="11791"/>
                  </a:cubicBezTo>
                  <a:cubicBezTo>
                    <a:pt x="42363" y="13107"/>
                    <a:pt x="39371" y="14279"/>
                    <a:pt x="36316" y="14279"/>
                  </a:cubicBezTo>
                  <a:cubicBezTo>
                    <a:pt x="35125" y="14279"/>
                    <a:pt x="33923" y="14101"/>
                    <a:pt x="32722" y="13683"/>
                  </a:cubicBezTo>
                  <a:cubicBezTo>
                    <a:pt x="26983" y="11729"/>
                    <a:pt x="27572" y="3757"/>
                    <a:pt x="22361" y="1058"/>
                  </a:cubicBezTo>
                  <a:cubicBezTo>
                    <a:pt x="20959" y="326"/>
                    <a:pt x="19453" y="1"/>
                    <a:pt x="1794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13"/>
            <p:cNvSpPr/>
            <p:nvPr/>
          </p:nvSpPr>
          <p:spPr>
            <a:xfrm>
              <a:off x="5813125" y="4656950"/>
              <a:ext cx="1320600" cy="525400"/>
            </a:xfrm>
            <a:custGeom>
              <a:rect b="b" l="l" r="r" t="t"/>
              <a:pathLst>
                <a:path extrusionOk="0" h="21016" w="52824">
                  <a:moveTo>
                    <a:pt x="12103" y="0"/>
                  </a:moveTo>
                  <a:cubicBezTo>
                    <a:pt x="10659" y="0"/>
                    <a:pt x="9171" y="529"/>
                    <a:pt x="7753" y="1693"/>
                  </a:cubicBezTo>
                  <a:cubicBezTo>
                    <a:pt x="5488" y="3523"/>
                    <a:pt x="4279" y="6407"/>
                    <a:pt x="3193" y="9044"/>
                  </a:cubicBezTo>
                  <a:cubicBezTo>
                    <a:pt x="1859" y="12394"/>
                    <a:pt x="804" y="15868"/>
                    <a:pt x="29" y="19405"/>
                  </a:cubicBezTo>
                  <a:cubicBezTo>
                    <a:pt x="1" y="19532"/>
                    <a:pt x="108" y="19588"/>
                    <a:pt x="236" y="19588"/>
                  </a:cubicBezTo>
                  <a:cubicBezTo>
                    <a:pt x="389" y="19588"/>
                    <a:pt x="570" y="19508"/>
                    <a:pt x="587" y="19374"/>
                  </a:cubicBezTo>
                  <a:cubicBezTo>
                    <a:pt x="1394" y="15620"/>
                    <a:pt x="2542" y="11991"/>
                    <a:pt x="4030" y="8455"/>
                  </a:cubicBezTo>
                  <a:cubicBezTo>
                    <a:pt x="5457" y="5043"/>
                    <a:pt x="7536" y="762"/>
                    <a:pt x="11723" y="359"/>
                  </a:cubicBezTo>
                  <a:cubicBezTo>
                    <a:pt x="11913" y="339"/>
                    <a:pt x="12099" y="330"/>
                    <a:pt x="12280" y="330"/>
                  </a:cubicBezTo>
                  <a:cubicBezTo>
                    <a:pt x="15886" y="330"/>
                    <a:pt x="17796" y="4030"/>
                    <a:pt x="19509" y="6718"/>
                  </a:cubicBezTo>
                  <a:cubicBezTo>
                    <a:pt x="20905" y="8920"/>
                    <a:pt x="22487" y="10595"/>
                    <a:pt x="24937" y="11557"/>
                  </a:cubicBezTo>
                  <a:cubicBezTo>
                    <a:pt x="26989" y="12342"/>
                    <a:pt x="29212" y="12714"/>
                    <a:pt x="31449" y="12714"/>
                  </a:cubicBezTo>
                  <a:cubicBezTo>
                    <a:pt x="34690" y="12714"/>
                    <a:pt x="37962" y="11934"/>
                    <a:pt x="40788" y="10502"/>
                  </a:cubicBezTo>
                  <a:cubicBezTo>
                    <a:pt x="42308" y="9727"/>
                    <a:pt x="43735" y="8610"/>
                    <a:pt x="45441" y="8238"/>
                  </a:cubicBezTo>
                  <a:cubicBezTo>
                    <a:pt x="45768" y="8169"/>
                    <a:pt x="46083" y="8136"/>
                    <a:pt x="46386" y="8136"/>
                  </a:cubicBezTo>
                  <a:cubicBezTo>
                    <a:pt x="48126" y="8136"/>
                    <a:pt x="49471" y="9218"/>
                    <a:pt x="50342" y="10750"/>
                  </a:cubicBezTo>
                  <a:cubicBezTo>
                    <a:pt x="52017" y="13759"/>
                    <a:pt x="51862" y="17605"/>
                    <a:pt x="51025" y="20831"/>
                  </a:cubicBezTo>
                  <a:cubicBezTo>
                    <a:pt x="50996" y="20959"/>
                    <a:pt x="51104" y="21015"/>
                    <a:pt x="51235" y="21015"/>
                  </a:cubicBezTo>
                  <a:cubicBezTo>
                    <a:pt x="51391" y="21015"/>
                    <a:pt x="51580" y="20935"/>
                    <a:pt x="51614" y="20800"/>
                  </a:cubicBezTo>
                  <a:cubicBezTo>
                    <a:pt x="52576" y="16985"/>
                    <a:pt x="52824" y="10037"/>
                    <a:pt x="48388" y="8083"/>
                  </a:cubicBezTo>
                  <a:cubicBezTo>
                    <a:pt x="47798" y="7821"/>
                    <a:pt x="47205" y="7711"/>
                    <a:pt x="46617" y="7711"/>
                  </a:cubicBezTo>
                  <a:cubicBezTo>
                    <a:pt x="45318" y="7711"/>
                    <a:pt x="44041" y="8249"/>
                    <a:pt x="42867" y="8889"/>
                  </a:cubicBezTo>
                  <a:cubicBezTo>
                    <a:pt x="39858" y="10471"/>
                    <a:pt x="37035" y="11836"/>
                    <a:pt x="33623" y="12177"/>
                  </a:cubicBezTo>
                  <a:cubicBezTo>
                    <a:pt x="32943" y="12241"/>
                    <a:pt x="32241" y="12276"/>
                    <a:pt x="31531" y="12276"/>
                  </a:cubicBezTo>
                  <a:cubicBezTo>
                    <a:pt x="28808" y="12276"/>
                    <a:pt x="25954" y="11762"/>
                    <a:pt x="23666" y="10409"/>
                  </a:cubicBezTo>
                  <a:cubicBezTo>
                    <a:pt x="20967" y="8796"/>
                    <a:pt x="19850" y="5880"/>
                    <a:pt x="18082" y="3461"/>
                  </a:cubicBezTo>
                  <a:cubicBezTo>
                    <a:pt x="16494" y="1287"/>
                    <a:pt x="14354" y="0"/>
                    <a:pt x="1210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13"/>
            <p:cNvSpPr/>
            <p:nvPr/>
          </p:nvSpPr>
          <p:spPr>
            <a:xfrm>
              <a:off x="5873650" y="4751150"/>
              <a:ext cx="1188750" cy="437925"/>
            </a:xfrm>
            <a:custGeom>
              <a:rect b="b" l="l" r="r" t="t"/>
              <a:pathLst>
                <a:path extrusionOk="0" h="17517" w="47550">
                  <a:moveTo>
                    <a:pt x="9521" y="1"/>
                  </a:moveTo>
                  <a:cubicBezTo>
                    <a:pt x="9160" y="1"/>
                    <a:pt x="8777" y="70"/>
                    <a:pt x="8372" y="220"/>
                  </a:cubicBezTo>
                  <a:cubicBezTo>
                    <a:pt x="6107" y="1089"/>
                    <a:pt x="4556" y="3911"/>
                    <a:pt x="3440" y="5897"/>
                  </a:cubicBezTo>
                  <a:cubicBezTo>
                    <a:pt x="1796" y="8812"/>
                    <a:pt x="648" y="12007"/>
                    <a:pt x="27" y="15326"/>
                  </a:cubicBezTo>
                  <a:cubicBezTo>
                    <a:pt x="0" y="15449"/>
                    <a:pt x="99" y="15500"/>
                    <a:pt x="220" y="15500"/>
                  </a:cubicBezTo>
                  <a:cubicBezTo>
                    <a:pt x="375" y="15500"/>
                    <a:pt x="568" y="15417"/>
                    <a:pt x="586" y="15295"/>
                  </a:cubicBezTo>
                  <a:cubicBezTo>
                    <a:pt x="1175" y="12224"/>
                    <a:pt x="2199" y="9278"/>
                    <a:pt x="3657" y="6517"/>
                  </a:cubicBezTo>
                  <a:cubicBezTo>
                    <a:pt x="4685" y="4624"/>
                    <a:pt x="7191" y="497"/>
                    <a:pt x="9585" y="497"/>
                  </a:cubicBezTo>
                  <a:cubicBezTo>
                    <a:pt x="10369" y="497"/>
                    <a:pt x="11142" y="940"/>
                    <a:pt x="11846" y="2050"/>
                  </a:cubicBezTo>
                  <a:cubicBezTo>
                    <a:pt x="13118" y="4035"/>
                    <a:pt x="13645" y="6176"/>
                    <a:pt x="15382" y="7913"/>
                  </a:cubicBezTo>
                  <a:cubicBezTo>
                    <a:pt x="16809" y="9278"/>
                    <a:pt x="18484" y="10363"/>
                    <a:pt x="20345" y="11077"/>
                  </a:cubicBezTo>
                  <a:cubicBezTo>
                    <a:pt x="22756" y="12044"/>
                    <a:pt x="25362" y="12482"/>
                    <a:pt x="27974" y="12482"/>
                  </a:cubicBezTo>
                  <a:cubicBezTo>
                    <a:pt x="30136" y="12482"/>
                    <a:pt x="32302" y="12183"/>
                    <a:pt x="34366" y="11635"/>
                  </a:cubicBezTo>
                  <a:cubicBezTo>
                    <a:pt x="35483" y="11356"/>
                    <a:pt x="36568" y="10984"/>
                    <a:pt x="37654" y="10549"/>
                  </a:cubicBezTo>
                  <a:cubicBezTo>
                    <a:pt x="38998" y="9989"/>
                    <a:pt x="41480" y="8317"/>
                    <a:pt x="43091" y="8317"/>
                  </a:cubicBezTo>
                  <a:cubicBezTo>
                    <a:pt x="43265" y="8317"/>
                    <a:pt x="43428" y="8336"/>
                    <a:pt x="43579" y="8378"/>
                  </a:cubicBezTo>
                  <a:cubicBezTo>
                    <a:pt x="47115" y="9464"/>
                    <a:pt x="46556" y="14613"/>
                    <a:pt x="46091" y="17343"/>
                  </a:cubicBezTo>
                  <a:cubicBezTo>
                    <a:pt x="46078" y="17465"/>
                    <a:pt x="46178" y="17516"/>
                    <a:pt x="46297" y="17516"/>
                  </a:cubicBezTo>
                  <a:cubicBezTo>
                    <a:pt x="46449" y="17516"/>
                    <a:pt x="46632" y="17433"/>
                    <a:pt x="46649" y="17312"/>
                  </a:cubicBezTo>
                  <a:cubicBezTo>
                    <a:pt x="47115" y="14675"/>
                    <a:pt x="47549" y="10953"/>
                    <a:pt x="45378" y="8936"/>
                  </a:cubicBezTo>
                  <a:cubicBezTo>
                    <a:pt x="44616" y="8219"/>
                    <a:pt x="43841" y="7937"/>
                    <a:pt x="43056" y="7937"/>
                  </a:cubicBezTo>
                  <a:cubicBezTo>
                    <a:pt x="42177" y="7937"/>
                    <a:pt x="41284" y="8290"/>
                    <a:pt x="40384" y="8781"/>
                  </a:cubicBezTo>
                  <a:cubicBezTo>
                    <a:pt x="36658" y="10818"/>
                    <a:pt x="32257" y="12103"/>
                    <a:pt x="27923" y="12103"/>
                  </a:cubicBezTo>
                  <a:cubicBezTo>
                    <a:pt x="24536" y="12103"/>
                    <a:pt x="21189" y="11318"/>
                    <a:pt x="18236" y="9495"/>
                  </a:cubicBezTo>
                  <a:cubicBezTo>
                    <a:pt x="16933" y="8688"/>
                    <a:pt x="15754" y="7665"/>
                    <a:pt x="14824" y="6424"/>
                  </a:cubicBezTo>
                  <a:cubicBezTo>
                    <a:pt x="13862" y="5152"/>
                    <a:pt x="13397" y="3663"/>
                    <a:pt x="12621" y="2267"/>
                  </a:cubicBezTo>
                  <a:cubicBezTo>
                    <a:pt x="11911" y="970"/>
                    <a:pt x="10873" y="1"/>
                    <a:pt x="952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13"/>
            <p:cNvSpPr/>
            <p:nvPr/>
          </p:nvSpPr>
          <p:spPr>
            <a:xfrm>
              <a:off x="5987550" y="4937050"/>
              <a:ext cx="1010475" cy="264050"/>
            </a:xfrm>
            <a:custGeom>
              <a:rect b="b" l="l" r="r" t="t"/>
              <a:pathLst>
                <a:path extrusionOk="0" h="10562" w="40419">
                  <a:moveTo>
                    <a:pt x="5814" y="0"/>
                  </a:moveTo>
                  <a:cubicBezTo>
                    <a:pt x="5718" y="0"/>
                    <a:pt x="5621" y="4"/>
                    <a:pt x="5522" y="11"/>
                  </a:cubicBezTo>
                  <a:cubicBezTo>
                    <a:pt x="1396" y="291"/>
                    <a:pt x="217" y="4695"/>
                    <a:pt x="0" y="8107"/>
                  </a:cubicBezTo>
                  <a:cubicBezTo>
                    <a:pt x="0" y="8136"/>
                    <a:pt x="54" y="8150"/>
                    <a:pt x="128" y="8150"/>
                  </a:cubicBezTo>
                  <a:cubicBezTo>
                    <a:pt x="292" y="8150"/>
                    <a:pt x="559" y="8081"/>
                    <a:pt x="559" y="7952"/>
                  </a:cubicBezTo>
                  <a:cubicBezTo>
                    <a:pt x="714" y="5781"/>
                    <a:pt x="993" y="3113"/>
                    <a:pt x="2699" y="1531"/>
                  </a:cubicBezTo>
                  <a:cubicBezTo>
                    <a:pt x="3123" y="1083"/>
                    <a:pt x="3706" y="835"/>
                    <a:pt x="4305" y="835"/>
                  </a:cubicBezTo>
                  <a:cubicBezTo>
                    <a:pt x="4452" y="835"/>
                    <a:pt x="4600" y="849"/>
                    <a:pt x="4746" y="880"/>
                  </a:cubicBezTo>
                  <a:cubicBezTo>
                    <a:pt x="5252" y="543"/>
                    <a:pt x="5736" y="372"/>
                    <a:pt x="6204" y="372"/>
                  </a:cubicBezTo>
                  <a:cubicBezTo>
                    <a:pt x="6683" y="372"/>
                    <a:pt x="7145" y="550"/>
                    <a:pt x="7600" y="911"/>
                  </a:cubicBezTo>
                  <a:cubicBezTo>
                    <a:pt x="7941" y="1097"/>
                    <a:pt x="8282" y="1345"/>
                    <a:pt x="8593" y="1624"/>
                  </a:cubicBezTo>
                  <a:cubicBezTo>
                    <a:pt x="9368" y="2245"/>
                    <a:pt x="10082" y="2958"/>
                    <a:pt x="10888" y="3579"/>
                  </a:cubicBezTo>
                  <a:cubicBezTo>
                    <a:pt x="14727" y="6452"/>
                    <a:pt x="19362" y="7977"/>
                    <a:pt x="24064" y="7977"/>
                  </a:cubicBezTo>
                  <a:cubicBezTo>
                    <a:pt x="25859" y="7977"/>
                    <a:pt x="27664" y="7755"/>
                    <a:pt x="29438" y="7301"/>
                  </a:cubicBezTo>
                  <a:cubicBezTo>
                    <a:pt x="30306" y="7084"/>
                    <a:pt x="31144" y="6774"/>
                    <a:pt x="31981" y="6494"/>
                  </a:cubicBezTo>
                  <a:cubicBezTo>
                    <a:pt x="32540" y="6277"/>
                    <a:pt x="33067" y="6091"/>
                    <a:pt x="33594" y="5905"/>
                  </a:cubicBezTo>
                  <a:cubicBezTo>
                    <a:pt x="34508" y="5609"/>
                    <a:pt x="35835" y="5194"/>
                    <a:pt x="36917" y="5194"/>
                  </a:cubicBezTo>
                  <a:cubicBezTo>
                    <a:pt x="37194" y="5194"/>
                    <a:pt x="37455" y="5222"/>
                    <a:pt x="37689" y="5285"/>
                  </a:cubicBezTo>
                  <a:cubicBezTo>
                    <a:pt x="39984" y="5874"/>
                    <a:pt x="39426" y="8883"/>
                    <a:pt x="38992" y="10496"/>
                  </a:cubicBezTo>
                  <a:cubicBezTo>
                    <a:pt x="38980" y="10541"/>
                    <a:pt x="39044" y="10562"/>
                    <a:pt x="39132" y="10562"/>
                  </a:cubicBezTo>
                  <a:cubicBezTo>
                    <a:pt x="39285" y="10562"/>
                    <a:pt x="39511" y="10501"/>
                    <a:pt x="39550" y="10403"/>
                  </a:cubicBezTo>
                  <a:cubicBezTo>
                    <a:pt x="39922" y="8914"/>
                    <a:pt x="40418" y="6743"/>
                    <a:pt x="39085" y="5564"/>
                  </a:cubicBezTo>
                  <a:cubicBezTo>
                    <a:pt x="38560" y="5096"/>
                    <a:pt x="37894" y="4939"/>
                    <a:pt x="37197" y="4939"/>
                  </a:cubicBezTo>
                  <a:cubicBezTo>
                    <a:pt x="36369" y="4939"/>
                    <a:pt x="35498" y="5161"/>
                    <a:pt x="34773" y="5347"/>
                  </a:cubicBezTo>
                  <a:cubicBezTo>
                    <a:pt x="31733" y="6153"/>
                    <a:pt x="28972" y="7487"/>
                    <a:pt x="25746" y="7704"/>
                  </a:cubicBezTo>
                  <a:cubicBezTo>
                    <a:pt x="25328" y="7727"/>
                    <a:pt x="24911" y="7738"/>
                    <a:pt x="24495" y="7738"/>
                  </a:cubicBezTo>
                  <a:cubicBezTo>
                    <a:pt x="22069" y="7738"/>
                    <a:pt x="19675" y="7351"/>
                    <a:pt x="17371" y="6557"/>
                  </a:cubicBezTo>
                  <a:cubicBezTo>
                    <a:pt x="14859" y="5688"/>
                    <a:pt x="12532" y="4354"/>
                    <a:pt x="10485" y="2617"/>
                  </a:cubicBezTo>
                  <a:cubicBezTo>
                    <a:pt x="9096" y="1435"/>
                    <a:pt x="7736" y="0"/>
                    <a:pt x="58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 name="Google Shape;1591;p13"/>
          <p:cNvGrpSpPr/>
          <p:nvPr/>
        </p:nvGrpSpPr>
        <p:grpSpPr>
          <a:xfrm flipH="1" rot="10800000">
            <a:off x="6148690" y="-1042184"/>
            <a:ext cx="4256731" cy="2205454"/>
            <a:chOff x="4178350" y="2375050"/>
            <a:chExt cx="938350" cy="515775"/>
          </a:xfrm>
        </p:grpSpPr>
        <p:sp>
          <p:nvSpPr>
            <p:cNvPr id="1592" name="Google Shape;1592;p13"/>
            <p:cNvSpPr/>
            <p:nvPr/>
          </p:nvSpPr>
          <p:spPr>
            <a:xfrm>
              <a:off x="4178350" y="2375050"/>
              <a:ext cx="938350" cy="470050"/>
            </a:xfrm>
            <a:custGeom>
              <a:rect b="b" l="l" r="r" t="t"/>
              <a:pathLst>
                <a:path extrusionOk="0" h="18802" w="37534">
                  <a:moveTo>
                    <a:pt x="19941" y="1"/>
                  </a:moveTo>
                  <a:cubicBezTo>
                    <a:pt x="19829" y="1"/>
                    <a:pt x="19717" y="2"/>
                    <a:pt x="19604" y="4"/>
                  </a:cubicBezTo>
                  <a:cubicBezTo>
                    <a:pt x="17557" y="35"/>
                    <a:pt x="15789" y="780"/>
                    <a:pt x="13804" y="1121"/>
                  </a:cubicBezTo>
                  <a:cubicBezTo>
                    <a:pt x="11260" y="1617"/>
                    <a:pt x="8903" y="2765"/>
                    <a:pt x="6949" y="4440"/>
                  </a:cubicBezTo>
                  <a:cubicBezTo>
                    <a:pt x="2792" y="7914"/>
                    <a:pt x="248" y="12970"/>
                    <a:pt x="0" y="18367"/>
                  </a:cubicBezTo>
                  <a:lnTo>
                    <a:pt x="714" y="18802"/>
                  </a:lnTo>
                  <a:lnTo>
                    <a:pt x="36913" y="18678"/>
                  </a:lnTo>
                  <a:cubicBezTo>
                    <a:pt x="37534" y="16816"/>
                    <a:pt x="36727" y="14800"/>
                    <a:pt x="35952" y="12970"/>
                  </a:cubicBezTo>
                  <a:cubicBezTo>
                    <a:pt x="34711" y="10147"/>
                    <a:pt x="33377" y="7263"/>
                    <a:pt x="31392" y="4998"/>
                  </a:cubicBezTo>
                  <a:cubicBezTo>
                    <a:pt x="28520" y="1733"/>
                    <a:pt x="24234" y="1"/>
                    <a:pt x="19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13"/>
            <p:cNvSpPr/>
            <p:nvPr/>
          </p:nvSpPr>
          <p:spPr>
            <a:xfrm>
              <a:off x="4192225" y="2449850"/>
              <a:ext cx="867875" cy="411650"/>
            </a:xfrm>
            <a:custGeom>
              <a:rect b="b" l="l" r="r" t="t"/>
              <a:pathLst>
                <a:path extrusionOk="0" h="16466" w="34715">
                  <a:moveTo>
                    <a:pt x="18380" y="0"/>
                  </a:moveTo>
                  <a:cubicBezTo>
                    <a:pt x="17829" y="0"/>
                    <a:pt x="17276" y="28"/>
                    <a:pt x="16723" y="83"/>
                  </a:cubicBezTo>
                  <a:cubicBezTo>
                    <a:pt x="13063" y="455"/>
                    <a:pt x="9589" y="1944"/>
                    <a:pt x="6766" y="4302"/>
                  </a:cubicBezTo>
                  <a:cubicBezTo>
                    <a:pt x="3105" y="7403"/>
                    <a:pt x="1492" y="11839"/>
                    <a:pt x="35" y="16275"/>
                  </a:cubicBezTo>
                  <a:cubicBezTo>
                    <a:pt x="1" y="16377"/>
                    <a:pt x="123" y="16421"/>
                    <a:pt x="298" y="16421"/>
                  </a:cubicBezTo>
                  <a:cubicBezTo>
                    <a:pt x="604" y="16421"/>
                    <a:pt x="1072" y="16286"/>
                    <a:pt x="1151" y="16089"/>
                  </a:cubicBezTo>
                  <a:lnTo>
                    <a:pt x="1120" y="16089"/>
                  </a:lnTo>
                  <a:cubicBezTo>
                    <a:pt x="2299" y="12491"/>
                    <a:pt x="3540" y="8768"/>
                    <a:pt x="6083" y="5884"/>
                  </a:cubicBezTo>
                  <a:cubicBezTo>
                    <a:pt x="8906" y="2689"/>
                    <a:pt x="12908" y="765"/>
                    <a:pt x="17188" y="548"/>
                  </a:cubicBezTo>
                  <a:cubicBezTo>
                    <a:pt x="17428" y="536"/>
                    <a:pt x="17667" y="530"/>
                    <a:pt x="17906" y="530"/>
                  </a:cubicBezTo>
                  <a:cubicBezTo>
                    <a:pt x="21865" y="530"/>
                    <a:pt x="25631" y="2217"/>
                    <a:pt x="28293" y="5201"/>
                  </a:cubicBezTo>
                  <a:cubicBezTo>
                    <a:pt x="31023" y="8241"/>
                    <a:pt x="33566" y="11994"/>
                    <a:pt x="32946" y="16306"/>
                  </a:cubicBezTo>
                  <a:cubicBezTo>
                    <a:pt x="32924" y="16418"/>
                    <a:pt x="33055" y="16465"/>
                    <a:pt x="33235" y="16465"/>
                  </a:cubicBezTo>
                  <a:cubicBezTo>
                    <a:pt x="33554" y="16465"/>
                    <a:pt x="34023" y="16318"/>
                    <a:pt x="34063" y="16120"/>
                  </a:cubicBezTo>
                  <a:cubicBezTo>
                    <a:pt x="34714" y="11436"/>
                    <a:pt x="31798" y="7217"/>
                    <a:pt x="28634" y="4053"/>
                  </a:cubicBezTo>
                  <a:cubicBezTo>
                    <a:pt x="25844" y="1317"/>
                    <a:pt x="22177" y="0"/>
                    <a:pt x="1838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13"/>
            <p:cNvSpPr/>
            <p:nvPr/>
          </p:nvSpPr>
          <p:spPr>
            <a:xfrm>
              <a:off x="4252800" y="2496850"/>
              <a:ext cx="761025" cy="376950"/>
            </a:xfrm>
            <a:custGeom>
              <a:rect b="b" l="l" r="r" t="t"/>
              <a:pathLst>
                <a:path extrusionOk="0" h="15078" w="30441">
                  <a:moveTo>
                    <a:pt x="13814" y="1"/>
                  </a:moveTo>
                  <a:cubicBezTo>
                    <a:pt x="10218" y="1"/>
                    <a:pt x="7746" y="1872"/>
                    <a:pt x="5273" y="4345"/>
                  </a:cubicBezTo>
                  <a:cubicBezTo>
                    <a:pt x="2575" y="7074"/>
                    <a:pt x="62" y="10952"/>
                    <a:pt x="0" y="14922"/>
                  </a:cubicBezTo>
                  <a:cubicBezTo>
                    <a:pt x="0" y="15030"/>
                    <a:pt x="134" y="15078"/>
                    <a:pt x="309" y="15078"/>
                  </a:cubicBezTo>
                  <a:cubicBezTo>
                    <a:pt x="639" y="15078"/>
                    <a:pt x="1117" y="14907"/>
                    <a:pt x="1117" y="14643"/>
                  </a:cubicBezTo>
                  <a:cubicBezTo>
                    <a:pt x="1179" y="10890"/>
                    <a:pt x="3629" y="7074"/>
                    <a:pt x="6173" y="4500"/>
                  </a:cubicBezTo>
                  <a:cubicBezTo>
                    <a:pt x="7414" y="3259"/>
                    <a:pt x="8716" y="1863"/>
                    <a:pt x="10392" y="1150"/>
                  </a:cubicBezTo>
                  <a:cubicBezTo>
                    <a:pt x="11295" y="765"/>
                    <a:pt x="12261" y="601"/>
                    <a:pt x="13235" y="601"/>
                  </a:cubicBezTo>
                  <a:cubicBezTo>
                    <a:pt x="14537" y="601"/>
                    <a:pt x="15855" y="893"/>
                    <a:pt x="17061" y="1336"/>
                  </a:cubicBezTo>
                  <a:cubicBezTo>
                    <a:pt x="23047" y="3507"/>
                    <a:pt x="28104" y="8346"/>
                    <a:pt x="29282" y="14736"/>
                  </a:cubicBezTo>
                  <a:cubicBezTo>
                    <a:pt x="29303" y="14849"/>
                    <a:pt x="29438" y="14897"/>
                    <a:pt x="29607" y="14897"/>
                  </a:cubicBezTo>
                  <a:cubicBezTo>
                    <a:pt x="29952" y="14897"/>
                    <a:pt x="30441" y="14696"/>
                    <a:pt x="30399" y="14426"/>
                  </a:cubicBezTo>
                  <a:cubicBezTo>
                    <a:pt x="29717" y="10549"/>
                    <a:pt x="27638" y="7074"/>
                    <a:pt x="24536" y="4655"/>
                  </a:cubicBezTo>
                  <a:cubicBezTo>
                    <a:pt x="21558" y="2329"/>
                    <a:pt x="17898" y="95"/>
                    <a:pt x="13990" y="2"/>
                  </a:cubicBezTo>
                  <a:cubicBezTo>
                    <a:pt x="13931" y="1"/>
                    <a:pt x="13872" y="1"/>
                    <a:pt x="13814" y="1"/>
                  </a:cubicBezTo>
                  <a:close/>
                </a:path>
              </a:pathLst>
            </a:custGeom>
            <a:noFill/>
            <a:ln cap="flat"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13"/>
            <p:cNvSpPr/>
            <p:nvPr/>
          </p:nvSpPr>
          <p:spPr>
            <a:xfrm>
              <a:off x="4311275" y="2568125"/>
              <a:ext cx="619300" cy="306050"/>
            </a:xfrm>
            <a:custGeom>
              <a:rect b="b" l="l" r="r" t="t"/>
              <a:pathLst>
                <a:path extrusionOk="0" h="12242" w="24772">
                  <a:moveTo>
                    <a:pt x="11588" y="1"/>
                  </a:moveTo>
                  <a:cubicBezTo>
                    <a:pt x="5191" y="1"/>
                    <a:pt x="1980" y="5894"/>
                    <a:pt x="50" y="11389"/>
                  </a:cubicBezTo>
                  <a:cubicBezTo>
                    <a:pt x="1" y="11523"/>
                    <a:pt x="143" y="11580"/>
                    <a:pt x="341" y="11580"/>
                  </a:cubicBezTo>
                  <a:cubicBezTo>
                    <a:pt x="648" y="11580"/>
                    <a:pt x="1091" y="11441"/>
                    <a:pt x="1166" y="11234"/>
                  </a:cubicBezTo>
                  <a:lnTo>
                    <a:pt x="1197" y="11234"/>
                  </a:lnTo>
                  <a:cubicBezTo>
                    <a:pt x="2977" y="6003"/>
                    <a:pt x="5858" y="679"/>
                    <a:pt x="11490" y="679"/>
                  </a:cubicBezTo>
                  <a:cubicBezTo>
                    <a:pt x="12337" y="679"/>
                    <a:pt x="13247" y="800"/>
                    <a:pt x="14225" y="1059"/>
                  </a:cubicBezTo>
                  <a:cubicBezTo>
                    <a:pt x="19282" y="2424"/>
                    <a:pt x="23593" y="6488"/>
                    <a:pt x="23531" y="12009"/>
                  </a:cubicBezTo>
                  <a:cubicBezTo>
                    <a:pt x="23531" y="12175"/>
                    <a:pt x="23689" y="12241"/>
                    <a:pt x="23885" y="12241"/>
                  </a:cubicBezTo>
                  <a:cubicBezTo>
                    <a:pt x="24205" y="12241"/>
                    <a:pt x="24629" y="12065"/>
                    <a:pt x="24648" y="11854"/>
                  </a:cubicBezTo>
                  <a:cubicBezTo>
                    <a:pt x="24772" y="5216"/>
                    <a:pt x="18723" y="532"/>
                    <a:pt x="12457" y="36"/>
                  </a:cubicBezTo>
                  <a:cubicBezTo>
                    <a:pt x="12161" y="12"/>
                    <a:pt x="11871" y="1"/>
                    <a:pt x="1158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13"/>
            <p:cNvSpPr/>
            <p:nvPr/>
          </p:nvSpPr>
          <p:spPr>
            <a:xfrm>
              <a:off x="4374000" y="2647325"/>
              <a:ext cx="513325" cy="228750"/>
            </a:xfrm>
            <a:custGeom>
              <a:rect b="b" l="l" r="r" t="t"/>
              <a:pathLst>
                <a:path extrusionOk="0" h="9150" w="20533">
                  <a:moveTo>
                    <a:pt x="9607" y="1"/>
                  </a:moveTo>
                  <a:cubicBezTo>
                    <a:pt x="5109" y="1"/>
                    <a:pt x="1077" y="4840"/>
                    <a:pt x="22" y="8841"/>
                  </a:cubicBezTo>
                  <a:cubicBezTo>
                    <a:pt x="0" y="8928"/>
                    <a:pt x="119" y="8966"/>
                    <a:pt x="287" y="8966"/>
                  </a:cubicBezTo>
                  <a:cubicBezTo>
                    <a:pt x="599" y="8966"/>
                    <a:pt x="1078" y="8837"/>
                    <a:pt x="1139" y="8655"/>
                  </a:cubicBezTo>
                  <a:cubicBezTo>
                    <a:pt x="1697" y="6546"/>
                    <a:pt x="2845" y="4654"/>
                    <a:pt x="4427" y="3165"/>
                  </a:cubicBezTo>
                  <a:cubicBezTo>
                    <a:pt x="5078" y="2451"/>
                    <a:pt x="5823" y="1831"/>
                    <a:pt x="6629" y="1273"/>
                  </a:cubicBezTo>
                  <a:cubicBezTo>
                    <a:pt x="7450" y="714"/>
                    <a:pt x="8375" y="495"/>
                    <a:pt x="9317" y="495"/>
                  </a:cubicBezTo>
                  <a:cubicBezTo>
                    <a:pt x="10155" y="495"/>
                    <a:pt x="11006" y="669"/>
                    <a:pt x="11809" y="931"/>
                  </a:cubicBezTo>
                  <a:cubicBezTo>
                    <a:pt x="15532" y="2172"/>
                    <a:pt x="18386" y="5212"/>
                    <a:pt x="19347" y="9058"/>
                  </a:cubicBezTo>
                  <a:cubicBezTo>
                    <a:pt x="19363" y="9123"/>
                    <a:pt x="19453" y="9150"/>
                    <a:pt x="19574" y="9150"/>
                  </a:cubicBezTo>
                  <a:cubicBezTo>
                    <a:pt x="19922" y="9150"/>
                    <a:pt x="20533" y="8932"/>
                    <a:pt x="20464" y="8748"/>
                  </a:cubicBezTo>
                  <a:cubicBezTo>
                    <a:pt x="19254" y="3878"/>
                    <a:pt x="14756" y="1"/>
                    <a:pt x="960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13"/>
            <p:cNvSpPr/>
            <p:nvPr/>
          </p:nvSpPr>
          <p:spPr>
            <a:xfrm>
              <a:off x="4437575" y="2724875"/>
              <a:ext cx="345675" cy="156550"/>
            </a:xfrm>
            <a:custGeom>
              <a:rect b="b" l="l" r="r" t="t"/>
              <a:pathLst>
                <a:path extrusionOk="0" h="6262" w="13827">
                  <a:moveTo>
                    <a:pt x="7587" y="0"/>
                  </a:moveTo>
                  <a:cubicBezTo>
                    <a:pt x="4082" y="0"/>
                    <a:pt x="1318" y="2440"/>
                    <a:pt x="116" y="5615"/>
                  </a:cubicBezTo>
                  <a:cubicBezTo>
                    <a:pt x="1" y="5927"/>
                    <a:pt x="260" y="6074"/>
                    <a:pt x="557" y="6074"/>
                  </a:cubicBezTo>
                  <a:cubicBezTo>
                    <a:pt x="820" y="6074"/>
                    <a:pt x="1114" y="5958"/>
                    <a:pt x="1201" y="5739"/>
                  </a:cubicBezTo>
                  <a:cubicBezTo>
                    <a:pt x="2132" y="3258"/>
                    <a:pt x="4148" y="1024"/>
                    <a:pt x="6971" y="838"/>
                  </a:cubicBezTo>
                  <a:cubicBezTo>
                    <a:pt x="7119" y="826"/>
                    <a:pt x="7266" y="820"/>
                    <a:pt x="7412" y="820"/>
                  </a:cubicBezTo>
                  <a:cubicBezTo>
                    <a:pt x="10202" y="820"/>
                    <a:pt x="12561" y="3035"/>
                    <a:pt x="12679" y="5894"/>
                  </a:cubicBezTo>
                  <a:cubicBezTo>
                    <a:pt x="12692" y="6152"/>
                    <a:pt x="12913" y="6262"/>
                    <a:pt x="13158" y="6262"/>
                  </a:cubicBezTo>
                  <a:cubicBezTo>
                    <a:pt x="13473" y="6262"/>
                    <a:pt x="13826" y="6081"/>
                    <a:pt x="13826" y="5801"/>
                  </a:cubicBezTo>
                  <a:cubicBezTo>
                    <a:pt x="13671" y="2451"/>
                    <a:pt x="11003" y="32"/>
                    <a:pt x="7653" y="1"/>
                  </a:cubicBezTo>
                  <a:cubicBezTo>
                    <a:pt x="7631" y="1"/>
                    <a:pt x="7609" y="0"/>
                    <a:pt x="758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13"/>
            <p:cNvSpPr/>
            <p:nvPr/>
          </p:nvSpPr>
          <p:spPr>
            <a:xfrm>
              <a:off x="4481575" y="2799000"/>
              <a:ext cx="244675" cy="91825"/>
            </a:xfrm>
            <a:custGeom>
              <a:rect b="b" l="l" r="r" t="t"/>
              <a:pathLst>
                <a:path extrusionOk="0" h="3673" w="9787">
                  <a:moveTo>
                    <a:pt x="5465" y="1"/>
                  </a:moveTo>
                  <a:cubicBezTo>
                    <a:pt x="5004" y="1"/>
                    <a:pt x="4566" y="48"/>
                    <a:pt x="4187" y="138"/>
                  </a:cubicBezTo>
                  <a:cubicBezTo>
                    <a:pt x="3350" y="324"/>
                    <a:pt x="2512" y="634"/>
                    <a:pt x="1768" y="1068"/>
                  </a:cubicBezTo>
                  <a:cubicBezTo>
                    <a:pt x="868" y="1627"/>
                    <a:pt x="496" y="2681"/>
                    <a:pt x="31" y="3612"/>
                  </a:cubicBezTo>
                  <a:cubicBezTo>
                    <a:pt x="1" y="3652"/>
                    <a:pt x="91" y="3673"/>
                    <a:pt x="233" y="3673"/>
                  </a:cubicBezTo>
                  <a:cubicBezTo>
                    <a:pt x="528" y="3673"/>
                    <a:pt x="1043" y="3583"/>
                    <a:pt x="1147" y="3395"/>
                  </a:cubicBezTo>
                  <a:cubicBezTo>
                    <a:pt x="1972" y="1802"/>
                    <a:pt x="2823" y="444"/>
                    <a:pt x="4823" y="444"/>
                  </a:cubicBezTo>
                  <a:cubicBezTo>
                    <a:pt x="5004" y="444"/>
                    <a:pt x="5196" y="456"/>
                    <a:pt x="5397" y="479"/>
                  </a:cubicBezTo>
                  <a:cubicBezTo>
                    <a:pt x="6700" y="665"/>
                    <a:pt x="8282" y="1316"/>
                    <a:pt x="8592" y="2681"/>
                  </a:cubicBezTo>
                  <a:cubicBezTo>
                    <a:pt x="8608" y="2736"/>
                    <a:pt x="8693" y="2759"/>
                    <a:pt x="8810" y="2759"/>
                  </a:cubicBezTo>
                  <a:cubicBezTo>
                    <a:pt x="9157" y="2759"/>
                    <a:pt x="9786" y="2556"/>
                    <a:pt x="9740" y="2371"/>
                  </a:cubicBezTo>
                  <a:cubicBezTo>
                    <a:pt x="9346" y="698"/>
                    <a:pt x="7235" y="1"/>
                    <a:pt x="546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 name="Google Shape;1599;p13"/>
          <p:cNvGrpSpPr/>
          <p:nvPr/>
        </p:nvGrpSpPr>
        <p:grpSpPr>
          <a:xfrm>
            <a:off x="111850" y="1207775"/>
            <a:ext cx="700450" cy="636075"/>
            <a:chOff x="3652400" y="3788700"/>
            <a:chExt cx="700450" cy="636075"/>
          </a:xfrm>
        </p:grpSpPr>
        <p:sp>
          <p:nvSpPr>
            <p:cNvPr id="1600" name="Google Shape;1600;p13"/>
            <p:cNvSpPr/>
            <p:nvPr/>
          </p:nvSpPr>
          <p:spPr>
            <a:xfrm>
              <a:off x="3941050" y="3916900"/>
              <a:ext cx="65150" cy="72250"/>
            </a:xfrm>
            <a:custGeom>
              <a:rect b="b" l="l" r="r" t="t"/>
              <a:pathLst>
                <a:path extrusionOk="0" h="2890" w="2606">
                  <a:moveTo>
                    <a:pt x="1800" y="1"/>
                  </a:moveTo>
                  <a:cubicBezTo>
                    <a:pt x="1498" y="1"/>
                    <a:pt x="1118" y="159"/>
                    <a:pt x="1032" y="354"/>
                  </a:cubicBezTo>
                  <a:lnTo>
                    <a:pt x="1032" y="354"/>
                  </a:lnTo>
                  <a:cubicBezTo>
                    <a:pt x="780" y="380"/>
                    <a:pt x="506" y="491"/>
                    <a:pt x="435" y="648"/>
                  </a:cubicBezTo>
                  <a:cubicBezTo>
                    <a:pt x="124" y="1268"/>
                    <a:pt x="0" y="2012"/>
                    <a:pt x="93" y="2726"/>
                  </a:cubicBezTo>
                  <a:cubicBezTo>
                    <a:pt x="121" y="2853"/>
                    <a:pt x="258" y="2890"/>
                    <a:pt x="411" y="2890"/>
                  </a:cubicBezTo>
                  <a:cubicBezTo>
                    <a:pt x="594" y="2890"/>
                    <a:pt x="801" y="2836"/>
                    <a:pt x="869" y="2819"/>
                  </a:cubicBezTo>
                  <a:cubicBezTo>
                    <a:pt x="1892" y="2385"/>
                    <a:pt x="2606" y="1268"/>
                    <a:pt x="2172" y="182"/>
                  </a:cubicBezTo>
                  <a:cubicBezTo>
                    <a:pt x="2122" y="53"/>
                    <a:pt x="1974"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13"/>
            <p:cNvSpPr/>
            <p:nvPr/>
          </p:nvSpPr>
          <p:spPr>
            <a:xfrm>
              <a:off x="4125850" y="3918850"/>
              <a:ext cx="58725" cy="76325"/>
            </a:xfrm>
            <a:custGeom>
              <a:rect b="b" l="l" r="r" t="t"/>
              <a:pathLst>
                <a:path extrusionOk="0" h="3053" w="2349">
                  <a:moveTo>
                    <a:pt x="1488" y="1"/>
                  </a:moveTo>
                  <a:cubicBezTo>
                    <a:pt x="1165" y="1"/>
                    <a:pt x="767" y="244"/>
                    <a:pt x="783" y="561"/>
                  </a:cubicBezTo>
                  <a:lnTo>
                    <a:pt x="783" y="561"/>
                  </a:lnTo>
                  <a:cubicBezTo>
                    <a:pt x="491" y="578"/>
                    <a:pt x="178" y="750"/>
                    <a:pt x="146" y="1035"/>
                  </a:cubicBezTo>
                  <a:cubicBezTo>
                    <a:pt x="115" y="1562"/>
                    <a:pt x="53" y="2121"/>
                    <a:pt x="22" y="2648"/>
                  </a:cubicBezTo>
                  <a:cubicBezTo>
                    <a:pt x="1" y="2944"/>
                    <a:pt x="268" y="3052"/>
                    <a:pt x="528" y="3052"/>
                  </a:cubicBezTo>
                  <a:cubicBezTo>
                    <a:pt x="650" y="3052"/>
                    <a:pt x="770" y="3029"/>
                    <a:pt x="859" y="2989"/>
                  </a:cubicBezTo>
                  <a:cubicBezTo>
                    <a:pt x="1914" y="2493"/>
                    <a:pt x="2348" y="1252"/>
                    <a:pt x="1852" y="197"/>
                  </a:cubicBezTo>
                  <a:cubicBezTo>
                    <a:pt x="1788" y="59"/>
                    <a:pt x="1647" y="1"/>
                    <a:pt x="14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13"/>
            <p:cNvSpPr/>
            <p:nvPr/>
          </p:nvSpPr>
          <p:spPr>
            <a:xfrm>
              <a:off x="4000750" y="4053225"/>
              <a:ext cx="75575" cy="74650"/>
            </a:xfrm>
            <a:custGeom>
              <a:rect b="b" l="l" r="r" t="t"/>
              <a:pathLst>
                <a:path extrusionOk="0" h="2986" w="3023">
                  <a:moveTo>
                    <a:pt x="2768" y="0"/>
                  </a:moveTo>
                  <a:cubicBezTo>
                    <a:pt x="2724" y="0"/>
                    <a:pt x="2686" y="3"/>
                    <a:pt x="2668" y="3"/>
                  </a:cubicBezTo>
                  <a:cubicBezTo>
                    <a:pt x="2062" y="55"/>
                    <a:pt x="1321" y="287"/>
                    <a:pt x="1113" y="870"/>
                  </a:cubicBezTo>
                  <a:lnTo>
                    <a:pt x="1113" y="870"/>
                  </a:lnTo>
                  <a:cubicBezTo>
                    <a:pt x="756" y="892"/>
                    <a:pt x="213" y="1132"/>
                    <a:pt x="280" y="1243"/>
                  </a:cubicBezTo>
                  <a:cubicBezTo>
                    <a:pt x="528" y="1740"/>
                    <a:pt x="1" y="2174"/>
                    <a:pt x="187" y="2639"/>
                  </a:cubicBezTo>
                  <a:cubicBezTo>
                    <a:pt x="282" y="2906"/>
                    <a:pt x="483" y="2986"/>
                    <a:pt x="710" y="2986"/>
                  </a:cubicBezTo>
                  <a:cubicBezTo>
                    <a:pt x="852" y="2986"/>
                    <a:pt x="1005" y="2954"/>
                    <a:pt x="1148" y="2918"/>
                  </a:cubicBezTo>
                  <a:cubicBezTo>
                    <a:pt x="1707" y="2763"/>
                    <a:pt x="1924" y="2391"/>
                    <a:pt x="2172" y="1926"/>
                  </a:cubicBezTo>
                  <a:cubicBezTo>
                    <a:pt x="2482" y="1336"/>
                    <a:pt x="2730" y="747"/>
                    <a:pt x="2979" y="127"/>
                  </a:cubicBezTo>
                  <a:cubicBezTo>
                    <a:pt x="3023" y="16"/>
                    <a:pt x="2877" y="0"/>
                    <a:pt x="27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13"/>
            <p:cNvSpPr/>
            <p:nvPr/>
          </p:nvSpPr>
          <p:spPr>
            <a:xfrm>
              <a:off x="3800675" y="4048800"/>
              <a:ext cx="69825" cy="77400"/>
            </a:xfrm>
            <a:custGeom>
              <a:rect b="b" l="l" r="r" t="t"/>
              <a:pathLst>
                <a:path extrusionOk="0" h="3096" w="2793">
                  <a:moveTo>
                    <a:pt x="1487" y="1268"/>
                  </a:moveTo>
                  <a:cubicBezTo>
                    <a:pt x="1435" y="1475"/>
                    <a:pt x="1348" y="1672"/>
                    <a:pt x="1231" y="1852"/>
                  </a:cubicBezTo>
                  <a:lnTo>
                    <a:pt x="1231" y="1852"/>
                  </a:lnTo>
                  <a:cubicBezTo>
                    <a:pt x="1267" y="1652"/>
                    <a:pt x="1345" y="1458"/>
                    <a:pt x="1462" y="1284"/>
                  </a:cubicBezTo>
                  <a:lnTo>
                    <a:pt x="1462" y="1284"/>
                  </a:lnTo>
                  <a:cubicBezTo>
                    <a:pt x="1471" y="1279"/>
                    <a:pt x="1479" y="1273"/>
                    <a:pt x="1487" y="1268"/>
                  </a:cubicBezTo>
                  <a:close/>
                  <a:moveTo>
                    <a:pt x="2313" y="1"/>
                  </a:moveTo>
                  <a:cubicBezTo>
                    <a:pt x="2085" y="1"/>
                    <a:pt x="1809" y="95"/>
                    <a:pt x="1738" y="149"/>
                  </a:cubicBezTo>
                  <a:lnTo>
                    <a:pt x="776" y="862"/>
                  </a:lnTo>
                  <a:cubicBezTo>
                    <a:pt x="690" y="927"/>
                    <a:pt x="634" y="987"/>
                    <a:pt x="603" y="1041"/>
                  </a:cubicBezTo>
                  <a:lnTo>
                    <a:pt x="603" y="1041"/>
                  </a:lnTo>
                  <a:cubicBezTo>
                    <a:pt x="554" y="1080"/>
                    <a:pt x="508" y="1124"/>
                    <a:pt x="466" y="1172"/>
                  </a:cubicBezTo>
                  <a:lnTo>
                    <a:pt x="528" y="1172"/>
                  </a:lnTo>
                  <a:cubicBezTo>
                    <a:pt x="94" y="1637"/>
                    <a:pt x="1" y="2320"/>
                    <a:pt x="218" y="2909"/>
                  </a:cubicBezTo>
                  <a:cubicBezTo>
                    <a:pt x="264" y="3049"/>
                    <a:pt x="412" y="3095"/>
                    <a:pt x="571" y="3095"/>
                  </a:cubicBezTo>
                  <a:cubicBezTo>
                    <a:pt x="730" y="3095"/>
                    <a:pt x="900" y="3049"/>
                    <a:pt x="993" y="3002"/>
                  </a:cubicBezTo>
                  <a:cubicBezTo>
                    <a:pt x="2110" y="2537"/>
                    <a:pt x="2793" y="1389"/>
                    <a:pt x="2637" y="211"/>
                  </a:cubicBezTo>
                  <a:cubicBezTo>
                    <a:pt x="2624" y="52"/>
                    <a:pt x="2482" y="1"/>
                    <a:pt x="2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13"/>
            <p:cNvSpPr/>
            <p:nvPr/>
          </p:nvSpPr>
          <p:spPr>
            <a:xfrm>
              <a:off x="3854875" y="4183625"/>
              <a:ext cx="67575" cy="96850"/>
            </a:xfrm>
            <a:custGeom>
              <a:rect b="b" l="l" r="r" t="t"/>
              <a:pathLst>
                <a:path extrusionOk="0" h="3874" w="2703">
                  <a:moveTo>
                    <a:pt x="2290" y="0"/>
                  </a:moveTo>
                  <a:cubicBezTo>
                    <a:pt x="2053" y="0"/>
                    <a:pt x="1727" y="114"/>
                    <a:pt x="1648" y="153"/>
                  </a:cubicBezTo>
                  <a:lnTo>
                    <a:pt x="1090" y="494"/>
                  </a:lnTo>
                  <a:cubicBezTo>
                    <a:pt x="771" y="717"/>
                    <a:pt x="878" y="850"/>
                    <a:pt x="1104" y="898"/>
                  </a:cubicBezTo>
                  <a:lnTo>
                    <a:pt x="1104" y="898"/>
                  </a:lnTo>
                  <a:cubicBezTo>
                    <a:pt x="1055" y="935"/>
                    <a:pt x="1017" y="976"/>
                    <a:pt x="997" y="1021"/>
                  </a:cubicBezTo>
                  <a:cubicBezTo>
                    <a:pt x="593" y="1859"/>
                    <a:pt x="283" y="2759"/>
                    <a:pt x="35" y="3658"/>
                  </a:cubicBezTo>
                  <a:cubicBezTo>
                    <a:pt x="1" y="3819"/>
                    <a:pt x="115" y="3873"/>
                    <a:pt x="280" y="3873"/>
                  </a:cubicBezTo>
                  <a:cubicBezTo>
                    <a:pt x="559" y="3873"/>
                    <a:pt x="981" y="3717"/>
                    <a:pt x="1059" y="3658"/>
                  </a:cubicBezTo>
                  <a:cubicBezTo>
                    <a:pt x="2144" y="2852"/>
                    <a:pt x="2703" y="1518"/>
                    <a:pt x="2548" y="153"/>
                  </a:cubicBezTo>
                  <a:cubicBezTo>
                    <a:pt x="2536" y="39"/>
                    <a:pt x="2428" y="0"/>
                    <a:pt x="22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13"/>
            <p:cNvSpPr/>
            <p:nvPr/>
          </p:nvSpPr>
          <p:spPr>
            <a:xfrm>
              <a:off x="4105450" y="4181350"/>
              <a:ext cx="54300" cy="88550"/>
            </a:xfrm>
            <a:custGeom>
              <a:rect b="b" l="l" r="r" t="t"/>
              <a:pathLst>
                <a:path extrusionOk="0" h="3542" w="2172">
                  <a:moveTo>
                    <a:pt x="1674" y="0"/>
                  </a:moveTo>
                  <a:cubicBezTo>
                    <a:pt x="1331" y="0"/>
                    <a:pt x="859" y="206"/>
                    <a:pt x="900" y="492"/>
                  </a:cubicBezTo>
                  <a:cubicBezTo>
                    <a:pt x="908" y="555"/>
                    <a:pt x="914" y="617"/>
                    <a:pt x="919" y="680"/>
                  </a:cubicBezTo>
                  <a:lnTo>
                    <a:pt x="919" y="680"/>
                  </a:lnTo>
                  <a:cubicBezTo>
                    <a:pt x="635" y="711"/>
                    <a:pt x="312" y="844"/>
                    <a:pt x="249" y="1050"/>
                  </a:cubicBezTo>
                  <a:lnTo>
                    <a:pt x="280" y="1050"/>
                  </a:lnTo>
                  <a:cubicBezTo>
                    <a:pt x="62" y="1795"/>
                    <a:pt x="0" y="2570"/>
                    <a:pt x="93" y="3346"/>
                  </a:cubicBezTo>
                  <a:cubicBezTo>
                    <a:pt x="104" y="3489"/>
                    <a:pt x="208" y="3541"/>
                    <a:pt x="350" y="3541"/>
                  </a:cubicBezTo>
                  <a:cubicBezTo>
                    <a:pt x="637" y="3541"/>
                    <a:pt x="1075" y="3326"/>
                    <a:pt x="1179" y="3222"/>
                  </a:cubicBezTo>
                  <a:cubicBezTo>
                    <a:pt x="1862" y="2353"/>
                    <a:pt x="2172" y="1268"/>
                    <a:pt x="2017" y="182"/>
                  </a:cubicBezTo>
                  <a:cubicBezTo>
                    <a:pt x="1995" y="55"/>
                    <a:pt x="1852" y="0"/>
                    <a:pt x="16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13"/>
            <p:cNvSpPr/>
            <p:nvPr/>
          </p:nvSpPr>
          <p:spPr>
            <a:xfrm>
              <a:off x="4174475" y="4054800"/>
              <a:ext cx="64375" cy="71425"/>
            </a:xfrm>
            <a:custGeom>
              <a:rect b="b" l="l" r="r" t="t"/>
              <a:pathLst>
                <a:path extrusionOk="0" h="2857" w="2575">
                  <a:moveTo>
                    <a:pt x="1318" y="917"/>
                  </a:moveTo>
                  <a:cubicBezTo>
                    <a:pt x="1374" y="1076"/>
                    <a:pt x="1390" y="1252"/>
                    <a:pt x="1365" y="1429"/>
                  </a:cubicBezTo>
                  <a:cubicBezTo>
                    <a:pt x="1342" y="1557"/>
                    <a:pt x="1297" y="1677"/>
                    <a:pt x="1236" y="1788"/>
                  </a:cubicBezTo>
                  <a:lnTo>
                    <a:pt x="1236" y="1788"/>
                  </a:lnTo>
                  <a:cubicBezTo>
                    <a:pt x="1212" y="1495"/>
                    <a:pt x="1240" y="1202"/>
                    <a:pt x="1318" y="917"/>
                  </a:cubicBezTo>
                  <a:close/>
                  <a:moveTo>
                    <a:pt x="1451" y="0"/>
                  </a:moveTo>
                  <a:cubicBezTo>
                    <a:pt x="1341" y="0"/>
                    <a:pt x="1229" y="11"/>
                    <a:pt x="1117" y="33"/>
                  </a:cubicBezTo>
                  <a:cubicBezTo>
                    <a:pt x="993" y="33"/>
                    <a:pt x="465" y="157"/>
                    <a:pt x="465" y="312"/>
                  </a:cubicBezTo>
                  <a:cubicBezTo>
                    <a:pt x="465" y="428"/>
                    <a:pt x="597" y="459"/>
                    <a:pt x="727" y="459"/>
                  </a:cubicBezTo>
                  <a:cubicBezTo>
                    <a:pt x="806" y="459"/>
                    <a:pt x="884" y="448"/>
                    <a:pt x="931" y="436"/>
                  </a:cubicBezTo>
                  <a:cubicBezTo>
                    <a:pt x="936" y="436"/>
                    <a:pt x="950" y="446"/>
                    <a:pt x="968" y="462"/>
                  </a:cubicBezTo>
                  <a:lnTo>
                    <a:pt x="968" y="462"/>
                  </a:lnTo>
                  <a:cubicBezTo>
                    <a:pt x="703" y="495"/>
                    <a:pt x="416" y="580"/>
                    <a:pt x="341" y="715"/>
                  </a:cubicBezTo>
                  <a:cubicBezTo>
                    <a:pt x="31" y="1366"/>
                    <a:pt x="0" y="2080"/>
                    <a:pt x="248" y="2762"/>
                  </a:cubicBezTo>
                  <a:cubicBezTo>
                    <a:pt x="274" y="2830"/>
                    <a:pt x="351" y="2857"/>
                    <a:pt x="452" y="2857"/>
                  </a:cubicBezTo>
                  <a:cubicBezTo>
                    <a:pt x="718" y="2857"/>
                    <a:pt x="1151" y="2675"/>
                    <a:pt x="1241" y="2607"/>
                  </a:cubicBezTo>
                  <a:cubicBezTo>
                    <a:pt x="1830" y="2235"/>
                    <a:pt x="2575" y="1677"/>
                    <a:pt x="2513" y="901"/>
                  </a:cubicBezTo>
                  <a:cubicBezTo>
                    <a:pt x="2436" y="259"/>
                    <a:pt x="1976" y="0"/>
                    <a:pt x="14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13"/>
            <p:cNvSpPr/>
            <p:nvPr/>
          </p:nvSpPr>
          <p:spPr>
            <a:xfrm>
              <a:off x="4066675" y="3788700"/>
              <a:ext cx="50425" cy="73275"/>
            </a:xfrm>
            <a:custGeom>
              <a:rect b="b" l="l" r="r" t="t"/>
              <a:pathLst>
                <a:path extrusionOk="0" h="2931" w="2017">
                  <a:moveTo>
                    <a:pt x="1370" y="0"/>
                  </a:moveTo>
                  <a:cubicBezTo>
                    <a:pt x="1012" y="0"/>
                    <a:pt x="641" y="99"/>
                    <a:pt x="342" y="316"/>
                  </a:cubicBezTo>
                  <a:cubicBezTo>
                    <a:pt x="210" y="426"/>
                    <a:pt x="202" y="489"/>
                    <a:pt x="286" y="528"/>
                  </a:cubicBezTo>
                  <a:lnTo>
                    <a:pt x="286" y="528"/>
                  </a:lnTo>
                  <a:cubicBezTo>
                    <a:pt x="250" y="558"/>
                    <a:pt x="225" y="591"/>
                    <a:pt x="218" y="626"/>
                  </a:cubicBezTo>
                  <a:cubicBezTo>
                    <a:pt x="62" y="1340"/>
                    <a:pt x="0" y="2084"/>
                    <a:pt x="62" y="2829"/>
                  </a:cubicBezTo>
                  <a:cubicBezTo>
                    <a:pt x="62" y="2903"/>
                    <a:pt x="130" y="2931"/>
                    <a:pt x="230" y="2931"/>
                  </a:cubicBezTo>
                  <a:cubicBezTo>
                    <a:pt x="510" y="2931"/>
                    <a:pt x="1049" y="2711"/>
                    <a:pt x="1117" y="2643"/>
                  </a:cubicBezTo>
                  <a:cubicBezTo>
                    <a:pt x="1706" y="2146"/>
                    <a:pt x="2017" y="1433"/>
                    <a:pt x="1986" y="657"/>
                  </a:cubicBezTo>
                  <a:cubicBezTo>
                    <a:pt x="1955" y="285"/>
                    <a:pt x="1924" y="37"/>
                    <a:pt x="1520" y="6"/>
                  </a:cubicBezTo>
                  <a:cubicBezTo>
                    <a:pt x="1471" y="2"/>
                    <a:pt x="1421" y="0"/>
                    <a:pt x="13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13"/>
            <p:cNvSpPr/>
            <p:nvPr/>
          </p:nvSpPr>
          <p:spPr>
            <a:xfrm>
              <a:off x="3819300" y="3848450"/>
              <a:ext cx="66700" cy="75350"/>
            </a:xfrm>
            <a:custGeom>
              <a:rect b="b" l="l" r="r" t="t"/>
              <a:pathLst>
                <a:path extrusionOk="0" h="3014" w="2668">
                  <a:moveTo>
                    <a:pt x="1789" y="0"/>
                  </a:moveTo>
                  <a:cubicBezTo>
                    <a:pt x="1481" y="0"/>
                    <a:pt x="1020" y="189"/>
                    <a:pt x="931" y="346"/>
                  </a:cubicBezTo>
                  <a:lnTo>
                    <a:pt x="466" y="1183"/>
                  </a:lnTo>
                  <a:cubicBezTo>
                    <a:pt x="403" y="1276"/>
                    <a:pt x="497" y="1300"/>
                    <a:pt x="613" y="1300"/>
                  </a:cubicBezTo>
                  <a:cubicBezTo>
                    <a:pt x="698" y="1300"/>
                    <a:pt x="796" y="1287"/>
                    <a:pt x="854" y="1280"/>
                  </a:cubicBezTo>
                  <a:lnTo>
                    <a:pt x="854" y="1280"/>
                  </a:lnTo>
                  <a:cubicBezTo>
                    <a:pt x="806" y="1307"/>
                    <a:pt x="759" y="1337"/>
                    <a:pt x="714" y="1369"/>
                  </a:cubicBezTo>
                  <a:lnTo>
                    <a:pt x="745" y="1369"/>
                  </a:lnTo>
                  <a:cubicBezTo>
                    <a:pt x="435" y="1711"/>
                    <a:pt x="0" y="2207"/>
                    <a:pt x="310" y="2703"/>
                  </a:cubicBezTo>
                  <a:cubicBezTo>
                    <a:pt x="466" y="2936"/>
                    <a:pt x="683" y="3013"/>
                    <a:pt x="911" y="3013"/>
                  </a:cubicBezTo>
                  <a:cubicBezTo>
                    <a:pt x="1140" y="3013"/>
                    <a:pt x="1381" y="2936"/>
                    <a:pt x="1582" y="2858"/>
                  </a:cubicBezTo>
                  <a:cubicBezTo>
                    <a:pt x="2668" y="2455"/>
                    <a:pt x="2606" y="935"/>
                    <a:pt x="2048" y="98"/>
                  </a:cubicBezTo>
                  <a:cubicBezTo>
                    <a:pt x="2004" y="28"/>
                    <a:pt x="1908" y="0"/>
                    <a:pt x="17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13"/>
            <p:cNvSpPr/>
            <p:nvPr/>
          </p:nvSpPr>
          <p:spPr>
            <a:xfrm>
              <a:off x="4278375" y="3872450"/>
              <a:ext cx="63625" cy="77775"/>
            </a:xfrm>
            <a:custGeom>
              <a:rect b="b" l="l" r="r" t="t"/>
              <a:pathLst>
                <a:path extrusionOk="0" h="3111" w="2545">
                  <a:moveTo>
                    <a:pt x="1622" y="1"/>
                  </a:moveTo>
                  <a:cubicBezTo>
                    <a:pt x="1248" y="1"/>
                    <a:pt x="675" y="269"/>
                    <a:pt x="838" y="502"/>
                  </a:cubicBezTo>
                  <a:cubicBezTo>
                    <a:pt x="908" y="589"/>
                    <a:pt x="967" y="684"/>
                    <a:pt x="1017" y="782"/>
                  </a:cubicBezTo>
                  <a:lnTo>
                    <a:pt x="1017" y="782"/>
                  </a:lnTo>
                  <a:cubicBezTo>
                    <a:pt x="835" y="828"/>
                    <a:pt x="673" y="905"/>
                    <a:pt x="621" y="999"/>
                  </a:cubicBezTo>
                  <a:cubicBezTo>
                    <a:pt x="342" y="1464"/>
                    <a:pt x="1" y="2146"/>
                    <a:pt x="156" y="2705"/>
                  </a:cubicBezTo>
                  <a:cubicBezTo>
                    <a:pt x="223" y="3008"/>
                    <a:pt x="464" y="3110"/>
                    <a:pt x="731" y="3110"/>
                  </a:cubicBezTo>
                  <a:cubicBezTo>
                    <a:pt x="954" y="3110"/>
                    <a:pt x="1196" y="3038"/>
                    <a:pt x="1366" y="2953"/>
                  </a:cubicBezTo>
                  <a:cubicBezTo>
                    <a:pt x="2451" y="2457"/>
                    <a:pt x="2544" y="937"/>
                    <a:pt x="1893" y="99"/>
                  </a:cubicBezTo>
                  <a:cubicBezTo>
                    <a:pt x="1847" y="30"/>
                    <a:pt x="1745" y="1"/>
                    <a:pt x="16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13"/>
            <p:cNvSpPr/>
            <p:nvPr/>
          </p:nvSpPr>
          <p:spPr>
            <a:xfrm>
              <a:off x="4287675" y="4167850"/>
              <a:ext cx="65175" cy="79700"/>
            </a:xfrm>
            <a:custGeom>
              <a:rect b="b" l="l" r="r" t="t"/>
              <a:pathLst>
                <a:path extrusionOk="0" h="3188" w="2607">
                  <a:moveTo>
                    <a:pt x="1441" y="1215"/>
                  </a:moveTo>
                  <a:cubicBezTo>
                    <a:pt x="1414" y="1383"/>
                    <a:pt x="1379" y="1539"/>
                    <a:pt x="1304" y="1714"/>
                  </a:cubicBezTo>
                  <a:cubicBezTo>
                    <a:pt x="1284" y="1777"/>
                    <a:pt x="1261" y="1838"/>
                    <a:pt x="1234" y="1897"/>
                  </a:cubicBezTo>
                  <a:lnTo>
                    <a:pt x="1234" y="1897"/>
                  </a:lnTo>
                  <a:cubicBezTo>
                    <a:pt x="1283" y="1663"/>
                    <a:pt x="1351" y="1435"/>
                    <a:pt x="1441" y="1215"/>
                  </a:cubicBezTo>
                  <a:close/>
                  <a:moveTo>
                    <a:pt x="2001" y="1"/>
                  </a:moveTo>
                  <a:cubicBezTo>
                    <a:pt x="1965" y="1"/>
                    <a:pt x="1929" y="3"/>
                    <a:pt x="1893" y="8"/>
                  </a:cubicBezTo>
                  <a:cubicBezTo>
                    <a:pt x="1869" y="7"/>
                    <a:pt x="1845" y="6"/>
                    <a:pt x="1821" y="6"/>
                  </a:cubicBezTo>
                  <a:cubicBezTo>
                    <a:pt x="1324" y="6"/>
                    <a:pt x="890" y="310"/>
                    <a:pt x="683" y="784"/>
                  </a:cubicBezTo>
                  <a:cubicBezTo>
                    <a:pt x="664" y="856"/>
                    <a:pt x="698" y="906"/>
                    <a:pt x="765" y="937"/>
                  </a:cubicBezTo>
                  <a:lnTo>
                    <a:pt x="765" y="937"/>
                  </a:lnTo>
                  <a:cubicBezTo>
                    <a:pt x="596" y="994"/>
                    <a:pt x="453" y="1080"/>
                    <a:pt x="404" y="1187"/>
                  </a:cubicBezTo>
                  <a:cubicBezTo>
                    <a:pt x="156" y="1777"/>
                    <a:pt x="1" y="2397"/>
                    <a:pt x="1" y="3048"/>
                  </a:cubicBezTo>
                  <a:cubicBezTo>
                    <a:pt x="1" y="3157"/>
                    <a:pt x="140" y="3188"/>
                    <a:pt x="292" y="3188"/>
                  </a:cubicBezTo>
                  <a:cubicBezTo>
                    <a:pt x="443" y="3188"/>
                    <a:pt x="606" y="3157"/>
                    <a:pt x="652" y="3141"/>
                  </a:cubicBezTo>
                  <a:cubicBezTo>
                    <a:pt x="1645" y="2800"/>
                    <a:pt x="2513" y="2025"/>
                    <a:pt x="2576" y="908"/>
                  </a:cubicBezTo>
                  <a:cubicBezTo>
                    <a:pt x="2607" y="660"/>
                    <a:pt x="2576" y="412"/>
                    <a:pt x="2482" y="195"/>
                  </a:cubicBezTo>
                  <a:cubicBezTo>
                    <a:pt x="2353" y="65"/>
                    <a:pt x="2181" y="1"/>
                    <a:pt x="20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13"/>
            <p:cNvSpPr/>
            <p:nvPr/>
          </p:nvSpPr>
          <p:spPr>
            <a:xfrm>
              <a:off x="3652400" y="4192450"/>
              <a:ext cx="73850" cy="83825"/>
            </a:xfrm>
            <a:custGeom>
              <a:rect b="b" l="l" r="r" t="t"/>
              <a:pathLst>
                <a:path extrusionOk="0" h="3353" w="2954">
                  <a:moveTo>
                    <a:pt x="1620" y="1597"/>
                  </a:moveTo>
                  <a:lnTo>
                    <a:pt x="1620" y="1597"/>
                  </a:lnTo>
                  <a:cubicBezTo>
                    <a:pt x="1611" y="1650"/>
                    <a:pt x="1600" y="1702"/>
                    <a:pt x="1589" y="1754"/>
                  </a:cubicBezTo>
                  <a:cubicBezTo>
                    <a:pt x="1567" y="1889"/>
                    <a:pt x="1528" y="2007"/>
                    <a:pt x="1473" y="2132"/>
                  </a:cubicBezTo>
                  <a:lnTo>
                    <a:pt x="1473" y="2132"/>
                  </a:lnTo>
                  <a:cubicBezTo>
                    <a:pt x="1486" y="1925"/>
                    <a:pt x="1537" y="1720"/>
                    <a:pt x="1620" y="1597"/>
                  </a:cubicBezTo>
                  <a:close/>
                  <a:moveTo>
                    <a:pt x="2436" y="1"/>
                  </a:moveTo>
                  <a:cubicBezTo>
                    <a:pt x="2170" y="1"/>
                    <a:pt x="1811" y="136"/>
                    <a:pt x="1713" y="234"/>
                  </a:cubicBezTo>
                  <a:cubicBezTo>
                    <a:pt x="1589" y="389"/>
                    <a:pt x="1465" y="513"/>
                    <a:pt x="1341" y="668"/>
                  </a:cubicBezTo>
                  <a:cubicBezTo>
                    <a:pt x="1170" y="851"/>
                    <a:pt x="1234" y="962"/>
                    <a:pt x="1390" y="1013"/>
                  </a:cubicBezTo>
                  <a:lnTo>
                    <a:pt x="1390" y="1013"/>
                  </a:lnTo>
                  <a:cubicBezTo>
                    <a:pt x="1247" y="1044"/>
                    <a:pt x="1105" y="1105"/>
                    <a:pt x="1000" y="1165"/>
                  </a:cubicBezTo>
                  <a:cubicBezTo>
                    <a:pt x="235" y="1576"/>
                    <a:pt x="0" y="3353"/>
                    <a:pt x="1087" y="3353"/>
                  </a:cubicBezTo>
                  <a:cubicBezTo>
                    <a:pt x="1147" y="3353"/>
                    <a:pt x="1211" y="3347"/>
                    <a:pt x="1279" y="3336"/>
                  </a:cubicBezTo>
                  <a:cubicBezTo>
                    <a:pt x="2551" y="3119"/>
                    <a:pt x="2954" y="1258"/>
                    <a:pt x="2737" y="172"/>
                  </a:cubicBezTo>
                  <a:cubicBezTo>
                    <a:pt x="2714" y="47"/>
                    <a:pt x="2590" y="1"/>
                    <a:pt x="24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13"/>
            <p:cNvSpPr/>
            <p:nvPr/>
          </p:nvSpPr>
          <p:spPr>
            <a:xfrm>
              <a:off x="3725450" y="4337000"/>
              <a:ext cx="71150" cy="87775"/>
            </a:xfrm>
            <a:custGeom>
              <a:rect b="b" l="l" r="r" t="t"/>
              <a:pathLst>
                <a:path extrusionOk="0" h="3511" w="2846">
                  <a:moveTo>
                    <a:pt x="2581" y="1"/>
                  </a:moveTo>
                  <a:cubicBezTo>
                    <a:pt x="2286" y="1"/>
                    <a:pt x="1819" y="182"/>
                    <a:pt x="1738" y="284"/>
                  </a:cubicBezTo>
                  <a:cubicBezTo>
                    <a:pt x="1421" y="691"/>
                    <a:pt x="1170" y="1148"/>
                    <a:pt x="1022" y="1643"/>
                  </a:cubicBezTo>
                  <a:lnTo>
                    <a:pt x="1022" y="1643"/>
                  </a:lnTo>
                  <a:cubicBezTo>
                    <a:pt x="991" y="1663"/>
                    <a:pt x="960" y="1686"/>
                    <a:pt x="931" y="1711"/>
                  </a:cubicBezTo>
                  <a:lnTo>
                    <a:pt x="900" y="1680"/>
                  </a:lnTo>
                  <a:cubicBezTo>
                    <a:pt x="559" y="1959"/>
                    <a:pt x="1" y="2393"/>
                    <a:pt x="125" y="2920"/>
                  </a:cubicBezTo>
                  <a:cubicBezTo>
                    <a:pt x="253" y="3279"/>
                    <a:pt x="593" y="3511"/>
                    <a:pt x="952" y="3511"/>
                  </a:cubicBezTo>
                  <a:cubicBezTo>
                    <a:pt x="1027" y="3511"/>
                    <a:pt x="1104" y="3500"/>
                    <a:pt x="1180" y="3479"/>
                  </a:cubicBezTo>
                  <a:cubicBezTo>
                    <a:pt x="1831" y="3355"/>
                    <a:pt x="2079" y="2951"/>
                    <a:pt x="2265" y="2362"/>
                  </a:cubicBezTo>
                  <a:cubicBezTo>
                    <a:pt x="2513" y="1649"/>
                    <a:pt x="2700" y="935"/>
                    <a:pt x="2824" y="191"/>
                  </a:cubicBezTo>
                  <a:cubicBezTo>
                    <a:pt x="2845" y="51"/>
                    <a:pt x="2737" y="1"/>
                    <a:pt x="25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13"/>
            <p:cNvSpPr/>
            <p:nvPr/>
          </p:nvSpPr>
          <p:spPr>
            <a:xfrm>
              <a:off x="3960575" y="4329600"/>
              <a:ext cx="56500" cy="67600"/>
            </a:xfrm>
            <a:custGeom>
              <a:rect b="b" l="l" r="r" t="t"/>
              <a:pathLst>
                <a:path extrusionOk="0" h="2704" w="2260">
                  <a:moveTo>
                    <a:pt x="1231" y="0"/>
                  </a:moveTo>
                  <a:cubicBezTo>
                    <a:pt x="1161" y="0"/>
                    <a:pt x="1090" y="7"/>
                    <a:pt x="1018" y="21"/>
                  </a:cubicBezTo>
                  <a:cubicBezTo>
                    <a:pt x="832" y="52"/>
                    <a:pt x="429" y="177"/>
                    <a:pt x="398" y="394"/>
                  </a:cubicBezTo>
                  <a:cubicBezTo>
                    <a:pt x="387" y="481"/>
                    <a:pt x="422" y="542"/>
                    <a:pt x="480" y="582"/>
                  </a:cubicBezTo>
                  <a:lnTo>
                    <a:pt x="480" y="582"/>
                  </a:lnTo>
                  <a:cubicBezTo>
                    <a:pt x="110" y="1159"/>
                    <a:pt x="0" y="1846"/>
                    <a:pt x="150" y="2534"/>
                  </a:cubicBezTo>
                  <a:cubicBezTo>
                    <a:pt x="175" y="2659"/>
                    <a:pt x="302" y="2704"/>
                    <a:pt x="454" y="2704"/>
                  </a:cubicBezTo>
                  <a:cubicBezTo>
                    <a:pt x="678" y="2704"/>
                    <a:pt x="957" y="2608"/>
                    <a:pt x="1049" y="2534"/>
                  </a:cubicBezTo>
                  <a:cubicBezTo>
                    <a:pt x="1577" y="2162"/>
                    <a:pt x="2259" y="1665"/>
                    <a:pt x="2259" y="983"/>
                  </a:cubicBezTo>
                  <a:cubicBezTo>
                    <a:pt x="2232" y="407"/>
                    <a:pt x="1767" y="0"/>
                    <a:pt x="12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13"/>
            <p:cNvSpPr/>
            <p:nvPr/>
          </p:nvSpPr>
          <p:spPr>
            <a:xfrm>
              <a:off x="4174850" y="4333225"/>
              <a:ext cx="77200" cy="87325"/>
            </a:xfrm>
            <a:custGeom>
              <a:rect b="b" l="l" r="r" t="t"/>
              <a:pathLst>
                <a:path extrusionOk="0" h="3493" w="3088">
                  <a:moveTo>
                    <a:pt x="1720" y="1468"/>
                  </a:moveTo>
                  <a:cubicBezTo>
                    <a:pt x="1652" y="1832"/>
                    <a:pt x="1506" y="2180"/>
                    <a:pt x="1288" y="2482"/>
                  </a:cubicBezTo>
                  <a:cubicBezTo>
                    <a:pt x="1203" y="2595"/>
                    <a:pt x="1163" y="2650"/>
                    <a:pt x="1157" y="2650"/>
                  </a:cubicBezTo>
                  <a:cubicBezTo>
                    <a:pt x="1149" y="2650"/>
                    <a:pt x="1189" y="2572"/>
                    <a:pt x="1257" y="2420"/>
                  </a:cubicBezTo>
                  <a:cubicBezTo>
                    <a:pt x="1319" y="2265"/>
                    <a:pt x="1350" y="2110"/>
                    <a:pt x="1443" y="1955"/>
                  </a:cubicBezTo>
                  <a:cubicBezTo>
                    <a:pt x="1521" y="1783"/>
                    <a:pt x="1615" y="1620"/>
                    <a:pt x="1720" y="1468"/>
                  </a:cubicBezTo>
                  <a:close/>
                  <a:moveTo>
                    <a:pt x="2343" y="1"/>
                  </a:moveTo>
                  <a:cubicBezTo>
                    <a:pt x="1838" y="26"/>
                    <a:pt x="1272" y="318"/>
                    <a:pt x="1145" y="793"/>
                  </a:cubicBezTo>
                  <a:lnTo>
                    <a:pt x="1145" y="793"/>
                  </a:lnTo>
                  <a:cubicBezTo>
                    <a:pt x="598" y="1287"/>
                    <a:pt x="262" y="1932"/>
                    <a:pt x="109" y="2637"/>
                  </a:cubicBezTo>
                  <a:cubicBezTo>
                    <a:pt x="1" y="3207"/>
                    <a:pt x="438" y="3492"/>
                    <a:pt x="944" y="3492"/>
                  </a:cubicBezTo>
                  <a:cubicBezTo>
                    <a:pt x="1016" y="3492"/>
                    <a:pt x="1090" y="3486"/>
                    <a:pt x="1164" y="3475"/>
                  </a:cubicBezTo>
                  <a:cubicBezTo>
                    <a:pt x="2529" y="3195"/>
                    <a:pt x="3087" y="1458"/>
                    <a:pt x="2839" y="249"/>
                  </a:cubicBezTo>
                  <a:cubicBezTo>
                    <a:pt x="2808" y="32"/>
                    <a:pt x="2498" y="1"/>
                    <a:pt x="23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 name="Google Shape;1615;p13"/>
          <p:cNvGrpSpPr/>
          <p:nvPr/>
        </p:nvGrpSpPr>
        <p:grpSpPr>
          <a:xfrm rot="-2328237">
            <a:off x="8085383" y="4198637"/>
            <a:ext cx="1546773" cy="2481612"/>
            <a:chOff x="2402100" y="3854125"/>
            <a:chExt cx="435600" cy="698825"/>
          </a:xfrm>
        </p:grpSpPr>
        <p:sp>
          <p:nvSpPr>
            <p:cNvPr id="1616" name="Google Shape;1616;p13"/>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13"/>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13"/>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13"/>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13"/>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13"/>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13"/>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13"/>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13"/>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13"/>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13"/>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13"/>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13"/>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9" name="Google Shape;1629;p13"/>
          <p:cNvSpPr/>
          <p:nvPr/>
        </p:nvSpPr>
        <p:spPr>
          <a:xfrm rot="10156090">
            <a:off x="-272109" y="-268359"/>
            <a:ext cx="1468398" cy="1313024"/>
          </a:xfrm>
          <a:custGeom>
            <a:rect b="b" l="l" r="r" t="t"/>
            <a:pathLst>
              <a:path extrusionOk="0" h="39391" w="44049">
                <a:moveTo>
                  <a:pt x="41815" y="18643"/>
                </a:moveTo>
                <a:lnTo>
                  <a:pt x="41815" y="18643"/>
                </a:lnTo>
                <a:cubicBezTo>
                  <a:pt x="36665" y="23993"/>
                  <a:pt x="31303" y="29104"/>
                  <a:pt x="25751" y="33974"/>
                </a:cubicBezTo>
                <a:lnTo>
                  <a:pt x="25751" y="33974"/>
                </a:lnTo>
                <a:cubicBezTo>
                  <a:pt x="31957" y="31422"/>
                  <a:pt x="37381" y="27268"/>
                  <a:pt x="41474" y="21931"/>
                </a:cubicBezTo>
                <a:cubicBezTo>
                  <a:pt x="42249" y="20969"/>
                  <a:pt x="42869" y="19356"/>
                  <a:pt x="41815" y="18643"/>
                </a:cubicBezTo>
                <a:close/>
                <a:moveTo>
                  <a:pt x="2792" y="17030"/>
                </a:moveTo>
                <a:lnTo>
                  <a:pt x="2792" y="17030"/>
                </a:lnTo>
                <a:cubicBezTo>
                  <a:pt x="6077" y="25551"/>
                  <a:pt x="13820" y="31335"/>
                  <a:pt x="21393" y="36562"/>
                </a:cubicBezTo>
                <a:lnTo>
                  <a:pt x="21393" y="36562"/>
                </a:lnTo>
                <a:cubicBezTo>
                  <a:pt x="18871" y="27306"/>
                  <a:pt x="11868" y="19972"/>
                  <a:pt x="2792" y="17030"/>
                </a:cubicBezTo>
                <a:close/>
                <a:moveTo>
                  <a:pt x="24847" y="0"/>
                </a:moveTo>
                <a:lnTo>
                  <a:pt x="24847" y="0"/>
                </a:lnTo>
                <a:cubicBezTo>
                  <a:pt x="20535" y="11105"/>
                  <a:pt x="25778" y="23916"/>
                  <a:pt x="22738" y="35424"/>
                </a:cubicBezTo>
                <a:cubicBezTo>
                  <a:pt x="22148" y="23544"/>
                  <a:pt x="19977" y="11787"/>
                  <a:pt x="16317" y="465"/>
                </a:cubicBezTo>
                <a:cubicBezTo>
                  <a:pt x="12719" y="5677"/>
                  <a:pt x="13525" y="12687"/>
                  <a:pt x="15541" y="18674"/>
                </a:cubicBezTo>
                <a:cubicBezTo>
                  <a:pt x="17554" y="24618"/>
                  <a:pt x="20678" y="30315"/>
                  <a:pt x="21400" y="36566"/>
                </a:cubicBezTo>
                <a:lnTo>
                  <a:pt x="21400" y="36566"/>
                </a:lnTo>
                <a:cubicBezTo>
                  <a:pt x="21398" y="36565"/>
                  <a:pt x="21395" y="36563"/>
                  <a:pt x="21393" y="36562"/>
                </a:cubicBezTo>
                <a:lnTo>
                  <a:pt x="21393" y="36562"/>
                </a:lnTo>
                <a:cubicBezTo>
                  <a:pt x="21397" y="36575"/>
                  <a:pt x="21400" y="36589"/>
                  <a:pt x="21404" y="36603"/>
                </a:cubicBezTo>
                <a:cubicBezTo>
                  <a:pt x="21403" y="36591"/>
                  <a:pt x="21401" y="36579"/>
                  <a:pt x="21400" y="36566"/>
                </a:cubicBezTo>
                <a:lnTo>
                  <a:pt x="21400" y="36566"/>
                </a:lnTo>
                <a:cubicBezTo>
                  <a:pt x="21764" y="36818"/>
                  <a:pt x="22127" y="37067"/>
                  <a:pt x="22490" y="37316"/>
                </a:cubicBezTo>
                <a:cubicBezTo>
                  <a:pt x="17961" y="35052"/>
                  <a:pt x="13215" y="33253"/>
                  <a:pt x="8314" y="31950"/>
                </a:cubicBezTo>
                <a:cubicBezTo>
                  <a:pt x="6992" y="31601"/>
                  <a:pt x="5548" y="31314"/>
                  <a:pt x="4169" y="31314"/>
                </a:cubicBezTo>
                <a:cubicBezTo>
                  <a:pt x="2603" y="31314"/>
                  <a:pt x="1122" y="31684"/>
                  <a:pt x="1" y="32756"/>
                </a:cubicBezTo>
                <a:cubicBezTo>
                  <a:pt x="5259" y="37064"/>
                  <a:pt x="11824" y="39390"/>
                  <a:pt x="18562" y="39390"/>
                </a:cubicBezTo>
                <a:cubicBezTo>
                  <a:pt x="19734" y="39390"/>
                  <a:pt x="20910" y="39320"/>
                  <a:pt x="22086" y="39177"/>
                </a:cubicBezTo>
                <a:cubicBezTo>
                  <a:pt x="22941" y="39305"/>
                  <a:pt x="23802" y="39364"/>
                  <a:pt x="24666" y="39364"/>
                </a:cubicBezTo>
                <a:cubicBezTo>
                  <a:pt x="31384" y="39364"/>
                  <a:pt x="38276" y="35758"/>
                  <a:pt x="44048" y="32322"/>
                </a:cubicBezTo>
                <a:cubicBezTo>
                  <a:pt x="42166" y="31703"/>
                  <a:pt x="40239" y="31445"/>
                  <a:pt x="38294" y="31445"/>
                </a:cubicBezTo>
                <a:cubicBezTo>
                  <a:pt x="34072" y="31445"/>
                  <a:pt x="29766" y="32665"/>
                  <a:pt x="25642" y="34070"/>
                </a:cubicBezTo>
                <a:lnTo>
                  <a:pt x="25642" y="34070"/>
                </a:lnTo>
                <a:cubicBezTo>
                  <a:pt x="25244" y="34419"/>
                  <a:pt x="24844" y="34767"/>
                  <a:pt x="24444" y="35114"/>
                </a:cubicBezTo>
                <a:cubicBezTo>
                  <a:pt x="24692" y="34819"/>
                  <a:pt x="24940" y="34523"/>
                  <a:pt x="25187" y="34226"/>
                </a:cubicBezTo>
                <a:lnTo>
                  <a:pt x="25187" y="34226"/>
                </a:lnTo>
                <a:cubicBezTo>
                  <a:pt x="24935" y="34313"/>
                  <a:pt x="24684" y="34400"/>
                  <a:pt x="24435" y="34488"/>
                </a:cubicBezTo>
                <a:lnTo>
                  <a:pt x="24435" y="34488"/>
                </a:lnTo>
                <a:cubicBezTo>
                  <a:pt x="24697" y="34391"/>
                  <a:pt x="24958" y="34292"/>
                  <a:pt x="25217" y="34189"/>
                </a:cubicBezTo>
                <a:lnTo>
                  <a:pt x="25217" y="34189"/>
                </a:lnTo>
                <a:cubicBezTo>
                  <a:pt x="25207" y="34202"/>
                  <a:pt x="25197" y="34214"/>
                  <a:pt x="25187" y="34226"/>
                </a:cubicBezTo>
                <a:lnTo>
                  <a:pt x="25187" y="34226"/>
                </a:lnTo>
                <a:cubicBezTo>
                  <a:pt x="25338" y="34174"/>
                  <a:pt x="25490" y="34122"/>
                  <a:pt x="25642" y="34070"/>
                </a:cubicBezTo>
                <a:lnTo>
                  <a:pt x="25642" y="34070"/>
                </a:lnTo>
                <a:cubicBezTo>
                  <a:pt x="25679" y="34038"/>
                  <a:pt x="25715" y="34006"/>
                  <a:pt x="25751" y="33974"/>
                </a:cubicBezTo>
                <a:lnTo>
                  <a:pt x="25751" y="33974"/>
                </a:lnTo>
                <a:cubicBezTo>
                  <a:pt x="25574" y="34047"/>
                  <a:pt x="25396" y="34119"/>
                  <a:pt x="25217" y="34189"/>
                </a:cubicBezTo>
                <a:lnTo>
                  <a:pt x="25217" y="34189"/>
                </a:lnTo>
                <a:cubicBezTo>
                  <a:pt x="28692" y="30012"/>
                  <a:pt x="32008" y="25700"/>
                  <a:pt x="34463" y="20876"/>
                </a:cubicBezTo>
                <a:cubicBezTo>
                  <a:pt x="37100" y="15665"/>
                  <a:pt x="38651" y="9771"/>
                  <a:pt x="37937" y="4002"/>
                </a:cubicBezTo>
                <a:lnTo>
                  <a:pt x="37937" y="4002"/>
                </a:lnTo>
                <a:cubicBezTo>
                  <a:pt x="29779" y="11012"/>
                  <a:pt x="31920" y="24722"/>
                  <a:pt x="25406" y="33315"/>
                </a:cubicBezTo>
                <a:cubicBezTo>
                  <a:pt x="30834" y="23047"/>
                  <a:pt x="30617" y="10050"/>
                  <a:pt x="24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0" name="Google Shape;1630;p13"/>
          <p:cNvGrpSpPr/>
          <p:nvPr/>
        </p:nvGrpSpPr>
        <p:grpSpPr>
          <a:xfrm rot="-1366232">
            <a:off x="8503460" y="3280683"/>
            <a:ext cx="1014294" cy="1600729"/>
            <a:chOff x="322650" y="2571325"/>
            <a:chExt cx="573100" cy="904450"/>
          </a:xfrm>
        </p:grpSpPr>
        <p:sp>
          <p:nvSpPr>
            <p:cNvPr id="1631" name="Google Shape;1631;p13"/>
            <p:cNvSpPr/>
            <p:nvPr/>
          </p:nvSpPr>
          <p:spPr>
            <a:xfrm>
              <a:off x="423450" y="2666625"/>
              <a:ext cx="95400" cy="131175"/>
            </a:xfrm>
            <a:custGeom>
              <a:rect b="b" l="l" r="r" t="t"/>
              <a:pathLst>
                <a:path extrusionOk="0" h="5247" w="3816">
                  <a:moveTo>
                    <a:pt x="199" y="1"/>
                  </a:moveTo>
                  <a:cubicBezTo>
                    <a:pt x="164" y="1"/>
                    <a:pt x="129" y="2"/>
                    <a:pt x="94" y="4"/>
                  </a:cubicBezTo>
                  <a:cubicBezTo>
                    <a:pt x="1" y="1059"/>
                    <a:pt x="745" y="1958"/>
                    <a:pt x="1521" y="2672"/>
                  </a:cubicBezTo>
                  <a:cubicBezTo>
                    <a:pt x="2327" y="3385"/>
                    <a:pt x="3227" y="4006"/>
                    <a:pt x="3692" y="4936"/>
                  </a:cubicBezTo>
                  <a:lnTo>
                    <a:pt x="3816" y="5247"/>
                  </a:lnTo>
                  <a:cubicBezTo>
                    <a:pt x="3537" y="3851"/>
                    <a:pt x="2978" y="2548"/>
                    <a:pt x="2172" y="1369"/>
                  </a:cubicBezTo>
                  <a:cubicBezTo>
                    <a:pt x="1696" y="685"/>
                    <a:pt x="1020"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13"/>
            <p:cNvSpPr/>
            <p:nvPr/>
          </p:nvSpPr>
          <p:spPr>
            <a:xfrm>
              <a:off x="510300" y="2571325"/>
              <a:ext cx="155125" cy="237325"/>
            </a:xfrm>
            <a:custGeom>
              <a:rect b="b" l="l" r="r" t="t"/>
              <a:pathLst>
                <a:path extrusionOk="0" h="9493" w="6205">
                  <a:moveTo>
                    <a:pt x="6205" y="1"/>
                  </a:moveTo>
                  <a:lnTo>
                    <a:pt x="6205" y="1"/>
                  </a:lnTo>
                  <a:cubicBezTo>
                    <a:pt x="4343" y="435"/>
                    <a:pt x="3010" y="2048"/>
                    <a:pt x="2203" y="3754"/>
                  </a:cubicBezTo>
                  <a:cubicBezTo>
                    <a:pt x="1397" y="5460"/>
                    <a:pt x="931" y="7352"/>
                    <a:pt x="1" y="8996"/>
                  </a:cubicBezTo>
                  <a:lnTo>
                    <a:pt x="218" y="9493"/>
                  </a:lnTo>
                  <a:lnTo>
                    <a:pt x="2544" y="6639"/>
                  </a:lnTo>
                  <a:cubicBezTo>
                    <a:pt x="2917" y="6205"/>
                    <a:pt x="3258" y="5770"/>
                    <a:pt x="3537" y="5274"/>
                  </a:cubicBezTo>
                  <a:cubicBezTo>
                    <a:pt x="4530" y="3537"/>
                    <a:pt x="4592" y="1211"/>
                    <a:pt x="62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13"/>
            <p:cNvSpPr/>
            <p:nvPr/>
          </p:nvSpPr>
          <p:spPr>
            <a:xfrm>
              <a:off x="548300" y="2691425"/>
              <a:ext cx="236550" cy="266900"/>
            </a:xfrm>
            <a:custGeom>
              <a:rect b="b" l="l" r="r" t="t"/>
              <a:pathLst>
                <a:path extrusionOk="0" h="10676" w="9462">
                  <a:moveTo>
                    <a:pt x="9224" y="1"/>
                  </a:moveTo>
                  <a:cubicBezTo>
                    <a:pt x="7570" y="1"/>
                    <a:pt x="5960" y="617"/>
                    <a:pt x="4747" y="1742"/>
                  </a:cubicBezTo>
                  <a:cubicBezTo>
                    <a:pt x="2588" y="3791"/>
                    <a:pt x="2114" y="7045"/>
                    <a:pt x="654" y="9656"/>
                  </a:cubicBezTo>
                  <a:lnTo>
                    <a:pt x="654" y="9656"/>
                  </a:lnTo>
                  <a:cubicBezTo>
                    <a:pt x="1708" y="8788"/>
                    <a:pt x="3146" y="8364"/>
                    <a:pt x="4343" y="7636"/>
                  </a:cubicBezTo>
                  <a:cubicBezTo>
                    <a:pt x="7011" y="5992"/>
                    <a:pt x="8283" y="2890"/>
                    <a:pt x="9462" y="5"/>
                  </a:cubicBezTo>
                  <a:cubicBezTo>
                    <a:pt x="9382" y="2"/>
                    <a:pt x="9303" y="1"/>
                    <a:pt x="9224" y="1"/>
                  </a:cubicBezTo>
                  <a:close/>
                  <a:moveTo>
                    <a:pt x="654" y="9656"/>
                  </a:moveTo>
                  <a:cubicBezTo>
                    <a:pt x="451" y="9823"/>
                    <a:pt x="263" y="10006"/>
                    <a:pt x="94" y="10210"/>
                  </a:cubicBezTo>
                  <a:lnTo>
                    <a:pt x="1" y="10675"/>
                  </a:lnTo>
                  <a:cubicBezTo>
                    <a:pt x="241" y="10351"/>
                    <a:pt x="456" y="10009"/>
                    <a:pt x="654" y="965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13"/>
            <p:cNvSpPr/>
            <p:nvPr/>
          </p:nvSpPr>
          <p:spPr>
            <a:xfrm>
              <a:off x="322650" y="2792325"/>
              <a:ext cx="214050" cy="94475"/>
            </a:xfrm>
            <a:custGeom>
              <a:rect b="b" l="l" r="r" t="t"/>
              <a:pathLst>
                <a:path extrusionOk="0" h="3779" w="8562">
                  <a:moveTo>
                    <a:pt x="129" y="1"/>
                  </a:moveTo>
                  <a:cubicBezTo>
                    <a:pt x="86" y="1"/>
                    <a:pt x="43" y="1"/>
                    <a:pt x="0" y="1"/>
                  </a:cubicBezTo>
                  <a:cubicBezTo>
                    <a:pt x="652" y="374"/>
                    <a:pt x="1024" y="1056"/>
                    <a:pt x="1489" y="1645"/>
                  </a:cubicBezTo>
                  <a:cubicBezTo>
                    <a:pt x="2666" y="3032"/>
                    <a:pt x="4368" y="3778"/>
                    <a:pt x="6106" y="3778"/>
                  </a:cubicBezTo>
                  <a:cubicBezTo>
                    <a:pt x="6934" y="3778"/>
                    <a:pt x="7771" y="3609"/>
                    <a:pt x="8561" y="3258"/>
                  </a:cubicBezTo>
                  <a:lnTo>
                    <a:pt x="8158" y="2979"/>
                  </a:lnTo>
                  <a:cubicBezTo>
                    <a:pt x="5926" y="1053"/>
                    <a:pt x="3091" y="1"/>
                    <a:pt x="1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13"/>
            <p:cNvSpPr/>
            <p:nvPr/>
          </p:nvSpPr>
          <p:spPr>
            <a:xfrm>
              <a:off x="386225" y="2924175"/>
              <a:ext cx="215625" cy="317975"/>
            </a:xfrm>
            <a:custGeom>
              <a:rect b="b" l="l" r="r" t="t"/>
              <a:pathLst>
                <a:path extrusionOk="0" h="12719" w="8625">
                  <a:moveTo>
                    <a:pt x="63" y="1"/>
                  </a:moveTo>
                  <a:cubicBezTo>
                    <a:pt x="1" y="2606"/>
                    <a:pt x="94" y="5367"/>
                    <a:pt x="1459" y="7600"/>
                  </a:cubicBezTo>
                  <a:cubicBezTo>
                    <a:pt x="3010" y="10144"/>
                    <a:pt x="5894" y="11509"/>
                    <a:pt x="8593" y="12719"/>
                  </a:cubicBezTo>
                  <a:lnTo>
                    <a:pt x="8593" y="12563"/>
                  </a:lnTo>
                  <a:cubicBezTo>
                    <a:pt x="8624" y="10392"/>
                    <a:pt x="7942" y="8283"/>
                    <a:pt x="6639" y="6546"/>
                  </a:cubicBezTo>
                  <a:cubicBezTo>
                    <a:pt x="4778" y="4064"/>
                    <a:pt x="1831" y="2544"/>
                    <a:pt x="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13"/>
            <p:cNvSpPr/>
            <p:nvPr/>
          </p:nvSpPr>
          <p:spPr>
            <a:xfrm>
              <a:off x="579325" y="2835775"/>
              <a:ext cx="316425" cy="283075"/>
            </a:xfrm>
            <a:custGeom>
              <a:rect b="b" l="l" r="r" t="t"/>
              <a:pathLst>
                <a:path extrusionOk="0" h="11323" w="12657">
                  <a:moveTo>
                    <a:pt x="12656" y="0"/>
                  </a:moveTo>
                  <a:cubicBezTo>
                    <a:pt x="10175" y="94"/>
                    <a:pt x="7786" y="1055"/>
                    <a:pt x="5925" y="2730"/>
                  </a:cubicBezTo>
                  <a:cubicBezTo>
                    <a:pt x="4095" y="4374"/>
                    <a:pt x="2668" y="6421"/>
                    <a:pt x="1707" y="8717"/>
                  </a:cubicBezTo>
                  <a:cubicBezTo>
                    <a:pt x="1303" y="9616"/>
                    <a:pt x="869" y="10640"/>
                    <a:pt x="1" y="11105"/>
                  </a:cubicBezTo>
                  <a:lnTo>
                    <a:pt x="559" y="11322"/>
                  </a:lnTo>
                  <a:cubicBezTo>
                    <a:pt x="2606" y="8810"/>
                    <a:pt x="5770" y="7445"/>
                    <a:pt x="8035" y="5119"/>
                  </a:cubicBezTo>
                  <a:cubicBezTo>
                    <a:pt x="9648" y="3475"/>
                    <a:pt x="10795" y="1365"/>
                    <a:pt x="126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13"/>
            <p:cNvSpPr/>
            <p:nvPr/>
          </p:nvSpPr>
          <p:spPr>
            <a:xfrm>
              <a:off x="509000" y="2776025"/>
              <a:ext cx="101375" cy="699750"/>
            </a:xfrm>
            <a:custGeom>
              <a:rect b="b" l="l" r="r" t="t"/>
              <a:pathLst>
                <a:path extrusionOk="0" h="27990" w="4055">
                  <a:moveTo>
                    <a:pt x="520" y="0"/>
                  </a:moveTo>
                  <a:cubicBezTo>
                    <a:pt x="350" y="0"/>
                    <a:pt x="126" y="122"/>
                    <a:pt x="146" y="281"/>
                  </a:cubicBezTo>
                  <a:cubicBezTo>
                    <a:pt x="983" y="4965"/>
                    <a:pt x="1852" y="9618"/>
                    <a:pt x="2689" y="14302"/>
                  </a:cubicBezTo>
                  <a:cubicBezTo>
                    <a:pt x="3124" y="16628"/>
                    <a:pt x="3589" y="19017"/>
                    <a:pt x="3062" y="21343"/>
                  </a:cubicBezTo>
                  <a:cubicBezTo>
                    <a:pt x="2534" y="23701"/>
                    <a:pt x="1294" y="25748"/>
                    <a:pt x="84" y="27795"/>
                  </a:cubicBezTo>
                  <a:cubicBezTo>
                    <a:pt x="1" y="27928"/>
                    <a:pt x="122" y="27990"/>
                    <a:pt x="272" y="27990"/>
                  </a:cubicBezTo>
                  <a:cubicBezTo>
                    <a:pt x="402" y="27990"/>
                    <a:pt x="554" y="27944"/>
                    <a:pt x="611" y="27857"/>
                  </a:cubicBezTo>
                  <a:cubicBezTo>
                    <a:pt x="1666" y="26058"/>
                    <a:pt x="2751" y="24259"/>
                    <a:pt x="3372" y="22274"/>
                  </a:cubicBezTo>
                  <a:cubicBezTo>
                    <a:pt x="4054" y="20040"/>
                    <a:pt x="3899" y="17838"/>
                    <a:pt x="3527" y="15574"/>
                  </a:cubicBezTo>
                  <a:cubicBezTo>
                    <a:pt x="2658" y="10424"/>
                    <a:pt x="1666" y="5275"/>
                    <a:pt x="704" y="126"/>
                  </a:cubicBezTo>
                  <a:cubicBezTo>
                    <a:pt x="693" y="38"/>
                    <a:pt x="615" y="0"/>
                    <a:pt x="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 name="Google Shape;1638;p13"/>
          <p:cNvGrpSpPr/>
          <p:nvPr/>
        </p:nvGrpSpPr>
        <p:grpSpPr>
          <a:xfrm>
            <a:off x="8429688" y="975913"/>
            <a:ext cx="610325" cy="417350"/>
            <a:chOff x="364525" y="2023775"/>
            <a:chExt cx="610325" cy="417350"/>
          </a:xfrm>
        </p:grpSpPr>
        <p:sp>
          <p:nvSpPr>
            <p:cNvPr id="1639" name="Google Shape;1639;p13"/>
            <p:cNvSpPr/>
            <p:nvPr/>
          </p:nvSpPr>
          <p:spPr>
            <a:xfrm>
              <a:off x="739075" y="2213250"/>
              <a:ext cx="87825" cy="70625"/>
            </a:xfrm>
            <a:custGeom>
              <a:rect b="b" l="l" r="r" t="t"/>
              <a:pathLst>
                <a:path extrusionOk="0" h="2825" w="3513">
                  <a:moveTo>
                    <a:pt x="2208" y="836"/>
                  </a:moveTo>
                  <a:lnTo>
                    <a:pt x="2208" y="836"/>
                  </a:lnTo>
                  <a:cubicBezTo>
                    <a:pt x="2203" y="904"/>
                    <a:pt x="2191" y="972"/>
                    <a:pt x="2174" y="1040"/>
                  </a:cubicBezTo>
                  <a:lnTo>
                    <a:pt x="2174" y="1040"/>
                  </a:lnTo>
                  <a:cubicBezTo>
                    <a:pt x="2168" y="1040"/>
                    <a:pt x="2162" y="1040"/>
                    <a:pt x="2156" y="1040"/>
                  </a:cubicBezTo>
                  <a:cubicBezTo>
                    <a:pt x="1982" y="1040"/>
                    <a:pt x="1801" y="1092"/>
                    <a:pt x="1677" y="1184"/>
                  </a:cubicBezTo>
                  <a:lnTo>
                    <a:pt x="1677" y="1184"/>
                  </a:lnTo>
                  <a:cubicBezTo>
                    <a:pt x="1681" y="1171"/>
                    <a:pt x="1686" y="1157"/>
                    <a:pt x="1692" y="1142"/>
                  </a:cubicBezTo>
                  <a:lnTo>
                    <a:pt x="1692" y="1142"/>
                  </a:lnTo>
                  <a:cubicBezTo>
                    <a:pt x="1808" y="1029"/>
                    <a:pt x="1938" y="929"/>
                    <a:pt x="2080" y="847"/>
                  </a:cubicBezTo>
                  <a:lnTo>
                    <a:pt x="2080" y="847"/>
                  </a:lnTo>
                  <a:cubicBezTo>
                    <a:pt x="2121" y="840"/>
                    <a:pt x="2164" y="837"/>
                    <a:pt x="2208" y="836"/>
                  </a:cubicBezTo>
                  <a:close/>
                  <a:moveTo>
                    <a:pt x="2191" y="1"/>
                  </a:moveTo>
                  <a:cubicBezTo>
                    <a:pt x="2048" y="1"/>
                    <a:pt x="1893" y="40"/>
                    <a:pt x="1769" y="86"/>
                  </a:cubicBezTo>
                  <a:lnTo>
                    <a:pt x="1800" y="86"/>
                  </a:lnTo>
                  <a:cubicBezTo>
                    <a:pt x="1704" y="126"/>
                    <a:pt x="1612" y="171"/>
                    <a:pt x="1523" y="220"/>
                  </a:cubicBezTo>
                  <a:lnTo>
                    <a:pt x="1523" y="220"/>
                  </a:lnTo>
                  <a:cubicBezTo>
                    <a:pt x="1395" y="270"/>
                    <a:pt x="1270" y="329"/>
                    <a:pt x="1148" y="396"/>
                  </a:cubicBezTo>
                  <a:cubicBezTo>
                    <a:pt x="917" y="535"/>
                    <a:pt x="739" y="735"/>
                    <a:pt x="634" y="970"/>
                  </a:cubicBezTo>
                  <a:lnTo>
                    <a:pt x="634" y="970"/>
                  </a:lnTo>
                  <a:cubicBezTo>
                    <a:pt x="304" y="1382"/>
                    <a:pt x="81" y="1881"/>
                    <a:pt x="0" y="2413"/>
                  </a:cubicBezTo>
                  <a:cubicBezTo>
                    <a:pt x="0" y="2568"/>
                    <a:pt x="94" y="2723"/>
                    <a:pt x="249" y="2754"/>
                  </a:cubicBezTo>
                  <a:cubicBezTo>
                    <a:pt x="443" y="2801"/>
                    <a:pt x="641" y="2824"/>
                    <a:pt x="839" y="2824"/>
                  </a:cubicBezTo>
                  <a:cubicBezTo>
                    <a:pt x="2189" y="2824"/>
                    <a:pt x="3513" y="1764"/>
                    <a:pt x="3351" y="303"/>
                  </a:cubicBezTo>
                  <a:cubicBezTo>
                    <a:pt x="3351" y="148"/>
                    <a:pt x="3102" y="55"/>
                    <a:pt x="2978" y="55"/>
                  </a:cubicBezTo>
                  <a:cubicBezTo>
                    <a:pt x="2837" y="35"/>
                    <a:pt x="2696" y="25"/>
                    <a:pt x="2558" y="25"/>
                  </a:cubicBezTo>
                  <a:cubicBezTo>
                    <a:pt x="2499" y="25"/>
                    <a:pt x="2441" y="27"/>
                    <a:pt x="2383" y="30"/>
                  </a:cubicBezTo>
                  <a:lnTo>
                    <a:pt x="2383" y="30"/>
                  </a:lnTo>
                  <a:cubicBezTo>
                    <a:pt x="2325" y="10"/>
                    <a:pt x="2259" y="1"/>
                    <a:pt x="2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13"/>
            <p:cNvSpPr/>
            <p:nvPr/>
          </p:nvSpPr>
          <p:spPr>
            <a:xfrm>
              <a:off x="866250" y="2220425"/>
              <a:ext cx="108600" cy="75500"/>
            </a:xfrm>
            <a:custGeom>
              <a:rect b="b" l="l" r="r" t="t"/>
              <a:pathLst>
                <a:path extrusionOk="0" h="3020" w="4344">
                  <a:moveTo>
                    <a:pt x="2513" y="699"/>
                  </a:moveTo>
                  <a:cubicBezTo>
                    <a:pt x="2792" y="730"/>
                    <a:pt x="2823" y="1350"/>
                    <a:pt x="2730" y="1598"/>
                  </a:cubicBezTo>
                  <a:cubicBezTo>
                    <a:pt x="2634" y="1829"/>
                    <a:pt x="2395" y="2000"/>
                    <a:pt x="2131" y="2111"/>
                  </a:cubicBezTo>
                  <a:lnTo>
                    <a:pt x="2131" y="2111"/>
                  </a:lnTo>
                  <a:cubicBezTo>
                    <a:pt x="2398" y="1917"/>
                    <a:pt x="2620" y="1664"/>
                    <a:pt x="2730" y="1443"/>
                  </a:cubicBezTo>
                  <a:cubicBezTo>
                    <a:pt x="2854" y="1195"/>
                    <a:pt x="2637" y="1086"/>
                    <a:pt x="2366" y="1086"/>
                  </a:cubicBezTo>
                  <a:cubicBezTo>
                    <a:pt x="2239" y="1086"/>
                    <a:pt x="2100" y="1110"/>
                    <a:pt x="1978" y="1155"/>
                  </a:cubicBezTo>
                  <a:lnTo>
                    <a:pt x="1978" y="1155"/>
                  </a:lnTo>
                  <a:cubicBezTo>
                    <a:pt x="2152" y="913"/>
                    <a:pt x="2390" y="699"/>
                    <a:pt x="2513" y="699"/>
                  </a:cubicBezTo>
                  <a:close/>
                  <a:moveTo>
                    <a:pt x="2930" y="1"/>
                  </a:moveTo>
                  <a:cubicBezTo>
                    <a:pt x="2394" y="1"/>
                    <a:pt x="1757" y="323"/>
                    <a:pt x="1310" y="698"/>
                  </a:cubicBezTo>
                  <a:lnTo>
                    <a:pt x="1310" y="698"/>
                  </a:lnTo>
                  <a:cubicBezTo>
                    <a:pt x="1244" y="722"/>
                    <a:pt x="1180" y="753"/>
                    <a:pt x="1117" y="792"/>
                  </a:cubicBezTo>
                  <a:cubicBezTo>
                    <a:pt x="621" y="1164"/>
                    <a:pt x="1" y="1629"/>
                    <a:pt x="156" y="2343"/>
                  </a:cubicBezTo>
                  <a:cubicBezTo>
                    <a:pt x="246" y="2861"/>
                    <a:pt x="664" y="3019"/>
                    <a:pt x="1100" y="3019"/>
                  </a:cubicBezTo>
                  <a:cubicBezTo>
                    <a:pt x="1264" y="3019"/>
                    <a:pt x="1430" y="2997"/>
                    <a:pt x="1583" y="2963"/>
                  </a:cubicBezTo>
                  <a:cubicBezTo>
                    <a:pt x="2575" y="2715"/>
                    <a:pt x="4343" y="2032"/>
                    <a:pt x="3847" y="668"/>
                  </a:cubicBezTo>
                  <a:cubicBezTo>
                    <a:pt x="3682" y="184"/>
                    <a:pt x="3335" y="1"/>
                    <a:pt x="2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13"/>
            <p:cNvSpPr/>
            <p:nvPr/>
          </p:nvSpPr>
          <p:spPr>
            <a:xfrm>
              <a:off x="620425" y="2375175"/>
              <a:ext cx="91525" cy="65950"/>
            </a:xfrm>
            <a:custGeom>
              <a:rect b="b" l="l" r="r" t="t"/>
              <a:pathLst>
                <a:path extrusionOk="0" h="2638" w="3661">
                  <a:moveTo>
                    <a:pt x="2723" y="0"/>
                  </a:moveTo>
                  <a:cubicBezTo>
                    <a:pt x="2311" y="0"/>
                    <a:pt x="1906" y="96"/>
                    <a:pt x="1544" y="275"/>
                  </a:cubicBezTo>
                  <a:lnTo>
                    <a:pt x="1544" y="275"/>
                  </a:lnTo>
                  <a:cubicBezTo>
                    <a:pt x="1475" y="284"/>
                    <a:pt x="1404" y="305"/>
                    <a:pt x="1334" y="340"/>
                  </a:cubicBezTo>
                  <a:cubicBezTo>
                    <a:pt x="621" y="681"/>
                    <a:pt x="125" y="1364"/>
                    <a:pt x="1" y="2139"/>
                  </a:cubicBezTo>
                  <a:cubicBezTo>
                    <a:pt x="1" y="2294"/>
                    <a:pt x="94" y="2419"/>
                    <a:pt x="249" y="2481"/>
                  </a:cubicBezTo>
                  <a:cubicBezTo>
                    <a:pt x="521" y="2587"/>
                    <a:pt x="811" y="2637"/>
                    <a:pt x="1101" y="2637"/>
                  </a:cubicBezTo>
                  <a:cubicBezTo>
                    <a:pt x="2333" y="2637"/>
                    <a:pt x="3586" y="1738"/>
                    <a:pt x="3661" y="433"/>
                  </a:cubicBezTo>
                  <a:cubicBezTo>
                    <a:pt x="3661" y="216"/>
                    <a:pt x="3475" y="123"/>
                    <a:pt x="3289" y="61"/>
                  </a:cubicBezTo>
                  <a:cubicBezTo>
                    <a:pt x="3101" y="20"/>
                    <a:pt x="2911" y="0"/>
                    <a:pt x="27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13"/>
            <p:cNvSpPr/>
            <p:nvPr/>
          </p:nvSpPr>
          <p:spPr>
            <a:xfrm>
              <a:off x="571500" y="2185225"/>
              <a:ext cx="110225" cy="72125"/>
            </a:xfrm>
            <a:custGeom>
              <a:rect b="b" l="l" r="r" t="t"/>
              <a:pathLst>
                <a:path extrusionOk="0" h="2885" w="4409">
                  <a:moveTo>
                    <a:pt x="2634" y="609"/>
                  </a:moveTo>
                  <a:lnTo>
                    <a:pt x="2634" y="609"/>
                  </a:lnTo>
                  <a:cubicBezTo>
                    <a:pt x="2661" y="624"/>
                    <a:pt x="2693" y="648"/>
                    <a:pt x="2733" y="680"/>
                  </a:cubicBezTo>
                  <a:cubicBezTo>
                    <a:pt x="2857" y="742"/>
                    <a:pt x="2950" y="866"/>
                    <a:pt x="2981" y="1021"/>
                  </a:cubicBezTo>
                  <a:cubicBezTo>
                    <a:pt x="3061" y="1770"/>
                    <a:pt x="2058" y="2173"/>
                    <a:pt x="1382" y="2270"/>
                  </a:cubicBezTo>
                  <a:lnTo>
                    <a:pt x="1382" y="2270"/>
                  </a:lnTo>
                  <a:cubicBezTo>
                    <a:pt x="1364" y="2194"/>
                    <a:pt x="1356" y="2116"/>
                    <a:pt x="1356" y="2038"/>
                  </a:cubicBezTo>
                  <a:lnTo>
                    <a:pt x="1356" y="2038"/>
                  </a:lnTo>
                  <a:cubicBezTo>
                    <a:pt x="2128" y="1962"/>
                    <a:pt x="3118" y="1422"/>
                    <a:pt x="2640" y="618"/>
                  </a:cubicBezTo>
                  <a:cubicBezTo>
                    <a:pt x="2638" y="615"/>
                    <a:pt x="2636" y="612"/>
                    <a:pt x="2634" y="609"/>
                  </a:cubicBezTo>
                  <a:close/>
                  <a:moveTo>
                    <a:pt x="2955" y="0"/>
                  </a:moveTo>
                  <a:cubicBezTo>
                    <a:pt x="2698" y="0"/>
                    <a:pt x="2442" y="49"/>
                    <a:pt x="2237" y="121"/>
                  </a:cubicBezTo>
                  <a:cubicBezTo>
                    <a:pt x="1803" y="278"/>
                    <a:pt x="1486" y="570"/>
                    <a:pt x="1241" y="922"/>
                  </a:cubicBezTo>
                  <a:lnTo>
                    <a:pt x="1241" y="922"/>
                  </a:lnTo>
                  <a:cubicBezTo>
                    <a:pt x="546" y="1259"/>
                    <a:pt x="1" y="1909"/>
                    <a:pt x="314" y="2727"/>
                  </a:cubicBezTo>
                  <a:cubicBezTo>
                    <a:pt x="345" y="2851"/>
                    <a:pt x="531" y="2851"/>
                    <a:pt x="655" y="2882"/>
                  </a:cubicBezTo>
                  <a:cubicBezTo>
                    <a:pt x="702" y="2884"/>
                    <a:pt x="748" y="2885"/>
                    <a:pt x="795" y="2885"/>
                  </a:cubicBezTo>
                  <a:cubicBezTo>
                    <a:pt x="1589" y="2885"/>
                    <a:pt x="2401" y="2639"/>
                    <a:pt x="3074" y="2200"/>
                  </a:cubicBezTo>
                  <a:cubicBezTo>
                    <a:pt x="3571" y="1859"/>
                    <a:pt x="4408" y="1114"/>
                    <a:pt x="3974" y="463"/>
                  </a:cubicBezTo>
                  <a:cubicBezTo>
                    <a:pt x="3765" y="121"/>
                    <a:pt x="3359" y="0"/>
                    <a:pt x="29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13"/>
            <p:cNvSpPr/>
            <p:nvPr/>
          </p:nvSpPr>
          <p:spPr>
            <a:xfrm>
              <a:off x="758450" y="2059975"/>
              <a:ext cx="102400" cy="71400"/>
            </a:xfrm>
            <a:custGeom>
              <a:rect b="b" l="l" r="r" t="t"/>
              <a:pathLst>
                <a:path extrusionOk="0" h="2856" w="4096">
                  <a:moveTo>
                    <a:pt x="2303" y="689"/>
                  </a:moveTo>
                  <a:cubicBezTo>
                    <a:pt x="2370" y="689"/>
                    <a:pt x="2416" y="740"/>
                    <a:pt x="2451" y="882"/>
                  </a:cubicBezTo>
                  <a:cubicBezTo>
                    <a:pt x="2514" y="1068"/>
                    <a:pt x="2514" y="1285"/>
                    <a:pt x="2420" y="1471"/>
                  </a:cubicBezTo>
                  <a:cubicBezTo>
                    <a:pt x="2405" y="1551"/>
                    <a:pt x="2381" y="1624"/>
                    <a:pt x="2349" y="1692"/>
                  </a:cubicBezTo>
                  <a:lnTo>
                    <a:pt x="2349" y="1692"/>
                  </a:lnTo>
                  <a:cubicBezTo>
                    <a:pt x="2336" y="1658"/>
                    <a:pt x="2310" y="1625"/>
                    <a:pt x="2265" y="1595"/>
                  </a:cubicBezTo>
                  <a:cubicBezTo>
                    <a:pt x="2199" y="1548"/>
                    <a:pt x="2115" y="1529"/>
                    <a:pt x="2026" y="1529"/>
                  </a:cubicBezTo>
                  <a:cubicBezTo>
                    <a:pt x="1963" y="1529"/>
                    <a:pt x="1898" y="1539"/>
                    <a:pt x="1834" y="1553"/>
                  </a:cubicBezTo>
                  <a:lnTo>
                    <a:pt x="1834" y="1553"/>
                  </a:lnTo>
                  <a:lnTo>
                    <a:pt x="1800" y="1502"/>
                  </a:lnTo>
                  <a:cubicBezTo>
                    <a:pt x="1800" y="1440"/>
                    <a:pt x="1707" y="1378"/>
                    <a:pt x="1676" y="1285"/>
                  </a:cubicBezTo>
                  <a:cubicBezTo>
                    <a:pt x="1676" y="1198"/>
                    <a:pt x="1697" y="1124"/>
                    <a:pt x="1732" y="1059"/>
                  </a:cubicBezTo>
                  <a:lnTo>
                    <a:pt x="1732" y="1059"/>
                  </a:lnTo>
                  <a:cubicBezTo>
                    <a:pt x="1754" y="1051"/>
                    <a:pt x="1777" y="1043"/>
                    <a:pt x="1800" y="1037"/>
                  </a:cubicBezTo>
                  <a:cubicBezTo>
                    <a:pt x="1936" y="983"/>
                    <a:pt x="2262" y="881"/>
                    <a:pt x="2299" y="689"/>
                  </a:cubicBezTo>
                  <a:lnTo>
                    <a:pt x="2299" y="689"/>
                  </a:lnTo>
                  <a:cubicBezTo>
                    <a:pt x="2301" y="689"/>
                    <a:pt x="2302" y="689"/>
                    <a:pt x="2303" y="689"/>
                  </a:cubicBezTo>
                  <a:close/>
                  <a:moveTo>
                    <a:pt x="2014" y="2065"/>
                  </a:moveTo>
                  <a:lnTo>
                    <a:pt x="2014" y="2065"/>
                  </a:lnTo>
                  <a:cubicBezTo>
                    <a:pt x="1874" y="2152"/>
                    <a:pt x="1710" y="2201"/>
                    <a:pt x="1541" y="2206"/>
                  </a:cubicBezTo>
                  <a:lnTo>
                    <a:pt x="1541" y="2206"/>
                  </a:lnTo>
                  <a:cubicBezTo>
                    <a:pt x="1706" y="2186"/>
                    <a:pt x="1869" y="2134"/>
                    <a:pt x="2014" y="2065"/>
                  </a:cubicBezTo>
                  <a:close/>
                  <a:moveTo>
                    <a:pt x="2680" y="1"/>
                  </a:moveTo>
                  <a:cubicBezTo>
                    <a:pt x="1961" y="1"/>
                    <a:pt x="1078" y="536"/>
                    <a:pt x="754" y="964"/>
                  </a:cubicBezTo>
                  <a:lnTo>
                    <a:pt x="754" y="964"/>
                  </a:lnTo>
                  <a:cubicBezTo>
                    <a:pt x="311" y="1302"/>
                    <a:pt x="1" y="1786"/>
                    <a:pt x="1" y="2402"/>
                  </a:cubicBezTo>
                  <a:cubicBezTo>
                    <a:pt x="1" y="2495"/>
                    <a:pt x="1" y="2526"/>
                    <a:pt x="94" y="2588"/>
                  </a:cubicBezTo>
                  <a:cubicBezTo>
                    <a:pt x="403" y="2773"/>
                    <a:pt x="762" y="2855"/>
                    <a:pt x="1127" y="2855"/>
                  </a:cubicBezTo>
                  <a:cubicBezTo>
                    <a:pt x="1676" y="2855"/>
                    <a:pt x="2240" y="2669"/>
                    <a:pt x="2669" y="2371"/>
                  </a:cubicBezTo>
                  <a:cubicBezTo>
                    <a:pt x="3258" y="1999"/>
                    <a:pt x="4096" y="913"/>
                    <a:pt x="3382" y="261"/>
                  </a:cubicBezTo>
                  <a:cubicBezTo>
                    <a:pt x="3197" y="76"/>
                    <a:pt x="2950" y="1"/>
                    <a:pt x="2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13"/>
            <p:cNvSpPr/>
            <p:nvPr/>
          </p:nvSpPr>
          <p:spPr>
            <a:xfrm>
              <a:off x="474200" y="2335625"/>
              <a:ext cx="88100" cy="62525"/>
            </a:xfrm>
            <a:custGeom>
              <a:rect b="b" l="l" r="r" t="t"/>
              <a:pathLst>
                <a:path extrusionOk="0" h="2501" w="3524">
                  <a:moveTo>
                    <a:pt x="2252" y="519"/>
                  </a:moveTo>
                  <a:cubicBezTo>
                    <a:pt x="2279" y="519"/>
                    <a:pt x="2303" y="521"/>
                    <a:pt x="2323" y="525"/>
                  </a:cubicBezTo>
                  <a:lnTo>
                    <a:pt x="2323" y="525"/>
                  </a:lnTo>
                  <a:cubicBezTo>
                    <a:pt x="2304" y="526"/>
                    <a:pt x="2290" y="526"/>
                    <a:pt x="2282" y="526"/>
                  </a:cubicBezTo>
                  <a:cubicBezTo>
                    <a:pt x="2034" y="557"/>
                    <a:pt x="1786" y="650"/>
                    <a:pt x="1631" y="868"/>
                  </a:cubicBezTo>
                  <a:cubicBezTo>
                    <a:pt x="1606" y="886"/>
                    <a:pt x="1586" y="903"/>
                    <a:pt x="1571" y="916"/>
                  </a:cubicBezTo>
                  <a:lnTo>
                    <a:pt x="1571" y="916"/>
                  </a:lnTo>
                  <a:cubicBezTo>
                    <a:pt x="1551" y="909"/>
                    <a:pt x="1530" y="899"/>
                    <a:pt x="1510" y="888"/>
                  </a:cubicBezTo>
                  <a:lnTo>
                    <a:pt x="1510" y="888"/>
                  </a:lnTo>
                  <a:cubicBezTo>
                    <a:pt x="1682" y="717"/>
                    <a:pt x="1899" y="578"/>
                    <a:pt x="2158" y="526"/>
                  </a:cubicBezTo>
                  <a:cubicBezTo>
                    <a:pt x="2193" y="521"/>
                    <a:pt x="2224" y="519"/>
                    <a:pt x="2252" y="519"/>
                  </a:cubicBezTo>
                  <a:close/>
                  <a:moveTo>
                    <a:pt x="2346" y="1080"/>
                  </a:moveTo>
                  <a:cubicBezTo>
                    <a:pt x="2345" y="1082"/>
                    <a:pt x="2345" y="1083"/>
                    <a:pt x="2344" y="1085"/>
                  </a:cubicBezTo>
                  <a:cubicBezTo>
                    <a:pt x="2152" y="1525"/>
                    <a:pt x="1813" y="1941"/>
                    <a:pt x="1349" y="1986"/>
                  </a:cubicBezTo>
                  <a:lnTo>
                    <a:pt x="1349" y="1986"/>
                  </a:lnTo>
                  <a:cubicBezTo>
                    <a:pt x="1329" y="1936"/>
                    <a:pt x="1310" y="1889"/>
                    <a:pt x="1290" y="1829"/>
                  </a:cubicBezTo>
                  <a:cubicBezTo>
                    <a:pt x="1290" y="1798"/>
                    <a:pt x="1290" y="1767"/>
                    <a:pt x="1321" y="1736"/>
                  </a:cubicBezTo>
                  <a:cubicBezTo>
                    <a:pt x="1326" y="1726"/>
                    <a:pt x="1330" y="1716"/>
                    <a:pt x="1334" y="1707"/>
                  </a:cubicBezTo>
                  <a:lnTo>
                    <a:pt x="1334" y="1707"/>
                  </a:lnTo>
                  <a:cubicBezTo>
                    <a:pt x="1452" y="1672"/>
                    <a:pt x="1563" y="1620"/>
                    <a:pt x="1662" y="1550"/>
                  </a:cubicBezTo>
                  <a:cubicBezTo>
                    <a:pt x="1757" y="1487"/>
                    <a:pt x="1795" y="1416"/>
                    <a:pt x="1781" y="1357"/>
                  </a:cubicBezTo>
                  <a:lnTo>
                    <a:pt x="1781" y="1357"/>
                  </a:lnTo>
                  <a:cubicBezTo>
                    <a:pt x="1984" y="1293"/>
                    <a:pt x="2177" y="1198"/>
                    <a:pt x="2346" y="1080"/>
                  </a:cubicBezTo>
                  <a:close/>
                  <a:moveTo>
                    <a:pt x="2800" y="0"/>
                  </a:moveTo>
                  <a:cubicBezTo>
                    <a:pt x="1895" y="0"/>
                    <a:pt x="1020" y="374"/>
                    <a:pt x="390" y="1054"/>
                  </a:cubicBezTo>
                  <a:cubicBezTo>
                    <a:pt x="328" y="1116"/>
                    <a:pt x="297" y="1178"/>
                    <a:pt x="390" y="1240"/>
                  </a:cubicBezTo>
                  <a:cubicBezTo>
                    <a:pt x="484" y="1301"/>
                    <a:pt x="587" y="1349"/>
                    <a:pt x="694" y="1383"/>
                  </a:cubicBezTo>
                  <a:lnTo>
                    <a:pt x="694" y="1383"/>
                  </a:lnTo>
                  <a:cubicBezTo>
                    <a:pt x="435" y="1496"/>
                    <a:pt x="218" y="1680"/>
                    <a:pt x="142" y="1953"/>
                  </a:cubicBezTo>
                  <a:cubicBezTo>
                    <a:pt x="0" y="2398"/>
                    <a:pt x="347" y="2500"/>
                    <a:pt x="708" y="2500"/>
                  </a:cubicBezTo>
                  <a:cubicBezTo>
                    <a:pt x="901" y="2500"/>
                    <a:pt x="1098" y="2471"/>
                    <a:pt x="1228" y="2450"/>
                  </a:cubicBezTo>
                  <a:cubicBezTo>
                    <a:pt x="2406" y="2263"/>
                    <a:pt x="3523" y="1426"/>
                    <a:pt x="3523" y="154"/>
                  </a:cubicBezTo>
                  <a:cubicBezTo>
                    <a:pt x="3492" y="123"/>
                    <a:pt x="3461" y="92"/>
                    <a:pt x="3430" y="61"/>
                  </a:cubicBezTo>
                  <a:cubicBezTo>
                    <a:pt x="3220" y="20"/>
                    <a:pt x="3009" y="0"/>
                    <a:pt x="2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13"/>
            <p:cNvSpPr/>
            <p:nvPr/>
          </p:nvSpPr>
          <p:spPr>
            <a:xfrm>
              <a:off x="608800" y="2023775"/>
              <a:ext cx="93075" cy="63850"/>
            </a:xfrm>
            <a:custGeom>
              <a:rect b="b" l="l" r="r" t="t"/>
              <a:pathLst>
                <a:path extrusionOk="0" h="2554" w="3723">
                  <a:moveTo>
                    <a:pt x="2475" y="593"/>
                  </a:moveTo>
                  <a:cubicBezTo>
                    <a:pt x="2495" y="593"/>
                    <a:pt x="2514" y="593"/>
                    <a:pt x="2534" y="594"/>
                  </a:cubicBezTo>
                  <a:lnTo>
                    <a:pt x="2534" y="594"/>
                  </a:lnTo>
                  <a:cubicBezTo>
                    <a:pt x="2478" y="780"/>
                    <a:pt x="2398" y="959"/>
                    <a:pt x="2296" y="1122"/>
                  </a:cubicBezTo>
                  <a:lnTo>
                    <a:pt x="2296" y="1122"/>
                  </a:lnTo>
                  <a:cubicBezTo>
                    <a:pt x="2260" y="1063"/>
                    <a:pt x="2150" y="1034"/>
                    <a:pt x="2013" y="1030"/>
                  </a:cubicBezTo>
                  <a:lnTo>
                    <a:pt x="2013" y="1030"/>
                  </a:lnTo>
                  <a:cubicBezTo>
                    <a:pt x="1950" y="986"/>
                    <a:pt x="1856" y="965"/>
                    <a:pt x="1768" y="965"/>
                  </a:cubicBezTo>
                  <a:cubicBezTo>
                    <a:pt x="1679" y="965"/>
                    <a:pt x="1590" y="970"/>
                    <a:pt x="1501" y="981"/>
                  </a:cubicBezTo>
                  <a:lnTo>
                    <a:pt x="1501" y="981"/>
                  </a:lnTo>
                  <a:cubicBezTo>
                    <a:pt x="1593" y="864"/>
                    <a:pt x="1713" y="776"/>
                    <a:pt x="1861" y="717"/>
                  </a:cubicBezTo>
                  <a:cubicBezTo>
                    <a:pt x="2048" y="634"/>
                    <a:pt x="2261" y="593"/>
                    <a:pt x="2475" y="593"/>
                  </a:cubicBezTo>
                  <a:close/>
                  <a:moveTo>
                    <a:pt x="1817" y="1652"/>
                  </a:moveTo>
                  <a:cubicBezTo>
                    <a:pt x="1621" y="1799"/>
                    <a:pt x="1394" y="1902"/>
                    <a:pt x="1146" y="1942"/>
                  </a:cubicBezTo>
                  <a:lnTo>
                    <a:pt x="1146" y="1942"/>
                  </a:lnTo>
                  <a:cubicBezTo>
                    <a:pt x="1156" y="1900"/>
                    <a:pt x="1169" y="1856"/>
                    <a:pt x="1183" y="1813"/>
                  </a:cubicBezTo>
                  <a:lnTo>
                    <a:pt x="1183" y="1813"/>
                  </a:lnTo>
                  <a:cubicBezTo>
                    <a:pt x="1183" y="1813"/>
                    <a:pt x="1184" y="1813"/>
                    <a:pt x="1184" y="1813"/>
                  </a:cubicBezTo>
                  <a:cubicBezTo>
                    <a:pt x="1403" y="1813"/>
                    <a:pt x="1622" y="1755"/>
                    <a:pt x="1817" y="1652"/>
                  </a:cubicBezTo>
                  <a:close/>
                  <a:moveTo>
                    <a:pt x="2849" y="1"/>
                  </a:moveTo>
                  <a:cubicBezTo>
                    <a:pt x="2471" y="1"/>
                    <a:pt x="2098" y="69"/>
                    <a:pt x="1737" y="189"/>
                  </a:cubicBezTo>
                  <a:cubicBezTo>
                    <a:pt x="1303" y="345"/>
                    <a:pt x="497" y="686"/>
                    <a:pt x="310" y="1151"/>
                  </a:cubicBezTo>
                  <a:cubicBezTo>
                    <a:pt x="233" y="1305"/>
                    <a:pt x="258" y="1428"/>
                    <a:pt x="337" y="1524"/>
                  </a:cubicBezTo>
                  <a:lnTo>
                    <a:pt x="337" y="1524"/>
                  </a:lnTo>
                  <a:cubicBezTo>
                    <a:pt x="129" y="1749"/>
                    <a:pt x="0" y="2039"/>
                    <a:pt x="0" y="2392"/>
                  </a:cubicBezTo>
                  <a:cubicBezTo>
                    <a:pt x="0" y="2547"/>
                    <a:pt x="248" y="2547"/>
                    <a:pt x="341" y="2547"/>
                  </a:cubicBezTo>
                  <a:cubicBezTo>
                    <a:pt x="411" y="2551"/>
                    <a:pt x="480" y="2554"/>
                    <a:pt x="549" y="2554"/>
                  </a:cubicBezTo>
                  <a:cubicBezTo>
                    <a:pt x="1944" y="2554"/>
                    <a:pt x="3366" y="1671"/>
                    <a:pt x="3692" y="283"/>
                  </a:cubicBezTo>
                  <a:cubicBezTo>
                    <a:pt x="3723" y="127"/>
                    <a:pt x="3567" y="65"/>
                    <a:pt x="3474" y="65"/>
                  </a:cubicBezTo>
                  <a:cubicBezTo>
                    <a:pt x="3266" y="21"/>
                    <a:pt x="3057" y="1"/>
                    <a:pt x="28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13"/>
            <p:cNvSpPr/>
            <p:nvPr/>
          </p:nvSpPr>
          <p:spPr>
            <a:xfrm>
              <a:off x="364525" y="2209500"/>
              <a:ext cx="76800" cy="52900"/>
            </a:xfrm>
            <a:custGeom>
              <a:rect b="b" l="l" r="r" t="t"/>
              <a:pathLst>
                <a:path extrusionOk="0" h="2116" w="3072">
                  <a:moveTo>
                    <a:pt x="1846" y="949"/>
                  </a:moveTo>
                  <a:lnTo>
                    <a:pt x="1846" y="949"/>
                  </a:lnTo>
                  <a:cubicBezTo>
                    <a:pt x="1852" y="978"/>
                    <a:pt x="1858" y="1009"/>
                    <a:pt x="1861" y="1043"/>
                  </a:cubicBezTo>
                  <a:cubicBezTo>
                    <a:pt x="1861" y="1167"/>
                    <a:pt x="1830" y="1260"/>
                    <a:pt x="1799" y="1384"/>
                  </a:cubicBezTo>
                  <a:cubicBezTo>
                    <a:pt x="1771" y="1441"/>
                    <a:pt x="1635" y="1579"/>
                    <a:pt x="1616" y="1648"/>
                  </a:cubicBezTo>
                  <a:lnTo>
                    <a:pt x="1616" y="1648"/>
                  </a:lnTo>
                  <a:lnTo>
                    <a:pt x="1520" y="1632"/>
                  </a:lnTo>
                  <a:cubicBezTo>
                    <a:pt x="1385" y="1578"/>
                    <a:pt x="1250" y="1524"/>
                    <a:pt x="1156" y="1449"/>
                  </a:cubicBezTo>
                  <a:lnTo>
                    <a:pt x="1156" y="1449"/>
                  </a:lnTo>
                  <a:cubicBezTo>
                    <a:pt x="1217" y="1318"/>
                    <a:pt x="1294" y="1197"/>
                    <a:pt x="1384" y="1089"/>
                  </a:cubicBezTo>
                  <a:lnTo>
                    <a:pt x="1384" y="1089"/>
                  </a:lnTo>
                  <a:cubicBezTo>
                    <a:pt x="1543" y="1062"/>
                    <a:pt x="1700" y="1015"/>
                    <a:pt x="1846" y="949"/>
                  </a:cubicBezTo>
                  <a:close/>
                  <a:moveTo>
                    <a:pt x="1675" y="1628"/>
                  </a:moveTo>
                  <a:cubicBezTo>
                    <a:pt x="1686" y="1628"/>
                    <a:pt x="1697" y="1637"/>
                    <a:pt x="1706" y="1663"/>
                  </a:cubicBezTo>
                  <a:lnTo>
                    <a:pt x="1635" y="1651"/>
                  </a:lnTo>
                  <a:lnTo>
                    <a:pt x="1635" y="1651"/>
                  </a:lnTo>
                  <a:cubicBezTo>
                    <a:pt x="1647" y="1640"/>
                    <a:pt x="1661" y="1628"/>
                    <a:pt x="1675" y="1628"/>
                  </a:cubicBezTo>
                  <a:close/>
                  <a:moveTo>
                    <a:pt x="2053" y="0"/>
                  </a:moveTo>
                  <a:cubicBezTo>
                    <a:pt x="1957" y="0"/>
                    <a:pt x="1860" y="7"/>
                    <a:pt x="1768" y="19"/>
                  </a:cubicBezTo>
                  <a:cubicBezTo>
                    <a:pt x="1281" y="110"/>
                    <a:pt x="555" y="381"/>
                    <a:pt x="558" y="978"/>
                  </a:cubicBezTo>
                  <a:lnTo>
                    <a:pt x="558" y="978"/>
                  </a:lnTo>
                  <a:cubicBezTo>
                    <a:pt x="349" y="1187"/>
                    <a:pt x="170" y="1428"/>
                    <a:pt x="31" y="1694"/>
                  </a:cubicBezTo>
                  <a:cubicBezTo>
                    <a:pt x="0" y="1725"/>
                    <a:pt x="0" y="1787"/>
                    <a:pt x="62" y="1787"/>
                  </a:cubicBezTo>
                  <a:cubicBezTo>
                    <a:pt x="406" y="2004"/>
                    <a:pt x="802" y="2116"/>
                    <a:pt x="1202" y="2116"/>
                  </a:cubicBezTo>
                  <a:cubicBezTo>
                    <a:pt x="1488" y="2116"/>
                    <a:pt x="1776" y="2059"/>
                    <a:pt x="2047" y="1942"/>
                  </a:cubicBezTo>
                  <a:cubicBezTo>
                    <a:pt x="2575" y="1725"/>
                    <a:pt x="3071" y="1291"/>
                    <a:pt x="2978" y="670"/>
                  </a:cubicBezTo>
                  <a:cubicBezTo>
                    <a:pt x="2902" y="140"/>
                    <a:pt x="2477" y="0"/>
                    <a:pt x="2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ly Title">
  <p:cSld name="CUSTOM_9">
    <p:spTree>
      <p:nvGrpSpPr>
        <p:cNvPr id="1647" name="Shape 1647"/>
        <p:cNvGrpSpPr/>
        <p:nvPr/>
      </p:nvGrpSpPr>
      <p:grpSpPr>
        <a:xfrm>
          <a:off x="0" y="0"/>
          <a:ext cx="0" cy="0"/>
          <a:chOff x="0" y="0"/>
          <a:chExt cx="0" cy="0"/>
        </a:xfrm>
      </p:grpSpPr>
      <p:grpSp>
        <p:nvGrpSpPr>
          <p:cNvPr id="1648" name="Google Shape;1648;p14"/>
          <p:cNvGrpSpPr/>
          <p:nvPr/>
        </p:nvGrpSpPr>
        <p:grpSpPr>
          <a:xfrm flipH="1" rot="10800000">
            <a:off x="-2094831" y="-848617"/>
            <a:ext cx="6467864" cy="2656239"/>
            <a:chOff x="5619200" y="4458200"/>
            <a:chExt cx="1647150" cy="742900"/>
          </a:xfrm>
        </p:grpSpPr>
        <p:sp>
          <p:nvSpPr>
            <p:cNvPr id="1649" name="Google Shape;1649;p14"/>
            <p:cNvSpPr/>
            <p:nvPr/>
          </p:nvSpPr>
          <p:spPr>
            <a:xfrm>
              <a:off x="5619200" y="4458200"/>
              <a:ext cx="1647150" cy="690850"/>
            </a:xfrm>
            <a:custGeom>
              <a:rect b="b" l="l" r="r" t="t"/>
              <a:pathLst>
                <a:path extrusionOk="0" h="27634" w="65886">
                  <a:moveTo>
                    <a:pt x="22214" y="1"/>
                  </a:moveTo>
                  <a:cubicBezTo>
                    <a:pt x="20532" y="1"/>
                    <a:pt x="18847" y="281"/>
                    <a:pt x="17278" y="833"/>
                  </a:cubicBezTo>
                  <a:cubicBezTo>
                    <a:pt x="12222" y="2632"/>
                    <a:pt x="8251" y="6758"/>
                    <a:pt x="5677" y="11442"/>
                  </a:cubicBezTo>
                  <a:cubicBezTo>
                    <a:pt x="3071" y="16126"/>
                    <a:pt x="1706" y="21399"/>
                    <a:pt x="465" y="26610"/>
                  </a:cubicBezTo>
                  <a:lnTo>
                    <a:pt x="0" y="26951"/>
                  </a:lnTo>
                  <a:cubicBezTo>
                    <a:pt x="5568" y="25612"/>
                    <a:pt x="11272" y="25199"/>
                    <a:pt x="17004" y="25199"/>
                  </a:cubicBezTo>
                  <a:cubicBezTo>
                    <a:pt x="21491" y="25199"/>
                    <a:pt x="25994" y="25452"/>
                    <a:pt x="30461" y="25711"/>
                  </a:cubicBezTo>
                  <a:lnTo>
                    <a:pt x="65079" y="27634"/>
                  </a:lnTo>
                  <a:cubicBezTo>
                    <a:pt x="65513" y="23291"/>
                    <a:pt x="65885" y="18762"/>
                    <a:pt x="64179" y="14730"/>
                  </a:cubicBezTo>
                  <a:cubicBezTo>
                    <a:pt x="62763" y="11347"/>
                    <a:pt x="59330" y="8541"/>
                    <a:pt x="55791" y="8541"/>
                  </a:cubicBezTo>
                  <a:cubicBezTo>
                    <a:pt x="55143" y="8541"/>
                    <a:pt x="54492" y="8635"/>
                    <a:pt x="53850" y="8836"/>
                  </a:cubicBezTo>
                  <a:cubicBezTo>
                    <a:pt x="50810" y="9798"/>
                    <a:pt x="48793" y="12807"/>
                    <a:pt x="45847" y="14016"/>
                  </a:cubicBezTo>
                  <a:cubicBezTo>
                    <a:pt x="44931" y="14378"/>
                    <a:pt x="43968" y="14557"/>
                    <a:pt x="43010" y="14557"/>
                  </a:cubicBezTo>
                  <a:cubicBezTo>
                    <a:pt x="41501" y="14557"/>
                    <a:pt x="40002" y="14113"/>
                    <a:pt x="38712" y="13241"/>
                  </a:cubicBezTo>
                  <a:cubicBezTo>
                    <a:pt x="35579" y="11131"/>
                    <a:pt x="34525" y="7006"/>
                    <a:pt x="32043" y="4152"/>
                  </a:cubicBezTo>
                  <a:cubicBezTo>
                    <a:pt x="29611" y="1358"/>
                    <a:pt x="25918" y="1"/>
                    <a:pt x="22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14"/>
            <p:cNvSpPr/>
            <p:nvPr/>
          </p:nvSpPr>
          <p:spPr>
            <a:xfrm>
              <a:off x="5706150" y="4536325"/>
              <a:ext cx="1477225" cy="645250"/>
            </a:xfrm>
            <a:custGeom>
              <a:rect b="b" l="l" r="r" t="t"/>
              <a:pathLst>
                <a:path extrusionOk="0" h="25810" w="59089">
                  <a:moveTo>
                    <a:pt x="17943" y="1"/>
                  </a:moveTo>
                  <a:cubicBezTo>
                    <a:pt x="14845" y="1"/>
                    <a:pt x="11730" y="1372"/>
                    <a:pt x="9457" y="3416"/>
                  </a:cubicBezTo>
                  <a:cubicBezTo>
                    <a:pt x="3905" y="8441"/>
                    <a:pt x="1454" y="16847"/>
                    <a:pt x="27" y="23919"/>
                  </a:cubicBezTo>
                  <a:cubicBezTo>
                    <a:pt x="0" y="24028"/>
                    <a:pt x="98" y="24077"/>
                    <a:pt x="219" y="24077"/>
                  </a:cubicBezTo>
                  <a:cubicBezTo>
                    <a:pt x="375" y="24077"/>
                    <a:pt x="568" y="23997"/>
                    <a:pt x="586" y="23857"/>
                  </a:cubicBezTo>
                  <a:lnTo>
                    <a:pt x="586" y="23888"/>
                  </a:lnTo>
                  <a:cubicBezTo>
                    <a:pt x="1857" y="17684"/>
                    <a:pt x="3874" y="10891"/>
                    <a:pt x="7875" y="5804"/>
                  </a:cubicBezTo>
                  <a:cubicBezTo>
                    <a:pt x="10223" y="2806"/>
                    <a:pt x="14226" y="397"/>
                    <a:pt x="18067" y="397"/>
                  </a:cubicBezTo>
                  <a:cubicBezTo>
                    <a:pt x="20265" y="397"/>
                    <a:pt x="22410" y="1186"/>
                    <a:pt x="24160" y="3105"/>
                  </a:cubicBezTo>
                  <a:cubicBezTo>
                    <a:pt x="27014" y="6238"/>
                    <a:pt x="27293" y="11574"/>
                    <a:pt x="31388" y="13652"/>
                  </a:cubicBezTo>
                  <a:cubicBezTo>
                    <a:pt x="32890" y="14422"/>
                    <a:pt x="34450" y="14733"/>
                    <a:pt x="36021" y="14733"/>
                  </a:cubicBezTo>
                  <a:cubicBezTo>
                    <a:pt x="39447" y="14733"/>
                    <a:pt x="42926" y="13256"/>
                    <a:pt x="45967" y="11853"/>
                  </a:cubicBezTo>
                  <a:cubicBezTo>
                    <a:pt x="47522" y="11132"/>
                    <a:pt x="49125" y="10690"/>
                    <a:pt x="50634" y="10690"/>
                  </a:cubicBezTo>
                  <a:cubicBezTo>
                    <a:pt x="52827" y="10690"/>
                    <a:pt x="54825" y="11623"/>
                    <a:pt x="56203" y="13993"/>
                  </a:cubicBezTo>
                  <a:cubicBezTo>
                    <a:pt x="58251" y="17591"/>
                    <a:pt x="57537" y="21810"/>
                    <a:pt x="56855" y="25625"/>
                  </a:cubicBezTo>
                  <a:cubicBezTo>
                    <a:pt x="56826" y="25753"/>
                    <a:pt x="56934" y="25809"/>
                    <a:pt x="57062" y="25809"/>
                  </a:cubicBezTo>
                  <a:cubicBezTo>
                    <a:pt x="57214" y="25809"/>
                    <a:pt x="57396" y="25729"/>
                    <a:pt x="57413" y="25594"/>
                  </a:cubicBezTo>
                  <a:cubicBezTo>
                    <a:pt x="58344" y="20445"/>
                    <a:pt x="59088" y="12039"/>
                    <a:pt x="52419" y="10302"/>
                  </a:cubicBezTo>
                  <a:cubicBezTo>
                    <a:pt x="51875" y="10154"/>
                    <a:pt x="51331" y="10089"/>
                    <a:pt x="50790" y="10089"/>
                  </a:cubicBezTo>
                  <a:cubicBezTo>
                    <a:pt x="48831" y="10089"/>
                    <a:pt x="46904" y="10940"/>
                    <a:pt x="45129" y="11791"/>
                  </a:cubicBezTo>
                  <a:cubicBezTo>
                    <a:pt x="42363" y="13107"/>
                    <a:pt x="39371" y="14279"/>
                    <a:pt x="36316" y="14279"/>
                  </a:cubicBezTo>
                  <a:cubicBezTo>
                    <a:pt x="35125" y="14279"/>
                    <a:pt x="33923" y="14101"/>
                    <a:pt x="32722" y="13683"/>
                  </a:cubicBezTo>
                  <a:cubicBezTo>
                    <a:pt x="26983" y="11729"/>
                    <a:pt x="27572" y="3757"/>
                    <a:pt x="22361" y="1058"/>
                  </a:cubicBezTo>
                  <a:cubicBezTo>
                    <a:pt x="20959" y="326"/>
                    <a:pt x="19453" y="1"/>
                    <a:pt x="1794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14"/>
            <p:cNvSpPr/>
            <p:nvPr/>
          </p:nvSpPr>
          <p:spPr>
            <a:xfrm>
              <a:off x="5813125" y="4656950"/>
              <a:ext cx="1320600" cy="525400"/>
            </a:xfrm>
            <a:custGeom>
              <a:rect b="b" l="l" r="r" t="t"/>
              <a:pathLst>
                <a:path extrusionOk="0" h="21016" w="52824">
                  <a:moveTo>
                    <a:pt x="12103" y="0"/>
                  </a:moveTo>
                  <a:cubicBezTo>
                    <a:pt x="10659" y="0"/>
                    <a:pt x="9171" y="529"/>
                    <a:pt x="7753" y="1693"/>
                  </a:cubicBezTo>
                  <a:cubicBezTo>
                    <a:pt x="5488" y="3523"/>
                    <a:pt x="4279" y="6407"/>
                    <a:pt x="3193" y="9044"/>
                  </a:cubicBezTo>
                  <a:cubicBezTo>
                    <a:pt x="1859" y="12394"/>
                    <a:pt x="804" y="15868"/>
                    <a:pt x="29" y="19405"/>
                  </a:cubicBezTo>
                  <a:cubicBezTo>
                    <a:pt x="1" y="19532"/>
                    <a:pt x="108" y="19588"/>
                    <a:pt x="236" y="19588"/>
                  </a:cubicBezTo>
                  <a:cubicBezTo>
                    <a:pt x="389" y="19588"/>
                    <a:pt x="570" y="19508"/>
                    <a:pt x="587" y="19374"/>
                  </a:cubicBezTo>
                  <a:cubicBezTo>
                    <a:pt x="1394" y="15620"/>
                    <a:pt x="2542" y="11991"/>
                    <a:pt x="4030" y="8455"/>
                  </a:cubicBezTo>
                  <a:cubicBezTo>
                    <a:pt x="5457" y="5043"/>
                    <a:pt x="7536" y="762"/>
                    <a:pt x="11723" y="359"/>
                  </a:cubicBezTo>
                  <a:cubicBezTo>
                    <a:pt x="11913" y="339"/>
                    <a:pt x="12099" y="330"/>
                    <a:pt x="12280" y="330"/>
                  </a:cubicBezTo>
                  <a:cubicBezTo>
                    <a:pt x="15886" y="330"/>
                    <a:pt x="17796" y="4030"/>
                    <a:pt x="19509" y="6718"/>
                  </a:cubicBezTo>
                  <a:cubicBezTo>
                    <a:pt x="20905" y="8920"/>
                    <a:pt x="22487" y="10595"/>
                    <a:pt x="24937" y="11557"/>
                  </a:cubicBezTo>
                  <a:cubicBezTo>
                    <a:pt x="26989" y="12342"/>
                    <a:pt x="29212" y="12714"/>
                    <a:pt x="31449" y="12714"/>
                  </a:cubicBezTo>
                  <a:cubicBezTo>
                    <a:pt x="34690" y="12714"/>
                    <a:pt x="37962" y="11934"/>
                    <a:pt x="40788" y="10502"/>
                  </a:cubicBezTo>
                  <a:cubicBezTo>
                    <a:pt x="42308" y="9727"/>
                    <a:pt x="43735" y="8610"/>
                    <a:pt x="45441" y="8238"/>
                  </a:cubicBezTo>
                  <a:cubicBezTo>
                    <a:pt x="45768" y="8169"/>
                    <a:pt x="46083" y="8136"/>
                    <a:pt x="46386" y="8136"/>
                  </a:cubicBezTo>
                  <a:cubicBezTo>
                    <a:pt x="48126" y="8136"/>
                    <a:pt x="49471" y="9218"/>
                    <a:pt x="50342" y="10750"/>
                  </a:cubicBezTo>
                  <a:cubicBezTo>
                    <a:pt x="52017" y="13759"/>
                    <a:pt x="51862" y="17605"/>
                    <a:pt x="51025" y="20831"/>
                  </a:cubicBezTo>
                  <a:cubicBezTo>
                    <a:pt x="50996" y="20959"/>
                    <a:pt x="51104" y="21015"/>
                    <a:pt x="51235" y="21015"/>
                  </a:cubicBezTo>
                  <a:cubicBezTo>
                    <a:pt x="51391" y="21015"/>
                    <a:pt x="51580" y="20935"/>
                    <a:pt x="51614" y="20800"/>
                  </a:cubicBezTo>
                  <a:cubicBezTo>
                    <a:pt x="52576" y="16985"/>
                    <a:pt x="52824" y="10037"/>
                    <a:pt x="48388" y="8083"/>
                  </a:cubicBezTo>
                  <a:cubicBezTo>
                    <a:pt x="47798" y="7821"/>
                    <a:pt x="47205" y="7711"/>
                    <a:pt x="46617" y="7711"/>
                  </a:cubicBezTo>
                  <a:cubicBezTo>
                    <a:pt x="45318" y="7711"/>
                    <a:pt x="44041" y="8249"/>
                    <a:pt x="42867" y="8889"/>
                  </a:cubicBezTo>
                  <a:cubicBezTo>
                    <a:pt x="39858" y="10471"/>
                    <a:pt x="37035" y="11836"/>
                    <a:pt x="33623" y="12177"/>
                  </a:cubicBezTo>
                  <a:cubicBezTo>
                    <a:pt x="32943" y="12241"/>
                    <a:pt x="32241" y="12276"/>
                    <a:pt x="31531" y="12276"/>
                  </a:cubicBezTo>
                  <a:cubicBezTo>
                    <a:pt x="28808" y="12276"/>
                    <a:pt x="25954" y="11762"/>
                    <a:pt x="23666" y="10409"/>
                  </a:cubicBezTo>
                  <a:cubicBezTo>
                    <a:pt x="20967" y="8796"/>
                    <a:pt x="19850" y="5880"/>
                    <a:pt x="18082" y="3461"/>
                  </a:cubicBezTo>
                  <a:cubicBezTo>
                    <a:pt x="16494" y="1287"/>
                    <a:pt x="14354" y="0"/>
                    <a:pt x="1210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14"/>
            <p:cNvSpPr/>
            <p:nvPr/>
          </p:nvSpPr>
          <p:spPr>
            <a:xfrm>
              <a:off x="5873650" y="4751150"/>
              <a:ext cx="1188750" cy="437925"/>
            </a:xfrm>
            <a:custGeom>
              <a:rect b="b" l="l" r="r" t="t"/>
              <a:pathLst>
                <a:path extrusionOk="0" h="17517" w="47550">
                  <a:moveTo>
                    <a:pt x="9521" y="1"/>
                  </a:moveTo>
                  <a:cubicBezTo>
                    <a:pt x="9160" y="1"/>
                    <a:pt x="8777" y="70"/>
                    <a:pt x="8372" y="220"/>
                  </a:cubicBezTo>
                  <a:cubicBezTo>
                    <a:pt x="6107" y="1089"/>
                    <a:pt x="4556" y="3911"/>
                    <a:pt x="3440" y="5897"/>
                  </a:cubicBezTo>
                  <a:cubicBezTo>
                    <a:pt x="1796" y="8812"/>
                    <a:pt x="648" y="12007"/>
                    <a:pt x="27" y="15326"/>
                  </a:cubicBezTo>
                  <a:cubicBezTo>
                    <a:pt x="0" y="15449"/>
                    <a:pt x="99" y="15500"/>
                    <a:pt x="220" y="15500"/>
                  </a:cubicBezTo>
                  <a:cubicBezTo>
                    <a:pt x="375" y="15500"/>
                    <a:pt x="568" y="15417"/>
                    <a:pt x="586" y="15295"/>
                  </a:cubicBezTo>
                  <a:cubicBezTo>
                    <a:pt x="1175" y="12224"/>
                    <a:pt x="2199" y="9278"/>
                    <a:pt x="3657" y="6517"/>
                  </a:cubicBezTo>
                  <a:cubicBezTo>
                    <a:pt x="4685" y="4624"/>
                    <a:pt x="7191" y="497"/>
                    <a:pt x="9585" y="497"/>
                  </a:cubicBezTo>
                  <a:cubicBezTo>
                    <a:pt x="10369" y="497"/>
                    <a:pt x="11142" y="940"/>
                    <a:pt x="11846" y="2050"/>
                  </a:cubicBezTo>
                  <a:cubicBezTo>
                    <a:pt x="13118" y="4035"/>
                    <a:pt x="13645" y="6176"/>
                    <a:pt x="15382" y="7913"/>
                  </a:cubicBezTo>
                  <a:cubicBezTo>
                    <a:pt x="16809" y="9278"/>
                    <a:pt x="18484" y="10363"/>
                    <a:pt x="20345" y="11077"/>
                  </a:cubicBezTo>
                  <a:cubicBezTo>
                    <a:pt x="22756" y="12044"/>
                    <a:pt x="25362" y="12482"/>
                    <a:pt x="27974" y="12482"/>
                  </a:cubicBezTo>
                  <a:cubicBezTo>
                    <a:pt x="30136" y="12482"/>
                    <a:pt x="32302" y="12183"/>
                    <a:pt x="34366" y="11635"/>
                  </a:cubicBezTo>
                  <a:cubicBezTo>
                    <a:pt x="35483" y="11356"/>
                    <a:pt x="36568" y="10984"/>
                    <a:pt x="37654" y="10549"/>
                  </a:cubicBezTo>
                  <a:cubicBezTo>
                    <a:pt x="38998" y="9989"/>
                    <a:pt x="41480" y="8317"/>
                    <a:pt x="43091" y="8317"/>
                  </a:cubicBezTo>
                  <a:cubicBezTo>
                    <a:pt x="43265" y="8317"/>
                    <a:pt x="43428" y="8336"/>
                    <a:pt x="43579" y="8378"/>
                  </a:cubicBezTo>
                  <a:cubicBezTo>
                    <a:pt x="47115" y="9464"/>
                    <a:pt x="46556" y="14613"/>
                    <a:pt x="46091" y="17343"/>
                  </a:cubicBezTo>
                  <a:cubicBezTo>
                    <a:pt x="46078" y="17465"/>
                    <a:pt x="46178" y="17516"/>
                    <a:pt x="46297" y="17516"/>
                  </a:cubicBezTo>
                  <a:cubicBezTo>
                    <a:pt x="46449" y="17516"/>
                    <a:pt x="46632" y="17433"/>
                    <a:pt x="46649" y="17312"/>
                  </a:cubicBezTo>
                  <a:cubicBezTo>
                    <a:pt x="47115" y="14675"/>
                    <a:pt x="47549" y="10953"/>
                    <a:pt x="45378" y="8936"/>
                  </a:cubicBezTo>
                  <a:cubicBezTo>
                    <a:pt x="44616" y="8219"/>
                    <a:pt x="43841" y="7937"/>
                    <a:pt x="43056" y="7937"/>
                  </a:cubicBezTo>
                  <a:cubicBezTo>
                    <a:pt x="42177" y="7937"/>
                    <a:pt x="41284" y="8290"/>
                    <a:pt x="40384" y="8781"/>
                  </a:cubicBezTo>
                  <a:cubicBezTo>
                    <a:pt x="36658" y="10818"/>
                    <a:pt x="32257" y="12103"/>
                    <a:pt x="27923" y="12103"/>
                  </a:cubicBezTo>
                  <a:cubicBezTo>
                    <a:pt x="24536" y="12103"/>
                    <a:pt x="21189" y="11318"/>
                    <a:pt x="18236" y="9495"/>
                  </a:cubicBezTo>
                  <a:cubicBezTo>
                    <a:pt x="16933" y="8688"/>
                    <a:pt x="15754" y="7665"/>
                    <a:pt x="14824" y="6424"/>
                  </a:cubicBezTo>
                  <a:cubicBezTo>
                    <a:pt x="13862" y="5152"/>
                    <a:pt x="13397" y="3663"/>
                    <a:pt x="12621" y="2267"/>
                  </a:cubicBezTo>
                  <a:cubicBezTo>
                    <a:pt x="11911" y="970"/>
                    <a:pt x="10873" y="1"/>
                    <a:pt x="952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14"/>
            <p:cNvSpPr/>
            <p:nvPr/>
          </p:nvSpPr>
          <p:spPr>
            <a:xfrm>
              <a:off x="5987550" y="4937050"/>
              <a:ext cx="1010475" cy="264050"/>
            </a:xfrm>
            <a:custGeom>
              <a:rect b="b" l="l" r="r" t="t"/>
              <a:pathLst>
                <a:path extrusionOk="0" h="10562" w="40419">
                  <a:moveTo>
                    <a:pt x="5814" y="0"/>
                  </a:moveTo>
                  <a:cubicBezTo>
                    <a:pt x="5718" y="0"/>
                    <a:pt x="5621" y="4"/>
                    <a:pt x="5522" y="11"/>
                  </a:cubicBezTo>
                  <a:cubicBezTo>
                    <a:pt x="1396" y="291"/>
                    <a:pt x="217" y="4695"/>
                    <a:pt x="0" y="8107"/>
                  </a:cubicBezTo>
                  <a:cubicBezTo>
                    <a:pt x="0" y="8136"/>
                    <a:pt x="54" y="8150"/>
                    <a:pt x="128" y="8150"/>
                  </a:cubicBezTo>
                  <a:cubicBezTo>
                    <a:pt x="292" y="8150"/>
                    <a:pt x="559" y="8081"/>
                    <a:pt x="559" y="7952"/>
                  </a:cubicBezTo>
                  <a:cubicBezTo>
                    <a:pt x="714" y="5781"/>
                    <a:pt x="993" y="3113"/>
                    <a:pt x="2699" y="1531"/>
                  </a:cubicBezTo>
                  <a:cubicBezTo>
                    <a:pt x="3123" y="1083"/>
                    <a:pt x="3706" y="835"/>
                    <a:pt x="4305" y="835"/>
                  </a:cubicBezTo>
                  <a:cubicBezTo>
                    <a:pt x="4452" y="835"/>
                    <a:pt x="4600" y="849"/>
                    <a:pt x="4746" y="880"/>
                  </a:cubicBezTo>
                  <a:cubicBezTo>
                    <a:pt x="5252" y="543"/>
                    <a:pt x="5736" y="372"/>
                    <a:pt x="6204" y="372"/>
                  </a:cubicBezTo>
                  <a:cubicBezTo>
                    <a:pt x="6683" y="372"/>
                    <a:pt x="7145" y="550"/>
                    <a:pt x="7600" y="911"/>
                  </a:cubicBezTo>
                  <a:cubicBezTo>
                    <a:pt x="7941" y="1097"/>
                    <a:pt x="8282" y="1345"/>
                    <a:pt x="8593" y="1624"/>
                  </a:cubicBezTo>
                  <a:cubicBezTo>
                    <a:pt x="9368" y="2245"/>
                    <a:pt x="10082" y="2958"/>
                    <a:pt x="10888" y="3579"/>
                  </a:cubicBezTo>
                  <a:cubicBezTo>
                    <a:pt x="14727" y="6452"/>
                    <a:pt x="19362" y="7977"/>
                    <a:pt x="24064" y="7977"/>
                  </a:cubicBezTo>
                  <a:cubicBezTo>
                    <a:pt x="25859" y="7977"/>
                    <a:pt x="27664" y="7755"/>
                    <a:pt x="29438" y="7301"/>
                  </a:cubicBezTo>
                  <a:cubicBezTo>
                    <a:pt x="30306" y="7084"/>
                    <a:pt x="31144" y="6774"/>
                    <a:pt x="31981" y="6494"/>
                  </a:cubicBezTo>
                  <a:cubicBezTo>
                    <a:pt x="32540" y="6277"/>
                    <a:pt x="33067" y="6091"/>
                    <a:pt x="33594" y="5905"/>
                  </a:cubicBezTo>
                  <a:cubicBezTo>
                    <a:pt x="34508" y="5609"/>
                    <a:pt x="35835" y="5194"/>
                    <a:pt x="36917" y="5194"/>
                  </a:cubicBezTo>
                  <a:cubicBezTo>
                    <a:pt x="37194" y="5194"/>
                    <a:pt x="37455" y="5222"/>
                    <a:pt x="37689" y="5285"/>
                  </a:cubicBezTo>
                  <a:cubicBezTo>
                    <a:pt x="39984" y="5874"/>
                    <a:pt x="39426" y="8883"/>
                    <a:pt x="38992" y="10496"/>
                  </a:cubicBezTo>
                  <a:cubicBezTo>
                    <a:pt x="38980" y="10541"/>
                    <a:pt x="39044" y="10562"/>
                    <a:pt x="39132" y="10562"/>
                  </a:cubicBezTo>
                  <a:cubicBezTo>
                    <a:pt x="39285" y="10562"/>
                    <a:pt x="39511" y="10501"/>
                    <a:pt x="39550" y="10403"/>
                  </a:cubicBezTo>
                  <a:cubicBezTo>
                    <a:pt x="39922" y="8914"/>
                    <a:pt x="40418" y="6743"/>
                    <a:pt x="39085" y="5564"/>
                  </a:cubicBezTo>
                  <a:cubicBezTo>
                    <a:pt x="38560" y="5096"/>
                    <a:pt x="37894" y="4939"/>
                    <a:pt x="37197" y="4939"/>
                  </a:cubicBezTo>
                  <a:cubicBezTo>
                    <a:pt x="36369" y="4939"/>
                    <a:pt x="35498" y="5161"/>
                    <a:pt x="34773" y="5347"/>
                  </a:cubicBezTo>
                  <a:cubicBezTo>
                    <a:pt x="31733" y="6153"/>
                    <a:pt x="28972" y="7487"/>
                    <a:pt x="25746" y="7704"/>
                  </a:cubicBezTo>
                  <a:cubicBezTo>
                    <a:pt x="25328" y="7727"/>
                    <a:pt x="24911" y="7738"/>
                    <a:pt x="24495" y="7738"/>
                  </a:cubicBezTo>
                  <a:cubicBezTo>
                    <a:pt x="22069" y="7738"/>
                    <a:pt x="19675" y="7351"/>
                    <a:pt x="17371" y="6557"/>
                  </a:cubicBezTo>
                  <a:cubicBezTo>
                    <a:pt x="14859" y="5688"/>
                    <a:pt x="12532" y="4354"/>
                    <a:pt x="10485" y="2617"/>
                  </a:cubicBezTo>
                  <a:cubicBezTo>
                    <a:pt x="9096" y="1435"/>
                    <a:pt x="7736" y="0"/>
                    <a:pt x="58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 name="Google Shape;1654;p14"/>
          <p:cNvGrpSpPr/>
          <p:nvPr/>
        </p:nvGrpSpPr>
        <p:grpSpPr>
          <a:xfrm>
            <a:off x="170572" y="3531890"/>
            <a:ext cx="4519000" cy="2428630"/>
            <a:chOff x="4178350" y="2375050"/>
            <a:chExt cx="938350" cy="515775"/>
          </a:xfrm>
        </p:grpSpPr>
        <p:sp>
          <p:nvSpPr>
            <p:cNvPr id="1655" name="Google Shape;1655;p14"/>
            <p:cNvSpPr/>
            <p:nvPr/>
          </p:nvSpPr>
          <p:spPr>
            <a:xfrm>
              <a:off x="4178350" y="2375050"/>
              <a:ext cx="938350" cy="470050"/>
            </a:xfrm>
            <a:custGeom>
              <a:rect b="b" l="l" r="r" t="t"/>
              <a:pathLst>
                <a:path extrusionOk="0" h="18802" w="37534">
                  <a:moveTo>
                    <a:pt x="19941" y="1"/>
                  </a:moveTo>
                  <a:cubicBezTo>
                    <a:pt x="19829" y="1"/>
                    <a:pt x="19717" y="2"/>
                    <a:pt x="19604" y="4"/>
                  </a:cubicBezTo>
                  <a:cubicBezTo>
                    <a:pt x="17557" y="35"/>
                    <a:pt x="15789" y="780"/>
                    <a:pt x="13804" y="1121"/>
                  </a:cubicBezTo>
                  <a:cubicBezTo>
                    <a:pt x="11260" y="1617"/>
                    <a:pt x="8903" y="2765"/>
                    <a:pt x="6949" y="4440"/>
                  </a:cubicBezTo>
                  <a:cubicBezTo>
                    <a:pt x="2792" y="7914"/>
                    <a:pt x="248" y="12970"/>
                    <a:pt x="0" y="18367"/>
                  </a:cubicBezTo>
                  <a:lnTo>
                    <a:pt x="714" y="18802"/>
                  </a:lnTo>
                  <a:lnTo>
                    <a:pt x="36913" y="18678"/>
                  </a:lnTo>
                  <a:cubicBezTo>
                    <a:pt x="37534" y="16816"/>
                    <a:pt x="36727" y="14800"/>
                    <a:pt x="35952" y="12970"/>
                  </a:cubicBezTo>
                  <a:cubicBezTo>
                    <a:pt x="34711" y="10147"/>
                    <a:pt x="33377" y="7263"/>
                    <a:pt x="31392" y="4998"/>
                  </a:cubicBezTo>
                  <a:cubicBezTo>
                    <a:pt x="28520" y="1733"/>
                    <a:pt x="24234" y="1"/>
                    <a:pt x="19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14"/>
            <p:cNvSpPr/>
            <p:nvPr/>
          </p:nvSpPr>
          <p:spPr>
            <a:xfrm>
              <a:off x="4192225" y="2449850"/>
              <a:ext cx="867875" cy="411650"/>
            </a:xfrm>
            <a:custGeom>
              <a:rect b="b" l="l" r="r" t="t"/>
              <a:pathLst>
                <a:path extrusionOk="0" h="16466" w="34715">
                  <a:moveTo>
                    <a:pt x="18380" y="0"/>
                  </a:moveTo>
                  <a:cubicBezTo>
                    <a:pt x="17829" y="0"/>
                    <a:pt x="17276" y="28"/>
                    <a:pt x="16723" y="83"/>
                  </a:cubicBezTo>
                  <a:cubicBezTo>
                    <a:pt x="13063" y="455"/>
                    <a:pt x="9589" y="1944"/>
                    <a:pt x="6766" y="4302"/>
                  </a:cubicBezTo>
                  <a:cubicBezTo>
                    <a:pt x="3105" y="7403"/>
                    <a:pt x="1492" y="11839"/>
                    <a:pt x="35" y="16275"/>
                  </a:cubicBezTo>
                  <a:cubicBezTo>
                    <a:pt x="1" y="16377"/>
                    <a:pt x="123" y="16421"/>
                    <a:pt x="298" y="16421"/>
                  </a:cubicBezTo>
                  <a:cubicBezTo>
                    <a:pt x="604" y="16421"/>
                    <a:pt x="1072" y="16286"/>
                    <a:pt x="1151" y="16089"/>
                  </a:cubicBezTo>
                  <a:lnTo>
                    <a:pt x="1120" y="16089"/>
                  </a:lnTo>
                  <a:cubicBezTo>
                    <a:pt x="2299" y="12491"/>
                    <a:pt x="3540" y="8768"/>
                    <a:pt x="6083" y="5884"/>
                  </a:cubicBezTo>
                  <a:cubicBezTo>
                    <a:pt x="8906" y="2689"/>
                    <a:pt x="12908" y="765"/>
                    <a:pt x="17188" y="548"/>
                  </a:cubicBezTo>
                  <a:cubicBezTo>
                    <a:pt x="17428" y="536"/>
                    <a:pt x="17667" y="530"/>
                    <a:pt x="17906" y="530"/>
                  </a:cubicBezTo>
                  <a:cubicBezTo>
                    <a:pt x="21865" y="530"/>
                    <a:pt x="25631" y="2217"/>
                    <a:pt x="28293" y="5201"/>
                  </a:cubicBezTo>
                  <a:cubicBezTo>
                    <a:pt x="31023" y="8241"/>
                    <a:pt x="33566" y="11994"/>
                    <a:pt x="32946" y="16306"/>
                  </a:cubicBezTo>
                  <a:cubicBezTo>
                    <a:pt x="32924" y="16418"/>
                    <a:pt x="33055" y="16465"/>
                    <a:pt x="33235" y="16465"/>
                  </a:cubicBezTo>
                  <a:cubicBezTo>
                    <a:pt x="33554" y="16465"/>
                    <a:pt x="34023" y="16318"/>
                    <a:pt x="34063" y="16120"/>
                  </a:cubicBezTo>
                  <a:cubicBezTo>
                    <a:pt x="34714" y="11436"/>
                    <a:pt x="31798" y="7217"/>
                    <a:pt x="28634" y="4053"/>
                  </a:cubicBezTo>
                  <a:cubicBezTo>
                    <a:pt x="25844" y="1317"/>
                    <a:pt x="22177" y="0"/>
                    <a:pt x="1838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14"/>
            <p:cNvSpPr/>
            <p:nvPr/>
          </p:nvSpPr>
          <p:spPr>
            <a:xfrm>
              <a:off x="4252800" y="2496850"/>
              <a:ext cx="761025" cy="376950"/>
            </a:xfrm>
            <a:custGeom>
              <a:rect b="b" l="l" r="r" t="t"/>
              <a:pathLst>
                <a:path extrusionOk="0" h="15078" w="30441">
                  <a:moveTo>
                    <a:pt x="13814" y="1"/>
                  </a:moveTo>
                  <a:cubicBezTo>
                    <a:pt x="10218" y="1"/>
                    <a:pt x="7746" y="1872"/>
                    <a:pt x="5273" y="4345"/>
                  </a:cubicBezTo>
                  <a:cubicBezTo>
                    <a:pt x="2575" y="7074"/>
                    <a:pt x="62" y="10952"/>
                    <a:pt x="0" y="14922"/>
                  </a:cubicBezTo>
                  <a:cubicBezTo>
                    <a:pt x="0" y="15030"/>
                    <a:pt x="134" y="15078"/>
                    <a:pt x="309" y="15078"/>
                  </a:cubicBezTo>
                  <a:cubicBezTo>
                    <a:pt x="639" y="15078"/>
                    <a:pt x="1117" y="14907"/>
                    <a:pt x="1117" y="14643"/>
                  </a:cubicBezTo>
                  <a:cubicBezTo>
                    <a:pt x="1179" y="10890"/>
                    <a:pt x="3629" y="7074"/>
                    <a:pt x="6173" y="4500"/>
                  </a:cubicBezTo>
                  <a:cubicBezTo>
                    <a:pt x="7414" y="3259"/>
                    <a:pt x="8716" y="1863"/>
                    <a:pt x="10392" y="1150"/>
                  </a:cubicBezTo>
                  <a:cubicBezTo>
                    <a:pt x="11295" y="765"/>
                    <a:pt x="12261" y="601"/>
                    <a:pt x="13235" y="601"/>
                  </a:cubicBezTo>
                  <a:cubicBezTo>
                    <a:pt x="14537" y="601"/>
                    <a:pt x="15855" y="893"/>
                    <a:pt x="17061" y="1336"/>
                  </a:cubicBezTo>
                  <a:cubicBezTo>
                    <a:pt x="23047" y="3507"/>
                    <a:pt x="28104" y="8346"/>
                    <a:pt x="29282" y="14736"/>
                  </a:cubicBezTo>
                  <a:cubicBezTo>
                    <a:pt x="29303" y="14849"/>
                    <a:pt x="29438" y="14897"/>
                    <a:pt x="29607" y="14897"/>
                  </a:cubicBezTo>
                  <a:cubicBezTo>
                    <a:pt x="29952" y="14897"/>
                    <a:pt x="30441" y="14696"/>
                    <a:pt x="30399" y="14426"/>
                  </a:cubicBezTo>
                  <a:cubicBezTo>
                    <a:pt x="29717" y="10549"/>
                    <a:pt x="27638" y="7074"/>
                    <a:pt x="24536" y="4655"/>
                  </a:cubicBezTo>
                  <a:cubicBezTo>
                    <a:pt x="21558" y="2329"/>
                    <a:pt x="17898" y="95"/>
                    <a:pt x="13990" y="2"/>
                  </a:cubicBezTo>
                  <a:cubicBezTo>
                    <a:pt x="13931" y="1"/>
                    <a:pt x="13872" y="1"/>
                    <a:pt x="13814" y="1"/>
                  </a:cubicBezTo>
                  <a:close/>
                </a:path>
              </a:pathLst>
            </a:custGeom>
            <a:noFill/>
            <a:ln cap="flat"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14"/>
            <p:cNvSpPr/>
            <p:nvPr/>
          </p:nvSpPr>
          <p:spPr>
            <a:xfrm>
              <a:off x="4311275" y="2568125"/>
              <a:ext cx="619300" cy="306050"/>
            </a:xfrm>
            <a:custGeom>
              <a:rect b="b" l="l" r="r" t="t"/>
              <a:pathLst>
                <a:path extrusionOk="0" h="12242" w="24772">
                  <a:moveTo>
                    <a:pt x="11588" y="1"/>
                  </a:moveTo>
                  <a:cubicBezTo>
                    <a:pt x="5191" y="1"/>
                    <a:pt x="1980" y="5894"/>
                    <a:pt x="50" y="11389"/>
                  </a:cubicBezTo>
                  <a:cubicBezTo>
                    <a:pt x="1" y="11523"/>
                    <a:pt x="143" y="11580"/>
                    <a:pt x="341" y="11580"/>
                  </a:cubicBezTo>
                  <a:cubicBezTo>
                    <a:pt x="648" y="11580"/>
                    <a:pt x="1091" y="11441"/>
                    <a:pt x="1166" y="11234"/>
                  </a:cubicBezTo>
                  <a:lnTo>
                    <a:pt x="1197" y="11234"/>
                  </a:lnTo>
                  <a:cubicBezTo>
                    <a:pt x="2977" y="6003"/>
                    <a:pt x="5858" y="679"/>
                    <a:pt x="11490" y="679"/>
                  </a:cubicBezTo>
                  <a:cubicBezTo>
                    <a:pt x="12337" y="679"/>
                    <a:pt x="13247" y="800"/>
                    <a:pt x="14225" y="1059"/>
                  </a:cubicBezTo>
                  <a:cubicBezTo>
                    <a:pt x="19282" y="2424"/>
                    <a:pt x="23593" y="6488"/>
                    <a:pt x="23531" y="12009"/>
                  </a:cubicBezTo>
                  <a:cubicBezTo>
                    <a:pt x="23531" y="12175"/>
                    <a:pt x="23689" y="12241"/>
                    <a:pt x="23885" y="12241"/>
                  </a:cubicBezTo>
                  <a:cubicBezTo>
                    <a:pt x="24205" y="12241"/>
                    <a:pt x="24629" y="12065"/>
                    <a:pt x="24648" y="11854"/>
                  </a:cubicBezTo>
                  <a:cubicBezTo>
                    <a:pt x="24772" y="5216"/>
                    <a:pt x="18723" y="532"/>
                    <a:pt x="12457" y="36"/>
                  </a:cubicBezTo>
                  <a:cubicBezTo>
                    <a:pt x="12161" y="12"/>
                    <a:pt x="11871" y="1"/>
                    <a:pt x="1158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14"/>
            <p:cNvSpPr/>
            <p:nvPr/>
          </p:nvSpPr>
          <p:spPr>
            <a:xfrm>
              <a:off x="4374000" y="2647325"/>
              <a:ext cx="513325" cy="228750"/>
            </a:xfrm>
            <a:custGeom>
              <a:rect b="b" l="l" r="r" t="t"/>
              <a:pathLst>
                <a:path extrusionOk="0" h="9150" w="20533">
                  <a:moveTo>
                    <a:pt x="9607" y="1"/>
                  </a:moveTo>
                  <a:cubicBezTo>
                    <a:pt x="5109" y="1"/>
                    <a:pt x="1077" y="4840"/>
                    <a:pt x="22" y="8841"/>
                  </a:cubicBezTo>
                  <a:cubicBezTo>
                    <a:pt x="0" y="8928"/>
                    <a:pt x="119" y="8966"/>
                    <a:pt x="287" y="8966"/>
                  </a:cubicBezTo>
                  <a:cubicBezTo>
                    <a:pt x="599" y="8966"/>
                    <a:pt x="1078" y="8837"/>
                    <a:pt x="1139" y="8655"/>
                  </a:cubicBezTo>
                  <a:cubicBezTo>
                    <a:pt x="1697" y="6546"/>
                    <a:pt x="2845" y="4654"/>
                    <a:pt x="4427" y="3165"/>
                  </a:cubicBezTo>
                  <a:cubicBezTo>
                    <a:pt x="5078" y="2451"/>
                    <a:pt x="5823" y="1831"/>
                    <a:pt x="6629" y="1273"/>
                  </a:cubicBezTo>
                  <a:cubicBezTo>
                    <a:pt x="7450" y="714"/>
                    <a:pt x="8375" y="495"/>
                    <a:pt x="9317" y="495"/>
                  </a:cubicBezTo>
                  <a:cubicBezTo>
                    <a:pt x="10155" y="495"/>
                    <a:pt x="11006" y="669"/>
                    <a:pt x="11809" y="931"/>
                  </a:cubicBezTo>
                  <a:cubicBezTo>
                    <a:pt x="15532" y="2172"/>
                    <a:pt x="18386" y="5212"/>
                    <a:pt x="19347" y="9058"/>
                  </a:cubicBezTo>
                  <a:cubicBezTo>
                    <a:pt x="19363" y="9123"/>
                    <a:pt x="19453" y="9150"/>
                    <a:pt x="19574" y="9150"/>
                  </a:cubicBezTo>
                  <a:cubicBezTo>
                    <a:pt x="19922" y="9150"/>
                    <a:pt x="20533" y="8932"/>
                    <a:pt x="20464" y="8748"/>
                  </a:cubicBezTo>
                  <a:cubicBezTo>
                    <a:pt x="19254" y="3878"/>
                    <a:pt x="14756" y="1"/>
                    <a:pt x="960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14"/>
            <p:cNvSpPr/>
            <p:nvPr/>
          </p:nvSpPr>
          <p:spPr>
            <a:xfrm>
              <a:off x="4437575" y="2724875"/>
              <a:ext cx="345675" cy="156550"/>
            </a:xfrm>
            <a:custGeom>
              <a:rect b="b" l="l" r="r" t="t"/>
              <a:pathLst>
                <a:path extrusionOk="0" h="6262" w="13827">
                  <a:moveTo>
                    <a:pt x="7587" y="0"/>
                  </a:moveTo>
                  <a:cubicBezTo>
                    <a:pt x="4082" y="0"/>
                    <a:pt x="1318" y="2440"/>
                    <a:pt x="116" y="5615"/>
                  </a:cubicBezTo>
                  <a:cubicBezTo>
                    <a:pt x="1" y="5927"/>
                    <a:pt x="260" y="6074"/>
                    <a:pt x="557" y="6074"/>
                  </a:cubicBezTo>
                  <a:cubicBezTo>
                    <a:pt x="820" y="6074"/>
                    <a:pt x="1114" y="5958"/>
                    <a:pt x="1201" y="5739"/>
                  </a:cubicBezTo>
                  <a:cubicBezTo>
                    <a:pt x="2132" y="3258"/>
                    <a:pt x="4148" y="1024"/>
                    <a:pt x="6971" y="838"/>
                  </a:cubicBezTo>
                  <a:cubicBezTo>
                    <a:pt x="7119" y="826"/>
                    <a:pt x="7266" y="820"/>
                    <a:pt x="7412" y="820"/>
                  </a:cubicBezTo>
                  <a:cubicBezTo>
                    <a:pt x="10202" y="820"/>
                    <a:pt x="12561" y="3035"/>
                    <a:pt x="12679" y="5894"/>
                  </a:cubicBezTo>
                  <a:cubicBezTo>
                    <a:pt x="12692" y="6152"/>
                    <a:pt x="12913" y="6262"/>
                    <a:pt x="13158" y="6262"/>
                  </a:cubicBezTo>
                  <a:cubicBezTo>
                    <a:pt x="13473" y="6262"/>
                    <a:pt x="13826" y="6081"/>
                    <a:pt x="13826" y="5801"/>
                  </a:cubicBezTo>
                  <a:cubicBezTo>
                    <a:pt x="13671" y="2451"/>
                    <a:pt x="11003" y="32"/>
                    <a:pt x="7653" y="1"/>
                  </a:cubicBezTo>
                  <a:cubicBezTo>
                    <a:pt x="7631" y="1"/>
                    <a:pt x="7609" y="0"/>
                    <a:pt x="758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14"/>
            <p:cNvSpPr/>
            <p:nvPr/>
          </p:nvSpPr>
          <p:spPr>
            <a:xfrm>
              <a:off x="4481575" y="2799000"/>
              <a:ext cx="244675" cy="91825"/>
            </a:xfrm>
            <a:custGeom>
              <a:rect b="b" l="l" r="r" t="t"/>
              <a:pathLst>
                <a:path extrusionOk="0" h="3673" w="9787">
                  <a:moveTo>
                    <a:pt x="5465" y="1"/>
                  </a:moveTo>
                  <a:cubicBezTo>
                    <a:pt x="5004" y="1"/>
                    <a:pt x="4566" y="48"/>
                    <a:pt x="4187" y="138"/>
                  </a:cubicBezTo>
                  <a:cubicBezTo>
                    <a:pt x="3350" y="324"/>
                    <a:pt x="2512" y="634"/>
                    <a:pt x="1768" y="1068"/>
                  </a:cubicBezTo>
                  <a:cubicBezTo>
                    <a:pt x="868" y="1627"/>
                    <a:pt x="496" y="2681"/>
                    <a:pt x="31" y="3612"/>
                  </a:cubicBezTo>
                  <a:cubicBezTo>
                    <a:pt x="1" y="3652"/>
                    <a:pt x="91" y="3673"/>
                    <a:pt x="233" y="3673"/>
                  </a:cubicBezTo>
                  <a:cubicBezTo>
                    <a:pt x="528" y="3673"/>
                    <a:pt x="1043" y="3583"/>
                    <a:pt x="1147" y="3395"/>
                  </a:cubicBezTo>
                  <a:cubicBezTo>
                    <a:pt x="1972" y="1802"/>
                    <a:pt x="2823" y="444"/>
                    <a:pt x="4823" y="444"/>
                  </a:cubicBezTo>
                  <a:cubicBezTo>
                    <a:pt x="5004" y="444"/>
                    <a:pt x="5196" y="456"/>
                    <a:pt x="5397" y="479"/>
                  </a:cubicBezTo>
                  <a:cubicBezTo>
                    <a:pt x="6700" y="665"/>
                    <a:pt x="8282" y="1316"/>
                    <a:pt x="8592" y="2681"/>
                  </a:cubicBezTo>
                  <a:cubicBezTo>
                    <a:pt x="8608" y="2736"/>
                    <a:pt x="8693" y="2759"/>
                    <a:pt x="8810" y="2759"/>
                  </a:cubicBezTo>
                  <a:cubicBezTo>
                    <a:pt x="9157" y="2759"/>
                    <a:pt x="9786" y="2556"/>
                    <a:pt x="9740" y="2371"/>
                  </a:cubicBezTo>
                  <a:cubicBezTo>
                    <a:pt x="9346" y="698"/>
                    <a:pt x="7235" y="1"/>
                    <a:pt x="546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 name="Google Shape;1662;p14"/>
          <p:cNvGrpSpPr/>
          <p:nvPr/>
        </p:nvGrpSpPr>
        <p:grpSpPr>
          <a:xfrm rot="-423650">
            <a:off x="-1188125" y="3188595"/>
            <a:ext cx="2662512" cy="2828603"/>
            <a:chOff x="4159600" y="887163"/>
            <a:chExt cx="1265600" cy="1344550"/>
          </a:xfrm>
        </p:grpSpPr>
        <p:sp>
          <p:nvSpPr>
            <p:cNvPr id="1663" name="Google Shape;1663;p14"/>
            <p:cNvSpPr/>
            <p:nvPr/>
          </p:nvSpPr>
          <p:spPr>
            <a:xfrm>
              <a:off x="4159600" y="887163"/>
              <a:ext cx="1265600" cy="1344550"/>
            </a:xfrm>
            <a:custGeom>
              <a:rect b="b" l="l" r="r" t="t"/>
              <a:pathLst>
                <a:path extrusionOk="0" h="53782" w="50624">
                  <a:moveTo>
                    <a:pt x="24646" y="1"/>
                  </a:moveTo>
                  <a:cubicBezTo>
                    <a:pt x="24468" y="1"/>
                    <a:pt x="24287" y="13"/>
                    <a:pt x="24102" y="38"/>
                  </a:cubicBezTo>
                  <a:cubicBezTo>
                    <a:pt x="22706" y="224"/>
                    <a:pt x="21528" y="1123"/>
                    <a:pt x="20628" y="2178"/>
                  </a:cubicBezTo>
                  <a:cubicBezTo>
                    <a:pt x="17681" y="5714"/>
                    <a:pt x="17867" y="11391"/>
                    <a:pt x="21000" y="14741"/>
                  </a:cubicBezTo>
                  <a:cubicBezTo>
                    <a:pt x="22086" y="15857"/>
                    <a:pt x="23575" y="17067"/>
                    <a:pt x="23296" y="18618"/>
                  </a:cubicBezTo>
                  <a:cubicBezTo>
                    <a:pt x="23075" y="19846"/>
                    <a:pt x="21785" y="20490"/>
                    <a:pt x="20503" y="20490"/>
                  </a:cubicBezTo>
                  <a:cubicBezTo>
                    <a:pt x="20165" y="20490"/>
                    <a:pt x="19828" y="20446"/>
                    <a:pt x="19511" y="20355"/>
                  </a:cubicBezTo>
                  <a:cubicBezTo>
                    <a:pt x="18022" y="19952"/>
                    <a:pt x="16813" y="18866"/>
                    <a:pt x="15417" y="18091"/>
                  </a:cubicBezTo>
                  <a:cubicBezTo>
                    <a:pt x="13952" y="17299"/>
                    <a:pt x="12329" y="16903"/>
                    <a:pt x="10707" y="16903"/>
                  </a:cubicBezTo>
                  <a:cubicBezTo>
                    <a:pt x="8963" y="16903"/>
                    <a:pt x="7220" y="17361"/>
                    <a:pt x="5677" y="18277"/>
                  </a:cubicBezTo>
                  <a:cubicBezTo>
                    <a:pt x="5025" y="18649"/>
                    <a:pt x="4374" y="19176"/>
                    <a:pt x="4250" y="19921"/>
                  </a:cubicBezTo>
                  <a:cubicBezTo>
                    <a:pt x="4219" y="20479"/>
                    <a:pt x="4343" y="21007"/>
                    <a:pt x="4622" y="21472"/>
                  </a:cubicBezTo>
                  <a:cubicBezTo>
                    <a:pt x="6607" y="25504"/>
                    <a:pt x="10981" y="27893"/>
                    <a:pt x="15386" y="28730"/>
                  </a:cubicBezTo>
                  <a:cubicBezTo>
                    <a:pt x="16906" y="29009"/>
                    <a:pt x="18519" y="29196"/>
                    <a:pt x="19822" y="30064"/>
                  </a:cubicBezTo>
                  <a:cubicBezTo>
                    <a:pt x="21093" y="30933"/>
                    <a:pt x="21869" y="32825"/>
                    <a:pt x="20876" y="34066"/>
                  </a:cubicBezTo>
                  <a:cubicBezTo>
                    <a:pt x="20283" y="34807"/>
                    <a:pt x="19277" y="35036"/>
                    <a:pt x="18281" y="35036"/>
                  </a:cubicBezTo>
                  <a:cubicBezTo>
                    <a:pt x="18026" y="35036"/>
                    <a:pt x="17772" y="35021"/>
                    <a:pt x="17526" y="34996"/>
                  </a:cubicBezTo>
                  <a:cubicBezTo>
                    <a:pt x="14083" y="34655"/>
                    <a:pt x="10826" y="33166"/>
                    <a:pt x="7383" y="33135"/>
                  </a:cubicBezTo>
                  <a:cubicBezTo>
                    <a:pt x="3940" y="33135"/>
                    <a:pt x="0" y="35492"/>
                    <a:pt x="217" y="38936"/>
                  </a:cubicBezTo>
                  <a:cubicBezTo>
                    <a:pt x="404" y="42069"/>
                    <a:pt x="3909" y="43961"/>
                    <a:pt x="7011" y="44302"/>
                  </a:cubicBezTo>
                  <a:cubicBezTo>
                    <a:pt x="10144" y="44643"/>
                    <a:pt x="13432" y="44085"/>
                    <a:pt x="16409" y="45108"/>
                  </a:cubicBezTo>
                  <a:cubicBezTo>
                    <a:pt x="19387" y="46163"/>
                    <a:pt x="21838" y="49823"/>
                    <a:pt x="20039" y="52429"/>
                  </a:cubicBezTo>
                  <a:cubicBezTo>
                    <a:pt x="20039" y="52429"/>
                    <a:pt x="20984" y="53782"/>
                    <a:pt x="23076" y="53782"/>
                  </a:cubicBezTo>
                  <a:cubicBezTo>
                    <a:pt x="23870" y="53782"/>
                    <a:pt x="24828" y="53587"/>
                    <a:pt x="25963" y="53049"/>
                  </a:cubicBezTo>
                  <a:cubicBezTo>
                    <a:pt x="29329" y="51475"/>
                    <a:pt x="26087" y="44984"/>
                    <a:pt x="29757" y="44984"/>
                  </a:cubicBezTo>
                  <a:cubicBezTo>
                    <a:pt x="29775" y="44984"/>
                    <a:pt x="29792" y="44984"/>
                    <a:pt x="29810" y="44984"/>
                  </a:cubicBezTo>
                  <a:cubicBezTo>
                    <a:pt x="30958" y="44984"/>
                    <a:pt x="32105" y="45419"/>
                    <a:pt x="33222" y="45698"/>
                  </a:cubicBezTo>
                  <a:cubicBezTo>
                    <a:pt x="34398" y="46006"/>
                    <a:pt x="35607" y="46153"/>
                    <a:pt x="36817" y="46153"/>
                  </a:cubicBezTo>
                  <a:cubicBezTo>
                    <a:pt x="41703" y="46153"/>
                    <a:pt x="46605" y="43745"/>
                    <a:pt x="49414" y="39742"/>
                  </a:cubicBezTo>
                  <a:cubicBezTo>
                    <a:pt x="50065" y="38843"/>
                    <a:pt x="50624" y="37757"/>
                    <a:pt x="50469" y="36640"/>
                  </a:cubicBezTo>
                  <a:cubicBezTo>
                    <a:pt x="50252" y="35027"/>
                    <a:pt x="48483" y="34004"/>
                    <a:pt x="46839" y="33973"/>
                  </a:cubicBezTo>
                  <a:cubicBezTo>
                    <a:pt x="46804" y="33972"/>
                    <a:pt x="46769" y="33972"/>
                    <a:pt x="46734" y="33972"/>
                  </a:cubicBezTo>
                  <a:cubicBezTo>
                    <a:pt x="45100" y="33972"/>
                    <a:pt x="43612" y="34669"/>
                    <a:pt x="42125" y="35337"/>
                  </a:cubicBezTo>
                  <a:cubicBezTo>
                    <a:pt x="40127" y="36196"/>
                    <a:pt x="37937" y="36981"/>
                    <a:pt x="35810" y="36981"/>
                  </a:cubicBezTo>
                  <a:cubicBezTo>
                    <a:pt x="34865" y="36981"/>
                    <a:pt x="33933" y="36826"/>
                    <a:pt x="33036" y="36454"/>
                  </a:cubicBezTo>
                  <a:cubicBezTo>
                    <a:pt x="30151" y="35275"/>
                    <a:pt x="28724" y="30747"/>
                    <a:pt x="31330" y="28978"/>
                  </a:cubicBezTo>
                  <a:cubicBezTo>
                    <a:pt x="32167" y="28420"/>
                    <a:pt x="33222" y="28265"/>
                    <a:pt x="34215" y="28079"/>
                  </a:cubicBezTo>
                  <a:cubicBezTo>
                    <a:pt x="36944" y="27645"/>
                    <a:pt x="39736" y="26962"/>
                    <a:pt x="41938" y="25256"/>
                  </a:cubicBezTo>
                  <a:cubicBezTo>
                    <a:pt x="44110" y="23581"/>
                    <a:pt x="45537" y="20634"/>
                    <a:pt x="44761" y="17998"/>
                  </a:cubicBezTo>
                  <a:cubicBezTo>
                    <a:pt x="44175" y="16083"/>
                    <a:pt x="42149" y="14691"/>
                    <a:pt x="40229" y="14691"/>
                  </a:cubicBezTo>
                  <a:cubicBezTo>
                    <a:pt x="39505" y="14691"/>
                    <a:pt x="38796" y="14889"/>
                    <a:pt x="38185" y="15330"/>
                  </a:cubicBezTo>
                  <a:cubicBezTo>
                    <a:pt x="35808" y="17113"/>
                    <a:pt x="35224" y="21685"/>
                    <a:pt x="32480" y="21685"/>
                  </a:cubicBezTo>
                  <a:cubicBezTo>
                    <a:pt x="32359" y="21685"/>
                    <a:pt x="32235" y="21676"/>
                    <a:pt x="32105" y="21658"/>
                  </a:cubicBezTo>
                  <a:cubicBezTo>
                    <a:pt x="30864" y="21472"/>
                    <a:pt x="29996" y="20293"/>
                    <a:pt x="29562" y="19083"/>
                  </a:cubicBezTo>
                  <a:cubicBezTo>
                    <a:pt x="28321" y="15547"/>
                    <a:pt x="29748" y="11701"/>
                    <a:pt x="29934" y="7947"/>
                  </a:cubicBezTo>
                  <a:cubicBezTo>
                    <a:pt x="30140" y="4380"/>
                    <a:pt x="28049" y="1"/>
                    <a:pt x="246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14"/>
            <p:cNvSpPr/>
            <p:nvPr/>
          </p:nvSpPr>
          <p:spPr>
            <a:xfrm>
              <a:off x="4735775" y="978038"/>
              <a:ext cx="48875" cy="17100"/>
            </a:xfrm>
            <a:custGeom>
              <a:rect b="b" l="l" r="r" t="t"/>
              <a:pathLst>
                <a:path extrusionOk="0" h="684" w="1955">
                  <a:moveTo>
                    <a:pt x="1179" y="1"/>
                  </a:moveTo>
                  <a:cubicBezTo>
                    <a:pt x="745" y="1"/>
                    <a:pt x="1" y="683"/>
                    <a:pt x="776" y="683"/>
                  </a:cubicBezTo>
                  <a:cubicBezTo>
                    <a:pt x="1210" y="683"/>
                    <a:pt x="1955"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14"/>
            <p:cNvSpPr/>
            <p:nvPr/>
          </p:nvSpPr>
          <p:spPr>
            <a:xfrm>
              <a:off x="4695450" y="1026888"/>
              <a:ext cx="48875" cy="14000"/>
            </a:xfrm>
            <a:custGeom>
              <a:rect b="b" l="l" r="r" t="t"/>
              <a:pathLst>
                <a:path extrusionOk="0" h="560" w="1955">
                  <a:moveTo>
                    <a:pt x="1210" y="1"/>
                  </a:moveTo>
                  <a:cubicBezTo>
                    <a:pt x="838" y="1"/>
                    <a:pt x="1" y="559"/>
                    <a:pt x="745" y="559"/>
                  </a:cubicBezTo>
                  <a:cubicBezTo>
                    <a:pt x="1117" y="559"/>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14"/>
            <p:cNvSpPr/>
            <p:nvPr/>
          </p:nvSpPr>
          <p:spPr>
            <a:xfrm>
              <a:off x="4665975" y="1081963"/>
              <a:ext cx="47350" cy="18625"/>
            </a:xfrm>
            <a:custGeom>
              <a:rect b="b" l="l" r="r" t="t"/>
              <a:pathLst>
                <a:path extrusionOk="0" h="745" w="1894">
                  <a:moveTo>
                    <a:pt x="1149" y="0"/>
                  </a:moveTo>
                  <a:cubicBezTo>
                    <a:pt x="652" y="0"/>
                    <a:pt x="1" y="745"/>
                    <a:pt x="745" y="745"/>
                  </a:cubicBezTo>
                  <a:cubicBezTo>
                    <a:pt x="1242" y="745"/>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14"/>
            <p:cNvSpPr/>
            <p:nvPr/>
          </p:nvSpPr>
          <p:spPr>
            <a:xfrm>
              <a:off x="4713300" y="1136238"/>
              <a:ext cx="47325" cy="17100"/>
            </a:xfrm>
            <a:custGeom>
              <a:rect b="b" l="l" r="r" t="t"/>
              <a:pathLst>
                <a:path extrusionOk="0" h="684" w="1893">
                  <a:moveTo>
                    <a:pt x="1148" y="1"/>
                  </a:moveTo>
                  <a:cubicBezTo>
                    <a:pt x="682" y="1"/>
                    <a:pt x="0" y="683"/>
                    <a:pt x="714" y="683"/>
                  </a:cubicBezTo>
                  <a:cubicBezTo>
                    <a:pt x="1179" y="683"/>
                    <a:pt x="1892"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14"/>
            <p:cNvSpPr/>
            <p:nvPr/>
          </p:nvSpPr>
          <p:spPr>
            <a:xfrm>
              <a:off x="4745850" y="1218438"/>
              <a:ext cx="48900" cy="14775"/>
            </a:xfrm>
            <a:custGeom>
              <a:rect b="b" l="l" r="r" t="t"/>
              <a:pathLst>
                <a:path extrusionOk="0" h="591" w="1956">
                  <a:moveTo>
                    <a:pt x="1211" y="1"/>
                  </a:moveTo>
                  <a:cubicBezTo>
                    <a:pt x="807" y="1"/>
                    <a:pt x="1" y="590"/>
                    <a:pt x="745" y="590"/>
                  </a:cubicBezTo>
                  <a:cubicBezTo>
                    <a:pt x="1149" y="590"/>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14"/>
            <p:cNvSpPr/>
            <p:nvPr/>
          </p:nvSpPr>
          <p:spPr>
            <a:xfrm>
              <a:off x="4675300" y="1188963"/>
              <a:ext cx="48875" cy="13225"/>
            </a:xfrm>
            <a:custGeom>
              <a:rect b="b" l="l" r="r" t="t"/>
              <a:pathLst>
                <a:path extrusionOk="0" h="529" w="1955">
                  <a:moveTo>
                    <a:pt x="1210" y="1"/>
                  </a:moveTo>
                  <a:cubicBezTo>
                    <a:pt x="838" y="1"/>
                    <a:pt x="0" y="528"/>
                    <a:pt x="745" y="528"/>
                  </a:cubicBezTo>
                  <a:cubicBezTo>
                    <a:pt x="1117" y="528"/>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14"/>
            <p:cNvSpPr/>
            <p:nvPr/>
          </p:nvSpPr>
          <p:spPr>
            <a:xfrm>
              <a:off x="4790050" y="1182613"/>
              <a:ext cx="27950" cy="15700"/>
            </a:xfrm>
            <a:custGeom>
              <a:rect b="b" l="l" r="r" t="t"/>
              <a:pathLst>
                <a:path extrusionOk="0" h="628" w="1118">
                  <a:moveTo>
                    <a:pt x="859" y="1"/>
                  </a:moveTo>
                  <a:cubicBezTo>
                    <a:pt x="530" y="1"/>
                    <a:pt x="1" y="154"/>
                    <a:pt x="1" y="410"/>
                  </a:cubicBezTo>
                  <a:lnTo>
                    <a:pt x="1" y="534"/>
                  </a:lnTo>
                  <a:cubicBezTo>
                    <a:pt x="1" y="598"/>
                    <a:pt x="99" y="627"/>
                    <a:pt x="237" y="627"/>
                  </a:cubicBezTo>
                  <a:cubicBezTo>
                    <a:pt x="565" y="627"/>
                    <a:pt x="1118" y="464"/>
                    <a:pt x="1118" y="224"/>
                  </a:cubicBezTo>
                  <a:lnTo>
                    <a:pt x="1118" y="100"/>
                  </a:lnTo>
                  <a:cubicBezTo>
                    <a:pt x="1118" y="32"/>
                    <a:pt x="1009" y="1"/>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14"/>
            <p:cNvSpPr/>
            <p:nvPr/>
          </p:nvSpPr>
          <p:spPr>
            <a:xfrm>
              <a:off x="4759825" y="1112213"/>
              <a:ext cx="48100" cy="17850"/>
            </a:xfrm>
            <a:custGeom>
              <a:rect b="b" l="l" r="r" t="t"/>
              <a:pathLst>
                <a:path extrusionOk="0" h="714" w="1924">
                  <a:moveTo>
                    <a:pt x="1179" y="0"/>
                  </a:moveTo>
                  <a:cubicBezTo>
                    <a:pt x="683" y="0"/>
                    <a:pt x="0" y="714"/>
                    <a:pt x="745" y="714"/>
                  </a:cubicBezTo>
                  <a:cubicBezTo>
                    <a:pt x="1241" y="714"/>
                    <a:pt x="1923"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14"/>
            <p:cNvSpPr/>
            <p:nvPr/>
          </p:nvSpPr>
          <p:spPr>
            <a:xfrm>
              <a:off x="4745850" y="1033113"/>
              <a:ext cx="48900" cy="14750"/>
            </a:xfrm>
            <a:custGeom>
              <a:rect b="b" l="l" r="r" t="t"/>
              <a:pathLst>
                <a:path extrusionOk="0" h="590" w="1956">
                  <a:moveTo>
                    <a:pt x="1211" y="0"/>
                  </a:moveTo>
                  <a:cubicBezTo>
                    <a:pt x="807" y="0"/>
                    <a:pt x="1" y="590"/>
                    <a:pt x="745"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14"/>
            <p:cNvSpPr/>
            <p:nvPr/>
          </p:nvSpPr>
          <p:spPr>
            <a:xfrm>
              <a:off x="4835825" y="1085838"/>
              <a:ext cx="44225" cy="10875"/>
            </a:xfrm>
            <a:custGeom>
              <a:rect b="b" l="l" r="r" t="t"/>
              <a:pathLst>
                <a:path extrusionOk="0" h="435" w="1769">
                  <a:moveTo>
                    <a:pt x="1241" y="0"/>
                  </a:moveTo>
                  <a:cubicBezTo>
                    <a:pt x="1024" y="0"/>
                    <a:pt x="0" y="435"/>
                    <a:pt x="527" y="435"/>
                  </a:cubicBezTo>
                  <a:cubicBezTo>
                    <a:pt x="745" y="435"/>
                    <a:pt x="1768"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14"/>
            <p:cNvSpPr/>
            <p:nvPr/>
          </p:nvSpPr>
          <p:spPr>
            <a:xfrm>
              <a:off x="4823400" y="1141663"/>
              <a:ext cx="48900" cy="13225"/>
            </a:xfrm>
            <a:custGeom>
              <a:rect b="b" l="l" r="r" t="t"/>
              <a:pathLst>
                <a:path extrusionOk="0" h="529" w="1956">
                  <a:moveTo>
                    <a:pt x="1211" y="1"/>
                  </a:moveTo>
                  <a:cubicBezTo>
                    <a:pt x="869" y="1"/>
                    <a:pt x="1" y="528"/>
                    <a:pt x="745" y="528"/>
                  </a:cubicBezTo>
                  <a:cubicBezTo>
                    <a:pt x="1086" y="528"/>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14"/>
            <p:cNvSpPr/>
            <p:nvPr/>
          </p:nvSpPr>
          <p:spPr>
            <a:xfrm>
              <a:off x="4817200" y="1019913"/>
              <a:ext cx="41125" cy="20975"/>
            </a:xfrm>
            <a:custGeom>
              <a:rect b="b" l="l" r="r" t="t"/>
              <a:pathLst>
                <a:path extrusionOk="0" h="839" w="1645">
                  <a:moveTo>
                    <a:pt x="869" y="1"/>
                  </a:moveTo>
                  <a:cubicBezTo>
                    <a:pt x="218" y="1"/>
                    <a:pt x="1" y="838"/>
                    <a:pt x="776" y="838"/>
                  </a:cubicBezTo>
                  <a:cubicBezTo>
                    <a:pt x="1428" y="838"/>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14"/>
            <p:cNvSpPr/>
            <p:nvPr/>
          </p:nvSpPr>
          <p:spPr>
            <a:xfrm>
              <a:off x="4793950" y="941588"/>
              <a:ext cx="39575" cy="22525"/>
            </a:xfrm>
            <a:custGeom>
              <a:rect b="b" l="l" r="r" t="t"/>
              <a:pathLst>
                <a:path extrusionOk="0" h="901" w="1583">
                  <a:moveTo>
                    <a:pt x="838" y="1"/>
                  </a:moveTo>
                  <a:cubicBezTo>
                    <a:pt x="186" y="1"/>
                    <a:pt x="0" y="900"/>
                    <a:pt x="745" y="900"/>
                  </a:cubicBezTo>
                  <a:cubicBezTo>
                    <a:pt x="1427" y="900"/>
                    <a:pt x="1582"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14"/>
            <p:cNvSpPr/>
            <p:nvPr/>
          </p:nvSpPr>
          <p:spPr>
            <a:xfrm>
              <a:off x="4736550" y="933063"/>
              <a:ext cx="48100" cy="19425"/>
            </a:xfrm>
            <a:custGeom>
              <a:rect b="b" l="l" r="r" t="t"/>
              <a:pathLst>
                <a:path extrusionOk="0" h="777" w="1924">
                  <a:moveTo>
                    <a:pt x="1148" y="1"/>
                  </a:moveTo>
                  <a:cubicBezTo>
                    <a:pt x="652" y="1"/>
                    <a:pt x="1" y="776"/>
                    <a:pt x="745" y="776"/>
                  </a:cubicBezTo>
                  <a:cubicBezTo>
                    <a:pt x="1241" y="776"/>
                    <a:pt x="1924"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14"/>
            <p:cNvSpPr/>
            <p:nvPr/>
          </p:nvSpPr>
          <p:spPr>
            <a:xfrm>
              <a:off x="4797050" y="1301413"/>
              <a:ext cx="48100" cy="17100"/>
            </a:xfrm>
            <a:custGeom>
              <a:rect b="b" l="l" r="r" t="t"/>
              <a:pathLst>
                <a:path extrusionOk="0" h="684" w="1924">
                  <a:moveTo>
                    <a:pt x="1179" y="1"/>
                  </a:moveTo>
                  <a:cubicBezTo>
                    <a:pt x="714" y="1"/>
                    <a:pt x="0" y="683"/>
                    <a:pt x="745" y="683"/>
                  </a:cubicBezTo>
                  <a:cubicBezTo>
                    <a:pt x="1210" y="683"/>
                    <a:pt x="192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14"/>
            <p:cNvSpPr/>
            <p:nvPr/>
          </p:nvSpPr>
          <p:spPr>
            <a:xfrm>
              <a:off x="4773000" y="1385938"/>
              <a:ext cx="48875" cy="16325"/>
            </a:xfrm>
            <a:custGeom>
              <a:rect b="b" l="l" r="r" t="t"/>
              <a:pathLst>
                <a:path extrusionOk="0" h="653" w="1955">
                  <a:moveTo>
                    <a:pt x="1179" y="1"/>
                  </a:moveTo>
                  <a:cubicBezTo>
                    <a:pt x="776" y="1"/>
                    <a:pt x="1" y="652"/>
                    <a:pt x="745" y="652"/>
                  </a:cubicBezTo>
                  <a:cubicBezTo>
                    <a:pt x="1179" y="652"/>
                    <a:pt x="1955"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14"/>
            <p:cNvSpPr/>
            <p:nvPr/>
          </p:nvSpPr>
          <p:spPr>
            <a:xfrm>
              <a:off x="4849000" y="1418513"/>
              <a:ext cx="45000" cy="11650"/>
            </a:xfrm>
            <a:custGeom>
              <a:rect b="b" l="l" r="r" t="t"/>
              <a:pathLst>
                <a:path extrusionOk="0" h="466" w="1800">
                  <a:moveTo>
                    <a:pt x="1272" y="1"/>
                  </a:moveTo>
                  <a:cubicBezTo>
                    <a:pt x="1024" y="1"/>
                    <a:pt x="0" y="466"/>
                    <a:pt x="528" y="466"/>
                  </a:cubicBezTo>
                  <a:cubicBezTo>
                    <a:pt x="776" y="466"/>
                    <a:pt x="1800"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14"/>
            <p:cNvSpPr/>
            <p:nvPr/>
          </p:nvSpPr>
          <p:spPr>
            <a:xfrm>
              <a:off x="4797050" y="1462713"/>
              <a:ext cx="48100" cy="17875"/>
            </a:xfrm>
            <a:custGeom>
              <a:rect b="b" l="l" r="r" t="t"/>
              <a:pathLst>
                <a:path extrusionOk="0" h="715" w="1924">
                  <a:moveTo>
                    <a:pt x="1148" y="1"/>
                  </a:moveTo>
                  <a:cubicBezTo>
                    <a:pt x="683" y="1"/>
                    <a:pt x="0" y="714"/>
                    <a:pt x="745" y="714"/>
                  </a:cubicBezTo>
                  <a:cubicBezTo>
                    <a:pt x="1241" y="714"/>
                    <a:pt x="192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14"/>
            <p:cNvSpPr/>
            <p:nvPr/>
          </p:nvSpPr>
          <p:spPr>
            <a:xfrm>
              <a:off x="4666750" y="1428588"/>
              <a:ext cx="45800" cy="11675"/>
            </a:xfrm>
            <a:custGeom>
              <a:rect b="b" l="l" r="r" t="t"/>
              <a:pathLst>
                <a:path extrusionOk="0" h="467" w="1832">
                  <a:moveTo>
                    <a:pt x="1273" y="1"/>
                  </a:moveTo>
                  <a:cubicBezTo>
                    <a:pt x="1056"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14"/>
            <p:cNvSpPr/>
            <p:nvPr/>
          </p:nvSpPr>
          <p:spPr>
            <a:xfrm>
              <a:off x="4605500" y="1475138"/>
              <a:ext cx="40350" cy="20175"/>
            </a:xfrm>
            <a:custGeom>
              <a:rect b="b" l="l" r="r" t="t"/>
              <a:pathLst>
                <a:path extrusionOk="0" h="807" w="1614">
                  <a:moveTo>
                    <a:pt x="869" y="0"/>
                  </a:moveTo>
                  <a:cubicBezTo>
                    <a:pt x="218" y="0"/>
                    <a:pt x="0" y="807"/>
                    <a:pt x="745" y="807"/>
                  </a:cubicBezTo>
                  <a:cubicBezTo>
                    <a:pt x="1396" y="807"/>
                    <a:pt x="1613"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14"/>
            <p:cNvSpPr/>
            <p:nvPr/>
          </p:nvSpPr>
          <p:spPr>
            <a:xfrm>
              <a:off x="4523300" y="1526313"/>
              <a:ext cx="49650" cy="12425"/>
            </a:xfrm>
            <a:custGeom>
              <a:rect b="b" l="l" r="r" t="t"/>
              <a:pathLst>
                <a:path extrusionOk="0" h="497" w="1986">
                  <a:moveTo>
                    <a:pt x="1241" y="0"/>
                  </a:moveTo>
                  <a:cubicBezTo>
                    <a:pt x="900" y="0"/>
                    <a:pt x="0" y="497"/>
                    <a:pt x="745" y="497"/>
                  </a:cubicBezTo>
                  <a:cubicBezTo>
                    <a:pt x="1086" y="497"/>
                    <a:pt x="1986"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14"/>
            <p:cNvSpPr/>
            <p:nvPr/>
          </p:nvSpPr>
          <p:spPr>
            <a:xfrm>
              <a:off x="4420150" y="1491413"/>
              <a:ext cx="40350" cy="20950"/>
            </a:xfrm>
            <a:custGeom>
              <a:rect b="b" l="l" r="r" t="t"/>
              <a:pathLst>
                <a:path extrusionOk="0" h="838" w="1614">
                  <a:moveTo>
                    <a:pt x="869" y="0"/>
                  </a:moveTo>
                  <a:cubicBezTo>
                    <a:pt x="218" y="0"/>
                    <a:pt x="1" y="838"/>
                    <a:pt x="776" y="838"/>
                  </a:cubicBezTo>
                  <a:cubicBezTo>
                    <a:pt x="1397" y="838"/>
                    <a:pt x="161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14"/>
            <p:cNvSpPr/>
            <p:nvPr/>
          </p:nvSpPr>
          <p:spPr>
            <a:xfrm>
              <a:off x="4325550" y="1385163"/>
              <a:ext cx="48100" cy="17875"/>
            </a:xfrm>
            <a:custGeom>
              <a:rect b="b" l="l" r="r" t="t"/>
              <a:pathLst>
                <a:path extrusionOk="0" h="715" w="1924">
                  <a:moveTo>
                    <a:pt x="1179" y="1"/>
                  </a:moveTo>
                  <a:cubicBezTo>
                    <a:pt x="683" y="1"/>
                    <a:pt x="0" y="714"/>
                    <a:pt x="745" y="714"/>
                  </a:cubicBezTo>
                  <a:cubicBezTo>
                    <a:pt x="1210" y="714"/>
                    <a:pt x="192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14"/>
            <p:cNvSpPr/>
            <p:nvPr/>
          </p:nvSpPr>
          <p:spPr>
            <a:xfrm>
              <a:off x="4386800" y="1437913"/>
              <a:ext cx="40350" cy="20950"/>
            </a:xfrm>
            <a:custGeom>
              <a:rect b="b" l="l" r="r" t="t"/>
              <a:pathLst>
                <a:path extrusionOk="0" h="838" w="1614">
                  <a:moveTo>
                    <a:pt x="838" y="0"/>
                  </a:moveTo>
                  <a:cubicBezTo>
                    <a:pt x="187" y="0"/>
                    <a:pt x="1" y="838"/>
                    <a:pt x="745" y="838"/>
                  </a:cubicBezTo>
                  <a:cubicBezTo>
                    <a:pt x="1397" y="838"/>
                    <a:pt x="1614" y="0"/>
                    <a:pt x="8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14"/>
            <p:cNvSpPr/>
            <p:nvPr/>
          </p:nvSpPr>
          <p:spPr>
            <a:xfrm>
              <a:off x="4489950" y="1434813"/>
              <a:ext cx="48875" cy="19400"/>
            </a:xfrm>
            <a:custGeom>
              <a:rect b="b" l="l" r="r" t="t"/>
              <a:pathLst>
                <a:path extrusionOk="0" h="776" w="1955">
                  <a:moveTo>
                    <a:pt x="1179" y="0"/>
                  </a:moveTo>
                  <a:cubicBezTo>
                    <a:pt x="652" y="0"/>
                    <a:pt x="0" y="776"/>
                    <a:pt x="776" y="776"/>
                  </a:cubicBezTo>
                  <a:cubicBezTo>
                    <a:pt x="1272" y="776"/>
                    <a:pt x="1955"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14"/>
            <p:cNvSpPr/>
            <p:nvPr/>
          </p:nvSpPr>
          <p:spPr>
            <a:xfrm>
              <a:off x="4412400" y="1385938"/>
              <a:ext cx="48875" cy="16325"/>
            </a:xfrm>
            <a:custGeom>
              <a:rect b="b" l="l" r="r" t="t"/>
              <a:pathLst>
                <a:path extrusionOk="0" h="653" w="1955">
                  <a:moveTo>
                    <a:pt x="1210" y="1"/>
                  </a:moveTo>
                  <a:cubicBezTo>
                    <a:pt x="776" y="1"/>
                    <a:pt x="1" y="652"/>
                    <a:pt x="776" y="652"/>
                  </a:cubicBezTo>
                  <a:cubicBezTo>
                    <a:pt x="1210" y="652"/>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14"/>
            <p:cNvSpPr/>
            <p:nvPr/>
          </p:nvSpPr>
          <p:spPr>
            <a:xfrm>
              <a:off x="4390700" y="1351063"/>
              <a:ext cx="45775" cy="11650"/>
            </a:xfrm>
            <a:custGeom>
              <a:rect b="b" l="l" r="r" t="t"/>
              <a:pathLst>
                <a:path extrusionOk="0" h="466" w="1831">
                  <a:moveTo>
                    <a:pt x="1272" y="0"/>
                  </a:moveTo>
                  <a:cubicBezTo>
                    <a:pt x="1024" y="0"/>
                    <a:pt x="0" y="465"/>
                    <a:pt x="558" y="465"/>
                  </a:cubicBezTo>
                  <a:cubicBezTo>
                    <a:pt x="807" y="465"/>
                    <a:pt x="1830"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14"/>
            <p:cNvSpPr/>
            <p:nvPr/>
          </p:nvSpPr>
          <p:spPr>
            <a:xfrm>
              <a:off x="4480650" y="1385163"/>
              <a:ext cx="47325" cy="17875"/>
            </a:xfrm>
            <a:custGeom>
              <a:rect b="b" l="l" r="r" t="t"/>
              <a:pathLst>
                <a:path extrusionOk="0" h="715" w="1893">
                  <a:moveTo>
                    <a:pt x="1148" y="1"/>
                  </a:moveTo>
                  <a:cubicBezTo>
                    <a:pt x="683" y="1"/>
                    <a:pt x="0" y="714"/>
                    <a:pt x="745" y="714"/>
                  </a:cubicBezTo>
                  <a:cubicBezTo>
                    <a:pt x="1210" y="714"/>
                    <a:pt x="1892"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14"/>
            <p:cNvSpPr/>
            <p:nvPr/>
          </p:nvSpPr>
          <p:spPr>
            <a:xfrm>
              <a:off x="4614800" y="1540263"/>
              <a:ext cx="48100" cy="17100"/>
            </a:xfrm>
            <a:custGeom>
              <a:rect b="b" l="l" r="r" t="t"/>
              <a:pathLst>
                <a:path extrusionOk="0" h="684" w="1924">
                  <a:moveTo>
                    <a:pt x="1179" y="1"/>
                  </a:moveTo>
                  <a:cubicBezTo>
                    <a:pt x="745" y="1"/>
                    <a:pt x="1" y="683"/>
                    <a:pt x="745" y="683"/>
                  </a:cubicBezTo>
                  <a:cubicBezTo>
                    <a:pt x="1210" y="683"/>
                    <a:pt x="192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14"/>
            <p:cNvSpPr/>
            <p:nvPr/>
          </p:nvSpPr>
          <p:spPr>
            <a:xfrm>
              <a:off x="4665200" y="1595338"/>
              <a:ext cx="48900" cy="14750"/>
            </a:xfrm>
            <a:custGeom>
              <a:rect b="b" l="l" r="r" t="t"/>
              <a:pathLst>
                <a:path extrusionOk="0" h="590" w="1956">
                  <a:moveTo>
                    <a:pt x="1211" y="0"/>
                  </a:moveTo>
                  <a:cubicBezTo>
                    <a:pt x="807" y="0"/>
                    <a:pt x="1" y="589"/>
                    <a:pt x="745" y="589"/>
                  </a:cubicBezTo>
                  <a:cubicBezTo>
                    <a:pt x="1149" y="589"/>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14"/>
            <p:cNvSpPr/>
            <p:nvPr/>
          </p:nvSpPr>
          <p:spPr>
            <a:xfrm>
              <a:off x="4699325" y="1483663"/>
              <a:ext cx="48100" cy="16300"/>
            </a:xfrm>
            <a:custGeom>
              <a:rect b="b" l="l" r="r" t="t"/>
              <a:pathLst>
                <a:path extrusionOk="0" h="652" w="1924">
                  <a:moveTo>
                    <a:pt x="1179" y="0"/>
                  </a:moveTo>
                  <a:cubicBezTo>
                    <a:pt x="745" y="0"/>
                    <a:pt x="1" y="652"/>
                    <a:pt x="745" y="652"/>
                  </a:cubicBezTo>
                  <a:cubicBezTo>
                    <a:pt x="1179" y="652"/>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14"/>
            <p:cNvSpPr/>
            <p:nvPr/>
          </p:nvSpPr>
          <p:spPr>
            <a:xfrm>
              <a:off x="4773775" y="1538713"/>
              <a:ext cx="40350" cy="20200"/>
            </a:xfrm>
            <a:custGeom>
              <a:rect b="b" l="l" r="r" t="t"/>
              <a:pathLst>
                <a:path extrusionOk="0" h="808" w="1614">
                  <a:moveTo>
                    <a:pt x="869" y="1"/>
                  </a:moveTo>
                  <a:cubicBezTo>
                    <a:pt x="218" y="1"/>
                    <a:pt x="1" y="807"/>
                    <a:pt x="745" y="807"/>
                  </a:cubicBezTo>
                  <a:cubicBezTo>
                    <a:pt x="1396" y="807"/>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14"/>
            <p:cNvSpPr/>
            <p:nvPr/>
          </p:nvSpPr>
          <p:spPr>
            <a:xfrm>
              <a:off x="4708625" y="1531738"/>
              <a:ext cx="48900" cy="14750"/>
            </a:xfrm>
            <a:custGeom>
              <a:rect b="b" l="l" r="r" t="t"/>
              <a:pathLst>
                <a:path extrusionOk="0" h="590" w="1956">
                  <a:moveTo>
                    <a:pt x="1211" y="0"/>
                  </a:moveTo>
                  <a:cubicBezTo>
                    <a:pt x="838" y="0"/>
                    <a:pt x="1" y="590"/>
                    <a:pt x="776"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14"/>
            <p:cNvSpPr/>
            <p:nvPr/>
          </p:nvSpPr>
          <p:spPr>
            <a:xfrm>
              <a:off x="4847450" y="1533288"/>
              <a:ext cx="48100" cy="17850"/>
            </a:xfrm>
            <a:custGeom>
              <a:rect b="b" l="l" r="r" t="t"/>
              <a:pathLst>
                <a:path extrusionOk="0" h="714" w="1924">
                  <a:moveTo>
                    <a:pt x="1148" y="1"/>
                  </a:moveTo>
                  <a:cubicBezTo>
                    <a:pt x="683" y="1"/>
                    <a:pt x="0" y="714"/>
                    <a:pt x="745" y="714"/>
                  </a:cubicBezTo>
                  <a:cubicBezTo>
                    <a:pt x="1241" y="714"/>
                    <a:pt x="1924"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14"/>
            <p:cNvSpPr/>
            <p:nvPr/>
          </p:nvSpPr>
          <p:spPr>
            <a:xfrm>
              <a:off x="4893975" y="1486763"/>
              <a:ext cx="48875" cy="17075"/>
            </a:xfrm>
            <a:custGeom>
              <a:rect b="b" l="l" r="r" t="t"/>
              <a:pathLst>
                <a:path extrusionOk="0" h="683" w="1955">
                  <a:moveTo>
                    <a:pt x="1210" y="0"/>
                  </a:moveTo>
                  <a:cubicBezTo>
                    <a:pt x="745" y="0"/>
                    <a:pt x="1" y="683"/>
                    <a:pt x="776" y="683"/>
                  </a:cubicBezTo>
                  <a:cubicBezTo>
                    <a:pt x="1210" y="683"/>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14"/>
            <p:cNvSpPr/>
            <p:nvPr/>
          </p:nvSpPr>
          <p:spPr>
            <a:xfrm>
              <a:off x="4935075" y="1539488"/>
              <a:ext cx="41125" cy="19425"/>
            </a:xfrm>
            <a:custGeom>
              <a:rect b="b" l="l" r="r" t="t"/>
              <a:pathLst>
                <a:path extrusionOk="0" h="777" w="1645">
                  <a:moveTo>
                    <a:pt x="869" y="1"/>
                  </a:moveTo>
                  <a:cubicBezTo>
                    <a:pt x="249" y="1"/>
                    <a:pt x="1" y="776"/>
                    <a:pt x="776" y="776"/>
                  </a:cubicBezTo>
                  <a:cubicBezTo>
                    <a:pt x="1396" y="776"/>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14"/>
            <p:cNvSpPr/>
            <p:nvPr/>
          </p:nvSpPr>
          <p:spPr>
            <a:xfrm>
              <a:off x="5052175" y="1534063"/>
              <a:ext cx="48875" cy="16300"/>
            </a:xfrm>
            <a:custGeom>
              <a:rect b="b" l="l" r="r" t="t"/>
              <a:pathLst>
                <a:path extrusionOk="0" h="652" w="1955">
                  <a:moveTo>
                    <a:pt x="1210" y="1"/>
                  </a:moveTo>
                  <a:cubicBezTo>
                    <a:pt x="776" y="1"/>
                    <a:pt x="1" y="652"/>
                    <a:pt x="776" y="652"/>
                  </a:cubicBezTo>
                  <a:cubicBezTo>
                    <a:pt x="1179" y="652"/>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14"/>
            <p:cNvSpPr/>
            <p:nvPr/>
          </p:nvSpPr>
          <p:spPr>
            <a:xfrm>
              <a:off x="4990125" y="1492963"/>
              <a:ext cx="45800" cy="11650"/>
            </a:xfrm>
            <a:custGeom>
              <a:rect b="b" l="l" r="r" t="t"/>
              <a:pathLst>
                <a:path extrusionOk="0" h="466" w="1832">
                  <a:moveTo>
                    <a:pt x="1273" y="1"/>
                  </a:moveTo>
                  <a:cubicBezTo>
                    <a:pt x="1025"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14"/>
            <p:cNvSpPr/>
            <p:nvPr/>
          </p:nvSpPr>
          <p:spPr>
            <a:xfrm>
              <a:off x="5147550" y="1501488"/>
              <a:ext cx="40350" cy="20975"/>
            </a:xfrm>
            <a:custGeom>
              <a:rect b="b" l="l" r="r" t="t"/>
              <a:pathLst>
                <a:path extrusionOk="0" h="839" w="1614">
                  <a:moveTo>
                    <a:pt x="869" y="1"/>
                  </a:moveTo>
                  <a:cubicBezTo>
                    <a:pt x="218" y="1"/>
                    <a:pt x="1" y="838"/>
                    <a:pt x="745" y="838"/>
                  </a:cubicBezTo>
                  <a:cubicBezTo>
                    <a:pt x="1397" y="838"/>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14"/>
            <p:cNvSpPr/>
            <p:nvPr/>
          </p:nvSpPr>
          <p:spPr>
            <a:xfrm>
              <a:off x="5080100" y="1468138"/>
              <a:ext cx="40350" cy="20200"/>
            </a:xfrm>
            <a:custGeom>
              <a:rect b="b" l="l" r="r" t="t"/>
              <a:pathLst>
                <a:path extrusionOk="0" h="808" w="1614">
                  <a:moveTo>
                    <a:pt x="869" y="1"/>
                  </a:moveTo>
                  <a:cubicBezTo>
                    <a:pt x="217" y="1"/>
                    <a:pt x="0" y="807"/>
                    <a:pt x="745" y="807"/>
                  </a:cubicBezTo>
                  <a:cubicBezTo>
                    <a:pt x="1396" y="807"/>
                    <a:pt x="1613"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14"/>
            <p:cNvSpPr/>
            <p:nvPr/>
          </p:nvSpPr>
          <p:spPr>
            <a:xfrm>
              <a:off x="5047525" y="1438688"/>
              <a:ext cx="45000" cy="11650"/>
            </a:xfrm>
            <a:custGeom>
              <a:rect b="b" l="l" r="r" t="t"/>
              <a:pathLst>
                <a:path extrusionOk="0" h="466" w="1800">
                  <a:moveTo>
                    <a:pt x="1272" y="0"/>
                  </a:moveTo>
                  <a:cubicBezTo>
                    <a:pt x="1024" y="0"/>
                    <a:pt x="0" y="465"/>
                    <a:pt x="528" y="465"/>
                  </a:cubicBezTo>
                  <a:cubicBezTo>
                    <a:pt x="776" y="465"/>
                    <a:pt x="1800"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14"/>
            <p:cNvSpPr/>
            <p:nvPr/>
          </p:nvSpPr>
          <p:spPr>
            <a:xfrm>
              <a:off x="5082425" y="1343288"/>
              <a:ext cx="48875" cy="14000"/>
            </a:xfrm>
            <a:custGeom>
              <a:rect b="b" l="l" r="r" t="t"/>
              <a:pathLst>
                <a:path extrusionOk="0" h="560" w="1955">
                  <a:moveTo>
                    <a:pt x="1210" y="1"/>
                  </a:moveTo>
                  <a:cubicBezTo>
                    <a:pt x="838" y="1"/>
                    <a:pt x="0" y="559"/>
                    <a:pt x="745" y="559"/>
                  </a:cubicBezTo>
                  <a:cubicBezTo>
                    <a:pt x="1148" y="559"/>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14"/>
            <p:cNvSpPr/>
            <p:nvPr/>
          </p:nvSpPr>
          <p:spPr>
            <a:xfrm>
              <a:off x="5102575" y="1403788"/>
              <a:ext cx="49650" cy="13975"/>
            </a:xfrm>
            <a:custGeom>
              <a:rect b="b" l="l" r="r" t="t"/>
              <a:pathLst>
                <a:path extrusionOk="0" h="559" w="1986">
                  <a:moveTo>
                    <a:pt x="1211" y="0"/>
                  </a:moveTo>
                  <a:cubicBezTo>
                    <a:pt x="838" y="0"/>
                    <a:pt x="1" y="559"/>
                    <a:pt x="776" y="559"/>
                  </a:cubicBezTo>
                  <a:cubicBezTo>
                    <a:pt x="1148" y="559"/>
                    <a:pt x="1986"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14"/>
            <p:cNvSpPr/>
            <p:nvPr/>
          </p:nvSpPr>
          <p:spPr>
            <a:xfrm>
              <a:off x="5170825" y="1422388"/>
              <a:ext cx="47325" cy="17100"/>
            </a:xfrm>
            <a:custGeom>
              <a:rect b="b" l="l" r="r" t="t"/>
              <a:pathLst>
                <a:path extrusionOk="0" h="684" w="1893">
                  <a:moveTo>
                    <a:pt x="1179" y="1"/>
                  </a:moveTo>
                  <a:cubicBezTo>
                    <a:pt x="714" y="1"/>
                    <a:pt x="0" y="683"/>
                    <a:pt x="745" y="683"/>
                  </a:cubicBezTo>
                  <a:cubicBezTo>
                    <a:pt x="1210" y="683"/>
                    <a:pt x="189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14"/>
            <p:cNvSpPr/>
            <p:nvPr/>
          </p:nvSpPr>
          <p:spPr>
            <a:xfrm>
              <a:off x="5211150" y="1368113"/>
              <a:ext cx="47325" cy="17850"/>
            </a:xfrm>
            <a:custGeom>
              <a:rect b="b" l="l" r="r" t="t"/>
              <a:pathLst>
                <a:path extrusionOk="0" h="714" w="1893">
                  <a:moveTo>
                    <a:pt x="1148" y="0"/>
                  </a:moveTo>
                  <a:cubicBezTo>
                    <a:pt x="683" y="0"/>
                    <a:pt x="0" y="714"/>
                    <a:pt x="745" y="714"/>
                  </a:cubicBezTo>
                  <a:cubicBezTo>
                    <a:pt x="1210" y="714"/>
                    <a:pt x="1893" y="0"/>
                    <a:pt x="1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14"/>
            <p:cNvSpPr/>
            <p:nvPr/>
          </p:nvSpPr>
          <p:spPr>
            <a:xfrm>
              <a:off x="5144450" y="1343288"/>
              <a:ext cx="40350" cy="20975"/>
            </a:xfrm>
            <a:custGeom>
              <a:rect b="b" l="l" r="r" t="t"/>
              <a:pathLst>
                <a:path extrusionOk="0" h="839" w="1614">
                  <a:moveTo>
                    <a:pt x="838" y="1"/>
                  </a:moveTo>
                  <a:cubicBezTo>
                    <a:pt x="187" y="1"/>
                    <a:pt x="1" y="838"/>
                    <a:pt x="745" y="838"/>
                  </a:cubicBezTo>
                  <a:cubicBezTo>
                    <a:pt x="1397" y="838"/>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14"/>
            <p:cNvSpPr/>
            <p:nvPr/>
          </p:nvSpPr>
          <p:spPr>
            <a:xfrm>
              <a:off x="5170050" y="1309163"/>
              <a:ext cx="48875" cy="14775"/>
            </a:xfrm>
            <a:custGeom>
              <a:rect b="b" l="l" r="r" t="t"/>
              <a:pathLst>
                <a:path extrusionOk="0" h="591" w="1955">
                  <a:moveTo>
                    <a:pt x="1210" y="1"/>
                  </a:moveTo>
                  <a:cubicBezTo>
                    <a:pt x="807" y="1"/>
                    <a:pt x="0" y="590"/>
                    <a:pt x="776" y="590"/>
                  </a:cubicBezTo>
                  <a:cubicBezTo>
                    <a:pt x="1148" y="590"/>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14"/>
            <p:cNvSpPr/>
            <p:nvPr/>
          </p:nvSpPr>
          <p:spPr>
            <a:xfrm>
              <a:off x="4761375" y="1715538"/>
              <a:ext cx="45000" cy="10875"/>
            </a:xfrm>
            <a:custGeom>
              <a:rect b="b" l="l" r="r" t="t"/>
              <a:pathLst>
                <a:path extrusionOk="0" h="435" w="1800">
                  <a:moveTo>
                    <a:pt x="1272" y="0"/>
                  </a:moveTo>
                  <a:cubicBezTo>
                    <a:pt x="1024" y="0"/>
                    <a:pt x="0" y="434"/>
                    <a:pt x="528" y="434"/>
                  </a:cubicBezTo>
                  <a:cubicBezTo>
                    <a:pt x="776" y="434"/>
                    <a:pt x="1799"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14"/>
            <p:cNvSpPr/>
            <p:nvPr/>
          </p:nvSpPr>
          <p:spPr>
            <a:xfrm>
              <a:off x="4726475" y="1661238"/>
              <a:ext cx="47325" cy="17875"/>
            </a:xfrm>
            <a:custGeom>
              <a:rect b="b" l="l" r="r" t="t"/>
              <a:pathLst>
                <a:path extrusionOk="0" h="715" w="1893">
                  <a:moveTo>
                    <a:pt x="1148" y="1"/>
                  </a:moveTo>
                  <a:cubicBezTo>
                    <a:pt x="683" y="1"/>
                    <a:pt x="0" y="714"/>
                    <a:pt x="745" y="714"/>
                  </a:cubicBezTo>
                  <a:cubicBezTo>
                    <a:pt x="1210" y="714"/>
                    <a:pt x="189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14"/>
            <p:cNvSpPr/>
            <p:nvPr/>
          </p:nvSpPr>
          <p:spPr>
            <a:xfrm>
              <a:off x="4748950" y="1626338"/>
              <a:ext cx="49675" cy="14000"/>
            </a:xfrm>
            <a:custGeom>
              <a:rect b="b" l="l" r="r" t="t"/>
              <a:pathLst>
                <a:path extrusionOk="0" h="560" w="1987">
                  <a:moveTo>
                    <a:pt x="1211" y="1"/>
                  </a:moveTo>
                  <a:cubicBezTo>
                    <a:pt x="869" y="1"/>
                    <a:pt x="1" y="559"/>
                    <a:pt x="776" y="559"/>
                  </a:cubicBezTo>
                  <a:cubicBezTo>
                    <a:pt x="1118" y="559"/>
                    <a:pt x="1986"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14"/>
            <p:cNvSpPr/>
            <p:nvPr/>
          </p:nvSpPr>
          <p:spPr>
            <a:xfrm>
              <a:off x="4823400" y="1627113"/>
              <a:ext cx="48900" cy="12450"/>
            </a:xfrm>
            <a:custGeom>
              <a:rect b="b" l="l" r="r" t="t"/>
              <a:pathLst>
                <a:path extrusionOk="0" h="498" w="1956">
                  <a:moveTo>
                    <a:pt x="1211" y="1"/>
                  </a:moveTo>
                  <a:cubicBezTo>
                    <a:pt x="869" y="1"/>
                    <a:pt x="1" y="497"/>
                    <a:pt x="745" y="497"/>
                  </a:cubicBezTo>
                  <a:cubicBezTo>
                    <a:pt x="1055" y="497"/>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14"/>
            <p:cNvSpPr/>
            <p:nvPr/>
          </p:nvSpPr>
          <p:spPr>
            <a:xfrm>
              <a:off x="4826500" y="1686063"/>
              <a:ext cx="48900" cy="15525"/>
            </a:xfrm>
            <a:custGeom>
              <a:rect b="b" l="l" r="r" t="t"/>
              <a:pathLst>
                <a:path extrusionOk="0" h="621" w="1956">
                  <a:moveTo>
                    <a:pt x="1211" y="0"/>
                  </a:moveTo>
                  <a:cubicBezTo>
                    <a:pt x="807" y="0"/>
                    <a:pt x="1" y="621"/>
                    <a:pt x="776" y="621"/>
                  </a:cubicBezTo>
                  <a:cubicBezTo>
                    <a:pt x="1180" y="621"/>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14"/>
            <p:cNvSpPr/>
            <p:nvPr/>
          </p:nvSpPr>
          <p:spPr>
            <a:xfrm>
              <a:off x="4853650" y="1797738"/>
              <a:ext cx="48875" cy="14750"/>
            </a:xfrm>
            <a:custGeom>
              <a:rect b="b" l="l" r="r" t="t"/>
              <a:pathLst>
                <a:path extrusionOk="0" h="590" w="1955">
                  <a:moveTo>
                    <a:pt x="1210" y="0"/>
                  </a:moveTo>
                  <a:cubicBezTo>
                    <a:pt x="807" y="0"/>
                    <a:pt x="1" y="589"/>
                    <a:pt x="745" y="589"/>
                  </a:cubicBezTo>
                  <a:cubicBezTo>
                    <a:pt x="1148" y="589"/>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14"/>
            <p:cNvSpPr/>
            <p:nvPr/>
          </p:nvSpPr>
          <p:spPr>
            <a:xfrm>
              <a:off x="4736550" y="1811688"/>
              <a:ext cx="48100" cy="19400"/>
            </a:xfrm>
            <a:custGeom>
              <a:rect b="b" l="l" r="r" t="t"/>
              <a:pathLst>
                <a:path extrusionOk="0" h="776" w="1924">
                  <a:moveTo>
                    <a:pt x="1148" y="0"/>
                  </a:moveTo>
                  <a:cubicBezTo>
                    <a:pt x="652" y="0"/>
                    <a:pt x="1" y="776"/>
                    <a:pt x="745" y="776"/>
                  </a:cubicBezTo>
                  <a:cubicBezTo>
                    <a:pt x="1241" y="776"/>
                    <a:pt x="1924" y="0"/>
                    <a:pt x="1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14"/>
            <p:cNvSpPr/>
            <p:nvPr/>
          </p:nvSpPr>
          <p:spPr>
            <a:xfrm>
              <a:off x="4709400" y="1769813"/>
              <a:ext cx="48125" cy="16300"/>
            </a:xfrm>
            <a:custGeom>
              <a:rect b="b" l="l" r="r" t="t"/>
              <a:pathLst>
                <a:path extrusionOk="0" h="652" w="1925">
                  <a:moveTo>
                    <a:pt x="1180" y="0"/>
                  </a:moveTo>
                  <a:cubicBezTo>
                    <a:pt x="745" y="0"/>
                    <a:pt x="1" y="652"/>
                    <a:pt x="745" y="652"/>
                  </a:cubicBezTo>
                  <a:cubicBezTo>
                    <a:pt x="1180" y="652"/>
                    <a:pt x="1924" y="0"/>
                    <a:pt x="1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14"/>
            <p:cNvSpPr/>
            <p:nvPr/>
          </p:nvSpPr>
          <p:spPr>
            <a:xfrm>
              <a:off x="4789275" y="1773688"/>
              <a:ext cx="48900" cy="14750"/>
            </a:xfrm>
            <a:custGeom>
              <a:rect b="b" l="l" r="r" t="t"/>
              <a:pathLst>
                <a:path extrusionOk="0" h="590" w="1956">
                  <a:moveTo>
                    <a:pt x="1211" y="0"/>
                  </a:moveTo>
                  <a:cubicBezTo>
                    <a:pt x="838" y="0"/>
                    <a:pt x="1" y="590"/>
                    <a:pt x="776"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14"/>
            <p:cNvSpPr/>
            <p:nvPr/>
          </p:nvSpPr>
          <p:spPr>
            <a:xfrm>
              <a:off x="4614800" y="1852788"/>
              <a:ext cx="48100" cy="18625"/>
            </a:xfrm>
            <a:custGeom>
              <a:rect b="b" l="l" r="r" t="t"/>
              <a:pathLst>
                <a:path extrusionOk="0" h="745" w="1924">
                  <a:moveTo>
                    <a:pt x="1179" y="0"/>
                  </a:moveTo>
                  <a:cubicBezTo>
                    <a:pt x="683" y="0"/>
                    <a:pt x="1" y="745"/>
                    <a:pt x="776" y="745"/>
                  </a:cubicBezTo>
                  <a:cubicBezTo>
                    <a:pt x="1241" y="745"/>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14"/>
            <p:cNvSpPr/>
            <p:nvPr/>
          </p:nvSpPr>
          <p:spPr>
            <a:xfrm>
              <a:off x="4577575" y="1790738"/>
              <a:ext cx="48875" cy="15550"/>
            </a:xfrm>
            <a:custGeom>
              <a:rect b="b" l="l" r="r" t="t"/>
              <a:pathLst>
                <a:path extrusionOk="0" h="622" w="1955">
                  <a:moveTo>
                    <a:pt x="1210" y="1"/>
                  </a:moveTo>
                  <a:cubicBezTo>
                    <a:pt x="807" y="1"/>
                    <a:pt x="1" y="621"/>
                    <a:pt x="745" y="621"/>
                  </a:cubicBezTo>
                  <a:cubicBezTo>
                    <a:pt x="1148" y="621"/>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14"/>
            <p:cNvSpPr/>
            <p:nvPr/>
          </p:nvSpPr>
          <p:spPr>
            <a:xfrm>
              <a:off x="4478325" y="1836513"/>
              <a:ext cx="45000" cy="10875"/>
            </a:xfrm>
            <a:custGeom>
              <a:rect b="b" l="l" r="r" t="t"/>
              <a:pathLst>
                <a:path extrusionOk="0" h="435" w="1800">
                  <a:moveTo>
                    <a:pt x="1272" y="0"/>
                  </a:moveTo>
                  <a:cubicBezTo>
                    <a:pt x="1024" y="0"/>
                    <a:pt x="0" y="434"/>
                    <a:pt x="528" y="434"/>
                  </a:cubicBezTo>
                  <a:cubicBezTo>
                    <a:pt x="776" y="434"/>
                    <a:pt x="1799"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14"/>
            <p:cNvSpPr/>
            <p:nvPr/>
          </p:nvSpPr>
          <p:spPr>
            <a:xfrm>
              <a:off x="4523300" y="1889238"/>
              <a:ext cx="49650" cy="13200"/>
            </a:xfrm>
            <a:custGeom>
              <a:rect b="b" l="l" r="r" t="t"/>
              <a:pathLst>
                <a:path extrusionOk="0" h="528" w="1986">
                  <a:moveTo>
                    <a:pt x="1241" y="0"/>
                  </a:moveTo>
                  <a:cubicBezTo>
                    <a:pt x="869" y="0"/>
                    <a:pt x="0" y="528"/>
                    <a:pt x="776" y="528"/>
                  </a:cubicBezTo>
                  <a:cubicBezTo>
                    <a:pt x="1117" y="528"/>
                    <a:pt x="1986"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14"/>
            <p:cNvSpPr/>
            <p:nvPr/>
          </p:nvSpPr>
          <p:spPr>
            <a:xfrm>
              <a:off x="4406200" y="1883038"/>
              <a:ext cx="41125" cy="19400"/>
            </a:xfrm>
            <a:custGeom>
              <a:rect b="b" l="l" r="r" t="t"/>
              <a:pathLst>
                <a:path extrusionOk="0" h="776" w="1645">
                  <a:moveTo>
                    <a:pt x="869" y="0"/>
                  </a:moveTo>
                  <a:cubicBezTo>
                    <a:pt x="249" y="0"/>
                    <a:pt x="0" y="776"/>
                    <a:pt x="776" y="776"/>
                  </a:cubicBezTo>
                  <a:cubicBezTo>
                    <a:pt x="1396" y="776"/>
                    <a:pt x="164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14"/>
            <p:cNvSpPr/>
            <p:nvPr/>
          </p:nvSpPr>
          <p:spPr>
            <a:xfrm>
              <a:off x="4296850" y="1914038"/>
              <a:ext cx="45000" cy="10900"/>
            </a:xfrm>
            <a:custGeom>
              <a:rect b="b" l="l" r="r" t="t"/>
              <a:pathLst>
                <a:path extrusionOk="0" h="436" w="1800">
                  <a:moveTo>
                    <a:pt x="1272" y="1"/>
                  </a:moveTo>
                  <a:cubicBezTo>
                    <a:pt x="1024" y="1"/>
                    <a:pt x="1" y="435"/>
                    <a:pt x="528" y="435"/>
                  </a:cubicBezTo>
                  <a:cubicBezTo>
                    <a:pt x="745" y="435"/>
                    <a:pt x="1800"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14"/>
            <p:cNvSpPr/>
            <p:nvPr/>
          </p:nvSpPr>
          <p:spPr>
            <a:xfrm>
              <a:off x="4226275" y="1896988"/>
              <a:ext cx="45025" cy="10875"/>
            </a:xfrm>
            <a:custGeom>
              <a:rect b="b" l="l" r="r" t="t"/>
              <a:pathLst>
                <a:path extrusionOk="0" h="435" w="1801">
                  <a:moveTo>
                    <a:pt x="1242" y="1"/>
                  </a:moveTo>
                  <a:cubicBezTo>
                    <a:pt x="1025" y="1"/>
                    <a:pt x="1" y="435"/>
                    <a:pt x="528" y="435"/>
                  </a:cubicBezTo>
                  <a:cubicBezTo>
                    <a:pt x="745" y="435"/>
                    <a:pt x="1800" y="1"/>
                    <a:pt x="12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14"/>
            <p:cNvSpPr/>
            <p:nvPr/>
          </p:nvSpPr>
          <p:spPr>
            <a:xfrm>
              <a:off x="4203800" y="1841163"/>
              <a:ext cx="48875" cy="14750"/>
            </a:xfrm>
            <a:custGeom>
              <a:rect b="b" l="l" r="r" t="t"/>
              <a:pathLst>
                <a:path extrusionOk="0" h="590" w="1955">
                  <a:moveTo>
                    <a:pt x="1210" y="0"/>
                  </a:moveTo>
                  <a:cubicBezTo>
                    <a:pt x="807" y="0"/>
                    <a:pt x="0" y="590"/>
                    <a:pt x="745" y="590"/>
                  </a:cubicBezTo>
                  <a:cubicBezTo>
                    <a:pt x="1148" y="590"/>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14"/>
            <p:cNvSpPr/>
            <p:nvPr/>
          </p:nvSpPr>
          <p:spPr>
            <a:xfrm>
              <a:off x="4278250" y="1868288"/>
              <a:ext cx="41125" cy="20975"/>
            </a:xfrm>
            <a:custGeom>
              <a:rect b="b" l="l" r="r" t="t"/>
              <a:pathLst>
                <a:path extrusionOk="0" h="839" w="1645">
                  <a:moveTo>
                    <a:pt x="869" y="1"/>
                  </a:moveTo>
                  <a:cubicBezTo>
                    <a:pt x="217" y="1"/>
                    <a:pt x="0" y="838"/>
                    <a:pt x="776" y="838"/>
                  </a:cubicBezTo>
                  <a:cubicBezTo>
                    <a:pt x="1427" y="838"/>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14"/>
            <p:cNvSpPr/>
            <p:nvPr/>
          </p:nvSpPr>
          <p:spPr>
            <a:xfrm>
              <a:off x="4347250" y="1849688"/>
              <a:ext cx="45025" cy="11650"/>
            </a:xfrm>
            <a:custGeom>
              <a:rect b="b" l="l" r="r" t="t"/>
              <a:pathLst>
                <a:path extrusionOk="0" h="466" w="1801">
                  <a:moveTo>
                    <a:pt x="1273" y="0"/>
                  </a:moveTo>
                  <a:cubicBezTo>
                    <a:pt x="1025" y="0"/>
                    <a:pt x="1" y="466"/>
                    <a:pt x="528" y="466"/>
                  </a:cubicBezTo>
                  <a:cubicBezTo>
                    <a:pt x="776" y="466"/>
                    <a:pt x="1800" y="0"/>
                    <a:pt x="1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14"/>
            <p:cNvSpPr/>
            <p:nvPr/>
          </p:nvSpPr>
          <p:spPr>
            <a:xfrm>
              <a:off x="4279025" y="1821763"/>
              <a:ext cx="40350" cy="20975"/>
            </a:xfrm>
            <a:custGeom>
              <a:rect b="b" l="l" r="r" t="t"/>
              <a:pathLst>
                <a:path extrusionOk="0" h="839" w="1614">
                  <a:moveTo>
                    <a:pt x="838" y="1"/>
                  </a:moveTo>
                  <a:cubicBezTo>
                    <a:pt x="186" y="1"/>
                    <a:pt x="0" y="838"/>
                    <a:pt x="745" y="838"/>
                  </a:cubicBezTo>
                  <a:cubicBezTo>
                    <a:pt x="1396" y="838"/>
                    <a:pt x="1613"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14"/>
            <p:cNvSpPr/>
            <p:nvPr/>
          </p:nvSpPr>
          <p:spPr>
            <a:xfrm>
              <a:off x="4267375" y="1777563"/>
              <a:ext cx="49675" cy="13975"/>
            </a:xfrm>
            <a:custGeom>
              <a:rect b="b" l="l" r="r" t="t"/>
              <a:pathLst>
                <a:path extrusionOk="0" h="559" w="1987">
                  <a:moveTo>
                    <a:pt x="1211" y="1"/>
                  </a:moveTo>
                  <a:cubicBezTo>
                    <a:pt x="869" y="1"/>
                    <a:pt x="1" y="559"/>
                    <a:pt x="776" y="559"/>
                  </a:cubicBezTo>
                  <a:cubicBezTo>
                    <a:pt x="1149" y="559"/>
                    <a:pt x="1986"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14"/>
            <p:cNvSpPr/>
            <p:nvPr/>
          </p:nvSpPr>
          <p:spPr>
            <a:xfrm>
              <a:off x="4380600" y="1779113"/>
              <a:ext cx="45775" cy="11650"/>
            </a:xfrm>
            <a:custGeom>
              <a:rect b="b" l="l" r="r" t="t"/>
              <a:pathLst>
                <a:path extrusionOk="0" h="466" w="1831">
                  <a:moveTo>
                    <a:pt x="1273" y="1"/>
                  </a:moveTo>
                  <a:cubicBezTo>
                    <a:pt x="1024"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14"/>
            <p:cNvSpPr/>
            <p:nvPr/>
          </p:nvSpPr>
          <p:spPr>
            <a:xfrm>
              <a:off x="4466675" y="1789188"/>
              <a:ext cx="48900" cy="17100"/>
            </a:xfrm>
            <a:custGeom>
              <a:rect b="b" l="l" r="r" t="t"/>
              <a:pathLst>
                <a:path extrusionOk="0" h="684" w="1956">
                  <a:moveTo>
                    <a:pt x="1180" y="1"/>
                  </a:moveTo>
                  <a:cubicBezTo>
                    <a:pt x="745" y="1"/>
                    <a:pt x="1" y="683"/>
                    <a:pt x="745" y="683"/>
                  </a:cubicBezTo>
                  <a:cubicBezTo>
                    <a:pt x="1211" y="683"/>
                    <a:pt x="1955" y="1"/>
                    <a:pt x="1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14"/>
            <p:cNvSpPr/>
            <p:nvPr/>
          </p:nvSpPr>
          <p:spPr>
            <a:xfrm>
              <a:off x="4412400" y="1831063"/>
              <a:ext cx="48875" cy="14775"/>
            </a:xfrm>
            <a:custGeom>
              <a:rect b="b" l="l" r="r" t="t"/>
              <a:pathLst>
                <a:path extrusionOk="0" h="591" w="1955">
                  <a:moveTo>
                    <a:pt x="1210" y="1"/>
                  </a:moveTo>
                  <a:cubicBezTo>
                    <a:pt x="807" y="1"/>
                    <a:pt x="1" y="590"/>
                    <a:pt x="776" y="590"/>
                  </a:cubicBezTo>
                  <a:cubicBezTo>
                    <a:pt x="1148" y="590"/>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14"/>
            <p:cNvSpPr/>
            <p:nvPr/>
          </p:nvSpPr>
          <p:spPr>
            <a:xfrm>
              <a:off x="4500025" y="1963688"/>
              <a:ext cx="48875" cy="12425"/>
            </a:xfrm>
            <a:custGeom>
              <a:rect b="b" l="l" r="r" t="t"/>
              <a:pathLst>
                <a:path extrusionOk="0" h="497" w="1955">
                  <a:moveTo>
                    <a:pt x="1211" y="0"/>
                  </a:moveTo>
                  <a:cubicBezTo>
                    <a:pt x="900" y="0"/>
                    <a:pt x="1" y="496"/>
                    <a:pt x="745" y="496"/>
                  </a:cubicBezTo>
                  <a:cubicBezTo>
                    <a:pt x="1086" y="496"/>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14"/>
            <p:cNvSpPr/>
            <p:nvPr/>
          </p:nvSpPr>
          <p:spPr>
            <a:xfrm>
              <a:off x="4376725" y="1952813"/>
              <a:ext cx="40350" cy="20975"/>
            </a:xfrm>
            <a:custGeom>
              <a:rect b="b" l="l" r="r" t="t"/>
              <a:pathLst>
                <a:path extrusionOk="0" h="839" w="1614">
                  <a:moveTo>
                    <a:pt x="869" y="1"/>
                  </a:moveTo>
                  <a:cubicBezTo>
                    <a:pt x="218" y="1"/>
                    <a:pt x="1" y="838"/>
                    <a:pt x="776" y="838"/>
                  </a:cubicBezTo>
                  <a:cubicBezTo>
                    <a:pt x="1428" y="838"/>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14"/>
            <p:cNvSpPr/>
            <p:nvPr/>
          </p:nvSpPr>
          <p:spPr>
            <a:xfrm>
              <a:off x="4432575" y="1948163"/>
              <a:ext cx="48875" cy="16325"/>
            </a:xfrm>
            <a:custGeom>
              <a:rect b="b" l="l" r="r" t="t"/>
              <a:pathLst>
                <a:path extrusionOk="0" h="653" w="1955">
                  <a:moveTo>
                    <a:pt x="1210" y="1"/>
                  </a:moveTo>
                  <a:cubicBezTo>
                    <a:pt x="776" y="1"/>
                    <a:pt x="0" y="652"/>
                    <a:pt x="776" y="652"/>
                  </a:cubicBezTo>
                  <a:cubicBezTo>
                    <a:pt x="1210" y="652"/>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14"/>
            <p:cNvSpPr/>
            <p:nvPr/>
          </p:nvSpPr>
          <p:spPr>
            <a:xfrm>
              <a:off x="4634975" y="1941188"/>
              <a:ext cx="48875" cy="17100"/>
            </a:xfrm>
            <a:custGeom>
              <a:rect b="b" l="l" r="r" t="t"/>
              <a:pathLst>
                <a:path extrusionOk="0" h="684" w="1955">
                  <a:moveTo>
                    <a:pt x="1179" y="1"/>
                  </a:moveTo>
                  <a:cubicBezTo>
                    <a:pt x="745" y="1"/>
                    <a:pt x="0" y="683"/>
                    <a:pt x="745" y="683"/>
                  </a:cubicBezTo>
                  <a:cubicBezTo>
                    <a:pt x="1210" y="683"/>
                    <a:pt x="195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14"/>
            <p:cNvSpPr/>
            <p:nvPr/>
          </p:nvSpPr>
          <p:spPr>
            <a:xfrm>
              <a:off x="4548100" y="1961363"/>
              <a:ext cx="47350" cy="17075"/>
            </a:xfrm>
            <a:custGeom>
              <a:rect b="b" l="l" r="r" t="t"/>
              <a:pathLst>
                <a:path extrusionOk="0" h="683" w="1894">
                  <a:moveTo>
                    <a:pt x="1149" y="0"/>
                  </a:moveTo>
                  <a:cubicBezTo>
                    <a:pt x="683" y="0"/>
                    <a:pt x="1" y="683"/>
                    <a:pt x="745" y="683"/>
                  </a:cubicBezTo>
                  <a:cubicBezTo>
                    <a:pt x="1211" y="683"/>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14"/>
            <p:cNvSpPr/>
            <p:nvPr/>
          </p:nvSpPr>
          <p:spPr>
            <a:xfrm>
              <a:off x="4712525" y="1913263"/>
              <a:ext cx="48875" cy="12450"/>
            </a:xfrm>
            <a:custGeom>
              <a:rect b="b" l="l" r="r" t="t"/>
              <a:pathLst>
                <a:path extrusionOk="0" h="498" w="1955">
                  <a:moveTo>
                    <a:pt x="1210" y="1"/>
                  </a:moveTo>
                  <a:cubicBezTo>
                    <a:pt x="838" y="1"/>
                    <a:pt x="0" y="497"/>
                    <a:pt x="745" y="497"/>
                  </a:cubicBezTo>
                  <a:cubicBezTo>
                    <a:pt x="1086" y="497"/>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14"/>
            <p:cNvSpPr/>
            <p:nvPr/>
          </p:nvSpPr>
          <p:spPr>
            <a:xfrm>
              <a:off x="4689250" y="1983838"/>
              <a:ext cx="41125" cy="19425"/>
            </a:xfrm>
            <a:custGeom>
              <a:rect b="b" l="l" r="r" t="t"/>
              <a:pathLst>
                <a:path extrusionOk="0" h="777" w="1645">
                  <a:moveTo>
                    <a:pt x="869" y="1"/>
                  </a:moveTo>
                  <a:cubicBezTo>
                    <a:pt x="249" y="1"/>
                    <a:pt x="0" y="776"/>
                    <a:pt x="776" y="776"/>
                  </a:cubicBezTo>
                  <a:cubicBezTo>
                    <a:pt x="1396" y="776"/>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14"/>
            <p:cNvSpPr/>
            <p:nvPr/>
          </p:nvSpPr>
          <p:spPr>
            <a:xfrm>
              <a:off x="4755950" y="2000138"/>
              <a:ext cx="48875" cy="13200"/>
            </a:xfrm>
            <a:custGeom>
              <a:rect b="b" l="l" r="r" t="t"/>
              <a:pathLst>
                <a:path extrusionOk="0" h="528" w="1955">
                  <a:moveTo>
                    <a:pt x="1210" y="0"/>
                  </a:moveTo>
                  <a:cubicBezTo>
                    <a:pt x="869" y="0"/>
                    <a:pt x="0" y="527"/>
                    <a:pt x="745" y="527"/>
                  </a:cubicBezTo>
                  <a:cubicBezTo>
                    <a:pt x="1086" y="527"/>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14"/>
            <p:cNvSpPr/>
            <p:nvPr/>
          </p:nvSpPr>
          <p:spPr>
            <a:xfrm>
              <a:off x="4662875" y="2037338"/>
              <a:ext cx="40350" cy="20975"/>
            </a:xfrm>
            <a:custGeom>
              <a:rect b="b" l="l" r="r" t="t"/>
              <a:pathLst>
                <a:path extrusionOk="0" h="839" w="1614">
                  <a:moveTo>
                    <a:pt x="838" y="1"/>
                  </a:moveTo>
                  <a:cubicBezTo>
                    <a:pt x="187" y="1"/>
                    <a:pt x="1" y="839"/>
                    <a:pt x="745" y="839"/>
                  </a:cubicBezTo>
                  <a:cubicBezTo>
                    <a:pt x="1397" y="839"/>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14"/>
            <p:cNvSpPr/>
            <p:nvPr/>
          </p:nvSpPr>
          <p:spPr>
            <a:xfrm>
              <a:off x="4692350" y="2080013"/>
              <a:ext cx="48100" cy="16300"/>
            </a:xfrm>
            <a:custGeom>
              <a:rect b="b" l="l" r="r" t="t"/>
              <a:pathLst>
                <a:path extrusionOk="0" h="652" w="1924">
                  <a:moveTo>
                    <a:pt x="1179" y="0"/>
                  </a:moveTo>
                  <a:cubicBezTo>
                    <a:pt x="745" y="0"/>
                    <a:pt x="1" y="651"/>
                    <a:pt x="745" y="651"/>
                  </a:cubicBezTo>
                  <a:cubicBezTo>
                    <a:pt x="1179" y="651"/>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14"/>
            <p:cNvSpPr/>
            <p:nvPr/>
          </p:nvSpPr>
          <p:spPr>
            <a:xfrm>
              <a:off x="4783850" y="2111013"/>
              <a:ext cx="41125" cy="20975"/>
            </a:xfrm>
            <a:custGeom>
              <a:rect b="b" l="l" r="r" t="t"/>
              <a:pathLst>
                <a:path extrusionOk="0" h="839" w="1645">
                  <a:moveTo>
                    <a:pt x="869" y="1"/>
                  </a:moveTo>
                  <a:cubicBezTo>
                    <a:pt x="218" y="1"/>
                    <a:pt x="1" y="838"/>
                    <a:pt x="776" y="838"/>
                  </a:cubicBezTo>
                  <a:cubicBezTo>
                    <a:pt x="1397" y="838"/>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14"/>
            <p:cNvSpPr/>
            <p:nvPr/>
          </p:nvSpPr>
          <p:spPr>
            <a:xfrm>
              <a:off x="4719500" y="2147463"/>
              <a:ext cx="48100" cy="15550"/>
            </a:xfrm>
            <a:custGeom>
              <a:rect b="b" l="l" r="r" t="t"/>
              <a:pathLst>
                <a:path extrusionOk="0" h="622" w="1924">
                  <a:moveTo>
                    <a:pt x="1179" y="1"/>
                  </a:moveTo>
                  <a:cubicBezTo>
                    <a:pt x="745" y="1"/>
                    <a:pt x="0" y="621"/>
                    <a:pt x="745" y="621"/>
                  </a:cubicBezTo>
                  <a:cubicBezTo>
                    <a:pt x="1179" y="621"/>
                    <a:pt x="192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14"/>
            <p:cNvSpPr/>
            <p:nvPr/>
          </p:nvSpPr>
          <p:spPr>
            <a:xfrm>
              <a:off x="4766025" y="2066813"/>
              <a:ext cx="48875" cy="15550"/>
            </a:xfrm>
            <a:custGeom>
              <a:rect b="b" l="l" r="r" t="t"/>
              <a:pathLst>
                <a:path extrusionOk="0" h="622" w="1955">
                  <a:moveTo>
                    <a:pt x="1210" y="1"/>
                  </a:moveTo>
                  <a:cubicBezTo>
                    <a:pt x="776" y="1"/>
                    <a:pt x="0" y="621"/>
                    <a:pt x="745" y="621"/>
                  </a:cubicBezTo>
                  <a:cubicBezTo>
                    <a:pt x="1179" y="621"/>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14"/>
            <p:cNvSpPr/>
            <p:nvPr/>
          </p:nvSpPr>
          <p:spPr>
            <a:xfrm>
              <a:off x="4774550" y="1948938"/>
              <a:ext cx="40350" cy="21750"/>
            </a:xfrm>
            <a:custGeom>
              <a:rect b="b" l="l" r="r" t="t"/>
              <a:pathLst>
                <a:path extrusionOk="0" h="870" w="1614">
                  <a:moveTo>
                    <a:pt x="838" y="1"/>
                  </a:moveTo>
                  <a:cubicBezTo>
                    <a:pt x="187" y="1"/>
                    <a:pt x="1" y="869"/>
                    <a:pt x="745" y="869"/>
                  </a:cubicBezTo>
                  <a:cubicBezTo>
                    <a:pt x="1396" y="869"/>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14"/>
            <p:cNvSpPr/>
            <p:nvPr/>
          </p:nvSpPr>
          <p:spPr>
            <a:xfrm>
              <a:off x="4806350" y="1862088"/>
              <a:ext cx="48875" cy="13200"/>
            </a:xfrm>
            <a:custGeom>
              <a:rect b="b" l="l" r="r" t="t"/>
              <a:pathLst>
                <a:path extrusionOk="0" h="528" w="1955">
                  <a:moveTo>
                    <a:pt x="1210" y="1"/>
                  </a:moveTo>
                  <a:cubicBezTo>
                    <a:pt x="869" y="1"/>
                    <a:pt x="0" y="528"/>
                    <a:pt x="745" y="528"/>
                  </a:cubicBezTo>
                  <a:cubicBezTo>
                    <a:pt x="1117" y="528"/>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14"/>
            <p:cNvSpPr/>
            <p:nvPr/>
          </p:nvSpPr>
          <p:spPr>
            <a:xfrm>
              <a:off x="4918025" y="1922588"/>
              <a:ext cx="48875" cy="13975"/>
            </a:xfrm>
            <a:custGeom>
              <a:rect b="b" l="l" r="r" t="t"/>
              <a:pathLst>
                <a:path extrusionOk="0" h="559" w="1955">
                  <a:moveTo>
                    <a:pt x="1210" y="0"/>
                  </a:moveTo>
                  <a:cubicBezTo>
                    <a:pt x="838" y="0"/>
                    <a:pt x="0" y="558"/>
                    <a:pt x="745" y="558"/>
                  </a:cubicBezTo>
                  <a:cubicBezTo>
                    <a:pt x="1086" y="558"/>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14"/>
            <p:cNvSpPr/>
            <p:nvPr/>
          </p:nvSpPr>
          <p:spPr>
            <a:xfrm>
              <a:off x="4854425" y="1950488"/>
              <a:ext cx="47325" cy="17875"/>
            </a:xfrm>
            <a:custGeom>
              <a:rect b="b" l="l" r="r" t="t"/>
              <a:pathLst>
                <a:path extrusionOk="0" h="715" w="1893">
                  <a:moveTo>
                    <a:pt x="1148" y="1"/>
                  </a:moveTo>
                  <a:cubicBezTo>
                    <a:pt x="683" y="1"/>
                    <a:pt x="1" y="714"/>
                    <a:pt x="745" y="714"/>
                  </a:cubicBezTo>
                  <a:cubicBezTo>
                    <a:pt x="1210" y="714"/>
                    <a:pt x="189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14"/>
            <p:cNvSpPr/>
            <p:nvPr/>
          </p:nvSpPr>
          <p:spPr>
            <a:xfrm>
              <a:off x="4842025" y="1910938"/>
              <a:ext cx="45000" cy="10125"/>
            </a:xfrm>
            <a:custGeom>
              <a:rect b="b" l="l" r="r" t="t"/>
              <a:pathLst>
                <a:path extrusionOk="0" h="405" w="1800">
                  <a:moveTo>
                    <a:pt x="1272" y="1"/>
                  </a:moveTo>
                  <a:cubicBezTo>
                    <a:pt x="1055" y="1"/>
                    <a:pt x="0" y="404"/>
                    <a:pt x="528" y="404"/>
                  </a:cubicBezTo>
                  <a:cubicBezTo>
                    <a:pt x="745" y="404"/>
                    <a:pt x="1799"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14"/>
            <p:cNvSpPr/>
            <p:nvPr/>
          </p:nvSpPr>
          <p:spPr>
            <a:xfrm>
              <a:off x="4921125" y="1854338"/>
              <a:ext cx="48875" cy="15525"/>
            </a:xfrm>
            <a:custGeom>
              <a:rect b="b" l="l" r="r" t="t"/>
              <a:pathLst>
                <a:path extrusionOk="0" h="621" w="1955">
                  <a:moveTo>
                    <a:pt x="1210" y="0"/>
                  </a:moveTo>
                  <a:cubicBezTo>
                    <a:pt x="776" y="0"/>
                    <a:pt x="0" y="621"/>
                    <a:pt x="745" y="621"/>
                  </a:cubicBezTo>
                  <a:cubicBezTo>
                    <a:pt x="1179" y="621"/>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14"/>
            <p:cNvSpPr/>
            <p:nvPr/>
          </p:nvSpPr>
          <p:spPr>
            <a:xfrm>
              <a:off x="5008750" y="1891563"/>
              <a:ext cx="48875" cy="15525"/>
            </a:xfrm>
            <a:custGeom>
              <a:rect b="b" l="l" r="r" t="t"/>
              <a:pathLst>
                <a:path extrusionOk="0" h="621" w="1955">
                  <a:moveTo>
                    <a:pt x="1179" y="0"/>
                  </a:moveTo>
                  <a:cubicBezTo>
                    <a:pt x="776" y="0"/>
                    <a:pt x="0" y="621"/>
                    <a:pt x="745" y="621"/>
                  </a:cubicBezTo>
                  <a:cubicBezTo>
                    <a:pt x="1179" y="621"/>
                    <a:pt x="1955"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14"/>
            <p:cNvSpPr/>
            <p:nvPr/>
          </p:nvSpPr>
          <p:spPr>
            <a:xfrm>
              <a:off x="4968425" y="1969113"/>
              <a:ext cx="48875" cy="14750"/>
            </a:xfrm>
            <a:custGeom>
              <a:rect b="b" l="l" r="r" t="t"/>
              <a:pathLst>
                <a:path extrusionOk="0" h="590" w="1955">
                  <a:moveTo>
                    <a:pt x="1210" y="0"/>
                  </a:moveTo>
                  <a:cubicBezTo>
                    <a:pt x="807" y="0"/>
                    <a:pt x="0" y="590"/>
                    <a:pt x="745" y="590"/>
                  </a:cubicBezTo>
                  <a:cubicBezTo>
                    <a:pt x="1148" y="590"/>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14"/>
            <p:cNvSpPr/>
            <p:nvPr/>
          </p:nvSpPr>
          <p:spPr>
            <a:xfrm>
              <a:off x="5039000" y="1976863"/>
              <a:ext cx="48875" cy="13975"/>
            </a:xfrm>
            <a:custGeom>
              <a:rect b="b" l="l" r="r" t="t"/>
              <a:pathLst>
                <a:path extrusionOk="0" h="559" w="1955">
                  <a:moveTo>
                    <a:pt x="1210" y="0"/>
                  </a:moveTo>
                  <a:cubicBezTo>
                    <a:pt x="869" y="0"/>
                    <a:pt x="0" y="559"/>
                    <a:pt x="745" y="559"/>
                  </a:cubicBezTo>
                  <a:cubicBezTo>
                    <a:pt x="1086" y="559"/>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14"/>
            <p:cNvSpPr/>
            <p:nvPr/>
          </p:nvSpPr>
          <p:spPr>
            <a:xfrm>
              <a:off x="5130500" y="1949713"/>
              <a:ext cx="41125" cy="20200"/>
            </a:xfrm>
            <a:custGeom>
              <a:rect b="b" l="l" r="r" t="t"/>
              <a:pathLst>
                <a:path extrusionOk="0" h="808" w="1645">
                  <a:moveTo>
                    <a:pt x="869" y="1"/>
                  </a:moveTo>
                  <a:cubicBezTo>
                    <a:pt x="218" y="1"/>
                    <a:pt x="0" y="807"/>
                    <a:pt x="776" y="807"/>
                  </a:cubicBezTo>
                  <a:cubicBezTo>
                    <a:pt x="1396" y="807"/>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14"/>
            <p:cNvSpPr/>
            <p:nvPr/>
          </p:nvSpPr>
          <p:spPr>
            <a:xfrm>
              <a:off x="5066125" y="1914038"/>
              <a:ext cx="48125" cy="17100"/>
            </a:xfrm>
            <a:custGeom>
              <a:rect b="b" l="l" r="r" t="t"/>
              <a:pathLst>
                <a:path extrusionOk="0" h="684" w="1925">
                  <a:moveTo>
                    <a:pt x="1180" y="1"/>
                  </a:moveTo>
                  <a:cubicBezTo>
                    <a:pt x="714" y="1"/>
                    <a:pt x="1" y="683"/>
                    <a:pt x="745" y="683"/>
                  </a:cubicBezTo>
                  <a:cubicBezTo>
                    <a:pt x="1211" y="683"/>
                    <a:pt x="1924" y="1"/>
                    <a:pt x="1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14"/>
            <p:cNvSpPr/>
            <p:nvPr/>
          </p:nvSpPr>
          <p:spPr>
            <a:xfrm>
              <a:off x="5116550" y="1860538"/>
              <a:ext cx="48875" cy="16325"/>
            </a:xfrm>
            <a:custGeom>
              <a:rect b="b" l="l" r="r" t="t"/>
              <a:pathLst>
                <a:path extrusionOk="0" h="653" w="1955">
                  <a:moveTo>
                    <a:pt x="1179" y="1"/>
                  </a:moveTo>
                  <a:cubicBezTo>
                    <a:pt x="745" y="1"/>
                    <a:pt x="0" y="652"/>
                    <a:pt x="745" y="652"/>
                  </a:cubicBezTo>
                  <a:cubicBezTo>
                    <a:pt x="1179" y="652"/>
                    <a:pt x="195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14"/>
            <p:cNvSpPr/>
            <p:nvPr/>
          </p:nvSpPr>
          <p:spPr>
            <a:xfrm>
              <a:off x="5188650" y="1829513"/>
              <a:ext cx="45800" cy="11675"/>
            </a:xfrm>
            <a:custGeom>
              <a:rect b="b" l="l" r="r" t="t"/>
              <a:pathLst>
                <a:path extrusionOk="0" h="467" w="1832">
                  <a:moveTo>
                    <a:pt x="1273" y="1"/>
                  </a:moveTo>
                  <a:cubicBezTo>
                    <a:pt x="1025" y="1"/>
                    <a:pt x="1" y="466"/>
                    <a:pt x="559" y="466"/>
                  </a:cubicBezTo>
                  <a:cubicBezTo>
                    <a:pt x="807"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14"/>
            <p:cNvSpPr/>
            <p:nvPr/>
          </p:nvSpPr>
          <p:spPr>
            <a:xfrm>
              <a:off x="5237525" y="1794613"/>
              <a:ext cx="48875" cy="14000"/>
            </a:xfrm>
            <a:custGeom>
              <a:rect b="b" l="l" r="r" t="t"/>
              <a:pathLst>
                <a:path extrusionOk="0" h="560" w="1955">
                  <a:moveTo>
                    <a:pt x="1210" y="1"/>
                  </a:moveTo>
                  <a:cubicBezTo>
                    <a:pt x="807" y="1"/>
                    <a:pt x="0" y="559"/>
                    <a:pt x="745" y="559"/>
                  </a:cubicBezTo>
                  <a:cubicBezTo>
                    <a:pt x="1148" y="559"/>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14"/>
            <p:cNvSpPr/>
            <p:nvPr/>
          </p:nvSpPr>
          <p:spPr>
            <a:xfrm>
              <a:off x="5303425" y="1806263"/>
              <a:ext cx="45000" cy="10875"/>
            </a:xfrm>
            <a:custGeom>
              <a:rect b="b" l="l" r="r" t="t"/>
              <a:pathLst>
                <a:path extrusionOk="0" h="435" w="1800">
                  <a:moveTo>
                    <a:pt x="1273" y="0"/>
                  </a:moveTo>
                  <a:cubicBezTo>
                    <a:pt x="1024" y="0"/>
                    <a:pt x="1" y="435"/>
                    <a:pt x="528" y="435"/>
                  </a:cubicBezTo>
                  <a:cubicBezTo>
                    <a:pt x="776" y="435"/>
                    <a:pt x="1800" y="0"/>
                    <a:pt x="1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14"/>
            <p:cNvSpPr/>
            <p:nvPr/>
          </p:nvSpPr>
          <p:spPr>
            <a:xfrm>
              <a:off x="5346075" y="1843488"/>
              <a:ext cx="47325" cy="17075"/>
            </a:xfrm>
            <a:custGeom>
              <a:rect b="b" l="l" r="r" t="t"/>
              <a:pathLst>
                <a:path extrusionOk="0" h="683" w="1893">
                  <a:moveTo>
                    <a:pt x="1149" y="0"/>
                  </a:moveTo>
                  <a:cubicBezTo>
                    <a:pt x="683" y="0"/>
                    <a:pt x="1" y="683"/>
                    <a:pt x="745" y="683"/>
                  </a:cubicBezTo>
                  <a:cubicBezTo>
                    <a:pt x="1211" y="683"/>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14"/>
            <p:cNvSpPr/>
            <p:nvPr/>
          </p:nvSpPr>
          <p:spPr>
            <a:xfrm>
              <a:off x="5274750" y="1901638"/>
              <a:ext cx="48875" cy="15550"/>
            </a:xfrm>
            <a:custGeom>
              <a:rect b="b" l="l" r="r" t="t"/>
              <a:pathLst>
                <a:path extrusionOk="0" h="622" w="1955">
                  <a:moveTo>
                    <a:pt x="1210" y="1"/>
                  </a:moveTo>
                  <a:cubicBezTo>
                    <a:pt x="807" y="1"/>
                    <a:pt x="0" y="621"/>
                    <a:pt x="745" y="621"/>
                  </a:cubicBezTo>
                  <a:cubicBezTo>
                    <a:pt x="1148" y="621"/>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14"/>
            <p:cNvSpPr/>
            <p:nvPr/>
          </p:nvSpPr>
          <p:spPr>
            <a:xfrm>
              <a:off x="5208050" y="1960588"/>
              <a:ext cx="41125" cy="19400"/>
            </a:xfrm>
            <a:custGeom>
              <a:rect b="b" l="l" r="r" t="t"/>
              <a:pathLst>
                <a:path extrusionOk="0" h="776" w="1645">
                  <a:moveTo>
                    <a:pt x="869" y="0"/>
                  </a:moveTo>
                  <a:cubicBezTo>
                    <a:pt x="249" y="0"/>
                    <a:pt x="0" y="776"/>
                    <a:pt x="745" y="776"/>
                  </a:cubicBezTo>
                  <a:cubicBezTo>
                    <a:pt x="1396" y="776"/>
                    <a:pt x="164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14"/>
            <p:cNvSpPr/>
            <p:nvPr/>
          </p:nvSpPr>
          <p:spPr>
            <a:xfrm>
              <a:off x="5159975" y="1891563"/>
              <a:ext cx="48875" cy="15525"/>
            </a:xfrm>
            <a:custGeom>
              <a:rect b="b" l="l" r="r" t="t"/>
              <a:pathLst>
                <a:path extrusionOk="0" h="621" w="1955">
                  <a:moveTo>
                    <a:pt x="1210" y="0"/>
                  </a:moveTo>
                  <a:cubicBezTo>
                    <a:pt x="807" y="0"/>
                    <a:pt x="0" y="621"/>
                    <a:pt x="776" y="621"/>
                  </a:cubicBezTo>
                  <a:cubicBezTo>
                    <a:pt x="1179" y="621"/>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14"/>
            <p:cNvSpPr/>
            <p:nvPr/>
          </p:nvSpPr>
          <p:spPr>
            <a:xfrm>
              <a:off x="5254575" y="1852013"/>
              <a:ext cx="48875" cy="13200"/>
            </a:xfrm>
            <a:custGeom>
              <a:rect b="b" l="l" r="r" t="t"/>
              <a:pathLst>
                <a:path extrusionOk="0" h="528" w="1955">
                  <a:moveTo>
                    <a:pt x="1210" y="0"/>
                  </a:moveTo>
                  <a:cubicBezTo>
                    <a:pt x="838" y="0"/>
                    <a:pt x="1" y="528"/>
                    <a:pt x="745" y="528"/>
                  </a:cubicBezTo>
                  <a:cubicBezTo>
                    <a:pt x="1086" y="528"/>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 name="Google Shape;1768;p14"/>
          <p:cNvGrpSpPr/>
          <p:nvPr/>
        </p:nvGrpSpPr>
        <p:grpSpPr>
          <a:xfrm rot="-10163243">
            <a:off x="-354404" y="-133329"/>
            <a:ext cx="1386418" cy="2334096"/>
            <a:chOff x="3026750" y="1552825"/>
            <a:chExt cx="1108700" cy="1867600"/>
          </a:xfrm>
        </p:grpSpPr>
        <p:sp>
          <p:nvSpPr>
            <p:cNvPr id="1769" name="Google Shape;1769;p14"/>
            <p:cNvSpPr/>
            <p:nvPr/>
          </p:nvSpPr>
          <p:spPr>
            <a:xfrm>
              <a:off x="3517625" y="1552825"/>
              <a:ext cx="235775" cy="558625"/>
            </a:xfrm>
            <a:custGeom>
              <a:rect b="b" l="l" r="r" t="t"/>
              <a:pathLst>
                <a:path extrusionOk="0" h="22345" w="9431">
                  <a:moveTo>
                    <a:pt x="5310" y="1463"/>
                  </a:moveTo>
                  <a:cubicBezTo>
                    <a:pt x="5816" y="2596"/>
                    <a:pt x="6477" y="3510"/>
                    <a:pt x="7197" y="4604"/>
                  </a:cubicBezTo>
                  <a:cubicBezTo>
                    <a:pt x="8283" y="6279"/>
                    <a:pt x="8190" y="8233"/>
                    <a:pt x="8159" y="10156"/>
                  </a:cubicBezTo>
                  <a:cubicBezTo>
                    <a:pt x="8058" y="13394"/>
                    <a:pt x="7585" y="16612"/>
                    <a:pt x="6758" y="19742"/>
                  </a:cubicBezTo>
                  <a:lnTo>
                    <a:pt x="6758" y="19742"/>
                  </a:lnTo>
                  <a:cubicBezTo>
                    <a:pt x="4215" y="14312"/>
                    <a:pt x="1810" y="6507"/>
                    <a:pt x="5310" y="1463"/>
                  </a:cubicBezTo>
                  <a:close/>
                  <a:moveTo>
                    <a:pt x="5701" y="0"/>
                  </a:moveTo>
                  <a:cubicBezTo>
                    <a:pt x="5466" y="0"/>
                    <a:pt x="5197" y="121"/>
                    <a:pt x="5057" y="261"/>
                  </a:cubicBezTo>
                  <a:cubicBezTo>
                    <a:pt x="0" y="5883"/>
                    <a:pt x="3244" y="15384"/>
                    <a:pt x="6282" y="21407"/>
                  </a:cubicBezTo>
                  <a:lnTo>
                    <a:pt x="6282" y="21407"/>
                  </a:lnTo>
                  <a:cubicBezTo>
                    <a:pt x="6236" y="21555"/>
                    <a:pt x="6190" y="21703"/>
                    <a:pt x="6143" y="21850"/>
                  </a:cubicBezTo>
                  <a:cubicBezTo>
                    <a:pt x="6045" y="22174"/>
                    <a:pt x="6303" y="22320"/>
                    <a:pt x="6593" y="22320"/>
                  </a:cubicBezTo>
                  <a:cubicBezTo>
                    <a:pt x="6663" y="22320"/>
                    <a:pt x="6735" y="22312"/>
                    <a:pt x="6805" y="22295"/>
                  </a:cubicBezTo>
                  <a:lnTo>
                    <a:pt x="6805" y="22295"/>
                  </a:lnTo>
                  <a:cubicBezTo>
                    <a:pt x="6870" y="22329"/>
                    <a:pt x="6950" y="22344"/>
                    <a:pt x="7034" y="22344"/>
                  </a:cubicBezTo>
                  <a:cubicBezTo>
                    <a:pt x="7411" y="22344"/>
                    <a:pt x="7890" y="22035"/>
                    <a:pt x="7694" y="21664"/>
                  </a:cubicBezTo>
                  <a:lnTo>
                    <a:pt x="7694" y="21633"/>
                  </a:lnTo>
                  <a:cubicBezTo>
                    <a:pt x="7619" y="21491"/>
                    <a:pt x="7545" y="21347"/>
                    <a:pt x="7470" y="21200"/>
                  </a:cubicBezTo>
                  <a:lnTo>
                    <a:pt x="7470" y="21200"/>
                  </a:lnTo>
                  <a:cubicBezTo>
                    <a:pt x="8558" y="17592"/>
                    <a:pt x="9160" y="13854"/>
                    <a:pt x="9276" y="10063"/>
                  </a:cubicBezTo>
                  <a:cubicBezTo>
                    <a:pt x="9338" y="8512"/>
                    <a:pt x="9431" y="6744"/>
                    <a:pt x="8841" y="5255"/>
                  </a:cubicBezTo>
                  <a:cubicBezTo>
                    <a:pt x="8159" y="3456"/>
                    <a:pt x="6701" y="2153"/>
                    <a:pt x="6112" y="261"/>
                  </a:cubicBezTo>
                  <a:cubicBezTo>
                    <a:pt x="6044" y="72"/>
                    <a:pt x="5882" y="0"/>
                    <a:pt x="57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14"/>
            <p:cNvSpPr/>
            <p:nvPr/>
          </p:nvSpPr>
          <p:spPr>
            <a:xfrm>
              <a:off x="3666525" y="1821075"/>
              <a:ext cx="411675" cy="323500"/>
            </a:xfrm>
            <a:custGeom>
              <a:rect b="b" l="l" r="r" t="t"/>
              <a:pathLst>
                <a:path extrusionOk="0" h="12940" w="16467">
                  <a:moveTo>
                    <a:pt x="15040" y="1041"/>
                  </a:moveTo>
                  <a:lnTo>
                    <a:pt x="15040" y="1041"/>
                  </a:lnTo>
                  <a:cubicBezTo>
                    <a:pt x="12704" y="6579"/>
                    <a:pt x="7732" y="10769"/>
                    <a:pt x="1765" y="11814"/>
                  </a:cubicBezTo>
                  <a:lnTo>
                    <a:pt x="1765" y="11814"/>
                  </a:lnTo>
                  <a:cubicBezTo>
                    <a:pt x="1538" y="8000"/>
                    <a:pt x="5542" y="4523"/>
                    <a:pt x="8779" y="3210"/>
                  </a:cubicBezTo>
                  <a:cubicBezTo>
                    <a:pt x="10861" y="2333"/>
                    <a:pt x="13084" y="2063"/>
                    <a:pt x="15040" y="1041"/>
                  </a:cubicBezTo>
                  <a:close/>
                  <a:moveTo>
                    <a:pt x="16295" y="1"/>
                  </a:moveTo>
                  <a:cubicBezTo>
                    <a:pt x="16016" y="1"/>
                    <a:pt x="15444" y="197"/>
                    <a:pt x="15355" y="264"/>
                  </a:cubicBezTo>
                  <a:cubicBezTo>
                    <a:pt x="13618" y="1659"/>
                    <a:pt x="11447" y="1908"/>
                    <a:pt x="9399" y="2590"/>
                  </a:cubicBezTo>
                  <a:cubicBezTo>
                    <a:pt x="7972" y="3024"/>
                    <a:pt x="6670" y="3738"/>
                    <a:pt x="5491" y="4606"/>
                  </a:cubicBezTo>
                  <a:cubicBezTo>
                    <a:pt x="2854" y="6591"/>
                    <a:pt x="0" y="9259"/>
                    <a:pt x="745" y="12857"/>
                  </a:cubicBezTo>
                  <a:cubicBezTo>
                    <a:pt x="753" y="12915"/>
                    <a:pt x="839" y="12940"/>
                    <a:pt x="959" y="12940"/>
                  </a:cubicBezTo>
                  <a:cubicBezTo>
                    <a:pt x="1290" y="12940"/>
                    <a:pt x="1884" y="12752"/>
                    <a:pt x="1862" y="12547"/>
                  </a:cubicBezTo>
                  <a:cubicBezTo>
                    <a:pt x="1838" y="12432"/>
                    <a:pt x="1819" y="12317"/>
                    <a:pt x="1803" y="12202"/>
                  </a:cubicBezTo>
                  <a:lnTo>
                    <a:pt x="1803" y="12202"/>
                  </a:lnTo>
                  <a:cubicBezTo>
                    <a:pt x="8417" y="10962"/>
                    <a:pt x="14057" y="6474"/>
                    <a:pt x="16441" y="108"/>
                  </a:cubicBezTo>
                  <a:cubicBezTo>
                    <a:pt x="16467" y="30"/>
                    <a:pt x="16403" y="1"/>
                    <a:pt x="16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14"/>
            <p:cNvSpPr/>
            <p:nvPr/>
          </p:nvSpPr>
          <p:spPr>
            <a:xfrm>
              <a:off x="3382700" y="1934550"/>
              <a:ext cx="340975" cy="237375"/>
            </a:xfrm>
            <a:custGeom>
              <a:rect b="b" l="l" r="r" t="t"/>
              <a:pathLst>
                <a:path extrusionOk="0" h="9495" w="13639">
                  <a:moveTo>
                    <a:pt x="2456" y="642"/>
                  </a:moveTo>
                  <a:cubicBezTo>
                    <a:pt x="6549" y="642"/>
                    <a:pt x="10686" y="4748"/>
                    <a:pt x="12256" y="8297"/>
                  </a:cubicBezTo>
                  <a:lnTo>
                    <a:pt x="12256" y="8297"/>
                  </a:lnTo>
                  <a:cubicBezTo>
                    <a:pt x="11701" y="8764"/>
                    <a:pt x="11154" y="8960"/>
                    <a:pt x="10625" y="8960"/>
                  </a:cubicBezTo>
                  <a:cubicBezTo>
                    <a:pt x="8371" y="8960"/>
                    <a:pt x="6435" y="5395"/>
                    <a:pt x="5522" y="3914"/>
                  </a:cubicBezTo>
                  <a:cubicBezTo>
                    <a:pt x="4679" y="2525"/>
                    <a:pt x="3697" y="1334"/>
                    <a:pt x="2322" y="643"/>
                  </a:cubicBezTo>
                  <a:lnTo>
                    <a:pt x="2322" y="643"/>
                  </a:lnTo>
                  <a:cubicBezTo>
                    <a:pt x="2367" y="642"/>
                    <a:pt x="2411" y="642"/>
                    <a:pt x="2456" y="642"/>
                  </a:cubicBezTo>
                  <a:close/>
                  <a:moveTo>
                    <a:pt x="2712" y="1"/>
                  </a:moveTo>
                  <a:cubicBezTo>
                    <a:pt x="2068" y="1"/>
                    <a:pt x="1420" y="81"/>
                    <a:pt x="776" y="253"/>
                  </a:cubicBezTo>
                  <a:cubicBezTo>
                    <a:pt x="497" y="315"/>
                    <a:pt x="0" y="750"/>
                    <a:pt x="528" y="874"/>
                  </a:cubicBezTo>
                  <a:cubicBezTo>
                    <a:pt x="4405" y="1897"/>
                    <a:pt x="4715" y="6581"/>
                    <a:pt x="7755" y="8629"/>
                  </a:cubicBezTo>
                  <a:cubicBezTo>
                    <a:pt x="8573" y="9194"/>
                    <a:pt x="9526" y="9495"/>
                    <a:pt x="10468" y="9495"/>
                  </a:cubicBezTo>
                  <a:cubicBezTo>
                    <a:pt x="11247" y="9495"/>
                    <a:pt x="12019" y="9288"/>
                    <a:pt x="12700" y="8854"/>
                  </a:cubicBezTo>
                  <a:lnTo>
                    <a:pt x="12700" y="8854"/>
                  </a:lnTo>
                  <a:cubicBezTo>
                    <a:pt x="12737" y="8860"/>
                    <a:pt x="12776" y="8863"/>
                    <a:pt x="12816" y="8863"/>
                  </a:cubicBezTo>
                  <a:cubicBezTo>
                    <a:pt x="13184" y="8863"/>
                    <a:pt x="13639" y="8629"/>
                    <a:pt x="13556" y="8380"/>
                  </a:cubicBezTo>
                  <a:lnTo>
                    <a:pt x="13556" y="8380"/>
                  </a:lnTo>
                  <a:lnTo>
                    <a:pt x="13556" y="8411"/>
                  </a:lnTo>
                  <a:cubicBezTo>
                    <a:pt x="11892" y="4266"/>
                    <a:pt x="7399" y="1"/>
                    <a:pt x="27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14"/>
            <p:cNvSpPr/>
            <p:nvPr/>
          </p:nvSpPr>
          <p:spPr>
            <a:xfrm>
              <a:off x="3696300" y="2037575"/>
              <a:ext cx="439150" cy="352000"/>
            </a:xfrm>
            <a:custGeom>
              <a:rect b="b" l="l" r="r" t="t"/>
              <a:pathLst>
                <a:path extrusionOk="0" h="14080" w="17566">
                  <a:moveTo>
                    <a:pt x="16282" y="721"/>
                  </a:moveTo>
                  <a:cubicBezTo>
                    <a:pt x="15226" y="3804"/>
                    <a:pt x="14037" y="6880"/>
                    <a:pt x="11434" y="8974"/>
                  </a:cubicBezTo>
                  <a:cubicBezTo>
                    <a:pt x="8656" y="11208"/>
                    <a:pt x="5163" y="12543"/>
                    <a:pt x="1665" y="13125"/>
                  </a:cubicBezTo>
                  <a:lnTo>
                    <a:pt x="1665" y="13125"/>
                  </a:lnTo>
                  <a:cubicBezTo>
                    <a:pt x="2282" y="9956"/>
                    <a:pt x="4540" y="7608"/>
                    <a:pt x="6936" y="5562"/>
                  </a:cubicBezTo>
                  <a:cubicBezTo>
                    <a:pt x="9812" y="3093"/>
                    <a:pt x="12715" y="1658"/>
                    <a:pt x="16282" y="721"/>
                  </a:cubicBezTo>
                  <a:close/>
                  <a:moveTo>
                    <a:pt x="17223" y="1"/>
                  </a:moveTo>
                  <a:cubicBezTo>
                    <a:pt x="17082" y="1"/>
                    <a:pt x="16935" y="27"/>
                    <a:pt x="16894" y="41"/>
                  </a:cubicBezTo>
                  <a:cubicBezTo>
                    <a:pt x="12861" y="971"/>
                    <a:pt x="9666" y="2367"/>
                    <a:pt x="6502" y="5035"/>
                  </a:cubicBezTo>
                  <a:cubicBezTo>
                    <a:pt x="3847" y="7247"/>
                    <a:pt x="1192" y="9825"/>
                    <a:pt x="538" y="13327"/>
                  </a:cubicBezTo>
                  <a:lnTo>
                    <a:pt x="538" y="13327"/>
                  </a:lnTo>
                  <a:cubicBezTo>
                    <a:pt x="188" y="13483"/>
                    <a:pt x="0" y="13823"/>
                    <a:pt x="458" y="13823"/>
                  </a:cubicBezTo>
                  <a:cubicBezTo>
                    <a:pt x="459" y="13823"/>
                    <a:pt x="459" y="13823"/>
                    <a:pt x="460" y="13823"/>
                  </a:cubicBezTo>
                  <a:lnTo>
                    <a:pt x="460" y="13823"/>
                  </a:lnTo>
                  <a:cubicBezTo>
                    <a:pt x="458" y="13841"/>
                    <a:pt x="456" y="13858"/>
                    <a:pt x="453" y="13875"/>
                  </a:cubicBezTo>
                  <a:cubicBezTo>
                    <a:pt x="429" y="14020"/>
                    <a:pt x="582" y="14080"/>
                    <a:pt x="782" y="14080"/>
                  </a:cubicBezTo>
                  <a:cubicBezTo>
                    <a:pt x="1099" y="14080"/>
                    <a:pt x="1532" y="13929"/>
                    <a:pt x="1570" y="13720"/>
                  </a:cubicBezTo>
                  <a:cubicBezTo>
                    <a:pt x="1572" y="13706"/>
                    <a:pt x="1574" y="13692"/>
                    <a:pt x="1576" y="13677"/>
                  </a:cubicBezTo>
                  <a:lnTo>
                    <a:pt x="1576" y="13677"/>
                  </a:lnTo>
                  <a:cubicBezTo>
                    <a:pt x="5099" y="13110"/>
                    <a:pt x="8447" y="11771"/>
                    <a:pt x="11403" y="9781"/>
                  </a:cubicBezTo>
                  <a:cubicBezTo>
                    <a:pt x="14784" y="7454"/>
                    <a:pt x="16242" y="3980"/>
                    <a:pt x="17514" y="196"/>
                  </a:cubicBezTo>
                  <a:cubicBezTo>
                    <a:pt x="17566" y="41"/>
                    <a:pt x="17398" y="1"/>
                    <a:pt x="172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14"/>
            <p:cNvSpPr/>
            <p:nvPr/>
          </p:nvSpPr>
          <p:spPr>
            <a:xfrm>
              <a:off x="3363300" y="2187475"/>
              <a:ext cx="369775" cy="331275"/>
            </a:xfrm>
            <a:custGeom>
              <a:rect b="b" l="l" r="r" t="t"/>
              <a:pathLst>
                <a:path extrusionOk="0" h="13251" w="14791">
                  <a:moveTo>
                    <a:pt x="1444" y="822"/>
                  </a:moveTo>
                  <a:lnTo>
                    <a:pt x="1444" y="822"/>
                  </a:lnTo>
                  <a:cubicBezTo>
                    <a:pt x="4081" y="1724"/>
                    <a:pt x="5898" y="5356"/>
                    <a:pt x="7446" y="7290"/>
                  </a:cubicBezTo>
                  <a:cubicBezTo>
                    <a:pt x="8283" y="8314"/>
                    <a:pt x="9524" y="8934"/>
                    <a:pt x="10485" y="9834"/>
                  </a:cubicBezTo>
                  <a:cubicBezTo>
                    <a:pt x="11296" y="10577"/>
                    <a:pt x="12058" y="11370"/>
                    <a:pt x="12771" y="12199"/>
                  </a:cubicBezTo>
                  <a:lnTo>
                    <a:pt x="12771" y="12199"/>
                  </a:lnTo>
                  <a:cubicBezTo>
                    <a:pt x="9753" y="11622"/>
                    <a:pt x="6952" y="10621"/>
                    <a:pt x="5367" y="7662"/>
                  </a:cubicBezTo>
                  <a:cubicBezTo>
                    <a:pt x="4654" y="6359"/>
                    <a:pt x="4220" y="4901"/>
                    <a:pt x="3444" y="3599"/>
                  </a:cubicBezTo>
                  <a:cubicBezTo>
                    <a:pt x="2903" y="2620"/>
                    <a:pt x="1935" y="1813"/>
                    <a:pt x="1444" y="822"/>
                  </a:cubicBezTo>
                  <a:close/>
                  <a:moveTo>
                    <a:pt x="838" y="0"/>
                  </a:moveTo>
                  <a:cubicBezTo>
                    <a:pt x="652" y="0"/>
                    <a:pt x="1" y="156"/>
                    <a:pt x="63" y="466"/>
                  </a:cubicBezTo>
                  <a:cubicBezTo>
                    <a:pt x="435" y="2017"/>
                    <a:pt x="2017" y="3195"/>
                    <a:pt x="2731" y="4622"/>
                  </a:cubicBezTo>
                  <a:cubicBezTo>
                    <a:pt x="3444" y="6080"/>
                    <a:pt x="3940" y="7662"/>
                    <a:pt x="4871" y="8996"/>
                  </a:cubicBezTo>
                  <a:cubicBezTo>
                    <a:pt x="6811" y="11845"/>
                    <a:pt x="10261" y="12562"/>
                    <a:pt x="13457" y="13027"/>
                  </a:cubicBezTo>
                  <a:lnTo>
                    <a:pt x="13457" y="13027"/>
                  </a:lnTo>
                  <a:cubicBezTo>
                    <a:pt x="13490" y="13069"/>
                    <a:pt x="13523" y="13111"/>
                    <a:pt x="13556" y="13153"/>
                  </a:cubicBezTo>
                  <a:cubicBezTo>
                    <a:pt x="13617" y="13221"/>
                    <a:pt x="13727" y="13250"/>
                    <a:pt x="13854" y="13250"/>
                  </a:cubicBezTo>
                  <a:cubicBezTo>
                    <a:pt x="14243" y="13250"/>
                    <a:pt x="14790" y="12976"/>
                    <a:pt x="14580" y="12718"/>
                  </a:cubicBezTo>
                  <a:cubicBezTo>
                    <a:pt x="14567" y="12703"/>
                    <a:pt x="14554" y="12688"/>
                    <a:pt x="14541" y="12672"/>
                  </a:cubicBezTo>
                  <a:lnTo>
                    <a:pt x="14541" y="12672"/>
                  </a:lnTo>
                  <a:cubicBezTo>
                    <a:pt x="14599" y="12581"/>
                    <a:pt x="14566" y="12502"/>
                    <a:pt x="14369" y="12471"/>
                  </a:cubicBezTo>
                  <a:lnTo>
                    <a:pt x="14369" y="12471"/>
                  </a:lnTo>
                  <a:cubicBezTo>
                    <a:pt x="12137" y="9898"/>
                    <a:pt x="9338" y="7978"/>
                    <a:pt x="7383" y="5212"/>
                  </a:cubicBezTo>
                  <a:cubicBezTo>
                    <a:pt x="5926" y="3071"/>
                    <a:pt x="3661" y="156"/>
                    <a:pt x="8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14"/>
            <p:cNvSpPr/>
            <p:nvPr/>
          </p:nvSpPr>
          <p:spPr>
            <a:xfrm>
              <a:off x="3636250" y="2375375"/>
              <a:ext cx="441475" cy="350150"/>
            </a:xfrm>
            <a:custGeom>
              <a:rect b="b" l="l" r="r" t="t"/>
              <a:pathLst>
                <a:path extrusionOk="0" h="14006" w="17659">
                  <a:moveTo>
                    <a:pt x="15262" y="1321"/>
                  </a:moveTo>
                  <a:cubicBezTo>
                    <a:pt x="13611" y="3164"/>
                    <a:pt x="12658" y="5579"/>
                    <a:pt x="10734" y="7250"/>
                  </a:cubicBezTo>
                  <a:cubicBezTo>
                    <a:pt x="8206" y="9405"/>
                    <a:pt x="5289" y="11059"/>
                    <a:pt x="2141" y="12132"/>
                  </a:cubicBezTo>
                  <a:lnTo>
                    <a:pt x="2141" y="12132"/>
                  </a:lnTo>
                  <a:cubicBezTo>
                    <a:pt x="3533" y="9460"/>
                    <a:pt x="5626" y="7733"/>
                    <a:pt x="8098" y="5761"/>
                  </a:cubicBezTo>
                  <a:cubicBezTo>
                    <a:pt x="9401" y="4706"/>
                    <a:pt x="10455" y="3465"/>
                    <a:pt x="11975" y="2659"/>
                  </a:cubicBezTo>
                  <a:cubicBezTo>
                    <a:pt x="13032" y="2140"/>
                    <a:pt x="14131" y="1691"/>
                    <a:pt x="15262" y="1321"/>
                  </a:cubicBezTo>
                  <a:close/>
                  <a:moveTo>
                    <a:pt x="16910" y="0"/>
                  </a:moveTo>
                  <a:cubicBezTo>
                    <a:pt x="16857" y="0"/>
                    <a:pt x="16804" y="7"/>
                    <a:pt x="16752" y="22"/>
                  </a:cubicBezTo>
                  <a:cubicBezTo>
                    <a:pt x="14922" y="487"/>
                    <a:pt x="13154" y="1139"/>
                    <a:pt x="11448" y="1976"/>
                  </a:cubicBezTo>
                  <a:cubicBezTo>
                    <a:pt x="9835" y="2814"/>
                    <a:pt x="8749" y="4117"/>
                    <a:pt x="7353" y="5233"/>
                  </a:cubicBezTo>
                  <a:cubicBezTo>
                    <a:pt x="4562" y="7460"/>
                    <a:pt x="2258" y="9354"/>
                    <a:pt x="813" y="12545"/>
                  </a:cubicBezTo>
                  <a:lnTo>
                    <a:pt x="813" y="12545"/>
                  </a:lnTo>
                  <a:cubicBezTo>
                    <a:pt x="729" y="12569"/>
                    <a:pt x="645" y="12593"/>
                    <a:pt x="560" y="12616"/>
                  </a:cubicBezTo>
                  <a:cubicBezTo>
                    <a:pt x="0" y="12769"/>
                    <a:pt x="46" y="13318"/>
                    <a:pt x="457" y="13407"/>
                  </a:cubicBezTo>
                  <a:lnTo>
                    <a:pt x="457" y="13407"/>
                  </a:lnTo>
                  <a:cubicBezTo>
                    <a:pt x="439" y="13454"/>
                    <a:pt x="422" y="13500"/>
                    <a:pt x="405" y="13546"/>
                  </a:cubicBezTo>
                  <a:cubicBezTo>
                    <a:pt x="274" y="13859"/>
                    <a:pt x="534" y="14005"/>
                    <a:pt x="830" y="14005"/>
                  </a:cubicBezTo>
                  <a:cubicBezTo>
                    <a:pt x="1094" y="14005"/>
                    <a:pt x="1387" y="13889"/>
                    <a:pt x="1460" y="13671"/>
                  </a:cubicBezTo>
                  <a:cubicBezTo>
                    <a:pt x="1528" y="13486"/>
                    <a:pt x="1599" y="13306"/>
                    <a:pt x="1673" y="13129"/>
                  </a:cubicBezTo>
                  <a:lnTo>
                    <a:pt x="1673" y="13129"/>
                  </a:lnTo>
                  <a:cubicBezTo>
                    <a:pt x="4843" y="12144"/>
                    <a:pt x="7820" y="10597"/>
                    <a:pt x="10486" y="8583"/>
                  </a:cubicBezTo>
                  <a:cubicBezTo>
                    <a:pt x="11758" y="7653"/>
                    <a:pt x="12875" y="6505"/>
                    <a:pt x="13805" y="5233"/>
                  </a:cubicBezTo>
                  <a:cubicBezTo>
                    <a:pt x="14891" y="3620"/>
                    <a:pt x="15666" y="1852"/>
                    <a:pt x="17248" y="673"/>
                  </a:cubicBezTo>
                  <a:cubicBezTo>
                    <a:pt x="17658" y="373"/>
                    <a:pt x="17298" y="0"/>
                    <a:pt x="169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14"/>
            <p:cNvSpPr/>
            <p:nvPr/>
          </p:nvSpPr>
          <p:spPr>
            <a:xfrm>
              <a:off x="3266925" y="2664000"/>
              <a:ext cx="420475" cy="134025"/>
            </a:xfrm>
            <a:custGeom>
              <a:rect b="b" l="l" r="r" t="t"/>
              <a:pathLst>
                <a:path extrusionOk="0" h="5361" w="16819">
                  <a:moveTo>
                    <a:pt x="5575" y="864"/>
                  </a:moveTo>
                  <a:cubicBezTo>
                    <a:pt x="6716" y="864"/>
                    <a:pt x="7829" y="1317"/>
                    <a:pt x="8912" y="1784"/>
                  </a:cubicBezTo>
                  <a:cubicBezTo>
                    <a:pt x="10546" y="2442"/>
                    <a:pt x="11816" y="2577"/>
                    <a:pt x="13260" y="2577"/>
                  </a:cubicBezTo>
                  <a:cubicBezTo>
                    <a:pt x="13681" y="2577"/>
                    <a:pt x="14116" y="2566"/>
                    <a:pt x="14579" y="2552"/>
                  </a:cubicBezTo>
                  <a:lnTo>
                    <a:pt x="14579" y="2552"/>
                  </a:lnTo>
                  <a:cubicBezTo>
                    <a:pt x="13415" y="3879"/>
                    <a:pt x="11916" y="4239"/>
                    <a:pt x="10268" y="4239"/>
                  </a:cubicBezTo>
                  <a:cubicBezTo>
                    <a:pt x="8317" y="4239"/>
                    <a:pt x="6157" y="3735"/>
                    <a:pt x="4094" y="3735"/>
                  </a:cubicBezTo>
                  <a:cubicBezTo>
                    <a:pt x="3154" y="3735"/>
                    <a:pt x="2234" y="3840"/>
                    <a:pt x="1363" y="4144"/>
                  </a:cubicBezTo>
                  <a:lnTo>
                    <a:pt x="1363" y="4144"/>
                  </a:lnTo>
                  <a:cubicBezTo>
                    <a:pt x="1778" y="2852"/>
                    <a:pt x="2725" y="1770"/>
                    <a:pt x="3980" y="1195"/>
                  </a:cubicBezTo>
                  <a:cubicBezTo>
                    <a:pt x="4518" y="960"/>
                    <a:pt x="5049" y="864"/>
                    <a:pt x="5575" y="864"/>
                  </a:cubicBezTo>
                  <a:close/>
                  <a:moveTo>
                    <a:pt x="5845" y="1"/>
                  </a:moveTo>
                  <a:cubicBezTo>
                    <a:pt x="5619" y="1"/>
                    <a:pt x="5391" y="16"/>
                    <a:pt x="5159" y="47"/>
                  </a:cubicBezTo>
                  <a:cubicBezTo>
                    <a:pt x="2584" y="419"/>
                    <a:pt x="506" y="2405"/>
                    <a:pt x="40" y="4979"/>
                  </a:cubicBezTo>
                  <a:cubicBezTo>
                    <a:pt x="0" y="5262"/>
                    <a:pt x="263" y="5361"/>
                    <a:pt x="519" y="5361"/>
                  </a:cubicBezTo>
                  <a:cubicBezTo>
                    <a:pt x="656" y="5361"/>
                    <a:pt x="792" y="5333"/>
                    <a:pt x="878" y="5289"/>
                  </a:cubicBezTo>
                  <a:cubicBezTo>
                    <a:pt x="1922" y="4681"/>
                    <a:pt x="3019" y="4484"/>
                    <a:pt x="4143" y="4484"/>
                  </a:cubicBezTo>
                  <a:cubicBezTo>
                    <a:pt x="6225" y="4484"/>
                    <a:pt x="8401" y="5162"/>
                    <a:pt x="10503" y="5162"/>
                  </a:cubicBezTo>
                  <a:cubicBezTo>
                    <a:pt x="10739" y="5162"/>
                    <a:pt x="10974" y="5153"/>
                    <a:pt x="11207" y="5134"/>
                  </a:cubicBezTo>
                  <a:cubicBezTo>
                    <a:pt x="13844" y="4917"/>
                    <a:pt x="15581" y="3459"/>
                    <a:pt x="16667" y="1133"/>
                  </a:cubicBezTo>
                  <a:cubicBezTo>
                    <a:pt x="16819" y="812"/>
                    <a:pt x="16548" y="657"/>
                    <a:pt x="16235" y="657"/>
                  </a:cubicBezTo>
                  <a:cubicBezTo>
                    <a:pt x="15972" y="657"/>
                    <a:pt x="15680" y="766"/>
                    <a:pt x="15581" y="978"/>
                  </a:cubicBezTo>
                  <a:cubicBezTo>
                    <a:pt x="15459" y="1239"/>
                    <a:pt x="15330" y="1481"/>
                    <a:pt x="15196" y="1704"/>
                  </a:cubicBezTo>
                  <a:lnTo>
                    <a:pt x="15196" y="1704"/>
                  </a:lnTo>
                  <a:cubicBezTo>
                    <a:pt x="14478" y="1741"/>
                    <a:pt x="13781" y="1828"/>
                    <a:pt x="13082" y="1828"/>
                  </a:cubicBezTo>
                  <a:cubicBezTo>
                    <a:pt x="12748" y="1828"/>
                    <a:pt x="12413" y="1808"/>
                    <a:pt x="12076" y="1753"/>
                  </a:cubicBezTo>
                  <a:cubicBezTo>
                    <a:pt x="10990" y="1567"/>
                    <a:pt x="9967" y="1226"/>
                    <a:pt x="9005" y="761"/>
                  </a:cubicBezTo>
                  <a:cubicBezTo>
                    <a:pt x="7975" y="349"/>
                    <a:pt x="6946" y="1"/>
                    <a:pt x="58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14"/>
            <p:cNvSpPr/>
            <p:nvPr/>
          </p:nvSpPr>
          <p:spPr>
            <a:xfrm>
              <a:off x="3501350" y="2560000"/>
              <a:ext cx="177875" cy="161425"/>
            </a:xfrm>
            <a:custGeom>
              <a:rect b="b" l="l" r="r" t="t"/>
              <a:pathLst>
                <a:path extrusionOk="0" h="6457" w="7115">
                  <a:moveTo>
                    <a:pt x="1384" y="727"/>
                  </a:moveTo>
                  <a:lnTo>
                    <a:pt x="1384" y="727"/>
                  </a:lnTo>
                  <a:cubicBezTo>
                    <a:pt x="2153" y="1115"/>
                    <a:pt x="3566" y="2717"/>
                    <a:pt x="3847" y="2997"/>
                  </a:cubicBezTo>
                  <a:cubicBezTo>
                    <a:pt x="4381" y="3630"/>
                    <a:pt x="4852" y="4301"/>
                    <a:pt x="5260" y="5010"/>
                  </a:cubicBezTo>
                  <a:lnTo>
                    <a:pt x="5260" y="5010"/>
                  </a:lnTo>
                  <a:cubicBezTo>
                    <a:pt x="3423" y="4440"/>
                    <a:pt x="2175" y="2477"/>
                    <a:pt x="1384" y="727"/>
                  </a:cubicBezTo>
                  <a:close/>
                  <a:moveTo>
                    <a:pt x="1252" y="1"/>
                  </a:moveTo>
                  <a:cubicBezTo>
                    <a:pt x="935" y="1"/>
                    <a:pt x="611" y="89"/>
                    <a:pt x="279" y="299"/>
                  </a:cubicBezTo>
                  <a:cubicBezTo>
                    <a:pt x="186" y="361"/>
                    <a:pt x="0" y="485"/>
                    <a:pt x="62" y="640"/>
                  </a:cubicBezTo>
                  <a:cubicBezTo>
                    <a:pt x="1153" y="3136"/>
                    <a:pt x="2880" y="5579"/>
                    <a:pt x="5685" y="5809"/>
                  </a:cubicBezTo>
                  <a:lnTo>
                    <a:pt x="5685" y="5809"/>
                  </a:lnTo>
                  <a:cubicBezTo>
                    <a:pt x="5757" y="5956"/>
                    <a:pt x="5827" y="6105"/>
                    <a:pt x="5894" y="6255"/>
                  </a:cubicBezTo>
                  <a:cubicBezTo>
                    <a:pt x="5955" y="6398"/>
                    <a:pt x="6115" y="6457"/>
                    <a:pt x="6295" y="6457"/>
                  </a:cubicBezTo>
                  <a:cubicBezTo>
                    <a:pt x="6662" y="6457"/>
                    <a:pt x="7115" y="6214"/>
                    <a:pt x="7011" y="5944"/>
                  </a:cubicBezTo>
                  <a:cubicBezTo>
                    <a:pt x="6962" y="5835"/>
                    <a:pt x="6912" y="5727"/>
                    <a:pt x="6861" y="5619"/>
                  </a:cubicBezTo>
                  <a:lnTo>
                    <a:pt x="6861" y="5619"/>
                  </a:lnTo>
                  <a:cubicBezTo>
                    <a:pt x="7050" y="5425"/>
                    <a:pt x="7032" y="5160"/>
                    <a:pt x="6620" y="5138"/>
                  </a:cubicBezTo>
                  <a:lnTo>
                    <a:pt x="6620" y="5138"/>
                  </a:lnTo>
                  <a:cubicBezTo>
                    <a:pt x="5877" y="3718"/>
                    <a:pt x="4894" y="2426"/>
                    <a:pt x="3692" y="1353"/>
                  </a:cubicBezTo>
                  <a:cubicBezTo>
                    <a:pt x="2980" y="711"/>
                    <a:pt x="2150" y="1"/>
                    <a:pt x="12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14"/>
            <p:cNvSpPr/>
            <p:nvPr/>
          </p:nvSpPr>
          <p:spPr>
            <a:xfrm>
              <a:off x="3631300" y="2657975"/>
              <a:ext cx="311325" cy="64150"/>
            </a:xfrm>
            <a:custGeom>
              <a:rect b="b" l="l" r="r" t="t"/>
              <a:pathLst>
                <a:path extrusionOk="0" h="2566" w="12453">
                  <a:moveTo>
                    <a:pt x="7387" y="764"/>
                  </a:moveTo>
                  <a:cubicBezTo>
                    <a:pt x="8503" y="764"/>
                    <a:pt x="9620" y="904"/>
                    <a:pt x="10712" y="1187"/>
                  </a:cubicBezTo>
                  <a:lnTo>
                    <a:pt x="10712" y="1187"/>
                  </a:lnTo>
                  <a:cubicBezTo>
                    <a:pt x="9648" y="1660"/>
                    <a:pt x="8524" y="1826"/>
                    <a:pt x="7379" y="1826"/>
                  </a:cubicBezTo>
                  <a:cubicBezTo>
                    <a:pt x="6052" y="1826"/>
                    <a:pt x="4696" y="1604"/>
                    <a:pt x="3366" y="1380"/>
                  </a:cubicBezTo>
                  <a:lnTo>
                    <a:pt x="3366" y="1380"/>
                  </a:lnTo>
                  <a:cubicBezTo>
                    <a:pt x="4669" y="972"/>
                    <a:pt x="6027" y="764"/>
                    <a:pt x="7387" y="764"/>
                  </a:cubicBezTo>
                  <a:close/>
                  <a:moveTo>
                    <a:pt x="7634" y="0"/>
                  </a:moveTo>
                  <a:cubicBezTo>
                    <a:pt x="5670" y="0"/>
                    <a:pt x="3718" y="385"/>
                    <a:pt x="1895" y="1141"/>
                  </a:cubicBezTo>
                  <a:lnTo>
                    <a:pt x="1895" y="1141"/>
                  </a:lnTo>
                  <a:cubicBezTo>
                    <a:pt x="1628" y="1101"/>
                    <a:pt x="1362" y="1064"/>
                    <a:pt x="1099" y="1033"/>
                  </a:cubicBezTo>
                  <a:cubicBezTo>
                    <a:pt x="1078" y="1030"/>
                    <a:pt x="1057" y="1029"/>
                    <a:pt x="1036" y="1029"/>
                  </a:cubicBezTo>
                  <a:cubicBezTo>
                    <a:pt x="544" y="1029"/>
                    <a:pt x="0" y="1661"/>
                    <a:pt x="608" y="1794"/>
                  </a:cubicBezTo>
                  <a:lnTo>
                    <a:pt x="608" y="1794"/>
                  </a:lnTo>
                  <a:cubicBezTo>
                    <a:pt x="396" y="2036"/>
                    <a:pt x="649" y="2290"/>
                    <a:pt x="990" y="2290"/>
                  </a:cubicBezTo>
                  <a:cubicBezTo>
                    <a:pt x="1094" y="2290"/>
                    <a:pt x="1206" y="2266"/>
                    <a:pt x="1316" y="2211"/>
                  </a:cubicBezTo>
                  <a:cubicBezTo>
                    <a:pt x="1490" y="2124"/>
                    <a:pt x="1664" y="2040"/>
                    <a:pt x="1841" y="1961"/>
                  </a:cubicBezTo>
                  <a:lnTo>
                    <a:pt x="1841" y="1961"/>
                  </a:lnTo>
                  <a:cubicBezTo>
                    <a:pt x="3668" y="2226"/>
                    <a:pt x="5483" y="2566"/>
                    <a:pt x="7261" y="2566"/>
                  </a:cubicBezTo>
                  <a:cubicBezTo>
                    <a:pt x="8938" y="2566"/>
                    <a:pt x="10582" y="2264"/>
                    <a:pt x="12173" y="1312"/>
                  </a:cubicBezTo>
                  <a:cubicBezTo>
                    <a:pt x="12452" y="1188"/>
                    <a:pt x="12421" y="785"/>
                    <a:pt x="12142" y="691"/>
                  </a:cubicBezTo>
                  <a:cubicBezTo>
                    <a:pt x="10669" y="229"/>
                    <a:pt x="9148" y="0"/>
                    <a:pt x="76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14"/>
            <p:cNvSpPr/>
            <p:nvPr/>
          </p:nvSpPr>
          <p:spPr>
            <a:xfrm>
              <a:off x="3596925" y="2760425"/>
              <a:ext cx="204875" cy="192375"/>
            </a:xfrm>
            <a:custGeom>
              <a:rect b="b" l="l" r="r" t="t"/>
              <a:pathLst>
                <a:path extrusionOk="0" h="7695" w="8195">
                  <a:moveTo>
                    <a:pt x="6571" y="951"/>
                  </a:moveTo>
                  <a:lnTo>
                    <a:pt x="6571" y="951"/>
                  </a:lnTo>
                  <a:cubicBezTo>
                    <a:pt x="5247" y="3030"/>
                    <a:pt x="3798" y="5093"/>
                    <a:pt x="1727" y="6424"/>
                  </a:cubicBezTo>
                  <a:lnTo>
                    <a:pt x="1727" y="6424"/>
                  </a:lnTo>
                  <a:cubicBezTo>
                    <a:pt x="2612" y="4215"/>
                    <a:pt x="4386" y="1771"/>
                    <a:pt x="6571" y="951"/>
                  </a:cubicBezTo>
                  <a:close/>
                  <a:moveTo>
                    <a:pt x="7631" y="1"/>
                  </a:moveTo>
                  <a:cubicBezTo>
                    <a:pt x="7607" y="1"/>
                    <a:pt x="7583" y="3"/>
                    <a:pt x="7561" y="6"/>
                  </a:cubicBezTo>
                  <a:cubicBezTo>
                    <a:pt x="4075" y="582"/>
                    <a:pt x="1419" y="3913"/>
                    <a:pt x="373" y="7162"/>
                  </a:cubicBezTo>
                  <a:lnTo>
                    <a:pt x="373" y="7162"/>
                  </a:lnTo>
                  <a:cubicBezTo>
                    <a:pt x="1" y="7419"/>
                    <a:pt x="285" y="7695"/>
                    <a:pt x="675" y="7695"/>
                  </a:cubicBezTo>
                  <a:cubicBezTo>
                    <a:pt x="775" y="7695"/>
                    <a:pt x="881" y="7677"/>
                    <a:pt x="985" y="7636"/>
                  </a:cubicBezTo>
                  <a:cubicBezTo>
                    <a:pt x="4180" y="6178"/>
                    <a:pt x="6197" y="3294"/>
                    <a:pt x="8027" y="409"/>
                  </a:cubicBezTo>
                  <a:cubicBezTo>
                    <a:pt x="8194" y="129"/>
                    <a:pt x="7858" y="1"/>
                    <a:pt x="76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14"/>
            <p:cNvSpPr/>
            <p:nvPr/>
          </p:nvSpPr>
          <p:spPr>
            <a:xfrm>
              <a:off x="3388900" y="2884800"/>
              <a:ext cx="251650" cy="86400"/>
            </a:xfrm>
            <a:custGeom>
              <a:rect b="b" l="l" r="r" t="t"/>
              <a:pathLst>
                <a:path extrusionOk="0" h="3456" w="10066">
                  <a:moveTo>
                    <a:pt x="3492" y="565"/>
                  </a:moveTo>
                  <a:cubicBezTo>
                    <a:pt x="5349" y="565"/>
                    <a:pt x="7136" y="945"/>
                    <a:pt x="8517" y="2362"/>
                  </a:cubicBezTo>
                  <a:lnTo>
                    <a:pt x="8517" y="2362"/>
                  </a:lnTo>
                  <a:cubicBezTo>
                    <a:pt x="8038" y="2772"/>
                    <a:pt x="7459" y="2939"/>
                    <a:pt x="6837" y="2939"/>
                  </a:cubicBezTo>
                  <a:cubicBezTo>
                    <a:pt x="5085" y="2939"/>
                    <a:pt x="2983" y="1617"/>
                    <a:pt x="1741" y="656"/>
                  </a:cubicBezTo>
                  <a:lnTo>
                    <a:pt x="1741" y="656"/>
                  </a:lnTo>
                  <a:cubicBezTo>
                    <a:pt x="2325" y="602"/>
                    <a:pt x="2911" y="565"/>
                    <a:pt x="3492" y="565"/>
                  </a:cubicBezTo>
                  <a:close/>
                  <a:moveTo>
                    <a:pt x="4097" y="1"/>
                  </a:moveTo>
                  <a:cubicBezTo>
                    <a:pt x="3013" y="1"/>
                    <a:pt x="1913" y="118"/>
                    <a:pt x="869" y="242"/>
                  </a:cubicBezTo>
                  <a:cubicBezTo>
                    <a:pt x="776" y="242"/>
                    <a:pt x="1" y="521"/>
                    <a:pt x="249" y="707"/>
                  </a:cubicBezTo>
                  <a:cubicBezTo>
                    <a:pt x="1821" y="2014"/>
                    <a:pt x="4349" y="3456"/>
                    <a:pt x="6627" y="3456"/>
                  </a:cubicBezTo>
                  <a:cubicBezTo>
                    <a:pt x="7464" y="3456"/>
                    <a:pt x="8267" y="3261"/>
                    <a:pt x="8977" y="2794"/>
                  </a:cubicBezTo>
                  <a:lnTo>
                    <a:pt x="8977" y="2794"/>
                  </a:lnTo>
                  <a:cubicBezTo>
                    <a:pt x="9006" y="2798"/>
                    <a:pt x="9037" y="2801"/>
                    <a:pt x="9070" y="2801"/>
                  </a:cubicBezTo>
                  <a:cubicBezTo>
                    <a:pt x="9440" y="2801"/>
                    <a:pt x="10065" y="2507"/>
                    <a:pt x="9896" y="2289"/>
                  </a:cubicBezTo>
                  <a:lnTo>
                    <a:pt x="9865" y="2289"/>
                  </a:lnTo>
                  <a:cubicBezTo>
                    <a:pt x="9824" y="2239"/>
                    <a:pt x="9782" y="2190"/>
                    <a:pt x="9740" y="2141"/>
                  </a:cubicBezTo>
                  <a:lnTo>
                    <a:pt x="9740" y="2141"/>
                  </a:lnTo>
                  <a:cubicBezTo>
                    <a:pt x="9761" y="2119"/>
                    <a:pt x="9782" y="2095"/>
                    <a:pt x="9803" y="2072"/>
                  </a:cubicBezTo>
                  <a:cubicBezTo>
                    <a:pt x="9923" y="1939"/>
                    <a:pt x="9791" y="1886"/>
                    <a:pt x="9584" y="1886"/>
                  </a:cubicBezTo>
                  <a:cubicBezTo>
                    <a:pt x="9559" y="1886"/>
                    <a:pt x="9532" y="1886"/>
                    <a:pt x="9506" y="1888"/>
                  </a:cubicBezTo>
                  <a:lnTo>
                    <a:pt x="9506" y="1888"/>
                  </a:lnTo>
                  <a:cubicBezTo>
                    <a:pt x="8047" y="399"/>
                    <a:pt x="6097" y="1"/>
                    <a:pt x="4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14"/>
            <p:cNvSpPr/>
            <p:nvPr/>
          </p:nvSpPr>
          <p:spPr>
            <a:xfrm>
              <a:off x="3060100" y="2488550"/>
              <a:ext cx="300900" cy="466975"/>
            </a:xfrm>
            <a:custGeom>
              <a:rect b="b" l="l" r="r" t="t"/>
              <a:pathLst>
                <a:path extrusionOk="0" h="18679" w="12036">
                  <a:moveTo>
                    <a:pt x="2705" y="2356"/>
                  </a:moveTo>
                  <a:cubicBezTo>
                    <a:pt x="3562" y="4879"/>
                    <a:pt x="4619" y="7489"/>
                    <a:pt x="6049" y="9609"/>
                  </a:cubicBezTo>
                  <a:cubicBezTo>
                    <a:pt x="7811" y="12222"/>
                    <a:pt x="10657" y="14391"/>
                    <a:pt x="10561" y="17746"/>
                  </a:cubicBezTo>
                  <a:lnTo>
                    <a:pt x="10561" y="17746"/>
                  </a:lnTo>
                  <a:cubicBezTo>
                    <a:pt x="7835" y="16142"/>
                    <a:pt x="4428" y="14109"/>
                    <a:pt x="2854" y="11439"/>
                  </a:cubicBezTo>
                  <a:cubicBezTo>
                    <a:pt x="2017" y="9981"/>
                    <a:pt x="2110" y="8306"/>
                    <a:pt x="2203" y="6662"/>
                  </a:cubicBezTo>
                  <a:cubicBezTo>
                    <a:pt x="2264" y="5224"/>
                    <a:pt x="2435" y="3785"/>
                    <a:pt x="2705" y="2356"/>
                  </a:cubicBezTo>
                  <a:close/>
                  <a:moveTo>
                    <a:pt x="2930" y="1"/>
                  </a:moveTo>
                  <a:cubicBezTo>
                    <a:pt x="2611" y="1"/>
                    <a:pt x="2122" y="190"/>
                    <a:pt x="2079" y="365"/>
                  </a:cubicBezTo>
                  <a:cubicBezTo>
                    <a:pt x="1303" y="3560"/>
                    <a:pt x="0" y="8678"/>
                    <a:pt x="1768" y="11718"/>
                  </a:cubicBezTo>
                  <a:cubicBezTo>
                    <a:pt x="3506" y="14789"/>
                    <a:pt x="7445" y="16898"/>
                    <a:pt x="10330" y="18635"/>
                  </a:cubicBezTo>
                  <a:cubicBezTo>
                    <a:pt x="10375" y="18666"/>
                    <a:pt x="10439" y="18679"/>
                    <a:pt x="10513" y="18679"/>
                  </a:cubicBezTo>
                  <a:cubicBezTo>
                    <a:pt x="10778" y="18679"/>
                    <a:pt x="11173" y="18512"/>
                    <a:pt x="11335" y="18376"/>
                  </a:cubicBezTo>
                  <a:lnTo>
                    <a:pt x="11335" y="18376"/>
                  </a:lnTo>
                  <a:cubicBezTo>
                    <a:pt x="11498" y="18314"/>
                    <a:pt x="11622" y="18230"/>
                    <a:pt x="11633" y="18139"/>
                  </a:cubicBezTo>
                  <a:cubicBezTo>
                    <a:pt x="12036" y="14851"/>
                    <a:pt x="9802" y="12711"/>
                    <a:pt x="7941" y="10322"/>
                  </a:cubicBezTo>
                  <a:cubicBezTo>
                    <a:pt x="5646" y="7437"/>
                    <a:pt x="4281" y="3591"/>
                    <a:pt x="3195" y="117"/>
                  </a:cubicBezTo>
                  <a:cubicBezTo>
                    <a:pt x="3168" y="34"/>
                    <a:pt x="3064" y="1"/>
                    <a:pt x="2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14"/>
            <p:cNvSpPr/>
            <p:nvPr/>
          </p:nvSpPr>
          <p:spPr>
            <a:xfrm>
              <a:off x="3026750" y="2889000"/>
              <a:ext cx="333600" cy="115875"/>
            </a:xfrm>
            <a:custGeom>
              <a:rect b="b" l="l" r="r" t="t"/>
              <a:pathLst>
                <a:path extrusionOk="0" h="4635" w="13344">
                  <a:moveTo>
                    <a:pt x="6896" y="830"/>
                  </a:moveTo>
                  <a:cubicBezTo>
                    <a:pt x="8651" y="830"/>
                    <a:pt x="10331" y="1198"/>
                    <a:pt x="11446" y="2216"/>
                  </a:cubicBezTo>
                  <a:lnTo>
                    <a:pt x="11446" y="2216"/>
                  </a:lnTo>
                  <a:cubicBezTo>
                    <a:pt x="10103" y="3070"/>
                    <a:pt x="8769" y="3754"/>
                    <a:pt x="7270" y="3754"/>
                  </a:cubicBezTo>
                  <a:cubicBezTo>
                    <a:pt x="6723" y="3754"/>
                    <a:pt x="6153" y="3663"/>
                    <a:pt x="5553" y="3455"/>
                  </a:cubicBezTo>
                  <a:cubicBezTo>
                    <a:pt x="4276" y="2995"/>
                    <a:pt x="3019" y="2325"/>
                    <a:pt x="1784" y="1687"/>
                  </a:cubicBezTo>
                  <a:lnTo>
                    <a:pt x="1784" y="1687"/>
                  </a:lnTo>
                  <a:cubicBezTo>
                    <a:pt x="3214" y="1217"/>
                    <a:pt x="5095" y="830"/>
                    <a:pt x="6896" y="830"/>
                  </a:cubicBezTo>
                  <a:close/>
                  <a:moveTo>
                    <a:pt x="7205" y="0"/>
                  </a:moveTo>
                  <a:cubicBezTo>
                    <a:pt x="4739" y="0"/>
                    <a:pt x="2141" y="657"/>
                    <a:pt x="435" y="1346"/>
                  </a:cubicBezTo>
                  <a:cubicBezTo>
                    <a:pt x="94" y="1470"/>
                    <a:pt x="0" y="1873"/>
                    <a:pt x="373" y="2028"/>
                  </a:cubicBezTo>
                  <a:cubicBezTo>
                    <a:pt x="2420" y="3052"/>
                    <a:pt x="4715" y="4603"/>
                    <a:pt x="7073" y="4634"/>
                  </a:cubicBezTo>
                  <a:cubicBezTo>
                    <a:pt x="7101" y="4634"/>
                    <a:pt x="7129" y="4634"/>
                    <a:pt x="7158" y="4634"/>
                  </a:cubicBezTo>
                  <a:cubicBezTo>
                    <a:pt x="8945" y="4634"/>
                    <a:pt x="10525" y="3791"/>
                    <a:pt x="11999" y="2843"/>
                  </a:cubicBezTo>
                  <a:lnTo>
                    <a:pt x="11999" y="2843"/>
                  </a:lnTo>
                  <a:cubicBezTo>
                    <a:pt x="12033" y="2891"/>
                    <a:pt x="12066" y="2940"/>
                    <a:pt x="12098" y="2990"/>
                  </a:cubicBezTo>
                  <a:cubicBezTo>
                    <a:pt x="12169" y="3105"/>
                    <a:pt x="12309" y="3154"/>
                    <a:pt x="12465" y="3154"/>
                  </a:cubicBezTo>
                  <a:cubicBezTo>
                    <a:pt x="12853" y="3154"/>
                    <a:pt x="13343" y="2848"/>
                    <a:pt x="13122" y="2493"/>
                  </a:cubicBezTo>
                  <a:cubicBezTo>
                    <a:pt x="13035" y="2359"/>
                    <a:pt x="12943" y="2232"/>
                    <a:pt x="12846" y="2110"/>
                  </a:cubicBezTo>
                  <a:lnTo>
                    <a:pt x="12846" y="2110"/>
                  </a:lnTo>
                  <a:cubicBezTo>
                    <a:pt x="12831" y="2038"/>
                    <a:pt x="12773" y="1974"/>
                    <a:pt x="12689" y="1925"/>
                  </a:cubicBezTo>
                  <a:lnTo>
                    <a:pt x="12689" y="1925"/>
                  </a:lnTo>
                  <a:cubicBezTo>
                    <a:pt x="11418" y="502"/>
                    <a:pt x="9362" y="0"/>
                    <a:pt x="7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14"/>
            <p:cNvSpPr/>
            <p:nvPr/>
          </p:nvSpPr>
          <p:spPr>
            <a:xfrm>
              <a:off x="3103525" y="3018500"/>
              <a:ext cx="382200" cy="152775"/>
            </a:xfrm>
            <a:custGeom>
              <a:rect b="b" l="l" r="r" t="t"/>
              <a:pathLst>
                <a:path extrusionOk="0" h="6111" w="15288">
                  <a:moveTo>
                    <a:pt x="11629" y="670"/>
                  </a:moveTo>
                  <a:cubicBezTo>
                    <a:pt x="12392" y="670"/>
                    <a:pt x="13146" y="896"/>
                    <a:pt x="13866" y="1470"/>
                  </a:cubicBezTo>
                  <a:cubicBezTo>
                    <a:pt x="13910" y="1505"/>
                    <a:pt x="13969" y="1527"/>
                    <a:pt x="14038" y="1537"/>
                  </a:cubicBezTo>
                  <a:lnTo>
                    <a:pt x="14038" y="1537"/>
                  </a:lnTo>
                  <a:cubicBezTo>
                    <a:pt x="13228" y="4218"/>
                    <a:pt x="10107" y="4686"/>
                    <a:pt x="7631" y="5099"/>
                  </a:cubicBezTo>
                  <a:cubicBezTo>
                    <a:pt x="5965" y="5354"/>
                    <a:pt x="4299" y="5487"/>
                    <a:pt x="2620" y="5487"/>
                  </a:cubicBezTo>
                  <a:cubicBezTo>
                    <a:pt x="2365" y="5487"/>
                    <a:pt x="2111" y="5484"/>
                    <a:pt x="1855" y="5478"/>
                  </a:cubicBezTo>
                  <a:lnTo>
                    <a:pt x="1855" y="5478"/>
                  </a:lnTo>
                  <a:lnTo>
                    <a:pt x="6359" y="2897"/>
                  </a:lnTo>
                  <a:cubicBezTo>
                    <a:pt x="7915" y="1977"/>
                    <a:pt x="9795" y="670"/>
                    <a:pt x="11629" y="670"/>
                  </a:cubicBezTo>
                  <a:close/>
                  <a:moveTo>
                    <a:pt x="11930" y="1"/>
                  </a:moveTo>
                  <a:cubicBezTo>
                    <a:pt x="11077" y="1"/>
                    <a:pt x="10207" y="204"/>
                    <a:pt x="9368" y="539"/>
                  </a:cubicBezTo>
                  <a:cubicBezTo>
                    <a:pt x="6204" y="1811"/>
                    <a:pt x="3257" y="3889"/>
                    <a:pt x="342" y="5595"/>
                  </a:cubicBezTo>
                  <a:cubicBezTo>
                    <a:pt x="0" y="5782"/>
                    <a:pt x="124" y="6061"/>
                    <a:pt x="466" y="6061"/>
                  </a:cubicBezTo>
                  <a:cubicBezTo>
                    <a:pt x="1069" y="6094"/>
                    <a:pt x="1671" y="6110"/>
                    <a:pt x="2271" y="6110"/>
                  </a:cubicBezTo>
                  <a:cubicBezTo>
                    <a:pt x="5039" y="6110"/>
                    <a:pt x="7778" y="5762"/>
                    <a:pt x="10454" y="5099"/>
                  </a:cubicBezTo>
                  <a:cubicBezTo>
                    <a:pt x="12780" y="4510"/>
                    <a:pt x="14766" y="3517"/>
                    <a:pt x="15262" y="974"/>
                  </a:cubicBezTo>
                  <a:cubicBezTo>
                    <a:pt x="15287" y="796"/>
                    <a:pt x="15116" y="722"/>
                    <a:pt x="14900" y="722"/>
                  </a:cubicBezTo>
                  <a:cubicBezTo>
                    <a:pt x="14787" y="722"/>
                    <a:pt x="14660" y="743"/>
                    <a:pt x="14544" y="780"/>
                  </a:cubicBezTo>
                  <a:lnTo>
                    <a:pt x="14544" y="780"/>
                  </a:lnTo>
                  <a:cubicBezTo>
                    <a:pt x="13731" y="232"/>
                    <a:pt x="12840" y="1"/>
                    <a:pt x="11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14"/>
            <p:cNvSpPr/>
            <p:nvPr/>
          </p:nvSpPr>
          <p:spPr>
            <a:xfrm>
              <a:off x="3296100" y="3087275"/>
              <a:ext cx="216125" cy="333150"/>
            </a:xfrm>
            <a:custGeom>
              <a:rect b="b" l="l" r="r" t="t"/>
              <a:pathLst>
                <a:path extrusionOk="0" h="13326" w="8645">
                  <a:moveTo>
                    <a:pt x="5528" y="890"/>
                  </a:moveTo>
                  <a:cubicBezTo>
                    <a:pt x="7061" y="4499"/>
                    <a:pt x="7427" y="8493"/>
                    <a:pt x="6603" y="12314"/>
                  </a:cubicBezTo>
                  <a:lnTo>
                    <a:pt x="6603" y="12314"/>
                  </a:lnTo>
                  <a:cubicBezTo>
                    <a:pt x="3643" y="9738"/>
                    <a:pt x="1339" y="2794"/>
                    <a:pt x="5528" y="890"/>
                  </a:cubicBezTo>
                  <a:close/>
                  <a:moveTo>
                    <a:pt x="6188" y="1"/>
                  </a:moveTo>
                  <a:cubicBezTo>
                    <a:pt x="5837" y="1"/>
                    <a:pt x="5224" y="245"/>
                    <a:pt x="5295" y="363"/>
                  </a:cubicBezTo>
                  <a:cubicBezTo>
                    <a:pt x="5327" y="433"/>
                    <a:pt x="5359" y="503"/>
                    <a:pt x="5390" y="574"/>
                  </a:cubicBezTo>
                  <a:lnTo>
                    <a:pt x="5390" y="574"/>
                  </a:lnTo>
                  <a:cubicBezTo>
                    <a:pt x="1" y="2629"/>
                    <a:pt x="2231" y="11024"/>
                    <a:pt x="6411" y="13298"/>
                  </a:cubicBezTo>
                  <a:cubicBezTo>
                    <a:pt x="6449" y="13317"/>
                    <a:pt x="6512" y="13325"/>
                    <a:pt x="6590" y="13325"/>
                  </a:cubicBezTo>
                  <a:cubicBezTo>
                    <a:pt x="6894" y="13325"/>
                    <a:pt x="7416" y="13192"/>
                    <a:pt x="7466" y="13019"/>
                  </a:cubicBezTo>
                  <a:cubicBezTo>
                    <a:pt x="8645" y="8707"/>
                    <a:pt x="8272" y="4116"/>
                    <a:pt x="6411" y="84"/>
                  </a:cubicBezTo>
                  <a:cubicBezTo>
                    <a:pt x="6382" y="25"/>
                    <a:pt x="6297" y="1"/>
                    <a:pt x="6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14"/>
            <p:cNvSpPr/>
            <p:nvPr/>
          </p:nvSpPr>
          <p:spPr>
            <a:xfrm>
              <a:off x="3568025" y="2838900"/>
              <a:ext cx="380325" cy="518525"/>
            </a:xfrm>
            <a:custGeom>
              <a:rect b="b" l="l" r="r" t="t"/>
              <a:pathLst>
                <a:path extrusionOk="0" h="20741" w="15213">
                  <a:moveTo>
                    <a:pt x="14007" y="1219"/>
                  </a:moveTo>
                  <a:lnTo>
                    <a:pt x="14007" y="1219"/>
                  </a:lnTo>
                  <a:cubicBezTo>
                    <a:pt x="13109" y="8350"/>
                    <a:pt x="6594" y="13065"/>
                    <a:pt x="3758" y="19468"/>
                  </a:cubicBezTo>
                  <a:lnTo>
                    <a:pt x="3758" y="19468"/>
                  </a:lnTo>
                  <a:cubicBezTo>
                    <a:pt x="2512" y="18332"/>
                    <a:pt x="2117" y="16355"/>
                    <a:pt x="2141" y="14703"/>
                  </a:cubicBezTo>
                  <a:cubicBezTo>
                    <a:pt x="2203" y="12345"/>
                    <a:pt x="3196" y="10112"/>
                    <a:pt x="4871" y="8468"/>
                  </a:cubicBezTo>
                  <a:cubicBezTo>
                    <a:pt x="7533" y="5723"/>
                    <a:pt x="10888" y="3499"/>
                    <a:pt x="14007" y="1219"/>
                  </a:cubicBezTo>
                  <a:close/>
                  <a:moveTo>
                    <a:pt x="14911" y="0"/>
                  </a:moveTo>
                  <a:cubicBezTo>
                    <a:pt x="14653" y="0"/>
                    <a:pt x="14301" y="142"/>
                    <a:pt x="14208" y="217"/>
                  </a:cubicBezTo>
                  <a:cubicBezTo>
                    <a:pt x="11881" y="1985"/>
                    <a:pt x="9555" y="3753"/>
                    <a:pt x="7260" y="5521"/>
                  </a:cubicBezTo>
                  <a:cubicBezTo>
                    <a:pt x="5460" y="6886"/>
                    <a:pt x="3599" y="8313"/>
                    <a:pt x="2389" y="10236"/>
                  </a:cubicBezTo>
                  <a:cubicBezTo>
                    <a:pt x="528" y="13121"/>
                    <a:pt x="1" y="19387"/>
                    <a:pt x="4096" y="20720"/>
                  </a:cubicBezTo>
                  <a:cubicBezTo>
                    <a:pt x="4133" y="20734"/>
                    <a:pt x="4178" y="20740"/>
                    <a:pt x="4228" y="20740"/>
                  </a:cubicBezTo>
                  <a:cubicBezTo>
                    <a:pt x="4637" y="20740"/>
                    <a:pt x="5382" y="20331"/>
                    <a:pt x="4995" y="20193"/>
                  </a:cubicBezTo>
                  <a:cubicBezTo>
                    <a:pt x="4850" y="20145"/>
                    <a:pt x="4711" y="20088"/>
                    <a:pt x="4578" y="20024"/>
                  </a:cubicBezTo>
                  <a:lnTo>
                    <a:pt x="4578" y="20024"/>
                  </a:lnTo>
                  <a:cubicBezTo>
                    <a:pt x="7322" y="13038"/>
                    <a:pt x="14705" y="8172"/>
                    <a:pt x="15200" y="248"/>
                  </a:cubicBezTo>
                  <a:cubicBezTo>
                    <a:pt x="15213" y="62"/>
                    <a:pt x="15082" y="0"/>
                    <a:pt x="149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14"/>
            <p:cNvSpPr/>
            <p:nvPr/>
          </p:nvSpPr>
          <p:spPr>
            <a:xfrm>
              <a:off x="3653750" y="3228600"/>
              <a:ext cx="477550" cy="187900"/>
            </a:xfrm>
            <a:custGeom>
              <a:rect b="b" l="l" r="r" t="t"/>
              <a:pathLst>
                <a:path extrusionOk="0" h="7516" w="19102">
                  <a:moveTo>
                    <a:pt x="10660" y="570"/>
                  </a:moveTo>
                  <a:cubicBezTo>
                    <a:pt x="12462" y="570"/>
                    <a:pt x="14240" y="687"/>
                    <a:pt x="16030" y="687"/>
                  </a:cubicBezTo>
                  <a:cubicBezTo>
                    <a:pt x="16332" y="687"/>
                    <a:pt x="16635" y="684"/>
                    <a:pt x="16939" y="676"/>
                  </a:cubicBezTo>
                  <a:lnTo>
                    <a:pt x="16939" y="676"/>
                  </a:lnTo>
                  <a:cubicBezTo>
                    <a:pt x="14822" y="1878"/>
                    <a:pt x="13300" y="3966"/>
                    <a:pt x="11182" y="5194"/>
                  </a:cubicBezTo>
                  <a:cubicBezTo>
                    <a:pt x="10158" y="5784"/>
                    <a:pt x="9073" y="6218"/>
                    <a:pt x="7956" y="6497"/>
                  </a:cubicBezTo>
                  <a:cubicBezTo>
                    <a:pt x="7302" y="6652"/>
                    <a:pt x="6140" y="6884"/>
                    <a:pt x="5072" y="6884"/>
                  </a:cubicBezTo>
                  <a:cubicBezTo>
                    <a:pt x="4216" y="6884"/>
                    <a:pt x="3421" y="6735"/>
                    <a:pt x="2993" y="6280"/>
                  </a:cubicBezTo>
                  <a:cubicBezTo>
                    <a:pt x="2362" y="5650"/>
                    <a:pt x="2286" y="4814"/>
                    <a:pt x="1695" y="4290"/>
                  </a:cubicBezTo>
                  <a:lnTo>
                    <a:pt x="1695" y="4290"/>
                  </a:lnTo>
                  <a:cubicBezTo>
                    <a:pt x="1719" y="1121"/>
                    <a:pt x="8070" y="602"/>
                    <a:pt x="10220" y="573"/>
                  </a:cubicBezTo>
                  <a:cubicBezTo>
                    <a:pt x="10367" y="571"/>
                    <a:pt x="10514" y="570"/>
                    <a:pt x="10660" y="570"/>
                  </a:cubicBezTo>
                  <a:close/>
                  <a:moveTo>
                    <a:pt x="10987" y="0"/>
                  </a:moveTo>
                  <a:cubicBezTo>
                    <a:pt x="9356" y="0"/>
                    <a:pt x="7731" y="100"/>
                    <a:pt x="6126" y="479"/>
                  </a:cubicBezTo>
                  <a:cubicBezTo>
                    <a:pt x="4352" y="916"/>
                    <a:pt x="1113" y="2025"/>
                    <a:pt x="614" y="4061"/>
                  </a:cubicBezTo>
                  <a:lnTo>
                    <a:pt x="614" y="4061"/>
                  </a:lnTo>
                  <a:cubicBezTo>
                    <a:pt x="282" y="4185"/>
                    <a:pt x="1" y="4400"/>
                    <a:pt x="263" y="4512"/>
                  </a:cubicBezTo>
                  <a:cubicBezTo>
                    <a:pt x="367" y="4553"/>
                    <a:pt x="462" y="4601"/>
                    <a:pt x="549" y="4656"/>
                  </a:cubicBezTo>
                  <a:lnTo>
                    <a:pt x="549" y="4656"/>
                  </a:lnTo>
                  <a:cubicBezTo>
                    <a:pt x="551" y="4751"/>
                    <a:pt x="559" y="4848"/>
                    <a:pt x="573" y="4946"/>
                  </a:cubicBezTo>
                  <a:cubicBezTo>
                    <a:pt x="594" y="5060"/>
                    <a:pt x="732" y="5108"/>
                    <a:pt x="904" y="5108"/>
                  </a:cubicBezTo>
                  <a:cubicBezTo>
                    <a:pt x="947" y="5108"/>
                    <a:pt x="992" y="5105"/>
                    <a:pt x="1037" y="5100"/>
                  </a:cubicBezTo>
                  <a:lnTo>
                    <a:pt x="1037" y="5100"/>
                  </a:lnTo>
                  <a:cubicBezTo>
                    <a:pt x="1634" y="5841"/>
                    <a:pt x="1837" y="6924"/>
                    <a:pt x="2931" y="7273"/>
                  </a:cubicBezTo>
                  <a:cubicBezTo>
                    <a:pt x="3460" y="7446"/>
                    <a:pt x="4059" y="7515"/>
                    <a:pt x="4682" y="7515"/>
                  </a:cubicBezTo>
                  <a:cubicBezTo>
                    <a:pt x="5959" y="7515"/>
                    <a:pt x="7337" y="7223"/>
                    <a:pt x="8421" y="6931"/>
                  </a:cubicBezTo>
                  <a:cubicBezTo>
                    <a:pt x="10096" y="6466"/>
                    <a:pt x="11647" y="5691"/>
                    <a:pt x="13074" y="4698"/>
                  </a:cubicBezTo>
                  <a:cubicBezTo>
                    <a:pt x="14935" y="3333"/>
                    <a:pt x="16362" y="1286"/>
                    <a:pt x="18627" y="511"/>
                  </a:cubicBezTo>
                  <a:cubicBezTo>
                    <a:pt x="19102" y="362"/>
                    <a:pt x="18980" y="43"/>
                    <a:pt x="18534" y="43"/>
                  </a:cubicBezTo>
                  <a:cubicBezTo>
                    <a:pt x="18514" y="43"/>
                    <a:pt x="18493" y="44"/>
                    <a:pt x="18472" y="45"/>
                  </a:cubicBezTo>
                  <a:cubicBezTo>
                    <a:pt x="17759" y="99"/>
                    <a:pt x="17044" y="118"/>
                    <a:pt x="16327" y="118"/>
                  </a:cubicBezTo>
                  <a:cubicBezTo>
                    <a:pt x="14551" y="118"/>
                    <a:pt x="12765" y="0"/>
                    <a:pt x="109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14"/>
            <p:cNvSpPr/>
            <p:nvPr/>
          </p:nvSpPr>
          <p:spPr>
            <a:xfrm>
              <a:off x="3316825" y="2947825"/>
              <a:ext cx="291075" cy="292850"/>
            </a:xfrm>
            <a:custGeom>
              <a:rect b="b" l="l" r="r" t="t"/>
              <a:pathLst>
                <a:path extrusionOk="0" h="11714" w="11643">
                  <a:moveTo>
                    <a:pt x="833" y="0"/>
                  </a:moveTo>
                  <a:cubicBezTo>
                    <a:pt x="551" y="0"/>
                    <a:pt x="1" y="279"/>
                    <a:pt x="247" y="388"/>
                  </a:cubicBezTo>
                  <a:lnTo>
                    <a:pt x="247" y="357"/>
                  </a:lnTo>
                  <a:cubicBezTo>
                    <a:pt x="5210" y="2405"/>
                    <a:pt x="9553" y="6220"/>
                    <a:pt x="10762" y="11617"/>
                  </a:cubicBezTo>
                  <a:cubicBezTo>
                    <a:pt x="10782" y="11685"/>
                    <a:pt x="10875" y="11713"/>
                    <a:pt x="10994" y="11713"/>
                  </a:cubicBezTo>
                  <a:cubicBezTo>
                    <a:pt x="11257" y="11713"/>
                    <a:pt x="11643" y="11572"/>
                    <a:pt x="11600" y="11400"/>
                  </a:cubicBezTo>
                  <a:cubicBezTo>
                    <a:pt x="10359" y="5910"/>
                    <a:pt x="5954" y="2095"/>
                    <a:pt x="929" y="16"/>
                  </a:cubicBezTo>
                  <a:cubicBezTo>
                    <a:pt x="904" y="5"/>
                    <a:pt x="871" y="0"/>
                    <a:pt x="8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14"/>
            <p:cNvSpPr/>
            <p:nvPr/>
          </p:nvSpPr>
          <p:spPr>
            <a:xfrm>
              <a:off x="3592850" y="2082700"/>
              <a:ext cx="154350" cy="1167000"/>
            </a:xfrm>
            <a:custGeom>
              <a:rect b="b" l="l" r="r" t="t"/>
              <a:pathLst>
                <a:path extrusionOk="0" h="46680" w="6174">
                  <a:moveTo>
                    <a:pt x="4057" y="1"/>
                  </a:moveTo>
                  <a:cubicBezTo>
                    <a:pt x="3776" y="1"/>
                    <a:pt x="3404" y="235"/>
                    <a:pt x="3537" y="500"/>
                  </a:cubicBezTo>
                  <a:cubicBezTo>
                    <a:pt x="4591" y="2392"/>
                    <a:pt x="5119" y="4595"/>
                    <a:pt x="5026" y="6766"/>
                  </a:cubicBezTo>
                  <a:cubicBezTo>
                    <a:pt x="4933" y="8627"/>
                    <a:pt x="4281" y="10395"/>
                    <a:pt x="4157" y="12194"/>
                  </a:cubicBezTo>
                  <a:cubicBezTo>
                    <a:pt x="4002" y="14025"/>
                    <a:pt x="4622" y="15824"/>
                    <a:pt x="4498" y="17623"/>
                  </a:cubicBezTo>
                  <a:cubicBezTo>
                    <a:pt x="4312" y="19608"/>
                    <a:pt x="2947" y="20973"/>
                    <a:pt x="2451" y="22803"/>
                  </a:cubicBezTo>
                  <a:cubicBezTo>
                    <a:pt x="1955" y="24633"/>
                    <a:pt x="2017" y="26494"/>
                    <a:pt x="1490" y="28293"/>
                  </a:cubicBezTo>
                  <a:cubicBezTo>
                    <a:pt x="931" y="30123"/>
                    <a:pt x="590" y="31985"/>
                    <a:pt x="435" y="33877"/>
                  </a:cubicBezTo>
                  <a:cubicBezTo>
                    <a:pt x="187" y="38064"/>
                    <a:pt x="125" y="42252"/>
                    <a:pt x="1" y="46440"/>
                  </a:cubicBezTo>
                  <a:cubicBezTo>
                    <a:pt x="1" y="46609"/>
                    <a:pt x="148" y="46680"/>
                    <a:pt x="320" y="46680"/>
                  </a:cubicBezTo>
                  <a:cubicBezTo>
                    <a:pt x="556" y="46680"/>
                    <a:pt x="838" y="46544"/>
                    <a:pt x="838" y="46347"/>
                  </a:cubicBezTo>
                  <a:cubicBezTo>
                    <a:pt x="993" y="42066"/>
                    <a:pt x="993" y="37723"/>
                    <a:pt x="1303" y="33443"/>
                  </a:cubicBezTo>
                  <a:cubicBezTo>
                    <a:pt x="1459" y="31364"/>
                    <a:pt x="2017" y="29534"/>
                    <a:pt x="2544" y="27549"/>
                  </a:cubicBezTo>
                  <a:cubicBezTo>
                    <a:pt x="3134" y="25315"/>
                    <a:pt x="2916" y="23082"/>
                    <a:pt x="4095" y="21004"/>
                  </a:cubicBezTo>
                  <a:cubicBezTo>
                    <a:pt x="4871" y="19577"/>
                    <a:pt x="5398" y="18460"/>
                    <a:pt x="5336" y="16816"/>
                  </a:cubicBezTo>
                  <a:cubicBezTo>
                    <a:pt x="5274" y="14614"/>
                    <a:pt x="4840" y="12660"/>
                    <a:pt x="5274" y="10426"/>
                  </a:cubicBezTo>
                  <a:cubicBezTo>
                    <a:pt x="5987" y="6704"/>
                    <a:pt x="6173" y="3602"/>
                    <a:pt x="4312" y="128"/>
                  </a:cubicBezTo>
                  <a:cubicBezTo>
                    <a:pt x="4268" y="39"/>
                    <a:pt x="4170" y="1"/>
                    <a:pt x="40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 name="Google Shape;1788;p14"/>
          <p:cNvGrpSpPr/>
          <p:nvPr/>
        </p:nvGrpSpPr>
        <p:grpSpPr>
          <a:xfrm rot="-10011506">
            <a:off x="8529635" y="-341539"/>
            <a:ext cx="922899" cy="1480674"/>
            <a:chOff x="2402100" y="3854125"/>
            <a:chExt cx="435600" cy="698825"/>
          </a:xfrm>
        </p:grpSpPr>
        <p:sp>
          <p:nvSpPr>
            <p:cNvPr id="1789" name="Google Shape;1789;p14"/>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14"/>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14"/>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14"/>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14"/>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14"/>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14"/>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14"/>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14"/>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14"/>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14"/>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14"/>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14"/>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 name="Google Shape;1802;p14"/>
          <p:cNvGrpSpPr/>
          <p:nvPr/>
        </p:nvGrpSpPr>
        <p:grpSpPr>
          <a:xfrm>
            <a:off x="8495813" y="4058044"/>
            <a:ext cx="846716" cy="1493480"/>
            <a:chOff x="2797700" y="3217325"/>
            <a:chExt cx="682725" cy="1204225"/>
          </a:xfrm>
        </p:grpSpPr>
        <p:sp>
          <p:nvSpPr>
            <p:cNvPr id="1803" name="Google Shape;1803;p14"/>
            <p:cNvSpPr/>
            <p:nvPr/>
          </p:nvSpPr>
          <p:spPr>
            <a:xfrm>
              <a:off x="2797700" y="3824925"/>
              <a:ext cx="500825" cy="451000"/>
            </a:xfrm>
            <a:custGeom>
              <a:rect b="b" l="l" r="r" t="t"/>
              <a:pathLst>
                <a:path extrusionOk="0" h="18040" w="20033">
                  <a:moveTo>
                    <a:pt x="1771" y="1417"/>
                  </a:moveTo>
                  <a:cubicBezTo>
                    <a:pt x="5098" y="3779"/>
                    <a:pt x="8428" y="6149"/>
                    <a:pt x="11644" y="8700"/>
                  </a:cubicBezTo>
                  <a:cubicBezTo>
                    <a:pt x="14663" y="11098"/>
                    <a:pt x="17605" y="13317"/>
                    <a:pt x="19046" y="16873"/>
                  </a:cubicBezTo>
                  <a:lnTo>
                    <a:pt x="19046" y="16873"/>
                  </a:lnTo>
                  <a:cubicBezTo>
                    <a:pt x="17333" y="16151"/>
                    <a:pt x="15525" y="16018"/>
                    <a:pt x="13691" y="15680"/>
                  </a:cubicBezTo>
                  <a:cubicBezTo>
                    <a:pt x="10775" y="15183"/>
                    <a:pt x="8759" y="13850"/>
                    <a:pt x="7239" y="11306"/>
                  </a:cubicBezTo>
                  <a:cubicBezTo>
                    <a:pt x="6154" y="9476"/>
                    <a:pt x="5440" y="7429"/>
                    <a:pt x="4479" y="5567"/>
                  </a:cubicBezTo>
                  <a:cubicBezTo>
                    <a:pt x="3681" y="4109"/>
                    <a:pt x="2783" y="2717"/>
                    <a:pt x="1771" y="1417"/>
                  </a:cubicBezTo>
                  <a:close/>
                  <a:moveTo>
                    <a:pt x="548" y="1"/>
                  </a:moveTo>
                  <a:cubicBezTo>
                    <a:pt x="359" y="1"/>
                    <a:pt x="0" y="127"/>
                    <a:pt x="105" y="232"/>
                  </a:cubicBezTo>
                  <a:cubicBezTo>
                    <a:pt x="105" y="232"/>
                    <a:pt x="105" y="232"/>
                    <a:pt x="105" y="232"/>
                  </a:cubicBezTo>
                  <a:lnTo>
                    <a:pt x="105" y="232"/>
                  </a:lnTo>
                  <a:cubicBezTo>
                    <a:pt x="1904" y="2310"/>
                    <a:pt x="3424" y="4606"/>
                    <a:pt x="4572" y="7087"/>
                  </a:cubicBezTo>
                  <a:cubicBezTo>
                    <a:pt x="5409" y="8917"/>
                    <a:pt x="6123" y="10779"/>
                    <a:pt x="7301" y="12423"/>
                  </a:cubicBezTo>
                  <a:cubicBezTo>
                    <a:pt x="10279" y="16641"/>
                    <a:pt x="14963" y="15338"/>
                    <a:pt x="19120" y="17355"/>
                  </a:cubicBezTo>
                  <a:cubicBezTo>
                    <a:pt x="19135" y="17362"/>
                    <a:pt x="19156" y="17366"/>
                    <a:pt x="19181" y="17366"/>
                  </a:cubicBezTo>
                  <a:cubicBezTo>
                    <a:pt x="19196" y="17366"/>
                    <a:pt x="19213" y="17364"/>
                    <a:pt x="19231" y="17362"/>
                  </a:cubicBezTo>
                  <a:lnTo>
                    <a:pt x="19231" y="17362"/>
                  </a:lnTo>
                  <a:cubicBezTo>
                    <a:pt x="19302" y="17562"/>
                    <a:pt x="19369" y="17766"/>
                    <a:pt x="19430" y="17975"/>
                  </a:cubicBezTo>
                  <a:cubicBezTo>
                    <a:pt x="19448" y="18020"/>
                    <a:pt x="19509" y="18039"/>
                    <a:pt x="19584" y="18039"/>
                  </a:cubicBezTo>
                  <a:cubicBezTo>
                    <a:pt x="19766" y="18039"/>
                    <a:pt x="20032" y="17930"/>
                    <a:pt x="19988" y="17820"/>
                  </a:cubicBezTo>
                  <a:cubicBezTo>
                    <a:pt x="18809" y="13787"/>
                    <a:pt x="15894" y="11523"/>
                    <a:pt x="12730" y="8948"/>
                  </a:cubicBezTo>
                  <a:cubicBezTo>
                    <a:pt x="8821" y="5785"/>
                    <a:pt x="4727" y="2900"/>
                    <a:pt x="632" y="15"/>
                  </a:cubicBezTo>
                  <a:cubicBezTo>
                    <a:pt x="613" y="5"/>
                    <a:pt x="583" y="1"/>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14"/>
            <p:cNvSpPr/>
            <p:nvPr/>
          </p:nvSpPr>
          <p:spPr>
            <a:xfrm>
              <a:off x="2799200" y="3824650"/>
              <a:ext cx="633925" cy="527825"/>
            </a:xfrm>
            <a:custGeom>
              <a:rect b="b" l="l" r="r" t="t"/>
              <a:pathLst>
                <a:path extrusionOk="0" h="21113" w="25357">
                  <a:moveTo>
                    <a:pt x="511" y="1"/>
                  </a:moveTo>
                  <a:cubicBezTo>
                    <a:pt x="334" y="1"/>
                    <a:pt x="0" y="142"/>
                    <a:pt x="76" y="243"/>
                  </a:cubicBezTo>
                  <a:lnTo>
                    <a:pt x="45" y="243"/>
                  </a:lnTo>
                  <a:cubicBezTo>
                    <a:pt x="2092" y="2787"/>
                    <a:pt x="4263" y="5206"/>
                    <a:pt x="6621" y="7471"/>
                  </a:cubicBezTo>
                  <a:cubicBezTo>
                    <a:pt x="8854" y="9735"/>
                    <a:pt x="11088" y="12123"/>
                    <a:pt x="13476" y="14202"/>
                  </a:cubicBezTo>
                  <a:cubicBezTo>
                    <a:pt x="14655" y="15256"/>
                    <a:pt x="15927" y="15536"/>
                    <a:pt x="17292" y="16280"/>
                  </a:cubicBezTo>
                  <a:cubicBezTo>
                    <a:pt x="18625" y="17024"/>
                    <a:pt x="19618" y="18234"/>
                    <a:pt x="20766" y="19196"/>
                  </a:cubicBezTo>
                  <a:cubicBezTo>
                    <a:pt x="21763" y="20010"/>
                    <a:pt x="22961" y="21112"/>
                    <a:pt x="24321" y="21112"/>
                  </a:cubicBezTo>
                  <a:cubicBezTo>
                    <a:pt x="24568" y="21112"/>
                    <a:pt x="24820" y="21076"/>
                    <a:pt x="25077" y="20995"/>
                  </a:cubicBezTo>
                  <a:cubicBezTo>
                    <a:pt x="25328" y="20920"/>
                    <a:pt x="25356" y="20783"/>
                    <a:pt x="25177" y="20783"/>
                  </a:cubicBezTo>
                  <a:cubicBezTo>
                    <a:pt x="25134" y="20783"/>
                    <a:pt x="25081" y="20791"/>
                    <a:pt x="25015" y="20809"/>
                  </a:cubicBezTo>
                  <a:cubicBezTo>
                    <a:pt x="24851" y="20858"/>
                    <a:pt x="24683" y="20881"/>
                    <a:pt x="24511" y="20881"/>
                  </a:cubicBezTo>
                  <a:cubicBezTo>
                    <a:pt x="22509" y="20881"/>
                    <a:pt x="20066" y="17774"/>
                    <a:pt x="18781" y="16745"/>
                  </a:cubicBezTo>
                  <a:cubicBezTo>
                    <a:pt x="17664" y="15877"/>
                    <a:pt x="16392" y="15629"/>
                    <a:pt x="15182" y="14915"/>
                  </a:cubicBezTo>
                  <a:cubicBezTo>
                    <a:pt x="14097" y="14233"/>
                    <a:pt x="13228" y="13240"/>
                    <a:pt x="12297" y="12341"/>
                  </a:cubicBezTo>
                  <a:cubicBezTo>
                    <a:pt x="8265" y="8370"/>
                    <a:pt x="4077" y="4493"/>
                    <a:pt x="603" y="26"/>
                  </a:cubicBezTo>
                  <a:cubicBezTo>
                    <a:pt x="586" y="8"/>
                    <a:pt x="553"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14"/>
            <p:cNvSpPr/>
            <p:nvPr/>
          </p:nvSpPr>
          <p:spPr>
            <a:xfrm>
              <a:off x="3258625" y="3484850"/>
              <a:ext cx="221800" cy="706250"/>
            </a:xfrm>
            <a:custGeom>
              <a:rect b="b" l="l" r="r" t="t"/>
              <a:pathLst>
                <a:path extrusionOk="0" h="28250" w="8872">
                  <a:moveTo>
                    <a:pt x="4023" y="1179"/>
                  </a:moveTo>
                  <a:lnTo>
                    <a:pt x="4023" y="1179"/>
                  </a:lnTo>
                  <a:cubicBezTo>
                    <a:pt x="4839" y="3333"/>
                    <a:pt x="5669" y="5467"/>
                    <a:pt x="6452" y="7600"/>
                  </a:cubicBezTo>
                  <a:cubicBezTo>
                    <a:pt x="7414" y="10175"/>
                    <a:pt x="8375" y="12905"/>
                    <a:pt x="8127" y="15696"/>
                  </a:cubicBezTo>
                  <a:cubicBezTo>
                    <a:pt x="7781" y="19683"/>
                    <a:pt x="5201" y="23239"/>
                    <a:pt x="5550" y="27266"/>
                  </a:cubicBezTo>
                  <a:lnTo>
                    <a:pt x="5550" y="27266"/>
                  </a:lnTo>
                  <a:cubicBezTo>
                    <a:pt x="2881" y="24125"/>
                    <a:pt x="1683" y="19726"/>
                    <a:pt x="993" y="15727"/>
                  </a:cubicBezTo>
                  <a:cubicBezTo>
                    <a:pt x="528" y="12967"/>
                    <a:pt x="1644" y="10485"/>
                    <a:pt x="2420" y="7879"/>
                  </a:cubicBezTo>
                  <a:cubicBezTo>
                    <a:pt x="3063" y="5626"/>
                    <a:pt x="3591" y="3420"/>
                    <a:pt x="4023" y="1179"/>
                  </a:cubicBezTo>
                  <a:close/>
                  <a:moveTo>
                    <a:pt x="4046" y="0"/>
                  </a:moveTo>
                  <a:cubicBezTo>
                    <a:pt x="3884" y="0"/>
                    <a:pt x="3692" y="87"/>
                    <a:pt x="3692" y="187"/>
                  </a:cubicBezTo>
                  <a:cubicBezTo>
                    <a:pt x="3690" y="196"/>
                    <a:pt x="3688" y="204"/>
                    <a:pt x="3687" y="213"/>
                  </a:cubicBezTo>
                  <a:lnTo>
                    <a:pt x="3687" y="213"/>
                  </a:lnTo>
                  <a:lnTo>
                    <a:pt x="3661" y="218"/>
                  </a:lnTo>
                  <a:cubicBezTo>
                    <a:pt x="3666" y="233"/>
                    <a:pt x="3672" y="248"/>
                    <a:pt x="3677" y="263"/>
                  </a:cubicBezTo>
                  <a:lnTo>
                    <a:pt x="3677" y="263"/>
                  </a:lnTo>
                  <a:cubicBezTo>
                    <a:pt x="3152" y="3091"/>
                    <a:pt x="2474" y="5888"/>
                    <a:pt x="1644" y="8655"/>
                  </a:cubicBezTo>
                  <a:cubicBezTo>
                    <a:pt x="931" y="11074"/>
                    <a:pt x="0" y="13339"/>
                    <a:pt x="435" y="15882"/>
                  </a:cubicBezTo>
                  <a:cubicBezTo>
                    <a:pt x="1179" y="20225"/>
                    <a:pt x="2513" y="25002"/>
                    <a:pt x="5677" y="28197"/>
                  </a:cubicBezTo>
                  <a:cubicBezTo>
                    <a:pt x="5681" y="28201"/>
                    <a:pt x="5685" y="28205"/>
                    <a:pt x="5690" y="28208"/>
                  </a:cubicBezTo>
                  <a:lnTo>
                    <a:pt x="5690" y="28208"/>
                  </a:lnTo>
                  <a:cubicBezTo>
                    <a:pt x="5712" y="28237"/>
                    <a:pt x="5760" y="28250"/>
                    <a:pt x="5817" y="28250"/>
                  </a:cubicBezTo>
                  <a:cubicBezTo>
                    <a:pt x="5990" y="28250"/>
                    <a:pt x="6256" y="28138"/>
                    <a:pt x="6235" y="28011"/>
                  </a:cubicBezTo>
                  <a:cubicBezTo>
                    <a:pt x="5336" y="23420"/>
                    <a:pt x="8593" y="19481"/>
                    <a:pt x="8717" y="14983"/>
                  </a:cubicBezTo>
                  <a:cubicBezTo>
                    <a:pt x="8872" y="9958"/>
                    <a:pt x="5987" y="4715"/>
                    <a:pt x="4250" y="94"/>
                  </a:cubicBezTo>
                  <a:cubicBezTo>
                    <a:pt x="4217" y="27"/>
                    <a:pt x="4136" y="0"/>
                    <a:pt x="40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14"/>
            <p:cNvSpPr/>
            <p:nvPr/>
          </p:nvSpPr>
          <p:spPr>
            <a:xfrm>
              <a:off x="3342800" y="3512850"/>
              <a:ext cx="102725" cy="837725"/>
            </a:xfrm>
            <a:custGeom>
              <a:rect b="b" l="l" r="r" t="t"/>
              <a:pathLst>
                <a:path extrusionOk="0" h="33509" w="4109">
                  <a:moveTo>
                    <a:pt x="467" y="0"/>
                  </a:moveTo>
                  <a:cubicBezTo>
                    <a:pt x="285" y="0"/>
                    <a:pt x="0" y="124"/>
                    <a:pt x="45" y="214"/>
                  </a:cubicBezTo>
                  <a:lnTo>
                    <a:pt x="14" y="214"/>
                  </a:lnTo>
                  <a:cubicBezTo>
                    <a:pt x="2496" y="5612"/>
                    <a:pt x="263" y="11567"/>
                    <a:pt x="449" y="17213"/>
                  </a:cubicBezTo>
                  <a:cubicBezTo>
                    <a:pt x="604" y="20067"/>
                    <a:pt x="1100" y="22889"/>
                    <a:pt x="1969" y="25619"/>
                  </a:cubicBezTo>
                  <a:cubicBezTo>
                    <a:pt x="2682" y="28101"/>
                    <a:pt x="3582" y="30799"/>
                    <a:pt x="3023" y="33405"/>
                  </a:cubicBezTo>
                  <a:cubicBezTo>
                    <a:pt x="3011" y="33478"/>
                    <a:pt x="3090" y="33508"/>
                    <a:pt x="3192" y="33508"/>
                  </a:cubicBezTo>
                  <a:cubicBezTo>
                    <a:pt x="3350" y="33508"/>
                    <a:pt x="3563" y="33437"/>
                    <a:pt x="3582" y="33343"/>
                  </a:cubicBezTo>
                  <a:cubicBezTo>
                    <a:pt x="4109" y="30861"/>
                    <a:pt x="3364" y="28349"/>
                    <a:pt x="2682" y="25991"/>
                  </a:cubicBezTo>
                  <a:cubicBezTo>
                    <a:pt x="1907" y="23293"/>
                    <a:pt x="1224" y="20594"/>
                    <a:pt x="1069" y="17740"/>
                  </a:cubicBezTo>
                  <a:cubicBezTo>
                    <a:pt x="728" y="11940"/>
                    <a:pt x="3178" y="5643"/>
                    <a:pt x="604" y="59"/>
                  </a:cubicBezTo>
                  <a:cubicBezTo>
                    <a:pt x="587" y="17"/>
                    <a:pt x="534" y="0"/>
                    <a:pt x="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14"/>
            <p:cNvSpPr/>
            <p:nvPr/>
          </p:nvSpPr>
          <p:spPr>
            <a:xfrm>
              <a:off x="3139775" y="3858825"/>
              <a:ext cx="334875" cy="562725"/>
            </a:xfrm>
            <a:custGeom>
              <a:rect b="b" l="l" r="r" t="t"/>
              <a:pathLst>
                <a:path extrusionOk="0" h="22509" w="13395">
                  <a:moveTo>
                    <a:pt x="389" y="1"/>
                  </a:moveTo>
                  <a:cubicBezTo>
                    <a:pt x="207" y="1"/>
                    <a:pt x="0" y="127"/>
                    <a:pt x="39" y="303"/>
                  </a:cubicBezTo>
                  <a:cubicBezTo>
                    <a:pt x="2149" y="8585"/>
                    <a:pt x="8725" y="15068"/>
                    <a:pt x="12788" y="22420"/>
                  </a:cubicBezTo>
                  <a:cubicBezTo>
                    <a:pt x="12824" y="22482"/>
                    <a:pt x="12894" y="22509"/>
                    <a:pt x="12970" y="22509"/>
                  </a:cubicBezTo>
                  <a:cubicBezTo>
                    <a:pt x="13160" y="22509"/>
                    <a:pt x="13395" y="22348"/>
                    <a:pt x="13285" y="22171"/>
                  </a:cubicBezTo>
                  <a:cubicBezTo>
                    <a:pt x="9252" y="14851"/>
                    <a:pt x="2707" y="8399"/>
                    <a:pt x="629" y="148"/>
                  </a:cubicBezTo>
                  <a:cubicBezTo>
                    <a:pt x="594" y="44"/>
                    <a:pt x="496" y="1"/>
                    <a:pt x="3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14"/>
            <p:cNvSpPr/>
            <p:nvPr/>
          </p:nvSpPr>
          <p:spPr>
            <a:xfrm>
              <a:off x="2926700" y="3217325"/>
              <a:ext cx="246850" cy="708075"/>
            </a:xfrm>
            <a:custGeom>
              <a:rect b="b" l="l" r="r" t="t"/>
              <a:pathLst>
                <a:path extrusionOk="0" h="28323" w="9874">
                  <a:moveTo>
                    <a:pt x="1803" y="1094"/>
                  </a:moveTo>
                  <a:cubicBezTo>
                    <a:pt x="2973" y="3036"/>
                    <a:pt x="4212" y="4983"/>
                    <a:pt x="5305" y="6979"/>
                  </a:cubicBezTo>
                  <a:cubicBezTo>
                    <a:pt x="6081" y="8313"/>
                    <a:pt x="6515" y="9833"/>
                    <a:pt x="6515" y="11384"/>
                  </a:cubicBezTo>
                  <a:cubicBezTo>
                    <a:pt x="6484" y="12718"/>
                    <a:pt x="6174" y="14021"/>
                    <a:pt x="6205" y="15354"/>
                  </a:cubicBezTo>
                  <a:cubicBezTo>
                    <a:pt x="6205" y="17495"/>
                    <a:pt x="7042" y="19542"/>
                    <a:pt x="7570" y="21558"/>
                  </a:cubicBezTo>
                  <a:cubicBezTo>
                    <a:pt x="8064" y="23536"/>
                    <a:pt x="8534" y="25490"/>
                    <a:pt x="9088" y="27441"/>
                  </a:cubicBezTo>
                  <a:lnTo>
                    <a:pt x="9088" y="27441"/>
                  </a:lnTo>
                  <a:cubicBezTo>
                    <a:pt x="5794" y="24842"/>
                    <a:pt x="3483" y="20703"/>
                    <a:pt x="2234" y="16781"/>
                  </a:cubicBezTo>
                  <a:cubicBezTo>
                    <a:pt x="685" y="11810"/>
                    <a:pt x="1450" y="6261"/>
                    <a:pt x="1803" y="1094"/>
                  </a:cubicBezTo>
                  <a:close/>
                  <a:moveTo>
                    <a:pt x="1642" y="1"/>
                  </a:moveTo>
                  <a:cubicBezTo>
                    <a:pt x="1488" y="1"/>
                    <a:pt x="1304" y="96"/>
                    <a:pt x="1304" y="217"/>
                  </a:cubicBezTo>
                  <a:cubicBezTo>
                    <a:pt x="994" y="5863"/>
                    <a:pt x="1" y="11973"/>
                    <a:pt x="1862" y="17433"/>
                  </a:cubicBezTo>
                  <a:cubicBezTo>
                    <a:pt x="3289" y="21558"/>
                    <a:pt x="5740" y="25746"/>
                    <a:pt x="9369" y="28289"/>
                  </a:cubicBezTo>
                  <a:cubicBezTo>
                    <a:pt x="9397" y="28308"/>
                    <a:pt x="9432" y="28318"/>
                    <a:pt x="9471" y="28320"/>
                  </a:cubicBezTo>
                  <a:lnTo>
                    <a:pt x="9471" y="28320"/>
                  </a:lnTo>
                  <a:cubicBezTo>
                    <a:pt x="9484" y="28321"/>
                    <a:pt x="9498" y="28322"/>
                    <a:pt x="9512" y="28322"/>
                  </a:cubicBezTo>
                  <a:cubicBezTo>
                    <a:pt x="9674" y="28322"/>
                    <a:pt x="9870" y="28220"/>
                    <a:pt x="9870" y="28080"/>
                  </a:cubicBezTo>
                  <a:lnTo>
                    <a:pt x="9870" y="28080"/>
                  </a:lnTo>
                  <a:cubicBezTo>
                    <a:pt x="9874" y="28054"/>
                    <a:pt x="9869" y="28027"/>
                    <a:pt x="9853" y="28001"/>
                  </a:cubicBezTo>
                  <a:lnTo>
                    <a:pt x="9853" y="28001"/>
                  </a:lnTo>
                  <a:cubicBezTo>
                    <a:pt x="9207" y="25812"/>
                    <a:pt x="8683" y="23623"/>
                    <a:pt x="8128" y="21434"/>
                  </a:cubicBezTo>
                  <a:cubicBezTo>
                    <a:pt x="7384" y="18580"/>
                    <a:pt x="6608" y="16130"/>
                    <a:pt x="6918" y="13152"/>
                  </a:cubicBezTo>
                  <a:cubicBezTo>
                    <a:pt x="7166" y="10888"/>
                    <a:pt x="7042" y="9089"/>
                    <a:pt x="5988" y="7041"/>
                  </a:cubicBezTo>
                  <a:cubicBezTo>
                    <a:pt x="4716" y="4653"/>
                    <a:pt x="3227" y="2388"/>
                    <a:pt x="1831" y="93"/>
                  </a:cubicBezTo>
                  <a:cubicBezTo>
                    <a:pt x="1799" y="28"/>
                    <a:pt x="1725" y="1"/>
                    <a:pt x="1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14"/>
            <p:cNvSpPr/>
            <p:nvPr/>
          </p:nvSpPr>
          <p:spPr>
            <a:xfrm>
              <a:off x="2975275" y="3249325"/>
              <a:ext cx="199675" cy="674700"/>
            </a:xfrm>
            <a:custGeom>
              <a:rect b="b" l="l" r="r" t="t"/>
              <a:pathLst>
                <a:path extrusionOk="0" h="26988" w="7987">
                  <a:moveTo>
                    <a:pt x="427" y="1"/>
                  </a:moveTo>
                  <a:cubicBezTo>
                    <a:pt x="246" y="1"/>
                    <a:pt x="1" y="113"/>
                    <a:pt x="43" y="240"/>
                  </a:cubicBezTo>
                  <a:cubicBezTo>
                    <a:pt x="881" y="2970"/>
                    <a:pt x="633" y="5699"/>
                    <a:pt x="788" y="8491"/>
                  </a:cubicBezTo>
                  <a:cubicBezTo>
                    <a:pt x="943" y="10724"/>
                    <a:pt x="1284" y="12958"/>
                    <a:pt x="1842" y="15129"/>
                  </a:cubicBezTo>
                  <a:cubicBezTo>
                    <a:pt x="2928" y="19348"/>
                    <a:pt x="4603" y="23535"/>
                    <a:pt x="7364" y="26947"/>
                  </a:cubicBezTo>
                  <a:cubicBezTo>
                    <a:pt x="7385" y="26976"/>
                    <a:pt x="7431" y="26988"/>
                    <a:pt x="7487" y="26988"/>
                  </a:cubicBezTo>
                  <a:cubicBezTo>
                    <a:pt x="7677" y="26988"/>
                    <a:pt x="7987" y="26850"/>
                    <a:pt x="7891" y="26730"/>
                  </a:cubicBezTo>
                  <a:cubicBezTo>
                    <a:pt x="5037" y="23194"/>
                    <a:pt x="3331" y="18789"/>
                    <a:pt x="2277" y="14416"/>
                  </a:cubicBezTo>
                  <a:cubicBezTo>
                    <a:pt x="1780" y="12430"/>
                    <a:pt x="1470" y="10383"/>
                    <a:pt x="1346" y="8367"/>
                  </a:cubicBezTo>
                  <a:cubicBezTo>
                    <a:pt x="1191" y="5575"/>
                    <a:pt x="1439" y="2814"/>
                    <a:pt x="602" y="85"/>
                  </a:cubicBezTo>
                  <a:cubicBezTo>
                    <a:pt x="582" y="25"/>
                    <a:pt x="512" y="1"/>
                    <a:pt x="4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 name="Google Shape;1810;p14"/>
          <p:cNvGrpSpPr/>
          <p:nvPr/>
        </p:nvGrpSpPr>
        <p:grpSpPr>
          <a:xfrm rot="10800000">
            <a:off x="7485622" y="-1132524"/>
            <a:ext cx="1010203" cy="1594184"/>
            <a:chOff x="322650" y="2571325"/>
            <a:chExt cx="573100" cy="904450"/>
          </a:xfrm>
        </p:grpSpPr>
        <p:sp>
          <p:nvSpPr>
            <p:cNvPr id="1811" name="Google Shape;1811;p14"/>
            <p:cNvSpPr/>
            <p:nvPr/>
          </p:nvSpPr>
          <p:spPr>
            <a:xfrm>
              <a:off x="423450" y="2666625"/>
              <a:ext cx="95400" cy="131175"/>
            </a:xfrm>
            <a:custGeom>
              <a:rect b="b" l="l" r="r" t="t"/>
              <a:pathLst>
                <a:path extrusionOk="0" h="5247" w="3816">
                  <a:moveTo>
                    <a:pt x="199" y="1"/>
                  </a:moveTo>
                  <a:cubicBezTo>
                    <a:pt x="164" y="1"/>
                    <a:pt x="129" y="2"/>
                    <a:pt x="94" y="4"/>
                  </a:cubicBezTo>
                  <a:cubicBezTo>
                    <a:pt x="1" y="1059"/>
                    <a:pt x="745" y="1958"/>
                    <a:pt x="1521" y="2672"/>
                  </a:cubicBezTo>
                  <a:cubicBezTo>
                    <a:pt x="2327" y="3385"/>
                    <a:pt x="3227" y="4006"/>
                    <a:pt x="3692" y="4936"/>
                  </a:cubicBezTo>
                  <a:lnTo>
                    <a:pt x="3816" y="5247"/>
                  </a:lnTo>
                  <a:cubicBezTo>
                    <a:pt x="3537" y="3851"/>
                    <a:pt x="2978" y="2548"/>
                    <a:pt x="2172" y="1369"/>
                  </a:cubicBezTo>
                  <a:cubicBezTo>
                    <a:pt x="1696" y="685"/>
                    <a:pt x="1020"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14"/>
            <p:cNvSpPr/>
            <p:nvPr/>
          </p:nvSpPr>
          <p:spPr>
            <a:xfrm>
              <a:off x="510300" y="2571325"/>
              <a:ext cx="155125" cy="237325"/>
            </a:xfrm>
            <a:custGeom>
              <a:rect b="b" l="l" r="r" t="t"/>
              <a:pathLst>
                <a:path extrusionOk="0" h="9493" w="6205">
                  <a:moveTo>
                    <a:pt x="6205" y="1"/>
                  </a:moveTo>
                  <a:lnTo>
                    <a:pt x="6205" y="1"/>
                  </a:lnTo>
                  <a:cubicBezTo>
                    <a:pt x="4343" y="435"/>
                    <a:pt x="3010" y="2048"/>
                    <a:pt x="2203" y="3754"/>
                  </a:cubicBezTo>
                  <a:cubicBezTo>
                    <a:pt x="1397" y="5460"/>
                    <a:pt x="931" y="7352"/>
                    <a:pt x="1" y="8996"/>
                  </a:cubicBezTo>
                  <a:lnTo>
                    <a:pt x="218" y="9493"/>
                  </a:lnTo>
                  <a:lnTo>
                    <a:pt x="2544" y="6639"/>
                  </a:lnTo>
                  <a:cubicBezTo>
                    <a:pt x="2917" y="6205"/>
                    <a:pt x="3258" y="5770"/>
                    <a:pt x="3537" y="5274"/>
                  </a:cubicBezTo>
                  <a:cubicBezTo>
                    <a:pt x="4530" y="3537"/>
                    <a:pt x="4592" y="1211"/>
                    <a:pt x="62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14"/>
            <p:cNvSpPr/>
            <p:nvPr/>
          </p:nvSpPr>
          <p:spPr>
            <a:xfrm>
              <a:off x="548300" y="2691425"/>
              <a:ext cx="236550" cy="266900"/>
            </a:xfrm>
            <a:custGeom>
              <a:rect b="b" l="l" r="r" t="t"/>
              <a:pathLst>
                <a:path extrusionOk="0" h="10676" w="9462">
                  <a:moveTo>
                    <a:pt x="9224" y="1"/>
                  </a:moveTo>
                  <a:cubicBezTo>
                    <a:pt x="7570" y="1"/>
                    <a:pt x="5960" y="617"/>
                    <a:pt x="4747" y="1742"/>
                  </a:cubicBezTo>
                  <a:cubicBezTo>
                    <a:pt x="2588" y="3791"/>
                    <a:pt x="2114" y="7045"/>
                    <a:pt x="654" y="9656"/>
                  </a:cubicBezTo>
                  <a:lnTo>
                    <a:pt x="654" y="9656"/>
                  </a:lnTo>
                  <a:cubicBezTo>
                    <a:pt x="1708" y="8788"/>
                    <a:pt x="3146" y="8364"/>
                    <a:pt x="4343" y="7636"/>
                  </a:cubicBezTo>
                  <a:cubicBezTo>
                    <a:pt x="7011" y="5992"/>
                    <a:pt x="8283" y="2890"/>
                    <a:pt x="9462" y="5"/>
                  </a:cubicBezTo>
                  <a:cubicBezTo>
                    <a:pt x="9382" y="2"/>
                    <a:pt x="9303" y="1"/>
                    <a:pt x="9224" y="1"/>
                  </a:cubicBezTo>
                  <a:close/>
                  <a:moveTo>
                    <a:pt x="654" y="9656"/>
                  </a:moveTo>
                  <a:cubicBezTo>
                    <a:pt x="451" y="9823"/>
                    <a:pt x="263" y="10006"/>
                    <a:pt x="94" y="10210"/>
                  </a:cubicBezTo>
                  <a:lnTo>
                    <a:pt x="1" y="10675"/>
                  </a:lnTo>
                  <a:cubicBezTo>
                    <a:pt x="241" y="10351"/>
                    <a:pt x="456" y="10009"/>
                    <a:pt x="654" y="965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14"/>
            <p:cNvSpPr/>
            <p:nvPr/>
          </p:nvSpPr>
          <p:spPr>
            <a:xfrm>
              <a:off x="322650" y="2792325"/>
              <a:ext cx="214050" cy="94475"/>
            </a:xfrm>
            <a:custGeom>
              <a:rect b="b" l="l" r="r" t="t"/>
              <a:pathLst>
                <a:path extrusionOk="0" h="3779" w="8562">
                  <a:moveTo>
                    <a:pt x="129" y="1"/>
                  </a:moveTo>
                  <a:cubicBezTo>
                    <a:pt x="86" y="1"/>
                    <a:pt x="43" y="1"/>
                    <a:pt x="0" y="1"/>
                  </a:cubicBezTo>
                  <a:cubicBezTo>
                    <a:pt x="652" y="374"/>
                    <a:pt x="1024" y="1056"/>
                    <a:pt x="1489" y="1645"/>
                  </a:cubicBezTo>
                  <a:cubicBezTo>
                    <a:pt x="2666" y="3032"/>
                    <a:pt x="4368" y="3778"/>
                    <a:pt x="6106" y="3778"/>
                  </a:cubicBezTo>
                  <a:cubicBezTo>
                    <a:pt x="6934" y="3778"/>
                    <a:pt x="7771" y="3609"/>
                    <a:pt x="8561" y="3258"/>
                  </a:cubicBezTo>
                  <a:lnTo>
                    <a:pt x="8158" y="2979"/>
                  </a:lnTo>
                  <a:cubicBezTo>
                    <a:pt x="5926" y="1053"/>
                    <a:pt x="3091" y="1"/>
                    <a:pt x="1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14"/>
            <p:cNvSpPr/>
            <p:nvPr/>
          </p:nvSpPr>
          <p:spPr>
            <a:xfrm>
              <a:off x="386225" y="2924175"/>
              <a:ext cx="215625" cy="317975"/>
            </a:xfrm>
            <a:custGeom>
              <a:rect b="b" l="l" r="r" t="t"/>
              <a:pathLst>
                <a:path extrusionOk="0" h="12719" w="8625">
                  <a:moveTo>
                    <a:pt x="63" y="1"/>
                  </a:moveTo>
                  <a:cubicBezTo>
                    <a:pt x="1" y="2606"/>
                    <a:pt x="94" y="5367"/>
                    <a:pt x="1459" y="7600"/>
                  </a:cubicBezTo>
                  <a:cubicBezTo>
                    <a:pt x="3010" y="10144"/>
                    <a:pt x="5894" y="11509"/>
                    <a:pt x="8593" y="12719"/>
                  </a:cubicBezTo>
                  <a:lnTo>
                    <a:pt x="8593" y="12563"/>
                  </a:lnTo>
                  <a:cubicBezTo>
                    <a:pt x="8624" y="10392"/>
                    <a:pt x="7942" y="8283"/>
                    <a:pt x="6639" y="6546"/>
                  </a:cubicBezTo>
                  <a:cubicBezTo>
                    <a:pt x="4778" y="4064"/>
                    <a:pt x="1831" y="2544"/>
                    <a:pt x="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14"/>
            <p:cNvSpPr/>
            <p:nvPr/>
          </p:nvSpPr>
          <p:spPr>
            <a:xfrm>
              <a:off x="579325" y="2835775"/>
              <a:ext cx="316425" cy="283075"/>
            </a:xfrm>
            <a:custGeom>
              <a:rect b="b" l="l" r="r" t="t"/>
              <a:pathLst>
                <a:path extrusionOk="0" h="11323" w="12657">
                  <a:moveTo>
                    <a:pt x="12656" y="0"/>
                  </a:moveTo>
                  <a:cubicBezTo>
                    <a:pt x="10175" y="94"/>
                    <a:pt x="7786" y="1055"/>
                    <a:pt x="5925" y="2730"/>
                  </a:cubicBezTo>
                  <a:cubicBezTo>
                    <a:pt x="4095" y="4374"/>
                    <a:pt x="2668" y="6421"/>
                    <a:pt x="1707" y="8717"/>
                  </a:cubicBezTo>
                  <a:cubicBezTo>
                    <a:pt x="1303" y="9616"/>
                    <a:pt x="869" y="10640"/>
                    <a:pt x="1" y="11105"/>
                  </a:cubicBezTo>
                  <a:lnTo>
                    <a:pt x="559" y="11322"/>
                  </a:lnTo>
                  <a:cubicBezTo>
                    <a:pt x="2606" y="8810"/>
                    <a:pt x="5770" y="7445"/>
                    <a:pt x="8035" y="5119"/>
                  </a:cubicBezTo>
                  <a:cubicBezTo>
                    <a:pt x="9648" y="3475"/>
                    <a:pt x="10795" y="1365"/>
                    <a:pt x="126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14"/>
            <p:cNvSpPr/>
            <p:nvPr/>
          </p:nvSpPr>
          <p:spPr>
            <a:xfrm>
              <a:off x="509000" y="2776025"/>
              <a:ext cx="101375" cy="699750"/>
            </a:xfrm>
            <a:custGeom>
              <a:rect b="b" l="l" r="r" t="t"/>
              <a:pathLst>
                <a:path extrusionOk="0" h="27990" w="4055">
                  <a:moveTo>
                    <a:pt x="520" y="0"/>
                  </a:moveTo>
                  <a:cubicBezTo>
                    <a:pt x="350" y="0"/>
                    <a:pt x="126" y="122"/>
                    <a:pt x="146" y="281"/>
                  </a:cubicBezTo>
                  <a:cubicBezTo>
                    <a:pt x="983" y="4965"/>
                    <a:pt x="1852" y="9618"/>
                    <a:pt x="2689" y="14302"/>
                  </a:cubicBezTo>
                  <a:cubicBezTo>
                    <a:pt x="3124" y="16628"/>
                    <a:pt x="3589" y="19017"/>
                    <a:pt x="3062" y="21343"/>
                  </a:cubicBezTo>
                  <a:cubicBezTo>
                    <a:pt x="2534" y="23701"/>
                    <a:pt x="1294" y="25748"/>
                    <a:pt x="84" y="27795"/>
                  </a:cubicBezTo>
                  <a:cubicBezTo>
                    <a:pt x="1" y="27928"/>
                    <a:pt x="122" y="27990"/>
                    <a:pt x="272" y="27990"/>
                  </a:cubicBezTo>
                  <a:cubicBezTo>
                    <a:pt x="402" y="27990"/>
                    <a:pt x="554" y="27944"/>
                    <a:pt x="611" y="27857"/>
                  </a:cubicBezTo>
                  <a:cubicBezTo>
                    <a:pt x="1666" y="26058"/>
                    <a:pt x="2751" y="24259"/>
                    <a:pt x="3372" y="22274"/>
                  </a:cubicBezTo>
                  <a:cubicBezTo>
                    <a:pt x="4054" y="20040"/>
                    <a:pt x="3899" y="17838"/>
                    <a:pt x="3527" y="15574"/>
                  </a:cubicBezTo>
                  <a:cubicBezTo>
                    <a:pt x="2658" y="10424"/>
                    <a:pt x="1666" y="5275"/>
                    <a:pt x="704" y="126"/>
                  </a:cubicBezTo>
                  <a:cubicBezTo>
                    <a:pt x="693" y="38"/>
                    <a:pt x="615" y="0"/>
                    <a:pt x="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 name="Google Shape;1818;p14"/>
          <p:cNvGrpSpPr/>
          <p:nvPr/>
        </p:nvGrpSpPr>
        <p:grpSpPr>
          <a:xfrm>
            <a:off x="2881963" y="715675"/>
            <a:ext cx="700450" cy="636075"/>
            <a:chOff x="3652400" y="3788700"/>
            <a:chExt cx="700450" cy="636075"/>
          </a:xfrm>
        </p:grpSpPr>
        <p:sp>
          <p:nvSpPr>
            <p:cNvPr id="1819" name="Google Shape;1819;p14"/>
            <p:cNvSpPr/>
            <p:nvPr/>
          </p:nvSpPr>
          <p:spPr>
            <a:xfrm>
              <a:off x="3941050" y="3916900"/>
              <a:ext cx="65150" cy="72250"/>
            </a:xfrm>
            <a:custGeom>
              <a:rect b="b" l="l" r="r" t="t"/>
              <a:pathLst>
                <a:path extrusionOk="0" h="2890" w="2606">
                  <a:moveTo>
                    <a:pt x="1800" y="1"/>
                  </a:moveTo>
                  <a:cubicBezTo>
                    <a:pt x="1498" y="1"/>
                    <a:pt x="1118" y="159"/>
                    <a:pt x="1032" y="354"/>
                  </a:cubicBezTo>
                  <a:lnTo>
                    <a:pt x="1032" y="354"/>
                  </a:lnTo>
                  <a:cubicBezTo>
                    <a:pt x="780" y="380"/>
                    <a:pt x="506" y="491"/>
                    <a:pt x="435" y="648"/>
                  </a:cubicBezTo>
                  <a:cubicBezTo>
                    <a:pt x="124" y="1268"/>
                    <a:pt x="0" y="2012"/>
                    <a:pt x="93" y="2726"/>
                  </a:cubicBezTo>
                  <a:cubicBezTo>
                    <a:pt x="121" y="2853"/>
                    <a:pt x="258" y="2890"/>
                    <a:pt x="411" y="2890"/>
                  </a:cubicBezTo>
                  <a:cubicBezTo>
                    <a:pt x="594" y="2890"/>
                    <a:pt x="801" y="2836"/>
                    <a:pt x="869" y="2819"/>
                  </a:cubicBezTo>
                  <a:cubicBezTo>
                    <a:pt x="1892" y="2385"/>
                    <a:pt x="2606" y="1268"/>
                    <a:pt x="2172" y="182"/>
                  </a:cubicBezTo>
                  <a:cubicBezTo>
                    <a:pt x="2122" y="53"/>
                    <a:pt x="1974" y="1"/>
                    <a:pt x="1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14"/>
            <p:cNvSpPr/>
            <p:nvPr/>
          </p:nvSpPr>
          <p:spPr>
            <a:xfrm>
              <a:off x="4125850" y="3918850"/>
              <a:ext cx="58725" cy="76325"/>
            </a:xfrm>
            <a:custGeom>
              <a:rect b="b" l="l" r="r" t="t"/>
              <a:pathLst>
                <a:path extrusionOk="0" h="3053" w="2349">
                  <a:moveTo>
                    <a:pt x="1488" y="1"/>
                  </a:moveTo>
                  <a:cubicBezTo>
                    <a:pt x="1165" y="1"/>
                    <a:pt x="767" y="244"/>
                    <a:pt x="783" y="561"/>
                  </a:cubicBezTo>
                  <a:lnTo>
                    <a:pt x="783" y="561"/>
                  </a:lnTo>
                  <a:cubicBezTo>
                    <a:pt x="491" y="578"/>
                    <a:pt x="178" y="750"/>
                    <a:pt x="146" y="1035"/>
                  </a:cubicBezTo>
                  <a:cubicBezTo>
                    <a:pt x="115" y="1562"/>
                    <a:pt x="53" y="2121"/>
                    <a:pt x="22" y="2648"/>
                  </a:cubicBezTo>
                  <a:cubicBezTo>
                    <a:pt x="1" y="2944"/>
                    <a:pt x="268" y="3052"/>
                    <a:pt x="528" y="3052"/>
                  </a:cubicBezTo>
                  <a:cubicBezTo>
                    <a:pt x="650" y="3052"/>
                    <a:pt x="770" y="3029"/>
                    <a:pt x="859" y="2989"/>
                  </a:cubicBezTo>
                  <a:cubicBezTo>
                    <a:pt x="1914" y="2493"/>
                    <a:pt x="2348" y="1252"/>
                    <a:pt x="1852" y="197"/>
                  </a:cubicBezTo>
                  <a:cubicBezTo>
                    <a:pt x="1788" y="59"/>
                    <a:pt x="1647" y="1"/>
                    <a:pt x="14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14"/>
            <p:cNvSpPr/>
            <p:nvPr/>
          </p:nvSpPr>
          <p:spPr>
            <a:xfrm>
              <a:off x="4000750" y="4053225"/>
              <a:ext cx="75575" cy="74650"/>
            </a:xfrm>
            <a:custGeom>
              <a:rect b="b" l="l" r="r" t="t"/>
              <a:pathLst>
                <a:path extrusionOk="0" h="2986" w="3023">
                  <a:moveTo>
                    <a:pt x="2768" y="0"/>
                  </a:moveTo>
                  <a:cubicBezTo>
                    <a:pt x="2724" y="0"/>
                    <a:pt x="2686" y="3"/>
                    <a:pt x="2668" y="3"/>
                  </a:cubicBezTo>
                  <a:cubicBezTo>
                    <a:pt x="2062" y="55"/>
                    <a:pt x="1321" y="287"/>
                    <a:pt x="1113" y="870"/>
                  </a:cubicBezTo>
                  <a:lnTo>
                    <a:pt x="1113" y="870"/>
                  </a:lnTo>
                  <a:cubicBezTo>
                    <a:pt x="756" y="892"/>
                    <a:pt x="213" y="1132"/>
                    <a:pt x="280" y="1243"/>
                  </a:cubicBezTo>
                  <a:cubicBezTo>
                    <a:pt x="528" y="1740"/>
                    <a:pt x="1" y="2174"/>
                    <a:pt x="187" y="2639"/>
                  </a:cubicBezTo>
                  <a:cubicBezTo>
                    <a:pt x="282" y="2906"/>
                    <a:pt x="483" y="2986"/>
                    <a:pt x="710" y="2986"/>
                  </a:cubicBezTo>
                  <a:cubicBezTo>
                    <a:pt x="852" y="2986"/>
                    <a:pt x="1005" y="2954"/>
                    <a:pt x="1148" y="2918"/>
                  </a:cubicBezTo>
                  <a:cubicBezTo>
                    <a:pt x="1707" y="2763"/>
                    <a:pt x="1924" y="2391"/>
                    <a:pt x="2172" y="1926"/>
                  </a:cubicBezTo>
                  <a:cubicBezTo>
                    <a:pt x="2482" y="1336"/>
                    <a:pt x="2730" y="747"/>
                    <a:pt x="2979" y="127"/>
                  </a:cubicBezTo>
                  <a:cubicBezTo>
                    <a:pt x="3023" y="16"/>
                    <a:pt x="2877" y="0"/>
                    <a:pt x="27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14"/>
            <p:cNvSpPr/>
            <p:nvPr/>
          </p:nvSpPr>
          <p:spPr>
            <a:xfrm>
              <a:off x="3800675" y="4048800"/>
              <a:ext cx="69825" cy="77400"/>
            </a:xfrm>
            <a:custGeom>
              <a:rect b="b" l="l" r="r" t="t"/>
              <a:pathLst>
                <a:path extrusionOk="0" h="3096" w="2793">
                  <a:moveTo>
                    <a:pt x="1487" y="1268"/>
                  </a:moveTo>
                  <a:cubicBezTo>
                    <a:pt x="1435" y="1475"/>
                    <a:pt x="1348" y="1672"/>
                    <a:pt x="1231" y="1852"/>
                  </a:cubicBezTo>
                  <a:lnTo>
                    <a:pt x="1231" y="1852"/>
                  </a:lnTo>
                  <a:cubicBezTo>
                    <a:pt x="1267" y="1652"/>
                    <a:pt x="1345" y="1458"/>
                    <a:pt x="1462" y="1284"/>
                  </a:cubicBezTo>
                  <a:lnTo>
                    <a:pt x="1462" y="1284"/>
                  </a:lnTo>
                  <a:cubicBezTo>
                    <a:pt x="1471" y="1279"/>
                    <a:pt x="1479" y="1273"/>
                    <a:pt x="1487" y="1268"/>
                  </a:cubicBezTo>
                  <a:close/>
                  <a:moveTo>
                    <a:pt x="2313" y="1"/>
                  </a:moveTo>
                  <a:cubicBezTo>
                    <a:pt x="2085" y="1"/>
                    <a:pt x="1809" y="95"/>
                    <a:pt x="1738" y="149"/>
                  </a:cubicBezTo>
                  <a:lnTo>
                    <a:pt x="776" y="862"/>
                  </a:lnTo>
                  <a:cubicBezTo>
                    <a:pt x="690" y="927"/>
                    <a:pt x="634" y="987"/>
                    <a:pt x="603" y="1041"/>
                  </a:cubicBezTo>
                  <a:lnTo>
                    <a:pt x="603" y="1041"/>
                  </a:lnTo>
                  <a:cubicBezTo>
                    <a:pt x="554" y="1080"/>
                    <a:pt x="508" y="1124"/>
                    <a:pt x="466" y="1172"/>
                  </a:cubicBezTo>
                  <a:lnTo>
                    <a:pt x="528" y="1172"/>
                  </a:lnTo>
                  <a:cubicBezTo>
                    <a:pt x="94" y="1637"/>
                    <a:pt x="1" y="2320"/>
                    <a:pt x="218" y="2909"/>
                  </a:cubicBezTo>
                  <a:cubicBezTo>
                    <a:pt x="264" y="3049"/>
                    <a:pt x="412" y="3095"/>
                    <a:pt x="571" y="3095"/>
                  </a:cubicBezTo>
                  <a:cubicBezTo>
                    <a:pt x="730" y="3095"/>
                    <a:pt x="900" y="3049"/>
                    <a:pt x="993" y="3002"/>
                  </a:cubicBezTo>
                  <a:cubicBezTo>
                    <a:pt x="2110" y="2537"/>
                    <a:pt x="2793" y="1389"/>
                    <a:pt x="2637" y="211"/>
                  </a:cubicBezTo>
                  <a:cubicBezTo>
                    <a:pt x="2624" y="52"/>
                    <a:pt x="2482" y="1"/>
                    <a:pt x="2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14"/>
            <p:cNvSpPr/>
            <p:nvPr/>
          </p:nvSpPr>
          <p:spPr>
            <a:xfrm>
              <a:off x="3854875" y="4183625"/>
              <a:ext cx="67575" cy="96850"/>
            </a:xfrm>
            <a:custGeom>
              <a:rect b="b" l="l" r="r" t="t"/>
              <a:pathLst>
                <a:path extrusionOk="0" h="3874" w="2703">
                  <a:moveTo>
                    <a:pt x="2290" y="0"/>
                  </a:moveTo>
                  <a:cubicBezTo>
                    <a:pt x="2053" y="0"/>
                    <a:pt x="1727" y="114"/>
                    <a:pt x="1648" y="153"/>
                  </a:cubicBezTo>
                  <a:lnTo>
                    <a:pt x="1090" y="494"/>
                  </a:lnTo>
                  <a:cubicBezTo>
                    <a:pt x="771" y="717"/>
                    <a:pt x="878" y="850"/>
                    <a:pt x="1104" y="898"/>
                  </a:cubicBezTo>
                  <a:lnTo>
                    <a:pt x="1104" y="898"/>
                  </a:lnTo>
                  <a:cubicBezTo>
                    <a:pt x="1055" y="935"/>
                    <a:pt x="1017" y="976"/>
                    <a:pt x="997" y="1021"/>
                  </a:cubicBezTo>
                  <a:cubicBezTo>
                    <a:pt x="593" y="1859"/>
                    <a:pt x="283" y="2759"/>
                    <a:pt x="35" y="3658"/>
                  </a:cubicBezTo>
                  <a:cubicBezTo>
                    <a:pt x="1" y="3819"/>
                    <a:pt x="115" y="3873"/>
                    <a:pt x="280" y="3873"/>
                  </a:cubicBezTo>
                  <a:cubicBezTo>
                    <a:pt x="559" y="3873"/>
                    <a:pt x="981" y="3717"/>
                    <a:pt x="1059" y="3658"/>
                  </a:cubicBezTo>
                  <a:cubicBezTo>
                    <a:pt x="2144" y="2852"/>
                    <a:pt x="2703" y="1518"/>
                    <a:pt x="2548" y="153"/>
                  </a:cubicBezTo>
                  <a:cubicBezTo>
                    <a:pt x="2536" y="39"/>
                    <a:pt x="2428" y="0"/>
                    <a:pt x="22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14"/>
            <p:cNvSpPr/>
            <p:nvPr/>
          </p:nvSpPr>
          <p:spPr>
            <a:xfrm>
              <a:off x="4105450" y="4181350"/>
              <a:ext cx="54300" cy="88550"/>
            </a:xfrm>
            <a:custGeom>
              <a:rect b="b" l="l" r="r" t="t"/>
              <a:pathLst>
                <a:path extrusionOk="0" h="3542" w="2172">
                  <a:moveTo>
                    <a:pt x="1674" y="0"/>
                  </a:moveTo>
                  <a:cubicBezTo>
                    <a:pt x="1331" y="0"/>
                    <a:pt x="859" y="206"/>
                    <a:pt x="900" y="492"/>
                  </a:cubicBezTo>
                  <a:cubicBezTo>
                    <a:pt x="908" y="555"/>
                    <a:pt x="914" y="617"/>
                    <a:pt x="919" y="680"/>
                  </a:cubicBezTo>
                  <a:lnTo>
                    <a:pt x="919" y="680"/>
                  </a:lnTo>
                  <a:cubicBezTo>
                    <a:pt x="635" y="711"/>
                    <a:pt x="312" y="844"/>
                    <a:pt x="249" y="1050"/>
                  </a:cubicBezTo>
                  <a:lnTo>
                    <a:pt x="280" y="1050"/>
                  </a:lnTo>
                  <a:cubicBezTo>
                    <a:pt x="62" y="1795"/>
                    <a:pt x="0" y="2570"/>
                    <a:pt x="93" y="3346"/>
                  </a:cubicBezTo>
                  <a:cubicBezTo>
                    <a:pt x="104" y="3489"/>
                    <a:pt x="208" y="3541"/>
                    <a:pt x="350" y="3541"/>
                  </a:cubicBezTo>
                  <a:cubicBezTo>
                    <a:pt x="637" y="3541"/>
                    <a:pt x="1075" y="3326"/>
                    <a:pt x="1179" y="3222"/>
                  </a:cubicBezTo>
                  <a:cubicBezTo>
                    <a:pt x="1862" y="2353"/>
                    <a:pt x="2172" y="1268"/>
                    <a:pt x="2017" y="182"/>
                  </a:cubicBezTo>
                  <a:cubicBezTo>
                    <a:pt x="1995" y="55"/>
                    <a:pt x="1852" y="0"/>
                    <a:pt x="1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14"/>
            <p:cNvSpPr/>
            <p:nvPr/>
          </p:nvSpPr>
          <p:spPr>
            <a:xfrm>
              <a:off x="4174475" y="4054800"/>
              <a:ext cx="64375" cy="71425"/>
            </a:xfrm>
            <a:custGeom>
              <a:rect b="b" l="l" r="r" t="t"/>
              <a:pathLst>
                <a:path extrusionOk="0" h="2857" w="2575">
                  <a:moveTo>
                    <a:pt x="1318" y="917"/>
                  </a:moveTo>
                  <a:cubicBezTo>
                    <a:pt x="1374" y="1076"/>
                    <a:pt x="1390" y="1252"/>
                    <a:pt x="1365" y="1429"/>
                  </a:cubicBezTo>
                  <a:cubicBezTo>
                    <a:pt x="1342" y="1557"/>
                    <a:pt x="1297" y="1677"/>
                    <a:pt x="1236" y="1788"/>
                  </a:cubicBezTo>
                  <a:lnTo>
                    <a:pt x="1236" y="1788"/>
                  </a:lnTo>
                  <a:cubicBezTo>
                    <a:pt x="1212" y="1495"/>
                    <a:pt x="1240" y="1202"/>
                    <a:pt x="1318" y="917"/>
                  </a:cubicBezTo>
                  <a:close/>
                  <a:moveTo>
                    <a:pt x="1451" y="0"/>
                  </a:moveTo>
                  <a:cubicBezTo>
                    <a:pt x="1341" y="0"/>
                    <a:pt x="1229" y="11"/>
                    <a:pt x="1117" y="33"/>
                  </a:cubicBezTo>
                  <a:cubicBezTo>
                    <a:pt x="993" y="33"/>
                    <a:pt x="465" y="157"/>
                    <a:pt x="465" y="312"/>
                  </a:cubicBezTo>
                  <a:cubicBezTo>
                    <a:pt x="465" y="428"/>
                    <a:pt x="597" y="459"/>
                    <a:pt x="727" y="459"/>
                  </a:cubicBezTo>
                  <a:cubicBezTo>
                    <a:pt x="806" y="459"/>
                    <a:pt x="884" y="448"/>
                    <a:pt x="931" y="436"/>
                  </a:cubicBezTo>
                  <a:cubicBezTo>
                    <a:pt x="936" y="436"/>
                    <a:pt x="950" y="446"/>
                    <a:pt x="968" y="462"/>
                  </a:cubicBezTo>
                  <a:lnTo>
                    <a:pt x="968" y="462"/>
                  </a:lnTo>
                  <a:cubicBezTo>
                    <a:pt x="703" y="495"/>
                    <a:pt x="416" y="580"/>
                    <a:pt x="341" y="715"/>
                  </a:cubicBezTo>
                  <a:cubicBezTo>
                    <a:pt x="31" y="1366"/>
                    <a:pt x="0" y="2080"/>
                    <a:pt x="248" y="2762"/>
                  </a:cubicBezTo>
                  <a:cubicBezTo>
                    <a:pt x="274" y="2830"/>
                    <a:pt x="351" y="2857"/>
                    <a:pt x="452" y="2857"/>
                  </a:cubicBezTo>
                  <a:cubicBezTo>
                    <a:pt x="718" y="2857"/>
                    <a:pt x="1151" y="2675"/>
                    <a:pt x="1241" y="2607"/>
                  </a:cubicBezTo>
                  <a:cubicBezTo>
                    <a:pt x="1830" y="2235"/>
                    <a:pt x="2575" y="1677"/>
                    <a:pt x="2513" y="901"/>
                  </a:cubicBezTo>
                  <a:cubicBezTo>
                    <a:pt x="2436" y="259"/>
                    <a:pt x="1976" y="0"/>
                    <a:pt x="14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14"/>
            <p:cNvSpPr/>
            <p:nvPr/>
          </p:nvSpPr>
          <p:spPr>
            <a:xfrm>
              <a:off x="4066675" y="3788700"/>
              <a:ext cx="50425" cy="73275"/>
            </a:xfrm>
            <a:custGeom>
              <a:rect b="b" l="l" r="r" t="t"/>
              <a:pathLst>
                <a:path extrusionOk="0" h="2931" w="2017">
                  <a:moveTo>
                    <a:pt x="1370" y="0"/>
                  </a:moveTo>
                  <a:cubicBezTo>
                    <a:pt x="1012" y="0"/>
                    <a:pt x="641" y="99"/>
                    <a:pt x="342" y="316"/>
                  </a:cubicBezTo>
                  <a:cubicBezTo>
                    <a:pt x="210" y="426"/>
                    <a:pt x="202" y="489"/>
                    <a:pt x="286" y="528"/>
                  </a:cubicBezTo>
                  <a:lnTo>
                    <a:pt x="286" y="528"/>
                  </a:lnTo>
                  <a:cubicBezTo>
                    <a:pt x="250" y="558"/>
                    <a:pt x="225" y="591"/>
                    <a:pt x="218" y="626"/>
                  </a:cubicBezTo>
                  <a:cubicBezTo>
                    <a:pt x="62" y="1340"/>
                    <a:pt x="0" y="2084"/>
                    <a:pt x="62" y="2829"/>
                  </a:cubicBezTo>
                  <a:cubicBezTo>
                    <a:pt x="62" y="2903"/>
                    <a:pt x="130" y="2931"/>
                    <a:pt x="230" y="2931"/>
                  </a:cubicBezTo>
                  <a:cubicBezTo>
                    <a:pt x="510" y="2931"/>
                    <a:pt x="1049" y="2711"/>
                    <a:pt x="1117" y="2643"/>
                  </a:cubicBezTo>
                  <a:cubicBezTo>
                    <a:pt x="1706" y="2146"/>
                    <a:pt x="2017" y="1433"/>
                    <a:pt x="1986" y="657"/>
                  </a:cubicBezTo>
                  <a:cubicBezTo>
                    <a:pt x="1955" y="285"/>
                    <a:pt x="1924" y="37"/>
                    <a:pt x="1520" y="6"/>
                  </a:cubicBezTo>
                  <a:cubicBezTo>
                    <a:pt x="1471" y="2"/>
                    <a:pt x="1421" y="0"/>
                    <a:pt x="1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14"/>
            <p:cNvSpPr/>
            <p:nvPr/>
          </p:nvSpPr>
          <p:spPr>
            <a:xfrm>
              <a:off x="3819300" y="3848450"/>
              <a:ext cx="66700" cy="75350"/>
            </a:xfrm>
            <a:custGeom>
              <a:rect b="b" l="l" r="r" t="t"/>
              <a:pathLst>
                <a:path extrusionOk="0" h="3014" w="2668">
                  <a:moveTo>
                    <a:pt x="1789" y="0"/>
                  </a:moveTo>
                  <a:cubicBezTo>
                    <a:pt x="1481" y="0"/>
                    <a:pt x="1020" y="189"/>
                    <a:pt x="931" y="346"/>
                  </a:cubicBezTo>
                  <a:lnTo>
                    <a:pt x="466" y="1183"/>
                  </a:lnTo>
                  <a:cubicBezTo>
                    <a:pt x="403" y="1276"/>
                    <a:pt x="497" y="1300"/>
                    <a:pt x="613" y="1300"/>
                  </a:cubicBezTo>
                  <a:cubicBezTo>
                    <a:pt x="698" y="1300"/>
                    <a:pt x="796" y="1287"/>
                    <a:pt x="854" y="1280"/>
                  </a:cubicBezTo>
                  <a:lnTo>
                    <a:pt x="854" y="1280"/>
                  </a:lnTo>
                  <a:cubicBezTo>
                    <a:pt x="806" y="1307"/>
                    <a:pt x="759" y="1337"/>
                    <a:pt x="714" y="1369"/>
                  </a:cubicBezTo>
                  <a:lnTo>
                    <a:pt x="745" y="1369"/>
                  </a:lnTo>
                  <a:cubicBezTo>
                    <a:pt x="435" y="1711"/>
                    <a:pt x="0" y="2207"/>
                    <a:pt x="310" y="2703"/>
                  </a:cubicBezTo>
                  <a:cubicBezTo>
                    <a:pt x="466" y="2936"/>
                    <a:pt x="683" y="3013"/>
                    <a:pt x="911" y="3013"/>
                  </a:cubicBezTo>
                  <a:cubicBezTo>
                    <a:pt x="1140" y="3013"/>
                    <a:pt x="1381" y="2936"/>
                    <a:pt x="1582" y="2858"/>
                  </a:cubicBezTo>
                  <a:cubicBezTo>
                    <a:pt x="2668" y="2455"/>
                    <a:pt x="2606" y="935"/>
                    <a:pt x="2048" y="98"/>
                  </a:cubicBezTo>
                  <a:cubicBezTo>
                    <a:pt x="2004" y="28"/>
                    <a:pt x="1908" y="0"/>
                    <a:pt x="17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14"/>
            <p:cNvSpPr/>
            <p:nvPr/>
          </p:nvSpPr>
          <p:spPr>
            <a:xfrm>
              <a:off x="4278375" y="3872450"/>
              <a:ext cx="63625" cy="77775"/>
            </a:xfrm>
            <a:custGeom>
              <a:rect b="b" l="l" r="r" t="t"/>
              <a:pathLst>
                <a:path extrusionOk="0" h="3111" w="2545">
                  <a:moveTo>
                    <a:pt x="1622" y="1"/>
                  </a:moveTo>
                  <a:cubicBezTo>
                    <a:pt x="1248" y="1"/>
                    <a:pt x="675" y="269"/>
                    <a:pt x="838" y="502"/>
                  </a:cubicBezTo>
                  <a:cubicBezTo>
                    <a:pt x="908" y="589"/>
                    <a:pt x="967" y="684"/>
                    <a:pt x="1017" y="782"/>
                  </a:cubicBezTo>
                  <a:lnTo>
                    <a:pt x="1017" y="782"/>
                  </a:lnTo>
                  <a:cubicBezTo>
                    <a:pt x="835" y="828"/>
                    <a:pt x="673" y="905"/>
                    <a:pt x="621" y="999"/>
                  </a:cubicBezTo>
                  <a:cubicBezTo>
                    <a:pt x="342" y="1464"/>
                    <a:pt x="1" y="2146"/>
                    <a:pt x="156" y="2705"/>
                  </a:cubicBezTo>
                  <a:cubicBezTo>
                    <a:pt x="223" y="3008"/>
                    <a:pt x="464" y="3110"/>
                    <a:pt x="731" y="3110"/>
                  </a:cubicBezTo>
                  <a:cubicBezTo>
                    <a:pt x="954" y="3110"/>
                    <a:pt x="1196" y="3038"/>
                    <a:pt x="1366" y="2953"/>
                  </a:cubicBezTo>
                  <a:cubicBezTo>
                    <a:pt x="2451" y="2457"/>
                    <a:pt x="2544" y="937"/>
                    <a:pt x="1893" y="99"/>
                  </a:cubicBezTo>
                  <a:cubicBezTo>
                    <a:pt x="1847" y="30"/>
                    <a:pt x="1745" y="1"/>
                    <a:pt x="16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14"/>
            <p:cNvSpPr/>
            <p:nvPr/>
          </p:nvSpPr>
          <p:spPr>
            <a:xfrm>
              <a:off x="4287675" y="4167850"/>
              <a:ext cx="65175" cy="79700"/>
            </a:xfrm>
            <a:custGeom>
              <a:rect b="b" l="l" r="r" t="t"/>
              <a:pathLst>
                <a:path extrusionOk="0" h="3188" w="2607">
                  <a:moveTo>
                    <a:pt x="1441" y="1215"/>
                  </a:moveTo>
                  <a:cubicBezTo>
                    <a:pt x="1414" y="1383"/>
                    <a:pt x="1379" y="1539"/>
                    <a:pt x="1304" y="1714"/>
                  </a:cubicBezTo>
                  <a:cubicBezTo>
                    <a:pt x="1284" y="1777"/>
                    <a:pt x="1261" y="1838"/>
                    <a:pt x="1234" y="1897"/>
                  </a:cubicBezTo>
                  <a:lnTo>
                    <a:pt x="1234" y="1897"/>
                  </a:lnTo>
                  <a:cubicBezTo>
                    <a:pt x="1283" y="1663"/>
                    <a:pt x="1351" y="1435"/>
                    <a:pt x="1441" y="1215"/>
                  </a:cubicBezTo>
                  <a:close/>
                  <a:moveTo>
                    <a:pt x="2001" y="1"/>
                  </a:moveTo>
                  <a:cubicBezTo>
                    <a:pt x="1965" y="1"/>
                    <a:pt x="1929" y="3"/>
                    <a:pt x="1893" y="8"/>
                  </a:cubicBezTo>
                  <a:cubicBezTo>
                    <a:pt x="1869" y="7"/>
                    <a:pt x="1845" y="6"/>
                    <a:pt x="1821" y="6"/>
                  </a:cubicBezTo>
                  <a:cubicBezTo>
                    <a:pt x="1324" y="6"/>
                    <a:pt x="890" y="310"/>
                    <a:pt x="683" y="784"/>
                  </a:cubicBezTo>
                  <a:cubicBezTo>
                    <a:pt x="664" y="856"/>
                    <a:pt x="698" y="906"/>
                    <a:pt x="765" y="937"/>
                  </a:cubicBezTo>
                  <a:lnTo>
                    <a:pt x="765" y="937"/>
                  </a:lnTo>
                  <a:cubicBezTo>
                    <a:pt x="596" y="994"/>
                    <a:pt x="453" y="1080"/>
                    <a:pt x="404" y="1187"/>
                  </a:cubicBezTo>
                  <a:cubicBezTo>
                    <a:pt x="156" y="1777"/>
                    <a:pt x="1" y="2397"/>
                    <a:pt x="1" y="3048"/>
                  </a:cubicBezTo>
                  <a:cubicBezTo>
                    <a:pt x="1" y="3157"/>
                    <a:pt x="140" y="3188"/>
                    <a:pt x="292" y="3188"/>
                  </a:cubicBezTo>
                  <a:cubicBezTo>
                    <a:pt x="443" y="3188"/>
                    <a:pt x="606" y="3157"/>
                    <a:pt x="652" y="3141"/>
                  </a:cubicBezTo>
                  <a:cubicBezTo>
                    <a:pt x="1645" y="2800"/>
                    <a:pt x="2513" y="2025"/>
                    <a:pt x="2576" y="908"/>
                  </a:cubicBezTo>
                  <a:cubicBezTo>
                    <a:pt x="2607" y="660"/>
                    <a:pt x="2576" y="412"/>
                    <a:pt x="2482" y="195"/>
                  </a:cubicBezTo>
                  <a:cubicBezTo>
                    <a:pt x="2353" y="65"/>
                    <a:pt x="2181"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14"/>
            <p:cNvSpPr/>
            <p:nvPr/>
          </p:nvSpPr>
          <p:spPr>
            <a:xfrm>
              <a:off x="3652400" y="4192450"/>
              <a:ext cx="73850" cy="83825"/>
            </a:xfrm>
            <a:custGeom>
              <a:rect b="b" l="l" r="r" t="t"/>
              <a:pathLst>
                <a:path extrusionOk="0" h="3353" w="2954">
                  <a:moveTo>
                    <a:pt x="1620" y="1597"/>
                  </a:moveTo>
                  <a:lnTo>
                    <a:pt x="1620" y="1597"/>
                  </a:lnTo>
                  <a:cubicBezTo>
                    <a:pt x="1611" y="1650"/>
                    <a:pt x="1600" y="1702"/>
                    <a:pt x="1589" y="1754"/>
                  </a:cubicBezTo>
                  <a:cubicBezTo>
                    <a:pt x="1567" y="1889"/>
                    <a:pt x="1528" y="2007"/>
                    <a:pt x="1473" y="2132"/>
                  </a:cubicBezTo>
                  <a:lnTo>
                    <a:pt x="1473" y="2132"/>
                  </a:lnTo>
                  <a:cubicBezTo>
                    <a:pt x="1486" y="1925"/>
                    <a:pt x="1537" y="1720"/>
                    <a:pt x="1620" y="1597"/>
                  </a:cubicBezTo>
                  <a:close/>
                  <a:moveTo>
                    <a:pt x="2436" y="1"/>
                  </a:moveTo>
                  <a:cubicBezTo>
                    <a:pt x="2170" y="1"/>
                    <a:pt x="1811" y="136"/>
                    <a:pt x="1713" y="234"/>
                  </a:cubicBezTo>
                  <a:cubicBezTo>
                    <a:pt x="1589" y="389"/>
                    <a:pt x="1465" y="513"/>
                    <a:pt x="1341" y="668"/>
                  </a:cubicBezTo>
                  <a:cubicBezTo>
                    <a:pt x="1170" y="851"/>
                    <a:pt x="1234" y="962"/>
                    <a:pt x="1390" y="1013"/>
                  </a:cubicBezTo>
                  <a:lnTo>
                    <a:pt x="1390" y="1013"/>
                  </a:lnTo>
                  <a:cubicBezTo>
                    <a:pt x="1247" y="1044"/>
                    <a:pt x="1105" y="1105"/>
                    <a:pt x="1000" y="1165"/>
                  </a:cubicBezTo>
                  <a:cubicBezTo>
                    <a:pt x="235" y="1576"/>
                    <a:pt x="0" y="3353"/>
                    <a:pt x="1087" y="3353"/>
                  </a:cubicBezTo>
                  <a:cubicBezTo>
                    <a:pt x="1147" y="3353"/>
                    <a:pt x="1211" y="3347"/>
                    <a:pt x="1279" y="3336"/>
                  </a:cubicBezTo>
                  <a:cubicBezTo>
                    <a:pt x="2551" y="3119"/>
                    <a:pt x="2954" y="1258"/>
                    <a:pt x="2737" y="172"/>
                  </a:cubicBezTo>
                  <a:cubicBezTo>
                    <a:pt x="2714" y="47"/>
                    <a:pt x="2590" y="1"/>
                    <a:pt x="2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14"/>
            <p:cNvSpPr/>
            <p:nvPr/>
          </p:nvSpPr>
          <p:spPr>
            <a:xfrm>
              <a:off x="3725450" y="4337000"/>
              <a:ext cx="71150" cy="87775"/>
            </a:xfrm>
            <a:custGeom>
              <a:rect b="b" l="l" r="r" t="t"/>
              <a:pathLst>
                <a:path extrusionOk="0" h="3511" w="2846">
                  <a:moveTo>
                    <a:pt x="2581" y="1"/>
                  </a:moveTo>
                  <a:cubicBezTo>
                    <a:pt x="2286" y="1"/>
                    <a:pt x="1819" y="182"/>
                    <a:pt x="1738" y="284"/>
                  </a:cubicBezTo>
                  <a:cubicBezTo>
                    <a:pt x="1421" y="691"/>
                    <a:pt x="1170" y="1148"/>
                    <a:pt x="1022" y="1643"/>
                  </a:cubicBezTo>
                  <a:lnTo>
                    <a:pt x="1022" y="1643"/>
                  </a:lnTo>
                  <a:cubicBezTo>
                    <a:pt x="991" y="1663"/>
                    <a:pt x="960" y="1686"/>
                    <a:pt x="931" y="1711"/>
                  </a:cubicBezTo>
                  <a:lnTo>
                    <a:pt x="900" y="1680"/>
                  </a:lnTo>
                  <a:cubicBezTo>
                    <a:pt x="559" y="1959"/>
                    <a:pt x="1" y="2393"/>
                    <a:pt x="125" y="2920"/>
                  </a:cubicBezTo>
                  <a:cubicBezTo>
                    <a:pt x="253" y="3279"/>
                    <a:pt x="593" y="3511"/>
                    <a:pt x="952" y="3511"/>
                  </a:cubicBezTo>
                  <a:cubicBezTo>
                    <a:pt x="1027" y="3511"/>
                    <a:pt x="1104" y="3500"/>
                    <a:pt x="1180" y="3479"/>
                  </a:cubicBezTo>
                  <a:cubicBezTo>
                    <a:pt x="1831" y="3355"/>
                    <a:pt x="2079" y="2951"/>
                    <a:pt x="2265" y="2362"/>
                  </a:cubicBezTo>
                  <a:cubicBezTo>
                    <a:pt x="2513" y="1649"/>
                    <a:pt x="2700" y="935"/>
                    <a:pt x="2824" y="191"/>
                  </a:cubicBezTo>
                  <a:cubicBezTo>
                    <a:pt x="2845" y="51"/>
                    <a:pt x="2737" y="1"/>
                    <a:pt x="25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14"/>
            <p:cNvSpPr/>
            <p:nvPr/>
          </p:nvSpPr>
          <p:spPr>
            <a:xfrm>
              <a:off x="3960575" y="4329600"/>
              <a:ext cx="56500" cy="67600"/>
            </a:xfrm>
            <a:custGeom>
              <a:rect b="b" l="l" r="r" t="t"/>
              <a:pathLst>
                <a:path extrusionOk="0" h="2704" w="2260">
                  <a:moveTo>
                    <a:pt x="1231" y="0"/>
                  </a:moveTo>
                  <a:cubicBezTo>
                    <a:pt x="1161" y="0"/>
                    <a:pt x="1090" y="7"/>
                    <a:pt x="1018" y="21"/>
                  </a:cubicBezTo>
                  <a:cubicBezTo>
                    <a:pt x="832" y="52"/>
                    <a:pt x="429" y="177"/>
                    <a:pt x="398" y="394"/>
                  </a:cubicBezTo>
                  <a:cubicBezTo>
                    <a:pt x="387" y="481"/>
                    <a:pt x="422" y="542"/>
                    <a:pt x="480" y="582"/>
                  </a:cubicBezTo>
                  <a:lnTo>
                    <a:pt x="480" y="582"/>
                  </a:lnTo>
                  <a:cubicBezTo>
                    <a:pt x="110" y="1159"/>
                    <a:pt x="0" y="1846"/>
                    <a:pt x="150" y="2534"/>
                  </a:cubicBezTo>
                  <a:cubicBezTo>
                    <a:pt x="175" y="2659"/>
                    <a:pt x="302" y="2704"/>
                    <a:pt x="454" y="2704"/>
                  </a:cubicBezTo>
                  <a:cubicBezTo>
                    <a:pt x="678" y="2704"/>
                    <a:pt x="957" y="2608"/>
                    <a:pt x="1049" y="2534"/>
                  </a:cubicBezTo>
                  <a:cubicBezTo>
                    <a:pt x="1577" y="2162"/>
                    <a:pt x="2259" y="1665"/>
                    <a:pt x="2259" y="983"/>
                  </a:cubicBezTo>
                  <a:cubicBezTo>
                    <a:pt x="2232" y="407"/>
                    <a:pt x="1767" y="0"/>
                    <a:pt x="12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14"/>
            <p:cNvSpPr/>
            <p:nvPr/>
          </p:nvSpPr>
          <p:spPr>
            <a:xfrm>
              <a:off x="4174850" y="4333225"/>
              <a:ext cx="77200" cy="87325"/>
            </a:xfrm>
            <a:custGeom>
              <a:rect b="b" l="l" r="r" t="t"/>
              <a:pathLst>
                <a:path extrusionOk="0" h="3493" w="3088">
                  <a:moveTo>
                    <a:pt x="1720" y="1468"/>
                  </a:moveTo>
                  <a:cubicBezTo>
                    <a:pt x="1652" y="1832"/>
                    <a:pt x="1506" y="2180"/>
                    <a:pt x="1288" y="2482"/>
                  </a:cubicBezTo>
                  <a:cubicBezTo>
                    <a:pt x="1203" y="2595"/>
                    <a:pt x="1163" y="2650"/>
                    <a:pt x="1157" y="2650"/>
                  </a:cubicBezTo>
                  <a:cubicBezTo>
                    <a:pt x="1149" y="2650"/>
                    <a:pt x="1189" y="2572"/>
                    <a:pt x="1257" y="2420"/>
                  </a:cubicBezTo>
                  <a:cubicBezTo>
                    <a:pt x="1319" y="2265"/>
                    <a:pt x="1350" y="2110"/>
                    <a:pt x="1443" y="1955"/>
                  </a:cubicBezTo>
                  <a:cubicBezTo>
                    <a:pt x="1521" y="1783"/>
                    <a:pt x="1615" y="1620"/>
                    <a:pt x="1720" y="1468"/>
                  </a:cubicBezTo>
                  <a:close/>
                  <a:moveTo>
                    <a:pt x="2343" y="1"/>
                  </a:moveTo>
                  <a:cubicBezTo>
                    <a:pt x="1838" y="26"/>
                    <a:pt x="1272" y="318"/>
                    <a:pt x="1145" y="793"/>
                  </a:cubicBezTo>
                  <a:lnTo>
                    <a:pt x="1145" y="793"/>
                  </a:lnTo>
                  <a:cubicBezTo>
                    <a:pt x="598" y="1287"/>
                    <a:pt x="262" y="1932"/>
                    <a:pt x="109" y="2637"/>
                  </a:cubicBezTo>
                  <a:cubicBezTo>
                    <a:pt x="1" y="3207"/>
                    <a:pt x="438" y="3492"/>
                    <a:pt x="944" y="3492"/>
                  </a:cubicBezTo>
                  <a:cubicBezTo>
                    <a:pt x="1016" y="3492"/>
                    <a:pt x="1090" y="3486"/>
                    <a:pt x="1164" y="3475"/>
                  </a:cubicBezTo>
                  <a:cubicBezTo>
                    <a:pt x="2529" y="3195"/>
                    <a:pt x="3087" y="1458"/>
                    <a:pt x="2839" y="249"/>
                  </a:cubicBezTo>
                  <a:cubicBezTo>
                    <a:pt x="2808" y="32"/>
                    <a:pt x="2498" y="1"/>
                    <a:pt x="23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4" name="Google Shape;1834;p14"/>
          <p:cNvSpPr txBox="1"/>
          <p:nvPr>
            <p:ph idx="1" type="body"/>
          </p:nvPr>
        </p:nvSpPr>
        <p:spPr>
          <a:xfrm>
            <a:off x="829125" y="2205750"/>
            <a:ext cx="3201900" cy="913500"/>
          </a:xfrm>
          <a:prstGeom prst="rect">
            <a:avLst/>
          </a:prstGeom>
        </p:spPr>
        <p:txBody>
          <a:bodyPr anchorCtr="0" anchor="ctr" bIns="91425" lIns="91425" spcFirstLastPara="1" rIns="91425" wrap="square" tIns="91425">
            <a:noAutofit/>
          </a:bodyPr>
          <a:lstStyle>
            <a:lvl1pPr indent="-317500" lvl="0" marL="457200" rtl="0">
              <a:spcBef>
                <a:spcPts val="0"/>
              </a:spcBef>
              <a:spcAft>
                <a:spcPts val="0"/>
              </a:spcAft>
              <a:buSzPts val="1400"/>
              <a:buChar char="●"/>
              <a:defRPr sz="1400"/>
            </a:lvl1pPr>
            <a:lvl2pPr indent="-317500" lvl="1" marL="914400" rtl="0" algn="r">
              <a:spcBef>
                <a:spcPts val="1600"/>
              </a:spcBef>
              <a:spcAft>
                <a:spcPts val="0"/>
              </a:spcAft>
              <a:buSzPts val="1400"/>
              <a:buChar char="○"/>
              <a:defRPr/>
            </a:lvl2pPr>
            <a:lvl3pPr indent="-317500" lvl="2" marL="1371600" rtl="0" algn="r">
              <a:spcBef>
                <a:spcPts val="1600"/>
              </a:spcBef>
              <a:spcAft>
                <a:spcPts val="0"/>
              </a:spcAft>
              <a:buSzPts val="1400"/>
              <a:buChar char="■"/>
              <a:defRPr/>
            </a:lvl3pPr>
            <a:lvl4pPr indent="-317500" lvl="3" marL="1828800" rtl="0" algn="r">
              <a:spcBef>
                <a:spcPts val="1600"/>
              </a:spcBef>
              <a:spcAft>
                <a:spcPts val="0"/>
              </a:spcAft>
              <a:buSzPts val="1400"/>
              <a:buChar char="●"/>
              <a:defRPr/>
            </a:lvl4pPr>
            <a:lvl5pPr indent="-317500" lvl="4" marL="2286000" rtl="0">
              <a:spcBef>
                <a:spcPts val="1600"/>
              </a:spcBef>
              <a:spcAft>
                <a:spcPts val="0"/>
              </a:spcAft>
              <a:buSzPts val="1400"/>
              <a:buChar char="○"/>
              <a:defRPr/>
            </a:lvl5pPr>
            <a:lvl6pPr indent="-317500" lvl="5" marL="2743200" rtl="0" algn="r">
              <a:spcBef>
                <a:spcPts val="1600"/>
              </a:spcBef>
              <a:spcAft>
                <a:spcPts val="0"/>
              </a:spcAft>
              <a:buSzPts val="1400"/>
              <a:buChar char="■"/>
              <a:defRPr/>
            </a:lvl6pPr>
            <a:lvl7pPr indent="-317500" lvl="6" marL="3200400" rtl="0" algn="r">
              <a:spcBef>
                <a:spcPts val="1600"/>
              </a:spcBef>
              <a:spcAft>
                <a:spcPts val="0"/>
              </a:spcAft>
              <a:buSzPts val="1400"/>
              <a:buChar char="●"/>
              <a:defRPr/>
            </a:lvl7pPr>
            <a:lvl8pPr indent="-317500" lvl="7" marL="3657600" rtl="0" algn="r">
              <a:spcBef>
                <a:spcPts val="1600"/>
              </a:spcBef>
              <a:spcAft>
                <a:spcPts val="0"/>
              </a:spcAft>
              <a:buSzPts val="1400"/>
              <a:buChar char="○"/>
              <a:defRPr/>
            </a:lvl8pPr>
            <a:lvl9pPr indent="-317500" lvl="8" marL="4114800" rtl="0" algn="r">
              <a:spcBef>
                <a:spcPts val="1600"/>
              </a:spcBef>
              <a:spcAft>
                <a:spcPts val="1600"/>
              </a:spcAft>
              <a:buSzPts val="1400"/>
              <a:buChar char="■"/>
              <a:defRPr/>
            </a:lvl9pPr>
          </a:lstStyle>
          <a:p/>
        </p:txBody>
      </p:sp>
      <p:sp>
        <p:nvSpPr>
          <p:cNvPr id="1835" name="Google Shape;1835;p14"/>
          <p:cNvSpPr txBox="1"/>
          <p:nvPr>
            <p:ph type="title"/>
          </p:nvPr>
        </p:nvSpPr>
        <p:spPr>
          <a:xfrm>
            <a:off x="5319900" y="1757163"/>
            <a:ext cx="3109800" cy="14823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700"/>
              <a:buNone/>
              <a:defRPr b="1" sz="3700"/>
            </a:lvl1pPr>
            <a:lvl2pPr lvl="1" rtl="0" algn="r">
              <a:spcBef>
                <a:spcPts val="0"/>
              </a:spcBef>
              <a:spcAft>
                <a:spcPts val="0"/>
              </a:spcAft>
              <a:buSzPts val="3700"/>
              <a:buNone/>
              <a:defRPr sz="3700"/>
            </a:lvl2pPr>
            <a:lvl3pPr lvl="2" rtl="0" algn="r">
              <a:spcBef>
                <a:spcPts val="0"/>
              </a:spcBef>
              <a:spcAft>
                <a:spcPts val="0"/>
              </a:spcAft>
              <a:buSzPts val="3700"/>
              <a:buNone/>
              <a:defRPr sz="3700"/>
            </a:lvl3pPr>
            <a:lvl4pPr lvl="3" rtl="0" algn="r">
              <a:spcBef>
                <a:spcPts val="0"/>
              </a:spcBef>
              <a:spcAft>
                <a:spcPts val="0"/>
              </a:spcAft>
              <a:buSzPts val="3700"/>
              <a:buNone/>
              <a:defRPr sz="3700"/>
            </a:lvl4pPr>
            <a:lvl5pPr lvl="4" rtl="0" algn="r">
              <a:spcBef>
                <a:spcPts val="0"/>
              </a:spcBef>
              <a:spcAft>
                <a:spcPts val="0"/>
              </a:spcAft>
              <a:buSzPts val="3700"/>
              <a:buNone/>
              <a:defRPr sz="3700"/>
            </a:lvl5pPr>
            <a:lvl6pPr lvl="5" rtl="0" algn="r">
              <a:spcBef>
                <a:spcPts val="0"/>
              </a:spcBef>
              <a:spcAft>
                <a:spcPts val="0"/>
              </a:spcAft>
              <a:buSzPts val="3700"/>
              <a:buNone/>
              <a:defRPr sz="3700"/>
            </a:lvl6pPr>
            <a:lvl7pPr lvl="6" rtl="0" algn="r">
              <a:spcBef>
                <a:spcPts val="0"/>
              </a:spcBef>
              <a:spcAft>
                <a:spcPts val="0"/>
              </a:spcAft>
              <a:buSzPts val="3700"/>
              <a:buNone/>
              <a:defRPr sz="3700"/>
            </a:lvl7pPr>
            <a:lvl8pPr lvl="7" rtl="0" algn="r">
              <a:spcBef>
                <a:spcPts val="0"/>
              </a:spcBef>
              <a:spcAft>
                <a:spcPts val="0"/>
              </a:spcAft>
              <a:buSzPts val="3700"/>
              <a:buNone/>
              <a:defRPr sz="3700"/>
            </a:lvl8pPr>
            <a:lvl9pPr lvl="8" rtl="0" algn="r">
              <a:spcBef>
                <a:spcPts val="0"/>
              </a:spcBef>
              <a:spcAft>
                <a:spcPts val="0"/>
              </a:spcAft>
              <a:buSzPts val="3700"/>
              <a:buNone/>
              <a:defRPr sz="3700"/>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
  <p:cSld name="CUSTOM_1">
    <p:spTree>
      <p:nvGrpSpPr>
        <p:cNvPr id="1836" name="Shape 1836"/>
        <p:cNvGrpSpPr/>
        <p:nvPr/>
      </p:nvGrpSpPr>
      <p:grpSpPr>
        <a:xfrm>
          <a:off x="0" y="0"/>
          <a:ext cx="0" cy="0"/>
          <a:chOff x="0" y="0"/>
          <a:chExt cx="0" cy="0"/>
        </a:xfrm>
      </p:grpSpPr>
      <p:sp>
        <p:nvSpPr>
          <p:cNvPr id="1837" name="Google Shape;1837;p15"/>
          <p:cNvSpPr txBox="1"/>
          <p:nvPr>
            <p:ph type="title"/>
          </p:nvPr>
        </p:nvSpPr>
        <p:spPr>
          <a:xfrm>
            <a:off x="714300" y="545750"/>
            <a:ext cx="85206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b="1"/>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838" name="Google Shape;1838;p15"/>
          <p:cNvSpPr txBox="1"/>
          <p:nvPr>
            <p:ph idx="2" type="title"/>
          </p:nvPr>
        </p:nvSpPr>
        <p:spPr>
          <a:xfrm>
            <a:off x="714299" y="2322989"/>
            <a:ext cx="17514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Font typeface="Poppins SemiBold"/>
              <a:buNone/>
              <a:defRPr sz="1500">
                <a:latin typeface="Poppins SemiBold"/>
                <a:ea typeface="Poppins SemiBold"/>
                <a:cs typeface="Poppins SemiBold"/>
                <a:sym typeface="Poppins SemiBold"/>
              </a:defRPr>
            </a:lvl1pPr>
            <a:lvl2pPr lvl="1" rtl="0" algn="ctr">
              <a:spcBef>
                <a:spcPts val="0"/>
              </a:spcBef>
              <a:spcAft>
                <a:spcPts val="0"/>
              </a:spcAft>
              <a:buSzPts val="2200"/>
              <a:buFont typeface="Poppins SemiBold"/>
              <a:buNone/>
              <a:defRPr sz="2200">
                <a:latin typeface="Poppins SemiBold"/>
                <a:ea typeface="Poppins SemiBold"/>
                <a:cs typeface="Poppins SemiBold"/>
                <a:sym typeface="Poppins SemiBold"/>
              </a:defRPr>
            </a:lvl2pPr>
            <a:lvl3pPr lvl="2" rtl="0" algn="ctr">
              <a:spcBef>
                <a:spcPts val="0"/>
              </a:spcBef>
              <a:spcAft>
                <a:spcPts val="0"/>
              </a:spcAft>
              <a:buSzPts val="2200"/>
              <a:buFont typeface="Poppins SemiBold"/>
              <a:buNone/>
              <a:defRPr sz="2200">
                <a:latin typeface="Poppins SemiBold"/>
                <a:ea typeface="Poppins SemiBold"/>
                <a:cs typeface="Poppins SemiBold"/>
                <a:sym typeface="Poppins SemiBold"/>
              </a:defRPr>
            </a:lvl3pPr>
            <a:lvl4pPr lvl="3" rtl="0" algn="ctr">
              <a:spcBef>
                <a:spcPts val="0"/>
              </a:spcBef>
              <a:spcAft>
                <a:spcPts val="0"/>
              </a:spcAft>
              <a:buSzPts val="2200"/>
              <a:buFont typeface="Poppins SemiBold"/>
              <a:buNone/>
              <a:defRPr sz="2200">
                <a:latin typeface="Poppins SemiBold"/>
                <a:ea typeface="Poppins SemiBold"/>
                <a:cs typeface="Poppins SemiBold"/>
                <a:sym typeface="Poppins SemiBold"/>
              </a:defRPr>
            </a:lvl4pPr>
            <a:lvl5pPr lvl="4" rtl="0" algn="ctr">
              <a:spcBef>
                <a:spcPts val="0"/>
              </a:spcBef>
              <a:spcAft>
                <a:spcPts val="0"/>
              </a:spcAft>
              <a:buSzPts val="2200"/>
              <a:buFont typeface="Poppins SemiBold"/>
              <a:buNone/>
              <a:defRPr sz="2200">
                <a:latin typeface="Poppins SemiBold"/>
                <a:ea typeface="Poppins SemiBold"/>
                <a:cs typeface="Poppins SemiBold"/>
                <a:sym typeface="Poppins SemiBold"/>
              </a:defRPr>
            </a:lvl5pPr>
            <a:lvl6pPr lvl="5" rtl="0" algn="ctr">
              <a:spcBef>
                <a:spcPts val="0"/>
              </a:spcBef>
              <a:spcAft>
                <a:spcPts val="0"/>
              </a:spcAft>
              <a:buSzPts val="2200"/>
              <a:buFont typeface="Poppins SemiBold"/>
              <a:buNone/>
              <a:defRPr sz="2200">
                <a:latin typeface="Poppins SemiBold"/>
                <a:ea typeface="Poppins SemiBold"/>
                <a:cs typeface="Poppins SemiBold"/>
                <a:sym typeface="Poppins SemiBold"/>
              </a:defRPr>
            </a:lvl6pPr>
            <a:lvl7pPr lvl="6" rtl="0" algn="ctr">
              <a:spcBef>
                <a:spcPts val="0"/>
              </a:spcBef>
              <a:spcAft>
                <a:spcPts val="0"/>
              </a:spcAft>
              <a:buSzPts val="2200"/>
              <a:buFont typeface="Poppins SemiBold"/>
              <a:buNone/>
              <a:defRPr sz="2200">
                <a:latin typeface="Poppins SemiBold"/>
                <a:ea typeface="Poppins SemiBold"/>
                <a:cs typeface="Poppins SemiBold"/>
                <a:sym typeface="Poppins SemiBold"/>
              </a:defRPr>
            </a:lvl7pPr>
            <a:lvl8pPr lvl="7" rtl="0" algn="ctr">
              <a:spcBef>
                <a:spcPts val="0"/>
              </a:spcBef>
              <a:spcAft>
                <a:spcPts val="0"/>
              </a:spcAft>
              <a:buSzPts val="2200"/>
              <a:buFont typeface="Poppins SemiBold"/>
              <a:buNone/>
              <a:defRPr sz="2200">
                <a:latin typeface="Poppins SemiBold"/>
                <a:ea typeface="Poppins SemiBold"/>
                <a:cs typeface="Poppins SemiBold"/>
                <a:sym typeface="Poppins SemiBold"/>
              </a:defRPr>
            </a:lvl8pPr>
            <a:lvl9pPr lvl="8" rtl="0" algn="ctr">
              <a:spcBef>
                <a:spcPts val="0"/>
              </a:spcBef>
              <a:spcAft>
                <a:spcPts val="0"/>
              </a:spcAft>
              <a:buSzPts val="2200"/>
              <a:buFont typeface="Poppins SemiBold"/>
              <a:buNone/>
              <a:defRPr sz="2200">
                <a:latin typeface="Poppins SemiBold"/>
                <a:ea typeface="Poppins SemiBold"/>
                <a:cs typeface="Poppins SemiBold"/>
                <a:sym typeface="Poppins SemiBold"/>
              </a:defRPr>
            </a:lvl9pPr>
          </a:lstStyle>
          <a:p/>
        </p:txBody>
      </p:sp>
      <p:sp>
        <p:nvSpPr>
          <p:cNvPr id="1839" name="Google Shape;1839;p15"/>
          <p:cNvSpPr txBox="1"/>
          <p:nvPr>
            <p:ph idx="1" type="subTitle"/>
          </p:nvPr>
        </p:nvSpPr>
        <p:spPr>
          <a:xfrm>
            <a:off x="857852" y="2659451"/>
            <a:ext cx="1464300" cy="73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200"/>
            </a:lvl1pPr>
            <a:lvl2pPr lvl="1" rtl="0">
              <a:spcBef>
                <a:spcPts val="1600"/>
              </a:spcBef>
              <a:spcAft>
                <a:spcPts val="0"/>
              </a:spcAft>
              <a:buSzPts val="1200"/>
              <a:buNone/>
              <a:defRPr sz="1200"/>
            </a:lvl2pPr>
            <a:lvl3pPr lvl="2" rtl="0">
              <a:spcBef>
                <a:spcPts val="1600"/>
              </a:spcBef>
              <a:spcAft>
                <a:spcPts val="0"/>
              </a:spcAft>
              <a:buSzPts val="1200"/>
              <a:buNone/>
              <a:defRPr sz="1200"/>
            </a:lvl3pPr>
            <a:lvl4pPr lvl="3" rtl="0">
              <a:spcBef>
                <a:spcPts val="1600"/>
              </a:spcBef>
              <a:spcAft>
                <a:spcPts val="0"/>
              </a:spcAft>
              <a:buSzPts val="1200"/>
              <a:buNone/>
              <a:defRPr sz="1200"/>
            </a:lvl4pPr>
            <a:lvl5pPr lvl="4" rtl="0">
              <a:spcBef>
                <a:spcPts val="1600"/>
              </a:spcBef>
              <a:spcAft>
                <a:spcPts val="0"/>
              </a:spcAft>
              <a:buSzPts val="1200"/>
              <a:buNone/>
              <a:defRPr sz="1200"/>
            </a:lvl5pPr>
            <a:lvl6pPr lvl="5" rtl="0">
              <a:spcBef>
                <a:spcPts val="1600"/>
              </a:spcBef>
              <a:spcAft>
                <a:spcPts val="0"/>
              </a:spcAft>
              <a:buSzPts val="1200"/>
              <a:buNone/>
              <a:defRPr sz="1200"/>
            </a:lvl6pPr>
            <a:lvl7pPr lvl="6" rtl="0">
              <a:spcBef>
                <a:spcPts val="1600"/>
              </a:spcBef>
              <a:spcAft>
                <a:spcPts val="0"/>
              </a:spcAft>
              <a:buSzPts val="1200"/>
              <a:buNone/>
              <a:defRPr sz="1200"/>
            </a:lvl7pPr>
            <a:lvl8pPr lvl="7" rtl="0">
              <a:spcBef>
                <a:spcPts val="1600"/>
              </a:spcBef>
              <a:spcAft>
                <a:spcPts val="0"/>
              </a:spcAft>
              <a:buSzPts val="1200"/>
              <a:buNone/>
              <a:defRPr sz="1200"/>
            </a:lvl8pPr>
            <a:lvl9pPr lvl="8" rtl="0">
              <a:spcBef>
                <a:spcPts val="1600"/>
              </a:spcBef>
              <a:spcAft>
                <a:spcPts val="1600"/>
              </a:spcAft>
              <a:buSzPts val="1200"/>
              <a:buNone/>
              <a:defRPr sz="1200"/>
            </a:lvl9pPr>
          </a:lstStyle>
          <a:p/>
        </p:txBody>
      </p:sp>
      <p:sp>
        <p:nvSpPr>
          <p:cNvPr id="1840" name="Google Shape;1840;p15"/>
          <p:cNvSpPr txBox="1"/>
          <p:nvPr>
            <p:ph idx="3" type="title"/>
          </p:nvPr>
        </p:nvSpPr>
        <p:spPr>
          <a:xfrm>
            <a:off x="2731844" y="2322989"/>
            <a:ext cx="17514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Font typeface="Poppins SemiBold"/>
              <a:buNone/>
              <a:defRPr sz="1500">
                <a:latin typeface="Poppins SemiBold"/>
                <a:ea typeface="Poppins SemiBold"/>
                <a:cs typeface="Poppins SemiBold"/>
                <a:sym typeface="Poppins SemiBold"/>
              </a:defRPr>
            </a:lvl1pPr>
            <a:lvl2pPr lvl="1" rtl="0" algn="ctr">
              <a:spcBef>
                <a:spcPts val="0"/>
              </a:spcBef>
              <a:spcAft>
                <a:spcPts val="0"/>
              </a:spcAft>
              <a:buSzPts val="2200"/>
              <a:buFont typeface="Poppins SemiBold"/>
              <a:buNone/>
              <a:defRPr sz="2200">
                <a:latin typeface="Poppins SemiBold"/>
                <a:ea typeface="Poppins SemiBold"/>
                <a:cs typeface="Poppins SemiBold"/>
                <a:sym typeface="Poppins SemiBold"/>
              </a:defRPr>
            </a:lvl2pPr>
            <a:lvl3pPr lvl="2" rtl="0" algn="ctr">
              <a:spcBef>
                <a:spcPts val="0"/>
              </a:spcBef>
              <a:spcAft>
                <a:spcPts val="0"/>
              </a:spcAft>
              <a:buSzPts val="2200"/>
              <a:buFont typeface="Poppins SemiBold"/>
              <a:buNone/>
              <a:defRPr sz="2200">
                <a:latin typeface="Poppins SemiBold"/>
                <a:ea typeface="Poppins SemiBold"/>
                <a:cs typeface="Poppins SemiBold"/>
                <a:sym typeface="Poppins SemiBold"/>
              </a:defRPr>
            </a:lvl3pPr>
            <a:lvl4pPr lvl="3" rtl="0" algn="ctr">
              <a:spcBef>
                <a:spcPts val="0"/>
              </a:spcBef>
              <a:spcAft>
                <a:spcPts val="0"/>
              </a:spcAft>
              <a:buSzPts val="2200"/>
              <a:buFont typeface="Poppins SemiBold"/>
              <a:buNone/>
              <a:defRPr sz="2200">
                <a:latin typeface="Poppins SemiBold"/>
                <a:ea typeface="Poppins SemiBold"/>
                <a:cs typeface="Poppins SemiBold"/>
                <a:sym typeface="Poppins SemiBold"/>
              </a:defRPr>
            </a:lvl4pPr>
            <a:lvl5pPr lvl="4" rtl="0" algn="ctr">
              <a:spcBef>
                <a:spcPts val="0"/>
              </a:spcBef>
              <a:spcAft>
                <a:spcPts val="0"/>
              </a:spcAft>
              <a:buSzPts val="2200"/>
              <a:buFont typeface="Poppins SemiBold"/>
              <a:buNone/>
              <a:defRPr sz="2200">
                <a:latin typeface="Poppins SemiBold"/>
                <a:ea typeface="Poppins SemiBold"/>
                <a:cs typeface="Poppins SemiBold"/>
                <a:sym typeface="Poppins SemiBold"/>
              </a:defRPr>
            </a:lvl5pPr>
            <a:lvl6pPr lvl="5" rtl="0" algn="ctr">
              <a:spcBef>
                <a:spcPts val="0"/>
              </a:spcBef>
              <a:spcAft>
                <a:spcPts val="0"/>
              </a:spcAft>
              <a:buSzPts val="2200"/>
              <a:buFont typeface="Poppins SemiBold"/>
              <a:buNone/>
              <a:defRPr sz="2200">
                <a:latin typeface="Poppins SemiBold"/>
                <a:ea typeface="Poppins SemiBold"/>
                <a:cs typeface="Poppins SemiBold"/>
                <a:sym typeface="Poppins SemiBold"/>
              </a:defRPr>
            </a:lvl6pPr>
            <a:lvl7pPr lvl="6" rtl="0" algn="ctr">
              <a:spcBef>
                <a:spcPts val="0"/>
              </a:spcBef>
              <a:spcAft>
                <a:spcPts val="0"/>
              </a:spcAft>
              <a:buSzPts val="2200"/>
              <a:buFont typeface="Poppins SemiBold"/>
              <a:buNone/>
              <a:defRPr sz="2200">
                <a:latin typeface="Poppins SemiBold"/>
                <a:ea typeface="Poppins SemiBold"/>
                <a:cs typeface="Poppins SemiBold"/>
                <a:sym typeface="Poppins SemiBold"/>
              </a:defRPr>
            </a:lvl7pPr>
            <a:lvl8pPr lvl="7" rtl="0" algn="ctr">
              <a:spcBef>
                <a:spcPts val="0"/>
              </a:spcBef>
              <a:spcAft>
                <a:spcPts val="0"/>
              </a:spcAft>
              <a:buSzPts val="2200"/>
              <a:buFont typeface="Poppins SemiBold"/>
              <a:buNone/>
              <a:defRPr sz="2200">
                <a:latin typeface="Poppins SemiBold"/>
                <a:ea typeface="Poppins SemiBold"/>
                <a:cs typeface="Poppins SemiBold"/>
                <a:sym typeface="Poppins SemiBold"/>
              </a:defRPr>
            </a:lvl8pPr>
            <a:lvl9pPr lvl="8" rtl="0" algn="ctr">
              <a:spcBef>
                <a:spcPts val="0"/>
              </a:spcBef>
              <a:spcAft>
                <a:spcPts val="0"/>
              </a:spcAft>
              <a:buSzPts val="2200"/>
              <a:buFont typeface="Poppins SemiBold"/>
              <a:buNone/>
              <a:defRPr sz="2200">
                <a:latin typeface="Poppins SemiBold"/>
                <a:ea typeface="Poppins SemiBold"/>
                <a:cs typeface="Poppins SemiBold"/>
                <a:sym typeface="Poppins SemiBold"/>
              </a:defRPr>
            </a:lvl9pPr>
          </a:lstStyle>
          <a:p/>
        </p:txBody>
      </p:sp>
      <p:sp>
        <p:nvSpPr>
          <p:cNvPr id="1841" name="Google Shape;1841;p15"/>
          <p:cNvSpPr txBox="1"/>
          <p:nvPr>
            <p:ph idx="4" type="subTitle"/>
          </p:nvPr>
        </p:nvSpPr>
        <p:spPr>
          <a:xfrm>
            <a:off x="2875396" y="2659451"/>
            <a:ext cx="1464300" cy="73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200"/>
            </a:lvl1pPr>
            <a:lvl2pPr lvl="1" rtl="0">
              <a:spcBef>
                <a:spcPts val="1600"/>
              </a:spcBef>
              <a:spcAft>
                <a:spcPts val="0"/>
              </a:spcAft>
              <a:buSzPts val="1200"/>
              <a:buNone/>
              <a:defRPr sz="1200"/>
            </a:lvl2pPr>
            <a:lvl3pPr lvl="2" rtl="0">
              <a:spcBef>
                <a:spcPts val="1600"/>
              </a:spcBef>
              <a:spcAft>
                <a:spcPts val="0"/>
              </a:spcAft>
              <a:buSzPts val="1200"/>
              <a:buNone/>
              <a:defRPr sz="1200"/>
            </a:lvl3pPr>
            <a:lvl4pPr lvl="3" rtl="0">
              <a:spcBef>
                <a:spcPts val="1600"/>
              </a:spcBef>
              <a:spcAft>
                <a:spcPts val="0"/>
              </a:spcAft>
              <a:buSzPts val="1200"/>
              <a:buNone/>
              <a:defRPr sz="1200"/>
            </a:lvl4pPr>
            <a:lvl5pPr lvl="4" rtl="0">
              <a:spcBef>
                <a:spcPts val="1600"/>
              </a:spcBef>
              <a:spcAft>
                <a:spcPts val="0"/>
              </a:spcAft>
              <a:buSzPts val="1200"/>
              <a:buNone/>
              <a:defRPr sz="1200"/>
            </a:lvl5pPr>
            <a:lvl6pPr lvl="5" rtl="0">
              <a:spcBef>
                <a:spcPts val="1600"/>
              </a:spcBef>
              <a:spcAft>
                <a:spcPts val="0"/>
              </a:spcAft>
              <a:buSzPts val="1200"/>
              <a:buNone/>
              <a:defRPr sz="1200"/>
            </a:lvl6pPr>
            <a:lvl7pPr lvl="6" rtl="0">
              <a:spcBef>
                <a:spcPts val="1600"/>
              </a:spcBef>
              <a:spcAft>
                <a:spcPts val="0"/>
              </a:spcAft>
              <a:buSzPts val="1200"/>
              <a:buNone/>
              <a:defRPr sz="1200"/>
            </a:lvl7pPr>
            <a:lvl8pPr lvl="7" rtl="0">
              <a:spcBef>
                <a:spcPts val="1600"/>
              </a:spcBef>
              <a:spcAft>
                <a:spcPts val="0"/>
              </a:spcAft>
              <a:buSzPts val="1200"/>
              <a:buNone/>
              <a:defRPr sz="1200"/>
            </a:lvl8pPr>
            <a:lvl9pPr lvl="8" rtl="0">
              <a:spcBef>
                <a:spcPts val="1600"/>
              </a:spcBef>
              <a:spcAft>
                <a:spcPts val="1600"/>
              </a:spcAft>
              <a:buSzPts val="1200"/>
              <a:buNone/>
              <a:defRPr sz="1200"/>
            </a:lvl9pPr>
          </a:lstStyle>
          <a:p/>
        </p:txBody>
      </p:sp>
      <p:grpSp>
        <p:nvGrpSpPr>
          <p:cNvPr id="1842" name="Google Shape;1842;p15"/>
          <p:cNvGrpSpPr/>
          <p:nvPr/>
        </p:nvGrpSpPr>
        <p:grpSpPr>
          <a:xfrm rot="10800000">
            <a:off x="4391614" y="-1062620"/>
            <a:ext cx="5889385" cy="2656239"/>
            <a:chOff x="5619200" y="4458200"/>
            <a:chExt cx="1647150" cy="742900"/>
          </a:xfrm>
        </p:grpSpPr>
        <p:sp>
          <p:nvSpPr>
            <p:cNvPr id="1843" name="Google Shape;1843;p15"/>
            <p:cNvSpPr/>
            <p:nvPr/>
          </p:nvSpPr>
          <p:spPr>
            <a:xfrm>
              <a:off x="5619200" y="4458200"/>
              <a:ext cx="1647150" cy="690850"/>
            </a:xfrm>
            <a:custGeom>
              <a:rect b="b" l="l" r="r" t="t"/>
              <a:pathLst>
                <a:path extrusionOk="0" h="27634" w="65886">
                  <a:moveTo>
                    <a:pt x="22214" y="1"/>
                  </a:moveTo>
                  <a:cubicBezTo>
                    <a:pt x="20532" y="1"/>
                    <a:pt x="18847" y="281"/>
                    <a:pt x="17278" y="833"/>
                  </a:cubicBezTo>
                  <a:cubicBezTo>
                    <a:pt x="12222" y="2632"/>
                    <a:pt x="8251" y="6758"/>
                    <a:pt x="5677" y="11442"/>
                  </a:cubicBezTo>
                  <a:cubicBezTo>
                    <a:pt x="3071" y="16126"/>
                    <a:pt x="1706" y="21399"/>
                    <a:pt x="465" y="26610"/>
                  </a:cubicBezTo>
                  <a:lnTo>
                    <a:pt x="0" y="26951"/>
                  </a:lnTo>
                  <a:cubicBezTo>
                    <a:pt x="5568" y="25612"/>
                    <a:pt x="11272" y="25199"/>
                    <a:pt x="17004" y="25199"/>
                  </a:cubicBezTo>
                  <a:cubicBezTo>
                    <a:pt x="21491" y="25199"/>
                    <a:pt x="25994" y="25452"/>
                    <a:pt x="30461" y="25711"/>
                  </a:cubicBezTo>
                  <a:lnTo>
                    <a:pt x="65079" y="27634"/>
                  </a:lnTo>
                  <a:cubicBezTo>
                    <a:pt x="65513" y="23291"/>
                    <a:pt x="65885" y="18762"/>
                    <a:pt x="64179" y="14730"/>
                  </a:cubicBezTo>
                  <a:cubicBezTo>
                    <a:pt x="62763" y="11347"/>
                    <a:pt x="59330" y="8541"/>
                    <a:pt x="55791" y="8541"/>
                  </a:cubicBezTo>
                  <a:cubicBezTo>
                    <a:pt x="55143" y="8541"/>
                    <a:pt x="54492" y="8635"/>
                    <a:pt x="53850" y="8836"/>
                  </a:cubicBezTo>
                  <a:cubicBezTo>
                    <a:pt x="50810" y="9798"/>
                    <a:pt x="48793" y="12807"/>
                    <a:pt x="45847" y="14016"/>
                  </a:cubicBezTo>
                  <a:cubicBezTo>
                    <a:pt x="44931" y="14378"/>
                    <a:pt x="43968" y="14557"/>
                    <a:pt x="43010" y="14557"/>
                  </a:cubicBezTo>
                  <a:cubicBezTo>
                    <a:pt x="41501" y="14557"/>
                    <a:pt x="40002" y="14113"/>
                    <a:pt x="38712" y="13241"/>
                  </a:cubicBezTo>
                  <a:cubicBezTo>
                    <a:pt x="35579" y="11131"/>
                    <a:pt x="34525" y="7006"/>
                    <a:pt x="32043" y="4152"/>
                  </a:cubicBezTo>
                  <a:cubicBezTo>
                    <a:pt x="29611" y="1358"/>
                    <a:pt x="25918" y="1"/>
                    <a:pt x="22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15"/>
            <p:cNvSpPr/>
            <p:nvPr/>
          </p:nvSpPr>
          <p:spPr>
            <a:xfrm>
              <a:off x="5706150" y="4536325"/>
              <a:ext cx="1477225" cy="645250"/>
            </a:xfrm>
            <a:custGeom>
              <a:rect b="b" l="l" r="r" t="t"/>
              <a:pathLst>
                <a:path extrusionOk="0" h="25810" w="59089">
                  <a:moveTo>
                    <a:pt x="17943" y="1"/>
                  </a:moveTo>
                  <a:cubicBezTo>
                    <a:pt x="14845" y="1"/>
                    <a:pt x="11730" y="1372"/>
                    <a:pt x="9457" y="3416"/>
                  </a:cubicBezTo>
                  <a:cubicBezTo>
                    <a:pt x="3905" y="8441"/>
                    <a:pt x="1454" y="16847"/>
                    <a:pt x="27" y="23919"/>
                  </a:cubicBezTo>
                  <a:cubicBezTo>
                    <a:pt x="0" y="24028"/>
                    <a:pt x="98" y="24077"/>
                    <a:pt x="219" y="24077"/>
                  </a:cubicBezTo>
                  <a:cubicBezTo>
                    <a:pt x="375" y="24077"/>
                    <a:pt x="568" y="23997"/>
                    <a:pt x="586" y="23857"/>
                  </a:cubicBezTo>
                  <a:lnTo>
                    <a:pt x="586" y="23888"/>
                  </a:lnTo>
                  <a:cubicBezTo>
                    <a:pt x="1857" y="17684"/>
                    <a:pt x="3874" y="10891"/>
                    <a:pt x="7875" y="5804"/>
                  </a:cubicBezTo>
                  <a:cubicBezTo>
                    <a:pt x="10223" y="2806"/>
                    <a:pt x="14226" y="397"/>
                    <a:pt x="18067" y="397"/>
                  </a:cubicBezTo>
                  <a:cubicBezTo>
                    <a:pt x="20265" y="397"/>
                    <a:pt x="22410" y="1186"/>
                    <a:pt x="24160" y="3105"/>
                  </a:cubicBezTo>
                  <a:cubicBezTo>
                    <a:pt x="27014" y="6238"/>
                    <a:pt x="27293" y="11574"/>
                    <a:pt x="31388" y="13652"/>
                  </a:cubicBezTo>
                  <a:cubicBezTo>
                    <a:pt x="32890" y="14422"/>
                    <a:pt x="34450" y="14733"/>
                    <a:pt x="36021" y="14733"/>
                  </a:cubicBezTo>
                  <a:cubicBezTo>
                    <a:pt x="39447" y="14733"/>
                    <a:pt x="42926" y="13256"/>
                    <a:pt x="45967" y="11853"/>
                  </a:cubicBezTo>
                  <a:cubicBezTo>
                    <a:pt x="47522" y="11132"/>
                    <a:pt x="49125" y="10690"/>
                    <a:pt x="50634" y="10690"/>
                  </a:cubicBezTo>
                  <a:cubicBezTo>
                    <a:pt x="52827" y="10690"/>
                    <a:pt x="54825" y="11623"/>
                    <a:pt x="56203" y="13993"/>
                  </a:cubicBezTo>
                  <a:cubicBezTo>
                    <a:pt x="58251" y="17591"/>
                    <a:pt x="57537" y="21810"/>
                    <a:pt x="56855" y="25625"/>
                  </a:cubicBezTo>
                  <a:cubicBezTo>
                    <a:pt x="56826" y="25753"/>
                    <a:pt x="56934" y="25809"/>
                    <a:pt x="57062" y="25809"/>
                  </a:cubicBezTo>
                  <a:cubicBezTo>
                    <a:pt x="57214" y="25809"/>
                    <a:pt x="57396" y="25729"/>
                    <a:pt x="57413" y="25594"/>
                  </a:cubicBezTo>
                  <a:cubicBezTo>
                    <a:pt x="58344" y="20445"/>
                    <a:pt x="59088" y="12039"/>
                    <a:pt x="52419" y="10302"/>
                  </a:cubicBezTo>
                  <a:cubicBezTo>
                    <a:pt x="51875" y="10154"/>
                    <a:pt x="51331" y="10089"/>
                    <a:pt x="50790" y="10089"/>
                  </a:cubicBezTo>
                  <a:cubicBezTo>
                    <a:pt x="48831" y="10089"/>
                    <a:pt x="46904" y="10940"/>
                    <a:pt x="45129" y="11791"/>
                  </a:cubicBezTo>
                  <a:cubicBezTo>
                    <a:pt x="42363" y="13107"/>
                    <a:pt x="39371" y="14279"/>
                    <a:pt x="36316" y="14279"/>
                  </a:cubicBezTo>
                  <a:cubicBezTo>
                    <a:pt x="35125" y="14279"/>
                    <a:pt x="33923" y="14101"/>
                    <a:pt x="32722" y="13683"/>
                  </a:cubicBezTo>
                  <a:cubicBezTo>
                    <a:pt x="26983" y="11729"/>
                    <a:pt x="27572" y="3757"/>
                    <a:pt x="22361" y="1058"/>
                  </a:cubicBezTo>
                  <a:cubicBezTo>
                    <a:pt x="20959" y="326"/>
                    <a:pt x="19453" y="1"/>
                    <a:pt x="1794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15"/>
            <p:cNvSpPr/>
            <p:nvPr/>
          </p:nvSpPr>
          <p:spPr>
            <a:xfrm>
              <a:off x="5813125" y="4656950"/>
              <a:ext cx="1320600" cy="525400"/>
            </a:xfrm>
            <a:custGeom>
              <a:rect b="b" l="l" r="r" t="t"/>
              <a:pathLst>
                <a:path extrusionOk="0" h="21016" w="52824">
                  <a:moveTo>
                    <a:pt x="12103" y="0"/>
                  </a:moveTo>
                  <a:cubicBezTo>
                    <a:pt x="10659" y="0"/>
                    <a:pt x="9171" y="529"/>
                    <a:pt x="7753" y="1693"/>
                  </a:cubicBezTo>
                  <a:cubicBezTo>
                    <a:pt x="5488" y="3523"/>
                    <a:pt x="4279" y="6407"/>
                    <a:pt x="3193" y="9044"/>
                  </a:cubicBezTo>
                  <a:cubicBezTo>
                    <a:pt x="1859" y="12394"/>
                    <a:pt x="804" y="15868"/>
                    <a:pt x="29" y="19405"/>
                  </a:cubicBezTo>
                  <a:cubicBezTo>
                    <a:pt x="1" y="19532"/>
                    <a:pt x="108" y="19588"/>
                    <a:pt x="236" y="19588"/>
                  </a:cubicBezTo>
                  <a:cubicBezTo>
                    <a:pt x="389" y="19588"/>
                    <a:pt x="570" y="19508"/>
                    <a:pt x="587" y="19374"/>
                  </a:cubicBezTo>
                  <a:cubicBezTo>
                    <a:pt x="1394" y="15620"/>
                    <a:pt x="2542" y="11991"/>
                    <a:pt x="4030" y="8455"/>
                  </a:cubicBezTo>
                  <a:cubicBezTo>
                    <a:pt x="5457" y="5043"/>
                    <a:pt x="7536" y="762"/>
                    <a:pt x="11723" y="359"/>
                  </a:cubicBezTo>
                  <a:cubicBezTo>
                    <a:pt x="11913" y="339"/>
                    <a:pt x="12099" y="330"/>
                    <a:pt x="12280" y="330"/>
                  </a:cubicBezTo>
                  <a:cubicBezTo>
                    <a:pt x="15886" y="330"/>
                    <a:pt x="17796" y="4030"/>
                    <a:pt x="19509" y="6718"/>
                  </a:cubicBezTo>
                  <a:cubicBezTo>
                    <a:pt x="20905" y="8920"/>
                    <a:pt x="22487" y="10595"/>
                    <a:pt x="24937" y="11557"/>
                  </a:cubicBezTo>
                  <a:cubicBezTo>
                    <a:pt x="26989" y="12342"/>
                    <a:pt x="29212" y="12714"/>
                    <a:pt x="31449" y="12714"/>
                  </a:cubicBezTo>
                  <a:cubicBezTo>
                    <a:pt x="34690" y="12714"/>
                    <a:pt x="37962" y="11934"/>
                    <a:pt x="40788" y="10502"/>
                  </a:cubicBezTo>
                  <a:cubicBezTo>
                    <a:pt x="42308" y="9727"/>
                    <a:pt x="43735" y="8610"/>
                    <a:pt x="45441" y="8238"/>
                  </a:cubicBezTo>
                  <a:cubicBezTo>
                    <a:pt x="45768" y="8169"/>
                    <a:pt x="46083" y="8136"/>
                    <a:pt x="46386" y="8136"/>
                  </a:cubicBezTo>
                  <a:cubicBezTo>
                    <a:pt x="48126" y="8136"/>
                    <a:pt x="49471" y="9218"/>
                    <a:pt x="50342" y="10750"/>
                  </a:cubicBezTo>
                  <a:cubicBezTo>
                    <a:pt x="52017" y="13759"/>
                    <a:pt x="51862" y="17605"/>
                    <a:pt x="51025" y="20831"/>
                  </a:cubicBezTo>
                  <a:cubicBezTo>
                    <a:pt x="50996" y="20959"/>
                    <a:pt x="51104" y="21015"/>
                    <a:pt x="51235" y="21015"/>
                  </a:cubicBezTo>
                  <a:cubicBezTo>
                    <a:pt x="51391" y="21015"/>
                    <a:pt x="51580" y="20935"/>
                    <a:pt x="51614" y="20800"/>
                  </a:cubicBezTo>
                  <a:cubicBezTo>
                    <a:pt x="52576" y="16985"/>
                    <a:pt x="52824" y="10037"/>
                    <a:pt x="48388" y="8083"/>
                  </a:cubicBezTo>
                  <a:cubicBezTo>
                    <a:pt x="47798" y="7821"/>
                    <a:pt x="47205" y="7711"/>
                    <a:pt x="46617" y="7711"/>
                  </a:cubicBezTo>
                  <a:cubicBezTo>
                    <a:pt x="45318" y="7711"/>
                    <a:pt x="44041" y="8249"/>
                    <a:pt x="42867" y="8889"/>
                  </a:cubicBezTo>
                  <a:cubicBezTo>
                    <a:pt x="39858" y="10471"/>
                    <a:pt x="37035" y="11836"/>
                    <a:pt x="33623" y="12177"/>
                  </a:cubicBezTo>
                  <a:cubicBezTo>
                    <a:pt x="32943" y="12241"/>
                    <a:pt x="32241" y="12276"/>
                    <a:pt x="31531" y="12276"/>
                  </a:cubicBezTo>
                  <a:cubicBezTo>
                    <a:pt x="28808" y="12276"/>
                    <a:pt x="25954" y="11762"/>
                    <a:pt x="23666" y="10409"/>
                  </a:cubicBezTo>
                  <a:cubicBezTo>
                    <a:pt x="20967" y="8796"/>
                    <a:pt x="19850" y="5880"/>
                    <a:pt x="18082" y="3461"/>
                  </a:cubicBezTo>
                  <a:cubicBezTo>
                    <a:pt x="16494" y="1287"/>
                    <a:pt x="14354" y="0"/>
                    <a:pt x="1210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15"/>
            <p:cNvSpPr/>
            <p:nvPr/>
          </p:nvSpPr>
          <p:spPr>
            <a:xfrm>
              <a:off x="5873650" y="4751150"/>
              <a:ext cx="1188750" cy="437925"/>
            </a:xfrm>
            <a:custGeom>
              <a:rect b="b" l="l" r="r" t="t"/>
              <a:pathLst>
                <a:path extrusionOk="0" h="17517" w="47550">
                  <a:moveTo>
                    <a:pt x="9521" y="1"/>
                  </a:moveTo>
                  <a:cubicBezTo>
                    <a:pt x="9160" y="1"/>
                    <a:pt x="8777" y="70"/>
                    <a:pt x="8372" y="220"/>
                  </a:cubicBezTo>
                  <a:cubicBezTo>
                    <a:pt x="6107" y="1089"/>
                    <a:pt x="4556" y="3911"/>
                    <a:pt x="3440" y="5897"/>
                  </a:cubicBezTo>
                  <a:cubicBezTo>
                    <a:pt x="1796" y="8812"/>
                    <a:pt x="648" y="12007"/>
                    <a:pt x="27" y="15326"/>
                  </a:cubicBezTo>
                  <a:cubicBezTo>
                    <a:pt x="0" y="15449"/>
                    <a:pt x="99" y="15500"/>
                    <a:pt x="220" y="15500"/>
                  </a:cubicBezTo>
                  <a:cubicBezTo>
                    <a:pt x="375" y="15500"/>
                    <a:pt x="568" y="15417"/>
                    <a:pt x="586" y="15295"/>
                  </a:cubicBezTo>
                  <a:cubicBezTo>
                    <a:pt x="1175" y="12224"/>
                    <a:pt x="2199" y="9278"/>
                    <a:pt x="3657" y="6517"/>
                  </a:cubicBezTo>
                  <a:cubicBezTo>
                    <a:pt x="4685" y="4624"/>
                    <a:pt x="7191" y="497"/>
                    <a:pt x="9585" y="497"/>
                  </a:cubicBezTo>
                  <a:cubicBezTo>
                    <a:pt x="10369" y="497"/>
                    <a:pt x="11142" y="940"/>
                    <a:pt x="11846" y="2050"/>
                  </a:cubicBezTo>
                  <a:cubicBezTo>
                    <a:pt x="13118" y="4035"/>
                    <a:pt x="13645" y="6176"/>
                    <a:pt x="15382" y="7913"/>
                  </a:cubicBezTo>
                  <a:cubicBezTo>
                    <a:pt x="16809" y="9278"/>
                    <a:pt x="18484" y="10363"/>
                    <a:pt x="20345" y="11077"/>
                  </a:cubicBezTo>
                  <a:cubicBezTo>
                    <a:pt x="22756" y="12044"/>
                    <a:pt x="25362" y="12482"/>
                    <a:pt x="27974" y="12482"/>
                  </a:cubicBezTo>
                  <a:cubicBezTo>
                    <a:pt x="30136" y="12482"/>
                    <a:pt x="32302" y="12183"/>
                    <a:pt x="34366" y="11635"/>
                  </a:cubicBezTo>
                  <a:cubicBezTo>
                    <a:pt x="35483" y="11356"/>
                    <a:pt x="36568" y="10984"/>
                    <a:pt x="37654" y="10549"/>
                  </a:cubicBezTo>
                  <a:cubicBezTo>
                    <a:pt x="38998" y="9989"/>
                    <a:pt x="41480" y="8317"/>
                    <a:pt x="43091" y="8317"/>
                  </a:cubicBezTo>
                  <a:cubicBezTo>
                    <a:pt x="43265" y="8317"/>
                    <a:pt x="43428" y="8336"/>
                    <a:pt x="43579" y="8378"/>
                  </a:cubicBezTo>
                  <a:cubicBezTo>
                    <a:pt x="47115" y="9464"/>
                    <a:pt x="46556" y="14613"/>
                    <a:pt x="46091" y="17343"/>
                  </a:cubicBezTo>
                  <a:cubicBezTo>
                    <a:pt x="46078" y="17465"/>
                    <a:pt x="46178" y="17516"/>
                    <a:pt x="46297" y="17516"/>
                  </a:cubicBezTo>
                  <a:cubicBezTo>
                    <a:pt x="46449" y="17516"/>
                    <a:pt x="46632" y="17433"/>
                    <a:pt x="46649" y="17312"/>
                  </a:cubicBezTo>
                  <a:cubicBezTo>
                    <a:pt x="47115" y="14675"/>
                    <a:pt x="47549" y="10953"/>
                    <a:pt x="45378" y="8936"/>
                  </a:cubicBezTo>
                  <a:cubicBezTo>
                    <a:pt x="44616" y="8219"/>
                    <a:pt x="43841" y="7937"/>
                    <a:pt x="43056" y="7937"/>
                  </a:cubicBezTo>
                  <a:cubicBezTo>
                    <a:pt x="42177" y="7937"/>
                    <a:pt x="41284" y="8290"/>
                    <a:pt x="40384" y="8781"/>
                  </a:cubicBezTo>
                  <a:cubicBezTo>
                    <a:pt x="36658" y="10818"/>
                    <a:pt x="32257" y="12103"/>
                    <a:pt x="27923" y="12103"/>
                  </a:cubicBezTo>
                  <a:cubicBezTo>
                    <a:pt x="24536" y="12103"/>
                    <a:pt x="21189" y="11318"/>
                    <a:pt x="18236" y="9495"/>
                  </a:cubicBezTo>
                  <a:cubicBezTo>
                    <a:pt x="16933" y="8688"/>
                    <a:pt x="15754" y="7665"/>
                    <a:pt x="14824" y="6424"/>
                  </a:cubicBezTo>
                  <a:cubicBezTo>
                    <a:pt x="13862" y="5152"/>
                    <a:pt x="13397" y="3663"/>
                    <a:pt x="12621" y="2267"/>
                  </a:cubicBezTo>
                  <a:cubicBezTo>
                    <a:pt x="11911" y="970"/>
                    <a:pt x="10873" y="1"/>
                    <a:pt x="952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15"/>
            <p:cNvSpPr/>
            <p:nvPr/>
          </p:nvSpPr>
          <p:spPr>
            <a:xfrm>
              <a:off x="5987550" y="4937050"/>
              <a:ext cx="1010475" cy="264050"/>
            </a:xfrm>
            <a:custGeom>
              <a:rect b="b" l="l" r="r" t="t"/>
              <a:pathLst>
                <a:path extrusionOk="0" h="10562" w="40419">
                  <a:moveTo>
                    <a:pt x="5814" y="0"/>
                  </a:moveTo>
                  <a:cubicBezTo>
                    <a:pt x="5718" y="0"/>
                    <a:pt x="5621" y="4"/>
                    <a:pt x="5522" y="11"/>
                  </a:cubicBezTo>
                  <a:cubicBezTo>
                    <a:pt x="1396" y="291"/>
                    <a:pt x="217" y="4695"/>
                    <a:pt x="0" y="8107"/>
                  </a:cubicBezTo>
                  <a:cubicBezTo>
                    <a:pt x="0" y="8136"/>
                    <a:pt x="54" y="8150"/>
                    <a:pt x="128" y="8150"/>
                  </a:cubicBezTo>
                  <a:cubicBezTo>
                    <a:pt x="292" y="8150"/>
                    <a:pt x="559" y="8081"/>
                    <a:pt x="559" y="7952"/>
                  </a:cubicBezTo>
                  <a:cubicBezTo>
                    <a:pt x="714" y="5781"/>
                    <a:pt x="993" y="3113"/>
                    <a:pt x="2699" y="1531"/>
                  </a:cubicBezTo>
                  <a:cubicBezTo>
                    <a:pt x="3123" y="1083"/>
                    <a:pt x="3706" y="835"/>
                    <a:pt x="4305" y="835"/>
                  </a:cubicBezTo>
                  <a:cubicBezTo>
                    <a:pt x="4452" y="835"/>
                    <a:pt x="4600" y="849"/>
                    <a:pt x="4746" y="880"/>
                  </a:cubicBezTo>
                  <a:cubicBezTo>
                    <a:pt x="5252" y="543"/>
                    <a:pt x="5736" y="372"/>
                    <a:pt x="6204" y="372"/>
                  </a:cubicBezTo>
                  <a:cubicBezTo>
                    <a:pt x="6683" y="372"/>
                    <a:pt x="7145" y="550"/>
                    <a:pt x="7600" y="911"/>
                  </a:cubicBezTo>
                  <a:cubicBezTo>
                    <a:pt x="7941" y="1097"/>
                    <a:pt x="8282" y="1345"/>
                    <a:pt x="8593" y="1624"/>
                  </a:cubicBezTo>
                  <a:cubicBezTo>
                    <a:pt x="9368" y="2245"/>
                    <a:pt x="10082" y="2958"/>
                    <a:pt x="10888" y="3579"/>
                  </a:cubicBezTo>
                  <a:cubicBezTo>
                    <a:pt x="14727" y="6452"/>
                    <a:pt x="19362" y="7977"/>
                    <a:pt x="24064" y="7977"/>
                  </a:cubicBezTo>
                  <a:cubicBezTo>
                    <a:pt x="25859" y="7977"/>
                    <a:pt x="27664" y="7755"/>
                    <a:pt x="29438" y="7301"/>
                  </a:cubicBezTo>
                  <a:cubicBezTo>
                    <a:pt x="30306" y="7084"/>
                    <a:pt x="31144" y="6774"/>
                    <a:pt x="31981" y="6494"/>
                  </a:cubicBezTo>
                  <a:cubicBezTo>
                    <a:pt x="32540" y="6277"/>
                    <a:pt x="33067" y="6091"/>
                    <a:pt x="33594" y="5905"/>
                  </a:cubicBezTo>
                  <a:cubicBezTo>
                    <a:pt x="34508" y="5609"/>
                    <a:pt x="35835" y="5194"/>
                    <a:pt x="36917" y="5194"/>
                  </a:cubicBezTo>
                  <a:cubicBezTo>
                    <a:pt x="37194" y="5194"/>
                    <a:pt x="37455" y="5222"/>
                    <a:pt x="37689" y="5285"/>
                  </a:cubicBezTo>
                  <a:cubicBezTo>
                    <a:pt x="39984" y="5874"/>
                    <a:pt x="39426" y="8883"/>
                    <a:pt x="38992" y="10496"/>
                  </a:cubicBezTo>
                  <a:cubicBezTo>
                    <a:pt x="38980" y="10541"/>
                    <a:pt x="39044" y="10562"/>
                    <a:pt x="39132" y="10562"/>
                  </a:cubicBezTo>
                  <a:cubicBezTo>
                    <a:pt x="39285" y="10562"/>
                    <a:pt x="39511" y="10501"/>
                    <a:pt x="39550" y="10403"/>
                  </a:cubicBezTo>
                  <a:cubicBezTo>
                    <a:pt x="39922" y="8914"/>
                    <a:pt x="40418" y="6743"/>
                    <a:pt x="39085" y="5564"/>
                  </a:cubicBezTo>
                  <a:cubicBezTo>
                    <a:pt x="38560" y="5096"/>
                    <a:pt x="37894" y="4939"/>
                    <a:pt x="37197" y="4939"/>
                  </a:cubicBezTo>
                  <a:cubicBezTo>
                    <a:pt x="36369" y="4939"/>
                    <a:pt x="35498" y="5161"/>
                    <a:pt x="34773" y="5347"/>
                  </a:cubicBezTo>
                  <a:cubicBezTo>
                    <a:pt x="31733" y="6153"/>
                    <a:pt x="28972" y="7487"/>
                    <a:pt x="25746" y="7704"/>
                  </a:cubicBezTo>
                  <a:cubicBezTo>
                    <a:pt x="25328" y="7727"/>
                    <a:pt x="24911" y="7738"/>
                    <a:pt x="24495" y="7738"/>
                  </a:cubicBezTo>
                  <a:cubicBezTo>
                    <a:pt x="22069" y="7738"/>
                    <a:pt x="19675" y="7351"/>
                    <a:pt x="17371" y="6557"/>
                  </a:cubicBezTo>
                  <a:cubicBezTo>
                    <a:pt x="14859" y="5688"/>
                    <a:pt x="12532" y="4354"/>
                    <a:pt x="10485" y="2617"/>
                  </a:cubicBezTo>
                  <a:cubicBezTo>
                    <a:pt x="9096" y="1435"/>
                    <a:pt x="7736" y="0"/>
                    <a:pt x="58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 name="Google Shape;1848;p15"/>
          <p:cNvGrpSpPr/>
          <p:nvPr/>
        </p:nvGrpSpPr>
        <p:grpSpPr>
          <a:xfrm flipH="1">
            <a:off x="-486278" y="4432054"/>
            <a:ext cx="3239372" cy="1780558"/>
            <a:chOff x="4178350" y="2375050"/>
            <a:chExt cx="938350" cy="515775"/>
          </a:xfrm>
        </p:grpSpPr>
        <p:sp>
          <p:nvSpPr>
            <p:cNvPr id="1849" name="Google Shape;1849;p15"/>
            <p:cNvSpPr/>
            <p:nvPr/>
          </p:nvSpPr>
          <p:spPr>
            <a:xfrm>
              <a:off x="4178350" y="2375050"/>
              <a:ext cx="938350" cy="470050"/>
            </a:xfrm>
            <a:custGeom>
              <a:rect b="b" l="l" r="r" t="t"/>
              <a:pathLst>
                <a:path extrusionOk="0" h="18802" w="37534">
                  <a:moveTo>
                    <a:pt x="19941" y="1"/>
                  </a:moveTo>
                  <a:cubicBezTo>
                    <a:pt x="19829" y="1"/>
                    <a:pt x="19717" y="2"/>
                    <a:pt x="19604" y="4"/>
                  </a:cubicBezTo>
                  <a:cubicBezTo>
                    <a:pt x="17557" y="35"/>
                    <a:pt x="15789" y="780"/>
                    <a:pt x="13804" y="1121"/>
                  </a:cubicBezTo>
                  <a:cubicBezTo>
                    <a:pt x="11260" y="1617"/>
                    <a:pt x="8903" y="2765"/>
                    <a:pt x="6949" y="4440"/>
                  </a:cubicBezTo>
                  <a:cubicBezTo>
                    <a:pt x="2792" y="7914"/>
                    <a:pt x="248" y="12970"/>
                    <a:pt x="0" y="18367"/>
                  </a:cubicBezTo>
                  <a:lnTo>
                    <a:pt x="714" y="18802"/>
                  </a:lnTo>
                  <a:lnTo>
                    <a:pt x="36913" y="18678"/>
                  </a:lnTo>
                  <a:cubicBezTo>
                    <a:pt x="37534" y="16816"/>
                    <a:pt x="36727" y="14800"/>
                    <a:pt x="35952" y="12970"/>
                  </a:cubicBezTo>
                  <a:cubicBezTo>
                    <a:pt x="34711" y="10147"/>
                    <a:pt x="33377" y="7263"/>
                    <a:pt x="31392" y="4998"/>
                  </a:cubicBezTo>
                  <a:cubicBezTo>
                    <a:pt x="28520" y="1733"/>
                    <a:pt x="24234" y="1"/>
                    <a:pt x="19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15"/>
            <p:cNvSpPr/>
            <p:nvPr/>
          </p:nvSpPr>
          <p:spPr>
            <a:xfrm>
              <a:off x="4192225" y="2449850"/>
              <a:ext cx="867875" cy="411650"/>
            </a:xfrm>
            <a:custGeom>
              <a:rect b="b" l="l" r="r" t="t"/>
              <a:pathLst>
                <a:path extrusionOk="0" h="16466" w="34715">
                  <a:moveTo>
                    <a:pt x="18380" y="0"/>
                  </a:moveTo>
                  <a:cubicBezTo>
                    <a:pt x="17829" y="0"/>
                    <a:pt x="17276" y="28"/>
                    <a:pt x="16723" y="83"/>
                  </a:cubicBezTo>
                  <a:cubicBezTo>
                    <a:pt x="13063" y="455"/>
                    <a:pt x="9589" y="1944"/>
                    <a:pt x="6766" y="4302"/>
                  </a:cubicBezTo>
                  <a:cubicBezTo>
                    <a:pt x="3105" y="7403"/>
                    <a:pt x="1492" y="11839"/>
                    <a:pt x="35" y="16275"/>
                  </a:cubicBezTo>
                  <a:cubicBezTo>
                    <a:pt x="1" y="16377"/>
                    <a:pt x="123" y="16421"/>
                    <a:pt x="298" y="16421"/>
                  </a:cubicBezTo>
                  <a:cubicBezTo>
                    <a:pt x="604" y="16421"/>
                    <a:pt x="1072" y="16286"/>
                    <a:pt x="1151" y="16089"/>
                  </a:cubicBezTo>
                  <a:lnTo>
                    <a:pt x="1120" y="16089"/>
                  </a:lnTo>
                  <a:cubicBezTo>
                    <a:pt x="2299" y="12491"/>
                    <a:pt x="3540" y="8768"/>
                    <a:pt x="6083" y="5884"/>
                  </a:cubicBezTo>
                  <a:cubicBezTo>
                    <a:pt x="8906" y="2689"/>
                    <a:pt x="12908" y="765"/>
                    <a:pt x="17188" y="548"/>
                  </a:cubicBezTo>
                  <a:cubicBezTo>
                    <a:pt x="17428" y="536"/>
                    <a:pt x="17667" y="530"/>
                    <a:pt x="17906" y="530"/>
                  </a:cubicBezTo>
                  <a:cubicBezTo>
                    <a:pt x="21865" y="530"/>
                    <a:pt x="25631" y="2217"/>
                    <a:pt x="28293" y="5201"/>
                  </a:cubicBezTo>
                  <a:cubicBezTo>
                    <a:pt x="31023" y="8241"/>
                    <a:pt x="33566" y="11994"/>
                    <a:pt x="32946" y="16306"/>
                  </a:cubicBezTo>
                  <a:cubicBezTo>
                    <a:pt x="32924" y="16418"/>
                    <a:pt x="33055" y="16465"/>
                    <a:pt x="33235" y="16465"/>
                  </a:cubicBezTo>
                  <a:cubicBezTo>
                    <a:pt x="33554" y="16465"/>
                    <a:pt x="34023" y="16318"/>
                    <a:pt x="34063" y="16120"/>
                  </a:cubicBezTo>
                  <a:cubicBezTo>
                    <a:pt x="34714" y="11436"/>
                    <a:pt x="31798" y="7217"/>
                    <a:pt x="28634" y="4053"/>
                  </a:cubicBezTo>
                  <a:cubicBezTo>
                    <a:pt x="25844" y="1317"/>
                    <a:pt x="22177" y="0"/>
                    <a:pt x="1838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15"/>
            <p:cNvSpPr/>
            <p:nvPr/>
          </p:nvSpPr>
          <p:spPr>
            <a:xfrm>
              <a:off x="4252800" y="2496850"/>
              <a:ext cx="761025" cy="376950"/>
            </a:xfrm>
            <a:custGeom>
              <a:rect b="b" l="l" r="r" t="t"/>
              <a:pathLst>
                <a:path extrusionOk="0" h="15078" w="30441">
                  <a:moveTo>
                    <a:pt x="13814" y="1"/>
                  </a:moveTo>
                  <a:cubicBezTo>
                    <a:pt x="10218" y="1"/>
                    <a:pt x="7746" y="1872"/>
                    <a:pt x="5273" y="4345"/>
                  </a:cubicBezTo>
                  <a:cubicBezTo>
                    <a:pt x="2575" y="7074"/>
                    <a:pt x="62" y="10952"/>
                    <a:pt x="0" y="14922"/>
                  </a:cubicBezTo>
                  <a:cubicBezTo>
                    <a:pt x="0" y="15030"/>
                    <a:pt x="134" y="15078"/>
                    <a:pt x="309" y="15078"/>
                  </a:cubicBezTo>
                  <a:cubicBezTo>
                    <a:pt x="639" y="15078"/>
                    <a:pt x="1117" y="14907"/>
                    <a:pt x="1117" y="14643"/>
                  </a:cubicBezTo>
                  <a:cubicBezTo>
                    <a:pt x="1179" y="10890"/>
                    <a:pt x="3629" y="7074"/>
                    <a:pt x="6173" y="4500"/>
                  </a:cubicBezTo>
                  <a:cubicBezTo>
                    <a:pt x="7414" y="3259"/>
                    <a:pt x="8716" y="1863"/>
                    <a:pt x="10392" y="1150"/>
                  </a:cubicBezTo>
                  <a:cubicBezTo>
                    <a:pt x="11295" y="765"/>
                    <a:pt x="12261" y="601"/>
                    <a:pt x="13235" y="601"/>
                  </a:cubicBezTo>
                  <a:cubicBezTo>
                    <a:pt x="14537" y="601"/>
                    <a:pt x="15855" y="893"/>
                    <a:pt x="17061" y="1336"/>
                  </a:cubicBezTo>
                  <a:cubicBezTo>
                    <a:pt x="23047" y="3507"/>
                    <a:pt x="28104" y="8346"/>
                    <a:pt x="29282" y="14736"/>
                  </a:cubicBezTo>
                  <a:cubicBezTo>
                    <a:pt x="29303" y="14849"/>
                    <a:pt x="29438" y="14897"/>
                    <a:pt x="29607" y="14897"/>
                  </a:cubicBezTo>
                  <a:cubicBezTo>
                    <a:pt x="29952" y="14897"/>
                    <a:pt x="30441" y="14696"/>
                    <a:pt x="30399" y="14426"/>
                  </a:cubicBezTo>
                  <a:cubicBezTo>
                    <a:pt x="29717" y="10549"/>
                    <a:pt x="27638" y="7074"/>
                    <a:pt x="24536" y="4655"/>
                  </a:cubicBezTo>
                  <a:cubicBezTo>
                    <a:pt x="21558" y="2329"/>
                    <a:pt x="17898" y="95"/>
                    <a:pt x="13990" y="2"/>
                  </a:cubicBezTo>
                  <a:cubicBezTo>
                    <a:pt x="13931" y="1"/>
                    <a:pt x="13872" y="1"/>
                    <a:pt x="1381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15"/>
            <p:cNvSpPr/>
            <p:nvPr/>
          </p:nvSpPr>
          <p:spPr>
            <a:xfrm>
              <a:off x="4311275" y="2568125"/>
              <a:ext cx="619300" cy="306050"/>
            </a:xfrm>
            <a:custGeom>
              <a:rect b="b" l="l" r="r" t="t"/>
              <a:pathLst>
                <a:path extrusionOk="0" h="12242" w="24772">
                  <a:moveTo>
                    <a:pt x="11588" y="1"/>
                  </a:moveTo>
                  <a:cubicBezTo>
                    <a:pt x="5191" y="1"/>
                    <a:pt x="1980" y="5894"/>
                    <a:pt x="50" y="11389"/>
                  </a:cubicBezTo>
                  <a:cubicBezTo>
                    <a:pt x="1" y="11523"/>
                    <a:pt x="143" y="11580"/>
                    <a:pt x="341" y="11580"/>
                  </a:cubicBezTo>
                  <a:cubicBezTo>
                    <a:pt x="648" y="11580"/>
                    <a:pt x="1091" y="11441"/>
                    <a:pt x="1166" y="11234"/>
                  </a:cubicBezTo>
                  <a:lnTo>
                    <a:pt x="1197" y="11234"/>
                  </a:lnTo>
                  <a:cubicBezTo>
                    <a:pt x="2977" y="6003"/>
                    <a:pt x="5858" y="679"/>
                    <a:pt x="11490" y="679"/>
                  </a:cubicBezTo>
                  <a:cubicBezTo>
                    <a:pt x="12337" y="679"/>
                    <a:pt x="13247" y="800"/>
                    <a:pt x="14225" y="1059"/>
                  </a:cubicBezTo>
                  <a:cubicBezTo>
                    <a:pt x="19282" y="2424"/>
                    <a:pt x="23593" y="6488"/>
                    <a:pt x="23531" y="12009"/>
                  </a:cubicBezTo>
                  <a:cubicBezTo>
                    <a:pt x="23531" y="12175"/>
                    <a:pt x="23689" y="12241"/>
                    <a:pt x="23885" y="12241"/>
                  </a:cubicBezTo>
                  <a:cubicBezTo>
                    <a:pt x="24205" y="12241"/>
                    <a:pt x="24629" y="12065"/>
                    <a:pt x="24648" y="11854"/>
                  </a:cubicBezTo>
                  <a:cubicBezTo>
                    <a:pt x="24772" y="5216"/>
                    <a:pt x="18723" y="532"/>
                    <a:pt x="12457" y="36"/>
                  </a:cubicBezTo>
                  <a:cubicBezTo>
                    <a:pt x="12161" y="12"/>
                    <a:pt x="11871" y="1"/>
                    <a:pt x="1158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15"/>
            <p:cNvSpPr/>
            <p:nvPr/>
          </p:nvSpPr>
          <p:spPr>
            <a:xfrm>
              <a:off x="4374000" y="2647325"/>
              <a:ext cx="513325" cy="228750"/>
            </a:xfrm>
            <a:custGeom>
              <a:rect b="b" l="l" r="r" t="t"/>
              <a:pathLst>
                <a:path extrusionOk="0" h="9150" w="20533">
                  <a:moveTo>
                    <a:pt x="9607" y="1"/>
                  </a:moveTo>
                  <a:cubicBezTo>
                    <a:pt x="5109" y="1"/>
                    <a:pt x="1077" y="4840"/>
                    <a:pt x="22" y="8841"/>
                  </a:cubicBezTo>
                  <a:cubicBezTo>
                    <a:pt x="0" y="8928"/>
                    <a:pt x="119" y="8966"/>
                    <a:pt x="287" y="8966"/>
                  </a:cubicBezTo>
                  <a:cubicBezTo>
                    <a:pt x="599" y="8966"/>
                    <a:pt x="1078" y="8837"/>
                    <a:pt x="1139" y="8655"/>
                  </a:cubicBezTo>
                  <a:cubicBezTo>
                    <a:pt x="1697" y="6546"/>
                    <a:pt x="2845" y="4654"/>
                    <a:pt x="4427" y="3165"/>
                  </a:cubicBezTo>
                  <a:cubicBezTo>
                    <a:pt x="5078" y="2451"/>
                    <a:pt x="5823" y="1831"/>
                    <a:pt x="6629" y="1273"/>
                  </a:cubicBezTo>
                  <a:cubicBezTo>
                    <a:pt x="7450" y="714"/>
                    <a:pt x="8375" y="495"/>
                    <a:pt x="9317" y="495"/>
                  </a:cubicBezTo>
                  <a:cubicBezTo>
                    <a:pt x="10155" y="495"/>
                    <a:pt x="11006" y="669"/>
                    <a:pt x="11809" y="931"/>
                  </a:cubicBezTo>
                  <a:cubicBezTo>
                    <a:pt x="15532" y="2172"/>
                    <a:pt x="18386" y="5212"/>
                    <a:pt x="19347" y="9058"/>
                  </a:cubicBezTo>
                  <a:cubicBezTo>
                    <a:pt x="19363" y="9123"/>
                    <a:pt x="19453" y="9150"/>
                    <a:pt x="19574" y="9150"/>
                  </a:cubicBezTo>
                  <a:cubicBezTo>
                    <a:pt x="19922" y="9150"/>
                    <a:pt x="20533" y="8932"/>
                    <a:pt x="20464" y="8748"/>
                  </a:cubicBezTo>
                  <a:cubicBezTo>
                    <a:pt x="19254" y="3878"/>
                    <a:pt x="14756" y="1"/>
                    <a:pt x="960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15"/>
            <p:cNvSpPr/>
            <p:nvPr/>
          </p:nvSpPr>
          <p:spPr>
            <a:xfrm>
              <a:off x="4437575" y="2724875"/>
              <a:ext cx="345675" cy="156550"/>
            </a:xfrm>
            <a:custGeom>
              <a:rect b="b" l="l" r="r" t="t"/>
              <a:pathLst>
                <a:path extrusionOk="0" h="6262" w="13827">
                  <a:moveTo>
                    <a:pt x="7587" y="0"/>
                  </a:moveTo>
                  <a:cubicBezTo>
                    <a:pt x="4082" y="0"/>
                    <a:pt x="1318" y="2440"/>
                    <a:pt x="116" y="5615"/>
                  </a:cubicBezTo>
                  <a:cubicBezTo>
                    <a:pt x="1" y="5927"/>
                    <a:pt x="260" y="6074"/>
                    <a:pt x="557" y="6074"/>
                  </a:cubicBezTo>
                  <a:cubicBezTo>
                    <a:pt x="820" y="6074"/>
                    <a:pt x="1114" y="5958"/>
                    <a:pt x="1201" y="5739"/>
                  </a:cubicBezTo>
                  <a:cubicBezTo>
                    <a:pt x="2132" y="3258"/>
                    <a:pt x="4148" y="1024"/>
                    <a:pt x="6971" y="838"/>
                  </a:cubicBezTo>
                  <a:cubicBezTo>
                    <a:pt x="7119" y="826"/>
                    <a:pt x="7266" y="820"/>
                    <a:pt x="7412" y="820"/>
                  </a:cubicBezTo>
                  <a:cubicBezTo>
                    <a:pt x="10202" y="820"/>
                    <a:pt x="12561" y="3035"/>
                    <a:pt x="12679" y="5894"/>
                  </a:cubicBezTo>
                  <a:cubicBezTo>
                    <a:pt x="12692" y="6152"/>
                    <a:pt x="12913" y="6262"/>
                    <a:pt x="13158" y="6262"/>
                  </a:cubicBezTo>
                  <a:cubicBezTo>
                    <a:pt x="13473" y="6262"/>
                    <a:pt x="13826" y="6081"/>
                    <a:pt x="13826" y="5801"/>
                  </a:cubicBezTo>
                  <a:cubicBezTo>
                    <a:pt x="13671" y="2451"/>
                    <a:pt x="11003" y="32"/>
                    <a:pt x="7653" y="1"/>
                  </a:cubicBezTo>
                  <a:cubicBezTo>
                    <a:pt x="7631" y="1"/>
                    <a:pt x="7609" y="0"/>
                    <a:pt x="758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15"/>
            <p:cNvSpPr/>
            <p:nvPr/>
          </p:nvSpPr>
          <p:spPr>
            <a:xfrm>
              <a:off x="4481575" y="2799000"/>
              <a:ext cx="244675" cy="91825"/>
            </a:xfrm>
            <a:custGeom>
              <a:rect b="b" l="l" r="r" t="t"/>
              <a:pathLst>
                <a:path extrusionOk="0" h="3673" w="9787">
                  <a:moveTo>
                    <a:pt x="5465" y="1"/>
                  </a:moveTo>
                  <a:cubicBezTo>
                    <a:pt x="5004" y="1"/>
                    <a:pt x="4566" y="48"/>
                    <a:pt x="4187" y="138"/>
                  </a:cubicBezTo>
                  <a:cubicBezTo>
                    <a:pt x="3350" y="324"/>
                    <a:pt x="2512" y="634"/>
                    <a:pt x="1768" y="1068"/>
                  </a:cubicBezTo>
                  <a:cubicBezTo>
                    <a:pt x="868" y="1627"/>
                    <a:pt x="496" y="2681"/>
                    <a:pt x="31" y="3612"/>
                  </a:cubicBezTo>
                  <a:cubicBezTo>
                    <a:pt x="1" y="3652"/>
                    <a:pt x="91" y="3673"/>
                    <a:pt x="233" y="3673"/>
                  </a:cubicBezTo>
                  <a:cubicBezTo>
                    <a:pt x="528" y="3673"/>
                    <a:pt x="1043" y="3583"/>
                    <a:pt x="1147" y="3395"/>
                  </a:cubicBezTo>
                  <a:cubicBezTo>
                    <a:pt x="1972" y="1802"/>
                    <a:pt x="2823" y="444"/>
                    <a:pt x="4823" y="444"/>
                  </a:cubicBezTo>
                  <a:cubicBezTo>
                    <a:pt x="5004" y="444"/>
                    <a:pt x="5196" y="456"/>
                    <a:pt x="5397" y="479"/>
                  </a:cubicBezTo>
                  <a:cubicBezTo>
                    <a:pt x="6700" y="665"/>
                    <a:pt x="8282" y="1316"/>
                    <a:pt x="8592" y="2681"/>
                  </a:cubicBezTo>
                  <a:cubicBezTo>
                    <a:pt x="8608" y="2736"/>
                    <a:pt x="8693" y="2759"/>
                    <a:pt x="8810" y="2759"/>
                  </a:cubicBezTo>
                  <a:cubicBezTo>
                    <a:pt x="9157" y="2759"/>
                    <a:pt x="9786" y="2556"/>
                    <a:pt x="9740" y="2371"/>
                  </a:cubicBezTo>
                  <a:cubicBezTo>
                    <a:pt x="9346" y="698"/>
                    <a:pt x="7235" y="1"/>
                    <a:pt x="546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 name="Google Shape;1856;p15"/>
          <p:cNvGrpSpPr/>
          <p:nvPr/>
        </p:nvGrpSpPr>
        <p:grpSpPr>
          <a:xfrm rot="-1180163">
            <a:off x="8111627" y="4505386"/>
            <a:ext cx="1089543" cy="1748178"/>
            <a:chOff x="2402100" y="3854125"/>
            <a:chExt cx="435600" cy="698825"/>
          </a:xfrm>
        </p:grpSpPr>
        <p:sp>
          <p:nvSpPr>
            <p:cNvPr id="1857" name="Google Shape;1857;p15"/>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15"/>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15"/>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15"/>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15"/>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15"/>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15"/>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15"/>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15"/>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15"/>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15"/>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15"/>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15"/>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 name="Google Shape;1870;p15"/>
          <p:cNvGrpSpPr/>
          <p:nvPr/>
        </p:nvGrpSpPr>
        <p:grpSpPr>
          <a:xfrm rot="-8100000">
            <a:off x="-90095" y="-641248"/>
            <a:ext cx="830250" cy="1464437"/>
            <a:chOff x="2797700" y="3217325"/>
            <a:chExt cx="682725" cy="1204225"/>
          </a:xfrm>
        </p:grpSpPr>
        <p:sp>
          <p:nvSpPr>
            <p:cNvPr id="1871" name="Google Shape;1871;p15"/>
            <p:cNvSpPr/>
            <p:nvPr/>
          </p:nvSpPr>
          <p:spPr>
            <a:xfrm>
              <a:off x="2797700" y="3824925"/>
              <a:ext cx="500825" cy="451000"/>
            </a:xfrm>
            <a:custGeom>
              <a:rect b="b" l="l" r="r" t="t"/>
              <a:pathLst>
                <a:path extrusionOk="0" h="18040" w="20033">
                  <a:moveTo>
                    <a:pt x="1771" y="1417"/>
                  </a:moveTo>
                  <a:cubicBezTo>
                    <a:pt x="5098" y="3779"/>
                    <a:pt x="8428" y="6149"/>
                    <a:pt x="11644" y="8700"/>
                  </a:cubicBezTo>
                  <a:cubicBezTo>
                    <a:pt x="14663" y="11098"/>
                    <a:pt x="17605" y="13317"/>
                    <a:pt x="19046" y="16873"/>
                  </a:cubicBezTo>
                  <a:lnTo>
                    <a:pt x="19046" y="16873"/>
                  </a:lnTo>
                  <a:cubicBezTo>
                    <a:pt x="17333" y="16151"/>
                    <a:pt x="15525" y="16018"/>
                    <a:pt x="13691" y="15680"/>
                  </a:cubicBezTo>
                  <a:cubicBezTo>
                    <a:pt x="10775" y="15183"/>
                    <a:pt x="8759" y="13850"/>
                    <a:pt x="7239" y="11306"/>
                  </a:cubicBezTo>
                  <a:cubicBezTo>
                    <a:pt x="6154" y="9476"/>
                    <a:pt x="5440" y="7429"/>
                    <a:pt x="4479" y="5567"/>
                  </a:cubicBezTo>
                  <a:cubicBezTo>
                    <a:pt x="3681" y="4109"/>
                    <a:pt x="2783" y="2717"/>
                    <a:pt x="1771" y="1417"/>
                  </a:cubicBezTo>
                  <a:close/>
                  <a:moveTo>
                    <a:pt x="548" y="1"/>
                  </a:moveTo>
                  <a:cubicBezTo>
                    <a:pt x="359" y="1"/>
                    <a:pt x="0" y="127"/>
                    <a:pt x="105" y="232"/>
                  </a:cubicBezTo>
                  <a:cubicBezTo>
                    <a:pt x="105" y="232"/>
                    <a:pt x="105" y="232"/>
                    <a:pt x="105" y="232"/>
                  </a:cubicBezTo>
                  <a:lnTo>
                    <a:pt x="105" y="232"/>
                  </a:lnTo>
                  <a:cubicBezTo>
                    <a:pt x="1904" y="2310"/>
                    <a:pt x="3424" y="4606"/>
                    <a:pt x="4572" y="7087"/>
                  </a:cubicBezTo>
                  <a:cubicBezTo>
                    <a:pt x="5409" y="8917"/>
                    <a:pt x="6123" y="10779"/>
                    <a:pt x="7301" y="12423"/>
                  </a:cubicBezTo>
                  <a:cubicBezTo>
                    <a:pt x="10279" y="16641"/>
                    <a:pt x="14963" y="15338"/>
                    <a:pt x="19120" y="17355"/>
                  </a:cubicBezTo>
                  <a:cubicBezTo>
                    <a:pt x="19135" y="17362"/>
                    <a:pt x="19156" y="17366"/>
                    <a:pt x="19181" y="17366"/>
                  </a:cubicBezTo>
                  <a:cubicBezTo>
                    <a:pt x="19196" y="17366"/>
                    <a:pt x="19213" y="17364"/>
                    <a:pt x="19231" y="17362"/>
                  </a:cubicBezTo>
                  <a:lnTo>
                    <a:pt x="19231" y="17362"/>
                  </a:lnTo>
                  <a:cubicBezTo>
                    <a:pt x="19302" y="17562"/>
                    <a:pt x="19369" y="17766"/>
                    <a:pt x="19430" y="17975"/>
                  </a:cubicBezTo>
                  <a:cubicBezTo>
                    <a:pt x="19448" y="18020"/>
                    <a:pt x="19509" y="18039"/>
                    <a:pt x="19584" y="18039"/>
                  </a:cubicBezTo>
                  <a:cubicBezTo>
                    <a:pt x="19766" y="18039"/>
                    <a:pt x="20032" y="17930"/>
                    <a:pt x="19988" y="17820"/>
                  </a:cubicBezTo>
                  <a:cubicBezTo>
                    <a:pt x="18809" y="13787"/>
                    <a:pt x="15894" y="11523"/>
                    <a:pt x="12730" y="8948"/>
                  </a:cubicBezTo>
                  <a:cubicBezTo>
                    <a:pt x="8821" y="5785"/>
                    <a:pt x="4727" y="2900"/>
                    <a:pt x="632" y="15"/>
                  </a:cubicBezTo>
                  <a:cubicBezTo>
                    <a:pt x="613" y="5"/>
                    <a:pt x="583" y="1"/>
                    <a:pt x="5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15"/>
            <p:cNvSpPr/>
            <p:nvPr/>
          </p:nvSpPr>
          <p:spPr>
            <a:xfrm>
              <a:off x="2799200" y="3824650"/>
              <a:ext cx="633925" cy="527825"/>
            </a:xfrm>
            <a:custGeom>
              <a:rect b="b" l="l" r="r" t="t"/>
              <a:pathLst>
                <a:path extrusionOk="0" h="21113" w="25357">
                  <a:moveTo>
                    <a:pt x="511" y="1"/>
                  </a:moveTo>
                  <a:cubicBezTo>
                    <a:pt x="334" y="1"/>
                    <a:pt x="0" y="142"/>
                    <a:pt x="76" y="243"/>
                  </a:cubicBezTo>
                  <a:lnTo>
                    <a:pt x="45" y="243"/>
                  </a:lnTo>
                  <a:cubicBezTo>
                    <a:pt x="2092" y="2787"/>
                    <a:pt x="4263" y="5206"/>
                    <a:pt x="6621" y="7471"/>
                  </a:cubicBezTo>
                  <a:cubicBezTo>
                    <a:pt x="8854" y="9735"/>
                    <a:pt x="11088" y="12123"/>
                    <a:pt x="13476" y="14202"/>
                  </a:cubicBezTo>
                  <a:cubicBezTo>
                    <a:pt x="14655" y="15256"/>
                    <a:pt x="15927" y="15536"/>
                    <a:pt x="17292" y="16280"/>
                  </a:cubicBezTo>
                  <a:cubicBezTo>
                    <a:pt x="18625" y="17024"/>
                    <a:pt x="19618" y="18234"/>
                    <a:pt x="20766" y="19196"/>
                  </a:cubicBezTo>
                  <a:cubicBezTo>
                    <a:pt x="21763" y="20010"/>
                    <a:pt x="22961" y="21112"/>
                    <a:pt x="24321" y="21112"/>
                  </a:cubicBezTo>
                  <a:cubicBezTo>
                    <a:pt x="24568" y="21112"/>
                    <a:pt x="24820" y="21076"/>
                    <a:pt x="25077" y="20995"/>
                  </a:cubicBezTo>
                  <a:cubicBezTo>
                    <a:pt x="25328" y="20920"/>
                    <a:pt x="25356" y="20783"/>
                    <a:pt x="25177" y="20783"/>
                  </a:cubicBezTo>
                  <a:cubicBezTo>
                    <a:pt x="25134" y="20783"/>
                    <a:pt x="25081" y="20791"/>
                    <a:pt x="25015" y="20809"/>
                  </a:cubicBezTo>
                  <a:cubicBezTo>
                    <a:pt x="24851" y="20858"/>
                    <a:pt x="24683" y="20881"/>
                    <a:pt x="24511" y="20881"/>
                  </a:cubicBezTo>
                  <a:cubicBezTo>
                    <a:pt x="22509" y="20881"/>
                    <a:pt x="20066" y="17774"/>
                    <a:pt x="18781" y="16745"/>
                  </a:cubicBezTo>
                  <a:cubicBezTo>
                    <a:pt x="17664" y="15877"/>
                    <a:pt x="16392" y="15629"/>
                    <a:pt x="15182" y="14915"/>
                  </a:cubicBezTo>
                  <a:cubicBezTo>
                    <a:pt x="14097" y="14233"/>
                    <a:pt x="13228" y="13240"/>
                    <a:pt x="12297" y="12341"/>
                  </a:cubicBezTo>
                  <a:cubicBezTo>
                    <a:pt x="8265" y="8370"/>
                    <a:pt x="4077" y="4493"/>
                    <a:pt x="603" y="26"/>
                  </a:cubicBezTo>
                  <a:cubicBezTo>
                    <a:pt x="586" y="8"/>
                    <a:pt x="553" y="1"/>
                    <a:pt x="5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15"/>
            <p:cNvSpPr/>
            <p:nvPr/>
          </p:nvSpPr>
          <p:spPr>
            <a:xfrm>
              <a:off x="3258625" y="3484850"/>
              <a:ext cx="221800" cy="706250"/>
            </a:xfrm>
            <a:custGeom>
              <a:rect b="b" l="l" r="r" t="t"/>
              <a:pathLst>
                <a:path extrusionOk="0" h="28250" w="8872">
                  <a:moveTo>
                    <a:pt x="4023" y="1179"/>
                  </a:moveTo>
                  <a:lnTo>
                    <a:pt x="4023" y="1179"/>
                  </a:lnTo>
                  <a:cubicBezTo>
                    <a:pt x="4839" y="3333"/>
                    <a:pt x="5669" y="5467"/>
                    <a:pt x="6452" y="7600"/>
                  </a:cubicBezTo>
                  <a:cubicBezTo>
                    <a:pt x="7414" y="10175"/>
                    <a:pt x="8375" y="12905"/>
                    <a:pt x="8127" y="15696"/>
                  </a:cubicBezTo>
                  <a:cubicBezTo>
                    <a:pt x="7781" y="19683"/>
                    <a:pt x="5201" y="23239"/>
                    <a:pt x="5550" y="27266"/>
                  </a:cubicBezTo>
                  <a:lnTo>
                    <a:pt x="5550" y="27266"/>
                  </a:lnTo>
                  <a:cubicBezTo>
                    <a:pt x="2881" y="24125"/>
                    <a:pt x="1683" y="19726"/>
                    <a:pt x="993" y="15727"/>
                  </a:cubicBezTo>
                  <a:cubicBezTo>
                    <a:pt x="528" y="12967"/>
                    <a:pt x="1644" y="10485"/>
                    <a:pt x="2420" y="7879"/>
                  </a:cubicBezTo>
                  <a:cubicBezTo>
                    <a:pt x="3063" y="5626"/>
                    <a:pt x="3591" y="3420"/>
                    <a:pt x="4023" y="1179"/>
                  </a:cubicBezTo>
                  <a:close/>
                  <a:moveTo>
                    <a:pt x="4046" y="0"/>
                  </a:moveTo>
                  <a:cubicBezTo>
                    <a:pt x="3884" y="0"/>
                    <a:pt x="3692" y="87"/>
                    <a:pt x="3692" y="187"/>
                  </a:cubicBezTo>
                  <a:cubicBezTo>
                    <a:pt x="3690" y="196"/>
                    <a:pt x="3688" y="204"/>
                    <a:pt x="3687" y="213"/>
                  </a:cubicBezTo>
                  <a:lnTo>
                    <a:pt x="3687" y="213"/>
                  </a:lnTo>
                  <a:lnTo>
                    <a:pt x="3661" y="218"/>
                  </a:lnTo>
                  <a:cubicBezTo>
                    <a:pt x="3666" y="233"/>
                    <a:pt x="3672" y="248"/>
                    <a:pt x="3677" y="263"/>
                  </a:cubicBezTo>
                  <a:lnTo>
                    <a:pt x="3677" y="263"/>
                  </a:lnTo>
                  <a:cubicBezTo>
                    <a:pt x="3152" y="3091"/>
                    <a:pt x="2474" y="5888"/>
                    <a:pt x="1644" y="8655"/>
                  </a:cubicBezTo>
                  <a:cubicBezTo>
                    <a:pt x="931" y="11074"/>
                    <a:pt x="0" y="13339"/>
                    <a:pt x="435" y="15882"/>
                  </a:cubicBezTo>
                  <a:cubicBezTo>
                    <a:pt x="1179" y="20225"/>
                    <a:pt x="2513" y="25002"/>
                    <a:pt x="5677" y="28197"/>
                  </a:cubicBezTo>
                  <a:cubicBezTo>
                    <a:pt x="5681" y="28201"/>
                    <a:pt x="5685" y="28205"/>
                    <a:pt x="5690" y="28208"/>
                  </a:cubicBezTo>
                  <a:lnTo>
                    <a:pt x="5690" y="28208"/>
                  </a:lnTo>
                  <a:cubicBezTo>
                    <a:pt x="5712" y="28237"/>
                    <a:pt x="5760" y="28250"/>
                    <a:pt x="5817" y="28250"/>
                  </a:cubicBezTo>
                  <a:cubicBezTo>
                    <a:pt x="5990" y="28250"/>
                    <a:pt x="6256" y="28138"/>
                    <a:pt x="6235" y="28011"/>
                  </a:cubicBezTo>
                  <a:cubicBezTo>
                    <a:pt x="5336" y="23420"/>
                    <a:pt x="8593" y="19481"/>
                    <a:pt x="8717" y="14983"/>
                  </a:cubicBezTo>
                  <a:cubicBezTo>
                    <a:pt x="8872" y="9958"/>
                    <a:pt x="5987" y="4715"/>
                    <a:pt x="4250" y="94"/>
                  </a:cubicBezTo>
                  <a:cubicBezTo>
                    <a:pt x="4217" y="27"/>
                    <a:pt x="4136" y="0"/>
                    <a:pt x="40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15"/>
            <p:cNvSpPr/>
            <p:nvPr/>
          </p:nvSpPr>
          <p:spPr>
            <a:xfrm>
              <a:off x="3342800" y="3512850"/>
              <a:ext cx="102725" cy="837725"/>
            </a:xfrm>
            <a:custGeom>
              <a:rect b="b" l="l" r="r" t="t"/>
              <a:pathLst>
                <a:path extrusionOk="0" h="33509" w="4109">
                  <a:moveTo>
                    <a:pt x="467" y="0"/>
                  </a:moveTo>
                  <a:cubicBezTo>
                    <a:pt x="285" y="0"/>
                    <a:pt x="0" y="124"/>
                    <a:pt x="45" y="214"/>
                  </a:cubicBezTo>
                  <a:lnTo>
                    <a:pt x="14" y="214"/>
                  </a:lnTo>
                  <a:cubicBezTo>
                    <a:pt x="2496" y="5612"/>
                    <a:pt x="263" y="11567"/>
                    <a:pt x="449" y="17213"/>
                  </a:cubicBezTo>
                  <a:cubicBezTo>
                    <a:pt x="604" y="20067"/>
                    <a:pt x="1100" y="22889"/>
                    <a:pt x="1969" y="25619"/>
                  </a:cubicBezTo>
                  <a:cubicBezTo>
                    <a:pt x="2682" y="28101"/>
                    <a:pt x="3582" y="30799"/>
                    <a:pt x="3023" y="33405"/>
                  </a:cubicBezTo>
                  <a:cubicBezTo>
                    <a:pt x="3011" y="33478"/>
                    <a:pt x="3090" y="33508"/>
                    <a:pt x="3192" y="33508"/>
                  </a:cubicBezTo>
                  <a:cubicBezTo>
                    <a:pt x="3350" y="33508"/>
                    <a:pt x="3563" y="33437"/>
                    <a:pt x="3582" y="33343"/>
                  </a:cubicBezTo>
                  <a:cubicBezTo>
                    <a:pt x="4109" y="30861"/>
                    <a:pt x="3364" y="28349"/>
                    <a:pt x="2682" y="25991"/>
                  </a:cubicBezTo>
                  <a:cubicBezTo>
                    <a:pt x="1907" y="23293"/>
                    <a:pt x="1224" y="20594"/>
                    <a:pt x="1069" y="17740"/>
                  </a:cubicBezTo>
                  <a:cubicBezTo>
                    <a:pt x="728" y="11940"/>
                    <a:pt x="3178" y="5643"/>
                    <a:pt x="604" y="59"/>
                  </a:cubicBezTo>
                  <a:cubicBezTo>
                    <a:pt x="587" y="17"/>
                    <a:pt x="534" y="0"/>
                    <a:pt x="4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15"/>
            <p:cNvSpPr/>
            <p:nvPr/>
          </p:nvSpPr>
          <p:spPr>
            <a:xfrm>
              <a:off x="3139775" y="3858825"/>
              <a:ext cx="334875" cy="562725"/>
            </a:xfrm>
            <a:custGeom>
              <a:rect b="b" l="l" r="r" t="t"/>
              <a:pathLst>
                <a:path extrusionOk="0" h="22509" w="13395">
                  <a:moveTo>
                    <a:pt x="389" y="1"/>
                  </a:moveTo>
                  <a:cubicBezTo>
                    <a:pt x="207" y="1"/>
                    <a:pt x="0" y="127"/>
                    <a:pt x="39" y="303"/>
                  </a:cubicBezTo>
                  <a:cubicBezTo>
                    <a:pt x="2149" y="8585"/>
                    <a:pt x="8725" y="15068"/>
                    <a:pt x="12788" y="22420"/>
                  </a:cubicBezTo>
                  <a:cubicBezTo>
                    <a:pt x="12824" y="22482"/>
                    <a:pt x="12894" y="22509"/>
                    <a:pt x="12970" y="22509"/>
                  </a:cubicBezTo>
                  <a:cubicBezTo>
                    <a:pt x="13160" y="22509"/>
                    <a:pt x="13395" y="22348"/>
                    <a:pt x="13285" y="22171"/>
                  </a:cubicBezTo>
                  <a:cubicBezTo>
                    <a:pt x="9252" y="14851"/>
                    <a:pt x="2707" y="8399"/>
                    <a:pt x="629" y="148"/>
                  </a:cubicBezTo>
                  <a:cubicBezTo>
                    <a:pt x="594" y="44"/>
                    <a:pt x="496" y="1"/>
                    <a:pt x="3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15"/>
            <p:cNvSpPr/>
            <p:nvPr/>
          </p:nvSpPr>
          <p:spPr>
            <a:xfrm>
              <a:off x="2926700" y="3217325"/>
              <a:ext cx="246850" cy="708075"/>
            </a:xfrm>
            <a:custGeom>
              <a:rect b="b" l="l" r="r" t="t"/>
              <a:pathLst>
                <a:path extrusionOk="0" h="28323" w="9874">
                  <a:moveTo>
                    <a:pt x="1803" y="1094"/>
                  </a:moveTo>
                  <a:cubicBezTo>
                    <a:pt x="2973" y="3036"/>
                    <a:pt x="4212" y="4983"/>
                    <a:pt x="5305" y="6979"/>
                  </a:cubicBezTo>
                  <a:cubicBezTo>
                    <a:pt x="6081" y="8313"/>
                    <a:pt x="6515" y="9833"/>
                    <a:pt x="6515" y="11384"/>
                  </a:cubicBezTo>
                  <a:cubicBezTo>
                    <a:pt x="6484" y="12718"/>
                    <a:pt x="6174" y="14021"/>
                    <a:pt x="6205" y="15354"/>
                  </a:cubicBezTo>
                  <a:cubicBezTo>
                    <a:pt x="6205" y="17495"/>
                    <a:pt x="7042" y="19542"/>
                    <a:pt x="7570" y="21558"/>
                  </a:cubicBezTo>
                  <a:cubicBezTo>
                    <a:pt x="8064" y="23536"/>
                    <a:pt x="8534" y="25490"/>
                    <a:pt x="9088" y="27441"/>
                  </a:cubicBezTo>
                  <a:lnTo>
                    <a:pt x="9088" y="27441"/>
                  </a:lnTo>
                  <a:cubicBezTo>
                    <a:pt x="5794" y="24842"/>
                    <a:pt x="3483" y="20703"/>
                    <a:pt x="2234" y="16781"/>
                  </a:cubicBezTo>
                  <a:cubicBezTo>
                    <a:pt x="685" y="11810"/>
                    <a:pt x="1450" y="6261"/>
                    <a:pt x="1803" y="1094"/>
                  </a:cubicBezTo>
                  <a:close/>
                  <a:moveTo>
                    <a:pt x="1642" y="1"/>
                  </a:moveTo>
                  <a:cubicBezTo>
                    <a:pt x="1488" y="1"/>
                    <a:pt x="1304" y="96"/>
                    <a:pt x="1304" y="217"/>
                  </a:cubicBezTo>
                  <a:cubicBezTo>
                    <a:pt x="994" y="5863"/>
                    <a:pt x="1" y="11973"/>
                    <a:pt x="1862" y="17433"/>
                  </a:cubicBezTo>
                  <a:cubicBezTo>
                    <a:pt x="3289" y="21558"/>
                    <a:pt x="5740" y="25746"/>
                    <a:pt x="9369" y="28289"/>
                  </a:cubicBezTo>
                  <a:cubicBezTo>
                    <a:pt x="9397" y="28308"/>
                    <a:pt x="9432" y="28318"/>
                    <a:pt x="9471" y="28320"/>
                  </a:cubicBezTo>
                  <a:lnTo>
                    <a:pt x="9471" y="28320"/>
                  </a:lnTo>
                  <a:cubicBezTo>
                    <a:pt x="9484" y="28321"/>
                    <a:pt x="9498" y="28322"/>
                    <a:pt x="9512" y="28322"/>
                  </a:cubicBezTo>
                  <a:cubicBezTo>
                    <a:pt x="9674" y="28322"/>
                    <a:pt x="9870" y="28220"/>
                    <a:pt x="9870" y="28080"/>
                  </a:cubicBezTo>
                  <a:lnTo>
                    <a:pt x="9870" y="28080"/>
                  </a:lnTo>
                  <a:cubicBezTo>
                    <a:pt x="9874" y="28054"/>
                    <a:pt x="9869" y="28027"/>
                    <a:pt x="9853" y="28001"/>
                  </a:cubicBezTo>
                  <a:lnTo>
                    <a:pt x="9853" y="28001"/>
                  </a:lnTo>
                  <a:cubicBezTo>
                    <a:pt x="9207" y="25812"/>
                    <a:pt x="8683" y="23623"/>
                    <a:pt x="8128" y="21434"/>
                  </a:cubicBezTo>
                  <a:cubicBezTo>
                    <a:pt x="7384" y="18580"/>
                    <a:pt x="6608" y="16130"/>
                    <a:pt x="6918" y="13152"/>
                  </a:cubicBezTo>
                  <a:cubicBezTo>
                    <a:pt x="7166" y="10888"/>
                    <a:pt x="7042" y="9089"/>
                    <a:pt x="5988" y="7041"/>
                  </a:cubicBezTo>
                  <a:cubicBezTo>
                    <a:pt x="4716" y="4653"/>
                    <a:pt x="3227" y="2388"/>
                    <a:pt x="1831" y="93"/>
                  </a:cubicBezTo>
                  <a:cubicBezTo>
                    <a:pt x="1799" y="28"/>
                    <a:pt x="1725" y="1"/>
                    <a:pt x="16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15"/>
            <p:cNvSpPr/>
            <p:nvPr/>
          </p:nvSpPr>
          <p:spPr>
            <a:xfrm>
              <a:off x="2975275" y="3249325"/>
              <a:ext cx="199675" cy="674700"/>
            </a:xfrm>
            <a:custGeom>
              <a:rect b="b" l="l" r="r" t="t"/>
              <a:pathLst>
                <a:path extrusionOk="0" h="26988" w="7987">
                  <a:moveTo>
                    <a:pt x="427" y="1"/>
                  </a:moveTo>
                  <a:cubicBezTo>
                    <a:pt x="246" y="1"/>
                    <a:pt x="1" y="113"/>
                    <a:pt x="43" y="240"/>
                  </a:cubicBezTo>
                  <a:cubicBezTo>
                    <a:pt x="881" y="2970"/>
                    <a:pt x="633" y="5699"/>
                    <a:pt x="788" y="8491"/>
                  </a:cubicBezTo>
                  <a:cubicBezTo>
                    <a:pt x="943" y="10724"/>
                    <a:pt x="1284" y="12958"/>
                    <a:pt x="1842" y="15129"/>
                  </a:cubicBezTo>
                  <a:cubicBezTo>
                    <a:pt x="2928" y="19348"/>
                    <a:pt x="4603" y="23535"/>
                    <a:pt x="7364" y="26947"/>
                  </a:cubicBezTo>
                  <a:cubicBezTo>
                    <a:pt x="7385" y="26976"/>
                    <a:pt x="7431" y="26988"/>
                    <a:pt x="7487" y="26988"/>
                  </a:cubicBezTo>
                  <a:cubicBezTo>
                    <a:pt x="7677" y="26988"/>
                    <a:pt x="7987" y="26850"/>
                    <a:pt x="7891" y="26730"/>
                  </a:cubicBezTo>
                  <a:cubicBezTo>
                    <a:pt x="5037" y="23194"/>
                    <a:pt x="3331" y="18789"/>
                    <a:pt x="2277" y="14416"/>
                  </a:cubicBezTo>
                  <a:cubicBezTo>
                    <a:pt x="1780" y="12430"/>
                    <a:pt x="1470" y="10383"/>
                    <a:pt x="1346" y="8367"/>
                  </a:cubicBezTo>
                  <a:cubicBezTo>
                    <a:pt x="1191" y="5575"/>
                    <a:pt x="1439" y="2814"/>
                    <a:pt x="602" y="85"/>
                  </a:cubicBezTo>
                  <a:cubicBezTo>
                    <a:pt x="582" y="25"/>
                    <a:pt x="512" y="1"/>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 name="Google Shape;1878;p15"/>
          <p:cNvGrpSpPr/>
          <p:nvPr/>
        </p:nvGrpSpPr>
        <p:grpSpPr>
          <a:xfrm>
            <a:off x="2095563" y="4602888"/>
            <a:ext cx="700450" cy="636075"/>
            <a:chOff x="3652400" y="3788700"/>
            <a:chExt cx="700450" cy="636075"/>
          </a:xfrm>
        </p:grpSpPr>
        <p:sp>
          <p:nvSpPr>
            <p:cNvPr id="1879" name="Google Shape;1879;p15"/>
            <p:cNvSpPr/>
            <p:nvPr/>
          </p:nvSpPr>
          <p:spPr>
            <a:xfrm>
              <a:off x="3941050" y="3916900"/>
              <a:ext cx="65150" cy="72250"/>
            </a:xfrm>
            <a:custGeom>
              <a:rect b="b" l="l" r="r" t="t"/>
              <a:pathLst>
                <a:path extrusionOk="0" h="2890" w="2606">
                  <a:moveTo>
                    <a:pt x="1800" y="1"/>
                  </a:moveTo>
                  <a:cubicBezTo>
                    <a:pt x="1498" y="1"/>
                    <a:pt x="1118" y="159"/>
                    <a:pt x="1032" y="354"/>
                  </a:cubicBezTo>
                  <a:lnTo>
                    <a:pt x="1032" y="354"/>
                  </a:lnTo>
                  <a:cubicBezTo>
                    <a:pt x="780" y="380"/>
                    <a:pt x="506" y="491"/>
                    <a:pt x="435" y="648"/>
                  </a:cubicBezTo>
                  <a:cubicBezTo>
                    <a:pt x="124" y="1268"/>
                    <a:pt x="0" y="2012"/>
                    <a:pt x="93" y="2726"/>
                  </a:cubicBezTo>
                  <a:cubicBezTo>
                    <a:pt x="121" y="2853"/>
                    <a:pt x="258" y="2890"/>
                    <a:pt x="411" y="2890"/>
                  </a:cubicBezTo>
                  <a:cubicBezTo>
                    <a:pt x="594" y="2890"/>
                    <a:pt x="801" y="2836"/>
                    <a:pt x="869" y="2819"/>
                  </a:cubicBezTo>
                  <a:cubicBezTo>
                    <a:pt x="1892" y="2385"/>
                    <a:pt x="2606" y="1268"/>
                    <a:pt x="2172" y="182"/>
                  </a:cubicBezTo>
                  <a:cubicBezTo>
                    <a:pt x="2122" y="53"/>
                    <a:pt x="1974" y="1"/>
                    <a:pt x="1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15"/>
            <p:cNvSpPr/>
            <p:nvPr/>
          </p:nvSpPr>
          <p:spPr>
            <a:xfrm>
              <a:off x="4125850" y="3918850"/>
              <a:ext cx="58725" cy="76325"/>
            </a:xfrm>
            <a:custGeom>
              <a:rect b="b" l="l" r="r" t="t"/>
              <a:pathLst>
                <a:path extrusionOk="0" h="3053" w="2349">
                  <a:moveTo>
                    <a:pt x="1488" y="1"/>
                  </a:moveTo>
                  <a:cubicBezTo>
                    <a:pt x="1165" y="1"/>
                    <a:pt x="767" y="244"/>
                    <a:pt x="783" y="561"/>
                  </a:cubicBezTo>
                  <a:lnTo>
                    <a:pt x="783" y="561"/>
                  </a:lnTo>
                  <a:cubicBezTo>
                    <a:pt x="491" y="578"/>
                    <a:pt x="178" y="750"/>
                    <a:pt x="146" y="1035"/>
                  </a:cubicBezTo>
                  <a:cubicBezTo>
                    <a:pt x="115" y="1562"/>
                    <a:pt x="53" y="2121"/>
                    <a:pt x="22" y="2648"/>
                  </a:cubicBezTo>
                  <a:cubicBezTo>
                    <a:pt x="1" y="2944"/>
                    <a:pt x="268" y="3052"/>
                    <a:pt x="528" y="3052"/>
                  </a:cubicBezTo>
                  <a:cubicBezTo>
                    <a:pt x="650" y="3052"/>
                    <a:pt x="770" y="3029"/>
                    <a:pt x="859" y="2989"/>
                  </a:cubicBezTo>
                  <a:cubicBezTo>
                    <a:pt x="1914" y="2493"/>
                    <a:pt x="2348" y="1252"/>
                    <a:pt x="1852" y="197"/>
                  </a:cubicBezTo>
                  <a:cubicBezTo>
                    <a:pt x="1788" y="59"/>
                    <a:pt x="1647" y="1"/>
                    <a:pt x="14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15"/>
            <p:cNvSpPr/>
            <p:nvPr/>
          </p:nvSpPr>
          <p:spPr>
            <a:xfrm>
              <a:off x="4000750" y="4053225"/>
              <a:ext cx="75575" cy="74650"/>
            </a:xfrm>
            <a:custGeom>
              <a:rect b="b" l="l" r="r" t="t"/>
              <a:pathLst>
                <a:path extrusionOk="0" h="2986" w="3023">
                  <a:moveTo>
                    <a:pt x="2768" y="0"/>
                  </a:moveTo>
                  <a:cubicBezTo>
                    <a:pt x="2724" y="0"/>
                    <a:pt x="2686" y="3"/>
                    <a:pt x="2668" y="3"/>
                  </a:cubicBezTo>
                  <a:cubicBezTo>
                    <a:pt x="2062" y="55"/>
                    <a:pt x="1321" y="287"/>
                    <a:pt x="1113" y="870"/>
                  </a:cubicBezTo>
                  <a:lnTo>
                    <a:pt x="1113" y="870"/>
                  </a:lnTo>
                  <a:cubicBezTo>
                    <a:pt x="756" y="892"/>
                    <a:pt x="213" y="1132"/>
                    <a:pt x="280" y="1243"/>
                  </a:cubicBezTo>
                  <a:cubicBezTo>
                    <a:pt x="528" y="1740"/>
                    <a:pt x="1" y="2174"/>
                    <a:pt x="187" y="2639"/>
                  </a:cubicBezTo>
                  <a:cubicBezTo>
                    <a:pt x="282" y="2906"/>
                    <a:pt x="483" y="2986"/>
                    <a:pt x="710" y="2986"/>
                  </a:cubicBezTo>
                  <a:cubicBezTo>
                    <a:pt x="852" y="2986"/>
                    <a:pt x="1005" y="2954"/>
                    <a:pt x="1148" y="2918"/>
                  </a:cubicBezTo>
                  <a:cubicBezTo>
                    <a:pt x="1707" y="2763"/>
                    <a:pt x="1924" y="2391"/>
                    <a:pt x="2172" y="1926"/>
                  </a:cubicBezTo>
                  <a:cubicBezTo>
                    <a:pt x="2482" y="1336"/>
                    <a:pt x="2730" y="747"/>
                    <a:pt x="2979" y="127"/>
                  </a:cubicBezTo>
                  <a:cubicBezTo>
                    <a:pt x="3023" y="16"/>
                    <a:pt x="2877" y="0"/>
                    <a:pt x="27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15"/>
            <p:cNvSpPr/>
            <p:nvPr/>
          </p:nvSpPr>
          <p:spPr>
            <a:xfrm>
              <a:off x="3800675" y="4048800"/>
              <a:ext cx="69825" cy="77400"/>
            </a:xfrm>
            <a:custGeom>
              <a:rect b="b" l="l" r="r" t="t"/>
              <a:pathLst>
                <a:path extrusionOk="0" h="3096" w="2793">
                  <a:moveTo>
                    <a:pt x="1487" y="1268"/>
                  </a:moveTo>
                  <a:cubicBezTo>
                    <a:pt x="1435" y="1475"/>
                    <a:pt x="1348" y="1672"/>
                    <a:pt x="1231" y="1852"/>
                  </a:cubicBezTo>
                  <a:lnTo>
                    <a:pt x="1231" y="1852"/>
                  </a:lnTo>
                  <a:cubicBezTo>
                    <a:pt x="1267" y="1652"/>
                    <a:pt x="1345" y="1458"/>
                    <a:pt x="1462" y="1284"/>
                  </a:cubicBezTo>
                  <a:lnTo>
                    <a:pt x="1462" y="1284"/>
                  </a:lnTo>
                  <a:cubicBezTo>
                    <a:pt x="1471" y="1279"/>
                    <a:pt x="1479" y="1273"/>
                    <a:pt x="1487" y="1268"/>
                  </a:cubicBezTo>
                  <a:close/>
                  <a:moveTo>
                    <a:pt x="2313" y="1"/>
                  </a:moveTo>
                  <a:cubicBezTo>
                    <a:pt x="2085" y="1"/>
                    <a:pt x="1809" y="95"/>
                    <a:pt x="1738" y="149"/>
                  </a:cubicBezTo>
                  <a:lnTo>
                    <a:pt x="776" y="862"/>
                  </a:lnTo>
                  <a:cubicBezTo>
                    <a:pt x="690" y="927"/>
                    <a:pt x="634" y="987"/>
                    <a:pt x="603" y="1041"/>
                  </a:cubicBezTo>
                  <a:lnTo>
                    <a:pt x="603" y="1041"/>
                  </a:lnTo>
                  <a:cubicBezTo>
                    <a:pt x="554" y="1080"/>
                    <a:pt x="508" y="1124"/>
                    <a:pt x="466" y="1172"/>
                  </a:cubicBezTo>
                  <a:lnTo>
                    <a:pt x="528" y="1172"/>
                  </a:lnTo>
                  <a:cubicBezTo>
                    <a:pt x="94" y="1637"/>
                    <a:pt x="1" y="2320"/>
                    <a:pt x="218" y="2909"/>
                  </a:cubicBezTo>
                  <a:cubicBezTo>
                    <a:pt x="264" y="3049"/>
                    <a:pt x="412" y="3095"/>
                    <a:pt x="571" y="3095"/>
                  </a:cubicBezTo>
                  <a:cubicBezTo>
                    <a:pt x="730" y="3095"/>
                    <a:pt x="900" y="3049"/>
                    <a:pt x="993" y="3002"/>
                  </a:cubicBezTo>
                  <a:cubicBezTo>
                    <a:pt x="2110" y="2537"/>
                    <a:pt x="2793" y="1389"/>
                    <a:pt x="2637" y="211"/>
                  </a:cubicBezTo>
                  <a:cubicBezTo>
                    <a:pt x="2624" y="52"/>
                    <a:pt x="2482" y="1"/>
                    <a:pt x="2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15"/>
            <p:cNvSpPr/>
            <p:nvPr/>
          </p:nvSpPr>
          <p:spPr>
            <a:xfrm>
              <a:off x="3854875" y="4183625"/>
              <a:ext cx="67575" cy="96850"/>
            </a:xfrm>
            <a:custGeom>
              <a:rect b="b" l="l" r="r" t="t"/>
              <a:pathLst>
                <a:path extrusionOk="0" h="3874" w="2703">
                  <a:moveTo>
                    <a:pt x="2290" y="0"/>
                  </a:moveTo>
                  <a:cubicBezTo>
                    <a:pt x="2053" y="0"/>
                    <a:pt x="1727" y="114"/>
                    <a:pt x="1648" y="153"/>
                  </a:cubicBezTo>
                  <a:lnTo>
                    <a:pt x="1090" y="494"/>
                  </a:lnTo>
                  <a:cubicBezTo>
                    <a:pt x="771" y="717"/>
                    <a:pt x="878" y="850"/>
                    <a:pt x="1104" y="898"/>
                  </a:cubicBezTo>
                  <a:lnTo>
                    <a:pt x="1104" y="898"/>
                  </a:lnTo>
                  <a:cubicBezTo>
                    <a:pt x="1055" y="935"/>
                    <a:pt x="1017" y="976"/>
                    <a:pt x="997" y="1021"/>
                  </a:cubicBezTo>
                  <a:cubicBezTo>
                    <a:pt x="593" y="1859"/>
                    <a:pt x="283" y="2759"/>
                    <a:pt x="35" y="3658"/>
                  </a:cubicBezTo>
                  <a:cubicBezTo>
                    <a:pt x="1" y="3819"/>
                    <a:pt x="115" y="3873"/>
                    <a:pt x="280" y="3873"/>
                  </a:cubicBezTo>
                  <a:cubicBezTo>
                    <a:pt x="559" y="3873"/>
                    <a:pt x="981" y="3717"/>
                    <a:pt x="1059" y="3658"/>
                  </a:cubicBezTo>
                  <a:cubicBezTo>
                    <a:pt x="2144" y="2852"/>
                    <a:pt x="2703" y="1518"/>
                    <a:pt x="2548" y="153"/>
                  </a:cubicBezTo>
                  <a:cubicBezTo>
                    <a:pt x="2536" y="39"/>
                    <a:pt x="2428" y="0"/>
                    <a:pt x="22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15"/>
            <p:cNvSpPr/>
            <p:nvPr/>
          </p:nvSpPr>
          <p:spPr>
            <a:xfrm>
              <a:off x="4105450" y="4181350"/>
              <a:ext cx="54300" cy="88550"/>
            </a:xfrm>
            <a:custGeom>
              <a:rect b="b" l="l" r="r" t="t"/>
              <a:pathLst>
                <a:path extrusionOk="0" h="3542" w="2172">
                  <a:moveTo>
                    <a:pt x="1674" y="0"/>
                  </a:moveTo>
                  <a:cubicBezTo>
                    <a:pt x="1331" y="0"/>
                    <a:pt x="859" y="206"/>
                    <a:pt x="900" y="492"/>
                  </a:cubicBezTo>
                  <a:cubicBezTo>
                    <a:pt x="908" y="555"/>
                    <a:pt x="914" y="617"/>
                    <a:pt x="919" y="680"/>
                  </a:cubicBezTo>
                  <a:lnTo>
                    <a:pt x="919" y="680"/>
                  </a:lnTo>
                  <a:cubicBezTo>
                    <a:pt x="635" y="711"/>
                    <a:pt x="312" y="844"/>
                    <a:pt x="249" y="1050"/>
                  </a:cubicBezTo>
                  <a:lnTo>
                    <a:pt x="280" y="1050"/>
                  </a:lnTo>
                  <a:cubicBezTo>
                    <a:pt x="62" y="1795"/>
                    <a:pt x="0" y="2570"/>
                    <a:pt x="93" y="3346"/>
                  </a:cubicBezTo>
                  <a:cubicBezTo>
                    <a:pt x="104" y="3489"/>
                    <a:pt x="208" y="3541"/>
                    <a:pt x="350" y="3541"/>
                  </a:cubicBezTo>
                  <a:cubicBezTo>
                    <a:pt x="637" y="3541"/>
                    <a:pt x="1075" y="3326"/>
                    <a:pt x="1179" y="3222"/>
                  </a:cubicBezTo>
                  <a:cubicBezTo>
                    <a:pt x="1862" y="2353"/>
                    <a:pt x="2172" y="1268"/>
                    <a:pt x="2017" y="182"/>
                  </a:cubicBezTo>
                  <a:cubicBezTo>
                    <a:pt x="1995" y="55"/>
                    <a:pt x="1852" y="0"/>
                    <a:pt x="1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15"/>
            <p:cNvSpPr/>
            <p:nvPr/>
          </p:nvSpPr>
          <p:spPr>
            <a:xfrm>
              <a:off x="4174475" y="4054800"/>
              <a:ext cx="64375" cy="71425"/>
            </a:xfrm>
            <a:custGeom>
              <a:rect b="b" l="l" r="r" t="t"/>
              <a:pathLst>
                <a:path extrusionOk="0" h="2857" w="2575">
                  <a:moveTo>
                    <a:pt x="1318" y="917"/>
                  </a:moveTo>
                  <a:cubicBezTo>
                    <a:pt x="1374" y="1076"/>
                    <a:pt x="1390" y="1252"/>
                    <a:pt x="1365" y="1429"/>
                  </a:cubicBezTo>
                  <a:cubicBezTo>
                    <a:pt x="1342" y="1557"/>
                    <a:pt x="1297" y="1677"/>
                    <a:pt x="1236" y="1788"/>
                  </a:cubicBezTo>
                  <a:lnTo>
                    <a:pt x="1236" y="1788"/>
                  </a:lnTo>
                  <a:cubicBezTo>
                    <a:pt x="1212" y="1495"/>
                    <a:pt x="1240" y="1202"/>
                    <a:pt x="1318" y="917"/>
                  </a:cubicBezTo>
                  <a:close/>
                  <a:moveTo>
                    <a:pt x="1451" y="0"/>
                  </a:moveTo>
                  <a:cubicBezTo>
                    <a:pt x="1341" y="0"/>
                    <a:pt x="1229" y="11"/>
                    <a:pt x="1117" y="33"/>
                  </a:cubicBezTo>
                  <a:cubicBezTo>
                    <a:pt x="993" y="33"/>
                    <a:pt x="465" y="157"/>
                    <a:pt x="465" y="312"/>
                  </a:cubicBezTo>
                  <a:cubicBezTo>
                    <a:pt x="465" y="428"/>
                    <a:pt x="597" y="459"/>
                    <a:pt x="727" y="459"/>
                  </a:cubicBezTo>
                  <a:cubicBezTo>
                    <a:pt x="806" y="459"/>
                    <a:pt x="884" y="448"/>
                    <a:pt x="931" y="436"/>
                  </a:cubicBezTo>
                  <a:cubicBezTo>
                    <a:pt x="936" y="436"/>
                    <a:pt x="950" y="446"/>
                    <a:pt x="968" y="462"/>
                  </a:cubicBezTo>
                  <a:lnTo>
                    <a:pt x="968" y="462"/>
                  </a:lnTo>
                  <a:cubicBezTo>
                    <a:pt x="703" y="495"/>
                    <a:pt x="416" y="580"/>
                    <a:pt x="341" y="715"/>
                  </a:cubicBezTo>
                  <a:cubicBezTo>
                    <a:pt x="31" y="1366"/>
                    <a:pt x="0" y="2080"/>
                    <a:pt x="248" y="2762"/>
                  </a:cubicBezTo>
                  <a:cubicBezTo>
                    <a:pt x="274" y="2830"/>
                    <a:pt x="351" y="2857"/>
                    <a:pt x="452" y="2857"/>
                  </a:cubicBezTo>
                  <a:cubicBezTo>
                    <a:pt x="718" y="2857"/>
                    <a:pt x="1151" y="2675"/>
                    <a:pt x="1241" y="2607"/>
                  </a:cubicBezTo>
                  <a:cubicBezTo>
                    <a:pt x="1830" y="2235"/>
                    <a:pt x="2575" y="1677"/>
                    <a:pt x="2513" y="901"/>
                  </a:cubicBezTo>
                  <a:cubicBezTo>
                    <a:pt x="2436" y="259"/>
                    <a:pt x="1976" y="0"/>
                    <a:pt x="14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15"/>
            <p:cNvSpPr/>
            <p:nvPr/>
          </p:nvSpPr>
          <p:spPr>
            <a:xfrm>
              <a:off x="4066675" y="3788700"/>
              <a:ext cx="50425" cy="73275"/>
            </a:xfrm>
            <a:custGeom>
              <a:rect b="b" l="l" r="r" t="t"/>
              <a:pathLst>
                <a:path extrusionOk="0" h="2931" w="2017">
                  <a:moveTo>
                    <a:pt x="1370" y="0"/>
                  </a:moveTo>
                  <a:cubicBezTo>
                    <a:pt x="1012" y="0"/>
                    <a:pt x="641" y="99"/>
                    <a:pt x="342" y="316"/>
                  </a:cubicBezTo>
                  <a:cubicBezTo>
                    <a:pt x="210" y="426"/>
                    <a:pt x="202" y="489"/>
                    <a:pt x="286" y="528"/>
                  </a:cubicBezTo>
                  <a:lnTo>
                    <a:pt x="286" y="528"/>
                  </a:lnTo>
                  <a:cubicBezTo>
                    <a:pt x="250" y="558"/>
                    <a:pt x="225" y="591"/>
                    <a:pt x="218" y="626"/>
                  </a:cubicBezTo>
                  <a:cubicBezTo>
                    <a:pt x="62" y="1340"/>
                    <a:pt x="0" y="2084"/>
                    <a:pt x="62" y="2829"/>
                  </a:cubicBezTo>
                  <a:cubicBezTo>
                    <a:pt x="62" y="2903"/>
                    <a:pt x="130" y="2931"/>
                    <a:pt x="230" y="2931"/>
                  </a:cubicBezTo>
                  <a:cubicBezTo>
                    <a:pt x="510" y="2931"/>
                    <a:pt x="1049" y="2711"/>
                    <a:pt x="1117" y="2643"/>
                  </a:cubicBezTo>
                  <a:cubicBezTo>
                    <a:pt x="1706" y="2146"/>
                    <a:pt x="2017" y="1433"/>
                    <a:pt x="1986" y="657"/>
                  </a:cubicBezTo>
                  <a:cubicBezTo>
                    <a:pt x="1955" y="285"/>
                    <a:pt x="1924" y="37"/>
                    <a:pt x="1520" y="6"/>
                  </a:cubicBezTo>
                  <a:cubicBezTo>
                    <a:pt x="1471" y="2"/>
                    <a:pt x="1421" y="0"/>
                    <a:pt x="1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15"/>
            <p:cNvSpPr/>
            <p:nvPr/>
          </p:nvSpPr>
          <p:spPr>
            <a:xfrm>
              <a:off x="3819300" y="3848450"/>
              <a:ext cx="66700" cy="75350"/>
            </a:xfrm>
            <a:custGeom>
              <a:rect b="b" l="l" r="r" t="t"/>
              <a:pathLst>
                <a:path extrusionOk="0" h="3014" w="2668">
                  <a:moveTo>
                    <a:pt x="1789" y="0"/>
                  </a:moveTo>
                  <a:cubicBezTo>
                    <a:pt x="1481" y="0"/>
                    <a:pt x="1020" y="189"/>
                    <a:pt x="931" y="346"/>
                  </a:cubicBezTo>
                  <a:lnTo>
                    <a:pt x="466" y="1183"/>
                  </a:lnTo>
                  <a:cubicBezTo>
                    <a:pt x="403" y="1276"/>
                    <a:pt x="497" y="1300"/>
                    <a:pt x="613" y="1300"/>
                  </a:cubicBezTo>
                  <a:cubicBezTo>
                    <a:pt x="698" y="1300"/>
                    <a:pt x="796" y="1287"/>
                    <a:pt x="854" y="1280"/>
                  </a:cubicBezTo>
                  <a:lnTo>
                    <a:pt x="854" y="1280"/>
                  </a:lnTo>
                  <a:cubicBezTo>
                    <a:pt x="806" y="1307"/>
                    <a:pt x="759" y="1337"/>
                    <a:pt x="714" y="1369"/>
                  </a:cubicBezTo>
                  <a:lnTo>
                    <a:pt x="745" y="1369"/>
                  </a:lnTo>
                  <a:cubicBezTo>
                    <a:pt x="435" y="1711"/>
                    <a:pt x="0" y="2207"/>
                    <a:pt x="310" y="2703"/>
                  </a:cubicBezTo>
                  <a:cubicBezTo>
                    <a:pt x="466" y="2936"/>
                    <a:pt x="683" y="3013"/>
                    <a:pt x="911" y="3013"/>
                  </a:cubicBezTo>
                  <a:cubicBezTo>
                    <a:pt x="1140" y="3013"/>
                    <a:pt x="1381" y="2936"/>
                    <a:pt x="1582" y="2858"/>
                  </a:cubicBezTo>
                  <a:cubicBezTo>
                    <a:pt x="2668" y="2455"/>
                    <a:pt x="2606" y="935"/>
                    <a:pt x="2048" y="98"/>
                  </a:cubicBezTo>
                  <a:cubicBezTo>
                    <a:pt x="2004" y="28"/>
                    <a:pt x="1908" y="0"/>
                    <a:pt x="17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15"/>
            <p:cNvSpPr/>
            <p:nvPr/>
          </p:nvSpPr>
          <p:spPr>
            <a:xfrm>
              <a:off x="4278375" y="3872450"/>
              <a:ext cx="63625" cy="77775"/>
            </a:xfrm>
            <a:custGeom>
              <a:rect b="b" l="l" r="r" t="t"/>
              <a:pathLst>
                <a:path extrusionOk="0" h="3111" w="2545">
                  <a:moveTo>
                    <a:pt x="1622" y="1"/>
                  </a:moveTo>
                  <a:cubicBezTo>
                    <a:pt x="1248" y="1"/>
                    <a:pt x="675" y="269"/>
                    <a:pt x="838" y="502"/>
                  </a:cubicBezTo>
                  <a:cubicBezTo>
                    <a:pt x="908" y="589"/>
                    <a:pt x="967" y="684"/>
                    <a:pt x="1017" y="782"/>
                  </a:cubicBezTo>
                  <a:lnTo>
                    <a:pt x="1017" y="782"/>
                  </a:lnTo>
                  <a:cubicBezTo>
                    <a:pt x="835" y="828"/>
                    <a:pt x="673" y="905"/>
                    <a:pt x="621" y="999"/>
                  </a:cubicBezTo>
                  <a:cubicBezTo>
                    <a:pt x="342" y="1464"/>
                    <a:pt x="1" y="2146"/>
                    <a:pt x="156" y="2705"/>
                  </a:cubicBezTo>
                  <a:cubicBezTo>
                    <a:pt x="223" y="3008"/>
                    <a:pt x="464" y="3110"/>
                    <a:pt x="731" y="3110"/>
                  </a:cubicBezTo>
                  <a:cubicBezTo>
                    <a:pt x="954" y="3110"/>
                    <a:pt x="1196" y="3038"/>
                    <a:pt x="1366" y="2953"/>
                  </a:cubicBezTo>
                  <a:cubicBezTo>
                    <a:pt x="2451" y="2457"/>
                    <a:pt x="2544" y="937"/>
                    <a:pt x="1893" y="99"/>
                  </a:cubicBezTo>
                  <a:cubicBezTo>
                    <a:pt x="1847" y="30"/>
                    <a:pt x="1745" y="1"/>
                    <a:pt x="16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15"/>
            <p:cNvSpPr/>
            <p:nvPr/>
          </p:nvSpPr>
          <p:spPr>
            <a:xfrm>
              <a:off x="4287675" y="4167850"/>
              <a:ext cx="65175" cy="79700"/>
            </a:xfrm>
            <a:custGeom>
              <a:rect b="b" l="l" r="r" t="t"/>
              <a:pathLst>
                <a:path extrusionOk="0" h="3188" w="2607">
                  <a:moveTo>
                    <a:pt x="1441" y="1215"/>
                  </a:moveTo>
                  <a:cubicBezTo>
                    <a:pt x="1414" y="1383"/>
                    <a:pt x="1379" y="1539"/>
                    <a:pt x="1304" y="1714"/>
                  </a:cubicBezTo>
                  <a:cubicBezTo>
                    <a:pt x="1284" y="1777"/>
                    <a:pt x="1261" y="1838"/>
                    <a:pt x="1234" y="1897"/>
                  </a:cubicBezTo>
                  <a:lnTo>
                    <a:pt x="1234" y="1897"/>
                  </a:lnTo>
                  <a:cubicBezTo>
                    <a:pt x="1283" y="1663"/>
                    <a:pt x="1351" y="1435"/>
                    <a:pt x="1441" y="1215"/>
                  </a:cubicBezTo>
                  <a:close/>
                  <a:moveTo>
                    <a:pt x="2001" y="1"/>
                  </a:moveTo>
                  <a:cubicBezTo>
                    <a:pt x="1965" y="1"/>
                    <a:pt x="1929" y="3"/>
                    <a:pt x="1893" y="8"/>
                  </a:cubicBezTo>
                  <a:cubicBezTo>
                    <a:pt x="1869" y="7"/>
                    <a:pt x="1845" y="6"/>
                    <a:pt x="1821" y="6"/>
                  </a:cubicBezTo>
                  <a:cubicBezTo>
                    <a:pt x="1324" y="6"/>
                    <a:pt x="890" y="310"/>
                    <a:pt x="683" y="784"/>
                  </a:cubicBezTo>
                  <a:cubicBezTo>
                    <a:pt x="664" y="856"/>
                    <a:pt x="698" y="906"/>
                    <a:pt x="765" y="937"/>
                  </a:cubicBezTo>
                  <a:lnTo>
                    <a:pt x="765" y="937"/>
                  </a:lnTo>
                  <a:cubicBezTo>
                    <a:pt x="596" y="994"/>
                    <a:pt x="453" y="1080"/>
                    <a:pt x="404" y="1187"/>
                  </a:cubicBezTo>
                  <a:cubicBezTo>
                    <a:pt x="156" y="1777"/>
                    <a:pt x="1" y="2397"/>
                    <a:pt x="1" y="3048"/>
                  </a:cubicBezTo>
                  <a:cubicBezTo>
                    <a:pt x="1" y="3157"/>
                    <a:pt x="140" y="3188"/>
                    <a:pt x="292" y="3188"/>
                  </a:cubicBezTo>
                  <a:cubicBezTo>
                    <a:pt x="443" y="3188"/>
                    <a:pt x="606" y="3157"/>
                    <a:pt x="652" y="3141"/>
                  </a:cubicBezTo>
                  <a:cubicBezTo>
                    <a:pt x="1645" y="2800"/>
                    <a:pt x="2513" y="2025"/>
                    <a:pt x="2576" y="908"/>
                  </a:cubicBezTo>
                  <a:cubicBezTo>
                    <a:pt x="2607" y="660"/>
                    <a:pt x="2576" y="412"/>
                    <a:pt x="2482" y="195"/>
                  </a:cubicBezTo>
                  <a:cubicBezTo>
                    <a:pt x="2353" y="65"/>
                    <a:pt x="2181"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15"/>
            <p:cNvSpPr/>
            <p:nvPr/>
          </p:nvSpPr>
          <p:spPr>
            <a:xfrm>
              <a:off x="3652400" y="4192450"/>
              <a:ext cx="73850" cy="83825"/>
            </a:xfrm>
            <a:custGeom>
              <a:rect b="b" l="l" r="r" t="t"/>
              <a:pathLst>
                <a:path extrusionOk="0" h="3353" w="2954">
                  <a:moveTo>
                    <a:pt x="1620" y="1597"/>
                  </a:moveTo>
                  <a:lnTo>
                    <a:pt x="1620" y="1597"/>
                  </a:lnTo>
                  <a:cubicBezTo>
                    <a:pt x="1611" y="1650"/>
                    <a:pt x="1600" y="1702"/>
                    <a:pt x="1589" y="1754"/>
                  </a:cubicBezTo>
                  <a:cubicBezTo>
                    <a:pt x="1567" y="1889"/>
                    <a:pt x="1528" y="2007"/>
                    <a:pt x="1473" y="2132"/>
                  </a:cubicBezTo>
                  <a:lnTo>
                    <a:pt x="1473" y="2132"/>
                  </a:lnTo>
                  <a:cubicBezTo>
                    <a:pt x="1486" y="1925"/>
                    <a:pt x="1537" y="1720"/>
                    <a:pt x="1620" y="1597"/>
                  </a:cubicBezTo>
                  <a:close/>
                  <a:moveTo>
                    <a:pt x="2436" y="1"/>
                  </a:moveTo>
                  <a:cubicBezTo>
                    <a:pt x="2170" y="1"/>
                    <a:pt x="1811" y="136"/>
                    <a:pt x="1713" y="234"/>
                  </a:cubicBezTo>
                  <a:cubicBezTo>
                    <a:pt x="1589" y="389"/>
                    <a:pt x="1465" y="513"/>
                    <a:pt x="1341" y="668"/>
                  </a:cubicBezTo>
                  <a:cubicBezTo>
                    <a:pt x="1170" y="851"/>
                    <a:pt x="1234" y="962"/>
                    <a:pt x="1390" y="1013"/>
                  </a:cubicBezTo>
                  <a:lnTo>
                    <a:pt x="1390" y="1013"/>
                  </a:lnTo>
                  <a:cubicBezTo>
                    <a:pt x="1247" y="1044"/>
                    <a:pt x="1105" y="1105"/>
                    <a:pt x="1000" y="1165"/>
                  </a:cubicBezTo>
                  <a:cubicBezTo>
                    <a:pt x="235" y="1576"/>
                    <a:pt x="0" y="3353"/>
                    <a:pt x="1087" y="3353"/>
                  </a:cubicBezTo>
                  <a:cubicBezTo>
                    <a:pt x="1147" y="3353"/>
                    <a:pt x="1211" y="3347"/>
                    <a:pt x="1279" y="3336"/>
                  </a:cubicBezTo>
                  <a:cubicBezTo>
                    <a:pt x="2551" y="3119"/>
                    <a:pt x="2954" y="1258"/>
                    <a:pt x="2737" y="172"/>
                  </a:cubicBezTo>
                  <a:cubicBezTo>
                    <a:pt x="2714" y="47"/>
                    <a:pt x="2590" y="1"/>
                    <a:pt x="2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15"/>
            <p:cNvSpPr/>
            <p:nvPr/>
          </p:nvSpPr>
          <p:spPr>
            <a:xfrm>
              <a:off x="3725450" y="4337000"/>
              <a:ext cx="71150" cy="87775"/>
            </a:xfrm>
            <a:custGeom>
              <a:rect b="b" l="l" r="r" t="t"/>
              <a:pathLst>
                <a:path extrusionOk="0" h="3511" w="2846">
                  <a:moveTo>
                    <a:pt x="2581" y="1"/>
                  </a:moveTo>
                  <a:cubicBezTo>
                    <a:pt x="2286" y="1"/>
                    <a:pt x="1819" y="182"/>
                    <a:pt x="1738" y="284"/>
                  </a:cubicBezTo>
                  <a:cubicBezTo>
                    <a:pt x="1421" y="691"/>
                    <a:pt x="1170" y="1148"/>
                    <a:pt x="1022" y="1643"/>
                  </a:cubicBezTo>
                  <a:lnTo>
                    <a:pt x="1022" y="1643"/>
                  </a:lnTo>
                  <a:cubicBezTo>
                    <a:pt x="991" y="1663"/>
                    <a:pt x="960" y="1686"/>
                    <a:pt x="931" y="1711"/>
                  </a:cubicBezTo>
                  <a:lnTo>
                    <a:pt x="900" y="1680"/>
                  </a:lnTo>
                  <a:cubicBezTo>
                    <a:pt x="559" y="1959"/>
                    <a:pt x="1" y="2393"/>
                    <a:pt x="125" y="2920"/>
                  </a:cubicBezTo>
                  <a:cubicBezTo>
                    <a:pt x="253" y="3279"/>
                    <a:pt x="593" y="3511"/>
                    <a:pt x="952" y="3511"/>
                  </a:cubicBezTo>
                  <a:cubicBezTo>
                    <a:pt x="1027" y="3511"/>
                    <a:pt x="1104" y="3500"/>
                    <a:pt x="1180" y="3479"/>
                  </a:cubicBezTo>
                  <a:cubicBezTo>
                    <a:pt x="1831" y="3355"/>
                    <a:pt x="2079" y="2951"/>
                    <a:pt x="2265" y="2362"/>
                  </a:cubicBezTo>
                  <a:cubicBezTo>
                    <a:pt x="2513" y="1649"/>
                    <a:pt x="2700" y="935"/>
                    <a:pt x="2824" y="191"/>
                  </a:cubicBezTo>
                  <a:cubicBezTo>
                    <a:pt x="2845" y="51"/>
                    <a:pt x="2737" y="1"/>
                    <a:pt x="25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15"/>
            <p:cNvSpPr/>
            <p:nvPr/>
          </p:nvSpPr>
          <p:spPr>
            <a:xfrm>
              <a:off x="3960575" y="4329600"/>
              <a:ext cx="56500" cy="67600"/>
            </a:xfrm>
            <a:custGeom>
              <a:rect b="b" l="l" r="r" t="t"/>
              <a:pathLst>
                <a:path extrusionOk="0" h="2704" w="2260">
                  <a:moveTo>
                    <a:pt x="1231" y="0"/>
                  </a:moveTo>
                  <a:cubicBezTo>
                    <a:pt x="1161" y="0"/>
                    <a:pt x="1090" y="7"/>
                    <a:pt x="1018" y="21"/>
                  </a:cubicBezTo>
                  <a:cubicBezTo>
                    <a:pt x="832" y="52"/>
                    <a:pt x="429" y="177"/>
                    <a:pt x="398" y="394"/>
                  </a:cubicBezTo>
                  <a:cubicBezTo>
                    <a:pt x="387" y="481"/>
                    <a:pt x="422" y="542"/>
                    <a:pt x="480" y="582"/>
                  </a:cubicBezTo>
                  <a:lnTo>
                    <a:pt x="480" y="582"/>
                  </a:lnTo>
                  <a:cubicBezTo>
                    <a:pt x="110" y="1159"/>
                    <a:pt x="0" y="1846"/>
                    <a:pt x="150" y="2534"/>
                  </a:cubicBezTo>
                  <a:cubicBezTo>
                    <a:pt x="175" y="2659"/>
                    <a:pt x="302" y="2704"/>
                    <a:pt x="454" y="2704"/>
                  </a:cubicBezTo>
                  <a:cubicBezTo>
                    <a:pt x="678" y="2704"/>
                    <a:pt x="957" y="2608"/>
                    <a:pt x="1049" y="2534"/>
                  </a:cubicBezTo>
                  <a:cubicBezTo>
                    <a:pt x="1577" y="2162"/>
                    <a:pt x="2259" y="1665"/>
                    <a:pt x="2259" y="983"/>
                  </a:cubicBezTo>
                  <a:cubicBezTo>
                    <a:pt x="2232" y="407"/>
                    <a:pt x="1767" y="0"/>
                    <a:pt x="12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15"/>
            <p:cNvSpPr/>
            <p:nvPr/>
          </p:nvSpPr>
          <p:spPr>
            <a:xfrm>
              <a:off x="4174850" y="4333225"/>
              <a:ext cx="77200" cy="87325"/>
            </a:xfrm>
            <a:custGeom>
              <a:rect b="b" l="l" r="r" t="t"/>
              <a:pathLst>
                <a:path extrusionOk="0" h="3493" w="3088">
                  <a:moveTo>
                    <a:pt x="1720" y="1468"/>
                  </a:moveTo>
                  <a:cubicBezTo>
                    <a:pt x="1652" y="1832"/>
                    <a:pt x="1506" y="2180"/>
                    <a:pt x="1288" y="2482"/>
                  </a:cubicBezTo>
                  <a:cubicBezTo>
                    <a:pt x="1203" y="2595"/>
                    <a:pt x="1163" y="2650"/>
                    <a:pt x="1157" y="2650"/>
                  </a:cubicBezTo>
                  <a:cubicBezTo>
                    <a:pt x="1149" y="2650"/>
                    <a:pt x="1189" y="2572"/>
                    <a:pt x="1257" y="2420"/>
                  </a:cubicBezTo>
                  <a:cubicBezTo>
                    <a:pt x="1319" y="2265"/>
                    <a:pt x="1350" y="2110"/>
                    <a:pt x="1443" y="1955"/>
                  </a:cubicBezTo>
                  <a:cubicBezTo>
                    <a:pt x="1521" y="1783"/>
                    <a:pt x="1615" y="1620"/>
                    <a:pt x="1720" y="1468"/>
                  </a:cubicBezTo>
                  <a:close/>
                  <a:moveTo>
                    <a:pt x="2343" y="1"/>
                  </a:moveTo>
                  <a:cubicBezTo>
                    <a:pt x="1838" y="26"/>
                    <a:pt x="1272" y="318"/>
                    <a:pt x="1145" y="793"/>
                  </a:cubicBezTo>
                  <a:lnTo>
                    <a:pt x="1145" y="793"/>
                  </a:lnTo>
                  <a:cubicBezTo>
                    <a:pt x="598" y="1287"/>
                    <a:pt x="262" y="1932"/>
                    <a:pt x="109" y="2637"/>
                  </a:cubicBezTo>
                  <a:cubicBezTo>
                    <a:pt x="1" y="3207"/>
                    <a:pt x="438" y="3492"/>
                    <a:pt x="944" y="3492"/>
                  </a:cubicBezTo>
                  <a:cubicBezTo>
                    <a:pt x="1016" y="3492"/>
                    <a:pt x="1090" y="3486"/>
                    <a:pt x="1164" y="3475"/>
                  </a:cubicBezTo>
                  <a:cubicBezTo>
                    <a:pt x="2529" y="3195"/>
                    <a:pt x="3087" y="1458"/>
                    <a:pt x="2839" y="249"/>
                  </a:cubicBezTo>
                  <a:cubicBezTo>
                    <a:pt x="2808" y="32"/>
                    <a:pt x="2498" y="1"/>
                    <a:pt x="23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 name="Google Shape;1894;p15"/>
          <p:cNvGrpSpPr/>
          <p:nvPr/>
        </p:nvGrpSpPr>
        <p:grpSpPr>
          <a:xfrm rot="9629822">
            <a:off x="7970529" y="-832671"/>
            <a:ext cx="1010225" cy="1594224"/>
            <a:chOff x="322650" y="2571325"/>
            <a:chExt cx="573100" cy="904450"/>
          </a:xfrm>
        </p:grpSpPr>
        <p:sp>
          <p:nvSpPr>
            <p:cNvPr id="1895" name="Google Shape;1895;p15"/>
            <p:cNvSpPr/>
            <p:nvPr/>
          </p:nvSpPr>
          <p:spPr>
            <a:xfrm>
              <a:off x="423450" y="2666625"/>
              <a:ext cx="95400" cy="131175"/>
            </a:xfrm>
            <a:custGeom>
              <a:rect b="b" l="l" r="r" t="t"/>
              <a:pathLst>
                <a:path extrusionOk="0" h="5247" w="3816">
                  <a:moveTo>
                    <a:pt x="199" y="1"/>
                  </a:moveTo>
                  <a:cubicBezTo>
                    <a:pt x="164" y="1"/>
                    <a:pt x="129" y="2"/>
                    <a:pt x="94" y="4"/>
                  </a:cubicBezTo>
                  <a:cubicBezTo>
                    <a:pt x="1" y="1059"/>
                    <a:pt x="745" y="1958"/>
                    <a:pt x="1521" y="2672"/>
                  </a:cubicBezTo>
                  <a:cubicBezTo>
                    <a:pt x="2327" y="3385"/>
                    <a:pt x="3227" y="4006"/>
                    <a:pt x="3692" y="4936"/>
                  </a:cubicBezTo>
                  <a:lnTo>
                    <a:pt x="3816" y="5247"/>
                  </a:lnTo>
                  <a:cubicBezTo>
                    <a:pt x="3537" y="3851"/>
                    <a:pt x="2978" y="2548"/>
                    <a:pt x="2172" y="1369"/>
                  </a:cubicBezTo>
                  <a:cubicBezTo>
                    <a:pt x="1696" y="685"/>
                    <a:pt x="1020"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15"/>
            <p:cNvSpPr/>
            <p:nvPr/>
          </p:nvSpPr>
          <p:spPr>
            <a:xfrm>
              <a:off x="510300" y="2571325"/>
              <a:ext cx="155125" cy="237325"/>
            </a:xfrm>
            <a:custGeom>
              <a:rect b="b" l="l" r="r" t="t"/>
              <a:pathLst>
                <a:path extrusionOk="0" h="9493" w="6205">
                  <a:moveTo>
                    <a:pt x="6205" y="1"/>
                  </a:moveTo>
                  <a:lnTo>
                    <a:pt x="6205" y="1"/>
                  </a:lnTo>
                  <a:cubicBezTo>
                    <a:pt x="4343" y="435"/>
                    <a:pt x="3010" y="2048"/>
                    <a:pt x="2203" y="3754"/>
                  </a:cubicBezTo>
                  <a:cubicBezTo>
                    <a:pt x="1397" y="5460"/>
                    <a:pt x="931" y="7352"/>
                    <a:pt x="1" y="8996"/>
                  </a:cubicBezTo>
                  <a:lnTo>
                    <a:pt x="218" y="9493"/>
                  </a:lnTo>
                  <a:lnTo>
                    <a:pt x="2544" y="6639"/>
                  </a:lnTo>
                  <a:cubicBezTo>
                    <a:pt x="2917" y="6205"/>
                    <a:pt x="3258" y="5770"/>
                    <a:pt x="3537" y="5274"/>
                  </a:cubicBezTo>
                  <a:cubicBezTo>
                    <a:pt x="4530" y="3537"/>
                    <a:pt x="4592" y="1211"/>
                    <a:pt x="62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15"/>
            <p:cNvSpPr/>
            <p:nvPr/>
          </p:nvSpPr>
          <p:spPr>
            <a:xfrm>
              <a:off x="548300" y="2691425"/>
              <a:ext cx="236550" cy="266900"/>
            </a:xfrm>
            <a:custGeom>
              <a:rect b="b" l="l" r="r" t="t"/>
              <a:pathLst>
                <a:path extrusionOk="0" h="10676" w="9462">
                  <a:moveTo>
                    <a:pt x="9224" y="1"/>
                  </a:moveTo>
                  <a:cubicBezTo>
                    <a:pt x="7570" y="1"/>
                    <a:pt x="5960" y="617"/>
                    <a:pt x="4747" y="1742"/>
                  </a:cubicBezTo>
                  <a:cubicBezTo>
                    <a:pt x="2588" y="3791"/>
                    <a:pt x="2114" y="7045"/>
                    <a:pt x="654" y="9656"/>
                  </a:cubicBezTo>
                  <a:lnTo>
                    <a:pt x="654" y="9656"/>
                  </a:lnTo>
                  <a:cubicBezTo>
                    <a:pt x="1708" y="8788"/>
                    <a:pt x="3146" y="8364"/>
                    <a:pt x="4343" y="7636"/>
                  </a:cubicBezTo>
                  <a:cubicBezTo>
                    <a:pt x="7011" y="5992"/>
                    <a:pt x="8283" y="2890"/>
                    <a:pt x="9462" y="5"/>
                  </a:cubicBezTo>
                  <a:cubicBezTo>
                    <a:pt x="9382" y="2"/>
                    <a:pt x="9303" y="1"/>
                    <a:pt x="9224" y="1"/>
                  </a:cubicBezTo>
                  <a:close/>
                  <a:moveTo>
                    <a:pt x="654" y="9656"/>
                  </a:moveTo>
                  <a:cubicBezTo>
                    <a:pt x="451" y="9823"/>
                    <a:pt x="263" y="10006"/>
                    <a:pt x="94" y="10210"/>
                  </a:cubicBezTo>
                  <a:lnTo>
                    <a:pt x="1" y="10675"/>
                  </a:lnTo>
                  <a:cubicBezTo>
                    <a:pt x="241" y="10351"/>
                    <a:pt x="456" y="10009"/>
                    <a:pt x="654" y="965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15"/>
            <p:cNvSpPr/>
            <p:nvPr/>
          </p:nvSpPr>
          <p:spPr>
            <a:xfrm>
              <a:off x="322650" y="2792325"/>
              <a:ext cx="214050" cy="94475"/>
            </a:xfrm>
            <a:custGeom>
              <a:rect b="b" l="l" r="r" t="t"/>
              <a:pathLst>
                <a:path extrusionOk="0" h="3779" w="8562">
                  <a:moveTo>
                    <a:pt x="129" y="1"/>
                  </a:moveTo>
                  <a:cubicBezTo>
                    <a:pt x="86" y="1"/>
                    <a:pt x="43" y="1"/>
                    <a:pt x="0" y="1"/>
                  </a:cubicBezTo>
                  <a:cubicBezTo>
                    <a:pt x="652" y="374"/>
                    <a:pt x="1024" y="1056"/>
                    <a:pt x="1489" y="1645"/>
                  </a:cubicBezTo>
                  <a:cubicBezTo>
                    <a:pt x="2666" y="3032"/>
                    <a:pt x="4368" y="3778"/>
                    <a:pt x="6106" y="3778"/>
                  </a:cubicBezTo>
                  <a:cubicBezTo>
                    <a:pt x="6934" y="3778"/>
                    <a:pt x="7771" y="3609"/>
                    <a:pt x="8561" y="3258"/>
                  </a:cubicBezTo>
                  <a:lnTo>
                    <a:pt x="8158" y="2979"/>
                  </a:lnTo>
                  <a:cubicBezTo>
                    <a:pt x="5926" y="1053"/>
                    <a:pt x="3091" y="1"/>
                    <a:pt x="1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15"/>
            <p:cNvSpPr/>
            <p:nvPr/>
          </p:nvSpPr>
          <p:spPr>
            <a:xfrm>
              <a:off x="386225" y="2924175"/>
              <a:ext cx="215625" cy="317975"/>
            </a:xfrm>
            <a:custGeom>
              <a:rect b="b" l="l" r="r" t="t"/>
              <a:pathLst>
                <a:path extrusionOk="0" h="12719" w="8625">
                  <a:moveTo>
                    <a:pt x="63" y="1"/>
                  </a:moveTo>
                  <a:cubicBezTo>
                    <a:pt x="1" y="2606"/>
                    <a:pt x="94" y="5367"/>
                    <a:pt x="1459" y="7600"/>
                  </a:cubicBezTo>
                  <a:cubicBezTo>
                    <a:pt x="3010" y="10144"/>
                    <a:pt x="5894" y="11509"/>
                    <a:pt x="8593" y="12719"/>
                  </a:cubicBezTo>
                  <a:lnTo>
                    <a:pt x="8593" y="12563"/>
                  </a:lnTo>
                  <a:cubicBezTo>
                    <a:pt x="8624" y="10392"/>
                    <a:pt x="7942" y="8283"/>
                    <a:pt x="6639" y="6546"/>
                  </a:cubicBezTo>
                  <a:cubicBezTo>
                    <a:pt x="4778" y="4064"/>
                    <a:pt x="1831" y="2544"/>
                    <a:pt x="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15"/>
            <p:cNvSpPr/>
            <p:nvPr/>
          </p:nvSpPr>
          <p:spPr>
            <a:xfrm>
              <a:off x="579325" y="2835775"/>
              <a:ext cx="316425" cy="283075"/>
            </a:xfrm>
            <a:custGeom>
              <a:rect b="b" l="l" r="r" t="t"/>
              <a:pathLst>
                <a:path extrusionOk="0" h="11323" w="12657">
                  <a:moveTo>
                    <a:pt x="12656" y="0"/>
                  </a:moveTo>
                  <a:cubicBezTo>
                    <a:pt x="10175" y="94"/>
                    <a:pt x="7786" y="1055"/>
                    <a:pt x="5925" y="2730"/>
                  </a:cubicBezTo>
                  <a:cubicBezTo>
                    <a:pt x="4095" y="4374"/>
                    <a:pt x="2668" y="6421"/>
                    <a:pt x="1707" y="8717"/>
                  </a:cubicBezTo>
                  <a:cubicBezTo>
                    <a:pt x="1303" y="9616"/>
                    <a:pt x="869" y="10640"/>
                    <a:pt x="1" y="11105"/>
                  </a:cubicBezTo>
                  <a:lnTo>
                    <a:pt x="559" y="11322"/>
                  </a:lnTo>
                  <a:cubicBezTo>
                    <a:pt x="2606" y="8810"/>
                    <a:pt x="5770" y="7445"/>
                    <a:pt x="8035" y="5119"/>
                  </a:cubicBezTo>
                  <a:cubicBezTo>
                    <a:pt x="9648" y="3475"/>
                    <a:pt x="10795" y="1365"/>
                    <a:pt x="126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15"/>
            <p:cNvSpPr/>
            <p:nvPr/>
          </p:nvSpPr>
          <p:spPr>
            <a:xfrm>
              <a:off x="509000" y="2776025"/>
              <a:ext cx="101375" cy="699750"/>
            </a:xfrm>
            <a:custGeom>
              <a:rect b="b" l="l" r="r" t="t"/>
              <a:pathLst>
                <a:path extrusionOk="0" h="27990" w="4055">
                  <a:moveTo>
                    <a:pt x="520" y="0"/>
                  </a:moveTo>
                  <a:cubicBezTo>
                    <a:pt x="350" y="0"/>
                    <a:pt x="126" y="122"/>
                    <a:pt x="146" y="281"/>
                  </a:cubicBezTo>
                  <a:cubicBezTo>
                    <a:pt x="983" y="4965"/>
                    <a:pt x="1852" y="9618"/>
                    <a:pt x="2689" y="14302"/>
                  </a:cubicBezTo>
                  <a:cubicBezTo>
                    <a:pt x="3124" y="16628"/>
                    <a:pt x="3589" y="19017"/>
                    <a:pt x="3062" y="21343"/>
                  </a:cubicBezTo>
                  <a:cubicBezTo>
                    <a:pt x="2534" y="23701"/>
                    <a:pt x="1294" y="25748"/>
                    <a:pt x="84" y="27795"/>
                  </a:cubicBezTo>
                  <a:cubicBezTo>
                    <a:pt x="1" y="27928"/>
                    <a:pt x="122" y="27990"/>
                    <a:pt x="272" y="27990"/>
                  </a:cubicBezTo>
                  <a:cubicBezTo>
                    <a:pt x="402" y="27990"/>
                    <a:pt x="554" y="27944"/>
                    <a:pt x="611" y="27857"/>
                  </a:cubicBezTo>
                  <a:cubicBezTo>
                    <a:pt x="1666" y="26058"/>
                    <a:pt x="2751" y="24259"/>
                    <a:pt x="3372" y="22274"/>
                  </a:cubicBezTo>
                  <a:cubicBezTo>
                    <a:pt x="4054" y="20040"/>
                    <a:pt x="3899" y="17838"/>
                    <a:pt x="3527" y="15574"/>
                  </a:cubicBezTo>
                  <a:cubicBezTo>
                    <a:pt x="2658" y="10424"/>
                    <a:pt x="1666" y="5275"/>
                    <a:pt x="704" y="126"/>
                  </a:cubicBezTo>
                  <a:cubicBezTo>
                    <a:pt x="693" y="38"/>
                    <a:pt x="615" y="0"/>
                    <a:pt x="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 name="Google Shape;1902;p15"/>
          <p:cNvGrpSpPr/>
          <p:nvPr/>
        </p:nvGrpSpPr>
        <p:grpSpPr>
          <a:xfrm flipH="1" rot="-4956298">
            <a:off x="8404143" y="4116790"/>
            <a:ext cx="1304099" cy="972225"/>
            <a:chOff x="4500175" y="3779525"/>
            <a:chExt cx="1136425" cy="847075"/>
          </a:xfrm>
        </p:grpSpPr>
        <p:sp>
          <p:nvSpPr>
            <p:cNvPr id="1903" name="Google Shape;1903;p15"/>
            <p:cNvSpPr/>
            <p:nvPr/>
          </p:nvSpPr>
          <p:spPr>
            <a:xfrm>
              <a:off x="4500175" y="3779525"/>
              <a:ext cx="272200" cy="333500"/>
            </a:xfrm>
            <a:custGeom>
              <a:rect b="b" l="l" r="r" t="t"/>
              <a:pathLst>
                <a:path extrusionOk="0" h="13340" w="10888">
                  <a:moveTo>
                    <a:pt x="0" y="1"/>
                  </a:moveTo>
                  <a:lnTo>
                    <a:pt x="0" y="1"/>
                  </a:lnTo>
                  <a:cubicBezTo>
                    <a:pt x="403" y="3010"/>
                    <a:pt x="869" y="6205"/>
                    <a:pt x="2792" y="8562"/>
                  </a:cubicBezTo>
                  <a:cubicBezTo>
                    <a:pt x="4591" y="10764"/>
                    <a:pt x="8127" y="12688"/>
                    <a:pt x="10888" y="13339"/>
                  </a:cubicBezTo>
                  <a:cubicBezTo>
                    <a:pt x="8872" y="7787"/>
                    <a:pt x="5025" y="307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15"/>
            <p:cNvSpPr/>
            <p:nvPr/>
          </p:nvSpPr>
          <p:spPr>
            <a:xfrm>
              <a:off x="4865425" y="3905150"/>
              <a:ext cx="121775" cy="341250"/>
            </a:xfrm>
            <a:custGeom>
              <a:rect b="b" l="l" r="r" t="t"/>
              <a:pathLst>
                <a:path extrusionOk="0" h="13650" w="4871">
                  <a:moveTo>
                    <a:pt x="0" y="1"/>
                  </a:moveTo>
                  <a:lnTo>
                    <a:pt x="0" y="1"/>
                  </a:lnTo>
                  <a:cubicBezTo>
                    <a:pt x="31" y="2110"/>
                    <a:pt x="62" y="4220"/>
                    <a:pt x="621" y="6267"/>
                  </a:cubicBezTo>
                  <a:cubicBezTo>
                    <a:pt x="1365" y="8810"/>
                    <a:pt x="2947" y="11044"/>
                    <a:pt x="4498" y="13246"/>
                  </a:cubicBezTo>
                  <a:lnTo>
                    <a:pt x="4870" y="13649"/>
                  </a:lnTo>
                  <a:cubicBezTo>
                    <a:pt x="4374" y="10703"/>
                    <a:pt x="3909" y="7663"/>
                    <a:pt x="2451" y="5057"/>
                  </a:cubicBezTo>
                  <a:cubicBezTo>
                    <a:pt x="2079" y="4375"/>
                    <a:pt x="1675" y="3754"/>
                    <a:pt x="1272" y="3072"/>
                  </a:cubicBezTo>
                  <a:cubicBezTo>
                    <a:pt x="745" y="2110"/>
                    <a:pt x="310" y="108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15"/>
            <p:cNvSpPr/>
            <p:nvPr/>
          </p:nvSpPr>
          <p:spPr>
            <a:xfrm>
              <a:off x="4578500" y="4253350"/>
              <a:ext cx="408700" cy="101825"/>
            </a:xfrm>
            <a:custGeom>
              <a:rect b="b" l="l" r="r" t="t"/>
              <a:pathLst>
                <a:path extrusionOk="0" h="4073" w="16348">
                  <a:moveTo>
                    <a:pt x="16254" y="1"/>
                  </a:moveTo>
                  <a:cubicBezTo>
                    <a:pt x="16101" y="56"/>
                    <a:pt x="15952" y="118"/>
                    <a:pt x="15804" y="186"/>
                  </a:cubicBezTo>
                  <a:lnTo>
                    <a:pt x="15804" y="186"/>
                  </a:lnTo>
                  <a:lnTo>
                    <a:pt x="16347" y="156"/>
                  </a:lnTo>
                  <a:lnTo>
                    <a:pt x="16254" y="1"/>
                  </a:lnTo>
                  <a:close/>
                  <a:moveTo>
                    <a:pt x="15804" y="186"/>
                  </a:moveTo>
                  <a:lnTo>
                    <a:pt x="9585" y="528"/>
                  </a:lnTo>
                  <a:cubicBezTo>
                    <a:pt x="6359" y="714"/>
                    <a:pt x="3071" y="931"/>
                    <a:pt x="0" y="1924"/>
                  </a:cubicBezTo>
                  <a:lnTo>
                    <a:pt x="3474" y="3071"/>
                  </a:lnTo>
                  <a:cubicBezTo>
                    <a:pt x="4997" y="3564"/>
                    <a:pt x="6616" y="4073"/>
                    <a:pt x="8193" y="4073"/>
                  </a:cubicBezTo>
                  <a:cubicBezTo>
                    <a:pt x="8800" y="4073"/>
                    <a:pt x="9402" y="3997"/>
                    <a:pt x="9988" y="3816"/>
                  </a:cubicBezTo>
                  <a:cubicBezTo>
                    <a:pt x="12160" y="3121"/>
                    <a:pt x="13737" y="1129"/>
                    <a:pt x="15804" y="18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15"/>
            <p:cNvSpPr/>
            <p:nvPr/>
          </p:nvSpPr>
          <p:spPr>
            <a:xfrm>
              <a:off x="5091850" y="4023800"/>
              <a:ext cx="224925" cy="356750"/>
            </a:xfrm>
            <a:custGeom>
              <a:rect b="b" l="l" r="r" t="t"/>
              <a:pathLst>
                <a:path extrusionOk="0" h="14270" w="8997">
                  <a:moveTo>
                    <a:pt x="1" y="1"/>
                  </a:moveTo>
                  <a:lnTo>
                    <a:pt x="1" y="1"/>
                  </a:lnTo>
                  <a:cubicBezTo>
                    <a:pt x="32" y="2172"/>
                    <a:pt x="776" y="4313"/>
                    <a:pt x="1707" y="6267"/>
                  </a:cubicBezTo>
                  <a:cubicBezTo>
                    <a:pt x="3181" y="9360"/>
                    <a:pt x="5356" y="12264"/>
                    <a:pt x="8332" y="13901"/>
                  </a:cubicBezTo>
                  <a:lnTo>
                    <a:pt x="8332" y="13901"/>
                  </a:lnTo>
                  <a:cubicBezTo>
                    <a:pt x="7447" y="12669"/>
                    <a:pt x="7145" y="11082"/>
                    <a:pt x="6639" y="9648"/>
                  </a:cubicBezTo>
                  <a:cubicBezTo>
                    <a:pt x="5367" y="5926"/>
                    <a:pt x="2638" y="2917"/>
                    <a:pt x="1" y="1"/>
                  </a:cubicBezTo>
                  <a:close/>
                  <a:moveTo>
                    <a:pt x="8332" y="13901"/>
                  </a:moveTo>
                  <a:cubicBezTo>
                    <a:pt x="8423" y="14028"/>
                    <a:pt x="8520" y="14151"/>
                    <a:pt x="8624" y="14270"/>
                  </a:cubicBezTo>
                  <a:lnTo>
                    <a:pt x="8997" y="14239"/>
                  </a:lnTo>
                  <a:cubicBezTo>
                    <a:pt x="8771" y="14133"/>
                    <a:pt x="8549" y="14020"/>
                    <a:pt x="8332" y="1390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15"/>
            <p:cNvSpPr/>
            <p:nvPr/>
          </p:nvSpPr>
          <p:spPr>
            <a:xfrm>
              <a:off x="4806475" y="4389050"/>
              <a:ext cx="524250" cy="230525"/>
            </a:xfrm>
            <a:custGeom>
              <a:rect b="b" l="l" r="r" t="t"/>
              <a:pathLst>
                <a:path extrusionOk="0" h="9221" w="20970">
                  <a:moveTo>
                    <a:pt x="20970" y="1"/>
                  </a:moveTo>
                  <a:lnTo>
                    <a:pt x="20970" y="1"/>
                  </a:lnTo>
                  <a:cubicBezTo>
                    <a:pt x="20925" y="59"/>
                    <a:pt x="20880" y="117"/>
                    <a:pt x="20834" y="175"/>
                  </a:cubicBezTo>
                  <a:lnTo>
                    <a:pt x="20834" y="175"/>
                  </a:lnTo>
                  <a:cubicBezTo>
                    <a:pt x="20869" y="179"/>
                    <a:pt x="20904" y="183"/>
                    <a:pt x="20939" y="187"/>
                  </a:cubicBezTo>
                  <a:lnTo>
                    <a:pt x="20970" y="1"/>
                  </a:lnTo>
                  <a:close/>
                  <a:moveTo>
                    <a:pt x="20002" y="130"/>
                  </a:moveTo>
                  <a:cubicBezTo>
                    <a:pt x="17600" y="130"/>
                    <a:pt x="15257" y="1222"/>
                    <a:pt x="13060" y="2265"/>
                  </a:cubicBezTo>
                  <a:lnTo>
                    <a:pt x="4064" y="6608"/>
                  </a:lnTo>
                  <a:cubicBezTo>
                    <a:pt x="2849" y="7186"/>
                    <a:pt x="1608" y="7765"/>
                    <a:pt x="289" y="7765"/>
                  </a:cubicBezTo>
                  <a:cubicBezTo>
                    <a:pt x="193" y="7765"/>
                    <a:pt x="97" y="7762"/>
                    <a:pt x="1" y="7756"/>
                  </a:cubicBezTo>
                  <a:lnTo>
                    <a:pt x="1" y="7756"/>
                  </a:lnTo>
                  <a:cubicBezTo>
                    <a:pt x="1714" y="8719"/>
                    <a:pt x="3657" y="9221"/>
                    <a:pt x="5633" y="9221"/>
                  </a:cubicBezTo>
                  <a:cubicBezTo>
                    <a:pt x="5947" y="9221"/>
                    <a:pt x="6262" y="9208"/>
                    <a:pt x="6577" y="9183"/>
                  </a:cubicBezTo>
                  <a:cubicBezTo>
                    <a:pt x="8779" y="8903"/>
                    <a:pt x="10889" y="8190"/>
                    <a:pt x="12781" y="7042"/>
                  </a:cubicBezTo>
                  <a:cubicBezTo>
                    <a:pt x="15881" y="5310"/>
                    <a:pt x="18624" y="2982"/>
                    <a:pt x="20834" y="175"/>
                  </a:cubicBezTo>
                  <a:lnTo>
                    <a:pt x="20834" y="175"/>
                  </a:lnTo>
                  <a:cubicBezTo>
                    <a:pt x="20556" y="144"/>
                    <a:pt x="20279" y="130"/>
                    <a:pt x="20002" y="13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15"/>
            <p:cNvSpPr/>
            <p:nvPr/>
          </p:nvSpPr>
          <p:spPr>
            <a:xfrm>
              <a:off x="4686050" y="4050575"/>
              <a:ext cx="950550" cy="367300"/>
            </a:xfrm>
            <a:custGeom>
              <a:rect b="b" l="l" r="r" t="t"/>
              <a:pathLst>
                <a:path extrusionOk="0" h="14692" w="38022">
                  <a:moveTo>
                    <a:pt x="999" y="1"/>
                  </a:moveTo>
                  <a:cubicBezTo>
                    <a:pt x="663" y="1"/>
                    <a:pt x="0" y="316"/>
                    <a:pt x="103" y="419"/>
                  </a:cubicBezTo>
                  <a:cubicBezTo>
                    <a:pt x="5190" y="5258"/>
                    <a:pt x="11673" y="8918"/>
                    <a:pt x="18125" y="11617"/>
                  </a:cubicBezTo>
                  <a:cubicBezTo>
                    <a:pt x="22199" y="13331"/>
                    <a:pt x="26470" y="14691"/>
                    <a:pt x="30759" y="14691"/>
                  </a:cubicBezTo>
                  <a:cubicBezTo>
                    <a:pt x="33066" y="14691"/>
                    <a:pt x="35378" y="14298"/>
                    <a:pt x="37667" y="13354"/>
                  </a:cubicBezTo>
                  <a:cubicBezTo>
                    <a:pt x="38021" y="13202"/>
                    <a:pt x="37872" y="13151"/>
                    <a:pt x="37621" y="13151"/>
                  </a:cubicBezTo>
                  <a:cubicBezTo>
                    <a:pt x="37411" y="13151"/>
                    <a:pt x="37129" y="13187"/>
                    <a:pt x="37016" y="13230"/>
                  </a:cubicBezTo>
                  <a:cubicBezTo>
                    <a:pt x="35119" y="14024"/>
                    <a:pt x="33150" y="14356"/>
                    <a:pt x="31160" y="14356"/>
                  </a:cubicBezTo>
                  <a:cubicBezTo>
                    <a:pt x="25765" y="14356"/>
                    <a:pt x="20219" y="11912"/>
                    <a:pt x="15551" y="9600"/>
                  </a:cubicBezTo>
                  <a:cubicBezTo>
                    <a:pt x="10432" y="7088"/>
                    <a:pt x="5314" y="4017"/>
                    <a:pt x="1158" y="47"/>
                  </a:cubicBezTo>
                  <a:cubicBezTo>
                    <a:pt x="1125" y="14"/>
                    <a:pt x="1070" y="1"/>
                    <a:pt x="9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15"/>
            <p:cNvSpPr/>
            <p:nvPr/>
          </p:nvSpPr>
          <p:spPr>
            <a:xfrm>
              <a:off x="4853625" y="4301350"/>
              <a:ext cx="270725" cy="158925"/>
            </a:xfrm>
            <a:custGeom>
              <a:rect b="b" l="l" r="r" t="t"/>
              <a:pathLst>
                <a:path extrusionOk="0" h="6357" w="10829">
                  <a:moveTo>
                    <a:pt x="8253" y="670"/>
                  </a:moveTo>
                  <a:cubicBezTo>
                    <a:pt x="8749" y="670"/>
                    <a:pt x="9239" y="780"/>
                    <a:pt x="9716" y="1027"/>
                  </a:cubicBezTo>
                  <a:cubicBezTo>
                    <a:pt x="9731" y="1035"/>
                    <a:pt x="9748" y="1041"/>
                    <a:pt x="9766" y="1046"/>
                  </a:cubicBezTo>
                  <a:lnTo>
                    <a:pt x="9766" y="1046"/>
                  </a:lnTo>
                  <a:cubicBezTo>
                    <a:pt x="8643" y="1435"/>
                    <a:pt x="7794" y="2072"/>
                    <a:pt x="6893" y="2889"/>
                  </a:cubicBezTo>
                  <a:cubicBezTo>
                    <a:pt x="5273" y="4401"/>
                    <a:pt x="3534" y="5114"/>
                    <a:pt x="1514" y="5601"/>
                  </a:cubicBezTo>
                  <a:lnTo>
                    <a:pt x="1514" y="5601"/>
                  </a:lnTo>
                  <a:cubicBezTo>
                    <a:pt x="2969" y="3652"/>
                    <a:pt x="5671" y="670"/>
                    <a:pt x="8253" y="670"/>
                  </a:cubicBezTo>
                  <a:close/>
                  <a:moveTo>
                    <a:pt x="8567" y="0"/>
                  </a:moveTo>
                  <a:cubicBezTo>
                    <a:pt x="5201" y="0"/>
                    <a:pt x="1836" y="3662"/>
                    <a:pt x="162" y="6083"/>
                  </a:cubicBezTo>
                  <a:cubicBezTo>
                    <a:pt x="0" y="6306"/>
                    <a:pt x="234" y="6357"/>
                    <a:pt x="451" y="6357"/>
                  </a:cubicBezTo>
                  <a:cubicBezTo>
                    <a:pt x="566" y="6357"/>
                    <a:pt x="677" y="6342"/>
                    <a:pt x="720" y="6332"/>
                  </a:cubicBezTo>
                  <a:cubicBezTo>
                    <a:pt x="2364" y="5990"/>
                    <a:pt x="4009" y="5618"/>
                    <a:pt x="5497" y="4812"/>
                  </a:cubicBezTo>
                  <a:cubicBezTo>
                    <a:pt x="7172" y="3912"/>
                    <a:pt x="8351" y="1989"/>
                    <a:pt x="10243" y="1431"/>
                  </a:cubicBezTo>
                  <a:cubicBezTo>
                    <a:pt x="10790" y="1281"/>
                    <a:pt x="10819" y="933"/>
                    <a:pt x="10458" y="896"/>
                  </a:cubicBezTo>
                  <a:lnTo>
                    <a:pt x="10458" y="896"/>
                  </a:lnTo>
                  <a:cubicBezTo>
                    <a:pt x="10691" y="773"/>
                    <a:pt x="10829" y="607"/>
                    <a:pt x="10616" y="500"/>
                  </a:cubicBezTo>
                  <a:cubicBezTo>
                    <a:pt x="9942" y="153"/>
                    <a:pt x="9255" y="0"/>
                    <a:pt x="8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15"/>
            <p:cNvSpPr/>
            <p:nvPr/>
          </p:nvSpPr>
          <p:spPr>
            <a:xfrm>
              <a:off x="4713425" y="4154200"/>
              <a:ext cx="193025" cy="58850"/>
            </a:xfrm>
            <a:custGeom>
              <a:rect b="b" l="l" r="r" t="t"/>
              <a:pathLst>
                <a:path extrusionOk="0" h="2354" w="7721">
                  <a:moveTo>
                    <a:pt x="2637" y="810"/>
                  </a:moveTo>
                  <a:cubicBezTo>
                    <a:pt x="3291" y="810"/>
                    <a:pt x="4017" y="1058"/>
                    <a:pt x="4693" y="1369"/>
                  </a:cubicBezTo>
                  <a:lnTo>
                    <a:pt x="4693" y="1369"/>
                  </a:lnTo>
                  <a:cubicBezTo>
                    <a:pt x="4139" y="1390"/>
                    <a:pt x="3582" y="1436"/>
                    <a:pt x="3031" y="1436"/>
                  </a:cubicBezTo>
                  <a:cubicBezTo>
                    <a:pt x="2486" y="1436"/>
                    <a:pt x="1947" y="1391"/>
                    <a:pt x="1425" y="1228"/>
                  </a:cubicBezTo>
                  <a:lnTo>
                    <a:pt x="1425" y="1228"/>
                  </a:lnTo>
                  <a:cubicBezTo>
                    <a:pt x="1767" y="929"/>
                    <a:pt x="2185" y="810"/>
                    <a:pt x="2637" y="810"/>
                  </a:cubicBezTo>
                  <a:close/>
                  <a:moveTo>
                    <a:pt x="2637" y="1"/>
                  </a:moveTo>
                  <a:cubicBezTo>
                    <a:pt x="1679" y="1"/>
                    <a:pt x="802" y="338"/>
                    <a:pt x="187" y="1268"/>
                  </a:cubicBezTo>
                  <a:cubicBezTo>
                    <a:pt x="1" y="1423"/>
                    <a:pt x="94" y="1733"/>
                    <a:pt x="311" y="1795"/>
                  </a:cubicBezTo>
                  <a:cubicBezTo>
                    <a:pt x="1074" y="2151"/>
                    <a:pt x="1858" y="2231"/>
                    <a:pt x="2651" y="2231"/>
                  </a:cubicBezTo>
                  <a:cubicBezTo>
                    <a:pt x="3292" y="2231"/>
                    <a:pt x="3938" y="2179"/>
                    <a:pt x="4583" y="2179"/>
                  </a:cubicBezTo>
                  <a:cubicBezTo>
                    <a:pt x="5084" y="2179"/>
                    <a:pt x="5584" y="2210"/>
                    <a:pt x="6080" y="2323"/>
                  </a:cubicBezTo>
                  <a:cubicBezTo>
                    <a:pt x="6121" y="2332"/>
                    <a:pt x="6162" y="2336"/>
                    <a:pt x="6203" y="2336"/>
                  </a:cubicBezTo>
                  <a:cubicBezTo>
                    <a:pt x="6280" y="2336"/>
                    <a:pt x="6355" y="2320"/>
                    <a:pt x="6425" y="2294"/>
                  </a:cubicBezTo>
                  <a:lnTo>
                    <a:pt x="6425" y="2294"/>
                  </a:lnTo>
                  <a:cubicBezTo>
                    <a:pt x="6494" y="2335"/>
                    <a:pt x="6580" y="2353"/>
                    <a:pt x="6672" y="2353"/>
                  </a:cubicBezTo>
                  <a:cubicBezTo>
                    <a:pt x="7121" y="2353"/>
                    <a:pt x="7721" y="1922"/>
                    <a:pt x="7259" y="1640"/>
                  </a:cubicBezTo>
                  <a:cubicBezTo>
                    <a:pt x="6056" y="942"/>
                    <a:pt x="423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15"/>
            <p:cNvSpPr/>
            <p:nvPr/>
          </p:nvSpPr>
          <p:spPr>
            <a:xfrm>
              <a:off x="5030750" y="4164750"/>
              <a:ext cx="105750" cy="162700"/>
            </a:xfrm>
            <a:custGeom>
              <a:rect b="b" l="l" r="r" t="t"/>
              <a:pathLst>
                <a:path extrusionOk="0" h="6508" w="4230">
                  <a:moveTo>
                    <a:pt x="1434" y="1535"/>
                  </a:moveTo>
                  <a:cubicBezTo>
                    <a:pt x="2003" y="2203"/>
                    <a:pt x="2346" y="3036"/>
                    <a:pt x="2571" y="3918"/>
                  </a:cubicBezTo>
                  <a:lnTo>
                    <a:pt x="2571" y="3918"/>
                  </a:lnTo>
                  <a:cubicBezTo>
                    <a:pt x="2071" y="3188"/>
                    <a:pt x="1688" y="2384"/>
                    <a:pt x="1434" y="1535"/>
                  </a:cubicBezTo>
                  <a:close/>
                  <a:moveTo>
                    <a:pt x="830" y="1"/>
                  </a:moveTo>
                  <a:cubicBezTo>
                    <a:pt x="498" y="1"/>
                    <a:pt x="1" y="173"/>
                    <a:pt x="25" y="443"/>
                  </a:cubicBezTo>
                  <a:cubicBezTo>
                    <a:pt x="295" y="2566"/>
                    <a:pt x="1342" y="4487"/>
                    <a:pt x="2918" y="5901"/>
                  </a:cubicBezTo>
                  <a:lnTo>
                    <a:pt x="2918" y="5901"/>
                  </a:lnTo>
                  <a:cubicBezTo>
                    <a:pt x="2937" y="6058"/>
                    <a:pt x="2955" y="6213"/>
                    <a:pt x="2972" y="6367"/>
                  </a:cubicBezTo>
                  <a:cubicBezTo>
                    <a:pt x="2992" y="6466"/>
                    <a:pt x="3117" y="6508"/>
                    <a:pt x="3278" y="6508"/>
                  </a:cubicBezTo>
                  <a:cubicBezTo>
                    <a:pt x="3624" y="6508"/>
                    <a:pt x="4131" y="6311"/>
                    <a:pt x="4089" y="6057"/>
                  </a:cubicBezTo>
                  <a:cubicBezTo>
                    <a:pt x="4083" y="5998"/>
                    <a:pt x="4076" y="5939"/>
                    <a:pt x="4070" y="5879"/>
                  </a:cubicBezTo>
                  <a:lnTo>
                    <a:pt x="4070" y="5879"/>
                  </a:lnTo>
                  <a:cubicBezTo>
                    <a:pt x="4181" y="5795"/>
                    <a:pt x="4229" y="5701"/>
                    <a:pt x="4151" y="5623"/>
                  </a:cubicBezTo>
                  <a:lnTo>
                    <a:pt x="4151" y="5623"/>
                  </a:lnTo>
                  <a:lnTo>
                    <a:pt x="4151" y="5654"/>
                  </a:lnTo>
                  <a:cubicBezTo>
                    <a:pt x="4111" y="5621"/>
                    <a:pt x="4071" y="5587"/>
                    <a:pt x="4032" y="5553"/>
                  </a:cubicBezTo>
                  <a:lnTo>
                    <a:pt x="4032" y="5553"/>
                  </a:lnTo>
                  <a:cubicBezTo>
                    <a:pt x="3765" y="3350"/>
                    <a:pt x="3210" y="1106"/>
                    <a:pt x="1049" y="39"/>
                  </a:cubicBezTo>
                  <a:cubicBezTo>
                    <a:pt x="997" y="13"/>
                    <a:pt x="919"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15"/>
            <p:cNvSpPr/>
            <p:nvPr/>
          </p:nvSpPr>
          <p:spPr>
            <a:xfrm>
              <a:off x="5238400" y="4401775"/>
              <a:ext cx="151175" cy="224825"/>
            </a:xfrm>
            <a:custGeom>
              <a:rect b="b" l="l" r="r" t="t"/>
              <a:pathLst>
                <a:path extrusionOk="0" h="8993" w="6047">
                  <a:moveTo>
                    <a:pt x="4378" y="2090"/>
                  </a:moveTo>
                  <a:cubicBezTo>
                    <a:pt x="3712" y="4090"/>
                    <a:pt x="2803" y="5986"/>
                    <a:pt x="1318" y="7445"/>
                  </a:cubicBezTo>
                  <a:lnTo>
                    <a:pt x="1318" y="7445"/>
                  </a:lnTo>
                  <a:cubicBezTo>
                    <a:pt x="1776" y="5480"/>
                    <a:pt x="3028" y="3672"/>
                    <a:pt x="4378" y="2090"/>
                  </a:cubicBezTo>
                  <a:close/>
                  <a:moveTo>
                    <a:pt x="5444" y="1"/>
                  </a:moveTo>
                  <a:cubicBezTo>
                    <a:pt x="5230" y="1"/>
                    <a:pt x="4999" y="66"/>
                    <a:pt x="4872" y="205"/>
                  </a:cubicBezTo>
                  <a:lnTo>
                    <a:pt x="4903" y="205"/>
                  </a:lnTo>
                  <a:cubicBezTo>
                    <a:pt x="2762" y="2470"/>
                    <a:pt x="250" y="5386"/>
                    <a:pt x="33" y="8643"/>
                  </a:cubicBezTo>
                  <a:cubicBezTo>
                    <a:pt x="0" y="8902"/>
                    <a:pt x="188" y="8992"/>
                    <a:pt x="411" y="8992"/>
                  </a:cubicBezTo>
                  <a:cubicBezTo>
                    <a:pt x="614" y="8992"/>
                    <a:pt x="845" y="8917"/>
                    <a:pt x="963" y="8829"/>
                  </a:cubicBezTo>
                  <a:cubicBezTo>
                    <a:pt x="3817" y="6843"/>
                    <a:pt x="5120" y="3648"/>
                    <a:pt x="5988" y="360"/>
                  </a:cubicBezTo>
                  <a:cubicBezTo>
                    <a:pt x="6046" y="175"/>
                    <a:pt x="5922" y="76"/>
                    <a:pt x="5738" y="49"/>
                  </a:cubicBezTo>
                  <a:lnTo>
                    <a:pt x="5738" y="49"/>
                  </a:lnTo>
                  <a:cubicBezTo>
                    <a:pt x="5655" y="17"/>
                    <a:pt x="5552" y="1"/>
                    <a:pt x="54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15"/>
            <p:cNvSpPr/>
            <p:nvPr/>
          </p:nvSpPr>
          <p:spPr>
            <a:xfrm>
              <a:off x="5265900" y="4177950"/>
              <a:ext cx="148575" cy="238175"/>
            </a:xfrm>
            <a:custGeom>
              <a:rect b="b" l="l" r="r" t="t"/>
              <a:pathLst>
                <a:path extrusionOk="0" h="9527" w="5943">
                  <a:moveTo>
                    <a:pt x="1409" y="1401"/>
                  </a:moveTo>
                  <a:cubicBezTo>
                    <a:pt x="3252" y="2956"/>
                    <a:pt x="4246" y="5305"/>
                    <a:pt x="4088" y="7701"/>
                  </a:cubicBezTo>
                  <a:lnTo>
                    <a:pt x="4088" y="7701"/>
                  </a:lnTo>
                  <a:cubicBezTo>
                    <a:pt x="2828" y="5778"/>
                    <a:pt x="1917" y="3637"/>
                    <a:pt x="1409" y="1401"/>
                  </a:cubicBezTo>
                  <a:close/>
                  <a:moveTo>
                    <a:pt x="836" y="0"/>
                  </a:moveTo>
                  <a:cubicBezTo>
                    <a:pt x="511" y="0"/>
                    <a:pt x="0" y="173"/>
                    <a:pt x="49" y="442"/>
                  </a:cubicBezTo>
                  <a:cubicBezTo>
                    <a:pt x="515" y="3482"/>
                    <a:pt x="1724" y="6336"/>
                    <a:pt x="3523" y="8817"/>
                  </a:cubicBezTo>
                  <a:cubicBezTo>
                    <a:pt x="3570" y="8886"/>
                    <a:pt x="3671" y="8916"/>
                    <a:pt x="3794" y="8916"/>
                  </a:cubicBezTo>
                  <a:cubicBezTo>
                    <a:pt x="3831" y="8916"/>
                    <a:pt x="3869" y="8913"/>
                    <a:pt x="3909" y="8908"/>
                  </a:cubicBezTo>
                  <a:lnTo>
                    <a:pt x="3909" y="8908"/>
                  </a:lnTo>
                  <a:cubicBezTo>
                    <a:pt x="3877" y="9044"/>
                    <a:pt x="3842" y="9179"/>
                    <a:pt x="3803" y="9313"/>
                  </a:cubicBezTo>
                  <a:cubicBezTo>
                    <a:pt x="3765" y="9462"/>
                    <a:pt x="3922" y="9527"/>
                    <a:pt x="4129" y="9527"/>
                  </a:cubicBezTo>
                  <a:cubicBezTo>
                    <a:pt x="4439" y="9527"/>
                    <a:pt x="4864" y="9382"/>
                    <a:pt x="4919" y="9158"/>
                  </a:cubicBezTo>
                  <a:cubicBezTo>
                    <a:pt x="5943" y="5591"/>
                    <a:pt x="4330" y="1776"/>
                    <a:pt x="1042" y="39"/>
                  </a:cubicBezTo>
                  <a:cubicBezTo>
                    <a:pt x="996" y="13"/>
                    <a:pt x="923" y="0"/>
                    <a:pt x="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4" name="Google Shape;1914;p15"/>
          <p:cNvSpPr txBox="1"/>
          <p:nvPr>
            <p:ph idx="5" type="title"/>
          </p:nvPr>
        </p:nvSpPr>
        <p:spPr>
          <a:xfrm>
            <a:off x="4705044" y="2322989"/>
            <a:ext cx="17514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Font typeface="Poppins SemiBold"/>
              <a:buNone/>
              <a:defRPr sz="1500">
                <a:latin typeface="Poppins SemiBold"/>
                <a:ea typeface="Poppins SemiBold"/>
                <a:cs typeface="Poppins SemiBold"/>
                <a:sym typeface="Poppins SemiBold"/>
              </a:defRPr>
            </a:lvl1pPr>
            <a:lvl2pPr lvl="1" rtl="0" algn="ctr">
              <a:spcBef>
                <a:spcPts val="0"/>
              </a:spcBef>
              <a:spcAft>
                <a:spcPts val="0"/>
              </a:spcAft>
              <a:buSzPts val="2200"/>
              <a:buFont typeface="Poppins SemiBold"/>
              <a:buNone/>
              <a:defRPr sz="2200">
                <a:latin typeface="Poppins SemiBold"/>
                <a:ea typeface="Poppins SemiBold"/>
                <a:cs typeface="Poppins SemiBold"/>
                <a:sym typeface="Poppins SemiBold"/>
              </a:defRPr>
            </a:lvl2pPr>
            <a:lvl3pPr lvl="2" rtl="0" algn="ctr">
              <a:spcBef>
                <a:spcPts val="0"/>
              </a:spcBef>
              <a:spcAft>
                <a:spcPts val="0"/>
              </a:spcAft>
              <a:buSzPts val="2200"/>
              <a:buFont typeface="Poppins SemiBold"/>
              <a:buNone/>
              <a:defRPr sz="2200">
                <a:latin typeface="Poppins SemiBold"/>
                <a:ea typeface="Poppins SemiBold"/>
                <a:cs typeface="Poppins SemiBold"/>
                <a:sym typeface="Poppins SemiBold"/>
              </a:defRPr>
            </a:lvl3pPr>
            <a:lvl4pPr lvl="3" rtl="0" algn="ctr">
              <a:spcBef>
                <a:spcPts val="0"/>
              </a:spcBef>
              <a:spcAft>
                <a:spcPts val="0"/>
              </a:spcAft>
              <a:buSzPts val="2200"/>
              <a:buFont typeface="Poppins SemiBold"/>
              <a:buNone/>
              <a:defRPr sz="2200">
                <a:latin typeface="Poppins SemiBold"/>
                <a:ea typeface="Poppins SemiBold"/>
                <a:cs typeface="Poppins SemiBold"/>
                <a:sym typeface="Poppins SemiBold"/>
              </a:defRPr>
            </a:lvl4pPr>
            <a:lvl5pPr lvl="4" rtl="0" algn="ctr">
              <a:spcBef>
                <a:spcPts val="0"/>
              </a:spcBef>
              <a:spcAft>
                <a:spcPts val="0"/>
              </a:spcAft>
              <a:buSzPts val="2200"/>
              <a:buFont typeface="Poppins SemiBold"/>
              <a:buNone/>
              <a:defRPr sz="2200">
                <a:latin typeface="Poppins SemiBold"/>
                <a:ea typeface="Poppins SemiBold"/>
                <a:cs typeface="Poppins SemiBold"/>
                <a:sym typeface="Poppins SemiBold"/>
              </a:defRPr>
            </a:lvl5pPr>
            <a:lvl6pPr lvl="5" rtl="0" algn="ctr">
              <a:spcBef>
                <a:spcPts val="0"/>
              </a:spcBef>
              <a:spcAft>
                <a:spcPts val="0"/>
              </a:spcAft>
              <a:buSzPts val="2200"/>
              <a:buFont typeface="Poppins SemiBold"/>
              <a:buNone/>
              <a:defRPr sz="2200">
                <a:latin typeface="Poppins SemiBold"/>
                <a:ea typeface="Poppins SemiBold"/>
                <a:cs typeface="Poppins SemiBold"/>
                <a:sym typeface="Poppins SemiBold"/>
              </a:defRPr>
            </a:lvl6pPr>
            <a:lvl7pPr lvl="6" rtl="0" algn="ctr">
              <a:spcBef>
                <a:spcPts val="0"/>
              </a:spcBef>
              <a:spcAft>
                <a:spcPts val="0"/>
              </a:spcAft>
              <a:buSzPts val="2200"/>
              <a:buFont typeface="Poppins SemiBold"/>
              <a:buNone/>
              <a:defRPr sz="2200">
                <a:latin typeface="Poppins SemiBold"/>
                <a:ea typeface="Poppins SemiBold"/>
                <a:cs typeface="Poppins SemiBold"/>
                <a:sym typeface="Poppins SemiBold"/>
              </a:defRPr>
            </a:lvl7pPr>
            <a:lvl8pPr lvl="7" rtl="0" algn="ctr">
              <a:spcBef>
                <a:spcPts val="0"/>
              </a:spcBef>
              <a:spcAft>
                <a:spcPts val="0"/>
              </a:spcAft>
              <a:buSzPts val="2200"/>
              <a:buFont typeface="Poppins SemiBold"/>
              <a:buNone/>
              <a:defRPr sz="2200">
                <a:latin typeface="Poppins SemiBold"/>
                <a:ea typeface="Poppins SemiBold"/>
                <a:cs typeface="Poppins SemiBold"/>
                <a:sym typeface="Poppins SemiBold"/>
              </a:defRPr>
            </a:lvl8pPr>
            <a:lvl9pPr lvl="8" rtl="0" algn="ctr">
              <a:spcBef>
                <a:spcPts val="0"/>
              </a:spcBef>
              <a:spcAft>
                <a:spcPts val="0"/>
              </a:spcAft>
              <a:buSzPts val="2200"/>
              <a:buFont typeface="Poppins SemiBold"/>
              <a:buNone/>
              <a:defRPr sz="2200">
                <a:latin typeface="Poppins SemiBold"/>
                <a:ea typeface="Poppins SemiBold"/>
                <a:cs typeface="Poppins SemiBold"/>
                <a:sym typeface="Poppins SemiBold"/>
              </a:defRPr>
            </a:lvl9pPr>
          </a:lstStyle>
          <a:p/>
        </p:txBody>
      </p:sp>
      <p:sp>
        <p:nvSpPr>
          <p:cNvPr id="1915" name="Google Shape;1915;p15"/>
          <p:cNvSpPr txBox="1"/>
          <p:nvPr>
            <p:ph idx="6" type="subTitle"/>
          </p:nvPr>
        </p:nvSpPr>
        <p:spPr>
          <a:xfrm>
            <a:off x="4848597" y="2659451"/>
            <a:ext cx="1464300" cy="73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200"/>
            </a:lvl1pPr>
            <a:lvl2pPr lvl="1" rtl="0">
              <a:spcBef>
                <a:spcPts val="1600"/>
              </a:spcBef>
              <a:spcAft>
                <a:spcPts val="0"/>
              </a:spcAft>
              <a:buSzPts val="1200"/>
              <a:buNone/>
              <a:defRPr sz="1200"/>
            </a:lvl2pPr>
            <a:lvl3pPr lvl="2" rtl="0">
              <a:spcBef>
                <a:spcPts val="1600"/>
              </a:spcBef>
              <a:spcAft>
                <a:spcPts val="0"/>
              </a:spcAft>
              <a:buSzPts val="1200"/>
              <a:buNone/>
              <a:defRPr sz="1200"/>
            </a:lvl3pPr>
            <a:lvl4pPr lvl="3" rtl="0">
              <a:spcBef>
                <a:spcPts val="1600"/>
              </a:spcBef>
              <a:spcAft>
                <a:spcPts val="0"/>
              </a:spcAft>
              <a:buSzPts val="1200"/>
              <a:buNone/>
              <a:defRPr sz="1200"/>
            </a:lvl4pPr>
            <a:lvl5pPr lvl="4" rtl="0">
              <a:spcBef>
                <a:spcPts val="1600"/>
              </a:spcBef>
              <a:spcAft>
                <a:spcPts val="0"/>
              </a:spcAft>
              <a:buSzPts val="1200"/>
              <a:buNone/>
              <a:defRPr sz="1200"/>
            </a:lvl5pPr>
            <a:lvl6pPr lvl="5" rtl="0">
              <a:spcBef>
                <a:spcPts val="1600"/>
              </a:spcBef>
              <a:spcAft>
                <a:spcPts val="0"/>
              </a:spcAft>
              <a:buSzPts val="1200"/>
              <a:buNone/>
              <a:defRPr sz="1200"/>
            </a:lvl6pPr>
            <a:lvl7pPr lvl="6" rtl="0">
              <a:spcBef>
                <a:spcPts val="1600"/>
              </a:spcBef>
              <a:spcAft>
                <a:spcPts val="0"/>
              </a:spcAft>
              <a:buSzPts val="1200"/>
              <a:buNone/>
              <a:defRPr sz="1200"/>
            </a:lvl7pPr>
            <a:lvl8pPr lvl="7" rtl="0">
              <a:spcBef>
                <a:spcPts val="1600"/>
              </a:spcBef>
              <a:spcAft>
                <a:spcPts val="0"/>
              </a:spcAft>
              <a:buSzPts val="1200"/>
              <a:buNone/>
              <a:defRPr sz="1200"/>
            </a:lvl8pPr>
            <a:lvl9pPr lvl="8" rtl="0">
              <a:spcBef>
                <a:spcPts val="1600"/>
              </a:spcBef>
              <a:spcAft>
                <a:spcPts val="1600"/>
              </a:spcAft>
              <a:buSzPts val="1200"/>
              <a:buNone/>
              <a:defRPr sz="1200"/>
            </a:lvl9pPr>
          </a:lstStyle>
          <a:p/>
        </p:txBody>
      </p:sp>
      <p:sp>
        <p:nvSpPr>
          <p:cNvPr id="1916" name="Google Shape;1916;p15"/>
          <p:cNvSpPr txBox="1"/>
          <p:nvPr>
            <p:ph idx="7" type="title"/>
          </p:nvPr>
        </p:nvSpPr>
        <p:spPr>
          <a:xfrm>
            <a:off x="6678235" y="2322989"/>
            <a:ext cx="17514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Font typeface="Poppins SemiBold"/>
              <a:buNone/>
              <a:defRPr sz="1500">
                <a:latin typeface="Poppins SemiBold"/>
                <a:ea typeface="Poppins SemiBold"/>
                <a:cs typeface="Poppins SemiBold"/>
                <a:sym typeface="Poppins SemiBold"/>
              </a:defRPr>
            </a:lvl1pPr>
            <a:lvl2pPr lvl="1" rtl="0" algn="ctr">
              <a:spcBef>
                <a:spcPts val="0"/>
              </a:spcBef>
              <a:spcAft>
                <a:spcPts val="0"/>
              </a:spcAft>
              <a:buSzPts val="2200"/>
              <a:buFont typeface="Poppins SemiBold"/>
              <a:buNone/>
              <a:defRPr sz="2200">
                <a:latin typeface="Poppins SemiBold"/>
                <a:ea typeface="Poppins SemiBold"/>
                <a:cs typeface="Poppins SemiBold"/>
                <a:sym typeface="Poppins SemiBold"/>
              </a:defRPr>
            </a:lvl2pPr>
            <a:lvl3pPr lvl="2" rtl="0" algn="ctr">
              <a:spcBef>
                <a:spcPts val="0"/>
              </a:spcBef>
              <a:spcAft>
                <a:spcPts val="0"/>
              </a:spcAft>
              <a:buSzPts val="2200"/>
              <a:buFont typeface="Poppins SemiBold"/>
              <a:buNone/>
              <a:defRPr sz="2200">
                <a:latin typeface="Poppins SemiBold"/>
                <a:ea typeface="Poppins SemiBold"/>
                <a:cs typeface="Poppins SemiBold"/>
                <a:sym typeface="Poppins SemiBold"/>
              </a:defRPr>
            </a:lvl3pPr>
            <a:lvl4pPr lvl="3" rtl="0" algn="ctr">
              <a:spcBef>
                <a:spcPts val="0"/>
              </a:spcBef>
              <a:spcAft>
                <a:spcPts val="0"/>
              </a:spcAft>
              <a:buSzPts val="2200"/>
              <a:buFont typeface="Poppins SemiBold"/>
              <a:buNone/>
              <a:defRPr sz="2200">
                <a:latin typeface="Poppins SemiBold"/>
                <a:ea typeface="Poppins SemiBold"/>
                <a:cs typeface="Poppins SemiBold"/>
                <a:sym typeface="Poppins SemiBold"/>
              </a:defRPr>
            </a:lvl4pPr>
            <a:lvl5pPr lvl="4" rtl="0" algn="ctr">
              <a:spcBef>
                <a:spcPts val="0"/>
              </a:spcBef>
              <a:spcAft>
                <a:spcPts val="0"/>
              </a:spcAft>
              <a:buSzPts val="2200"/>
              <a:buFont typeface="Poppins SemiBold"/>
              <a:buNone/>
              <a:defRPr sz="2200">
                <a:latin typeface="Poppins SemiBold"/>
                <a:ea typeface="Poppins SemiBold"/>
                <a:cs typeface="Poppins SemiBold"/>
                <a:sym typeface="Poppins SemiBold"/>
              </a:defRPr>
            </a:lvl5pPr>
            <a:lvl6pPr lvl="5" rtl="0" algn="ctr">
              <a:spcBef>
                <a:spcPts val="0"/>
              </a:spcBef>
              <a:spcAft>
                <a:spcPts val="0"/>
              </a:spcAft>
              <a:buSzPts val="2200"/>
              <a:buFont typeface="Poppins SemiBold"/>
              <a:buNone/>
              <a:defRPr sz="2200">
                <a:latin typeface="Poppins SemiBold"/>
                <a:ea typeface="Poppins SemiBold"/>
                <a:cs typeface="Poppins SemiBold"/>
                <a:sym typeface="Poppins SemiBold"/>
              </a:defRPr>
            </a:lvl6pPr>
            <a:lvl7pPr lvl="6" rtl="0" algn="ctr">
              <a:spcBef>
                <a:spcPts val="0"/>
              </a:spcBef>
              <a:spcAft>
                <a:spcPts val="0"/>
              </a:spcAft>
              <a:buSzPts val="2200"/>
              <a:buFont typeface="Poppins SemiBold"/>
              <a:buNone/>
              <a:defRPr sz="2200">
                <a:latin typeface="Poppins SemiBold"/>
                <a:ea typeface="Poppins SemiBold"/>
                <a:cs typeface="Poppins SemiBold"/>
                <a:sym typeface="Poppins SemiBold"/>
              </a:defRPr>
            </a:lvl7pPr>
            <a:lvl8pPr lvl="7" rtl="0" algn="ctr">
              <a:spcBef>
                <a:spcPts val="0"/>
              </a:spcBef>
              <a:spcAft>
                <a:spcPts val="0"/>
              </a:spcAft>
              <a:buSzPts val="2200"/>
              <a:buFont typeface="Poppins SemiBold"/>
              <a:buNone/>
              <a:defRPr sz="2200">
                <a:latin typeface="Poppins SemiBold"/>
                <a:ea typeface="Poppins SemiBold"/>
                <a:cs typeface="Poppins SemiBold"/>
                <a:sym typeface="Poppins SemiBold"/>
              </a:defRPr>
            </a:lvl8pPr>
            <a:lvl9pPr lvl="8" rtl="0" algn="ctr">
              <a:spcBef>
                <a:spcPts val="0"/>
              </a:spcBef>
              <a:spcAft>
                <a:spcPts val="0"/>
              </a:spcAft>
              <a:buSzPts val="2200"/>
              <a:buFont typeface="Poppins SemiBold"/>
              <a:buNone/>
              <a:defRPr sz="2200">
                <a:latin typeface="Poppins SemiBold"/>
                <a:ea typeface="Poppins SemiBold"/>
                <a:cs typeface="Poppins SemiBold"/>
                <a:sym typeface="Poppins SemiBold"/>
              </a:defRPr>
            </a:lvl9pPr>
          </a:lstStyle>
          <a:p/>
        </p:txBody>
      </p:sp>
      <p:sp>
        <p:nvSpPr>
          <p:cNvPr id="1917" name="Google Shape;1917;p15"/>
          <p:cNvSpPr txBox="1"/>
          <p:nvPr>
            <p:ph idx="8" type="subTitle"/>
          </p:nvPr>
        </p:nvSpPr>
        <p:spPr>
          <a:xfrm>
            <a:off x="6821939" y="2659451"/>
            <a:ext cx="1464300" cy="73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200"/>
            </a:lvl1pPr>
            <a:lvl2pPr lvl="1" rtl="0">
              <a:spcBef>
                <a:spcPts val="1600"/>
              </a:spcBef>
              <a:spcAft>
                <a:spcPts val="0"/>
              </a:spcAft>
              <a:buSzPts val="1200"/>
              <a:buNone/>
              <a:defRPr sz="1200"/>
            </a:lvl2pPr>
            <a:lvl3pPr lvl="2" rtl="0">
              <a:spcBef>
                <a:spcPts val="1600"/>
              </a:spcBef>
              <a:spcAft>
                <a:spcPts val="0"/>
              </a:spcAft>
              <a:buSzPts val="1200"/>
              <a:buNone/>
              <a:defRPr sz="1200"/>
            </a:lvl3pPr>
            <a:lvl4pPr lvl="3" rtl="0">
              <a:spcBef>
                <a:spcPts val="1600"/>
              </a:spcBef>
              <a:spcAft>
                <a:spcPts val="0"/>
              </a:spcAft>
              <a:buSzPts val="1200"/>
              <a:buNone/>
              <a:defRPr sz="1200"/>
            </a:lvl4pPr>
            <a:lvl5pPr lvl="4" rtl="0">
              <a:spcBef>
                <a:spcPts val="1600"/>
              </a:spcBef>
              <a:spcAft>
                <a:spcPts val="0"/>
              </a:spcAft>
              <a:buSzPts val="1200"/>
              <a:buNone/>
              <a:defRPr sz="1200"/>
            </a:lvl5pPr>
            <a:lvl6pPr lvl="5" rtl="0">
              <a:spcBef>
                <a:spcPts val="1600"/>
              </a:spcBef>
              <a:spcAft>
                <a:spcPts val="0"/>
              </a:spcAft>
              <a:buSzPts val="1200"/>
              <a:buNone/>
              <a:defRPr sz="1200"/>
            </a:lvl6pPr>
            <a:lvl7pPr lvl="6" rtl="0">
              <a:spcBef>
                <a:spcPts val="1600"/>
              </a:spcBef>
              <a:spcAft>
                <a:spcPts val="0"/>
              </a:spcAft>
              <a:buSzPts val="1200"/>
              <a:buNone/>
              <a:defRPr sz="1200"/>
            </a:lvl7pPr>
            <a:lvl8pPr lvl="7" rtl="0">
              <a:spcBef>
                <a:spcPts val="1600"/>
              </a:spcBef>
              <a:spcAft>
                <a:spcPts val="0"/>
              </a:spcAft>
              <a:buSzPts val="1200"/>
              <a:buNone/>
              <a:defRPr sz="1200"/>
            </a:lvl8pPr>
            <a:lvl9pPr lvl="8" rtl="0">
              <a:spcBef>
                <a:spcPts val="1600"/>
              </a:spcBef>
              <a:spcAft>
                <a:spcPts val="1600"/>
              </a:spcAft>
              <a:buSzPts val="1200"/>
              <a:buNone/>
              <a:defRPr sz="12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10">
    <p:spTree>
      <p:nvGrpSpPr>
        <p:cNvPr id="1918" name="Shape 1918"/>
        <p:cNvGrpSpPr/>
        <p:nvPr/>
      </p:nvGrpSpPr>
      <p:grpSpPr>
        <a:xfrm>
          <a:off x="0" y="0"/>
          <a:ext cx="0" cy="0"/>
          <a:chOff x="0" y="0"/>
          <a:chExt cx="0" cy="0"/>
        </a:xfrm>
      </p:grpSpPr>
      <p:sp>
        <p:nvSpPr>
          <p:cNvPr id="1919" name="Google Shape;1919;p16"/>
          <p:cNvSpPr txBox="1"/>
          <p:nvPr>
            <p:ph type="title"/>
          </p:nvPr>
        </p:nvSpPr>
        <p:spPr>
          <a:xfrm>
            <a:off x="714300" y="545750"/>
            <a:ext cx="2808000" cy="755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b="1"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920" name="Google Shape;1920;p16"/>
          <p:cNvSpPr txBox="1"/>
          <p:nvPr>
            <p:ph idx="1" type="body"/>
          </p:nvPr>
        </p:nvSpPr>
        <p:spPr>
          <a:xfrm>
            <a:off x="714300" y="1734450"/>
            <a:ext cx="2808000" cy="2508600"/>
          </a:xfrm>
          <a:prstGeom prst="rect">
            <a:avLst/>
          </a:prstGeom>
        </p:spPr>
        <p:txBody>
          <a:bodyPr anchorCtr="0" anchor="t" bIns="91425" lIns="91425" spcFirstLastPara="1" rIns="91425" wrap="square" tIns="91425">
            <a:noAutofit/>
          </a:bodyPr>
          <a:lstStyle>
            <a:lvl1pPr indent="-304800" lvl="0" marL="457200" rtl="0">
              <a:spcBef>
                <a:spcPts val="0"/>
              </a:spcBef>
              <a:spcAft>
                <a:spcPts val="0"/>
              </a:spcAft>
              <a:buSzPts val="1200"/>
              <a:buChar char="●"/>
              <a:defRPr sz="1200"/>
            </a:lvl1pPr>
            <a:lvl2pPr indent="-304800" lvl="1" marL="914400" rtl="0">
              <a:spcBef>
                <a:spcPts val="1600"/>
              </a:spcBef>
              <a:spcAft>
                <a:spcPts val="0"/>
              </a:spcAft>
              <a:buSzPts val="1200"/>
              <a:buChar char="○"/>
              <a:defRPr sz="1200"/>
            </a:lvl2pPr>
            <a:lvl3pPr indent="-304800" lvl="2" marL="1371600" rtl="0">
              <a:spcBef>
                <a:spcPts val="1600"/>
              </a:spcBef>
              <a:spcAft>
                <a:spcPts val="0"/>
              </a:spcAft>
              <a:buSzPts val="1200"/>
              <a:buChar char="■"/>
              <a:defRPr sz="1200"/>
            </a:lvl3pPr>
            <a:lvl4pPr indent="-304800" lvl="3" marL="1828800" rtl="0">
              <a:spcBef>
                <a:spcPts val="1600"/>
              </a:spcBef>
              <a:spcAft>
                <a:spcPts val="0"/>
              </a:spcAft>
              <a:buSzPts val="1200"/>
              <a:buChar char="●"/>
              <a:defRPr sz="1200"/>
            </a:lvl4pPr>
            <a:lvl5pPr indent="-304800" lvl="4" marL="2286000" rtl="0">
              <a:spcBef>
                <a:spcPts val="1600"/>
              </a:spcBef>
              <a:spcAft>
                <a:spcPts val="0"/>
              </a:spcAft>
              <a:buSzPts val="1200"/>
              <a:buChar char="○"/>
              <a:defRPr sz="1200"/>
            </a:lvl5pPr>
            <a:lvl6pPr indent="-304800" lvl="5" marL="2743200" rtl="0">
              <a:spcBef>
                <a:spcPts val="1600"/>
              </a:spcBef>
              <a:spcAft>
                <a:spcPts val="0"/>
              </a:spcAft>
              <a:buSzPts val="1200"/>
              <a:buChar char="■"/>
              <a:defRPr sz="1200"/>
            </a:lvl6pPr>
            <a:lvl7pPr indent="-304800" lvl="6" marL="3200400" rtl="0">
              <a:spcBef>
                <a:spcPts val="1600"/>
              </a:spcBef>
              <a:spcAft>
                <a:spcPts val="0"/>
              </a:spcAft>
              <a:buSzPts val="1200"/>
              <a:buChar char="●"/>
              <a:defRPr sz="1200"/>
            </a:lvl7pPr>
            <a:lvl8pPr indent="-304800" lvl="7" marL="3657600" rtl="0">
              <a:spcBef>
                <a:spcPts val="1600"/>
              </a:spcBef>
              <a:spcAft>
                <a:spcPts val="0"/>
              </a:spcAft>
              <a:buSzPts val="1200"/>
              <a:buChar char="○"/>
              <a:defRPr sz="1200"/>
            </a:lvl8pPr>
            <a:lvl9pPr indent="-304800" lvl="8" marL="4114800" rtl="0">
              <a:spcBef>
                <a:spcPts val="1600"/>
              </a:spcBef>
              <a:spcAft>
                <a:spcPts val="1600"/>
              </a:spcAft>
              <a:buSzPts val="1200"/>
              <a:buChar char="■"/>
              <a:defRPr sz="1200"/>
            </a:lvl9pPr>
          </a:lstStyle>
          <a:p/>
        </p:txBody>
      </p:sp>
      <p:grpSp>
        <p:nvGrpSpPr>
          <p:cNvPr id="1921" name="Google Shape;1921;p16"/>
          <p:cNvGrpSpPr/>
          <p:nvPr/>
        </p:nvGrpSpPr>
        <p:grpSpPr>
          <a:xfrm flipH="1">
            <a:off x="-830528" y="3821441"/>
            <a:ext cx="3239372" cy="1780558"/>
            <a:chOff x="4178350" y="2375050"/>
            <a:chExt cx="938350" cy="515775"/>
          </a:xfrm>
        </p:grpSpPr>
        <p:sp>
          <p:nvSpPr>
            <p:cNvPr id="1922" name="Google Shape;1922;p16"/>
            <p:cNvSpPr/>
            <p:nvPr/>
          </p:nvSpPr>
          <p:spPr>
            <a:xfrm>
              <a:off x="4178350" y="2375050"/>
              <a:ext cx="938350" cy="470050"/>
            </a:xfrm>
            <a:custGeom>
              <a:rect b="b" l="l" r="r" t="t"/>
              <a:pathLst>
                <a:path extrusionOk="0" h="18802" w="37534">
                  <a:moveTo>
                    <a:pt x="19941" y="1"/>
                  </a:moveTo>
                  <a:cubicBezTo>
                    <a:pt x="19829" y="1"/>
                    <a:pt x="19717" y="2"/>
                    <a:pt x="19604" y="4"/>
                  </a:cubicBezTo>
                  <a:cubicBezTo>
                    <a:pt x="17557" y="35"/>
                    <a:pt x="15789" y="780"/>
                    <a:pt x="13804" y="1121"/>
                  </a:cubicBezTo>
                  <a:cubicBezTo>
                    <a:pt x="11260" y="1617"/>
                    <a:pt x="8903" y="2765"/>
                    <a:pt x="6949" y="4440"/>
                  </a:cubicBezTo>
                  <a:cubicBezTo>
                    <a:pt x="2792" y="7914"/>
                    <a:pt x="248" y="12970"/>
                    <a:pt x="0" y="18367"/>
                  </a:cubicBezTo>
                  <a:lnTo>
                    <a:pt x="714" y="18802"/>
                  </a:lnTo>
                  <a:lnTo>
                    <a:pt x="36913" y="18678"/>
                  </a:lnTo>
                  <a:cubicBezTo>
                    <a:pt x="37534" y="16816"/>
                    <a:pt x="36727" y="14800"/>
                    <a:pt x="35952" y="12970"/>
                  </a:cubicBezTo>
                  <a:cubicBezTo>
                    <a:pt x="34711" y="10147"/>
                    <a:pt x="33377" y="7263"/>
                    <a:pt x="31392" y="4998"/>
                  </a:cubicBezTo>
                  <a:cubicBezTo>
                    <a:pt x="28520" y="1733"/>
                    <a:pt x="24234" y="1"/>
                    <a:pt x="19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16"/>
            <p:cNvSpPr/>
            <p:nvPr/>
          </p:nvSpPr>
          <p:spPr>
            <a:xfrm>
              <a:off x="4192225" y="2449850"/>
              <a:ext cx="867875" cy="411650"/>
            </a:xfrm>
            <a:custGeom>
              <a:rect b="b" l="l" r="r" t="t"/>
              <a:pathLst>
                <a:path extrusionOk="0" h="16466" w="34715">
                  <a:moveTo>
                    <a:pt x="18380" y="0"/>
                  </a:moveTo>
                  <a:cubicBezTo>
                    <a:pt x="17829" y="0"/>
                    <a:pt x="17276" y="28"/>
                    <a:pt x="16723" y="83"/>
                  </a:cubicBezTo>
                  <a:cubicBezTo>
                    <a:pt x="13063" y="455"/>
                    <a:pt x="9589" y="1944"/>
                    <a:pt x="6766" y="4302"/>
                  </a:cubicBezTo>
                  <a:cubicBezTo>
                    <a:pt x="3105" y="7403"/>
                    <a:pt x="1492" y="11839"/>
                    <a:pt x="35" y="16275"/>
                  </a:cubicBezTo>
                  <a:cubicBezTo>
                    <a:pt x="1" y="16377"/>
                    <a:pt x="123" y="16421"/>
                    <a:pt x="298" y="16421"/>
                  </a:cubicBezTo>
                  <a:cubicBezTo>
                    <a:pt x="604" y="16421"/>
                    <a:pt x="1072" y="16286"/>
                    <a:pt x="1151" y="16089"/>
                  </a:cubicBezTo>
                  <a:lnTo>
                    <a:pt x="1120" y="16089"/>
                  </a:lnTo>
                  <a:cubicBezTo>
                    <a:pt x="2299" y="12491"/>
                    <a:pt x="3540" y="8768"/>
                    <a:pt x="6083" y="5884"/>
                  </a:cubicBezTo>
                  <a:cubicBezTo>
                    <a:pt x="8906" y="2689"/>
                    <a:pt x="12908" y="765"/>
                    <a:pt x="17188" y="548"/>
                  </a:cubicBezTo>
                  <a:cubicBezTo>
                    <a:pt x="17428" y="536"/>
                    <a:pt x="17667" y="530"/>
                    <a:pt x="17906" y="530"/>
                  </a:cubicBezTo>
                  <a:cubicBezTo>
                    <a:pt x="21865" y="530"/>
                    <a:pt x="25631" y="2217"/>
                    <a:pt x="28293" y="5201"/>
                  </a:cubicBezTo>
                  <a:cubicBezTo>
                    <a:pt x="31023" y="8241"/>
                    <a:pt x="33566" y="11994"/>
                    <a:pt x="32946" y="16306"/>
                  </a:cubicBezTo>
                  <a:cubicBezTo>
                    <a:pt x="32924" y="16418"/>
                    <a:pt x="33055" y="16465"/>
                    <a:pt x="33235" y="16465"/>
                  </a:cubicBezTo>
                  <a:cubicBezTo>
                    <a:pt x="33554" y="16465"/>
                    <a:pt x="34023" y="16318"/>
                    <a:pt x="34063" y="16120"/>
                  </a:cubicBezTo>
                  <a:cubicBezTo>
                    <a:pt x="34714" y="11436"/>
                    <a:pt x="31798" y="7217"/>
                    <a:pt x="28634" y="4053"/>
                  </a:cubicBezTo>
                  <a:cubicBezTo>
                    <a:pt x="25844" y="1317"/>
                    <a:pt x="22177" y="0"/>
                    <a:pt x="1838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16"/>
            <p:cNvSpPr/>
            <p:nvPr/>
          </p:nvSpPr>
          <p:spPr>
            <a:xfrm>
              <a:off x="4252800" y="2496850"/>
              <a:ext cx="761025" cy="376950"/>
            </a:xfrm>
            <a:custGeom>
              <a:rect b="b" l="l" r="r" t="t"/>
              <a:pathLst>
                <a:path extrusionOk="0" h="15078" w="30441">
                  <a:moveTo>
                    <a:pt x="13814" y="1"/>
                  </a:moveTo>
                  <a:cubicBezTo>
                    <a:pt x="10218" y="1"/>
                    <a:pt x="7746" y="1872"/>
                    <a:pt x="5273" y="4345"/>
                  </a:cubicBezTo>
                  <a:cubicBezTo>
                    <a:pt x="2575" y="7074"/>
                    <a:pt x="62" y="10952"/>
                    <a:pt x="0" y="14922"/>
                  </a:cubicBezTo>
                  <a:cubicBezTo>
                    <a:pt x="0" y="15030"/>
                    <a:pt x="134" y="15078"/>
                    <a:pt x="309" y="15078"/>
                  </a:cubicBezTo>
                  <a:cubicBezTo>
                    <a:pt x="639" y="15078"/>
                    <a:pt x="1117" y="14907"/>
                    <a:pt x="1117" y="14643"/>
                  </a:cubicBezTo>
                  <a:cubicBezTo>
                    <a:pt x="1179" y="10890"/>
                    <a:pt x="3629" y="7074"/>
                    <a:pt x="6173" y="4500"/>
                  </a:cubicBezTo>
                  <a:cubicBezTo>
                    <a:pt x="7414" y="3259"/>
                    <a:pt x="8716" y="1863"/>
                    <a:pt x="10392" y="1150"/>
                  </a:cubicBezTo>
                  <a:cubicBezTo>
                    <a:pt x="11295" y="765"/>
                    <a:pt x="12261" y="601"/>
                    <a:pt x="13235" y="601"/>
                  </a:cubicBezTo>
                  <a:cubicBezTo>
                    <a:pt x="14537" y="601"/>
                    <a:pt x="15855" y="893"/>
                    <a:pt x="17061" y="1336"/>
                  </a:cubicBezTo>
                  <a:cubicBezTo>
                    <a:pt x="23047" y="3507"/>
                    <a:pt x="28104" y="8346"/>
                    <a:pt x="29282" y="14736"/>
                  </a:cubicBezTo>
                  <a:cubicBezTo>
                    <a:pt x="29303" y="14849"/>
                    <a:pt x="29438" y="14897"/>
                    <a:pt x="29607" y="14897"/>
                  </a:cubicBezTo>
                  <a:cubicBezTo>
                    <a:pt x="29952" y="14897"/>
                    <a:pt x="30441" y="14696"/>
                    <a:pt x="30399" y="14426"/>
                  </a:cubicBezTo>
                  <a:cubicBezTo>
                    <a:pt x="29717" y="10549"/>
                    <a:pt x="27638" y="7074"/>
                    <a:pt x="24536" y="4655"/>
                  </a:cubicBezTo>
                  <a:cubicBezTo>
                    <a:pt x="21558" y="2329"/>
                    <a:pt x="17898" y="95"/>
                    <a:pt x="13990" y="2"/>
                  </a:cubicBezTo>
                  <a:cubicBezTo>
                    <a:pt x="13931" y="1"/>
                    <a:pt x="13872" y="1"/>
                    <a:pt x="1381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16"/>
            <p:cNvSpPr/>
            <p:nvPr/>
          </p:nvSpPr>
          <p:spPr>
            <a:xfrm>
              <a:off x="4311275" y="2568125"/>
              <a:ext cx="619300" cy="306050"/>
            </a:xfrm>
            <a:custGeom>
              <a:rect b="b" l="l" r="r" t="t"/>
              <a:pathLst>
                <a:path extrusionOk="0" h="12242" w="24772">
                  <a:moveTo>
                    <a:pt x="11588" y="1"/>
                  </a:moveTo>
                  <a:cubicBezTo>
                    <a:pt x="5191" y="1"/>
                    <a:pt x="1980" y="5894"/>
                    <a:pt x="50" y="11389"/>
                  </a:cubicBezTo>
                  <a:cubicBezTo>
                    <a:pt x="1" y="11523"/>
                    <a:pt x="143" y="11580"/>
                    <a:pt x="341" y="11580"/>
                  </a:cubicBezTo>
                  <a:cubicBezTo>
                    <a:pt x="648" y="11580"/>
                    <a:pt x="1091" y="11441"/>
                    <a:pt x="1166" y="11234"/>
                  </a:cubicBezTo>
                  <a:lnTo>
                    <a:pt x="1197" y="11234"/>
                  </a:lnTo>
                  <a:cubicBezTo>
                    <a:pt x="2977" y="6003"/>
                    <a:pt x="5858" y="679"/>
                    <a:pt x="11490" y="679"/>
                  </a:cubicBezTo>
                  <a:cubicBezTo>
                    <a:pt x="12337" y="679"/>
                    <a:pt x="13247" y="800"/>
                    <a:pt x="14225" y="1059"/>
                  </a:cubicBezTo>
                  <a:cubicBezTo>
                    <a:pt x="19282" y="2424"/>
                    <a:pt x="23593" y="6488"/>
                    <a:pt x="23531" y="12009"/>
                  </a:cubicBezTo>
                  <a:cubicBezTo>
                    <a:pt x="23531" y="12175"/>
                    <a:pt x="23689" y="12241"/>
                    <a:pt x="23885" y="12241"/>
                  </a:cubicBezTo>
                  <a:cubicBezTo>
                    <a:pt x="24205" y="12241"/>
                    <a:pt x="24629" y="12065"/>
                    <a:pt x="24648" y="11854"/>
                  </a:cubicBezTo>
                  <a:cubicBezTo>
                    <a:pt x="24772" y="5216"/>
                    <a:pt x="18723" y="532"/>
                    <a:pt x="12457" y="36"/>
                  </a:cubicBezTo>
                  <a:cubicBezTo>
                    <a:pt x="12161" y="12"/>
                    <a:pt x="11871" y="1"/>
                    <a:pt x="1158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16"/>
            <p:cNvSpPr/>
            <p:nvPr/>
          </p:nvSpPr>
          <p:spPr>
            <a:xfrm>
              <a:off x="4374000" y="2647325"/>
              <a:ext cx="513325" cy="228750"/>
            </a:xfrm>
            <a:custGeom>
              <a:rect b="b" l="l" r="r" t="t"/>
              <a:pathLst>
                <a:path extrusionOk="0" h="9150" w="20533">
                  <a:moveTo>
                    <a:pt x="9607" y="1"/>
                  </a:moveTo>
                  <a:cubicBezTo>
                    <a:pt x="5109" y="1"/>
                    <a:pt x="1077" y="4840"/>
                    <a:pt x="22" y="8841"/>
                  </a:cubicBezTo>
                  <a:cubicBezTo>
                    <a:pt x="0" y="8928"/>
                    <a:pt x="119" y="8966"/>
                    <a:pt x="287" y="8966"/>
                  </a:cubicBezTo>
                  <a:cubicBezTo>
                    <a:pt x="599" y="8966"/>
                    <a:pt x="1078" y="8837"/>
                    <a:pt x="1139" y="8655"/>
                  </a:cubicBezTo>
                  <a:cubicBezTo>
                    <a:pt x="1697" y="6546"/>
                    <a:pt x="2845" y="4654"/>
                    <a:pt x="4427" y="3165"/>
                  </a:cubicBezTo>
                  <a:cubicBezTo>
                    <a:pt x="5078" y="2451"/>
                    <a:pt x="5823" y="1831"/>
                    <a:pt x="6629" y="1273"/>
                  </a:cubicBezTo>
                  <a:cubicBezTo>
                    <a:pt x="7450" y="714"/>
                    <a:pt x="8375" y="495"/>
                    <a:pt x="9317" y="495"/>
                  </a:cubicBezTo>
                  <a:cubicBezTo>
                    <a:pt x="10155" y="495"/>
                    <a:pt x="11006" y="669"/>
                    <a:pt x="11809" y="931"/>
                  </a:cubicBezTo>
                  <a:cubicBezTo>
                    <a:pt x="15532" y="2172"/>
                    <a:pt x="18386" y="5212"/>
                    <a:pt x="19347" y="9058"/>
                  </a:cubicBezTo>
                  <a:cubicBezTo>
                    <a:pt x="19363" y="9123"/>
                    <a:pt x="19453" y="9150"/>
                    <a:pt x="19574" y="9150"/>
                  </a:cubicBezTo>
                  <a:cubicBezTo>
                    <a:pt x="19922" y="9150"/>
                    <a:pt x="20533" y="8932"/>
                    <a:pt x="20464" y="8748"/>
                  </a:cubicBezTo>
                  <a:cubicBezTo>
                    <a:pt x="19254" y="3878"/>
                    <a:pt x="14756" y="1"/>
                    <a:pt x="960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16"/>
            <p:cNvSpPr/>
            <p:nvPr/>
          </p:nvSpPr>
          <p:spPr>
            <a:xfrm>
              <a:off x="4437575" y="2724875"/>
              <a:ext cx="345675" cy="156550"/>
            </a:xfrm>
            <a:custGeom>
              <a:rect b="b" l="l" r="r" t="t"/>
              <a:pathLst>
                <a:path extrusionOk="0" h="6262" w="13827">
                  <a:moveTo>
                    <a:pt x="7587" y="0"/>
                  </a:moveTo>
                  <a:cubicBezTo>
                    <a:pt x="4082" y="0"/>
                    <a:pt x="1318" y="2440"/>
                    <a:pt x="116" y="5615"/>
                  </a:cubicBezTo>
                  <a:cubicBezTo>
                    <a:pt x="1" y="5927"/>
                    <a:pt x="260" y="6074"/>
                    <a:pt x="557" y="6074"/>
                  </a:cubicBezTo>
                  <a:cubicBezTo>
                    <a:pt x="820" y="6074"/>
                    <a:pt x="1114" y="5958"/>
                    <a:pt x="1201" y="5739"/>
                  </a:cubicBezTo>
                  <a:cubicBezTo>
                    <a:pt x="2132" y="3258"/>
                    <a:pt x="4148" y="1024"/>
                    <a:pt x="6971" y="838"/>
                  </a:cubicBezTo>
                  <a:cubicBezTo>
                    <a:pt x="7119" y="826"/>
                    <a:pt x="7266" y="820"/>
                    <a:pt x="7412" y="820"/>
                  </a:cubicBezTo>
                  <a:cubicBezTo>
                    <a:pt x="10202" y="820"/>
                    <a:pt x="12561" y="3035"/>
                    <a:pt x="12679" y="5894"/>
                  </a:cubicBezTo>
                  <a:cubicBezTo>
                    <a:pt x="12692" y="6152"/>
                    <a:pt x="12913" y="6262"/>
                    <a:pt x="13158" y="6262"/>
                  </a:cubicBezTo>
                  <a:cubicBezTo>
                    <a:pt x="13473" y="6262"/>
                    <a:pt x="13826" y="6081"/>
                    <a:pt x="13826" y="5801"/>
                  </a:cubicBezTo>
                  <a:cubicBezTo>
                    <a:pt x="13671" y="2451"/>
                    <a:pt x="11003" y="32"/>
                    <a:pt x="7653" y="1"/>
                  </a:cubicBezTo>
                  <a:cubicBezTo>
                    <a:pt x="7631" y="1"/>
                    <a:pt x="7609" y="0"/>
                    <a:pt x="758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16"/>
            <p:cNvSpPr/>
            <p:nvPr/>
          </p:nvSpPr>
          <p:spPr>
            <a:xfrm>
              <a:off x="4481575" y="2799000"/>
              <a:ext cx="244675" cy="91825"/>
            </a:xfrm>
            <a:custGeom>
              <a:rect b="b" l="l" r="r" t="t"/>
              <a:pathLst>
                <a:path extrusionOk="0" h="3673" w="9787">
                  <a:moveTo>
                    <a:pt x="5465" y="1"/>
                  </a:moveTo>
                  <a:cubicBezTo>
                    <a:pt x="5004" y="1"/>
                    <a:pt x="4566" y="48"/>
                    <a:pt x="4187" y="138"/>
                  </a:cubicBezTo>
                  <a:cubicBezTo>
                    <a:pt x="3350" y="324"/>
                    <a:pt x="2512" y="634"/>
                    <a:pt x="1768" y="1068"/>
                  </a:cubicBezTo>
                  <a:cubicBezTo>
                    <a:pt x="868" y="1627"/>
                    <a:pt x="496" y="2681"/>
                    <a:pt x="31" y="3612"/>
                  </a:cubicBezTo>
                  <a:cubicBezTo>
                    <a:pt x="1" y="3652"/>
                    <a:pt x="91" y="3673"/>
                    <a:pt x="233" y="3673"/>
                  </a:cubicBezTo>
                  <a:cubicBezTo>
                    <a:pt x="528" y="3673"/>
                    <a:pt x="1043" y="3583"/>
                    <a:pt x="1147" y="3395"/>
                  </a:cubicBezTo>
                  <a:cubicBezTo>
                    <a:pt x="1972" y="1802"/>
                    <a:pt x="2823" y="444"/>
                    <a:pt x="4823" y="444"/>
                  </a:cubicBezTo>
                  <a:cubicBezTo>
                    <a:pt x="5004" y="444"/>
                    <a:pt x="5196" y="456"/>
                    <a:pt x="5397" y="479"/>
                  </a:cubicBezTo>
                  <a:cubicBezTo>
                    <a:pt x="6700" y="665"/>
                    <a:pt x="8282" y="1316"/>
                    <a:pt x="8592" y="2681"/>
                  </a:cubicBezTo>
                  <a:cubicBezTo>
                    <a:pt x="8608" y="2736"/>
                    <a:pt x="8693" y="2759"/>
                    <a:pt x="8810" y="2759"/>
                  </a:cubicBezTo>
                  <a:cubicBezTo>
                    <a:pt x="9157" y="2759"/>
                    <a:pt x="9786" y="2556"/>
                    <a:pt x="9740" y="2371"/>
                  </a:cubicBezTo>
                  <a:cubicBezTo>
                    <a:pt x="9346" y="698"/>
                    <a:pt x="7235" y="1"/>
                    <a:pt x="546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 name="Google Shape;1929;p16"/>
          <p:cNvGrpSpPr/>
          <p:nvPr/>
        </p:nvGrpSpPr>
        <p:grpSpPr>
          <a:xfrm>
            <a:off x="1816335" y="3884955"/>
            <a:ext cx="881125" cy="1554173"/>
            <a:chOff x="2797700" y="3217325"/>
            <a:chExt cx="682725" cy="1204225"/>
          </a:xfrm>
        </p:grpSpPr>
        <p:sp>
          <p:nvSpPr>
            <p:cNvPr id="1930" name="Google Shape;1930;p16"/>
            <p:cNvSpPr/>
            <p:nvPr/>
          </p:nvSpPr>
          <p:spPr>
            <a:xfrm>
              <a:off x="2797700" y="3824925"/>
              <a:ext cx="500825" cy="451000"/>
            </a:xfrm>
            <a:custGeom>
              <a:rect b="b" l="l" r="r" t="t"/>
              <a:pathLst>
                <a:path extrusionOk="0" h="18040" w="20033">
                  <a:moveTo>
                    <a:pt x="1771" y="1417"/>
                  </a:moveTo>
                  <a:cubicBezTo>
                    <a:pt x="5098" y="3779"/>
                    <a:pt x="8428" y="6149"/>
                    <a:pt x="11644" y="8700"/>
                  </a:cubicBezTo>
                  <a:cubicBezTo>
                    <a:pt x="14663" y="11098"/>
                    <a:pt x="17605" y="13317"/>
                    <a:pt x="19046" y="16873"/>
                  </a:cubicBezTo>
                  <a:lnTo>
                    <a:pt x="19046" y="16873"/>
                  </a:lnTo>
                  <a:cubicBezTo>
                    <a:pt x="17333" y="16151"/>
                    <a:pt x="15525" y="16018"/>
                    <a:pt x="13691" y="15680"/>
                  </a:cubicBezTo>
                  <a:cubicBezTo>
                    <a:pt x="10775" y="15183"/>
                    <a:pt x="8759" y="13850"/>
                    <a:pt x="7239" y="11306"/>
                  </a:cubicBezTo>
                  <a:cubicBezTo>
                    <a:pt x="6154" y="9476"/>
                    <a:pt x="5440" y="7429"/>
                    <a:pt x="4479" y="5567"/>
                  </a:cubicBezTo>
                  <a:cubicBezTo>
                    <a:pt x="3681" y="4109"/>
                    <a:pt x="2783" y="2717"/>
                    <a:pt x="1771" y="1417"/>
                  </a:cubicBezTo>
                  <a:close/>
                  <a:moveTo>
                    <a:pt x="548" y="1"/>
                  </a:moveTo>
                  <a:cubicBezTo>
                    <a:pt x="359" y="1"/>
                    <a:pt x="0" y="127"/>
                    <a:pt x="105" y="232"/>
                  </a:cubicBezTo>
                  <a:cubicBezTo>
                    <a:pt x="105" y="232"/>
                    <a:pt x="105" y="232"/>
                    <a:pt x="105" y="232"/>
                  </a:cubicBezTo>
                  <a:lnTo>
                    <a:pt x="105" y="232"/>
                  </a:lnTo>
                  <a:cubicBezTo>
                    <a:pt x="1904" y="2310"/>
                    <a:pt x="3424" y="4606"/>
                    <a:pt x="4572" y="7087"/>
                  </a:cubicBezTo>
                  <a:cubicBezTo>
                    <a:pt x="5409" y="8917"/>
                    <a:pt x="6123" y="10779"/>
                    <a:pt x="7301" y="12423"/>
                  </a:cubicBezTo>
                  <a:cubicBezTo>
                    <a:pt x="10279" y="16641"/>
                    <a:pt x="14963" y="15338"/>
                    <a:pt x="19120" y="17355"/>
                  </a:cubicBezTo>
                  <a:cubicBezTo>
                    <a:pt x="19135" y="17362"/>
                    <a:pt x="19156" y="17366"/>
                    <a:pt x="19181" y="17366"/>
                  </a:cubicBezTo>
                  <a:cubicBezTo>
                    <a:pt x="19196" y="17366"/>
                    <a:pt x="19213" y="17364"/>
                    <a:pt x="19231" y="17362"/>
                  </a:cubicBezTo>
                  <a:lnTo>
                    <a:pt x="19231" y="17362"/>
                  </a:lnTo>
                  <a:cubicBezTo>
                    <a:pt x="19302" y="17562"/>
                    <a:pt x="19369" y="17766"/>
                    <a:pt x="19430" y="17975"/>
                  </a:cubicBezTo>
                  <a:cubicBezTo>
                    <a:pt x="19448" y="18020"/>
                    <a:pt x="19509" y="18039"/>
                    <a:pt x="19584" y="18039"/>
                  </a:cubicBezTo>
                  <a:cubicBezTo>
                    <a:pt x="19766" y="18039"/>
                    <a:pt x="20032" y="17930"/>
                    <a:pt x="19988" y="17820"/>
                  </a:cubicBezTo>
                  <a:cubicBezTo>
                    <a:pt x="18809" y="13787"/>
                    <a:pt x="15894" y="11523"/>
                    <a:pt x="12730" y="8948"/>
                  </a:cubicBezTo>
                  <a:cubicBezTo>
                    <a:pt x="8821" y="5785"/>
                    <a:pt x="4727" y="2900"/>
                    <a:pt x="632" y="15"/>
                  </a:cubicBezTo>
                  <a:cubicBezTo>
                    <a:pt x="613" y="5"/>
                    <a:pt x="583" y="1"/>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16"/>
            <p:cNvSpPr/>
            <p:nvPr/>
          </p:nvSpPr>
          <p:spPr>
            <a:xfrm>
              <a:off x="2799200" y="3824650"/>
              <a:ext cx="633925" cy="527825"/>
            </a:xfrm>
            <a:custGeom>
              <a:rect b="b" l="l" r="r" t="t"/>
              <a:pathLst>
                <a:path extrusionOk="0" h="21113" w="25357">
                  <a:moveTo>
                    <a:pt x="511" y="1"/>
                  </a:moveTo>
                  <a:cubicBezTo>
                    <a:pt x="334" y="1"/>
                    <a:pt x="0" y="142"/>
                    <a:pt x="76" y="243"/>
                  </a:cubicBezTo>
                  <a:lnTo>
                    <a:pt x="45" y="243"/>
                  </a:lnTo>
                  <a:cubicBezTo>
                    <a:pt x="2092" y="2787"/>
                    <a:pt x="4263" y="5206"/>
                    <a:pt x="6621" y="7471"/>
                  </a:cubicBezTo>
                  <a:cubicBezTo>
                    <a:pt x="8854" y="9735"/>
                    <a:pt x="11088" y="12123"/>
                    <a:pt x="13476" y="14202"/>
                  </a:cubicBezTo>
                  <a:cubicBezTo>
                    <a:pt x="14655" y="15256"/>
                    <a:pt x="15927" y="15536"/>
                    <a:pt x="17292" y="16280"/>
                  </a:cubicBezTo>
                  <a:cubicBezTo>
                    <a:pt x="18625" y="17024"/>
                    <a:pt x="19618" y="18234"/>
                    <a:pt x="20766" y="19196"/>
                  </a:cubicBezTo>
                  <a:cubicBezTo>
                    <a:pt x="21763" y="20010"/>
                    <a:pt x="22961" y="21112"/>
                    <a:pt x="24321" y="21112"/>
                  </a:cubicBezTo>
                  <a:cubicBezTo>
                    <a:pt x="24568" y="21112"/>
                    <a:pt x="24820" y="21076"/>
                    <a:pt x="25077" y="20995"/>
                  </a:cubicBezTo>
                  <a:cubicBezTo>
                    <a:pt x="25328" y="20920"/>
                    <a:pt x="25356" y="20783"/>
                    <a:pt x="25177" y="20783"/>
                  </a:cubicBezTo>
                  <a:cubicBezTo>
                    <a:pt x="25134" y="20783"/>
                    <a:pt x="25081" y="20791"/>
                    <a:pt x="25015" y="20809"/>
                  </a:cubicBezTo>
                  <a:cubicBezTo>
                    <a:pt x="24851" y="20858"/>
                    <a:pt x="24683" y="20881"/>
                    <a:pt x="24511" y="20881"/>
                  </a:cubicBezTo>
                  <a:cubicBezTo>
                    <a:pt x="22509" y="20881"/>
                    <a:pt x="20066" y="17774"/>
                    <a:pt x="18781" y="16745"/>
                  </a:cubicBezTo>
                  <a:cubicBezTo>
                    <a:pt x="17664" y="15877"/>
                    <a:pt x="16392" y="15629"/>
                    <a:pt x="15182" y="14915"/>
                  </a:cubicBezTo>
                  <a:cubicBezTo>
                    <a:pt x="14097" y="14233"/>
                    <a:pt x="13228" y="13240"/>
                    <a:pt x="12297" y="12341"/>
                  </a:cubicBezTo>
                  <a:cubicBezTo>
                    <a:pt x="8265" y="8370"/>
                    <a:pt x="4077" y="4493"/>
                    <a:pt x="603" y="26"/>
                  </a:cubicBezTo>
                  <a:cubicBezTo>
                    <a:pt x="586" y="8"/>
                    <a:pt x="553"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16"/>
            <p:cNvSpPr/>
            <p:nvPr/>
          </p:nvSpPr>
          <p:spPr>
            <a:xfrm>
              <a:off x="3258625" y="3484850"/>
              <a:ext cx="221800" cy="706250"/>
            </a:xfrm>
            <a:custGeom>
              <a:rect b="b" l="l" r="r" t="t"/>
              <a:pathLst>
                <a:path extrusionOk="0" h="28250" w="8872">
                  <a:moveTo>
                    <a:pt x="4023" y="1179"/>
                  </a:moveTo>
                  <a:lnTo>
                    <a:pt x="4023" y="1179"/>
                  </a:lnTo>
                  <a:cubicBezTo>
                    <a:pt x="4839" y="3333"/>
                    <a:pt x="5669" y="5467"/>
                    <a:pt x="6452" y="7600"/>
                  </a:cubicBezTo>
                  <a:cubicBezTo>
                    <a:pt x="7414" y="10175"/>
                    <a:pt x="8375" y="12905"/>
                    <a:pt x="8127" y="15696"/>
                  </a:cubicBezTo>
                  <a:cubicBezTo>
                    <a:pt x="7781" y="19683"/>
                    <a:pt x="5201" y="23239"/>
                    <a:pt x="5550" y="27266"/>
                  </a:cubicBezTo>
                  <a:lnTo>
                    <a:pt x="5550" y="27266"/>
                  </a:lnTo>
                  <a:cubicBezTo>
                    <a:pt x="2881" y="24125"/>
                    <a:pt x="1683" y="19726"/>
                    <a:pt x="993" y="15727"/>
                  </a:cubicBezTo>
                  <a:cubicBezTo>
                    <a:pt x="528" y="12967"/>
                    <a:pt x="1644" y="10485"/>
                    <a:pt x="2420" y="7879"/>
                  </a:cubicBezTo>
                  <a:cubicBezTo>
                    <a:pt x="3063" y="5626"/>
                    <a:pt x="3591" y="3420"/>
                    <a:pt x="4023" y="1179"/>
                  </a:cubicBezTo>
                  <a:close/>
                  <a:moveTo>
                    <a:pt x="4046" y="0"/>
                  </a:moveTo>
                  <a:cubicBezTo>
                    <a:pt x="3884" y="0"/>
                    <a:pt x="3692" y="87"/>
                    <a:pt x="3692" y="187"/>
                  </a:cubicBezTo>
                  <a:cubicBezTo>
                    <a:pt x="3690" y="196"/>
                    <a:pt x="3688" y="204"/>
                    <a:pt x="3687" y="213"/>
                  </a:cubicBezTo>
                  <a:lnTo>
                    <a:pt x="3687" y="213"/>
                  </a:lnTo>
                  <a:lnTo>
                    <a:pt x="3661" y="218"/>
                  </a:lnTo>
                  <a:cubicBezTo>
                    <a:pt x="3666" y="233"/>
                    <a:pt x="3672" y="248"/>
                    <a:pt x="3677" y="263"/>
                  </a:cubicBezTo>
                  <a:lnTo>
                    <a:pt x="3677" y="263"/>
                  </a:lnTo>
                  <a:cubicBezTo>
                    <a:pt x="3152" y="3091"/>
                    <a:pt x="2474" y="5888"/>
                    <a:pt x="1644" y="8655"/>
                  </a:cubicBezTo>
                  <a:cubicBezTo>
                    <a:pt x="931" y="11074"/>
                    <a:pt x="0" y="13339"/>
                    <a:pt x="435" y="15882"/>
                  </a:cubicBezTo>
                  <a:cubicBezTo>
                    <a:pt x="1179" y="20225"/>
                    <a:pt x="2513" y="25002"/>
                    <a:pt x="5677" y="28197"/>
                  </a:cubicBezTo>
                  <a:cubicBezTo>
                    <a:pt x="5681" y="28201"/>
                    <a:pt x="5685" y="28205"/>
                    <a:pt x="5690" y="28208"/>
                  </a:cubicBezTo>
                  <a:lnTo>
                    <a:pt x="5690" y="28208"/>
                  </a:lnTo>
                  <a:cubicBezTo>
                    <a:pt x="5712" y="28237"/>
                    <a:pt x="5760" y="28250"/>
                    <a:pt x="5817" y="28250"/>
                  </a:cubicBezTo>
                  <a:cubicBezTo>
                    <a:pt x="5990" y="28250"/>
                    <a:pt x="6256" y="28138"/>
                    <a:pt x="6235" y="28011"/>
                  </a:cubicBezTo>
                  <a:cubicBezTo>
                    <a:pt x="5336" y="23420"/>
                    <a:pt x="8593" y="19481"/>
                    <a:pt x="8717" y="14983"/>
                  </a:cubicBezTo>
                  <a:cubicBezTo>
                    <a:pt x="8872" y="9958"/>
                    <a:pt x="5987" y="4715"/>
                    <a:pt x="4250" y="94"/>
                  </a:cubicBezTo>
                  <a:cubicBezTo>
                    <a:pt x="4217" y="27"/>
                    <a:pt x="4136" y="0"/>
                    <a:pt x="40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16"/>
            <p:cNvSpPr/>
            <p:nvPr/>
          </p:nvSpPr>
          <p:spPr>
            <a:xfrm>
              <a:off x="3342800" y="3512850"/>
              <a:ext cx="102725" cy="837725"/>
            </a:xfrm>
            <a:custGeom>
              <a:rect b="b" l="l" r="r" t="t"/>
              <a:pathLst>
                <a:path extrusionOk="0" h="33509" w="4109">
                  <a:moveTo>
                    <a:pt x="467" y="0"/>
                  </a:moveTo>
                  <a:cubicBezTo>
                    <a:pt x="285" y="0"/>
                    <a:pt x="0" y="124"/>
                    <a:pt x="45" y="214"/>
                  </a:cubicBezTo>
                  <a:lnTo>
                    <a:pt x="14" y="214"/>
                  </a:lnTo>
                  <a:cubicBezTo>
                    <a:pt x="2496" y="5612"/>
                    <a:pt x="263" y="11567"/>
                    <a:pt x="449" y="17213"/>
                  </a:cubicBezTo>
                  <a:cubicBezTo>
                    <a:pt x="604" y="20067"/>
                    <a:pt x="1100" y="22889"/>
                    <a:pt x="1969" y="25619"/>
                  </a:cubicBezTo>
                  <a:cubicBezTo>
                    <a:pt x="2682" y="28101"/>
                    <a:pt x="3582" y="30799"/>
                    <a:pt x="3023" y="33405"/>
                  </a:cubicBezTo>
                  <a:cubicBezTo>
                    <a:pt x="3011" y="33478"/>
                    <a:pt x="3090" y="33508"/>
                    <a:pt x="3192" y="33508"/>
                  </a:cubicBezTo>
                  <a:cubicBezTo>
                    <a:pt x="3350" y="33508"/>
                    <a:pt x="3563" y="33437"/>
                    <a:pt x="3582" y="33343"/>
                  </a:cubicBezTo>
                  <a:cubicBezTo>
                    <a:pt x="4109" y="30861"/>
                    <a:pt x="3364" y="28349"/>
                    <a:pt x="2682" y="25991"/>
                  </a:cubicBezTo>
                  <a:cubicBezTo>
                    <a:pt x="1907" y="23293"/>
                    <a:pt x="1224" y="20594"/>
                    <a:pt x="1069" y="17740"/>
                  </a:cubicBezTo>
                  <a:cubicBezTo>
                    <a:pt x="728" y="11940"/>
                    <a:pt x="3178" y="5643"/>
                    <a:pt x="604" y="59"/>
                  </a:cubicBezTo>
                  <a:cubicBezTo>
                    <a:pt x="587" y="17"/>
                    <a:pt x="534" y="0"/>
                    <a:pt x="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16"/>
            <p:cNvSpPr/>
            <p:nvPr/>
          </p:nvSpPr>
          <p:spPr>
            <a:xfrm>
              <a:off x="3139775" y="3858825"/>
              <a:ext cx="334875" cy="562725"/>
            </a:xfrm>
            <a:custGeom>
              <a:rect b="b" l="l" r="r" t="t"/>
              <a:pathLst>
                <a:path extrusionOk="0" h="22509" w="13395">
                  <a:moveTo>
                    <a:pt x="389" y="1"/>
                  </a:moveTo>
                  <a:cubicBezTo>
                    <a:pt x="207" y="1"/>
                    <a:pt x="0" y="127"/>
                    <a:pt x="39" y="303"/>
                  </a:cubicBezTo>
                  <a:cubicBezTo>
                    <a:pt x="2149" y="8585"/>
                    <a:pt x="8725" y="15068"/>
                    <a:pt x="12788" y="22420"/>
                  </a:cubicBezTo>
                  <a:cubicBezTo>
                    <a:pt x="12824" y="22482"/>
                    <a:pt x="12894" y="22509"/>
                    <a:pt x="12970" y="22509"/>
                  </a:cubicBezTo>
                  <a:cubicBezTo>
                    <a:pt x="13160" y="22509"/>
                    <a:pt x="13395" y="22348"/>
                    <a:pt x="13285" y="22171"/>
                  </a:cubicBezTo>
                  <a:cubicBezTo>
                    <a:pt x="9252" y="14851"/>
                    <a:pt x="2707" y="8399"/>
                    <a:pt x="629" y="148"/>
                  </a:cubicBezTo>
                  <a:cubicBezTo>
                    <a:pt x="594" y="44"/>
                    <a:pt x="496" y="1"/>
                    <a:pt x="3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16"/>
            <p:cNvSpPr/>
            <p:nvPr/>
          </p:nvSpPr>
          <p:spPr>
            <a:xfrm>
              <a:off x="2926700" y="3217325"/>
              <a:ext cx="246850" cy="708075"/>
            </a:xfrm>
            <a:custGeom>
              <a:rect b="b" l="l" r="r" t="t"/>
              <a:pathLst>
                <a:path extrusionOk="0" h="28323" w="9874">
                  <a:moveTo>
                    <a:pt x="1803" y="1094"/>
                  </a:moveTo>
                  <a:cubicBezTo>
                    <a:pt x="2973" y="3036"/>
                    <a:pt x="4212" y="4983"/>
                    <a:pt x="5305" y="6979"/>
                  </a:cubicBezTo>
                  <a:cubicBezTo>
                    <a:pt x="6081" y="8313"/>
                    <a:pt x="6515" y="9833"/>
                    <a:pt x="6515" y="11384"/>
                  </a:cubicBezTo>
                  <a:cubicBezTo>
                    <a:pt x="6484" y="12718"/>
                    <a:pt x="6174" y="14021"/>
                    <a:pt x="6205" y="15354"/>
                  </a:cubicBezTo>
                  <a:cubicBezTo>
                    <a:pt x="6205" y="17495"/>
                    <a:pt x="7042" y="19542"/>
                    <a:pt x="7570" y="21558"/>
                  </a:cubicBezTo>
                  <a:cubicBezTo>
                    <a:pt x="8064" y="23536"/>
                    <a:pt x="8534" y="25490"/>
                    <a:pt x="9088" y="27441"/>
                  </a:cubicBezTo>
                  <a:lnTo>
                    <a:pt x="9088" y="27441"/>
                  </a:lnTo>
                  <a:cubicBezTo>
                    <a:pt x="5794" y="24842"/>
                    <a:pt x="3483" y="20703"/>
                    <a:pt x="2234" y="16781"/>
                  </a:cubicBezTo>
                  <a:cubicBezTo>
                    <a:pt x="685" y="11810"/>
                    <a:pt x="1450" y="6261"/>
                    <a:pt x="1803" y="1094"/>
                  </a:cubicBezTo>
                  <a:close/>
                  <a:moveTo>
                    <a:pt x="1642" y="1"/>
                  </a:moveTo>
                  <a:cubicBezTo>
                    <a:pt x="1488" y="1"/>
                    <a:pt x="1304" y="96"/>
                    <a:pt x="1304" y="217"/>
                  </a:cubicBezTo>
                  <a:cubicBezTo>
                    <a:pt x="994" y="5863"/>
                    <a:pt x="1" y="11973"/>
                    <a:pt x="1862" y="17433"/>
                  </a:cubicBezTo>
                  <a:cubicBezTo>
                    <a:pt x="3289" y="21558"/>
                    <a:pt x="5740" y="25746"/>
                    <a:pt x="9369" y="28289"/>
                  </a:cubicBezTo>
                  <a:cubicBezTo>
                    <a:pt x="9397" y="28308"/>
                    <a:pt x="9432" y="28318"/>
                    <a:pt x="9471" y="28320"/>
                  </a:cubicBezTo>
                  <a:lnTo>
                    <a:pt x="9471" y="28320"/>
                  </a:lnTo>
                  <a:cubicBezTo>
                    <a:pt x="9484" y="28321"/>
                    <a:pt x="9498" y="28322"/>
                    <a:pt x="9512" y="28322"/>
                  </a:cubicBezTo>
                  <a:cubicBezTo>
                    <a:pt x="9674" y="28322"/>
                    <a:pt x="9870" y="28220"/>
                    <a:pt x="9870" y="28080"/>
                  </a:cubicBezTo>
                  <a:lnTo>
                    <a:pt x="9870" y="28080"/>
                  </a:lnTo>
                  <a:cubicBezTo>
                    <a:pt x="9874" y="28054"/>
                    <a:pt x="9869" y="28027"/>
                    <a:pt x="9853" y="28001"/>
                  </a:cubicBezTo>
                  <a:lnTo>
                    <a:pt x="9853" y="28001"/>
                  </a:lnTo>
                  <a:cubicBezTo>
                    <a:pt x="9207" y="25812"/>
                    <a:pt x="8683" y="23623"/>
                    <a:pt x="8128" y="21434"/>
                  </a:cubicBezTo>
                  <a:cubicBezTo>
                    <a:pt x="7384" y="18580"/>
                    <a:pt x="6608" y="16130"/>
                    <a:pt x="6918" y="13152"/>
                  </a:cubicBezTo>
                  <a:cubicBezTo>
                    <a:pt x="7166" y="10888"/>
                    <a:pt x="7042" y="9089"/>
                    <a:pt x="5988" y="7041"/>
                  </a:cubicBezTo>
                  <a:cubicBezTo>
                    <a:pt x="4716" y="4653"/>
                    <a:pt x="3227" y="2388"/>
                    <a:pt x="1831" y="93"/>
                  </a:cubicBezTo>
                  <a:cubicBezTo>
                    <a:pt x="1799" y="28"/>
                    <a:pt x="1725" y="1"/>
                    <a:pt x="1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16"/>
            <p:cNvSpPr/>
            <p:nvPr/>
          </p:nvSpPr>
          <p:spPr>
            <a:xfrm>
              <a:off x="2975275" y="3249325"/>
              <a:ext cx="199675" cy="674700"/>
            </a:xfrm>
            <a:custGeom>
              <a:rect b="b" l="l" r="r" t="t"/>
              <a:pathLst>
                <a:path extrusionOk="0" h="26988" w="7987">
                  <a:moveTo>
                    <a:pt x="427" y="1"/>
                  </a:moveTo>
                  <a:cubicBezTo>
                    <a:pt x="246" y="1"/>
                    <a:pt x="1" y="113"/>
                    <a:pt x="43" y="240"/>
                  </a:cubicBezTo>
                  <a:cubicBezTo>
                    <a:pt x="881" y="2970"/>
                    <a:pt x="633" y="5699"/>
                    <a:pt x="788" y="8491"/>
                  </a:cubicBezTo>
                  <a:cubicBezTo>
                    <a:pt x="943" y="10724"/>
                    <a:pt x="1284" y="12958"/>
                    <a:pt x="1842" y="15129"/>
                  </a:cubicBezTo>
                  <a:cubicBezTo>
                    <a:pt x="2928" y="19348"/>
                    <a:pt x="4603" y="23535"/>
                    <a:pt x="7364" y="26947"/>
                  </a:cubicBezTo>
                  <a:cubicBezTo>
                    <a:pt x="7385" y="26976"/>
                    <a:pt x="7431" y="26988"/>
                    <a:pt x="7487" y="26988"/>
                  </a:cubicBezTo>
                  <a:cubicBezTo>
                    <a:pt x="7677" y="26988"/>
                    <a:pt x="7987" y="26850"/>
                    <a:pt x="7891" y="26730"/>
                  </a:cubicBezTo>
                  <a:cubicBezTo>
                    <a:pt x="5037" y="23194"/>
                    <a:pt x="3331" y="18789"/>
                    <a:pt x="2277" y="14416"/>
                  </a:cubicBezTo>
                  <a:cubicBezTo>
                    <a:pt x="1780" y="12430"/>
                    <a:pt x="1470" y="10383"/>
                    <a:pt x="1346" y="8367"/>
                  </a:cubicBezTo>
                  <a:cubicBezTo>
                    <a:pt x="1191" y="5575"/>
                    <a:pt x="1439" y="2814"/>
                    <a:pt x="602" y="85"/>
                  </a:cubicBezTo>
                  <a:cubicBezTo>
                    <a:pt x="582" y="25"/>
                    <a:pt x="512" y="1"/>
                    <a:pt x="4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7" name="Google Shape;1937;p16"/>
          <p:cNvSpPr/>
          <p:nvPr/>
        </p:nvSpPr>
        <p:spPr>
          <a:xfrm>
            <a:off x="79575" y="3338363"/>
            <a:ext cx="378599" cy="316724"/>
          </a:xfrm>
          <a:custGeom>
            <a:rect b="b" l="l" r="r" t="t"/>
            <a:pathLst>
              <a:path extrusionOk="0" h="9654" w="11540">
                <a:moveTo>
                  <a:pt x="5412" y="1"/>
                </a:moveTo>
                <a:cubicBezTo>
                  <a:pt x="4719" y="1"/>
                  <a:pt x="4023" y="114"/>
                  <a:pt x="3350" y="345"/>
                </a:cubicBezTo>
                <a:lnTo>
                  <a:pt x="3695" y="271"/>
                </a:lnTo>
                <a:lnTo>
                  <a:pt x="3695" y="271"/>
                </a:lnTo>
                <a:cubicBezTo>
                  <a:pt x="2234" y="700"/>
                  <a:pt x="929" y="1718"/>
                  <a:pt x="404" y="3137"/>
                </a:cubicBezTo>
                <a:cubicBezTo>
                  <a:pt x="0" y="4316"/>
                  <a:pt x="93" y="5619"/>
                  <a:pt x="683" y="6704"/>
                </a:cubicBezTo>
                <a:cubicBezTo>
                  <a:pt x="1272" y="7790"/>
                  <a:pt x="2234" y="8628"/>
                  <a:pt x="3350" y="9124"/>
                </a:cubicBezTo>
                <a:cubicBezTo>
                  <a:pt x="4141" y="9475"/>
                  <a:pt x="5003" y="9654"/>
                  <a:pt x="5855" y="9654"/>
                </a:cubicBezTo>
                <a:cubicBezTo>
                  <a:pt x="7110" y="9654"/>
                  <a:pt x="8346" y="9267"/>
                  <a:pt x="9306" y="8472"/>
                </a:cubicBezTo>
                <a:cubicBezTo>
                  <a:pt x="10950" y="7139"/>
                  <a:pt x="11540" y="4595"/>
                  <a:pt x="10516" y="2765"/>
                </a:cubicBezTo>
                <a:cubicBezTo>
                  <a:pt x="10175" y="2207"/>
                  <a:pt x="9740" y="1679"/>
                  <a:pt x="9213" y="1276"/>
                </a:cubicBezTo>
                <a:cubicBezTo>
                  <a:pt x="8105" y="435"/>
                  <a:pt x="6766" y="1"/>
                  <a:pt x="54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8" name="Google Shape;1938;p16"/>
          <p:cNvGrpSpPr/>
          <p:nvPr/>
        </p:nvGrpSpPr>
        <p:grpSpPr>
          <a:xfrm rot="9556908">
            <a:off x="2671536" y="-1109002"/>
            <a:ext cx="1044883" cy="1676392"/>
            <a:chOff x="2402100" y="3854125"/>
            <a:chExt cx="435600" cy="698825"/>
          </a:xfrm>
        </p:grpSpPr>
        <p:sp>
          <p:nvSpPr>
            <p:cNvPr id="1939" name="Google Shape;1939;p16"/>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16"/>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16"/>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16"/>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16"/>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16"/>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16"/>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16"/>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16"/>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16"/>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16"/>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16"/>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16"/>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2" name="Google Shape;1952;p16"/>
          <p:cNvSpPr txBox="1"/>
          <p:nvPr>
            <p:ph idx="2" type="title"/>
          </p:nvPr>
        </p:nvSpPr>
        <p:spPr>
          <a:xfrm>
            <a:off x="714300" y="899125"/>
            <a:ext cx="2808000" cy="755700"/>
          </a:xfrm>
          <a:prstGeom prst="rect">
            <a:avLst/>
          </a:prstGeom>
        </p:spPr>
        <p:txBody>
          <a:bodyPr anchorCtr="0" anchor="b" bIns="91425" lIns="91425" spcFirstLastPara="1" rIns="91425" wrap="square" tIns="91425">
            <a:noAutofit/>
          </a:bodyPr>
          <a:lstStyle>
            <a:lvl1pPr lvl="0" rtl="0">
              <a:spcBef>
                <a:spcPts val="0"/>
              </a:spcBef>
              <a:spcAft>
                <a:spcPts val="0"/>
              </a:spcAft>
              <a:buClr>
                <a:schemeClr val="lt2"/>
              </a:buClr>
              <a:buSzPts val="1900"/>
              <a:buFont typeface="Poppins Medium"/>
              <a:buNone/>
              <a:defRPr sz="1900">
                <a:solidFill>
                  <a:schemeClr val="lt2"/>
                </a:solidFill>
                <a:latin typeface="Poppins Medium"/>
                <a:ea typeface="Poppins Medium"/>
                <a:cs typeface="Poppins Medium"/>
                <a:sym typeface="Poppins Medium"/>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12">
    <p:spTree>
      <p:nvGrpSpPr>
        <p:cNvPr id="1953" name="Shape 1953"/>
        <p:cNvGrpSpPr/>
        <p:nvPr/>
      </p:nvGrpSpPr>
      <p:grpSpPr>
        <a:xfrm>
          <a:off x="0" y="0"/>
          <a:ext cx="0" cy="0"/>
          <a:chOff x="0" y="0"/>
          <a:chExt cx="0" cy="0"/>
        </a:xfrm>
      </p:grpSpPr>
      <p:sp>
        <p:nvSpPr>
          <p:cNvPr id="1954" name="Google Shape;1954;p17"/>
          <p:cNvSpPr txBox="1"/>
          <p:nvPr>
            <p:ph type="title"/>
          </p:nvPr>
        </p:nvSpPr>
        <p:spPr>
          <a:xfrm>
            <a:off x="5621700" y="545750"/>
            <a:ext cx="2808000" cy="755700"/>
          </a:xfrm>
          <a:prstGeom prst="rect">
            <a:avLst/>
          </a:prstGeom>
        </p:spPr>
        <p:txBody>
          <a:bodyPr anchorCtr="0" anchor="b" bIns="91425" lIns="91425" spcFirstLastPara="1" rIns="91425" wrap="square" tIns="91425">
            <a:noAutofit/>
          </a:bodyPr>
          <a:lstStyle>
            <a:lvl1pPr lvl="0" rtl="0" algn="r">
              <a:spcBef>
                <a:spcPts val="0"/>
              </a:spcBef>
              <a:spcAft>
                <a:spcPts val="0"/>
              </a:spcAft>
              <a:buSzPts val="2400"/>
              <a:buNone/>
              <a:defRPr b="1" sz="24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1955" name="Google Shape;1955;p17"/>
          <p:cNvSpPr txBox="1"/>
          <p:nvPr>
            <p:ph idx="1" type="body"/>
          </p:nvPr>
        </p:nvSpPr>
        <p:spPr>
          <a:xfrm>
            <a:off x="5621700" y="1734450"/>
            <a:ext cx="2808000" cy="2508600"/>
          </a:xfrm>
          <a:prstGeom prst="rect">
            <a:avLst/>
          </a:prstGeom>
        </p:spPr>
        <p:txBody>
          <a:bodyPr anchorCtr="0" anchor="t" bIns="91425" lIns="91425" spcFirstLastPara="1" rIns="91425" wrap="square" tIns="91425">
            <a:noAutofit/>
          </a:bodyPr>
          <a:lstStyle>
            <a:lvl1pPr indent="-304800" lvl="0" marL="457200" rtl="0" algn="r">
              <a:spcBef>
                <a:spcPts val="0"/>
              </a:spcBef>
              <a:spcAft>
                <a:spcPts val="0"/>
              </a:spcAft>
              <a:buSzPts val="1200"/>
              <a:buChar char="●"/>
              <a:defRPr sz="1200"/>
            </a:lvl1pPr>
            <a:lvl2pPr indent="-304800" lvl="1" marL="914400" rtl="0" algn="r">
              <a:spcBef>
                <a:spcPts val="1600"/>
              </a:spcBef>
              <a:spcAft>
                <a:spcPts val="0"/>
              </a:spcAft>
              <a:buSzPts val="1200"/>
              <a:buChar char="○"/>
              <a:defRPr sz="1200"/>
            </a:lvl2pPr>
            <a:lvl3pPr indent="-304800" lvl="2" marL="1371600" rtl="0" algn="r">
              <a:spcBef>
                <a:spcPts val="1600"/>
              </a:spcBef>
              <a:spcAft>
                <a:spcPts val="0"/>
              </a:spcAft>
              <a:buSzPts val="1200"/>
              <a:buChar char="■"/>
              <a:defRPr sz="1200"/>
            </a:lvl3pPr>
            <a:lvl4pPr indent="-304800" lvl="3" marL="1828800" rtl="0" algn="r">
              <a:spcBef>
                <a:spcPts val="1600"/>
              </a:spcBef>
              <a:spcAft>
                <a:spcPts val="0"/>
              </a:spcAft>
              <a:buSzPts val="1200"/>
              <a:buChar char="●"/>
              <a:defRPr sz="1200"/>
            </a:lvl4pPr>
            <a:lvl5pPr indent="-304800" lvl="4" marL="2286000" rtl="0" algn="r">
              <a:spcBef>
                <a:spcPts val="1600"/>
              </a:spcBef>
              <a:spcAft>
                <a:spcPts val="0"/>
              </a:spcAft>
              <a:buSzPts val="1200"/>
              <a:buChar char="○"/>
              <a:defRPr sz="1200"/>
            </a:lvl5pPr>
            <a:lvl6pPr indent="-304800" lvl="5" marL="2743200" rtl="0" algn="r">
              <a:spcBef>
                <a:spcPts val="1600"/>
              </a:spcBef>
              <a:spcAft>
                <a:spcPts val="0"/>
              </a:spcAft>
              <a:buSzPts val="1200"/>
              <a:buChar char="■"/>
              <a:defRPr sz="1200"/>
            </a:lvl6pPr>
            <a:lvl7pPr indent="-304800" lvl="6" marL="3200400" rtl="0" algn="r">
              <a:spcBef>
                <a:spcPts val="1600"/>
              </a:spcBef>
              <a:spcAft>
                <a:spcPts val="0"/>
              </a:spcAft>
              <a:buSzPts val="1200"/>
              <a:buChar char="●"/>
              <a:defRPr sz="1200"/>
            </a:lvl7pPr>
            <a:lvl8pPr indent="-304800" lvl="7" marL="3657600" rtl="0" algn="r">
              <a:spcBef>
                <a:spcPts val="1600"/>
              </a:spcBef>
              <a:spcAft>
                <a:spcPts val="0"/>
              </a:spcAft>
              <a:buSzPts val="1200"/>
              <a:buChar char="○"/>
              <a:defRPr sz="1200"/>
            </a:lvl8pPr>
            <a:lvl9pPr indent="-304800" lvl="8" marL="4114800" rtl="0" algn="r">
              <a:spcBef>
                <a:spcPts val="1600"/>
              </a:spcBef>
              <a:spcAft>
                <a:spcPts val="1600"/>
              </a:spcAft>
              <a:buSzPts val="1200"/>
              <a:buChar char="■"/>
              <a:defRPr sz="1200"/>
            </a:lvl9pPr>
          </a:lstStyle>
          <a:p/>
        </p:txBody>
      </p:sp>
      <p:sp>
        <p:nvSpPr>
          <p:cNvPr id="1956" name="Google Shape;1956;p17"/>
          <p:cNvSpPr txBox="1"/>
          <p:nvPr>
            <p:ph idx="2" type="title"/>
          </p:nvPr>
        </p:nvSpPr>
        <p:spPr>
          <a:xfrm>
            <a:off x="5621700" y="899125"/>
            <a:ext cx="2808000" cy="7557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lt2"/>
              </a:buClr>
              <a:buSzPts val="1900"/>
              <a:buFont typeface="Poppins Medium"/>
              <a:buNone/>
              <a:defRPr sz="1900">
                <a:solidFill>
                  <a:schemeClr val="lt2"/>
                </a:solidFill>
                <a:latin typeface="Poppins Medium"/>
                <a:ea typeface="Poppins Medium"/>
                <a:cs typeface="Poppins Medium"/>
                <a:sym typeface="Poppins Medium"/>
              </a:defRPr>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grpSp>
        <p:nvGrpSpPr>
          <p:cNvPr id="1957" name="Google Shape;1957;p17"/>
          <p:cNvGrpSpPr/>
          <p:nvPr/>
        </p:nvGrpSpPr>
        <p:grpSpPr>
          <a:xfrm rot="10800000">
            <a:off x="4635189" y="-2110495"/>
            <a:ext cx="5889385" cy="2656239"/>
            <a:chOff x="5619200" y="4458200"/>
            <a:chExt cx="1647150" cy="742900"/>
          </a:xfrm>
        </p:grpSpPr>
        <p:sp>
          <p:nvSpPr>
            <p:cNvPr id="1958" name="Google Shape;1958;p17"/>
            <p:cNvSpPr/>
            <p:nvPr/>
          </p:nvSpPr>
          <p:spPr>
            <a:xfrm>
              <a:off x="5619200" y="4458200"/>
              <a:ext cx="1647150" cy="690850"/>
            </a:xfrm>
            <a:custGeom>
              <a:rect b="b" l="l" r="r" t="t"/>
              <a:pathLst>
                <a:path extrusionOk="0" h="27634" w="65886">
                  <a:moveTo>
                    <a:pt x="22214" y="1"/>
                  </a:moveTo>
                  <a:cubicBezTo>
                    <a:pt x="20532" y="1"/>
                    <a:pt x="18847" y="281"/>
                    <a:pt x="17278" y="833"/>
                  </a:cubicBezTo>
                  <a:cubicBezTo>
                    <a:pt x="12222" y="2632"/>
                    <a:pt x="8251" y="6758"/>
                    <a:pt x="5677" y="11442"/>
                  </a:cubicBezTo>
                  <a:cubicBezTo>
                    <a:pt x="3071" y="16126"/>
                    <a:pt x="1706" y="21399"/>
                    <a:pt x="465" y="26610"/>
                  </a:cubicBezTo>
                  <a:lnTo>
                    <a:pt x="0" y="26951"/>
                  </a:lnTo>
                  <a:cubicBezTo>
                    <a:pt x="5568" y="25612"/>
                    <a:pt x="11272" y="25199"/>
                    <a:pt x="17004" y="25199"/>
                  </a:cubicBezTo>
                  <a:cubicBezTo>
                    <a:pt x="21491" y="25199"/>
                    <a:pt x="25994" y="25452"/>
                    <a:pt x="30461" y="25711"/>
                  </a:cubicBezTo>
                  <a:lnTo>
                    <a:pt x="65079" y="27634"/>
                  </a:lnTo>
                  <a:cubicBezTo>
                    <a:pt x="65513" y="23291"/>
                    <a:pt x="65885" y="18762"/>
                    <a:pt x="64179" y="14730"/>
                  </a:cubicBezTo>
                  <a:cubicBezTo>
                    <a:pt x="62763" y="11347"/>
                    <a:pt x="59330" y="8541"/>
                    <a:pt x="55791" y="8541"/>
                  </a:cubicBezTo>
                  <a:cubicBezTo>
                    <a:pt x="55143" y="8541"/>
                    <a:pt x="54492" y="8635"/>
                    <a:pt x="53850" y="8836"/>
                  </a:cubicBezTo>
                  <a:cubicBezTo>
                    <a:pt x="50810" y="9798"/>
                    <a:pt x="48793" y="12807"/>
                    <a:pt x="45847" y="14016"/>
                  </a:cubicBezTo>
                  <a:cubicBezTo>
                    <a:pt x="44931" y="14378"/>
                    <a:pt x="43968" y="14557"/>
                    <a:pt x="43010" y="14557"/>
                  </a:cubicBezTo>
                  <a:cubicBezTo>
                    <a:pt x="41501" y="14557"/>
                    <a:pt x="40002" y="14113"/>
                    <a:pt x="38712" y="13241"/>
                  </a:cubicBezTo>
                  <a:cubicBezTo>
                    <a:pt x="35579" y="11131"/>
                    <a:pt x="34525" y="7006"/>
                    <a:pt x="32043" y="4152"/>
                  </a:cubicBezTo>
                  <a:cubicBezTo>
                    <a:pt x="29611" y="1358"/>
                    <a:pt x="25918" y="1"/>
                    <a:pt x="22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17"/>
            <p:cNvSpPr/>
            <p:nvPr/>
          </p:nvSpPr>
          <p:spPr>
            <a:xfrm>
              <a:off x="5706150" y="4536325"/>
              <a:ext cx="1477225" cy="645250"/>
            </a:xfrm>
            <a:custGeom>
              <a:rect b="b" l="l" r="r" t="t"/>
              <a:pathLst>
                <a:path extrusionOk="0" h="25810" w="59089">
                  <a:moveTo>
                    <a:pt x="17943" y="1"/>
                  </a:moveTo>
                  <a:cubicBezTo>
                    <a:pt x="14845" y="1"/>
                    <a:pt x="11730" y="1372"/>
                    <a:pt x="9457" y="3416"/>
                  </a:cubicBezTo>
                  <a:cubicBezTo>
                    <a:pt x="3905" y="8441"/>
                    <a:pt x="1454" y="16847"/>
                    <a:pt x="27" y="23919"/>
                  </a:cubicBezTo>
                  <a:cubicBezTo>
                    <a:pt x="0" y="24028"/>
                    <a:pt x="98" y="24077"/>
                    <a:pt x="219" y="24077"/>
                  </a:cubicBezTo>
                  <a:cubicBezTo>
                    <a:pt x="375" y="24077"/>
                    <a:pt x="568" y="23997"/>
                    <a:pt x="586" y="23857"/>
                  </a:cubicBezTo>
                  <a:lnTo>
                    <a:pt x="586" y="23888"/>
                  </a:lnTo>
                  <a:cubicBezTo>
                    <a:pt x="1857" y="17684"/>
                    <a:pt x="3874" y="10891"/>
                    <a:pt x="7875" y="5804"/>
                  </a:cubicBezTo>
                  <a:cubicBezTo>
                    <a:pt x="10223" y="2806"/>
                    <a:pt x="14226" y="397"/>
                    <a:pt x="18067" y="397"/>
                  </a:cubicBezTo>
                  <a:cubicBezTo>
                    <a:pt x="20265" y="397"/>
                    <a:pt x="22410" y="1186"/>
                    <a:pt x="24160" y="3105"/>
                  </a:cubicBezTo>
                  <a:cubicBezTo>
                    <a:pt x="27014" y="6238"/>
                    <a:pt x="27293" y="11574"/>
                    <a:pt x="31388" y="13652"/>
                  </a:cubicBezTo>
                  <a:cubicBezTo>
                    <a:pt x="32890" y="14422"/>
                    <a:pt x="34450" y="14733"/>
                    <a:pt x="36021" y="14733"/>
                  </a:cubicBezTo>
                  <a:cubicBezTo>
                    <a:pt x="39447" y="14733"/>
                    <a:pt x="42926" y="13256"/>
                    <a:pt x="45967" y="11853"/>
                  </a:cubicBezTo>
                  <a:cubicBezTo>
                    <a:pt x="47522" y="11132"/>
                    <a:pt x="49125" y="10690"/>
                    <a:pt x="50634" y="10690"/>
                  </a:cubicBezTo>
                  <a:cubicBezTo>
                    <a:pt x="52827" y="10690"/>
                    <a:pt x="54825" y="11623"/>
                    <a:pt x="56203" y="13993"/>
                  </a:cubicBezTo>
                  <a:cubicBezTo>
                    <a:pt x="58251" y="17591"/>
                    <a:pt x="57537" y="21810"/>
                    <a:pt x="56855" y="25625"/>
                  </a:cubicBezTo>
                  <a:cubicBezTo>
                    <a:pt x="56826" y="25753"/>
                    <a:pt x="56934" y="25809"/>
                    <a:pt x="57062" y="25809"/>
                  </a:cubicBezTo>
                  <a:cubicBezTo>
                    <a:pt x="57214" y="25809"/>
                    <a:pt x="57396" y="25729"/>
                    <a:pt x="57413" y="25594"/>
                  </a:cubicBezTo>
                  <a:cubicBezTo>
                    <a:pt x="58344" y="20445"/>
                    <a:pt x="59088" y="12039"/>
                    <a:pt x="52419" y="10302"/>
                  </a:cubicBezTo>
                  <a:cubicBezTo>
                    <a:pt x="51875" y="10154"/>
                    <a:pt x="51331" y="10089"/>
                    <a:pt x="50790" y="10089"/>
                  </a:cubicBezTo>
                  <a:cubicBezTo>
                    <a:pt x="48831" y="10089"/>
                    <a:pt x="46904" y="10940"/>
                    <a:pt x="45129" y="11791"/>
                  </a:cubicBezTo>
                  <a:cubicBezTo>
                    <a:pt x="42363" y="13107"/>
                    <a:pt x="39371" y="14279"/>
                    <a:pt x="36316" y="14279"/>
                  </a:cubicBezTo>
                  <a:cubicBezTo>
                    <a:pt x="35125" y="14279"/>
                    <a:pt x="33923" y="14101"/>
                    <a:pt x="32722" y="13683"/>
                  </a:cubicBezTo>
                  <a:cubicBezTo>
                    <a:pt x="26983" y="11729"/>
                    <a:pt x="27572" y="3757"/>
                    <a:pt x="22361" y="1058"/>
                  </a:cubicBezTo>
                  <a:cubicBezTo>
                    <a:pt x="20959" y="326"/>
                    <a:pt x="19453" y="1"/>
                    <a:pt x="1794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17"/>
            <p:cNvSpPr/>
            <p:nvPr/>
          </p:nvSpPr>
          <p:spPr>
            <a:xfrm>
              <a:off x="5813125" y="4656950"/>
              <a:ext cx="1320600" cy="525400"/>
            </a:xfrm>
            <a:custGeom>
              <a:rect b="b" l="l" r="r" t="t"/>
              <a:pathLst>
                <a:path extrusionOk="0" h="21016" w="52824">
                  <a:moveTo>
                    <a:pt x="12103" y="0"/>
                  </a:moveTo>
                  <a:cubicBezTo>
                    <a:pt x="10659" y="0"/>
                    <a:pt x="9171" y="529"/>
                    <a:pt x="7753" y="1693"/>
                  </a:cubicBezTo>
                  <a:cubicBezTo>
                    <a:pt x="5488" y="3523"/>
                    <a:pt x="4279" y="6407"/>
                    <a:pt x="3193" y="9044"/>
                  </a:cubicBezTo>
                  <a:cubicBezTo>
                    <a:pt x="1859" y="12394"/>
                    <a:pt x="804" y="15868"/>
                    <a:pt x="29" y="19405"/>
                  </a:cubicBezTo>
                  <a:cubicBezTo>
                    <a:pt x="1" y="19532"/>
                    <a:pt x="108" y="19588"/>
                    <a:pt x="236" y="19588"/>
                  </a:cubicBezTo>
                  <a:cubicBezTo>
                    <a:pt x="389" y="19588"/>
                    <a:pt x="570" y="19508"/>
                    <a:pt x="587" y="19374"/>
                  </a:cubicBezTo>
                  <a:cubicBezTo>
                    <a:pt x="1394" y="15620"/>
                    <a:pt x="2542" y="11991"/>
                    <a:pt x="4030" y="8455"/>
                  </a:cubicBezTo>
                  <a:cubicBezTo>
                    <a:pt x="5457" y="5043"/>
                    <a:pt x="7536" y="762"/>
                    <a:pt x="11723" y="359"/>
                  </a:cubicBezTo>
                  <a:cubicBezTo>
                    <a:pt x="11913" y="339"/>
                    <a:pt x="12099" y="330"/>
                    <a:pt x="12280" y="330"/>
                  </a:cubicBezTo>
                  <a:cubicBezTo>
                    <a:pt x="15886" y="330"/>
                    <a:pt x="17796" y="4030"/>
                    <a:pt x="19509" y="6718"/>
                  </a:cubicBezTo>
                  <a:cubicBezTo>
                    <a:pt x="20905" y="8920"/>
                    <a:pt x="22487" y="10595"/>
                    <a:pt x="24937" y="11557"/>
                  </a:cubicBezTo>
                  <a:cubicBezTo>
                    <a:pt x="26989" y="12342"/>
                    <a:pt x="29212" y="12714"/>
                    <a:pt x="31449" y="12714"/>
                  </a:cubicBezTo>
                  <a:cubicBezTo>
                    <a:pt x="34690" y="12714"/>
                    <a:pt x="37962" y="11934"/>
                    <a:pt x="40788" y="10502"/>
                  </a:cubicBezTo>
                  <a:cubicBezTo>
                    <a:pt x="42308" y="9727"/>
                    <a:pt x="43735" y="8610"/>
                    <a:pt x="45441" y="8238"/>
                  </a:cubicBezTo>
                  <a:cubicBezTo>
                    <a:pt x="45768" y="8169"/>
                    <a:pt x="46083" y="8136"/>
                    <a:pt x="46386" y="8136"/>
                  </a:cubicBezTo>
                  <a:cubicBezTo>
                    <a:pt x="48126" y="8136"/>
                    <a:pt x="49471" y="9218"/>
                    <a:pt x="50342" y="10750"/>
                  </a:cubicBezTo>
                  <a:cubicBezTo>
                    <a:pt x="52017" y="13759"/>
                    <a:pt x="51862" y="17605"/>
                    <a:pt x="51025" y="20831"/>
                  </a:cubicBezTo>
                  <a:cubicBezTo>
                    <a:pt x="50996" y="20959"/>
                    <a:pt x="51104" y="21015"/>
                    <a:pt x="51235" y="21015"/>
                  </a:cubicBezTo>
                  <a:cubicBezTo>
                    <a:pt x="51391" y="21015"/>
                    <a:pt x="51580" y="20935"/>
                    <a:pt x="51614" y="20800"/>
                  </a:cubicBezTo>
                  <a:cubicBezTo>
                    <a:pt x="52576" y="16985"/>
                    <a:pt x="52824" y="10037"/>
                    <a:pt x="48388" y="8083"/>
                  </a:cubicBezTo>
                  <a:cubicBezTo>
                    <a:pt x="47798" y="7821"/>
                    <a:pt x="47205" y="7711"/>
                    <a:pt x="46617" y="7711"/>
                  </a:cubicBezTo>
                  <a:cubicBezTo>
                    <a:pt x="45318" y="7711"/>
                    <a:pt x="44041" y="8249"/>
                    <a:pt x="42867" y="8889"/>
                  </a:cubicBezTo>
                  <a:cubicBezTo>
                    <a:pt x="39858" y="10471"/>
                    <a:pt x="37035" y="11836"/>
                    <a:pt x="33623" y="12177"/>
                  </a:cubicBezTo>
                  <a:cubicBezTo>
                    <a:pt x="32943" y="12241"/>
                    <a:pt x="32241" y="12276"/>
                    <a:pt x="31531" y="12276"/>
                  </a:cubicBezTo>
                  <a:cubicBezTo>
                    <a:pt x="28808" y="12276"/>
                    <a:pt x="25954" y="11762"/>
                    <a:pt x="23666" y="10409"/>
                  </a:cubicBezTo>
                  <a:cubicBezTo>
                    <a:pt x="20967" y="8796"/>
                    <a:pt x="19850" y="5880"/>
                    <a:pt x="18082" y="3461"/>
                  </a:cubicBezTo>
                  <a:cubicBezTo>
                    <a:pt x="16494" y="1287"/>
                    <a:pt x="14354" y="0"/>
                    <a:pt x="1210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17"/>
            <p:cNvSpPr/>
            <p:nvPr/>
          </p:nvSpPr>
          <p:spPr>
            <a:xfrm>
              <a:off x="5873650" y="4751150"/>
              <a:ext cx="1188750" cy="437925"/>
            </a:xfrm>
            <a:custGeom>
              <a:rect b="b" l="l" r="r" t="t"/>
              <a:pathLst>
                <a:path extrusionOk="0" h="17517" w="47550">
                  <a:moveTo>
                    <a:pt x="9521" y="1"/>
                  </a:moveTo>
                  <a:cubicBezTo>
                    <a:pt x="9160" y="1"/>
                    <a:pt x="8777" y="70"/>
                    <a:pt x="8372" y="220"/>
                  </a:cubicBezTo>
                  <a:cubicBezTo>
                    <a:pt x="6107" y="1089"/>
                    <a:pt x="4556" y="3911"/>
                    <a:pt x="3440" y="5897"/>
                  </a:cubicBezTo>
                  <a:cubicBezTo>
                    <a:pt x="1796" y="8812"/>
                    <a:pt x="648" y="12007"/>
                    <a:pt x="27" y="15326"/>
                  </a:cubicBezTo>
                  <a:cubicBezTo>
                    <a:pt x="0" y="15449"/>
                    <a:pt x="99" y="15500"/>
                    <a:pt x="220" y="15500"/>
                  </a:cubicBezTo>
                  <a:cubicBezTo>
                    <a:pt x="375" y="15500"/>
                    <a:pt x="568" y="15417"/>
                    <a:pt x="586" y="15295"/>
                  </a:cubicBezTo>
                  <a:cubicBezTo>
                    <a:pt x="1175" y="12224"/>
                    <a:pt x="2199" y="9278"/>
                    <a:pt x="3657" y="6517"/>
                  </a:cubicBezTo>
                  <a:cubicBezTo>
                    <a:pt x="4685" y="4624"/>
                    <a:pt x="7191" y="497"/>
                    <a:pt x="9585" y="497"/>
                  </a:cubicBezTo>
                  <a:cubicBezTo>
                    <a:pt x="10369" y="497"/>
                    <a:pt x="11142" y="940"/>
                    <a:pt x="11846" y="2050"/>
                  </a:cubicBezTo>
                  <a:cubicBezTo>
                    <a:pt x="13118" y="4035"/>
                    <a:pt x="13645" y="6176"/>
                    <a:pt x="15382" y="7913"/>
                  </a:cubicBezTo>
                  <a:cubicBezTo>
                    <a:pt x="16809" y="9278"/>
                    <a:pt x="18484" y="10363"/>
                    <a:pt x="20345" y="11077"/>
                  </a:cubicBezTo>
                  <a:cubicBezTo>
                    <a:pt x="22756" y="12044"/>
                    <a:pt x="25362" y="12482"/>
                    <a:pt x="27974" y="12482"/>
                  </a:cubicBezTo>
                  <a:cubicBezTo>
                    <a:pt x="30136" y="12482"/>
                    <a:pt x="32302" y="12183"/>
                    <a:pt x="34366" y="11635"/>
                  </a:cubicBezTo>
                  <a:cubicBezTo>
                    <a:pt x="35483" y="11356"/>
                    <a:pt x="36568" y="10984"/>
                    <a:pt x="37654" y="10549"/>
                  </a:cubicBezTo>
                  <a:cubicBezTo>
                    <a:pt x="38998" y="9989"/>
                    <a:pt x="41480" y="8317"/>
                    <a:pt x="43091" y="8317"/>
                  </a:cubicBezTo>
                  <a:cubicBezTo>
                    <a:pt x="43265" y="8317"/>
                    <a:pt x="43428" y="8336"/>
                    <a:pt x="43579" y="8378"/>
                  </a:cubicBezTo>
                  <a:cubicBezTo>
                    <a:pt x="47115" y="9464"/>
                    <a:pt x="46556" y="14613"/>
                    <a:pt x="46091" y="17343"/>
                  </a:cubicBezTo>
                  <a:cubicBezTo>
                    <a:pt x="46078" y="17465"/>
                    <a:pt x="46178" y="17516"/>
                    <a:pt x="46297" y="17516"/>
                  </a:cubicBezTo>
                  <a:cubicBezTo>
                    <a:pt x="46449" y="17516"/>
                    <a:pt x="46632" y="17433"/>
                    <a:pt x="46649" y="17312"/>
                  </a:cubicBezTo>
                  <a:cubicBezTo>
                    <a:pt x="47115" y="14675"/>
                    <a:pt x="47549" y="10953"/>
                    <a:pt x="45378" y="8936"/>
                  </a:cubicBezTo>
                  <a:cubicBezTo>
                    <a:pt x="44616" y="8219"/>
                    <a:pt x="43841" y="7937"/>
                    <a:pt x="43056" y="7937"/>
                  </a:cubicBezTo>
                  <a:cubicBezTo>
                    <a:pt x="42177" y="7937"/>
                    <a:pt x="41284" y="8290"/>
                    <a:pt x="40384" y="8781"/>
                  </a:cubicBezTo>
                  <a:cubicBezTo>
                    <a:pt x="36658" y="10818"/>
                    <a:pt x="32257" y="12103"/>
                    <a:pt x="27923" y="12103"/>
                  </a:cubicBezTo>
                  <a:cubicBezTo>
                    <a:pt x="24536" y="12103"/>
                    <a:pt x="21189" y="11318"/>
                    <a:pt x="18236" y="9495"/>
                  </a:cubicBezTo>
                  <a:cubicBezTo>
                    <a:pt x="16933" y="8688"/>
                    <a:pt x="15754" y="7665"/>
                    <a:pt x="14824" y="6424"/>
                  </a:cubicBezTo>
                  <a:cubicBezTo>
                    <a:pt x="13862" y="5152"/>
                    <a:pt x="13397" y="3663"/>
                    <a:pt x="12621" y="2267"/>
                  </a:cubicBezTo>
                  <a:cubicBezTo>
                    <a:pt x="11911" y="970"/>
                    <a:pt x="10873" y="1"/>
                    <a:pt x="952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17"/>
            <p:cNvSpPr/>
            <p:nvPr/>
          </p:nvSpPr>
          <p:spPr>
            <a:xfrm>
              <a:off x="5987550" y="4937050"/>
              <a:ext cx="1010475" cy="264050"/>
            </a:xfrm>
            <a:custGeom>
              <a:rect b="b" l="l" r="r" t="t"/>
              <a:pathLst>
                <a:path extrusionOk="0" h="10562" w="40419">
                  <a:moveTo>
                    <a:pt x="5814" y="0"/>
                  </a:moveTo>
                  <a:cubicBezTo>
                    <a:pt x="5718" y="0"/>
                    <a:pt x="5621" y="4"/>
                    <a:pt x="5522" y="11"/>
                  </a:cubicBezTo>
                  <a:cubicBezTo>
                    <a:pt x="1396" y="291"/>
                    <a:pt x="217" y="4695"/>
                    <a:pt x="0" y="8107"/>
                  </a:cubicBezTo>
                  <a:cubicBezTo>
                    <a:pt x="0" y="8136"/>
                    <a:pt x="54" y="8150"/>
                    <a:pt x="128" y="8150"/>
                  </a:cubicBezTo>
                  <a:cubicBezTo>
                    <a:pt x="292" y="8150"/>
                    <a:pt x="559" y="8081"/>
                    <a:pt x="559" y="7952"/>
                  </a:cubicBezTo>
                  <a:cubicBezTo>
                    <a:pt x="714" y="5781"/>
                    <a:pt x="993" y="3113"/>
                    <a:pt x="2699" y="1531"/>
                  </a:cubicBezTo>
                  <a:cubicBezTo>
                    <a:pt x="3123" y="1083"/>
                    <a:pt x="3706" y="835"/>
                    <a:pt x="4305" y="835"/>
                  </a:cubicBezTo>
                  <a:cubicBezTo>
                    <a:pt x="4452" y="835"/>
                    <a:pt x="4600" y="849"/>
                    <a:pt x="4746" y="880"/>
                  </a:cubicBezTo>
                  <a:cubicBezTo>
                    <a:pt x="5252" y="543"/>
                    <a:pt x="5736" y="372"/>
                    <a:pt x="6204" y="372"/>
                  </a:cubicBezTo>
                  <a:cubicBezTo>
                    <a:pt x="6683" y="372"/>
                    <a:pt x="7145" y="550"/>
                    <a:pt x="7600" y="911"/>
                  </a:cubicBezTo>
                  <a:cubicBezTo>
                    <a:pt x="7941" y="1097"/>
                    <a:pt x="8282" y="1345"/>
                    <a:pt x="8593" y="1624"/>
                  </a:cubicBezTo>
                  <a:cubicBezTo>
                    <a:pt x="9368" y="2245"/>
                    <a:pt x="10082" y="2958"/>
                    <a:pt x="10888" y="3579"/>
                  </a:cubicBezTo>
                  <a:cubicBezTo>
                    <a:pt x="14727" y="6452"/>
                    <a:pt x="19362" y="7977"/>
                    <a:pt x="24064" y="7977"/>
                  </a:cubicBezTo>
                  <a:cubicBezTo>
                    <a:pt x="25859" y="7977"/>
                    <a:pt x="27664" y="7755"/>
                    <a:pt x="29438" y="7301"/>
                  </a:cubicBezTo>
                  <a:cubicBezTo>
                    <a:pt x="30306" y="7084"/>
                    <a:pt x="31144" y="6774"/>
                    <a:pt x="31981" y="6494"/>
                  </a:cubicBezTo>
                  <a:cubicBezTo>
                    <a:pt x="32540" y="6277"/>
                    <a:pt x="33067" y="6091"/>
                    <a:pt x="33594" y="5905"/>
                  </a:cubicBezTo>
                  <a:cubicBezTo>
                    <a:pt x="34508" y="5609"/>
                    <a:pt x="35835" y="5194"/>
                    <a:pt x="36917" y="5194"/>
                  </a:cubicBezTo>
                  <a:cubicBezTo>
                    <a:pt x="37194" y="5194"/>
                    <a:pt x="37455" y="5222"/>
                    <a:pt x="37689" y="5285"/>
                  </a:cubicBezTo>
                  <a:cubicBezTo>
                    <a:pt x="39984" y="5874"/>
                    <a:pt x="39426" y="8883"/>
                    <a:pt x="38992" y="10496"/>
                  </a:cubicBezTo>
                  <a:cubicBezTo>
                    <a:pt x="38980" y="10541"/>
                    <a:pt x="39044" y="10562"/>
                    <a:pt x="39132" y="10562"/>
                  </a:cubicBezTo>
                  <a:cubicBezTo>
                    <a:pt x="39285" y="10562"/>
                    <a:pt x="39511" y="10501"/>
                    <a:pt x="39550" y="10403"/>
                  </a:cubicBezTo>
                  <a:cubicBezTo>
                    <a:pt x="39922" y="8914"/>
                    <a:pt x="40418" y="6743"/>
                    <a:pt x="39085" y="5564"/>
                  </a:cubicBezTo>
                  <a:cubicBezTo>
                    <a:pt x="38560" y="5096"/>
                    <a:pt x="37894" y="4939"/>
                    <a:pt x="37197" y="4939"/>
                  </a:cubicBezTo>
                  <a:cubicBezTo>
                    <a:pt x="36369" y="4939"/>
                    <a:pt x="35498" y="5161"/>
                    <a:pt x="34773" y="5347"/>
                  </a:cubicBezTo>
                  <a:cubicBezTo>
                    <a:pt x="31733" y="6153"/>
                    <a:pt x="28972" y="7487"/>
                    <a:pt x="25746" y="7704"/>
                  </a:cubicBezTo>
                  <a:cubicBezTo>
                    <a:pt x="25328" y="7727"/>
                    <a:pt x="24911" y="7738"/>
                    <a:pt x="24495" y="7738"/>
                  </a:cubicBezTo>
                  <a:cubicBezTo>
                    <a:pt x="22069" y="7738"/>
                    <a:pt x="19675" y="7351"/>
                    <a:pt x="17371" y="6557"/>
                  </a:cubicBezTo>
                  <a:cubicBezTo>
                    <a:pt x="14859" y="5688"/>
                    <a:pt x="12532" y="4354"/>
                    <a:pt x="10485" y="2617"/>
                  </a:cubicBezTo>
                  <a:cubicBezTo>
                    <a:pt x="9096" y="1435"/>
                    <a:pt x="7736" y="0"/>
                    <a:pt x="58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 name="Google Shape;1963;p17"/>
          <p:cNvGrpSpPr/>
          <p:nvPr/>
        </p:nvGrpSpPr>
        <p:grpSpPr>
          <a:xfrm rot="-1180163">
            <a:off x="7792002" y="4375411"/>
            <a:ext cx="1089543" cy="1748178"/>
            <a:chOff x="2402100" y="3854125"/>
            <a:chExt cx="435600" cy="698825"/>
          </a:xfrm>
        </p:grpSpPr>
        <p:sp>
          <p:nvSpPr>
            <p:cNvPr id="1964" name="Google Shape;1964;p17"/>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17"/>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17"/>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17"/>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17"/>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17"/>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17"/>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17"/>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17"/>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17"/>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17"/>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17"/>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17"/>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7" name="Google Shape;1977;p17"/>
          <p:cNvGrpSpPr/>
          <p:nvPr/>
        </p:nvGrpSpPr>
        <p:grpSpPr>
          <a:xfrm flipH="1" rot="4365907">
            <a:off x="4577432" y="-605935"/>
            <a:ext cx="1304077" cy="972228"/>
            <a:chOff x="4500175" y="3779525"/>
            <a:chExt cx="1136425" cy="847075"/>
          </a:xfrm>
        </p:grpSpPr>
        <p:sp>
          <p:nvSpPr>
            <p:cNvPr id="1978" name="Google Shape;1978;p17"/>
            <p:cNvSpPr/>
            <p:nvPr/>
          </p:nvSpPr>
          <p:spPr>
            <a:xfrm>
              <a:off x="4500175" y="3779525"/>
              <a:ext cx="272200" cy="333500"/>
            </a:xfrm>
            <a:custGeom>
              <a:rect b="b" l="l" r="r" t="t"/>
              <a:pathLst>
                <a:path extrusionOk="0" h="13340" w="10888">
                  <a:moveTo>
                    <a:pt x="0" y="1"/>
                  </a:moveTo>
                  <a:lnTo>
                    <a:pt x="0" y="1"/>
                  </a:lnTo>
                  <a:cubicBezTo>
                    <a:pt x="403" y="3010"/>
                    <a:pt x="869" y="6205"/>
                    <a:pt x="2792" y="8562"/>
                  </a:cubicBezTo>
                  <a:cubicBezTo>
                    <a:pt x="4591" y="10764"/>
                    <a:pt x="8127" y="12688"/>
                    <a:pt x="10888" y="13339"/>
                  </a:cubicBezTo>
                  <a:cubicBezTo>
                    <a:pt x="8872" y="7787"/>
                    <a:pt x="5025" y="307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17"/>
            <p:cNvSpPr/>
            <p:nvPr/>
          </p:nvSpPr>
          <p:spPr>
            <a:xfrm>
              <a:off x="4865425" y="3905150"/>
              <a:ext cx="121775" cy="341250"/>
            </a:xfrm>
            <a:custGeom>
              <a:rect b="b" l="l" r="r" t="t"/>
              <a:pathLst>
                <a:path extrusionOk="0" h="13650" w="4871">
                  <a:moveTo>
                    <a:pt x="0" y="1"/>
                  </a:moveTo>
                  <a:lnTo>
                    <a:pt x="0" y="1"/>
                  </a:lnTo>
                  <a:cubicBezTo>
                    <a:pt x="31" y="2110"/>
                    <a:pt x="62" y="4220"/>
                    <a:pt x="621" y="6267"/>
                  </a:cubicBezTo>
                  <a:cubicBezTo>
                    <a:pt x="1365" y="8810"/>
                    <a:pt x="2947" y="11044"/>
                    <a:pt x="4498" y="13246"/>
                  </a:cubicBezTo>
                  <a:lnTo>
                    <a:pt x="4870" y="13649"/>
                  </a:lnTo>
                  <a:cubicBezTo>
                    <a:pt x="4374" y="10703"/>
                    <a:pt x="3909" y="7663"/>
                    <a:pt x="2451" y="5057"/>
                  </a:cubicBezTo>
                  <a:cubicBezTo>
                    <a:pt x="2079" y="4375"/>
                    <a:pt x="1675" y="3754"/>
                    <a:pt x="1272" y="3072"/>
                  </a:cubicBezTo>
                  <a:cubicBezTo>
                    <a:pt x="745" y="2110"/>
                    <a:pt x="310" y="108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17"/>
            <p:cNvSpPr/>
            <p:nvPr/>
          </p:nvSpPr>
          <p:spPr>
            <a:xfrm>
              <a:off x="4578500" y="4253350"/>
              <a:ext cx="408700" cy="101825"/>
            </a:xfrm>
            <a:custGeom>
              <a:rect b="b" l="l" r="r" t="t"/>
              <a:pathLst>
                <a:path extrusionOk="0" h="4073" w="16348">
                  <a:moveTo>
                    <a:pt x="16254" y="1"/>
                  </a:moveTo>
                  <a:cubicBezTo>
                    <a:pt x="16101" y="56"/>
                    <a:pt x="15952" y="118"/>
                    <a:pt x="15804" y="186"/>
                  </a:cubicBezTo>
                  <a:lnTo>
                    <a:pt x="15804" y="186"/>
                  </a:lnTo>
                  <a:lnTo>
                    <a:pt x="16347" y="156"/>
                  </a:lnTo>
                  <a:lnTo>
                    <a:pt x="16254" y="1"/>
                  </a:lnTo>
                  <a:close/>
                  <a:moveTo>
                    <a:pt x="15804" y="186"/>
                  </a:moveTo>
                  <a:lnTo>
                    <a:pt x="9585" y="528"/>
                  </a:lnTo>
                  <a:cubicBezTo>
                    <a:pt x="6359" y="714"/>
                    <a:pt x="3071" y="931"/>
                    <a:pt x="0" y="1924"/>
                  </a:cubicBezTo>
                  <a:lnTo>
                    <a:pt x="3474" y="3071"/>
                  </a:lnTo>
                  <a:cubicBezTo>
                    <a:pt x="4997" y="3564"/>
                    <a:pt x="6616" y="4073"/>
                    <a:pt x="8193" y="4073"/>
                  </a:cubicBezTo>
                  <a:cubicBezTo>
                    <a:pt x="8800" y="4073"/>
                    <a:pt x="9402" y="3997"/>
                    <a:pt x="9988" y="3816"/>
                  </a:cubicBezTo>
                  <a:cubicBezTo>
                    <a:pt x="12160" y="3121"/>
                    <a:pt x="13737" y="1129"/>
                    <a:pt x="15804" y="18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17"/>
            <p:cNvSpPr/>
            <p:nvPr/>
          </p:nvSpPr>
          <p:spPr>
            <a:xfrm>
              <a:off x="5091850" y="4023800"/>
              <a:ext cx="224925" cy="356750"/>
            </a:xfrm>
            <a:custGeom>
              <a:rect b="b" l="l" r="r" t="t"/>
              <a:pathLst>
                <a:path extrusionOk="0" h="14270" w="8997">
                  <a:moveTo>
                    <a:pt x="1" y="1"/>
                  </a:moveTo>
                  <a:lnTo>
                    <a:pt x="1" y="1"/>
                  </a:lnTo>
                  <a:cubicBezTo>
                    <a:pt x="32" y="2172"/>
                    <a:pt x="776" y="4313"/>
                    <a:pt x="1707" y="6267"/>
                  </a:cubicBezTo>
                  <a:cubicBezTo>
                    <a:pt x="3181" y="9360"/>
                    <a:pt x="5356" y="12264"/>
                    <a:pt x="8332" y="13901"/>
                  </a:cubicBezTo>
                  <a:lnTo>
                    <a:pt x="8332" y="13901"/>
                  </a:lnTo>
                  <a:cubicBezTo>
                    <a:pt x="7447" y="12669"/>
                    <a:pt x="7145" y="11082"/>
                    <a:pt x="6639" y="9648"/>
                  </a:cubicBezTo>
                  <a:cubicBezTo>
                    <a:pt x="5367" y="5926"/>
                    <a:pt x="2638" y="2917"/>
                    <a:pt x="1" y="1"/>
                  </a:cubicBezTo>
                  <a:close/>
                  <a:moveTo>
                    <a:pt x="8332" y="13901"/>
                  </a:moveTo>
                  <a:cubicBezTo>
                    <a:pt x="8423" y="14028"/>
                    <a:pt x="8520" y="14151"/>
                    <a:pt x="8624" y="14270"/>
                  </a:cubicBezTo>
                  <a:lnTo>
                    <a:pt x="8997" y="14239"/>
                  </a:lnTo>
                  <a:cubicBezTo>
                    <a:pt x="8771" y="14133"/>
                    <a:pt x="8549" y="14020"/>
                    <a:pt x="8332" y="1390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17"/>
            <p:cNvSpPr/>
            <p:nvPr/>
          </p:nvSpPr>
          <p:spPr>
            <a:xfrm>
              <a:off x="4806475" y="4389050"/>
              <a:ext cx="524250" cy="230525"/>
            </a:xfrm>
            <a:custGeom>
              <a:rect b="b" l="l" r="r" t="t"/>
              <a:pathLst>
                <a:path extrusionOk="0" h="9221" w="20970">
                  <a:moveTo>
                    <a:pt x="20970" y="1"/>
                  </a:moveTo>
                  <a:lnTo>
                    <a:pt x="20970" y="1"/>
                  </a:lnTo>
                  <a:cubicBezTo>
                    <a:pt x="20925" y="59"/>
                    <a:pt x="20880" y="117"/>
                    <a:pt x="20834" y="175"/>
                  </a:cubicBezTo>
                  <a:lnTo>
                    <a:pt x="20834" y="175"/>
                  </a:lnTo>
                  <a:cubicBezTo>
                    <a:pt x="20869" y="179"/>
                    <a:pt x="20904" y="183"/>
                    <a:pt x="20939" y="187"/>
                  </a:cubicBezTo>
                  <a:lnTo>
                    <a:pt x="20970" y="1"/>
                  </a:lnTo>
                  <a:close/>
                  <a:moveTo>
                    <a:pt x="20002" y="130"/>
                  </a:moveTo>
                  <a:cubicBezTo>
                    <a:pt x="17600" y="130"/>
                    <a:pt x="15257" y="1222"/>
                    <a:pt x="13060" y="2265"/>
                  </a:cubicBezTo>
                  <a:lnTo>
                    <a:pt x="4064" y="6608"/>
                  </a:lnTo>
                  <a:cubicBezTo>
                    <a:pt x="2849" y="7186"/>
                    <a:pt x="1608" y="7765"/>
                    <a:pt x="289" y="7765"/>
                  </a:cubicBezTo>
                  <a:cubicBezTo>
                    <a:pt x="193" y="7765"/>
                    <a:pt x="97" y="7762"/>
                    <a:pt x="1" y="7756"/>
                  </a:cubicBezTo>
                  <a:lnTo>
                    <a:pt x="1" y="7756"/>
                  </a:lnTo>
                  <a:cubicBezTo>
                    <a:pt x="1714" y="8719"/>
                    <a:pt x="3657" y="9221"/>
                    <a:pt x="5633" y="9221"/>
                  </a:cubicBezTo>
                  <a:cubicBezTo>
                    <a:pt x="5947" y="9221"/>
                    <a:pt x="6262" y="9208"/>
                    <a:pt x="6577" y="9183"/>
                  </a:cubicBezTo>
                  <a:cubicBezTo>
                    <a:pt x="8779" y="8903"/>
                    <a:pt x="10889" y="8190"/>
                    <a:pt x="12781" y="7042"/>
                  </a:cubicBezTo>
                  <a:cubicBezTo>
                    <a:pt x="15881" y="5310"/>
                    <a:pt x="18624" y="2982"/>
                    <a:pt x="20834" y="175"/>
                  </a:cubicBezTo>
                  <a:lnTo>
                    <a:pt x="20834" y="175"/>
                  </a:lnTo>
                  <a:cubicBezTo>
                    <a:pt x="20556" y="144"/>
                    <a:pt x="20279" y="130"/>
                    <a:pt x="20002" y="13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17"/>
            <p:cNvSpPr/>
            <p:nvPr/>
          </p:nvSpPr>
          <p:spPr>
            <a:xfrm>
              <a:off x="4686050" y="4050575"/>
              <a:ext cx="950550" cy="367300"/>
            </a:xfrm>
            <a:custGeom>
              <a:rect b="b" l="l" r="r" t="t"/>
              <a:pathLst>
                <a:path extrusionOk="0" h="14692" w="38022">
                  <a:moveTo>
                    <a:pt x="999" y="1"/>
                  </a:moveTo>
                  <a:cubicBezTo>
                    <a:pt x="663" y="1"/>
                    <a:pt x="0" y="316"/>
                    <a:pt x="103" y="419"/>
                  </a:cubicBezTo>
                  <a:cubicBezTo>
                    <a:pt x="5190" y="5258"/>
                    <a:pt x="11673" y="8918"/>
                    <a:pt x="18125" y="11617"/>
                  </a:cubicBezTo>
                  <a:cubicBezTo>
                    <a:pt x="22199" y="13331"/>
                    <a:pt x="26470" y="14691"/>
                    <a:pt x="30759" y="14691"/>
                  </a:cubicBezTo>
                  <a:cubicBezTo>
                    <a:pt x="33066" y="14691"/>
                    <a:pt x="35378" y="14298"/>
                    <a:pt x="37667" y="13354"/>
                  </a:cubicBezTo>
                  <a:cubicBezTo>
                    <a:pt x="38021" y="13202"/>
                    <a:pt x="37872" y="13151"/>
                    <a:pt x="37621" y="13151"/>
                  </a:cubicBezTo>
                  <a:cubicBezTo>
                    <a:pt x="37411" y="13151"/>
                    <a:pt x="37129" y="13187"/>
                    <a:pt x="37016" y="13230"/>
                  </a:cubicBezTo>
                  <a:cubicBezTo>
                    <a:pt x="35119" y="14024"/>
                    <a:pt x="33150" y="14356"/>
                    <a:pt x="31160" y="14356"/>
                  </a:cubicBezTo>
                  <a:cubicBezTo>
                    <a:pt x="25765" y="14356"/>
                    <a:pt x="20219" y="11912"/>
                    <a:pt x="15551" y="9600"/>
                  </a:cubicBezTo>
                  <a:cubicBezTo>
                    <a:pt x="10432" y="7088"/>
                    <a:pt x="5314" y="4017"/>
                    <a:pt x="1158" y="47"/>
                  </a:cubicBezTo>
                  <a:cubicBezTo>
                    <a:pt x="1125" y="14"/>
                    <a:pt x="1070" y="1"/>
                    <a:pt x="9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17"/>
            <p:cNvSpPr/>
            <p:nvPr/>
          </p:nvSpPr>
          <p:spPr>
            <a:xfrm>
              <a:off x="4853625" y="4301350"/>
              <a:ext cx="270725" cy="158925"/>
            </a:xfrm>
            <a:custGeom>
              <a:rect b="b" l="l" r="r" t="t"/>
              <a:pathLst>
                <a:path extrusionOk="0" h="6357" w="10829">
                  <a:moveTo>
                    <a:pt x="8253" y="670"/>
                  </a:moveTo>
                  <a:cubicBezTo>
                    <a:pt x="8749" y="670"/>
                    <a:pt x="9239" y="780"/>
                    <a:pt x="9716" y="1027"/>
                  </a:cubicBezTo>
                  <a:cubicBezTo>
                    <a:pt x="9731" y="1035"/>
                    <a:pt x="9748" y="1041"/>
                    <a:pt x="9766" y="1046"/>
                  </a:cubicBezTo>
                  <a:lnTo>
                    <a:pt x="9766" y="1046"/>
                  </a:lnTo>
                  <a:cubicBezTo>
                    <a:pt x="8643" y="1435"/>
                    <a:pt x="7794" y="2072"/>
                    <a:pt x="6893" y="2889"/>
                  </a:cubicBezTo>
                  <a:cubicBezTo>
                    <a:pt x="5273" y="4401"/>
                    <a:pt x="3534" y="5114"/>
                    <a:pt x="1514" y="5601"/>
                  </a:cubicBezTo>
                  <a:lnTo>
                    <a:pt x="1514" y="5601"/>
                  </a:lnTo>
                  <a:cubicBezTo>
                    <a:pt x="2969" y="3652"/>
                    <a:pt x="5671" y="670"/>
                    <a:pt x="8253" y="670"/>
                  </a:cubicBezTo>
                  <a:close/>
                  <a:moveTo>
                    <a:pt x="8567" y="0"/>
                  </a:moveTo>
                  <a:cubicBezTo>
                    <a:pt x="5201" y="0"/>
                    <a:pt x="1836" y="3662"/>
                    <a:pt x="162" y="6083"/>
                  </a:cubicBezTo>
                  <a:cubicBezTo>
                    <a:pt x="0" y="6306"/>
                    <a:pt x="234" y="6357"/>
                    <a:pt x="451" y="6357"/>
                  </a:cubicBezTo>
                  <a:cubicBezTo>
                    <a:pt x="566" y="6357"/>
                    <a:pt x="677" y="6342"/>
                    <a:pt x="720" y="6332"/>
                  </a:cubicBezTo>
                  <a:cubicBezTo>
                    <a:pt x="2364" y="5990"/>
                    <a:pt x="4009" y="5618"/>
                    <a:pt x="5497" y="4812"/>
                  </a:cubicBezTo>
                  <a:cubicBezTo>
                    <a:pt x="7172" y="3912"/>
                    <a:pt x="8351" y="1989"/>
                    <a:pt x="10243" y="1431"/>
                  </a:cubicBezTo>
                  <a:cubicBezTo>
                    <a:pt x="10790" y="1281"/>
                    <a:pt x="10819" y="933"/>
                    <a:pt x="10458" y="896"/>
                  </a:cubicBezTo>
                  <a:lnTo>
                    <a:pt x="10458" y="896"/>
                  </a:lnTo>
                  <a:cubicBezTo>
                    <a:pt x="10691" y="773"/>
                    <a:pt x="10829" y="607"/>
                    <a:pt x="10616" y="500"/>
                  </a:cubicBezTo>
                  <a:cubicBezTo>
                    <a:pt x="9942" y="153"/>
                    <a:pt x="9255" y="0"/>
                    <a:pt x="8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17"/>
            <p:cNvSpPr/>
            <p:nvPr/>
          </p:nvSpPr>
          <p:spPr>
            <a:xfrm>
              <a:off x="4713425" y="4154200"/>
              <a:ext cx="193025" cy="58850"/>
            </a:xfrm>
            <a:custGeom>
              <a:rect b="b" l="l" r="r" t="t"/>
              <a:pathLst>
                <a:path extrusionOk="0" h="2354" w="7721">
                  <a:moveTo>
                    <a:pt x="2637" y="810"/>
                  </a:moveTo>
                  <a:cubicBezTo>
                    <a:pt x="3291" y="810"/>
                    <a:pt x="4017" y="1058"/>
                    <a:pt x="4693" y="1369"/>
                  </a:cubicBezTo>
                  <a:lnTo>
                    <a:pt x="4693" y="1369"/>
                  </a:lnTo>
                  <a:cubicBezTo>
                    <a:pt x="4139" y="1390"/>
                    <a:pt x="3582" y="1436"/>
                    <a:pt x="3031" y="1436"/>
                  </a:cubicBezTo>
                  <a:cubicBezTo>
                    <a:pt x="2486" y="1436"/>
                    <a:pt x="1947" y="1391"/>
                    <a:pt x="1425" y="1228"/>
                  </a:cubicBezTo>
                  <a:lnTo>
                    <a:pt x="1425" y="1228"/>
                  </a:lnTo>
                  <a:cubicBezTo>
                    <a:pt x="1767" y="929"/>
                    <a:pt x="2185" y="810"/>
                    <a:pt x="2637" y="810"/>
                  </a:cubicBezTo>
                  <a:close/>
                  <a:moveTo>
                    <a:pt x="2637" y="1"/>
                  </a:moveTo>
                  <a:cubicBezTo>
                    <a:pt x="1679" y="1"/>
                    <a:pt x="802" y="338"/>
                    <a:pt x="187" y="1268"/>
                  </a:cubicBezTo>
                  <a:cubicBezTo>
                    <a:pt x="1" y="1423"/>
                    <a:pt x="94" y="1733"/>
                    <a:pt x="311" y="1795"/>
                  </a:cubicBezTo>
                  <a:cubicBezTo>
                    <a:pt x="1074" y="2151"/>
                    <a:pt x="1858" y="2231"/>
                    <a:pt x="2651" y="2231"/>
                  </a:cubicBezTo>
                  <a:cubicBezTo>
                    <a:pt x="3292" y="2231"/>
                    <a:pt x="3938" y="2179"/>
                    <a:pt x="4583" y="2179"/>
                  </a:cubicBezTo>
                  <a:cubicBezTo>
                    <a:pt x="5084" y="2179"/>
                    <a:pt x="5584" y="2210"/>
                    <a:pt x="6080" y="2323"/>
                  </a:cubicBezTo>
                  <a:cubicBezTo>
                    <a:pt x="6121" y="2332"/>
                    <a:pt x="6162" y="2336"/>
                    <a:pt x="6203" y="2336"/>
                  </a:cubicBezTo>
                  <a:cubicBezTo>
                    <a:pt x="6280" y="2336"/>
                    <a:pt x="6355" y="2320"/>
                    <a:pt x="6425" y="2294"/>
                  </a:cubicBezTo>
                  <a:lnTo>
                    <a:pt x="6425" y="2294"/>
                  </a:lnTo>
                  <a:cubicBezTo>
                    <a:pt x="6494" y="2335"/>
                    <a:pt x="6580" y="2353"/>
                    <a:pt x="6672" y="2353"/>
                  </a:cubicBezTo>
                  <a:cubicBezTo>
                    <a:pt x="7121" y="2353"/>
                    <a:pt x="7721" y="1922"/>
                    <a:pt x="7259" y="1640"/>
                  </a:cubicBezTo>
                  <a:cubicBezTo>
                    <a:pt x="6056" y="942"/>
                    <a:pt x="423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17"/>
            <p:cNvSpPr/>
            <p:nvPr/>
          </p:nvSpPr>
          <p:spPr>
            <a:xfrm>
              <a:off x="5030750" y="4164750"/>
              <a:ext cx="105750" cy="162700"/>
            </a:xfrm>
            <a:custGeom>
              <a:rect b="b" l="l" r="r" t="t"/>
              <a:pathLst>
                <a:path extrusionOk="0" h="6508" w="4230">
                  <a:moveTo>
                    <a:pt x="1434" y="1535"/>
                  </a:moveTo>
                  <a:cubicBezTo>
                    <a:pt x="2003" y="2203"/>
                    <a:pt x="2346" y="3036"/>
                    <a:pt x="2571" y="3918"/>
                  </a:cubicBezTo>
                  <a:lnTo>
                    <a:pt x="2571" y="3918"/>
                  </a:lnTo>
                  <a:cubicBezTo>
                    <a:pt x="2071" y="3188"/>
                    <a:pt x="1688" y="2384"/>
                    <a:pt x="1434" y="1535"/>
                  </a:cubicBezTo>
                  <a:close/>
                  <a:moveTo>
                    <a:pt x="830" y="1"/>
                  </a:moveTo>
                  <a:cubicBezTo>
                    <a:pt x="498" y="1"/>
                    <a:pt x="1" y="173"/>
                    <a:pt x="25" y="443"/>
                  </a:cubicBezTo>
                  <a:cubicBezTo>
                    <a:pt x="295" y="2566"/>
                    <a:pt x="1342" y="4487"/>
                    <a:pt x="2918" y="5901"/>
                  </a:cubicBezTo>
                  <a:lnTo>
                    <a:pt x="2918" y="5901"/>
                  </a:lnTo>
                  <a:cubicBezTo>
                    <a:pt x="2937" y="6058"/>
                    <a:pt x="2955" y="6213"/>
                    <a:pt x="2972" y="6367"/>
                  </a:cubicBezTo>
                  <a:cubicBezTo>
                    <a:pt x="2992" y="6466"/>
                    <a:pt x="3117" y="6508"/>
                    <a:pt x="3278" y="6508"/>
                  </a:cubicBezTo>
                  <a:cubicBezTo>
                    <a:pt x="3624" y="6508"/>
                    <a:pt x="4131" y="6311"/>
                    <a:pt x="4089" y="6057"/>
                  </a:cubicBezTo>
                  <a:cubicBezTo>
                    <a:pt x="4083" y="5998"/>
                    <a:pt x="4076" y="5939"/>
                    <a:pt x="4070" y="5879"/>
                  </a:cubicBezTo>
                  <a:lnTo>
                    <a:pt x="4070" y="5879"/>
                  </a:lnTo>
                  <a:cubicBezTo>
                    <a:pt x="4181" y="5795"/>
                    <a:pt x="4229" y="5701"/>
                    <a:pt x="4151" y="5623"/>
                  </a:cubicBezTo>
                  <a:lnTo>
                    <a:pt x="4151" y="5623"/>
                  </a:lnTo>
                  <a:lnTo>
                    <a:pt x="4151" y="5654"/>
                  </a:lnTo>
                  <a:cubicBezTo>
                    <a:pt x="4111" y="5621"/>
                    <a:pt x="4071" y="5587"/>
                    <a:pt x="4032" y="5553"/>
                  </a:cubicBezTo>
                  <a:lnTo>
                    <a:pt x="4032" y="5553"/>
                  </a:lnTo>
                  <a:cubicBezTo>
                    <a:pt x="3765" y="3350"/>
                    <a:pt x="3210" y="1106"/>
                    <a:pt x="1049" y="39"/>
                  </a:cubicBezTo>
                  <a:cubicBezTo>
                    <a:pt x="997" y="13"/>
                    <a:pt x="919"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17"/>
            <p:cNvSpPr/>
            <p:nvPr/>
          </p:nvSpPr>
          <p:spPr>
            <a:xfrm>
              <a:off x="5238400" y="4401775"/>
              <a:ext cx="151175" cy="224825"/>
            </a:xfrm>
            <a:custGeom>
              <a:rect b="b" l="l" r="r" t="t"/>
              <a:pathLst>
                <a:path extrusionOk="0" h="8993" w="6047">
                  <a:moveTo>
                    <a:pt x="4378" y="2090"/>
                  </a:moveTo>
                  <a:cubicBezTo>
                    <a:pt x="3712" y="4090"/>
                    <a:pt x="2803" y="5986"/>
                    <a:pt x="1318" y="7445"/>
                  </a:cubicBezTo>
                  <a:lnTo>
                    <a:pt x="1318" y="7445"/>
                  </a:lnTo>
                  <a:cubicBezTo>
                    <a:pt x="1776" y="5480"/>
                    <a:pt x="3028" y="3672"/>
                    <a:pt x="4378" y="2090"/>
                  </a:cubicBezTo>
                  <a:close/>
                  <a:moveTo>
                    <a:pt x="5444" y="1"/>
                  </a:moveTo>
                  <a:cubicBezTo>
                    <a:pt x="5230" y="1"/>
                    <a:pt x="4999" y="66"/>
                    <a:pt x="4872" y="205"/>
                  </a:cubicBezTo>
                  <a:lnTo>
                    <a:pt x="4903" y="205"/>
                  </a:lnTo>
                  <a:cubicBezTo>
                    <a:pt x="2762" y="2470"/>
                    <a:pt x="250" y="5386"/>
                    <a:pt x="33" y="8643"/>
                  </a:cubicBezTo>
                  <a:cubicBezTo>
                    <a:pt x="0" y="8902"/>
                    <a:pt x="188" y="8992"/>
                    <a:pt x="411" y="8992"/>
                  </a:cubicBezTo>
                  <a:cubicBezTo>
                    <a:pt x="614" y="8992"/>
                    <a:pt x="845" y="8917"/>
                    <a:pt x="963" y="8829"/>
                  </a:cubicBezTo>
                  <a:cubicBezTo>
                    <a:pt x="3817" y="6843"/>
                    <a:pt x="5120" y="3648"/>
                    <a:pt x="5988" y="360"/>
                  </a:cubicBezTo>
                  <a:cubicBezTo>
                    <a:pt x="6046" y="175"/>
                    <a:pt x="5922" y="76"/>
                    <a:pt x="5738" y="49"/>
                  </a:cubicBezTo>
                  <a:lnTo>
                    <a:pt x="5738" y="49"/>
                  </a:lnTo>
                  <a:cubicBezTo>
                    <a:pt x="5655" y="17"/>
                    <a:pt x="5552" y="1"/>
                    <a:pt x="54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17"/>
            <p:cNvSpPr/>
            <p:nvPr/>
          </p:nvSpPr>
          <p:spPr>
            <a:xfrm>
              <a:off x="5265900" y="4177950"/>
              <a:ext cx="148575" cy="238175"/>
            </a:xfrm>
            <a:custGeom>
              <a:rect b="b" l="l" r="r" t="t"/>
              <a:pathLst>
                <a:path extrusionOk="0" h="9527" w="5943">
                  <a:moveTo>
                    <a:pt x="1409" y="1401"/>
                  </a:moveTo>
                  <a:cubicBezTo>
                    <a:pt x="3252" y="2956"/>
                    <a:pt x="4246" y="5305"/>
                    <a:pt x="4088" y="7701"/>
                  </a:cubicBezTo>
                  <a:lnTo>
                    <a:pt x="4088" y="7701"/>
                  </a:lnTo>
                  <a:cubicBezTo>
                    <a:pt x="2828" y="5778"/>
                    <a:pt x="1917" y="3637"/>
                    <a:pt x="1409" y="1401"/>
                  </a:cubicBezTo>
                  <a:close/>
                  <a:moveTo>
                    <a:pt x="836" y="0"/>
                  </a:moveTo>
                  <a:cubicBezTo>
                    <a:pt x="511" y="0"/>
                    <a:pt x="0" y="173"/>
                    <a:pt x="49" y="442"/>
                  </a:cubicBezTo>
                  <a:cubicBezTo>
                    <a:pt x="515" y="3482"/>
                    <a:pt x="1724" y="6336"/>
                    <a:pt x="3523" y="8817"/>
                  </a:cubicBezTo>
                  <a:cubicBezTo>
                    <a:pt x="3570" y="8886"/>
                    <a:pt x="3671" y="8916"/>
                    <a:pt x="3794" y="8916"/>
                  </a:cubicBezTo>
                  <a:cubicBezTo>
                    <a:pt x="3831" y="8916"/>
                    <a:pt x="3869" y="8913"/>
                    <a:pt x="3909" y="8908"/>
                  </a:cubicBezTo>
                  <a:lnTo>
                    <a:pt x="3909" y="8908"/>
                  </a:lnTo>
                  <a:cubicBezTo>
                    <a:pt x="3877" y="9044"/>
                    <a:pt x="3842" y="9179"/>
                    <a:pt x="3803" y="9313"/>
                  </a:cubicBezTo>
                  <a:cubicBezTo>
                    <a:pt x="3765" y="9462"/>
                    <a:pt x="3922" y="9527"/>
                    <a:pt x="4129" y="9527"/>
                  </a:cubicBezTo>
                  <a:cubicBezTo>
                    <a:pt x="4439" y="9527"/>
                    <a:pt x="4864" y="9382"/>
                    <a:pt x="4919" y="9158"/>
                  </a:cubicBezTo>
                  <a:cubicBezTo>
                    <a:pt x="5943" y="5591"/>
                    <a:pt x="4330" y="1776"/>
                    <a:pt x="1042" y="39"/>
                  </a:cubicBezTo>
                  <a:cubicBezTo>
                    <a:pt x="996" y="13"/>
                    <a:pt x="923" y="0"/>
                    <a:pt x="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 name="Google Shape;1989;p17"/>
          <p:cNvGrpSpPr/>
          <p:nvPr/>
        </p:nvGrpSpPr>
        <p:grpSpPr>
          <a:xfrm flipH="1" rot="-749388">
            <a:off x="8658339" y="3573413"/>
            <a:ext cx="881085" cy="1554102"/>
            <a:chOff x="2797700" y="3217325"/>
            <a:chExt cx="682725" cy="1204225"/>
          </a:xfrm>
        </p:grpSpPr>
        <p:sp>
          <p:nvSpPr>
            <p:cNvPr id="1990" name="Google Shape;1990;p17"/>
            <p:cNvSpPr/>
            <p:nvPr/>
          </p:nvSpPr>
          <p:spPr>
            <a:xfrm>
              <a:off x="2797700" y="3824925"/>
              <a:ext cx="500825" cy="451000"/>
            </a:xfrm>
            <a:custGeom>
              <a:rect b="b" l="l" r="r" t="t"/>
              <a:pathLst>
                <a:path extrusionOk="0" h="18040" w="20033">
                  <a:moveTo>
                    <a:pt x="1771" y="1417"/>
                  </a:moveTo>
                  <a:cubicBezTo>
                    <a:pt x="5098" y="3779"/>
                    <a:pt x="8428" y="6149"/>
                    <a:pt x="11644" y="8700"/>
                  </a:cubicBezTo>
                  <a:cubicBezTo>
                    <a:pt x="14663" y="11098"/>
                    <a:pt x="17605" y="13317"/>
                    <a:pt x="19046" y="16873"/>
                  </a:cubicBezTo>
                  <a:lnTo>
                    <a:pt x="19046" y="16873"/>
                  </a:lnTo>
                  <a:cubicBezTo>
                    <a:pt x="17333" y="16151"/>
                    <a:pt x="15525" y="16018"/>
                    <a:pt x="13691" y="15680"/>
                  </a:cubicBezTo>
                  <a:cubicBezTo>
                    <a:pt x="10775" y="15183"/>
                    <a:pt x="8759" y="13850"/>
                    <a:pt x="7239" y="11306"/>
                  </a:cubicBezTo>
                  <a:cubicBezTo>
                    <a:pt x="6154" y="9476"/>
                    <a:pt x="5440" y="7429"/>
                    <a:pt x="4479" y="5567"/>
                  </a:cubicBezTo>
                  <a:cubicBezTo>
                    <a:pt x="3681" y="4109"/>
                    <a:pt x="2783" y="2717"/>
                    <a:pt x="1771" y="1417"/>
                  </a:cubicBezTo>
                  <a:close/>
                  <a:moveTo>
                    <a:pt x="548" y="1"/>
                  </a:moveTo>
                  <a:cubicBezTo>
                    <a:pt x="359" y="1"/>
                    <a:pt x="0" y="127"/>
                    <a:pt x="105" y="232"/>
                  </a:cubicBezTo>
                  <a:cubicBezTo>
                    <a:pt x="105" y="232"/>
                    <a:pt x="105" y="232"/>
                    <a:pt x="105" y="232"/>
                  </a:cubicBezTo>
                  <a:lnTo>
                    <a:pt x="105" y="232"/>
                  </a:lnTo>
                  <a:cubicBezTo>
                    <a:pt x="1904" y="2310"/>
                    <a:pt x="3424" y="4606"/>
                    <a:pt x="4572" y="7087"/>
                  </a:cubicBezTo>
                  <a:cubicBezTo>
                    <a:pt x="5409" y="8917"/>
                    <a:pt x="6123" y="10779"/>
                    <a:pt x="7301" y="12423"/>
                  </a:cubicBezTo>
                  <a:cubicBezTo>
                    <a:pt x="10279" y="16641"/>
                    <a:pt x="14963" y="15338"/>
                    <a:pt x="19120" y="17355"/>
                  </a:cubicBezTo>
                  <a:cubicBezTo>
                    <a:pt x="19135" y="17362"/>
                    <a:pt x="19156" y="17366"/>
                    <a:pt x="19181" y="17366"/>
                  </a:cubicBezTo>
                  <a:cubicBezTo>
                    <a:pt x="19196" y="17366"/>
                    <a:pt x="19213" y="17364"/>
                    <a:pt x="19231" y="17362"/>
                  </a:cubicBezTo>
                  <a:lnTo>
                    <a:pt x="19231" y="17362"/>
                  </a:lnTo>
                  <a:cubicBezTo>
                    <a:pt x="19302" y="17562"/>
                    <a:pt x="19369" y="17766"/>
                    <a:pt x="19430" y="17975"/>
                  </a:cubicBezTo>
                  <a:cubicBezTo>
                    <a:pt x="19448" y="18020"/>
                    <a:pt x="19509" y="18039"/>
                    <a:pt x="19584" y="18039"/>
                  </a:cubicBezTo>
                  <a:cubicBezTo>
                    <a:pt x="19766" y="18039"/>
                    <a:pt x="20032" y="17930"/>
                    <a:pt x="19988" y="17820"/>
                  </a:cubicBezTo>
                  <a:cubicBezTo>
                    <a:pt x="18809" y="13787"/>
                    <a:pt x="15894" y="11523"/>
                    <a:pt x="12730" y="8948"/>
                  </a:cubicBezTo>
                  <a:cubicBezTo>
                    <a:pt x="8821" y="5785"/>
                    <a:pt x="4727" y="2900"/>
                    <a:pt x="632" y="15"/>
                  </a:cubicBezTo>
                  <a:cubicBezTo>
                    <a:pt x="613" y="5"/>
                    <a:pt x="583" y="1"/>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17"/>
            <p:cNvSpPr/>
            <p:nvPr/>
          </p:nvSpPr>
          <p:spPr>
            <a:xfrm>
              <a:off x="2799200" y="3824650"/>
              <a:ext cx="633925" cy="527825"/>
            </a:xfrm>
            <a:custGeom>
              <a:rect b="b" l="l" r="r" t="t"/>
              <a:pathLst>
                <a:path extrusionOk="0" h="21113" w="25357">
                  <a:moveTo>
                    <a:pt x="511" y="1"/>
                  </a:moveTo>
                  <a:cubicBezTo>
                    <a:pt x="334" y="1"/>
                    <a:pt x="0" y="142"/>
                    <a:pt x="76" y="243"/>
                  </a:cubicBezTo>
                  <a:lnTo>
                    <a:pt x="45" y="243"/>
                  </a:lnTo>
                  <a:cubicBezTo>
                    <a:pt x="2092" y="2787"/>
                    <a:pt x="4263" y="5206"/>
                    <a:pt x="6621" y="7471"/>
                  </a:cubicBezTo>
                  <a:cubicBezTo>
                    <a:pt x="8854" y="9735"/>
                    <a:pt x="11088" y="12123"/>
                    <a:pt x="13476" y="14202"/>
                  </a:cubicBezTo>
                  <a:cubicBezTo>
                    <a:pt x="14655" y="15256"/>
                    <a:pt x="15927" y="15536"/>
                    <a:pt x="17292" y="16280"/>
                  </a:cubicBezTo>
                  <a:cubicBezTo>
                    <a:pt x="18625" y="17024"/>
                    <a:pt x="19618" y="18234"/>
                    <a:pt x="20766" y="19196"/>
                  </a:cubicBezTo>
                  <a:cubicBezTo>
                    <a:pt x="21763" y="20010"/>
                    <a:pt x="22961" y="21112"/>
                    <a:pt x="24321" y="21112"/>
                  </a:cubicBezTo>
                  <a:cubicBezTo>
                    <a:pt x="24568" y="21112"/>
                    <a:pt x="24820" y="21076"/>
                    <a:pt x="25077" y="20995"/>
                  </a:cubicBezTo>
                  <a:cubicBezTo>
                    <a:pt x="25328" y="20920"/>
                    <a:pt x="25356" y="20783"/>
                    <a:pt x="25177" y="20783"/>
                  </a:cubicBezTo>
                  <a:cubicBezTo>
                    <a:pt x="25134" y="20783"/>
                    <a:pt x="25081" y="20791"/>
                    <a:pt x="25015" y="20809"/>
                  </a:cubicBezTo>
                  <a:cubicBezTo>
                    <a:pt x="24851" y="20858"/>
                    <a:pt x="24683" y="20881"/>
                    <a:pt x="24511" y="20881"/>
                  </a:cubicBezTo>
                  <a:cubicBezTo>
                    <a:pt x="22509" y="20881"/>
                    <a:pt x="20066" y="17774"/>
                    <a:pt x="18781" y="16745"/>
                  </a:cubicBezTo>
                  <a:cubicBezTo>
                    <a:pt x="17664" y="15877"/>
                    <a:pt x="16392" y="15629"/>
                    <a:pt x="15182" y="14915"/>
                  </a:cubicBezTo>
                  <a:cubicBezTo>
                    <a:pt x="14097" y="14233"/>
                    <a:pt x="13228" y="13240"/>
                    <a:pt x="12297" y="12341"/>
                  </a:cubicBezTo>
                  <a:cubicBezTo>
                    <a:pt x="8265" y="8370"/>
                    <a:pt x="4077" y="4493"/>
                    <a:pt x="603" y="26"/>
                  </a:cubicBezTo>
                  <a:cubicBezTo>
                    <a:pt x="586" y="8"/>
                    <a:pt x="553"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17"/>
            <p:cNvSpPr/>
            <p:nvPr/>
          </p:nvSpPr>
          <p:spPr>
            <a:xfrm>
              <a:off x="3258625" y="3484850"/>
              <a:ext cx="221800" cy="706250"/>
            </a:xfrm>
            <a:custGeom>
              <a:rect b="b" l="l" r="r" t="t"/>
              <a:pathLst>
                <a:path extrusionOk="0" h="28250" w="8872">
                  <a:moveTo>
                    <a:pt x="4023" y="1179"/>
                  </a:moveTo>
                  <a:lnTo>
                    <a:pt x="4023" y="1179"/>
                  </a:lnTo>
                  <a:cubicBezTo>
                    <a:pt x="4839" y="3333"/>
                    <a:pt x="5669" y="5467"/>
                    <a:pt x="6452" y="7600"/>
                  </a:cubicBezTo>
                  <a:cubicBezTo>
                    <a:pt x="7414" y="10175"/>
                    <a:pt x="8375" y="12905"/>
                    <a:pt x="8127" y="15696"/>
                  </a:cubicBezTo>
                  <a:cubicBezTo>
                    <a:pt x="7781" y="19683"/>
                    <a:pt x="5201" y="23239"/>
                    <a:pt x="5550" y="27266"/>
                  </a:cubicBezTo>
                  <a:lnTo>
                    <a:pt x="5550" y="27266"/>
                  </a:lnTo>
                  <a:cubicBezTo>
                    <a:pt x="2881" y="24125"/>
                    <a:pt x="1683" y="19726"/>
                    <a:pt x="993" y="15727"/>
                  </a:cubicBezTo>
                  <a:cubicBezTo>
                    <a:pt x="528" y="12967"/>
                    <a:pt x="1644" y="10485"/>
                    <a:pt x="2420" y="7879"/>
                  </a:cubicBezTo>
                  <a:cubicBezTo>
                    <a:pt x="3063" y="5626"/>
                    <a:pt x="3591" y="3420"/>
                    <a:pt x="4023" y="1179"/>
                  </a:cubicBezTo>
                  <a:close/>
                  <a:moveTo>
                    <a:pt x="4046" y="0"/>
                  </a:moveTo>
                  <a:cubicBezTo>
                    <a:pt x="3884" y="0"/>
                    <a:pt x="3692" y="87"/>
                    <a:pt x="3692" y="187"/>
                  </a:cubicBezTo>
                  <a:cubicBezTo>
                    <a:pt x="3690" y="196"/>
                    <a:pt x="3688" y="204"/>
                    <a:pt x="3687" y="213"/>
                  </a:cubicBezTo>
                  <a:lnTo>
                    <a:pt x="3687" y="213"/>
                  </a:lnTo>
                  <a:lnTo>
                    <a:pt x="3661" y="218"/>
                  </a:lnTo>
                  <a:cubicBezTo>
                    <a:pt x="3666" y="233"/>
                    <a:pt x="3672" y="248"/>
                    <a:pt x="3677" y="263"/>
                  </a:cubicBezTo>
                  <a:lnTo>
                    <a:pt x="3677" y="263"/>
                  </a:lnTo>
                  <a:cubicBezTo>
                    <a:pt x="3152" y="3091"/>
                    <a:pt x="2474" y="5888"/>
                    <a:pt x="1644" y="8655"/>
                  </a:cubicBezTo>
                  <a:cubicBezTo>
                    <a:pt x="931" y="11074"/>
                    <a:pt x="0" y="13339"/>
                    <a:pt x="435" y="15882"/>
                  </a:cubicBezTo>
                  <a:cubicBezTo>
                    <a:pt x="1179" y="20225"/>
                    <a:pt x="2513" y="25002"/>
                    <a:pt x="5677" y="28197"/>
                  </a:cubicBezTo>
                  <a:cubicBezTo>
                    <a:pt x="5681" y="28201"/>
                    <a:pt x="5685" y="28205"/>
                    <a:pt x="5690" y="28208"/>
                  </a:cubicBezTo>
                  <a:lnTo>
                    <a:pt x="5690" y="28208"/>
                  </a:lnTo>
                  <a:cubicBezTo>
                    <a:pt x="5712" y="28237"/>
                    <a:pt x="5760" y="28250"/>
                    <a:pt x="5817" y="28250"/>
                  </a:cubicBezTo>
                  <a:cubicBezTo>
                    <a:pt x="5990" y="28250"/>
                    <a:pt x="6256" y="28138"/>
                    <a:pt x="6235" y="28011"/>
                  </a:cubicBezTo>
                  <a:cubicBezTo>
                    <a:pt x="5336" y="23420"/>
                    <a:pt x="8593" y="19481"/>
                    <a:pt x="8717" y="14983"/>
                  </a:cubicBezTo>
                  <a:cubicBezTo>
                    <a:pt x="8872" y="9958"/>
                    <a:pt x="5987" y="4715"/>
                    <a:pt x="4250" y="94"/>
                  </a:cubicBezTo>
                  <a:cubicBezTo>
                    <a:pt x="4217" y="27"/>
                    <a:pt x="4136" y="0"/>
                    <a:pt x="40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17"/>
            <p:cNvSpPr/>
            <p:nvPr/>
          </p:nvSpPr>
          <p:spPr>
            <a:xfrm>
              <a:off x="3342800" y="3512850"/>
              <a:ext cx="102725" cy="837725"/>
            </a:xfrm>
            <a:custGeom>
              <a:rect b="b" l="l" r="r" t="t"/>
              <a:pathLst>
                <a:path extrusionOk="0" h="33509" w="4109">
                  <a:moveTo>
                    <a:pt x="467" y="0"/>
                  </a:moveTo>
                  <a:cubicBezTo>
                    <a:pt x="285" y="0"/>
                    <a:pt x="0" y="124"/>
                    <a:pt x="45" y="214"/>
                  </a:cubicBezTo>
                  <a:lnTo>
                    <a:pt x="14" y="214"/>
                  </a:lnTo>
                  <a:cubicBezTo>
                    <a:pt x="2496" y="5612"/>
                    <a:pt x="263" y="11567"/>
                    <a:pt x="449" y="17213"/>
                  </a:cubicBezTo>
                  <a:cubicBezTo>
                    <a:pt x="604" y="20067"/>
                    <a:pt x="1100" y="22889"/>
                    <a:pt x="1969" y="25619"/>
                  </a:cubicBezTo>
                  <a:cubicBezTo>
                    <a:pt x="2682" y="28101"/>
                    <a:pt x="3582" y="30799"/>
                    <a:pt x="3023" y="33405"/>
                  </a:cubicBezTo>
                  <a:cubicBezTo>
                    <a:pt x="3011" y="33478"/>
                    <a:pt x="3090" y="33508"/>
                    <a:pt x="3192" y="33508"/>
                  </a:cubicBezTo>
                  <a:cubicBezTo>
                    <a:pt x="3350" y="33508"/>
                    <a:pt x="3563" y="33437"/>
                    <a:pt x="3582" y="33343"/>
                  </a:cubicBezTo>
                  <a:cubicBezTo>
                    <a:pt x="4109" y="30861"/>
                    <a:pt x="3364" y="28349"/>
                    <a:pt x="2682" y="25991"/>
                  </a:cubicBezTo>
                  <a:cubicBezTo>
                    <a:pt x="1907" y="23293"/>
                    <a:pt x="1224" y="20594"/>
                    <a:pt x="1069" y="17740"/>
                  </a:cubicBezTo>
                  <a:cubicBezTo>
                    <a:pt x="728" y="11940"/>
                    <a:pt x="3178" y="5643"/>
                    <a:pt x="604" y="59"/>
                  </a:cubicBezTo>
                  <a:cubicBezTo>
                    <a:pt x="587" y="17"/>
                    <a:pt x="534" y="0"/>
                    <a:pt x="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17"/>
            <p:cNvSpPr/>
            <p:nvPr/>
          </p:nvSpPr>
          <p:spPr>
            <a:xfrm>
              <a:off x="3139775" y="3858825"/>
              <a:ext cx="334875" cy="562725"/>
            </a:xfrm>
            <a:custGeom>
              <a:rect b="b" l="l" r="r" t="t"/>
              <a:pathLst>
                <a:path extrusionOk="0" h="22509" w="13395">
                  <a:moveTo>
                    <a:pt x="389" y="1"/>
                  </a:moveTo>
                  <a:cubicBezTo>
                    <a:pt x="207" y="1"/>
                    <a:pt x="0" y="127"/>
                    <a:pt x="39" y="303"/>
                  </a:cubicBezTo>
                  <a:cubicBezTo>
                    <a:pt x="2149" y="8585"/>
                    <a:pt x="8725" y="15068"/>
                    <a:pt x="12788" y="22420"/>
                  </a:cubicBezTo>
                  <a:cubicBezTo>
                    <a:pt x="12824" y="22482"/>
                    <a:pt x="12894" y="22509"/>
                    <a:pt x="12970" y="22509"/>
                  </a:cubicBezTo>
                  <a:cubicBezTo>
                    <a:pt x="13160" y="22509"/>
                    <a:pt x="13395" y="22348"/>
                    <a:pt x="13285" y="22171"/>
                  </a:cubicBezTo>
                  <a:cubicBezTo>
                    <a:pt x="9252" y="14851"/>
                    <a:pt x="2707" y="8399"/>
                    <a:pt x="629" y="148"/>
                  </a:cubicBezTo>
                  <a:cubicBezTo>
                    <a:pt x="594" y="44"/>
                    <a:pt x="496" y="1"/>
                    <a:pt x="3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17"/>
            <p:cNvSpPr/>
            <p:nvPr/>
          </p:nvSpPr>
          <p:spPr>
            <a:xfrm>
              <a:off x="2926700" y="3217325"/>
              <a:ext cx="246850" cy="708075"/>
            </a:xfrm>
            <a:custGeom>
              <a:rect b="b" l="l" r="r" t="t"/>
              <a:pathLst>
                <a:path extrusionOk="0" h="28323" w="9874">
                  <a:moveTo>
                    <a:pt x="1803" y="1094"/>
                  </a:moveTo>
                  <a:cubicBezTo>
                    <a:pt x="2973" y="3036"/>
                    <a:pt x="4212" y="4983"/>
                    <a:pt x="5305" y="6979"/>
                  </a:cubicBezTo>
                  <a:cubicBezTo>
                    <a:pt x="6081" y="8313"/>
                    <a:pt x="6515" y="9833"/>
                    <a:pt x="6515" y="11384"/>
                  </a:cubicBezTo>
                  <a:cubicBezTo>
                    <a:pt x="6484" y="12718"/>
                    <a:pt x="6174" y="14021"/>
                    <a:pt x="6205" y="15354"/>
                  </a:cubicBezTo>
                  <a:cubicBezTo>
                    <a:pt x="6205" y="17495"/>
                    <a:pt x="7042" y="19542"/>
                    <a:pt x="7570" y="21558"/>
                  </a:cubicBezTo>
                  <a:cubicBezTo>
                    <a:pt x="8064" y="23536"/>
                    <a:pt x="8534" y="25490"/>
                    <a:pt x="9088" y="27441"/>
                  </a:cubicBezTo>
                  <a:lnTo>
                    <a:pt x="9088" y="27441"/>
                  </a:lnTo>
                  <a:cubicBezTo>
                    <a:pt x="5794" y="24842"/>
                    <a:pt x="3483" y="20703"/>
                    <a:pt x="2234" y="16781"/>
                  </a:cubicBezTo>
                  <a:cubicBezTo>
                    <a:pt x="685" y="11810"/>
                    <a:pt x="1450" y="6261"/>
                    <a:pt x="1803" y="1094"/>
                  </a:cubicBezTo>
                  <a:close/>
                  <a:moveTo>
                    <a:pt x="1642" y="1"/>
                  </a:moveTo>
                  <a:cubicBezTo>
                    <a:pt x="1488" y="1"/>
                    <a:pt x="1304" y="96"/>
                    <a:pt x="1304" y="217"/>
                  </a:cubicBezTo>
                  <a:cubicBezTo>
                    <a:pt x="994" y="5863"/>
                    <a:pt x="1" y="11973"/>
                    <a:pt x="1862" y="17433"/>
                  </a:cubicBezTo>
                  <a:cubicBezTo>
                    <a:pt x="3289" y="21558"/>
                    <a:pt x="5740" y="25746"/>
                    <a:pt x="9369" y="28289"/>
                  </a:cubicBezTo>
                  <a:cubicBezTo>
                    <a:pt x="9397" y="28308"/>
                    <a:pt x="9432" y="28318"/>
                    <a:pt x="9471" y="28320"/>
                  </a:cubicBezTo>
                  <a:lnTo>
                    <a:pt x="9471" y="28320"/>
                  </a:lnTo>
                  <a:cubicBezTo>
                    <a:pt x="9484" y="28321"/>
                    <a:pt x="9498" y="28322"/>
                    <a:pt x="9512" y="28322"/>
                  </a:cubicBezTo>
                  <a:cubicBezTo>
                    <a:pt x="9674" y="28322"/>
                    <a:pt x="9870" y="28220"/>
                    <a:pt x="9870" y="28080"/>
                  </a:cubicBezTo>
                  <a:lnTo>
                    <a:pt x="9870" y="28080"/>
                  </a:lnTo>
                  <a:cubicBezTo>
                    <a:pt x="9874" y="28054"/>
                    <a:pt x="9869" y="28027"/>
                    <a:pt x="9853" y="28001"/>
                  </a:cubicBezTo>
                  <a:lnTo>
                    <a:pt x="9853" y="28001"/>
                  </a:lnTo>
                  <a:cubicBezTo>
                    <a:pt x="9207" y="25812"/>
                    <a:pt x="8683" y="23623"/>
                    <a:pt x="8128" y="21434"/>
                  </a:cubicBezTo>
                  <a:cubicBezTo>
                    <a:pt x="7384" y="18580"/>
                    <a:pt x="6608" y="16130"/>
                    <a:pt x="6918" y="13152"/>
                  </a:cubicBezTo>
                  <a:cubicBezTo>
                    <a:pt x="7166" y="10888"/>
                    <a:pt x="7042" y="9089"/>
                    <a:pt x="5988" y="7041"/>
                  </a:cubicBezTo>
                  <a:cubicBezTo>
                    <a:pt x="4716" y="4653"/>
                    <a:pt x="3227" y="2388"/>
                    <a:pt x="1831" y="93"/>
                  </a:cubicBezTo>
                  <a:cubicBezTo>
                    <a:pt x="1799" y="28"/>
                    <a:pt x="1725" y="1"/>
                    <a:pt x="1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17"/>
            <p:cNvSpPr/>
            <p:nvPr/>
          </p:nvSpPr>
          <p:spPr>
            <a:xfrm>
              <a:off x="2975275" y="3249325"/>
              <a:ext cx="199675" cy="674700"/>
            </a:xfrm>
            <a:custGeom>
              <a:rect b="b" l="l" r="r" t="t"/>
              <a:pathLst>
                <a:path extrusionOk="0" h="26988" w="7987">
                  <a:moveTo>
                    <a:pt x="427" y="1"/>
                  </a:moveTo>
                  <a:cubicBezTo>
                    <a:pt x="246" y="1"/>
                    <a:pt x="1" y="113"/>
                    <a:pt x="43" y="240"/>
                  </a:cubicBezTo>
                  <a:cubicBezTo>
                    <a:pt x="881" y="2970"/>
                    <a:pt x="633" y="5699"/>
                    <a:pt x="788" y="8491"/>
                  </a:cubicBezTo>
                  <a:cubicBezTo>
                    <a:pt x="943" y="10724"/>
                    <a:pt x="1284" y="12958"/>
                    <a:pt x="1842" y="15129"/>
                  </a:cubicBezTo>
                  <a:cubicBezTo>
                    <a:pt x="2928" y="19348"/>
                    <a:pt x="4603" y="23535"/>
                    <a:pt x="7364" y="26947"/>
                  </a:cubicBezTo>
                  <a:cubicBezTo>
                    <a:pt x="7385" y="26976"/>
                    <a:pt x="7431" y="26988"/>
                    <a:pt x="7487" y="26988"/>
                  </a:cubicBezTo>
                  <a:cubicBezTo>
                    <a:pt x="7677" y="26988"/>
                    <a:pt x="7987" y="26850"/>
                    <a:pt x="7891" y="26730"/>
                  </a:cubicBezTo>
                  <a:cubicBezTo>
                    <a:pt x="5037" y="23194"/>
                    <a:pt x="3331" y="18789"/>
                    <a:pt x="2277" y="14416"/>
                  </a:cubicBezTo>
                  <a:cubicBezTo>
                    <a:pt x="1780" y="12430"/>
                    <a:pt x="1470" y="10383"/>
                    <a:pt x="1346" y="8367"/>
                  </a:cubicBezTo>
                  <a:cubicBezTo>
                    <a:pt x="1191" y="5575"/>
                    <a:pt x="1439" y="2814"/>
                    <a:pt x="602" y="85"/>
                  </a:cubicBezTo>
                  <a:cubicBezTo>
                    <a:pt x="582" y="25"/>
                    <a:pt x="512" y="1"/>
                    <a:pt x="4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ly Title">
  <p:cSld name="CUSTOM_2">
    <p:spTree>
      <p:nvGrpSpPr>
        <p:cNvPr id="1997" name="Shape 1997"/>
        <p:cNvGrpSpPr/>
        <p:nvPr/>
      </p:nvGrpSpPr>
      <p:grpSpPr>
        <a:xfrm>
          <a:off x="0" y="0"/>
          <a:ext cx="0" cy="0"/>
          <a:chOff x="0" y="0"/>
          <a:chExt cx="0" cy="0"/>
        </a:xfrm>
      </p:grpSpPr>
      <p:sp>
        <p:nvSpPr>
          <p:cNvPr id="1998" name="Google Shape;1998;p18"/>
          <p:cNvSpPr txBox="1"/>
          <p:nvPr>
            <p:ph type="title"/>
          </p:nvPr>
        </p:nvSpPr>
        <p:spPr>
          <a:xfrm>
            <a:off x="714300" y="545750"/>
            <a:ext cx="85206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b="1"/>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grpSp>
        <p:nvGrpSpPr>
          <p:cNvPr id="1999" name="Google Shape;1999;p18"/>
          <p:cNvGrpSpPr/>
          <p:nvPr/>
        </p:nvGrpSpPr>
        <p:grpSpPr>
          <a:xfrm flipH="1" rot="10800000">
            <a:off x="6781458" y="-1018402"/>
            <a:ext cx="3596883" cy="1977069"/>
            <a:chOff x="4178350" y="2375050"/>
            <a:chExt cx="938350" cy="515775"/>
          </a:xfrm>
        </p:grpSpPr>
        <p:sp>
          <p:nvSpPr>
            <p:cNvPr id="2000" name="Google Shape;2000;p18"/>
            <p:cNvSpPr/>
            <p:nvPr/>
          </p:nvSpPr>
          <p:spPr>
            <a:xfrm>
              <a:off x="4178350" y="2375050"/>
              <a:ext cx="938350" cy="470050"/>
            </a:xfrm>
            <a:custGeom>
              <a:rect b="b" l="l" r="r" t="t"/>
              <a:pathLst>
                <a:path extrusionOk="0" h="18802" w="37534">
                  <a:moveTo>
                    <a:pt x="19941" y="1"/>
                  </a:moveTo>
                  <a:cubicBezTo>
                    <a:pt x="19829" y="1"/>
                    <a:pt x="19717" y="2"/>
                    <a:pt x="19604" y="4"/>
                  </a:cubicBezTo>
                  <a:cubicBezTo>
                    <a:pt x="17557" y="35"/>
                    <a:pt x="15789" y="780"/>
                    <a:pt x="13804" y="1121"/>
                  </a:cubicBezTo>
                  <a:cubicBezTo>
                    <a:pt x="11260" y="1617"/>
                    <a:pt x="8903" y="2765"/>
                    <a:pt x="6949" y="4440"/>
                  </a:cubicBezTo>
                  <a:cubicBezTo>
                    <a:pt x="2792" y="7914"/>
                    <a:pt x="248" y="12970"/>
                    <a:pt x="0" y="18367"/>
                  </a:cubicBezTo>
                  <a:lnTo>
                    <a:pt x="714" y="18802"/>
                  </a:lnTo>
                  <a:lnTo>
                    <a:pt x="36913" y="18678"/>
                  </a:lnTo>
                  <a:cubicBezTo>
                    <a:pt x="37534" y="16816"/>
                    <a:pt x="36727" y="14800"/>
                    <a:pt x="35952" y="12970"/>
                  </a:cubicBezTo>
                  <a:cubicBezTo>
                    <a:pt x="34711" y="10147"/>
                    <a:pt x="33377" y="7263"/>
                    <a:pt x="31392" y="4998"/>
                  </a:cubicBezTo>
                  <a:cubicBezTo>
                    <a:pt x="28520" y="1733"/>
                    <a:pt x="24234" y="1"/>
                    <a:pt x="19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18"/>
            <p:cNvSpPr/>
            <p:nvPr/>
          </p:nvSpPr>
          <p:spPr>
            <a:xfrm>
              <a:off x="4192225" y="2449850"/>
              <a:ext cx="867875" cy="411650"/>
            </a:xfrm>
            <a:custGeom>
              <a:rect b="b" l="l" r="r" t="t"/>
              <a:pathLst>
                <a:path extrusionOk="0" h="16466" w="34715">
                  <a:moveTo>
                    <a:pt x="18380" y="0"/>
                  </a:moveTo>
                  <a:cubicBezTo>
                    <a:pt x="17829" y="0"/>
                    <a:pt x="17276" y="28"/>
                    <a:pt x="16723" y="83"/>
                  </a:cubicBezTo>
                  <a:cubicBezTo>
                    <a:pt x="13063" y="455"/>
                    <a:pt x="9589" y="1944"/>
                    <a:pt x="6766" y="4302"/>
                  </a:cubicBezTo>
                  <a:cubicBezTo>
                    <a:pt x="3105" y="7403"/>
                    <a:pt x="1492" y="11839"/>
                    <a:pt x="35" y="16275"/>
                  </a:cubicBezTo>
                  <a:cubicBezTo>
                    <a:pt x="1" y="16377"/>
                    <a:pt x="123" y="16421"/>
                    <a:pt x="298" y="16421"/>
                  </a:cubicBezTo>
                  <a:cubicBezTo>
                    <a:pt x="604" y="16421"/>
                    <a:pt x="1072" y="16286"/>
                    <a:pt x="1151" y="16089"/>
                  </a:cubicBezTo>
                  <a:lnTo>
                    <a:pt x="1120" y="16089"/>
                  </a:lnTo>
                  <a:cubicBezTo>
                    <a:pt x="2299" y="12491"/>
                    <a:pt x="3540" y="8768"/>
                    <a:pt x="6083" y="5884"/>
                  </a:cubicBezTo>
                  <a:cubicBezTo>
                    <a:pt x="8906" y="2689"/>
                    <a:pt x="12908" y="765"/>
                    <a:pt x="17188" y="548"/>
                  </a:cubicBezTo>
                  <a:cubicBezTo>
                    <a:pt x="17428" y="536"/>
                    <a:pt x="17667" y="530"/>
                    <a:pt x="17906" y="530"/>
                  </a:cubicBezTo>
                  <a:cubicBezTo>
                    <a:pt x="21865" y="530"/>
                    <a:pt x="25631" y="2217"/>
                    <a:pt x="28293" y="5201"/>
                  </a:cubicBezTo>
                  <a:cubicBezTo>
                    <a:pt x="31023" y="8241"/>
                    <a:pt x="33566" y="11994"/>
                    <a:pt x="32946" y="16306"/>
                  </a:cubicBezTo>
                  <a:cubicBezTo>
                    <a:pt x="32924" y="16418"/>
                    <a:pt x="33055" y="16465"/>
                    <a:pt x="33235" y="16465"/>
                  </a:cubicBezTo>
                  <a:cubicBezTo>
                    <a:pt x="33554" y="16465"/>
                    <a:pt x="34023" y="16318"/>
                    <a:pt x="34063" y="16120"/>
                  </a:cubicBezTo>
                  <a:cubicBezTo>
                    <a:pt x="34714" y="11436"/>
                    <a:pt x="31798" y="7217"/>
                    <a:pt x="28634" y="4053"/>
                  </a:cubicBezTo>
                  <a:cubicBezTo>
                    <a:pt x="25844" y="1317"/>
                    <a:pt x="22177" y="0"/>
                    <a:pt x="1838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18"/>
            <p:cNvSpPr/>
            <p:nvPr/>
          </p:nvSpPr>
          <p:spPr>
            <a:xfrm>
              <a:off x="4252800" y="2496850"/>
              <a:ext cx="761025" cy="376950"/>
            </a:xfrm>
            <a:custGeom>
              <a:rect b="b" l="l" r="r" t="t"/>
              <a:pathLst>
                <a:path extrusionOk="0" h="15078" w="30441">
                  <a:moveTo>
                    <a:pt x="13814" y="1"/>
                  </a:moveTo>
                  <a:cubicBezTo>
                    <a:pt x="10218" y="1"/>
                    <a:pt x="7746" y="1872"/>
                    <a:pt x="5273" y="4345"/>
                  </a:cubicBezTo>
                  <a:cubicBezTo>
                    <a:pt x="2575" y="7074"/>
                    <a:pt x="62" y="10952"/>
                    <a:pt x="0" y="14922"/>
                  </a:cubicBezTo>
                  <a:cubicBezTo>
                    <a:pt x="0" y="15030"/>
                    <a:pt x="134" y="15078"/>
                    <a:pt x="309" y="15078"/>
                  </a:cubicBezTo>
                  <a:cubicBezTo>
                    <a:pt x="639" y="15078"/>
                    <a:pt x="1117" y="14907"/>
                    <a:pt x="1117" y="14643"/>
                  </a:cubicBezTo>
                  <a:cubicBezTo>
                    <a:pt x="1179" y="10890"/>
                    <a:pt x="3629" y="7074"/>
                    <a:pt x="6173" y="4500"/>
                  </a:cubicBezTo>
                  <a:cubicBezTo>
                    <a:pt x="7414" y="3259"/>
                    <a:pt x="8716" y="1863"/>
                    <a:pt x="10392" y="1150"/>
                  </a:cubicBezTo>
                  <a:cubicBezTo>
                    <a:pt x="11295" y="765"/>
                    <a:pt x="12261" y="601"/>
                    <a:pt x="13235" y="601"/>
                  </a:cubicBezTo>
                  <a:cubicBezTo>
                    <a:pt x="14537" y="601"/>
                    <a:pt x="15855" y="893"/>
                    <a:pt x="17061" y="1336"/>
                  </a:cubicBezTo>
                  <a:cubicBezTo>
                    <a:pt x="23047" y="3507"/>
                    <a:pt x="28104" y="8346"/>
                    <a:pt x="29282" y="14736"/>
                  </a:cubicBezTo>
                  <a:cubicBezTo>
                    <a:pt x="29303" y="14849"/>
                    <a:pt x="29438" y="14897"/>
                    <a:pt x="29607" y="14897"/>
                  </a:cubicBezTo>
                  <a:cubicBezTo>
                    <a:pt x="29952" y="14897"/>
                    <a:pt x="30441" y="14696"/>
                    <a:pt x="30399" y="14426"/>
                  </a:cubicBezTo>
                  <a:cubicBezTo>
                    <a:pt x="29717" y="10549"/>
                    <a:pt x="27638" y="7074"/>
                    <a:pt x="24536" y="4655"/>
                  </a:cubicBezTo>
                  <a:cubicBezTo>
                    <a:pt x="21558" y="2329"/>
                    <a:pt x="17898" y="95"/>
                    <a:pt x="13990" y="2"/>
                  </a:cubicBezTo>
                  <a:cubicBezTo>
                    <a:pt x="13931" y="1"/>
                    <a:pt x="13872" y="1"/>
                    <a:pt x="1381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18"/>
            <p:cNvSpPr/>
            <p:nvPr/>
          </p:nvSpPr>
          <p:spPr>
            <a:xfrm>
              <a:off x="4311275" y="2568125"/>
              <a:ext cx="619300" cy="306050"/>
            </a:xfrm>
            <a:custGeom>
              <a:rect b="b" l="l" r="r" t="t"/>
              <a:pathLst>
                <a:path extrusionOk="0" h="12242" w="24772">
                  <a:moveTo>
                    <a:pt x="11588" y="1"/>
                  </a:moveTo>
                  <a:cubicBezTo>
                    <a:pt x="5191" y="1"/>
                    <a:pt x="1980" y="5894"/>
                    <a:pt x="50" y="11389"/>
                  </a:cubicBezTo>
                  <a:cubicBezTo>
                    <a:pt x="1" y="11523"/>
                    <a:pt x="143" y="11580"/>
                    <a:pt x="341" y="11580"/>
                  </a:cubicBezTo>
                  <a:cubicBezTo>
                    <a:pt x="648" y="11580"/>
                    <a:pt x="1091" y="11441"/>
                    <a:pt x="1166" y="11234"/>
                  </a:cubicBezTo>
                  <a:lnTo>
                    <a:pt x="1197" y="11234"/>
                  </a:lnTo>
                  <a:cubicBezTo>
                    <a:pt x="2977" y="6003"/>
                    <a:pt x="5858" y="679"/>
                    <a:pt x="11490" y="679"/>
                  </a:cubicBezTo>
                  <a:cubicBezTo>
                    <a:pt x="12337" y="679"/>
                    <a:pt x="13247" y="800"/>
                    <a:pt x="14225" y="1059"/>
                  </a:cubicBezTo>
                  <a:cubicBezTo>
                    <a:pt x="19282" y="2424"/>
                    <a:pt x="23593" y="6488"/>
                    <a:pt x="23531" y="12009"/>
                  </a:cubicBezTo>
                  <a:cubicBezTo>
                    <a:pt x="23531" y="12175"/>
                    <a:pt x="23689" y="12241"/>
                    <a:pt x="23885" y="12241"/>
                  </a:cubicBezTo>
                  <a:cubicBezTo>
                    <a:pt x="24205" y="12241"/>
                    <a:pt x="24629" y="12065"/>
                    <a:pt x="24648" y="11854"/>
                  </a:cubicBezTo>
                  <a:cubicBezTo>
                    <a:pt x="24772" y="5216"/>
                    <a:pt x="18723" y="532"/>
                    <a:pt x="12457" y="36"/>
                  </a:cubicBezTo>
                  <a:cubicBezTo>
                    <a:pt x="12161" y="12"/>
                    <a:pt x="11871" y="1"/>
                    <a:pt x="1158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18"/>
            <p:cNvSpPr/>
            <p:nvPr/>
          </p:nvSpPr>
          <p:spPr>
            <a:xfrm>
              <a:off x="4374000" y="2647325"/>
              <a:ext cx="513325" cy="228750"/>
            </a:xfrm>
            <a:custGeom>
              <a:rect b="b" l="l" r="r" t="t"/>
              <a:pathLst>
                <a:path extrusionOk="0" h="9150" w="20533">
                  <a:moveTo>
                    <a:pt x="9607" y="1"/>
                  </a:moveTo>
                  <a:cubicBezTo>
                    <a:pt x="5109" y="1"/>
                    <a:pt x="1077" y="4840"/>
                    <a:pt x="22" y="8841"/>
                  </a:cubicBezTo>
                  <a:cubicBezTo>
                    <a:pt x="0" y="8928"/>
                    <a:pt x="119" y="8966"/>
                    <a:pt x="287" y="8966"/>
                  </a:cubicBezTo>
                  <a:cubicBezTo>
                    <a:pt x="599" y="8966"/>
                    <a:pt x="1078" y="8837"/>
                    <a:pt x="1139" y="8655"/>
                  </a:cubicBezTo>
                  <a:cubicBezTo>
                    <a:pt x="1697" y="6546"/>
                    <a:pt x="2845" y="4654"/>
                    <a:pt x="4427" y="3165"/>
                  </a:cubicBezTo>
                  <a:cubicBezTo>
                    <a:pt x="5078" y="2451"/>
                    <a:pt x="5823" y="1831"/>
                    <a:pt x="6629" y="1273"/>
                  </a:cubicBezTo>
                  <a:cubicBezTo>
                    <a:pt x="7450" y="714"/>
                    <a:pt x="8375" y="495"/>
                    <a:pt x="9317" y="495"/>
                  </a:cubicBezTo>
                  <a:cubicBezTo>
                    <a:pt x="10155" y="495"/>
                    <a:pt x="11006" y="669"/>
                    <a:pt x="11809" y="931"/>
                  </a:cubicBezTo>
                  <a:cubicBezTo>
                    <a:pt x="15532" y="2172"/>
                    <a:pt x="18386" y="5212"/>
                    <a:pt x="19347" y="9058"/>
                  </a:cubicBezTo>
                  <a:cubicBezTo>
                    <a:pt x="19363" y="9123"/>
                    <a:pt x="19453" y="9150"/>
                    <a:pt x="19574" y="9150"/>
                  </a:cubicBezTo>
                  <a:cubicBezTo>
                    <a:pt x="19922" y="9150"/>
                    <a:pt x="20533" y="8932"/>
                    <a:pt x="20464" y="8748"/>
                  </a:cubicBezTo>
                  <a:cubicBezTo>
                    <a:pt x="19254" y="3878"/>
                    <a:pt x="14756" y="1"/>
                    <a:pt x="960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18"/>
            <p:cNvSpPr/>
            <p:nvPr/>
          </p:nvSpPr>
          <p:spPr>
            <a:xfrm>
              <a:off x="4437575" y="2724875"/>
              <a:ext cx="345675" cy="156550"/>
            </a:xfrm>
            <a:custGeom>
              <a:rect b="b" l="l" r="r" t="t"/>
              <a:pathLst>
                <a:path extrusionOk="0" h="6262" w="13827">
                  <a:moveTo>
                    <a:pt x="7587" y="0"/>
                  </a:moveTo>
                  <a:cubicBezTo>
                    <a:pt x="4082" y="0"/>
                    <a:pt x="1318" y="2440"/>
                    <a:pt x="116" y="5615"/>
                  </a:cubicBezTo>
                  <a:cubicBezTo>
                    <a:pt x="1" y="5927"/>
                    <a:pt x="260" y="6074"/>
                    <a:pt x="557" y="6074"/>
                  </a:cubicBezTo>
                  <a:cubicBezTo>
                    <a:pt x="820" y="6074"/>
                    <a:pt x="1114" y="5958"/>
                    <a:pt x="1201" y="5739"/>
                  </a:cubicBezTo>
                  <a:cubicBezTo>
                    <a:pt x="2132" y="3258"/>
                    <a:pt x="4148" y="1024"/>
                    <a:pt x="6971" y="838"/>
                  </a:cubicBezTo>
                  <a:cubicBezTo>
                    <a:pt x="7119" y="826"/>
                    <a:pt x="7266" y="820"/>
                    <a:pt x="7412" y="820"/>
                  </a:cubicBezTo>
                  <a:cubicBezTo>
                    <a:pt x="10202" y="820"/>
                    <a:pt x="12561" y="3035"/>
                    <a:pt x="12679" y="5894"/>
                  </a:cubicBezTo>
                  <a:cubicBezTo>
                    <a:pt x="12692" y="6152"/>
                    <a:pt x="12913" y="6262"/>
                    <a:pt x="13158" y="6262"/>
                  </a:cubicBezTo>
                  <a:cubicBezTo>
                    <a:pt x="13473" y="6262"/>
                    <a:pt x="13826" y="6081"/>
                    <a:pt x="13826" y="5801"/>
                  </a:cubicBezTo>
                  <a:cubicBezTo>
                    <a:pt x="13671" y="2451"/>
                    <a:pt x="11003" y="32"/>
                    <a:pt x="7653" y="1"/>
                  </a:cubicBezTo>
                  <a:cubicBezTo>
                    <a:pt x="7631" y="1"/>
                    <a:pt x="7609" y="0"/>
                    <a:pt x="758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18"/>
            <p:cNvSpPr/>
            <p:nvPr/>
          </p:nvSpPr>
          <p:spPr>
            <a:xfrm>
              <a:off x="4481575" y="2799000"/>
              <a:ext cx="244675" cy="91825"/>
            </a:xfrm>
            <a:custGeom>
              <a:rect b="b" l="l" r="r" t="t"/>
              <a:pathLst>
                <a:path extrusionOk="0" h="3673" w="9787">
                  <a:moveTo>
                    <a:pt x="5465" y="1"/>
                  </a:moveTo>
                  <a:cubicBezTo>
                    <a:pt x="5004" y="1"/>
                    <a:pt x="4566" y="48"/>
                    <a:pt x="4187" y="138"/>
                  </a:cubicBezTo>
                  <a:cubicBezTo>
                    <a:pt x="3350" y="324"/>
                    <a:pt x="2512" y="634"/>
                    <a:pt x="1768" y="1068"/>
                  </a:cubicBezTo>
                  <a:cubicBezTo>
                    <a:pt x="868" y="1627"/>
                    <a:pt x="496" y="2681"/>
                    <a:pt x="31" y="3612"/>
                  </a:cubicBezTo>
                  <a:cubicBezTo>
                    <a:pt x="1" y="3652"/>
                    <a:pt x="91" y="3673"/>
                    <a:pt x="233" y="3673"/>
                  </a:cubicBezTo>
                  <a:cubicBezTo>
                    <a:pt x="528" y="3673"/>
                    <a:pt x="1043" y="3583"/>
                    <a:pt x="1147" y="3395"/>
                  </a:cubicBezTo>
                  <a:cubicBezTo>
                    <a:pt x="1972" y="1802"/>
                    <a:pt x="2823" y="444"/>
                    <a:pt x="4823" y="444"/>
                  </a:cubicBezTo>
                  <a:cubicBezTo>
                    <a:pt x="5004" y="444"/>
                    <a:pt x="5196" y="456"/>
                    <a:pt x="5397" y="479"/>
                  </a:cubicBezTo>
                  <a:cubicBezTo>
                    <a:pt x="6700" y="665"/>
                    <a:pt x="8282" y="1316"/>
                    <a:pt x="8592" y="2681"/>
                  </a:cubicBezTo>
                  <a:cubicBezTo>
                    <a:pt x="8608" y="2736"/>
                    <a:pt x="8693" y="2759"/>
                    <a:pt x="8810" y="2759"/>
                  </a:cubicBezTo>
                  <a:cubicBezTo>
                    <a:pt x="9157" y="2759"/>
                    <a:pt x="9786" y="2556"/>
                    <a:pt x="9740" y="2371"/>
                  </a:cubicBezTo>
                  <a:cubicBezTo>
                    <a:pt x="9346" y="698"/>
                    <a:pt x="7235" y="1"/>
                    <a:pt x="546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 name="Google Shape;2007;p18"/>
          <p:cNvGrpSpPr/>
          <p:nvPr/>
        </p:nvGrpSpPr>
        <p:grpSpPr>
          <a:xfrm rot="1908640">
            <a:off x="-506044" y="3997171"/>
            <a:ext cx="1853891" cy="1381864"/>
            <a:chOff x="4500175" y="3779525"/>
            <a:chExt cx="1136425" cy="847075"/>
          </a:xfrm>
        </p:grpSpPr>
        <p:sp>
          <p:nvSpPr>
            <p:cNvPr id="2008" name="Google Shape;2008;p18"/>
            <p:cNvSpPr/>
            <p:nvPr/>
          </p:nvSpPr>
          <p:spPr>
            <a:xfrm>
              <a:off x="4500175" y="3779525"/>
              <a:ext cx="272200" cy="333500"/>
            </a:xfrm>
            <a:custGeom>
              <a:rect b="b" l="l" r="r" t="t"/>
              <a:pathLst>
                <a:path extrusionOk="0" h="13340" w="10888">
                  <a:moveTo>
                    <a:pt x="0" y="1"/>
                  </a:moveTo>
                  <a:lnTo>
                    <a:pt x="0" y="1"/>
                  </a:lnTo>
                  <a:cubicBezTo>
                    <a:pt x="403" y="3010"/>
                    <a:pt x="869" y="6205"/>
                    <a:pt x="2792" y="8562"/>
                  </a:cubicBezTo>
                  <a:cubicBezTo>
                    <a:pt x="4591" y="10764"/>
                    <a:pt x="8127" y="12688"/>
                    <a:pt x="10888" y="13339"/>
                  </a:cubicBezTo>
                  <a:cubicBezTo>
                    <a:pt x="8872" y="7787"/>
                    <a:pt x="5025" y="307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18"/>
            <p:cNvSpPr/>
            <p:nvPr/>
          </p:nvSpPr>
          <p:spPr>
            <a:xfrm>
              <a:off x="4865425" y="3905150"/>
              <a:ext cx="121775" cy="341250"/>
            </a:xfrm>
            <a:custGeom>
              <a:rect b="b" l="l" r="r" t="t"/>
              <a:pathLst>
                <a:path extrusionOk="0" h="13650" w="4871">
                  <a:moveTo>
                    <a:pt x="0" y="1"/>
                  </a:moveTo>
                  <a:lnTo>
                    <a:pt x="0" y="1"/>
                  </a:lnTo>
                  <a:cubicBezTo>
                    <a:pt x="31" y="2110"/>
                    <a:pt x="62" y="4220"/>
                    <a:pt x="621" y="6267"/>
                  </a:cubicBezTo>
                  <a:cubicBezTo>
                    <a:pt x="1365" y="8810"/>
                    <a:pt x="2947" y="11044"/>
                    <a:pt x="4498" y="13246"/>
                  </a:cubicBezTo>
                  <a:lnTo>
                    <a:pt x="4870" y="13649"/>
                  </a:lnTo>
                  <a:cubicBezTo>
                    <a:pt x="4374" y="10703"/>
                    <a:pt x="3909" y="7663"/>
                    <a:pt x="2451" y="5057"/>
                  </a:cubicBezTo>
                  <a:cubicBezTo>
                    <a:pt x="2079" y="4375"/>
                    <a:pt x="1675" y="3754"/>
                    <a:pt x="1272" y="3072"/>
                  </a:cubicBezTo>
                  <a:cubicBezTo>
                    <a:pt x="745" y="2110"/>
                    <a:pt x="310" y="1087"/>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18"/>
            <p:cNvSpPr/>
            <p:nvPr/>
          </p:nvSpPr>
          <p:spPr>
            <a:xfrm>
              <a:off x="4578500" y="4253350"/>
              <a:ext cx="408700" cy="101825"/>
            </a:xfrm>
            <a:custGeom>
              <a:rect b="b" l="l" r="r" t="t"/>
              <a:pathLst>
                <a:path extrusionOk="0" h="4073" w="16348">
                  <a:moveTo>
                    <a:pt x="16254" y="1"/>
                  </a:moveTo>
                  <a:cubicBezTo>
                    <a:pt x="16101" y="56"/>
                    <a:pt x="15952" y="118"/>
                    <a:pt x="15804" y="186"/>
                  </a:cubicBezTo>
                  <a:lnTo>
                    <a:pt x="15804" y="186"/>
                  </a:lnTo>
                  <a:lnTo>
                    <a:pt x="16347" y="156"/>
                  </a:lnTo>
                  <a:lnTo>
                    <a:pt x="16254" y="1"/>
                  </a:lnTo>
                  <a:close/>
                  <a:moveTo>
                    <a:pt x="15804" y="186"/>
                  </a:moveTo>
                  <a:lnTo>
                    <a:pt x="9585" y="528"/>
                  </a:lnTo>
                  <a:cubicBezTo>
                    <a:pt x="6359" y="714"/>
                    <a:pt x="3071" y="931"/>
                    <a:pt x="0" y="1924"/>
                  </a:cubicBezTo>
                  <a:lnTo>
                    <a:pt x="3474" y="3071"/>
                  </a:lnTo>
                  <a:cubicBezTo>
                    <a:pt x="4997" y="3564"/>
                    <a:pt x="6616" y="4073"/>
                    <a:pt x="8193" y="4073"/>
                  </a:cubicBezTo>
                  <a:cubicBezTo>
                    <a:pt x="8800" y="4073"/>
                    <a:pt x="9402" y="3997"/>
                    <a:pt x="9988" y="3816"/>
                  </a:cubicBezTo>
                  <a:cubicBezTo>
                    <a:pt x="12160" y="3121"/>
                    <a:pt x="13737" y="1129"/>
                    <a:pt x="15804" y="18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18"/>
            <p:cNvSpPr/>
            <p:nvPr/>
          </p:nvSpPr>
          <p:spPr>
            <a:xfrm>
              <a:off x="5091850" y="4023800"/>
              <a:ext cx="224925" cy="356750"/>
            </a:xfrm>
            <a:custGeom>
              <a:rect b="b" l="l" r="r" t="t"/>
              <a:pathLst>
                <a:path extrusionOk="0" h="14270" w="8997">
                  <a:moveTo>
                    <a:pt x="1" y="1"/>
                  </a:moveTo>
                  <a:lnTo>
                    <a:pt x="1" y="1"/>
                  </a:lnTo>
                  <a:cubicBezTo>
                    <a:pt x="32" y="2172"/>
                    <a:pt x="776" y="4313"/>
                    <a:pt x="1707" y="6267"/>
                  </a:cubicBezTo>
                  <a:cubicBezTo>
                    <a:pt x="3181" y="9360"/>
                    <a:pt x="5356" y="12264"/>
                    <a:pt x="8332" y="13901"/>
                  </a:cubicBezTo>
                  <a:lnTo>
                    <a:pt x="8332" y="13901"/>
                  </a:lnTo>
                  <a:cubicBezTo>
                    <a:pt x="7447" y="12669"/>
                    <a:pt x="7145" y="11082"/>
                    <a:pt x="6639" y="9648"/>
                  </a:cubicBezTo>
                  <a:cubicBezTo>
                    <a:pt x="5367" y="5926"/>
                    <a:pt x="2638" y="2917"/>
                    <a:pt x="1" y="1"/>
                  </a:cubicBezTo>
                  <a:close/>
                  <a:moveTo>
                    <a:pt x="8332" y="13901"/>
                  </a:moveTo>
                  <a:cubicBezTo>
                    <a:pt x="8423" y="14028"/>
                    <a:pt x="8520" y="14151"/>
                    <a:pt x="8624" y="14270"/>
                  </a:cubicBezTo>
                  <a:lnTo>
                    <a:pt x="8997" y="14239"/>
                  </a:lnTo>
                  <a:cubicBezTo>
                    <a:pt x="8771" y="14133"/>
                    <a:pt x="8549" y="14020"/>
                    <a:pt x="8332" y="139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18"/>
            <p:cNvSpPr/>
            <p:nvPr/>
          </p:nvSpPr>
          <p:spPr>
            <a:xfrm>
              <a:off x="4806475" y="4389050"/>
              <a:ext cx="524250" cy="230525"/>
            </a:xfrm>
            <a:custGeom>
              <a:rect b="b" l="l" r="r" t="t"/>
              <a:pathLst>
                <a:path extrusionOk="0" h="9221" w="20970">
                  <a:moveTo>
                    <a:pt x="20970" y="1"/>
                  </a:moveTo>
                  <a:lnTo>
                    <a:pt x="20970" y="1"/>
                  </a:lnTo>
                  <a:cubicBezTo>
                    <a:pt x="20925" y="59"/>
                    <a:pt x="20880" y="117"/>
                    <a:pt x="20834" y="175"/>
                  </a:cubicBezTo>
                  <a:lnTo>
                    <a:pt x="20834" y="175"/>
                  </a:lnTo>
                  <a:cubicBezTo>
                    <a:pt x="20869" y="179"/>
                    <a:pt x="20904" y="183"/>
                    <a:pt x="20939" y="187"/>
                  </a:cubicBezTo>
                  <a:lnTo>
                    <a:pt x="20970" y="1"/>
                  </a:lnTo>
                  <a:close/>
                  <a:moveTo>
                    <a:pt x="20002" y="130"/>
                  </a:moveTo>
                  <a:cubicBezTo>
                    <a:pt x="17600" y="130"/>
                    <a:pt x="15257" y="1222"/>
                    <a:pt x="13060" y="2265"/>
                  </a:cubicBezTo>
                  <a:lnTo>
                    <a:pt x="4064" y="6608"/>
                  </a:lnTo>
                  <a:cubicBezTo>
                    <a:pt x="2849" y="7186"/>
                    <a:pt x="1608" y="7765"/>
                    <a:pt x="289" y="7765"/>
                  </a:cubicBezTo>
                  <a:cubicBezTo>
                    <a:pt x="193" y="7765"/>
                    <a:pt x="97" y="7762"/>
                    <a:pt x="1" y="7756"/>
                  </a:cubicBezTo>
                  <a:lnTo>
                    <a:pt x="1" y="7756"/>
                  </a:lnTo>
                  <a:cubicBezTo>
                    <a:pt x="1714" y="8719"/>
                    <a:pt x="3657" y="9221"/>
                    <a:pt x="5633" y="9221"/>
                  </a:cubicBezTo>
                  <a:cubicBezTo>
                    <a:pt x="5947" y="9221"/>
                    <a:pt x="6262" y="9208"/>
                    <a:pt x="6577" y="9183"/>
                  </a:cubicBezTo>
                  <a:cubicBezTo>
                    <a:pt x="8779" y="8903"/>
                    <a:pt x="10889" y="8190"/>
                    <a:pt x="12781" y="7042"/>
                  </a:cubicBezTo>
                  <a:cubicBezTo>
                    <a:pt x="15881" y="5310"/>
                    <a:pt x="18624" y="2982"/>
                    <a:pt x="20834" y="175"/>
                  </a:cubicBezTo>
                  <a:lnTo>
                    <a:pt x="20834" y="175"/>
                  </a:lnTo>
                  <a:cubicBezTo>
                    <a:pt x="20556" y="144"/>
                    <a:pt x="20279" y="130"/>
                    <a:pt x="20002" y="13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18"/>
            <p:cNvSpPr/>
            <p:nvPr/>
          </p:nvSpPr>
          <p:spPr>
            <a:xfrm>
              <a:off x="4686050" y="4050575"/>
              <a:ext cx="950550" cy="367300"/>
            </a:xfrm>
            <a:custGeom>
              <a:rect b="b" l="l" r="r" t="t"/>
              <a:pathLst>
                <a:path extrusionOk="0" h="14692" w="38022">
                  <a:moveTo>
                    <a:pt x="999" y="1"/>
                  </a:moveTo>
                  <a:cubicBezTo>
                    <a:pt x="663" y="1"/>
                    <a:pt x="0" y="316"/>
                    <a:pt x="103" y="419"/>
                  </a:cubicBezTo>
                  <a:cubicBezTo>
                    <a:pt x="5190" y="5258"/>
                    <a:pt x="11673" y="8918"/>
                    <a:pt x="18125" y="11617"/>
                  </a:cubicBezTo>
                  <a:cubicBezTo>
                    <a:pt x="22199" y="13331"/>
                    <a:pt x="26470" y="14691"/>
                    <a:pt x="30759" y="14691"/>
                  </a:cubicBezTo>
                  <a:cubicBezTo>
                    <a:pt x="33066" y="14691"/>
                    <a:pt x="35378" y="14298"/>
                    <a:pt x="37667" y="13354"/>
                  </a:cubicBezTo>
                  <a:cubicBezTo>
                    <a:pt x="38021" y="13202"/>
                    <a:pt x="37872" y="13151"/>
                    <a:pt x="37621" y="13151"/>
                  </a:cubicBezTo>
                  <a:cubicBezTo>
                    <a:pt x="37411" y="13151"/>
                    <a:pt x="37129" y="13187"/>
                    <a:pt x="37016" y="13230"/>
                  </a:cubicBezTo>
                  <a:cubicBezTo>
                    <a:pt x="35119" y="14024"/>
                    <a:pt x="33150" y="14356"/>
                    <a:pt x="31160" y="14356"/>
                  </a:cubicBezTo>
                  <a:cubicBezTo>
                    <a:pt x="25765" y="14356"/>
                    <a:pt x="20219" y="11912"/>
                    <a:pt x="15551" y="9600"/>
                  </a:cubicBezTo>
                  <a:cubicBezTo>
                    <a:pt x="10432" y="7088"/>
                    <a:pt x="5314" y="4017"/>
                    <a:pt x="1158" y="47"/>
                  </a:cubicBezTo>
                  <a:cubicBezTo>
                    <a:pt x="1125" y="14"/>
                    <a:pt x="1070" y="1"/>
                    <a:pt x="9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18"/>
            <p:cNvSpPr/>
            <p:nvPr/>
          </p:nvSpPr>
          <p:spPr>
            <a:xfrm>
              <a:off x="4853625" y="4301350"/>
              <a:ext cx="270725" cy="158925"/>
            </a:xfrm>
            <a:custGeom>
              <a:rect b="b" l="l" r="r" t="t"/>
              <a:pathLst>
                <a:path extrusionOk="0" h="6357" w="10829">
                  <a:moveTo>
                    <a:pt x="8253" y="670"/>
                  </a:moveTo>
                  <a:cubicBezTo>
                    <a:pt x="8749" y="670"/>
                    <a:pt x="9239" y="780"/>
                    <a:pt x="9716" y="1027"/>
                  </a:cubicBezTo>
                  <a:cubicBezTo>
                    <a:pt x="9731" y="1035"/>
                    <a:pt x="9748" y="1041"/>
                    <a:pt x="9766" y="1046"/>
                  </a:cubicBezTo>
                  <a:lnTo>
                    <a:pt x="9766" y="1046"/>
                  </a:lnTo>
                  <a:cubicBezTo>
                    <a:pt x="8643" y="1435"/>
                    <a:pt x="7794" y="2072"/>
                    <a:pt x="6893" y="2889"/>
                  </a:cubicBezTo>
                  <a:cubicBezTo>
                    <a:pt x="5273" y="4401"/>
                    <a:pt x="3534" y="5114"/>
                    <a:pt x="1514" y="5601"/>
                  </a:cubicBezTo>
                  <a:lnTo>
                    <a:pt x="1514" y="5601"/>
                  </a:lnTo>
                  <a:cubicBezTo>
                    <a:pt x="2969" y="3652"/>
                    <a:pt x="5671" y="670"/>
                    <a:pt x="8253" y="670"/>
                  </a:cubicBezTo>
                  <a:close/>
                  <a:moveTo>
                    <a:pt x="8567" y="0"/>
                  </a:moveTo>
                  <a:cubicBezTo>
                    <a:pt x="5201" y="0"/>
                    <a:pt x="1836" y="3662"/>
                    <a:pt x="162" y="6083"/>
                  </a:cubicBezTo>
                  <a:cubicBezTo>
                    <a:pt x="0" y="6306"/>
                    <a:pt x="234" y="6357"/>
                    <a:pt x="451" y="6357"/>
                  </a:cubicBezTo>
                  <a:cubicBezTo>
                    <a:pt x="566" y="6357"/>
                    <a:pt x="677" y="6342"/>
                    <a:pt x="720" y="6332"/>
                  </a:cubicBezTo>
                  <a:cubicBezTo>
                    <a:pt x="2364" y="5990"/>
                    <a:pt x="4009" y="5618"/>
                    <a:pt x="5497" y="4812"/>
                  </a:cubicBezTo>
                  <a:cubicBezTo>
                    <a:pt x="7172" y="3912"/>
                    <a:pt x="8351" y="1989"/>
                    <a:pt x="10243" y="1431"/>
                  </a:cubicBezTo>
                  <a:cubicBezTo>
                    <a:pt x="10790" y="1281"/>
                    <a:pt x="10819" y="933"/>
                    <a:pt x="10458" y="896"/>
                  </a:cubicBezTo>
                  <a:lnTo>
                    <a:pt x="10458" y="896"/>
                  </a:lnTo>
                  <a:cubicBezTo>
                    <a:pt x="10691" y="773"/>
                    <a:pt x="10829" y="607"/>
                    <a:pt x="10616" y="500"/>
                  </a:cubicBezTo>
                  <a:cubicBezTo>
                    <a:pt x="9942" y="153"/>
                    <a:pt x="9255" y="0"/>
                    <a:pt x="85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18"/>
            <p:cNvSpPr/>
            <p:nvPr/>
          </p:nvSpPr>
          <p:spPr>
            <a:xfrm>
              <a:off x="4713425" y="4154200"/>
              <a:ext cx="193025" cy="58850"/>
            </a:xfrm>
            <a:custGeom>
              <a:rect b="b" l="l" r="r" t="t"/>
              <a:pathLst>
                <a:path extrusionOk="0" h="2354" w="7721">
                  <a:moveTo>
                    <a:pt x="2637" y="810"/>
                  </a:moveTo>
                  <a:cubicBezTo>
                    <a:pt x="3291" y="810"/>
                    <a:pt x="4017" y="1058"/>
                    <a:pt x="4693" y="1369"/>
                  </a:cubicBezTo>
                  <a:lnTo>
                    <a:pt x="4693" y="1369"/>
                  </a:lnTo>
                  <a:cubicBezTo>
                    <a:pt x="4139" y="1390"/>
                    <a:pt x="3582" y="1436"/>
                    <a:pt x="3031" y="1436"/>
                  </a:cubicBezTo>
                  <a:cubicBezTo>
                    <a:pt x="2486" y="1436"/>
                    <a:pt x="1947" y="1391"/>
                    <a:pt x="1425" y="1228"/>
                  </a:cubicBezTo>
                  <a:lnTo>
                    <a:pt x="1425" y="1228"/>
                  </a:lnTo>
                  <a:cubicBezTo>
                    <a:pt x="1767" y="929"/>
                    <a:pt x="2185" y="810"/>
                    <a:pt x="2637" y="810"/>
                  </a:cubicBezTo>
                  <a:close/>
                  <a:moveTo>
                    <a:pt x="2637" y="1"/>
                  </a:moveTo>
                  <a:cubicBezTo>
                    <a:pt x="1679" y="1"/>
                    <a:pt x="802" y="338"/>
                    <a:pt x="187" y="1268"/>
                  </a:cubicBezTo>
                  <a:cubicBezTo>
                    <a:pt x="1" y="1423"/>
                    <a:pt x="94" y="1733"/>
                    <a:pt x="311" y="1795"/>
                  </a:cubicBezTo>
                  <a:cubicBezTo>
                    <a:pt x="1074" y="2151"/>
                    <a:pt x="1858" y="2231"/>
                    <a:pt x="2651" y="2231"/>
                  </a:cubicBezTo>
                  <a:cubicBezTo>
                    <a:pt x="3292" y="2231"/>
                    <a:pt x="3938" y="2179"/>
                    <a:pt x="4583" y="2179"/>
                  </a:cubicBezTo>
                  <a:cubicBezTo>
                    <a:pt x="5084" y="2179"/>
                    <a:pt x="5584" y="2210"/>
                    <a:pt x="6080" y="2323"/>
                  </a:cubicBezTo>
                  <a:cubicBezTo>
                    <a:pt x="6121" y="2332"/>
                    <a:pt x="6162" y="2336"/>
                    <a:pt x="6203" y="2336"/>
                  </a:cubicBezTo>
                  <a:cubicBezTo>
                    <a:pt x="6280" y="2336"/>
                    <a:pt x="6355" y="2320"/>
                    <a:pt x="6425" y="2294"/>
                  </a:cubicBezTo>
                  <a:lnTo>
                    <a:pt x="6425" y="2294"/>
                  </a:lnTo>
                  <a:cubicBezTo>
                    <a:pt x="6494" y="2335"/>
                    <a:pt x="6580" y="2353"/>
                    <a:pt x="6672" y="2353"/>
                  </a:cubicBezTo>
                  <a:cubicBezTo>
                    <a:pt x="7121" y="2353"/>
                    <a:pt x="7721" y="1922"/>
                    <a:pt x="7259" y="1640"/>
                  </a:cubicBezTo>
                  <a:cubicBezTo>
                    <a:pt x="6056" y="942"/>
                    <a:pt x="4235" y="1"/>
                    <a:pt x="26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18"/>
            <p:cNvSpPr/>
            <p:nvPr/>
          </p:nvSpPr>
          <p:spPr>
            <a:xfrm>
              <a:off x="5030750" y="4164750"/>
              <a:ext cx="105750" cy="162700"/>
            </a:xfrm>
            <a:custGeom>
              <a:rect b="b" l="l" r="r" t="t"/>
              <a:pathLst>
                <a:path extrusionOk="0" h="6508" w="4230">
                  <a:moveTo>
                    <a:pt x="1434" y="1535"/>
                  </a:moveTo>
                  <a:cubicBezTo>
                    <a:pt x="2003" y="2203"/>
                    <a:pt x="2346" y="3036"/>
                    <a:pt x="2571" y="3918"/>
                  </a:cubicBezTo>
                  <a:lnTo>
                    <a:pt x="2571" y="3918"/>
                  </a:lnTo>
                  <a:cubicBezTo>
                    <a:pt x="2071" y="3188"/>
                    <a:pt x="1688" y="2384"/>
                    <a:pt x="1434" y="1535"/>
                  </a:cubicBezTo>
                  <a:close/>
                  <a:moveTo>
                    <a:pt x="830" y="1"/>
                  </a:moveTo>
                  <a:cubicBezTo>
                    <a:pt x="498" y="1"/>
                    <a:pt x="1" y="173"/>
                    <a:pt x="25" y="443"/>
                  </a:cubicBezTo>
                  <a:cubicBezTo>
                    <a:pt x="295" y="2566"/>
                    <a:pt x="1342" y="4487"/>
                    <a:pt x="2918" y="5901"/>
                  </a:cubicBezTo>
                  <a:lnTo>
                    <a:pt x="2918" y="5901"/>
                  </a:lnTo>
                  <a:cubicBezTo>
                    <a:pt x="2937" y="6058"/>
                    <a:pt x="2955" y="6213"/>
                    <a:pt x="2972" y="6367"/>
                  </a:cubicBezTo>
                  <a:cubicBezTo>
                    <a:pt x="2992" y="6466"/>
                    <a:pt x="3117" y="6508"/>
                    <a:pt x="3278" y="6508"/>
                  </a:cubicBezTo>
                  <a:cubicBezTo>
                    <a:pt x="3624" y="6508"/>
                    <a:pt x="4131" y="6311"/>
                    <a:pt x="4089" y="6057"/>
                  </a:cubicBezTo>
                  <a:cubicBezTo>
                    <a:pt x="4083" y="5998"/>
                    <a:pt x="4076" y="5939"/>
                    <a:pt x="4070" y="5879"/>
                  </a:cubicBezTo>
                  <a:lnTo>
                    <a:pt x="4070" y="5879"/>
                  </a:lnTo>
                  <a:cubicBezTo>
                    <a:pt x="4181" y="5795"/>
                    <a:pt x="4229" y="5701"/>
                    <a:pt x="4151" y="5623"/>
                  </a:cubicBezTo>
                  <a:lnTo>
                    <a:pt x="4151" y="5623"/>
                  </a:lnTo>
                  <a:lnTo>
                    <a:pt x="4151" y="5654"/>
                  </a:lnTo>
                  <a:cubicBezTo>
                    <a:pt x="4111" y="5621"/>
                    <a:pt x="4071" y="5587"/>
                    <a:pt x="4032" y="5553"/>
                  </a:cubicBezTo>
                  <a:lnTo>
                    <a:pt x="4032" y="5553"/>
                  </a:lnTo>
                  <a:cubicBezTo>
                    <a:pt x="3765" y="3350"/>
                    <a:pt x="3210" y="1106"/>
                    <a:pt x="1049" y="39"/>
                  </a:cubicBezTo>
                  <a:cubicBezTo>
                    <a:pt x="997" y="13"/>
                    <a:pt x="919" y="1"/>
                    <a:pt x="8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18"/>
            <p:cNvSpPr/>
            <p:nvPr/>
          </p:nvSpPr>
          <p:spPr>
            <a:xfrm>
              <a:off x="5238400" y="4401775"/>
              <a:ext cx="151175" cy="224825"/>
            </a:xfrm>
            <a:custGeom>
              <a:rect b="b" l="l" r="r" t="t"/>
              <a:pathLst>
                <a:path extrusionOk="0" h="8993" w="6047">
                  <a:moveTo>
                    <a:pt x="4378" y="2090"/>
                  </a:moveTo>
                  <a:cubicBezTo>
                    <a:pt x="3712" y="4090"/>
                    <a:pt x="2803" y="5986"/>
                    <a:pt x="1318" y="7445"/>
                  </a:cubicBezTo>
                  <a:lnTo>
                    <a:pt x="1318" y="7445"/>
                  </a:lnTo>
                  <a:cubicBezTo>
                    <a:pt x="1776" y="5480"/>
                    <a:pt x="3028" y="3672"/>
                    <a:pt x="4378" y="2090"/>
                  </a:cubicBezTo>
                  <a:close/>
                  <a:moveTo>
                    <a:pt x="5444" y="1"/>
                  </a:moveTo>
                  <a:cubicBezTo>
                    <a:pt x="5230" y="1"/>
                    <a:pt x="4999" y="66"/>
                    <a:pt x="4872" y="205"/>
                  </a:cubicBezTo>
                  <a:lnTo>
                    <a:pt x="4903" y="205"/>
                  </a:lnTo>
                  <a:cubicBezTo>
                    <a:pt x="2762" y="2470"/>
                    <a:pt x="250" y="5386"/>
                    <a:pt x="33" y="8643"/>
                  </a:cubicBezTo>
                  <a:cubicBezTo>
                    <a:pt x="0" y="8902"/>
                    <a:pt x="188" y="8992"/>
                    <a:pt x="411" y="8992"/>
                  </a:cubicBezTo>
                  <a:cubicBezTo>
                    <a:pt x="614" y="8992"/>
                    <a:pt x="845" y="8917"/>
                    <a:pt x="963" y="8829"/>
                  </a:cubicBezTo>
                  <a:cubicBezTo>
                    <a:pt x="3817" y="6843"/>
                    <a:pt x="5120" y="3648"/>
                    <a:pt x="5988" y="360"/>
                  </a:cubicBezTo>
                  <a:cubicBezTo>
                    <a:pt x="6046" y="175"/>
                    <a:pt x="5922" y="76"/>
                    <a:pt x="5738" y="49"/>
                  </a:cubicBezTo>
                  <a:lnTo>
                    <a:pt x="5738" y="49"/>
                  </a:lnTo>
                  <a:cubicBezTo>
                    <a:pt x="5655" y="17"/>
                    <a:pt x="5552" y="1"/>
                    <a:pt x="54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18"/>
            <p:cNvSpPr/>
            <p:nvPr/>
          </p:nvSpPr>
          <p:spPr>
            <a:xfrm>
              <a:off x="5265900" y="4177950"/>
              <a:ext cx="148575" cy="238175"/>
            </a:xfrm>
            <a:custGeom>
              <a:rect b="b" l="l" r="r" t="t"/>
              <a:pathLst>
                <a:path extrusionOk="0" h="9527" w="5943">
                  <a:moveTo>
                    <a:pt x="1409" y="1401"/>
                  </a:moveTo>
                  <a:cubicBezTo>
                    <a:pt x="3252" y="2956"/>
                    <a:pt x="4246" y="5305"/>
                    <a:pt x="4088" y="7701"/>
                  </a:cubicBezTo>
                  <a:lnTo>
                    <a:pt x="4088" y="7701"/>
                  </a:lnTo>
                  <a:cubicBezTo>
                    <a:pt x="2828" y="5778"/>
                    <a:pt x="1917" y="3637"/>
                    <a:pt x="1409" y="1401"/>
                  </a:cubicBezTo>
                  <a:close/>
                  <a:moveTo>
                    <a:pt x="836" y="0"/>
                  </a:moveTo>
                  <a:cubicBezTo>
                    <a:pt x="511" y="0"/>
                    <a:pt x="0" y="173"/>
                    <a:pt x="49" y="442"/>
                  </a:cubicBezTo>
                  <a:cubicBezTo>
                    <a:pt x="515" y="3482"/>
                    <a:pt x="1724" y="6336"/>
                    <a:pt x="3523" y="8817"/>
                  </a:cubicBezTo>
                  <a:cubicBezTo>
                    <a:pt x="3570" y="8886"/>
                    <a:pt x="3671" y="8916"/>
                    <a:pt x="3794" y="8916"/>
                  </a:cubicBezTo>
                  <a:cubicBezTo>
                    <a:pt x="3831" y="8916"/>
                    <a:pt x="3869" y="8913"/>
                    <a:pt x="3909" y="8908"/>
                  </a:cubicBezTo>
                  <a:lnTo>
                    <a:pt x="3909" y="8908"/>
                  </a:lnTo>
                  <a:cubicBezTo>
                    <a:pt x="3877" y="9044"/>
                    <a:pt x="3842" y="9179"/>
                    <a:pt x="3803" y="9313"/>
                  </a:cubicBezTo>
                  <a:cubicBezTo>
                    <a:pt x="3765" y="9462"/>
                    <a:pt x="3922" y="9527"/>
                    <a:pt x="4129" y="9527"/>
                  </a:cubicBezTo>
                  <a:cubicBezTo>
                    <a:pt x="4439" y="9527"/>
                    <a:pt x="4864" y="9382"/>
                    <a:pt x="4919" y="9158"/>
                  </a:cubicBezTo>
                  <a:cubicBezTo>
                    <a:pt x="5943" y="5591"/>
                    <a:pt x="4330" y="1776"/>
                    <a:pt x="1042" y="39"/>
                  </a:cubicBezTo>
                  <a:cubicBezTo>
                    <a:pt x="996" y="13"/>
                    <a:pt x="923" y="0"/>
                    <a:pt x="8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 name="Google Shape;2019;p18"/>
          <p:cNvGrpSpPr/>
          <p:nvPr/>
        </p:nvGrpSpPr>
        <p:grpSpPr>
          <a:xfrm rot="-10241612">
            <a:off x="8570423" y="-199156"/>
            <a:ext cx="730366" cy="1353767"/>
            <a:chOff x="2797700" y="3217325"/>
            <a:chExt cx="682725" cy="1204225"/>
          </a:xfrm>
        </p:grpSpPr>
        <p:sp>
          <p:nvSpPr>
            <p:cNvPr id="2020" name="Google Shape;2020;p18"/>
            <p:cNvSpPr/>
            <p:nvPr/>
          </p:nvSpPr>
          <p:spPr>
            <a:xfrm>
              <a:off x="2797700" y="3824925"/>
              <a:ext cx="500825" cy="451000"/>
            </a:xfrm>
            <a:custGeom>
              <a:rect b="b" l="l" r="r" t="t"/>
              <a:pathLst>
                <a:path extrusionOk="0" h="18040" w="20033">
                  <a:moveTo>
                    <a:pt x="1771" y="1417"/>
                  </a:moveTo>
                  <a:cubicBezTo>
                    <a:pt x="5098" y="3779"/>
                    <a:pt x="8428" y="6149"/>
                    <a:pt x="11644" y="8700"/>
                  </a:cubicBezTo>
                  <a:cubicBezTo>
                    <a:pt x="14663" y="11098"/>
                    <a:pt x="17605" y="13317"/>
                    <a:pt x="19046" y="16873"/>
                  </a:cubicBezTo>
                  <a:lnTo>
                    <a:pt x="19046" y="16873"/>
                  </a:lnTo>
                  <a:cubicBezTo>
                    <a:pt x="17333" y="16151"/>
                    <a:pt x="15525" y="16018"/>
                    <a:pt x="13691" y="15680"/>
                  </a:cubicBezTo>
                  <a:cubicBezTo>
                    <a:pt x="10775" y="15183"/>
                    <a:pt x="8759" y="13850"/>
                    <a:pt x="7239" y="11306"/>
                  </a:cubicBezTo>
                  <a:cubicBezTo>
                    <a:pt x="6154" y="9476"/>
                    <a:pt x="5440" y="7429"/>
                    <a:pt x="4479" y="5567"/>
                  </a:cubicBezTo>
                  <a:cubicBezTo>
                    <a:pt x="3681" y="4109"/>
                    <a:pt x="2783" y="2717"/>
                    <a:pt x="1771" y="1417"/>
                  </a:cubicBezTo>
                  <a:close/>
                  <a:moveTo>
                    <a:pt x="548" y="1"/>
                  </a:moveTo>
                  <a:cubicBezTo>
                    <a:pt x="359" y="1"/>
                    <a:pt x="0" y="127"/>
                    <a:pt x="105" y="232"/>
                  </a:cubicBezTo>
                  <a:cubicBezTo>
                    <a:pt x="105" y="232"/>
                    <a:pt x="105" y="232"/>
                    <a:pt x="105" y="232"/>
                  </a:cubicBezTo>
                  <a:lnTo>
                    <a:pt x="105" y="232"/>
                  </a:lnTo>
                  <a:cubicBezTo>
                    <a:pt x="1904" y="2310"/>
                    <a:pt x="3424" y="4606"/>
                    <a:pt x="4572" y="7087"/>
                  </a:cubicBezTo>
                  <a:cubicBezTo>
                    <a:pt x="5409" y="8917"/>
                    <a:pt x="6123" y="10779"/>
                    <a:pt x="7301" y="12423"/>
                  </a:cubicBezTo>
                  <a:cubicBezTo>
                    <a:pt x="10279" y="16641"/>
                    <a:pt x="14963" y="15338"/>
                    <a:pt x="19120" y="17355"/>
                  </a:cubicBezTo>
                  <a:cubicBezTo>
                    <a:pt x="19135" y="17362"/>
                    <a:pt x="19156" y="17366"/>
                    <a:pt x="19181" y="17366"/>
                  </a:cubicBezTo>
                  <a:cubicBezTo>
                    <a:pt x="19196" y="17366"/>
                    <a:pt x="19213" y="17364"/>
                    <a:pt x="19231" y="17362"/>
                  </a:cubicBezTo>
                  <a:lnTo>
                    <a:pt x="19231" y="17362"/>
                  </a:lnTo>
                  <a:cubicBezTo>
                    <a:pt x="19302" y="17562"/>
                    <a:pt x="19369" y="17766"/>
                    <a:pt x="19430" y="17975"/>
                  </a:cubicBezTo>
                  <a:cubicBezTo>
                    <a:pt x="19448" y="18020"/>
                    <a:pt x="19509" y="18039"/>
                    <a:pt x="19584" y="18039"/>
                  </a:cubicBezTo>
                  <a:cubicBezTo>
                    <a:pt x="19766" y="18039"/>
                    <a:pt x="20032" y="17930"/>
                    <a:pt x="19988" y="17820"/>
                  </a:cubicBezTo>
                  <a:cubicBezTo>
                    <a:pt x="18809" y="13787"/>
                    <a:pt x="15894" y="11523"/>
                    <a:pt x="12730" y="8948"/>
                  </a:cubicBezTo>
                  <a:cubicBezTo>
                    <a:pt x="8821" y="5785"/>
                    <a:pt x="4727" y="2900"/>
                    <a:pt x="632" y="15"/>
                  </a:cubicBezTo>
                  <a:cubicBezTo>
                    <a:pt x="613" y="5"/>
                    <a:pt x="583" y="1"/>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18"/>
            <p:cNvSpPr/>
            <p:nvPr/>
          </p:nvSpPr>
          <p:spPr>
            <a:xfrm>
              <a:off x="2799200" y="3824650"/>
              <a:ext cx="633925" cy="527825"/>
            </a:xfrm>
            <a:custGeom>
              <a:rect b="b" l="l" r="r" t="t"/>
              <a:pathLst>
                <a:path extrusionOk="0" h="21113" w="25357">
                  <a:moveTo>
                    <a:pt x="511" y="1"/>
                  </a:moveTo>
                  <a:cubicBezTo>
                    <a:pt x="334" y="1"/>
                    <a:pt x="0" y="142"/>
                    <a:pt x="76" y="243"/>
                  </a:cubicBezTo>
                  <a:lnTo>
                    <a:pt x="45" y="243"/>
                  </a:lnTo>
                  <a:cubicBezTo>
                    <a:pt x="2092" y="2787"/>
                    <a:pt x="4263" y="5206"/>
                    <a:pt x="6621" y="7471"/>
                  </a:cubicBezTo>
                  <a:cubicBezTo>
                    <a:pt x="8854" y="9735"/>
                    <a:pt x="11088" y="12123"/>
                    <a:pt x="13476" y="14202"/>
                  </a:cubicBezTo>
                  <a:cubicBezTo>
                    <a:pt x="14655" y="15256"/>
                    <a:pt x="15927" y="15536"/>
                    <a:pt x="17292" y="16280"/>
                  </a:cubicBezTo>
                  <a:cubicBezTo>
                    <a:pt x="18625" y="17024"/>
                    <a:pt x="19618" y="18234"/>
                    <a:pt x="20766" y="19196"/>
                  </a:cubicBezTo>
                  <a:cubicBezTo>
                    <a:pt x="21763" y="20010"/>
                    <a:pt x="22961" y="21112"/>
                    <a:pt x="24321" y="21112"/>
                  </a:cubicBezTo>
                  <a:cubicBezTo>
                    <a:pt x="24568" y="21112"/>
                    <a:pt x="24820" y="21076"/>
                    <a:pt x="25077" y="20995"/>
                  </a:cubicBezTo>
                  <a:cubicBezTo>
                    <a:pt x="25328" y="20920"/>
                    <a:pt x="25356" y="20783"/>
                    <a:pt x="25177" y="20783"/>
                  </a:cubicBezTo>
                  <a:cubicBezTo>
                    <a:pt x="25134" y="20783"/>
                    <a:pt x="25081" y="20791"/>
                    <a:pt x="25015" y="20809"/>
                  </a:cubicBezTo>
                  <a:cubicBezTo>
                    <a:pt x="24851" y="20858"/>
                    <a:pt x="24683" y="20881"/>
                    <a:pt x="24511" y="20881"/>
                  </a:cubicBezTo>
                  <a:cubicBezTo>
                    <a:pt x="22509" y="20881"/>
                    <a:pt x="20066" y="17774"/>
                    <a:pt x="18781" y="16745"/>
                  </a:cubicBezTo>
                  <a:cubicBezTo>
                    <a:pt x="17664" y="15877"/>
                    <a:pt x="16392" y="15629"/>
                    <a:pt x="15182" y="14915"/>
                  </a:cubicBezTo>
                  <a:cubicBezTo>
                    <a:pt x="14097" y="14233"/>
                    <a:pt x="13228" y="13240"/>
                    <a:pt x="12297" y="12341"/>
                  </a:cubicBezTo>
                  <a:cubicBezTo>
                    <a:pt x="8265" y="8370"/>
                    <a:pt x="4077" y="4493"/>
                    <a:pt x="603" y="26"/>
                  </a:cubicBezTo>
                  <a:cubicBezTo>
                    <a:pt x="586" y="8"/>
                    <a:pt x="553"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18"/>
            <p:cNvSpPr/>
            <p:nvPr/>
          </p:nvSpPr>
          <p:spPr>
            <a:xfrm>
              <a:off x="3258625" y="3484850"/>
              <a:ext cx="221800" cy="706250"/>
            </a:xfrm>
            <a:custGeom>
              <a:rect b="b" l="l" r="r" t="t"/>
              <a:pathLst>
                <a:path extrusionOk="0" h="28250" w="8872">
                  <a:moveTo>
                    <a:pt x="4023" y="1179"/>
                  </a:moveTo>
                  <a:lnTo>
                    <a:pt x="4023" y="1179"/>
                  </a:lnTo>
                  <a:cubicBezTo>
                    <a:pt x="4839" y="3333"/>
                    <a:pt x="5669" y="5467"/>
                    <a:pt x="6452" y="7600"/>
                  </a:cubicBezTo>
                  <a:cubicBezTo>
                    <a:pt x="7414" y="10175"/>
                    <a:pt x="8375" y="12905"/>
                    <a:pt x="8127" y="15696"/>
                  </a:cubicBezTo>
                  <a:cubicBezTo>
                    <a:pt x="7781" y="19683"/>
                    <a:pt x="5201" y="23239"/>
                    <a:pt x="5550" y="27266"/>
                  </a:cubicBezTo>
                  <a:lnTo>
                    <a:pt x="5550" y="27266"/>
                  </a:lnTo>
                  <a:cubicBezTo>
                    <a:pt x="2881" y="24125"/>
                    <a:pt x="1683" y="19726"/>
                    <a:pt x="993" y="15727"/>
                  </a:cubicBezTo>
                  <a:cubicBezTo>
                    <a:pt x="528" y="12967"/>
                    <a:pt x="1644" y="10485"/>
                    <a:pt x="2420" y="7879"/>
                  </a:cubicBezTo>
                  <a:cubicBezTo>
                    <a:pt x="3063" y="5626"/>
                    <a:pt x="3591" y="3420"/>
                    <a:pt x="4023" y="1179"/>
                  </a:cubicBezTo>
                  <a:close/>
                  <a:moveTo>
                    <a:pt x="4046" y="0"/>
                  </a:moveTo>
                  <a:cubicBezTo>
                    <a:pt x="3884" y="0"/>
                    <a:pt x="3692" y="87"/>
                    <a:pt x="3692" y="187"/>
                  </a:cubicBezTo>
                  <a:cubicBezTo>
                    <a:pt x="3690" y="196"/>
                    <a:pt x="3688" y="204"/>
                    <a:pt x="3687" y="213"/>
                  </a:cubicBezTo>
                  <a:lnTo>
                    <a:pt x="3687" y="213"/>
                  </a:lnTo>
                  <a:lnTo>
                    <a:pt x="3661" y="218"/>
                  </a:lnTo>
                  <a:cubicBezTo>
                    <a:pt x="3666" y="233"/>
                    <a:pt x="3672" y="248"/>
                    <a:pt x="3677" y="263"/>
                  </a:cubicBezTo>
                  <a:lnTo>
                    <a:pt x="3677" y="263"/>
                  </a:lnTo>
                  <a:cubicBezTo>
                    <a:pt x="3152" y="3091"/>
                    <a:pt x="2474" y="5888"/>
                    <a:pt x="1644" y="8655"/>
                  </a:cubicBezTo>
                  <a:cubicBezTo>
                    <a:pt x="931" y="11074"/>
                    <a:pt x="0" y="13339"/>
                    <a:pt x="435" y="15882"/>
                  </a:cubicBezTo>
                  <a:cubicBezTo>
                    <a:pt x="1179" y="20225"/>
                    <a:pt x="2513" y="25002"/>
                    <a:pt x="5677" y="28197"/>
                  </a:cubicBezTo>
                  <a:cubicBezTo>
                    <a:pt x="5681" y="28201"/>
                    <a:pt x="5685" y="28205"/>
                    <a:pt x="5690" y="28208"/>
                  </a:cubicBezTo>
                  <a:lnTo>
                    <a:pt x="5690" y="28208"/>
                  </a:lnTo>
                  <a:cubicBezTo>
                    <a:pt x="5712" y="28237"/>
                    <a:pt x="5760" y="28250"/>
                    <a:pt x="5817" y="28250"/>
                  </a:cubicBezTo>
                  <a:cubicBezTo>
                    <a:pt x="5990" y="28250"/>
                    <a:pt x="6256" y="28138"/>
                    <a:pt x="6235" y="28011"/>
                  </a:cubicBezTo>
                  <a:cubicBezTo>
                    <a:pt x="5336" y="23420"/>
                    <a:pt x="8593" y="19481"/>
                    <a:pt x="8717" y="14983"/>
                  </a:cubicBezTo>
                  <a:cubicBezTo>
                    <a:pt x="8872" y="9958"/>
                    <a:pt x="5987" y="4715"/>
                    <a:pt x="4250" y="94"/>
                  </a:cubicBezTo>
                  <a:cubicBezTo>
                    <a:pt x="4217" y="27"/>
                    <a:pt x="4136" y="0"/>
                    <a:pt x="40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18"/>
            <p:cNvSpPr/>
            <p:nvPr/>
          </p:nvSpPr>
          <p:spPr>
            <a:xfrm>
              <a:off x="3342800" y="3512850"/>
              <a:ext cx="102725" cy="837725"/>
            </a:xfrm>
            <a:custGeom>
              <a:rect b="b" l="l" r="r" t="t"/>
              <a:pathLst>
                <a:path extrusionOk="0" h="33509" w="4109">
                  <a:moveTo>
                    <a:pt x="467" y="0"/>
                  </a:moveTo>
                  <a:cubicBezTo>
                    <a:pt x="285" y="0"/>
                    <a:pt x="0" y="124"/>
                    <a:pt x="45" y="214"/>
                  </a:cubicBezTo>
                  <a:lnTo>
                    <a:pt x="14" y="214"/>
                  </a:lnTo>
                  <a:cubicBezTo>
                    <a:pt x="2496" y="5612"/>
                    <a:pt x="263" y="11567"/>
                    <a:pt x="449" y="17213"/>
                  </a:cubicBezTo>
                  <a:cubicBezTo>
                    <a:pt x="604" y="20067"/>
                    <a:pt x="1100" y="22889"/>
                    <a:pt x="1969" y="25619"/>
                  </a:cubicBezTo>
                  <a:cubicBezTo>
                    <a:pt x="2682" y="28101"/>
                    <a:pt x="3582" y="30799"/>
                    <a:pt x="3023" y="33405"/>
                  </a:cubicBezTo>
                  <a:cubicBezTo>
                    <a:pt x="3011" y="33478"/>
                    <a:pt x="3090" y="33508"/>
                    <a:pt x="3192" y="33508"/>
                  </a:cubicBezTo>
                  <a:cubicBezTo>
                    <a:pt x="3350" y="33508"/>
                    <a:pt x="3563" y="33437"/>
                    <a:pt x="3582" y="33343"/>
                  </a:cubicBezTo>
                  <a:cubicBezTo>
                    <a:pt x="4109" y="30861"/>
                    <a:pt x="3364" y="28349"/>
                    <a:pt x="2682" y="25991"/>
                  </a:cubicBezTo>
                  <a:cubicBezTo>
                    <a:pt x="1907" y="23293"/>
                    <a:pt x="1224" y="20594"/>
                    <a:pt x="1069" y="17740"/>
                  </a:cubicBezTo>
                  <a:cubicBezTo>
                    <a:pt x="728" y="11940"/>
                    <a:pt x="3178" y="5643"/>
                    <a:pt x="604" y="59"/>
                  </a:cubicBezTo>
                  <a:cubicBezTo>
                    <a:pt x="587" y="17"/>
                    <a:pt x="534" y="0"/>
                    <a:pt x="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18"/>
            <p:cNvSpPr/>
            <p:nvPr/>
          </p:nvSpPr>
          <p:spPr>
            <a:xfrm>
              <a:off x="3139775" y="3858825"/>
              <a:ext cx="334875" cy="562725"/>
            </a:xfrm>
            <a:custGeom>
              <a:rect b="b" l="l" r="r" t="t"/>
              <a:pathLst>
                <a:path extrusionOk="0" h="22509" w="13395">
                  <a:moveTo>
                    <a:pt x="389" y="1"/>
                  </a:moveTo>
                  <a:cubicBezTo>
                    <a:pt x="207" y="1"/>
                    <a:pt x="0" y="127"/>
                    <a:pt x="39" y="303"/>
                  </a:cubicBezTo>
                  <a:cubicBezTo>
                    <a:pt x="2149" y="8585"/>
                    <a:pt x="8725" y="15068"/>
                    <a:pt x="12788" y="22420"/>
                  </a:cubicBezTo>
                  <a:cubicBezTo>
                    <a:pt x="12824" y="22482"/>
                    <a:pt x="12894" y="22509"/>
                    <a:pt x="12970" y="22509"/>
                  </a:cubicBezTo>
                  <a:cubicBezTo>
                    <a:pt x="13160" y="22509"/>
                    <a:pt x="13395" y="22348"/>
                    <a:pt x="13285" y="22171"/>
                  </a:cubicBezTo>
                  <a:cubicBezTo>
                    <a:pt x="9252" y="14851"/>
                    <a:pt x="2707" y="8399"/>
                    <a:pt x="629" y="148"/>
                  </a:cubicBezTo>
                  <a:cubicBezTo>
                    <a:pt x="594" y="44"/>
                    <a:pt x="496" y="1"/>
                    <a:pt x="3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18"/>
            <p:cNvSpPr/>
            <p:nvPr/>
          </p:nvSpPr>
          <p:spPr>
            <a:xfrm>
              <a:off x="2926700" y="3217325"/>
              <a:ext cx="246850" cy="708075"/>
            </a:xfrm>
            <a:custGeom>
              <a:rect b="b" l="l" r="r" t="t"/>
              <a:pathLst>
                <a:path extrusionOk="0" h="28323" w="9874">
                  <a:moveTo>
                    <a:pt x="1803" y="1094"/>
                  </a:moveTo>
                  <a:cubicBezTo>
                    <a:pt x="2973" y="3036"/>
                    <a:pt x="4212" y="4983"/>
                    <a:pt x="5305" y="6979"/>
                  </a:cubicBezTo>
                  <a:cubicBezTo>
                    <a:pt x="6081" y="8313"/>
                    <a:pt x="6515" y="9833"/>
                    <a:pt x="6515" y="11384"/>
                  </a:cubicBezTo>
                  <a:cubicBezTo>
                    <a:pt x="6484" y="12718"/>
                    <a:pt x="6174" y="14021"/>
                    <a:pt x="6205" y="15354"/>
                  </a:cubicBezTo>
                  <a:cubicBezTo>
                    <a:pt x="6205" y="17495"/>
                    <a:pt x="7042" y="19542"/>
                    <a:pt x="7570" y="21558"/>
                  </a:cubicBezTo>
                  <a:cubicBezTo>
                    <a:pt x="8064" y="23536"/>
                    <a:pt x="8534" y="25490"/>
                    <a:pt x="9088" y="27441"/>
                  </a:cubicBezTo>
                  <a:lnTo>
                    <a:pt x="9088" y="27441"/>
                  </a:lnTo>
                  <a:cubicBezTo>
                    <a:pt x="5794" y="24842"/>
                    <a:pt x="3483" y="20703"/>
                    <a:pt x="2234" y="16781"/>
                  </a:cubicBezTo>
                  <a:cubicBezTo>
                    <a:pt x="685" y="11810"/>
                    <a:pt x="1450" y="6261"/>
                    <a:pt x="1803" y="1094"/>
                  </a:cubicBezTo>
                  <a:close/>
                  <a:moveTo>
                    <a:pt x="1642" y="1"/>
                  </a:moveTo>
                  <a:cubicBezTo>
                    <a:pt x="1488" y="1"/>
                    <a:pt x="1304" y="96"/>
                    <a:pt x="1304" y="217"/>
                  </a:cubicBezTo>
                  <a:cubicBezTo>
                    <a:pt x="994" y="5863"/>
                    <a:pt x="1" y="11973"/>
                    <a:pt x="1862" y="17433"/>
                  </a:cubicBezTo>
                  <a:cubicBezTo>
                    <a:pt x="3289" y="21558"/>
                    <a:pt x="5740" y="25746"/>
                    <a:pt x="9369" y="28289"/>
                  </a:cubicBezTo>
                  <a:cubicBezTo>
                    <a:pt x="9397" y="28308"/>
                    <a:pt x="9432" y="28318"/>
                    <a:pt x="9471" y="28320"/>
                  </a:cubicBezTo>
                  <a:lnTo>
                    <a:pt x="9471" y="28320"/>
                  </a:lnTo>
                  <a:cubicBezTo>
                    <a:pt x="9484" y="28321"/>
                    <a:pt x="9498" y="28322"/>
                    <a:pt x="9512" y="28322"/>
                  </a:cubicBezTo>
                  <a:cubicBezTo>
                    <a:pt x="9674" y="28322"/>
                    <a:pt x="9870" y="28220"/>
                    <a:pt x="9870" y="28080"/>
                  </a:cubicBezTo>
                  <a:lnTo>
                    <a:pt x="9870" y="28080"/>
                  </a:lnTo>
                  <a:cubicBezTo>
                    <a:pt x="9874" y="28054"/>
                    <a:pt x="9869" y="28027"/>
                    <a:pt x="9853" y="28001"/>
                  </a:cubicBezTo>
                  <a:lnTo>
                    <a:pt x="9853" y="28001"/>
                  </a:lnTo>
                  <a:cubicBezTo>
                    <a:pt x="9207" y="25812"/>
                    <a:pt x="8683" y="23623"/>
                    <a:pt x="8128" y="21434"/>
                  </a:cubicBezTo>
                  <a:cubicBezTo>
                    <a:pt x="7384" y="18580"/>
                    <a:pt x="6608" y="16130"/>
                    <a:pt x="6918" y="13152"/>
                  </a:cubicBezTo>
                  <a:cubicBezTo>
                    <a:pt x="7166" y="10888"/>
                    <a:pt x="7042" y="9089"/>
                    <a:pt x="5988" y="7041"/>
                  </a:cubicBezTo>
                  <a:cubicBezTo>
                    <a:pt x="4716" y="4653"/>
                    <a:pt x="3227" y="2388"/>
                    <a:pt x="1831" y="93"/>
                  </a:cubicBezTo>
                  <a:cubicBezTo>
                    <a:pt x="1799" y="28"/>
                    <a:pt x="1725" y="1"/>
                    <a:pt x="1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18"/>
            <p:cNvSpPr/>
            <p:nvPr/>
          </p:nvSpPr>
          <p:spPr>
            <a:xfrm>
              <a:off x="2975275" y="3249325"/>
              <a:ext cx="199675" cy="674700"/>
            </a:xfrm>
            <a:custGeom>
              <a:rect b="b" l="l" r="r" t="t"/>
              <a:pathLst>
                <a:path extrusionOk="0" h="26988" w="7987">
                  <a:moveTo>
                    <a:pt x="427" y="1"/>
                  </a:moveTo>
                  <a:cubicBezTo>
                    <a:pt x="246" y="1"/>
                    <a:pt x="1" y="113"/>
                    <a:pt x="43" y="240"/>
                  </a:cubicBezTo>
                  <a:cubicBezTo>
                    <a:pt x="881" y="2970"/>
                    <a:pt x="633" y="5699"/>
                    <a:pt x="788" y="8491"/>
                  </a:cubicBezTo>
                  <a:cubicBezTo>
                    <a:pt x="943" y="10724"/>
                    <a:pt x="1284" y="12958"/>
                    <a:pt x="1842" y="15129"/>
                  </a:cubicBezTo>
                  <a:cubicBezTo>
                    <a:pt x="2928" y="19348"/>
                    <a:pt x="4603" y="23535"/>
                    <a:pt x="7364" y="26947"/>
                  </a:cubicBezTo>
                  <a:cubicBezTo>
                    <a:pt x="7385" y="26976"/>
                    <a:pt x="7431" y="26988"/>
                    <a:pt x="7487" y="26988"/>
                  </a:cubicBezTo>
                  <a:cubicBezTo>
                    <a:pt x="7677" y="26988"/>
                    <a:pt x="7987" y="26850"/>
                    <a:pt x="7891" y="26730"/>
                  </a:cubicBezTo>
                  <a:cubicBezTo>
                    <a:pt x="5037" y="23194"/>
                    <a:pt x="3331" y="18789"/>
                    <a:pt x="2277" y="14416"/>
                  </a:cubicBezTo>
                  <a:cubicBezTo>
                    <a:pt x="1780" y="12430"/>
                    <a:pt x="1470" y="10383"/>
                    <a:pt x="1346" y="8367"/>
                  </a:cubicBezTo>
                  <a:cubicBezTo>
                    <a:pt x="1191" y="5575"/>
                    <a:pt x="1439" y="2814"/>
                    <a:pt x="602" y="85"/>
                  </a:cubicBezTo>
                  <a:cubicBezTo>
                    <a:pt x="582" y="25"/>
                    <a:pt x="512" y="1"/>
                    <a:pt x="4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7" name="Google Shape;2027;p18"/>
          <p:cNvGrpSpPr/>
          <p:nvPr/>
        </p:nvGrpSpPr>
        <p:grpSpPr>
          <a:xfrm>
            <a:off x="1247907" y="4602898"/>
            <a:ext cx="548733" cy="498301"/>
            <a:chOff x="3652400" y="3788700"/>
            <a:chExt cx="700450" cy="636075"/>
          </a:xfrm>
        </p:grpSpPr>
        <p:sp>
          <p:nvSpPr>
            <p:cNvPr id="2028" name="Google Shape;2028;p18"/>
            <p:cNvSpPr/>
            <p:nvPr/>
          </p:nvSpPr>
          <p:spPr>
            <a:xfrm>
              <a:off x="3941050" y="3916900"/>
              <a:ext cx="65150" cy="72250"/>
            </a:xfrm>
            <a:custGeom>
              <a:rect b="b" l="l" r="r" t="t"/>
              <a:pathLst>
                <a:path extrusionOk="0" h="2890" w="2606">
                  <a:moveTo>
                    <a:pt x="1800" y="1"/>
                  </a:moveTo>
                  <a:cubicBezTo>
                    <a:pt x="1498" y="1"/>
                    <a:pt x="1118" y="159"/>
                    <a:pt x="1032" y="354"/>
                  </a:cubicBezTo>
                  <a:lnTo>
                    <a:pt x="1032" y="354"/>
                  </a:lnTo>
                  <a:cubicBezTo>
                    <a:pt x="780" y="380"/>
                    <a:pt x="506" y="491"/>
                    <a:pt x="435" y="648"/>
                  </a:cubicBezTo>
                  <a:cubicBezTo>
                    <a:pt x="124" y="1268"/>
                    <a:pt x="0" y="2012"/>
                    <a:pt x="93" y="2726"/>
                  </a:cubicBezTo>
                  <a:cubicBezTo>
                    <a:pt x="121" y="2853"/>
                    <a:pt x="258" y="2890"/>
                    <a:pt x="411" y="2890"/>
                  </a:cubicBezTo>
                  <a:cubicBezTo>
                    <a:pt x="594" y="2890"/>
                    <a:pt x="801" y="2836"/>
                    <a:pt x="869" y="2819"/>
                  </a:cubicBezTo>
                  <a:cubicBezTo>
                    <a:pt x="1892" y="2385"/>
                    <a:pt x="2606" y="1268"/>
                    <a:pt x="2172" y="182"/>
                  </a:cubicBezTo>
                  <a:cubicBezTo>
                    <a:pt x="2122" y="53"/>
                    <a:pt x="1974" y="1"/>
                    <a:pt x="1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18"/>
            <p:cNvSpPr/>
            <p:nvPr/>
          </p:nvSpPr>
          <p:spPr>
            <a:xfrm>
              <a:off x="4125850" y="3918850"/>
              <a:ext cx="58725" cy="76325"/>
            </a:xfrm>
            <a:custGeom>
              <a:rect b="b" l="l" r="r" t="t"/>
              <a:pathLst>
                <a:path extrusionOk="0" h="3053" w="2349">
                  <a:moveTo>
                    <a:pt x="1488" y="1"/>
                  </a:moveTo>
                  <a:cubicBezTo>
                    <a:pt x="1165" y="1"/>
                    <a:pt x="767" y="244"/>
                    <a:pt x="783" y="561"/>
                  </a:cubicBezTo>
                  <a:lnTo>
                    <a:pt x="783" y="561"/>
                  </a:lnTo>
                  <a:cubicBezTo>
                    <a:pt x="491" y="578"/>
                    <a:pt x="178" y="750"/>
                    <a:pt x="146" y="1035"/>
                  </a:cubicBezTo>
                  <a:cubicBezTo>
                    <a:pt x="115" y="1562"/>
                    <a:pt x="53" y="2121"/>
                    <a:pt x="22" y="2648"/>
                  </a:cubicBezTo>
                  <a:cubicBezTo>
                    <a:pt x="1" y="2944"/>
                    <a:pt x="268" y="3052"/>
                    <a:pt x="528" y="3052"/>
                  </a:cubicBezTo>
                  <a:cubicBezTo>
                    <a:pt x="650" y="3052"/>
                    <a:pt x="770" y="3029"/>
                    <a:pt x="859" y="2989"/>
                  </a:cubicBezTo>
                  <a:cubicBezTo>
                    <a:pt x="1914" y="2493"/>
                    <a:pt x="2348" y="1252"/>
                    <a:pt x="1852" y="197"/>
                  </a:cubicBezTo>
                  <a:cubicBezTo>
                    <a:pt x="1788" y="59"/>
                    <a:pt x="1647" y="1"/>
                    <a:pt x="14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18"/>
            <p:cNvSpPr/>
            <p:nvPr/>
          </p:nvSpPr>
          <p:spPr>
            <a:xfrm>
              <a:off x="4000750" y="4053225"/>
              <a:ext cx="75575" cy="74650"/>
            </a:xfrm>
            <a:custGeom>
              <a:rect b="b" l="l" r="r" t="t"/>
              <a:pathLst>
                <a:path extrusionOk="0" h="2986" w="3023">
                  <a:moveTo>
                    <a:pt x="2768" y="0"/>
                  </a:moveTo>
                  <a:cubicBezTo>
                    <a:pt x="2724" y="0"/>
                    <a:pt x="2686" y="3"/>
                    <a:pt x="2668" y="3"/>
                  </a:cubicBezTo>
                  <a:cubicBezTo>
                    <a:pt x="2062" y="55"/>
                    <a:pt x="1321" y="287"/>
                    <a:pt x="1113" y="870"/>
                  </a:cubicBezTo>
                  <a:lnTo>
                    <a:pt x="1113" y="870"/>
                  </a:lnTo>
                  <a:cubicBezTo>
                    <a:pt x="756" y="892"/>
                    <a:pt x="213" y="1132"/>
                    <a:pt x="280" y="1243"/>
                  </a:cubicBezTo>
                  <a:cubicBezTo>
                    <a:pt x="528" y="1740"/>
                    <a:pt x="1" y="2174"/>
                    <a:pt x="187" y="2639"/>
                  </a:cubicBezTo>
                  <a:cubicBezTo>
                    <a:pt x="282" y="2906"/>
                    <a:pt x="483" y="2986"/>
                    <a:pt x="710" y="2986"/>
                  </a:cubicBezTo>
                  <a:cubicBezTo>
                    <a:pt x="852" y="2986"/>
                    <a:pt x="1005" y="2954"/>
                    <a:pt x="1148" y="2918"/>
                  </a:cubicBezTo>
                  <a:cubicBezTo>
                    <a:pt x="1707" y="2763"/>
                    <a:pt x="1924" y="2391"/>
                    <a:pt x="2172" y="1926"/>
                  </a:cubicBezTo>
                  <a:cubicBezTo>
                    <a:pt x="2482" y="1336"/>
                    <a:pt x="2730" y="747"/>
                    <a:pt x="2979" y="127"/>
                  </a:cubicBezTo>
                  <a:cubicBezTo>
                    <a:pt x="3023" y="16"/>
                    <a:pt x="2877" y="0"/>
                    <a:pt x="27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18"/>
            <p:cNvSpPr/>
            <p:nvPr/>
          </p:nvSpPr>
          <p:spPr>
            <a:xfrm>
              <a:off x="3800675" y="4048800"/>
              <a:ext cx="69825" cy="77400"/>
            </a:xfrm>
            <a:custGeom>
              <a:rect b="b" l="l" r="r" t="t"/>
              <a:pathLst>
                <a:path extrusionOk="0" h="3096" w="2793">
                  <a:moveTo>
                    <a:pt x="1487" y="1268"/>
                  </a:moveTo>
                  <a:cubicBezTo>
                    <a:pt x="1435" y="1475"/>
                    <a:pt x="1348" y="1672"/>
                    <a:pt x="1231" y="1852"/>
                  </a:cubicBezTo>
                  <a:lnTo>
                    <a:pt x="1231" y="1852"/>
                  </a:lnTo>
                  <a:cubicBezTo>
                    <a:pt x="1267" y="1652"/>
                    <a:pt x="1345" y="1458"/>
                    <a:pt x="1462" y="1284"/>
                  </a:cubicBezTo>
                  <a:lnTo>
                    <a:pt x="1462" y="1284"/>
                  </a:lnTo>
                  <a:cubicBezTo>
                    <a:pt x="1471" y="1279"/>
                    <a:pt x="1479" y="1273"/>
                    <a:pt x="1487" y="1268"/>
                  </a:cubicBezTo>
                  <a:close/>
                  <a:moveTo>
                    <a:pt x="2313" y="1"/>
                  </a:moveTo>
                  <a:cubicBezTo>
                    <a:pt x="2085" y="1"/>
                    <a:pt x="1809" y="95"/>
                    <a:pt x="1738" y="149"/>
                  </a:cubicBezTo>
                  <a:lnTo>
                    <a:pt x="776" y="862"/>
                  </a:lnTo>
                  <a:cubicBezTo>
                    <a:pt x="690" y="927"/>
                    <a:pt x="634" y="987"/>
                    <a:pt x="603" y="1041"/>
                  </a:cubicBezTo>
                  <a:lnTo>
                    <a:pt x="603" y="1041"/>
                  </a:lnTo>
                  <a:cubicBezTo>
                    <a:pt x="554" y="1080"/>
                    <a:pt x="508" y="1124"/>
                    <a:pt x="466" y="1172"/>
                  </a:cubicBezTo>
                  <a:lnTo>
                    <a:pt x="528" y="1172"/>
                  </a:lnTo>
                  <a:cubicBezTo>
                    <a:pt x="94" y="1637"/>
                    <a:pt x="1" y="2320"/>
                    <a:pt x="218" y="2909"/>
                  </a:cubicBezTo>
                  <a:cubicBezTo>
                    <a:pt x="264" y="3049"/>
                    <a:pt x="412" y="3095"/>
                    <a:pt x="571" y="3095"/>
                  </a:cubicBezTo>
                  <a:cubicBezTo>
                    <a:pt x="730" y="3095"/>
                    <a:pt x="900" y="3049"/>
                    <a:pt x="993" y="3002"/>
                  </a:cubicBezTo>
                  <a:cubicBezTo>
                    <a:pt x="2110" y="2537"/>
                    <a:pt x="2793" y="1389"/>
                    <a:pt x="2637" y="211"/>
                  </a:cubicBezTo>
                  <a:cubicBezTo>
                    <a:pt x="2624" y="52"/>
                    <a:pt x="2482" y="1"/>
                    <a:pt x="2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18"/>
            <p:cNvSpPr/>
            <p:nvPr/>
          </p:nvSpPr>
          <p:spPr>
            <a:xfrm>
              <a:off x="3854875" y="4183625"/>
              <a:ext cx="67575" cy="96850"/>
            </a:xfrm>
            <a:custGeom>
              <a:rect b="b" l="l" r="r" t="t"/>
              <a:pathLst>
                <a:path extrusionOk="0" h="3874" w="2703">
                  <a:moveTo>
                    <a:pt x="2290" y="0"/>
                  </a:moveTo>
                  <a:cubicBezTo>
                    <a:pt x="2053" y="0"/>
                    <a:pt x="1727" y="114"/>
                    <a:pt x="1648" y="153"/>
                  </a:cubicBezTo>
                  <a:lnTo>
                    <a:pt x="1090" y="494"/>
                  </a:lnTo>
                  <a:cubicBezTo>
                    <a:pt x="771" y="717"/>
                    <a:pt x="878" y="850"/>
                    <a:pt x="1104" y="898"/>
                  </a:cubicBezTo>
                  <a:lnTo>
                    <a:pt x="1104" y="898"/>
                  </a:lnTo>
                  <a:cubicBezTo>
                    <a:pt x="1055" y="935"/>
                    <a:pt x="1017" y="976"/>
                    <a:pt x="997" y="1021"/>
                  </a:cubicBezTo>
                  <a:cubicBezTo>
                    <a:pt x="593" y="1859"/>
                    <a:pt x="283" y="2759"/>
                    <a:pt x="35" y="3658"/>
                  </a:cubicBezTo>
                  <a:cubicBezTo>
                    <a:pt x="1" y="3819"/>
                    <a:pt x="115" y="3873"/>
                    <a:pt x="280" y="3873"/>
                  </a:cubicBezTo>
                  <a:cubicBezTo>
                    <a:pt x="559" y="3873"/>
                    <a:pt x="981" y="3717"/>
                    <a:pt x="1059" y="3658"/>
                  </a:cubicBezTo>
                  <a:cubicBezTo>
                    <a:pt x="2144" y="2852"/>
                    <a:pt x="2703" y="1518"/>
                    <a:pt x="2548" y="153"/>
                  </a:cubicBezTo>
                  <a:cubicBezTo>
                    <a:pt x="2536" y="39"/>
                    <a:pt x="2428" y="0"/>
                    <a:pt x="22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18"/>
            <p:cNvSpPr/>
            <p:nvPr/>
          </p:nvSpPr>
          <p:spPr>
            <a:xfrm>
              <a:off x="4105450" y="4181350"/>
              <a:ext cx="54300" cy="88550"/>
            </a:xfrm>
            <a:custGeom>
              <a:rect b="b" l="l" r="r" t="t"/>
              <a:pathLst>
                <a:path extrusionOk="0" h="3542" w="2172">
                  <a:moveTo>
                    <a:pt x="1674" y="0"/>
                  </a:moveTo>
                  <a:cubicBezTo>
                    <a:pt x="1331" y="0"/>
                    <a:pt x="859" y="206"/>
                    <a:pt x="900" y="492"/>
                  </a:cubicBezTo>
                  <a:cubicBezTo>
                    <a:pt x="908" y="555"/>
                    <a:pt x="914" y="617"/>
                    <a:pt x="919" y="680"/>
                  </a:cubicBezTo>
                  <a:lnTo>
                    <a:pt x="919" y="680"/>
                  </a:lnTo>
                  <a:cubicBezTo>
                    <a:pt x="635" y="711"/>
                    <a:pt x="312" y="844"/>
                    <a:pt x="249" y="1050"/>
                  </a:cubicBezTo>
                  <a:lnTo>
                    <a:pt x="280" y="1050"/>
                  </a:lnTo>
                  <a:cubicBezTo>
                    <a:pt x="62" y="1795"/>
                    <a:pt x="0" y="2570"/>
                    <a:pt x="93" y="3346"/>
                  </a:cubicBezTo>
                  <a:cubicBezTo>
                    <a:pt x="104" y="3489"/>
                    <a:pt x="208" y="3541"/>
                    <a:pt x="350" y="3541"/>
                  </a:cubicBezTo>
                  <a:cubicBezTo>
                    <a:pt x="637" y="3541"/>
                    <a:pt x="1075" y="3326"/>
                    <a:pt x="1179" y="3222"/>
                  </a:cubicBezTo>
                  <a:cubicBezTo>
                    <a:pt x="1862" y="2353"/>
                    <a:pt x="2172" y="1268"/>
                    <a:pt x="2017" y="182"/>
                  </a:cubicBezTo>
                  <a:cubicBezTo>
                    <a:pt x="1995" y="55"/>
                    <a:pt x="1852" y="0"/>
                    <a:pt x="1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18"/>
            <p:cNvSpPr/>
            <p:nvPr/>
          </p:nvSpPr>
          <p:spPr>
            <a:xfrm>
              <a:off x="4174475" y="4054800"/>
              <a:ext cx="64375" cy="71425"/>
            </a:xfrm>
            <a:custGeom>
              <a:rect b="b" l="l" r="r" t="t"/>
              <a:pathLst>
                <a:path extrusionOk="0" h="2857" w="2575">
                  <a:moveTo>
                    <a:pt x="1318" y="917"/>
                  </a:moveTo>
                  <a:cubicBezTo>
                    <a:pt x="1374" y="1076"/>
                    <a:pt x="1390" y="1252"/>
                    <a:pt x="1365" y="1429"/>
                  </a:cubicBezTo>
                  <a:cubicBezTo>
                    <a:pt x="1342" y="1557"/>
                    <a:pt x="1297" y="1677"/>
                    <a:pt x="1236" y="1788"/>
                  </a:cubicBezTo>
                  <a:lnTo>
                    <a:pt x="1236" y="1788"/>
                  </a:lnTo>
                  <a:cubicBezTo>
                    <a:pt x="1212" y="1495"/>
                    <a:pt x="1240" y="1202"/>
                    <a:pt x="1318" y="917"/>
                  </a:cubicBezTo>
                  <a:close/>
                  <a:moveTo>
                    <a:pt x="1451" y="0"/>
                  </a:moveTo>
                  <a:cubicBezTo>
                    <a:pt x="1341" y="0"/>
                    <a:pt x="1229" y="11"/>
                    <a:pt x="1117" y="33"/>
                  </a:cubicBezTo>
                  <a:cubicBezTo>
                    <a:pt x="993" y="33"/>
                    <a:pt x="465" y="157"/>
                    <a:pt x="465" y="312"/>
                  </a:cubicBezTo>
                  <a:cubicBezTo>
                    <a:pt x="465" y="428"/>
                    <a:pt x="597" y="459"/>
                    <a:pt x="727" y="459"/>
                  </a:cubicBezTo>
                  <a:cubicBezTo>
                    <a:pt x="806" y="459"/>
                    <a:pt x="884" y="448"/>
                    <a:pt x="931" y="436"/>
                  </a:cubicBezTo>
                  <a:cubicBezTo>
                    <a:pt x="936" y="436"/>
                    <a:pt x="950" y="446"/>
                    <a:pt x="968" y="462"/>
                  </a:cubicBezTo>
                  <a:lnTo>
                    <a:pt x="968" y="462"/>
                  </a:lnTo>
                  <a:cubicBezTo>
                    <a:pt x="703" y="495"/>
                    <a:pt x="416" y="580"/>
                    <a:pt x="341" y="715"/>
                  </a:cubicBezTo>
                  <a:cubicBezTo>
                    <a:pt x="31" y="1366"/>
                    <a:pt x="0" y="2080"/>
                    <a:pt x="248" y="2762"/>
                  </a:cubicBezTo>
                  <a:cubicBezTo>
                    <a:pt x="274" y="2830"/>
                    <a:pt x="351" y="2857"/>
                    <a:pt x="452" y="2857"/>
                  </a:cubicBezTo>
                  <a:cubicBezTo>
                    <a:pt x="718" y="2857"/>
                    <a:pt x="1151" y="2675"/>
                    <a:pt x="1241" y="2607"/>
                  </a:cubicBezTo>
                  <a:cubicBezTo>
                    <a:pt x="1830" y="2235"/>
                    <a:pt x="2575" y="1677"/>
                    <a:pt x="2513" y="901"/>
                  </a:cubicBezTo>
                  <a:cubicBezTo>
                    <a:pt x="2436" y="259"/>
                    <a:pt x="1976" y="0"/>
                    <a:pt x="14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18"/>
            <p:cNvSpPr/>
            <p:nvPr/>
          </p:nvSpPr>
          <p:spPr>
            <a:xfrm>
              <a:off x="4066675" y="3788700"/>
              <a:ext cx="50425" cy="73275"/>
            </a:xfrm>
            <a:custGeom>
              <a:rect b="b" l="l" r="r" t="t"/>
              <a:pathLst>
                <a:path extrusionOk="0" h="2931" w="2017">
                  <a:moveTo>
                    <a:pt x="1370" y="0"/>
                  </a:moveTo>
                  <a:cubicBezTo>
                    <a:pt x="1012" y="0"/>
                    <a:pt x="641" y="99"/>
                    <a:pt x="342" y="316"/>
                  </a:cubicBezTo>
                  <a:cubicBezTo>
                    <a:pt x="210" y="426"/>
                    <a:pt x="202" y="489"/>
                    <a:pt x="286" y="528"/>
                  </a:cubicBezTo>
                  <a:lnTo>
                    <a:pt x="286" y="528"/>
                  </a:lnTo>
                  <a:cubicBezTo>
                    <a:pt x="250" y="558"/>
                    <a:pt x="225" y="591"/>
                    <a:pt x="218" y="626"/>
                  </a:cubicBezTo>
                  <a:cubicBezTo>
                    <a:pt x="62" y="1340"/>
                    <a:pt x="0" y="2084"/>
                    <a:pt x="62" y="2829"/>
                  </a:cubicBezTo>
                  <a:cubicBezTo>
                    <a:pt x="62" y="2903"/>
                    <a:pt x="130" y="2931"/>
                    <a:pt x="230" y="2931"/>
                  </a:cubicBezTo>
                  <a:cubicBezTo>
                    <a:pt x="510" y="2931"/>
                    <a:pt x="1049" y="2711"/>
                    <a:pt x="1117" y="2643"/>
                  </a:cubicBezTo>
                  <a:cubicBezTo>
                    <a:pt x="1706" y="2146"/>
                    <a:pt x="2017" y="1433"/>
                    <a:pt x="1986" y="657"/>
                  </a:cubicBezTo>
                  <a:cubicBezTo>
                    <a:pt x="1955" y="285"/>
                    <a:pt x="1924" y="37"/>
                    <a:pt x="1520" y="6"/>
                  </a:cubicBezTo>
                  <a:cubicBezTo>
                    <a:pt x="1471" y="2"/>
                    <a:pt x="1421" y="0"/>
                    <a:pt x="1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18"/>
            <p:cNvSpPr/>
            <p:nvPr/>
          </p:nvSpPr>
          <p:spPr>
            <a:xfrm>
              <a:off x="3819300" y="3848450"/>
              <a:ext cx="66700" cy="75350"/>
            </a:xfrm>
            <a:custGeom>
              <a:rect b="b" l="l" r="r" t="t"/>
              <a:pathLst>
                <a:path extrusionOk="0" h="3014" w="2668">
                  <a:moveTo>
                    <a:pt x="1789" y="0"/>
                  </a:moveTo>
                  <a:cubicBezTo>
                    <a:pt x="1481" y="0"/>
                    <a:pt x="1020" y="189"/>
                    <a:pt x="931" y="346"/>
                  </a:cubicBezTo>
                  <a:lnTo>
                    <a:pt x="466" y="1183"/>
                  </a:lnTo>
                  <a:cubicBezTo>
                    <a:pt x="403" y="1276"/>
                    <a:pt x="497" y="1300"/>
                    <a:pt x="613" y="1300"/>
                  </a:cubicBezTo>
                  <a:cubicBezTo>
                    <a:pt x="698" y="1300"/>
                    <a:pt x="796" y="1287"/>
                    <a:pt x="854" y="1280"/>
                  </a:cubicBezTo>
                  <a:lnTo>
                    <a:pt x="854" y="1280"/>
                  </a:lnTo>
                  <a:cubicBezTo>
                    <a:pt x="806" y="1307"/>
                    <a:pt x="759" y="1337"/>
                    <a:pt x="714" y="1369"/>
                  </a:cubicBezTo>
                  <a:lnTo>
                    <a:pt x="745" y="1369"/>
                  </a:lnTo>
                  <a:cubicBezTo>
                    <a:pt x="435" y="1711"/>
                    <a:pt x="0" y="2207"/>
                    <a:pt x="310" y="2703"/>
                  </a:cubicBezTo>
                  <a:cubicBezTo>
                    <a:pt x="466" y="2936"/>
                    <a:pt x="683" y="3013"/>
                    <a:pt x="911" y="3013"/>
                  </a:cubicBezTo>
                  <a:cubicBezTo>
                    <a:pt x="1140" y="3013"/>
                    <a:pt x="1381" y="2936"/>
                    <a:pt x="1582" y="2858"/>
                  </a:cubicBezTo>
                  <a:cubicBezTo>
                    <a:pt x="2668" y="2455"/>
                    <a:pt x="2606" y="935"/>
                    <a:pt x="2048" y="98"/>
                  </a:cubicBezTo>
                  <a:cubicBezTo>
                    <a:pt x="2004" y="28"/>
                    <a:pt x="1908" y="0"/>
                    <a:pt x="17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18"/>
            <p:cNvSpPr/>
            <p:nvPr/>
          </p:nvSpPr>
          <p:spPr>
            <a:xfrm>
              <a:off x="4278375" y="3872450"/>
              <a:ext cx="63625" cy="77775"/>
            </a:xfrm>
            <a:custGeom>
              <a:rect b="b" l="l" r="r" t="t"/>
              <a:pathLst>
                <a:path extrusionOk="0" h="3111" w="2545">
                  <a:moveTo>
                    <a:pt x="1622" y="1"/>
                  </a:moveTo>
                  <a:cubicBezTo>
                    <a:pt x="1248" y="1"/>
                    <a:pt x="675" y="269"/>
                    <a:pt x="838" y="502"/>
                  </a:cubicBezTo>
                  <a:cubicBezTo>
                    <a:pt x="908" y="589"/>
                    <a:pt x="967" y="684"/>
                    <a:pt x="1017" y="782"/>
                  </a:cubicBezTo>
                  <a:lnTo>
                    <a:pt x="1017" y="782"/>
                  </a:lnTo>
                  <a:cubicBezTo>
                    <a:pt x="835" y="828"/>
                    <a:pt x="673" y="905"/>
                    <a:pt x="621" y="999"/>
                  </a:cubicBezTo>
                  <a:cubicBezTo>
                    <a:pt x="342" y="1464"/>
                    <a:pt x="1" y="2146"/>
                    <a:pt x="156" y="2705"/>
                  </a:cubicBezTo>
                  <a:cubicBezTo>
                    <a:pt x="223" y="3008"/>
                    <a:pt x="464" y="3110"/>
                    <a:pt x="731" y="3110"/>
                  </a:cubicBezTo>
                  <a:cubicBezTo>
                    <a:pt x="954" y="3110"/>
                    <a:pt x="1196" y="3038"/>
                    <a:pt x="1366" y="2953"/>
                  </a:cubicBezTo>
                  <a:cubicBezTo>
                    <a:pt x="2451" y="2457"/>
                    <a:pt x="2544" y="937"/>
                    <a:pt x="1893" y="99"/>
                  </a:cubicBezTo>
                  <a:cubicBezTo>
                    <a:pt x="1847" y="30"/>
                    <a:pt x="1745" y="1"/>
                    <a:pt x="16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18"/>
            <p:cNvSpPr/>
            <p:nvPr/>
          </p:nvSpPr>
          <p:spPr>
            <a:xfrm>
              <a:off x="4287675" y="4167850"/>
              <a:ext cx="65175" cy="79700"/>
            </a:xfrm>
            <a:custGeom>
              <a:rect b="b" l="l" r="r" t="t"/>
              <a:pathLst>
                <a:path extrusionOk="0" h="3188" w="2607">
                  <a:moveTo>
                    <a:pt x="1441" y="1215"/>
                  </a:moveTo>
                  <a:cubicBezTo>
                    <a:pt x="1414" y="1383"/>
                    <a:pt x="1379" y="1539"/>
                    <a:pt x="1304" y="1714"/>
                  </a:cubicBezTo>
                  <a:cubicBezTo>
                    <a:pt x="1284" y="1777"/>
                    <a:pt x="1261" y="1838"/>
                    <a:pt x="1234" y="1897"/>
                  </a:cubicBezTo>
                  <a:lnTo>
                    <a:pt x="1234" y="1897"/>
                  </a:lnTo>
                  <a:cubicBezTo>
                    <a:pt x="1283" y="1663"/>
                    <a:pt x="1351" y="1435"/>
                    <a:pt x="1441" y="1215"/>
                  </a:cubicBezTo>
                  <a:close/>
                  <a:moveTo>
                    <a:pt x="2001" y="1"/>
                  </a:moveTo>
                  <a:cubicBezTo>
                    <a:pt x="1965" y="1"/>
                    <a:pt x="1929" y="3"/>
                    <a:pt x="1893" y="8"/>
                  </a:cubicBezTo>
                  <a:cubicBezTo>
                    <a:pt x="1869" y="7"/>
                    <a:pt x="1845" y="6"/>
                    <a:pt x="1821" y="6"/>
                  </a:cubicBezTo>
                  <a:cubicBezTo>
                    <a:pt x="1324" y="6"/>
                    <a:pt x="890" y="310"/>
                    <a:pt x="683" y="784"/>
                  </a:cubicBezTo>
                  <a:cubicBezTo>
                    <a:pt x="664" y="856"/>
                    <a:pt x="698" y="906"/>
                    <a:pt x="765" y="937"/>
                  </a:cubicBezTo>
                  <a:lnTo>
                    <a:pt x="765" y="937"/>
                  </a:lnTo>
                  <a:cubicBezTo>
                    <a:pt x="596" y="994"/>
                    <a:pt x="453" y="1080"/>
                    <a:pt x="404" y="1187"/>
                  </a:cubicBezTo>
                  <a:cubicBezTo>
                    <a:pt x="156" y="1777"/>
                    <a:pt x="1" y="2397"/>
                    <a:pt x="1" y="3048"/>
                  </a:cubicBezTo>
                  <a:cubicBezTo>
                    <a:pt x="1" y="3157"/>
                    <a:pt x="140" y="3188"/>
                    <a:pt x="292" y="3188"/>
                  </a:cubicBezTo>
                  <a:cubicBezTo>
                    <a:pt x="443" y="3188"/>
                    <a:pt x="606" y="3157"/>
                    <a:pt x="652" y="3141"/>
                  </a:cubicBezTo>
                  <a:cubicBezTo>
                    <a:pt x="1645" y="2800"/>
                    <a:pt x="2513" y="2025"/>
                    <a:pt x="2576" y="908"/>
                  </a:cubicBezTo>
                  <a:cubicBezTo>
                    <a:pt x="2607" y="660"/>
                    <a:pt x="2576" y="412"/>
                    <a:pt x="2482" y="195"/>
                  </a:cubicBezTo>
                  <a:cubicBezTo>
                    <a:pt x="2353" y="65"/>
                    <a:pt x="2181"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18"/>
            <p:cNvSpPr/>
            <p:nvPr/>
          </p:nvSpPr>
          <p:spPr>
            <a:xfrm>
              <a:off x="3652400" y="4192450"/>
              <a:ext cx="73850" cy="83825"/>
            </a:xfrm>
            <a:custGeom>
              <a:rect b="b" l="l" r="r" t="t"/>
              <a:pathLst>
                <a:path extrusionOk="0" h="3353" w="2954">
                  <a:moveTo>
                    <a:pt x="1620" y="1597"/>
                  </a:moveTo>
                  <a:lnTo>
                    <a:pt x="1620" y="1597"/>
                  </a:lnTo>
                  <a:cubicBezTo>
                    <a:pt x="1611" y="1650"/>
                    <a:pt x="1600" y="1702"/>
                    <a:pt x="1589" y="1754"/>
                  </a:cubicBezTo>
                  <a:cubicBezTo>
                    <a:pt x="1567" y="1889"/>
                    <a:pt x="1528" y="2007"/>
                    <a:pt x="1473" y="2132"/>
                  </a:cubicBezTo>
                  <a:lnTo>
                    <a:pt x="1473" y="2132"/>
                  </a:lnTo>
                  <a:cubicBezTo>
                    <a:pt x="1486" y="1925"/>
                    <a:pt x="1537" y="1720"/>
                    <a:pt x="1620" y="1597"/>
                  </a:cubicBezTo>
                  <a:close/>
                  <a:moveTo>
                    <a:pt x="2436" y="1"/>
                  </a:moveTo>
                  <a:cubicBezTo>
                    <a:pt x="2170" y="1"/>
                    <a:pt x="1811" y="136"/>
                    <a:pt x="1713" y="234"/>
                  </a:cubicBezTo>
                  <a:cubicBezTo>
                    <a:pt x="1589" y="389"/>
                    <a:pt x="1465" y="513"/>
                    <a:pt x="1341" y="668"/>
                  </a:cubicBezTo>
                  <a:cubicBezTo>
                    <a:pt x="1170" y="851"/>
                    <a:pt x="1234" y="962"/>
                    <a:pt x="1390" y="1013"/>
                  </a:cubicBezTo>
                  <a:lnTo>
                    <a:pt x="1390" y="1013"/>
                  </a:lnTo>
                  <a:cubicBezTo>
                    <a:pt x="1247" y="1044"/>
                    <a:pt x="1105" y="1105"/>
                    <a:pt x="1000" y="1165"/>
                  </a:cubicBezTo>
                  <a:cubicBezTo>
                    <a:pt x="235" y="1576"/>
                    <a:pt x="0" y="3353"/>
                    <a:pt x="1087" y="3353"/>
                  </a:cubicBezTo>
                  <a:cubicBezTo>
                    <a:pt x="1147" y="3353"/>
                    <a:pt x="1211" y="3347"/>
                    <a:pt x="1279" y="3336"/>
                  </a:cubicBezTo>
                  <a:cubicBezTo>
                    <a:pt x="2551" y="3119"/>
                    <a:pt x="2954" y="1258"/>
                    <a:pt x="2737" y="172"/>
                  </a:cubicBezTo>
                  <a:cubicBezTo>
                    <a:pt x="2714" y="47"/>
                    <a:pt x="2590" y="1"/>
                    <a:pt x="2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18"/>
            <p:cNvSpPr/>
            <p:nvPr/>
          </p:nvSpPr>
          <p:spPr>
            <a:xfrm>
              <a:off x="3725450" y="4337000"/>
              <a:ext cx="71150" cy="87775"/>
            </a:xfrm>
            <a:custGeom>
              <a:rect b="b" l="l" r="r" t="t"/>
              <a:pathLst>
                <a:path extrusionOk="0" h="3511" w="2846">
                  <a:moveTo>
                    <a:pt x="2581" y="1"/>
                  </a:moveTo>
                  <a:cubicBezTo>
                    <a:pt x="2286" y="1"/>
                    <a:pt x="1819" y="182"/>
                    <a:pt x="1738" y="284"/>
                  </a:cubicBezTo>
                  <a:cubicBezTo>
                    <a:pt x="1421" y="691"/>
                    <a:pt x="1170" y="1148"/>
                    <a:pt x="1022" y="1643"/>
                  </a:cubicBezTo>
                  <a:lnTo>
                    <a:pt x="1022" y="1643"/>
                  </a:lnTo>
                  <a:cubicBezTo>
                    <a:pt x="991" y="1663"/>
                    <a:pt x="960" y="1686"/>
                    <a:pt x="931" y="1711"/>
                  </a:cubicBezTo>
                  <a:lnTo>
                    <a:pt x="900" y="1680"/>
                  </a:lnTo>
                  <a:cubicBezTo>
                    <a:pt x="559" y="1959"/>
                    <a:pt x="1" y="2393"/>
                    <a:pt x="125" y="2920"/>
                  </a:cubicBezTo>
                  <a:cubicBezTo>
                    <a:pt x="253" y="3279"/>
                    <a:pt x="593" y="3511"/>
                    <a:pt x="952" y="3511"/>
                  </a:cubicBezTo>
                  <a:cubicBezTo>
                    <a:pt x="1027" y="3511"/>
                    <a:pt x="1104" y="3500"/>
                    <a:pt x="1180" y="3479"/>
                  </a:cubicBezTo>
                  <a:cubicBezTo>
                    <a:pt x="1831" y="3355"/>
                    <a:pt x="2079" y="2951"/>
                    <a:pt x="2265" y="2362"/>
                  </a:cubicBezTo>
                  <a:cubicBezTo>
                    <a:pt x="2513" y="1649"/>
                    <a:pt x="2700" y="935"/>
                    <a:pt x="2824" y="191"/>
                  </a:cubicBezTo>
                  <a:cubicBezTo>
                    <a:pt x="2845" y="51"/>
                    <a:pt x="2737" y="1"/>
                    <a:pt x="25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18"/>
            <p:cNvSpPr/>
            <p:nvPr/>
          </p:nvSpPr>
          <p:spPr>
            <a:xfrm>
              <a:off x="3960575" y="4329600"/>
              <a:ext cx="56500" cy="67600"/>
            </a:xfrm>
            <a:custGeom>
              <a:rect b="b" l="l" r="r" t="t"/>
              <a:pathLst>
                <a:path extrusionOk="0" h="2704" w="2260">
                  <a:moveTo>
                    <a:pt x="1231" y="0"/>
                  </a:moveTo>
                  <a:cubicBezTo>
                    <a:pt x="1161" y="0"/>
                    <a:pt x="1090" y="7"/>
                    <a:pt x="1018" y="21"/>
                  </a:cubicBezTo>
                  <a:cubicBezTo>
                    <a:pt x="832" y="52"/>
                    <a:pt x="429" y="177"/>
                    <a:pt x="398" y="394"/>
                  </a:cubicBezTo>
                  <a:cubicBezTo>
                    <a:pt x="387" y="481"/>
                    <a:pt x="422" y="542"/>
                    <a:pt x="480" y="582"/>
                  </a:cubicBezTo>
                  <a:lnTo>
                    <a:pt x="480" y="582"/>
                  </a:lnTo>
                  <a:cubicBezTo>
                    <a:pt x="110" y="1159"/>
                    <a:pt x="0" y="1846"/>
                    <a:pt x="150" y="2534"/>
                  </a:cubicBezTo>
                  <a:cubicBezTo>
                    <a:pt x="175" y="2659"/>
                    <a:pt x="302" y="2704"/>
                    <a:pt x="454" y="2704"/>
                  </a:cubicBezTo>
                  <a:cubicBezTo>
                    <a:pt x="678" y="2704"/>
                    <a:pt x="957" y="2608"/>
                    <a:pt x="1049" y="2534"/>
                  </a:cubicBezTo>
                  <a:cubicBezTo>
                    <a:pt x="1577" y="2162"/>
                    <a:pt x="2259" y="1665"/>
                    <a:pt x="2259" y="983"/>
                  </a:cubicBezTo>
                  <a:cubicBezTo>
                    <a:pt x="2232" y="407"/>
                    <a:pt x="1767" y="0"/>
                    <a:pt x="12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18"/>
            <p:cNvSpPr/>
            <p:nvPr/>
          </p:nvSpPr>
          <p:spPr>
            <a:xfrm>
              <a:off x="4174850" y="4333225"/>
              <a:ext cx="77200" cy="87325"/>
            </a:xfrm>
            <a:custGeom>
              <a:rect b="b" l="l" r="r" t="t"/>
              <a:pathLst>
                <a:path extrusionOk="0" h="3493" w="3088">
                  <a:moveTo>
                    <a:pt x="1720" y="1468"/>
                  </a:moveTo>
                  <a:cubicBezTo>
                    <a:pt x="1652" y="1832"/>
                    <a:pt x="1506" y="2180"/>
                    <a:pt x="1288" y="2482"/>
                  </a:cubicBezTo>
                  <a:cubicBezTo>
                    <a:pt x="1203" y="2595"/>
                    <a:pt x="1163" y="2650"/>
                    <a:pt x="1157" y="2650"/>
                  </a:cubicBezTo>
                  <a:cubicBezTo>
                    <a:pt x="1149" y="2650"/>
                    <a:pt x="1189" y="2572"/>
                    <a:pt x="1257" y="2420"/>
                  </a:cubicBezTo>
                  <a:cubicBezTo>
                    <a:pt x="1319" y="2265"/>
                    <a:pt x="1350" y="2110"/>
                    <a:pt x="1443" y="1955"/>
                  </a:cubicBezTo>
                  <a:cubicBezTo>
                    <a:pt x="1521" y="1783"/>
                    <a:pt x="1615" y="1620"/>
                    <a:pt x="1720" y="1468"/>
                  </a:cubicBezTo>
                  <a:close/>
                  <a:moveTo>
                    <a:pt x="2343" y="1"/>
                  </a:moveTo>
                  <a:cubicBezTo>
                    <a:pt x="1838" y="26"/>
                    <a:pt x="1272" y="318"/>
                    <a:pt x="1145" y="793"/>
                  </a:cubicBezTo>
                  <a:lnTo>
                    <a:pt x="1145" y="793"/>
                  </a:lnTo>
                  <a:cubicBezTo>
                    <a:pt x="598" y="1287"/>
                    <a:pt x="262" y="1932"/>
                    <a:pt x="109" y="2637"/>
                  </a:cubicBezTo>
                  <a:cubicBezTo>
                    <a:pt x="1" y="3207"/>
                    <a:pt x="438" y="3492"/>
                    <a:pt x="944" y="3492"/>
                  </a:cubicBezTo>
                  <a:cubicBezTo>
                    <a:pt x="1016" y="3492"/>
                    <a:pt x="1090" y="3486"/>
                    <a:pt x="1164" y="3475"/>
                  </a:cubicBezTo>
                  <a:cubicBezTo>
                    <a:pt x="2529" y="3195"/>
                    <a:pt x="3087" y="1458"/>
                    <a:pt x="2839" y="249"/>
                  </a:cubicBezTo>
                  <a:cubicBezTo>
                    <a:pt x="2808" y="32"/>
                    <a:pt x="2498" y="1"/>
                    <a:pt x="23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spTree>
      <p:nvGrpSpPr>
        <p:cNvPr id="2043" name="Shape 2043"/>
        <p:cNvGrpSpPr/>
        <p:nvPr/>
      </p:nvGrpSpPr>
      <p:grpSpPr>
        <a:xfrm>
          <a:off x="0" y="0"/>
          <a:ext cx="0" cy="0"/>
          <a:chOff x="0" y="0"/>
          <a:chExt cx="0" cy="0"/>
        </a:xfrm>
      </p:grpSpPr>
      <p:sp>
        <p:nvSpPr>
          <p:cNvPr id="2044" name="Google Shape;2044;p19"/>
          <p:cNvSpPr txBox="1"/>
          <p:nvPr>
            <p:ph type="title"/>
          </p:nvPr>
        </p:nvSpPr>
        <p:spPr>
          <a:xfrm>
            <a:off x="714300" y="545750"/>
            <a:ext cx="85206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b="1"/>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grpSp>
        <p:nvGrpSpPr>
          <p:cNvPr id="2045" name="Google Shape;2045;p19"/>
          <p:cNvGrpSpPr/>
          <p:nvPr/>
        </p:nvGrpSpPr>
        <p:grpSpPr>
          <a:xfrm>
            <a:off x="-968865" y="4042420"/>
            <a:ext cx="4033310" cy="2216956"/>
            <a:chOff x="4178350" y="2375050"/>
            <a:chExt cx="938350" cy="515775"/>
          </a:xfrm>
        </p:grpSpPr>
        <p:sp>
          <p:nvSpPr>
            <p:cNvPr id="2046" name="Google Shape;2046;p19"/>
            <p:cNvSpPr/>
            <p:nvPr/>
          </p:nvSpPr>
          <p:spPr>
            <a:xfrm>
              <a:off x="4178350" y="2375050"/>
              <a:ext cx="938350" cy="470050"/>
            </a:xfrm>
            <a:custGeom>
              <a:rect b="b" l="l" r="r" t="t"/>
              <a:pathLst>
                <a:path extrusionOk="0" h="18802" w="37534">
                  <a:moveTo>
                    <a:pt x="19941" y="1"/>
                  </a:moveTo>
                  <a:cubicBezTo>
                    <a:pt x="19829" y="1"/>
                    <a:pt x="19717" y="2"/>
                    <a:pt x="19604" y="4"/>
                  </a:cubicBezTo>
                  <a:cubicBezTo>
                    <a:pt x="17557" y="35"/>
                    <a:pt x="15789" y="780"/>
                    <a:pt x="13804" y="1121"/>
                  </a:cubicBezTo>
                  <a:cubicBezTo>
                    <a:pt x="11260" y="1617"/>
                    <a:pt x="8903" y="2765"/>
                    <a:pt x="6949" y="4440"/>
                  </a:cubicBezTo>
                  <a:cubicBezTo>
                    <a:pt x="2792" y="7914"/>
                    <a:pt x="248" y="12970"/>
                    <a:pt x="0" y="18367"/>
                  </a:cubicBezTo>
                  <a:lnTo>
                    <a:pt x="714" y="18802"/>
                  </a:lnTo>
                  <a:lnTo>
                    <a:pt x="36913" y="18678"/>
                  </a:lnTo>
                  <a:cubicBezTo>
                    <a:pt x="37534" y="16816"/>
                    <a:pt x="36727" y="14800"/>
                    <a:pt x="35952" y="12970"/>
                  </a:cubicBezTo>
                  <a:cubicBezTo>
                    <a:pt x="34711" y="10147"/>
                    <a:pt x="33377" y="7263"/>
                    <a:pt x="31392" y="4998"/>
                  </a:cubicBezTo>
                  <a:cubicBezTo>
                    <a:pt x="28520" y="1733"/>
                    <a:pt x="24234" y="1"/>
                    <a:pt x="19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19"/>
            <p:cNvSpPr/>
            <p:nvPr/>
          </p:nvSpPr>
          <p:spPr>
            <a:xfrm>
              <a:off x="4192225" y="2449850"/>
              <a:ext cx="867875" cy="411650"/>
            </a:xfrm>
            <a:custGeom>
              <a:rect b="b" l="l" r="r" t="t"/>
              <a:pathLst>
                <a:path extrusionOk="0" h="16466" w="34715">
                  <a:moveTo>
                    <a:pt x="18380" y="0"/>
                  </a:moveTo>
                  <a:cubicBezTo>
                    <a:pt x="17829" y="0"/>
                    <a:pt x="17276" y="28"/>
                    <a:pt x="16723" y="83"/>
                  </a:cubicBezTo>
                  <a:cubicBezTo>
                    <a:pt x="13063" y="455"/>
                    <a:pt x="9589" y="1944"/>
                    <a:pt x="6766" y="4302"/>
                  </a:cubicBezTo>
                  <a:cubicBezTo>
                    <a:pt x="3105" y="7403"/>
                    <a:pt x="1492" y="11839"/>
                    <a:pt x="35" y="16275"/>
                  </a:cubicBezTo>
                  <a:cubicBezTo>
                    <a:pt x="1" y="16377"/>
                    <a:pt x="123" y="16421"/>
                    <a:pt x="298" y="16421"/>
                  </a:cubicBezTo>
                  <a:cubicBezTo>
                    <a:pt x="604" y="16421"/>
                    <a:pt x="1072" y="16286"/>
                    <a:pt x="1151" y="16089"/>
                  </a:cubicBezTo>
                  <a:lnTo>
                    <a:pt x="1120" y="16089"/>
                  </a:lnTo>
                  <a:cubicBezTo>
                    <a:pt x="2299" y="12491"/>
                    <a:pt x="3540" y="8768"/>
                    <a:pt x="6083" y="5884"/>
                  </a:cubicBezTo>
                  <a:cubicBezTo>
                    <a:pt x="8906" y="2689"/>
                    <a:pt x="12908" y="765"/>
                    <a:pt x="17188" y="548"/>
                  </a:cubicBezTo>
                  <a:cubicBezTo>
                    <a:pt x="17428" y="536"/>
                    <a:pt x="17667" y="530"/>
                    <a:pt x="17906" y="530"/>
                  </a:cubicBezTo>
                  <a:cubicBezTo>
                    <a:pt x="21865" y="530"/>
                    <a:pt x="25631" y="2217"/>
                    <a:pt x="28293" y="5201"/>
                  </a:cubicBezTo>
                  <a:cubicBezTo>
                    <a:pt x="31023" y="8241"/>
                    <a:pt x="33566" y="11994"/>
                    <a:pt x="32946" y="16306"/>
                  </a:cubicBezTo>
                  <a:cubicBezTo>
                    <a:pt x="32924" y="16418"/>
                    <a:pt x="33055" y="16465"/>
                    <a:pt x="33235" y="16465"/>
                  </a:cubicBezTo>
                  <a:cubicBezTo>
                    <a:pt x="33554" y="16465"/>
                    <a:pt x="34023" y="16318"/>
                    <a:pt x="34063" y="16120"/>
                  </a:cubicBezTo>
                  <a:cubicBezTo>
                    <a:pt x="34714" y="11436"/>
                    <a:pt x="31798" y="7217"/>
                    <a:pt x="28634" y="4053"/>
                  </a:cubicBezTo>
                  <a:cubicBezTo>
                    <a:pt x="25844" y="1317"/>
                    <a:pt x="22177" y="0"/>
                    <a:pt x="1838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19"/>
            <p:cNvSpPr/>
            <p:nvPr/>
          </p:nvSpPr>
          <p:spPr>
            <a:xfrm>
              <a:off x="4252800" y="2496850"/>
              <a:ext cx="761025" cy="376950"/>
            </a:xfrm>
            <a:custGeom>
              <a:rect b="b" l="l" r="r" t="t"/>
              <a:pathLst>
                <a:path extrusionOk="0" h="15078" w="30441">
                  <a:moveTo>
                    <a:pt x="13814" y="1"/>
                  </a:moveTo>
                  <a:cubicBezTo>
                    <a:pt x="10218" y="1"/>
                    <a:pt x="7746" y="1872"/>
                    <a:pt x="5273" y="4345"/>
                  </a:cubicBezTo>
                  <a:cubicBezTo>
                    <a:pt x="2575" y="7074"/>
                    <a:pt x="62" y="10952"/>
                    <a:pt x="0" y="14922"/>
                  </a:cubicBezTo>
                  <a:cubicBezTo>
                    <a:pt x="0" y="15030"/>
                    <a:pt x="134" y="15078"/>
                    <a:pt x="309" y="15078"/>
                  </a:cubicBezTo>
                  <a:cubicBezTo>
                    <a:pt x="639" y="15078"/>
                    <a:pt x="1117" y="14907"/>
                    <a:pt x="1117" y="14643"/>
                  </a:cubicBezTo>
                  <a:cubicBezTo>
                    <a:pt x="1179" y="10890"/>
                    <a:pt x="3629" y="7074"/>
                    <a:pt x="6173" y="4500"/>
                  </a:cubicBezTo>
                  <a:cubicBezTo>
                    <a:pt x="7414" y="3259"/>
                    <a:pt x="8716" y="1863"/>
                    <a:pt x="10392" y="1150"/>
                  </a:cubicBezTo>
                  <a:cubicBezTo>
                    <a:pt x="11295" y="765"/>
                    <a:pt x="12261" y="601"/>
                    <a:pt x="13235" y="601"/>
                  </a:cubicBezTo>
                  <a:cubicBezTo>
                    <a:pt x="14537" y="601"/>
                    <a:pt x="15855" y="893"/>
                    <a:pt x="17061" y="1336"/>
                  </a:cubicBezTo>
                  <a:cubicBezTo>
                    <a:pt x="23047" y="3507"/>
                    <a:pt x="28104" y="8346"/>
                    <a:pt x="29282" y="14736"/>
                  </a:cubicBezTo>
                  <a:cubicBezTo>
                    <a:pt x="29303" y="14849"/>
                    <a:pt x="29438" y="14897"/>
                    <a:pt x="29607" y="14897"/>
                  </a:cubicBezTo>
                  <a:cubicBezTo>
                    <a:pt x="29952" y="14897"/>
                    <a:pt x="30441" y="14696"/>
                    <a:pt x="30399" y="14426"/>
                  </a:cubicBezTo>
                  <a:cubicBezTo>
                    <a:pt x="29717" y="10549"/>
                    <a:pt x="27638" y="7074"/>
                    <a:pt x="24536" y="4655"/>
                  </a:cubicBezTo>
                  <a:cubicBezTo>
                    <a:pt x="21558" y="2329"/>
                    <a:pt x="17898" y="95"/>
                    <a:pt x="13990" y="2"/>
                  </a:cubicBezTo>
                  <a:cubicBezTo>
                    <a:pt x="13931" y="1"/>
                    <a:pt x="13872" y="1"/>
                    <a:pt x="1381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19"/>
            <p:cNvSpPr/>
            <p:nvPr/>
          </p:nvSpPr>
          <p:spPr>
            <a:xfrm>
              <a:off x="4311275" y="2568125"/>
              <a:ext cx="619300" cy="306050"/>
            </a:xfrm>
            <a:custGeom>
              <a:rect b="b" l="l" r="r" t="t"/>
              <a:pathLst>
                <a:path extrusionOk="0" h="12242" w="24772">
                  <a:moveTo>
                    <a:pt x="11588" y="1"/>
                  </a:moveTo>
                  <a:cubicBezTo>
                    <a:pt x="5191" y="1"/>
                    <a:pt x="1980" y="5894"/>
                    <a:pt x="50" y="11389"/>
                  </a:cubicBezTo>
                  <a:cubicBezTo>
                    <a:pt x="1" y="11523"/>
                    <a:pt x="143" y="11580"/>
                    <a:pt x="341" y="11580"/>
                  </a:cubicBezTo>
                  <a:cubicBezTo>
                    <a:pt x="648" y="11580"/>
                    <a:pt x="1091" y="11441"/>
                    <a:pt x="1166" y="11234"/>
                  </a:cubicBezTo>
                  <a:lnTo>
                    <a:pt x="1197" y="11234"/>
                  </a:lnTo>
                  <a:cubicBezTo>
                    <a:pt x="2977" y="6003"/>
                    <a:pt x="5858" y="679"/>
                    <a:pt x="11490" y="679"/>
                  </a:cubicBezTo>
                  <a:cubicBezTo>
                    <a:pt x="12337" y="679"/>
                    <a:pt x="13247" y="800"/>
                    <a:pt x="14225" y="1059"/>
                  </a:cubicBezTo>
                  <a:cubicBezTo>
                    <a:pt x="19282" y="2424"/>
                    <a:pt x="23593" y="6488"/>
                    <a:pt x="23531" y="12009"/>
                  </a:cubicBezTo>
                  <a:cubicBezTo>
                    <a:pt x="23531" y="12175"/>
                    <a:pt x="23689" y="12241"/>
                    <a:pt x="23885" y="12241"/>
                  </a:cubicBezTo>
                  <a:cubicBezTo>
                    <a:pt x="24205" y="12241"/>
                    <a:pt x="24629" y="12065"/>
                    <a:pt x="24648" y="11854"/>
                  </a:cubicBezTo>
                  <a:cubicBezTo>
                    <a:pt x="24772" y="5216"/>
                    <a:pt x="18723" y="532"/>
                    <a:pt x="12457" y="36"/>
                  </a:cubicBezTo>
                  <a:cubicBezTo>
                    <a:pt x="12161" y="12"/>
                    <a:pt x="11871" y="1"/>
                    <a:pt x="1158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19"/>
            <p:cNvSpPr/>
            <p:nvPr/>
          </p:nvSpPr>
          <p:spPr>
            <a:xfrm>
              <a:off x="4374000" y="2647325"/>
              <a:ext cx="513325" cy="228750"/>
            </a:xfrm>
            <a:custGeom>
              <a:rect b="b" l="l" r="r" t="t"/>
              <a:pathLst>
                <a:path extrusionOk="0" h="9150" w="20533">
                  <a:moveTo>
                    <a:pt x="9607" y="1"/>
                  </a:moveTo>
                  <a:cubicBezTo>
                    <a:pt x="5109" y="1"/>
                    <a:pt x="1077" y="4840"/>
                    <a:pt x="22" y="8841"/>
                  </a:cubicBezTo>
                  <a:cubicBezTo>
                    <a:pt x="0" y="8928"/>
                    <a:pt x="119" y="8966"/>
                    <a:pt x="287" y="8966"/>
                  </a:cubicBezTo>
                  <a:cubicBezTo>
                    <a:pt x="599" y="8966"/>
                    <a:pt x="1078" y="8837"/>
                    <a:pt x="1139" y="8655"/>
                  </a:cubicBezTo>
                  <a:cubicBezTo>
                    <a:pt x="1697" y="6546"/>
                    <a:pt x="2845" y="4654"/>
                    <a:pt x="4427" y="3165"/>
                  </a:cubicBezTo>
                  <a:cubicBezTo>
                    <a:pt x="5078" y="2451"/>
                    <a:pt x="5823" y="1831"/>
                    <a:pt x="6629" y="1273"/>
                  </a:cubicBezTo>
                  <a:cubicBezTo>
                    <a:pt x="7450" y="714"/>
                    <a:pt x="8375" y="495"/>
                    <a:pt x="9317" y="495"/>
                  </a:cubicBezTo>
                  <a:cubicBezTo>
                    <a:pt x="10155" y="495"/>
                    <a:pt x="11006" y="669"/>
                    <a:pt x="11809" y="931"/>
                  </a:cubicBezTo>
                  <a:cubicBezTo>
                    <a:pt x="15532" y="2172"/>
                    <a:pt x="18386" y="5212"/>
                    <a:pt x="19347" y="9058"/>
                  </a:cubicBezTo>
                  <a:cubicBezTo>
                    <a:pt x="19363" y="9123"/>
                    <a:pt x="19453" y="9150"/>
                    <a:pt x="19574" y="9150"/>
                  </a:cubicBezTo>
                  <a:cubicBezTo>
                    <a:pt x="19922" y="9150"/>
                    <a:pt x="20533" y="8932"/>
                    <a:pt x="20464" y="8748"/>
                  </a:cubicBezTo>
                  <a:cubicBezTo>
                    <a:pt x="19254" y="3878"/>
                    <a:pt x="14756" y="1"/>
                    <a:pt x="960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19"/>
            <p:cNvSpPr/>
            <p:nvPr/>
          </p:nvSpPr>
          <p:spPr>
            <a:xfrm>
              <a:off x="4437575" y="2724875"/>
              <a:ext cx="345675" cy="156550"/>
            </a:xfrm>
            <a:custGeom>
              <a:rect b="b" l="l" r="r" t="t"/>
              <a:pathLst>
                <a:path extrusionOk="0" h="6262" w="13827">
                  <a:moveTo>
                    <a:pt x="7587" y="0"/>
                  </a:moveTo>
                  <a:cubicBezTo>
                    <a:pt x="4082" y="0"/>
                    <a:pt x="1318" y="2440"/>
                    <a:pt x="116" y="5615"/>
                  </a:cubicBezTo>
                  <a:cubicBezTo>
                    <a:pt x="1" y="5927"/>
                    <a:pt x="260" y="6074"/>
                    <a:pt x="557" y="6074"/>
                  </a:cubicBezTo>
                  <a:cubicBezTo>
                    <a:pt x="820" y="6074"/>
                    <a:pt x="1114" y="5958"/>
                    <a:pt x="1201" y="5739"/>
                  </a:cubicBezTo>
                  <a:cubicBezTo>
                    <a:pt x="2132" y="3258"/>
                    <a:pt x="4148" y="1024"/>
                    <a:pt x="6971" y="838"/>
                  </a:cubicBezTo>
                  <a:cubicBezTo>
                    <a:pt x="7119" y="826"/>
                    <a:pt x="7266" y="820"/>
                    <a:pt x="7412" y="820"/>
                  </a:cubicBezTo>
                  <a:cubicBezTo>
                    <a:pt x="10202" y="820"/>
                    <a:pt x="12561" y="3035"/>
                    <a:pt x="12679" y="5894"/>
                  </a:cubicBezTo>
                  <a:cubicBezTo>
                    <a:pt x="12692" y="6152"/>
                    <a:pt x="12913" y="6262"/>
                    <a:pt x="13158" y="6262"/>
                  </a:cubicBezTo>
                  <a:cubicBezTo>
                    <a:pt x="13473" y="6262"/>
                    <a:pt x="13826" y="6081"/>
                    <a:pt x="13826" y="5801"/>
                  </a:cubicBezTo>
                  <a:cubicBezTo>
                    <a:pt x="13671" y="2451"/>
                    <a:pt x="11003" y="32"/>
                    <a:pt x="7653" y="1"/>
                  </a:cubicBezTo>
                  <a:cubicBezTo>
                    <a:pt x="7631" y="1"/>
                    <a:pt x="7609" y="0"/>
                    <a:pt x="758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19"/>
            <p:cNvSpPr/>
            <p:nvPr/>
          </p:nvSpPr>
          <p:spPr>
            <a:xfrm>
              <a:off x="4481575" y="2799000"/>
              <a:ext cx="244675" cy="91825"/>
            </a:xfrm>
            <a:custGeom>
              <a:rect b="b" l="l" r="r" t="t"/>
              <a:pathLst>
                <a:path extrusionOk="0" h="3673" w="9787">
                  <a:moveTo>
                    <a:pt x="5465" y="1"/>
                  </a:moveTo>
                  <a:cubicBezTo>
                    <a:pt x="5004" y="1"/>
                    <a:pt x="4566" y="48"/>
                    <a:pt x="4187" y="138"/>
                  </a:cubicBezTo>
                  <a:cubicBezTo>
                    <a:pt x="3350" y="324"/>
                    <a:pt x="2512" y="634"/>
                    <a:pt x="1768" y="1068"/>
                  </a:cubicBezTo>
                  <a:cubicBezTo>
                    <a:pt x="868" y="1627"/>
                    <a:pt x="496" y="2681"/>
                    <a:pt x="31" y="3612"/>
                  </a:cubicBezTo>
                  <a:cubicBezTo>
                    <a:pt x="1" y="3652"/>
                    <a:pt x="91" y="3673"/>
                    <a:pt x="233" y="3673"/>
                  </a:cubicBezTo>
                  <a:cubicBezTo>
                    <a:pt x="528" y="3673"/>
                    <a:pt x="1043" y="3583"/>
                    <a:pt x="1147" y="3395"/>
                  </a:cubicBezTo>
                  <a:cubicBezTo>
                    <a:pt x="1972" y="1802"/>
                    <a:pt x="2823" y="444"/>
                    <a:pt x="4823" y="444"/>
                  </a:cubicBezTo>
                  <a:cubicBezTo>
                    <a:pt x="5004" y="444"/>
                    <a:pt x="5196" y="456"/>
                    <a:pt x="5397" y="479"/>
                  </a:cubicBezTo>
                  <a:cubicBezTo>
                    <a:pt x="6700" y="665"/>
                    <a:pt x="8282" y="1316"/>
                    <a:pt x="8592" y="2681"/>
                  </a:cubicBezTo>
                  <a:cubicBezTo>
                    <a:pt x="8608" y="2736"/>
                    <a:pt x="8693" y="2759"/>
                    <a:pt x="8810" y="2759"/>
                  </a:cubicBezTo>
                  <a:cubicBezTo>
                    <a:pt x="9157" y="2759"/>
                    <a:pt x="9786" y="2556"/>
                    <a:pt x="9740" y="2371"/>
                  </a:cubicBezTo>
                  <a:cubicBezTo>
                    <a:pt x="9346" y="698"/>
                    <a:pt x="7235" y="1"/>
                    <a:pt x="546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3" name="Google Shape;2053;p19"/>
          <p:cNvSpPr txBox="1"/>
          <p:nvPr>
            <p:ph idx="2" type="title"/>
          </p:nvPr>
        </p:nvSpPr>
        <p:spPr>
          <a:xfrm>
            <a:off x="739275" y="1586050"/>
            <a:ext cx="2177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Font typeface="Poppins SemiBold"/>
              <a:buNone/>
              <a:defRPr b="1" sz="1600"/>
            </a:lvl1pPr>
            <a:lvl2pPr lvl="1" rtl="0" algn="ctr">
              <a:spcBef>
                <a:spcPts val="0"/>
              </a:spcBef>
              <a:spcAft>
                <a:spcPts val="0"/>
              </a:spcAft>
              <a:buSzPts val="1600"/>
              <a:buFont typeface="Poppins SemiBold"/>
              <a:buNone/>
              <a:defRPr sz="1600">
                <a:latin typeface="Poppins SemiBold"/>
                <a:ea typeface="Poppins SemiBold"/>
                <a:cs typeface="Poppins SemiBold"/>
                <a:sym typeface="Poppins SemiBold"/>
              </a:defRPr>
            </a:lvl2pPr>
            <a:lvl3pPr lvl="2" rtl="0" algn="ctr">
              <a:spcBef>
                <a:spcPts val="0"/>
              </a:spcBef>
              <a:spcAft>
                <a:spcPts val="0"/>
              </a:spcAft>
              <a:buSzPts val="1600"/>
              <a:buFont typeface="Poppins SemiBold"/>
              <a:buNone/>
              <a:defRPr sz="1600">
                <a:latin typeface="Poppins SemiBold"/>
                <a:ea typeface="Poppins SemiBold"/>
                <a:cs typeface="Poppins SemiBold"/>
                <a:sym typeface="Poppins SemiBold"/>
              </a:defRPr>
            </a:lvl3pPr>
            <a:lvl4pPr lvl="3" rtl="0" algn="ctr">
              <a:spcBef>
                <a:spcPts val="0"/>
              </a:spcBef>
              <a:spcAft>
                <a:spcPts val="0"/>
              </a:spcAft>
              <a:buSzPts val="1600"/>
              <a:buFont typeface="Poppins SemiBold"/>
              <a:buNone/>
              <a:defRPr sz="1600">
                <a:latin typeface="Poppins SemiBold"/>
                <a:ea typeface="Poppins SemiBold"/>
                <a:cs typeface="Poppins SemiBold"/>
                <a:sym typeface="Poppins SemiBold"/>
              </a:defRPr>
            </a:lvl4pPr>
            <a:lvl5pPr lvl="4" rtl="0" algn="ctr">
              <a:spcBef>
                <a:spcPts val="0"/>
              </a:spcBef>
              <a:spcAft>
                <a:spcPts val="0"/>
              </a:spcAft>
              <a:buSzPts val="1600"/>
              <a:buFont typeface="Poppins SemiBold"/>
              <a:buNone/>
              <a:defRPr sz="1600">
                <a:latin typeface="Poppins SemiBold"/>
                <a:ea typeface="Poppins SemiBold"/>
                <a:cs typeface="Poppins SemiBold"/>
                <a:sym typeface="Poppins SemiBold"/>
              </a:defRPr>
            </a:lvl5pPr>
            <a:lvl6pPr lvl="5" rtl="0" algn="ctr">
              <a:spcBef>
                <a:spcPts val="0"/>
              </a:spcBef>
              <a:spcAft>
                <a:spcPts val="0"/>
              </a:spcAft>
              <a:buSzPts val="1600"/>
              <a:buFont typeface="Poppins SemiBold"/>
              <a:buNone/>
              <a:defRPr sz="1600">
                <a:latin typeface="Poppins SemiBold"/>
                <a:ea typeface="Poppins SemiBold"/>
                <a:cs typeface="Poppins SemiBold"/>
                <a:sym typeface="Poppins SemiBold"/>
              </a:defRPr>
            </a:lvl6pPr>
            <a:lvl7pPr lvl="6" rtl="0" algn="ctr">
              <a:spcBef>
                <a:spcPts val="0"/>
              </a:spcBef>
              <a:spcAft>
                <a:spcPts val="0"/>
              </a:spcAft>
              <a:buSzPts val="1600"/>
              <a:buFont typeface="Poppins SemiBold"/>
              <a:buNone/>
              <a:defRPr sz="1600">
                <a:latin typeface="Poppins SemiBold"/>
                <a:ea typeface="Poppins SemiBold"/>
                <a:cs typeface="Poppins SemiBold"/>
                <a:sym typeface="Poppins SemiBold"/>
              </a:defRPr>
            </a:lvl7pPr>
            <a:lvl8pPr lvl="7" rtl="0" algn="ctr">
              <a:spcBef>
                <a:spcPts val="0"/>
              </a:spcBef>
              <a:spcAft>
                <a:spcPts val="0"/>
              </a:spcAft>
              <a:buSzPts val="1600"/>
              <a:buFont typeface="Poppins SemiBold"/>
              <a:buNone/>
              <a:defRPr sz="1600">
                <a:latin typeface="Poppins SemiBold"/>
                <a:ea typeface="Poppins SemiBold"/>
                <a:cs typeface="Poppins SemiBold"/>
                <a:sym typeface="Poppins SemiBold"/>
              </a:defRPr>
            </a:lvl8pPr>
            <a:lvl9pPr lvl="8" rtl="0" algn="ctr">
              <a:spcBef>
                <a:spcPts val="0"/>
              </a:spcBef>
              <a:spcAft>
                <a:spcPts val="0"/>
              </a:spcAft>
              <a:buSzPts val="1600"/>
              <a:buFont typeface="Poppins SemiBold"/>
              <a:buNone/>
              <a:defRPr sz="1600">
                <a:latin typeface="Poppins SemiBold"/>
                <a:ea typeface="Poppins SemiBold"/>
                <a:cs typeface="Poppins SemiBold"/>
                <a:sym typeface="Poppins SemiBold"/>
              </a:defRPr>
            </a:lvl9pPr>
          </a:lstStyle>
          <a:p/>
        </p:txBody>
      </p:sp>
      <p:sp>
        <p:nvSpPr>
          <p:cNvPr id="2054" name="Google Shape;2054;p19"/>
          <p:cNvSpPr txBox="1"/>
          <p:nvPr>
            <p:ph idx="1" type="subTitle"/>
          </p:nvPr>
        </p:nvSpPr>
        <p:spPr>
          <a:xfrm>
            <a:off x="917725" y="2022975"/>
            <a:ext cx="1820100" cy="1446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300"/>
              <a:buNone/>
              <a:defRPr sz="1300"/>
            </a:lvl1pPr>
            <a:lvl2pPr lvl="1" rtl="0">
              <a:spcBef>
                <a:spcPts val="1600"/>
              </a:spcBef>
              <a:spcAft>
                <a:spcPts val="0"/>
              </a:spcAft>
              <a:buSzPts val="1300"/>
              <a:buNone/>
              <a:defRPr sz="1300"/>
            </a:lvl2pPr>
            <a:lvl3pPr lvl="2" rtl="0">
              <a:spcBef>
                <a:spcPts val="1600"/>
              </a:spcBef>
              <a:spcAft>
                <a:spcPts val="0"/>
              </a:spcAft>
              <a:buSzPts val="1300"/>
              <a:buNone/>
              <a:defRPr sz="1300"/>
            </a:lvl3pPr>
            <a:lvl4pPr lvl="3" rtl="0">
              <a:spcBef>
                <a:spcPts val="1600"/>
              </a:spcBef>
              <a:spcAft>
                <a:spcPts val="0"/>
              </a:spcAft>
              <a:buSzPts val="1300"/>
              <a:buNone/>
              <a:defRPr sz="1300"/>
            </a:lvl4pPr>
            <a:lvl5pPr lvl="4" rtl="0">
              <a:spcBef>
                <a:spcPts val="1600"/>
              </a:spcBef>
              <a:spcAft>
                <a:spcPts val="0"/>
              </a:spcAft>
              <a:buSzPts val="1300"/>
              <a:buNone/>
              <a:defRPr sz="1300"/>
            </a:lvl5pPr>
            <a:lvl6pPr lvl="5" rtl="0">
              <a:spcBef>
                <a:spcPts val="1600"/>
              </a:spcBef>
              <a:spcAft>
                <a:spcPts val="0"/>
              </a:spcAft>
              <a:buSzPts val="1300"/>
              <a:buNone/>
              <a:defRPr sz="1300"/>
            </a:lvl6pPr>
            <a:lvl7pPr lvl="6" rtl="0">
              <a:spcBef>
                <a:spcPts val="1600"/>
              </a:spcBef>
              <a:spcAft>
                <a:spcPts val="0"/>
              </a:spcAft>
              <a:buSzPts val="1300"/>
              <a:buNone/>
              <a:defRPr sz="1300"/>
            </a:lvl7pPr>
            <a:lvl8pPr lvl="7" rtl="0">
              <a:spcBef>
                <a:spcPts val="1600"/>
              </a:spcBef>
              <a:spcAft>
                <a:spcPts val="0"/>
              </a:spcAft>
              <a:buSzPts val="1300"/>
              <a:buNone/>
              <a:defRPr sz="1300"/>
            </a:lvl8pPr>
            <a:lvl9pPr lvl="8" rtl="0">
              <a:spcBef>
                <a:spcPts val="1600"/>
              </a:spcBef>
              <a:spcAft>
                <a:spcPts val="1600"/>
              </a:spcAft>
              <a:buSzPts val="1300"/>
              <a:buNone/>
              <a:defRPr sz="1300"/>
            </a:lvl9pPr>
          </a:lstStyle>
          <a:p/>
        </p:txBody>
      </p:sp>
      <p:sp>
        <p:nvSpPr>
          <p:cNvPr id="2055" name="Google Shape;2055;p19"/>
          <p:cNvSpPr txBox="1"/>
          <p:nvPr>
            <p:ph idx="3" type="title"/>
          </p:nvPr>
        </p:nvSpPr>
        <p:spPr>
          <a:xfrm>
            <a:off x="3497484" y="1586050"/>
            <a:ext cx="2177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Font typeface="Poppins SemiBold"/>
              <a:buNone/>
              <a:defRPr b="1" sz="1600"/>
            </a:lvl1pPr>
            <a:lvl2pPr lvl="1" rtl="0" algn="ctr">
              <a:spcBef>
                <a:spcPts val="0"/>
              </a:spcBef>
              <a:spcAft>
                <a:spcPts val="0"/>
              </a:spcAft>
              <a:buSzPts val="1600"/>
              <a:buFont typeface="Poppins SemiBold"/>
              <a:buNone/>
              <a:defRPr sz="1600">
                <a:latin typeface="Poppins SemiBold"/>
                <a:ea typeface="Poppins SemiBold"/>
                <a:cs typeface="Poppins SemiBold"/>
                <a:sym typeface="Poppins SemiBold"/>
              </a:defRPr>
            </a:lvl2pPr>
            <a:lvl3pPr lvl="2" rtl="0" algn="ctr">
              <a:spcBef>
                <a:spcPts val="0"/>
              </a:spcBef>
              <a:spcAft>
                <a:spcPts val="0"/>
              </a:spcAft>
              <a:buSzPts val="1600"/>
              <a:buFont typeface="Poppins SemiBold"/>
              <a:buNone/>
              <a:defRPr sz="1600">
                <a:latin typeface="Poppins SemiBold"/>
                <a:ea typeface="Poppins SemiBold"/>
                <a:cs typeface="Poppins SemiBold"/>
                <a:sym typeface="Poppins SemiBold"/>
              </a:defRPr>
            </a:lvl3pPr>
            <a:lvl4pPr lvl="3" rtl="0" algn="ctr">
              <a:spcBef>
                <a:spcPts val="0"/>
              </a:spcBef>
              <a:spcAft>
                <a:spcPts val="0"/>
              </a:spcAft>
              <a:buSzPts val="1600"/>
              <a:buFont typeface="Poppins SemiBold"/>
              <a:buNone/>
              <a:defRPr sz="1600">
                <a:latin typeface="Poppins SemiBold"/>
                <a:ea typeface="Poppins SemiBold"/>
                <a:cs typeface="Poppins SemiBold"/>
                <a:sym typeface="Poppins SemiBold"/>
              </a:defRPr>
            </a:lvl4pPr>
            <a:lvl5pPr lvl="4" rtl="0" algn="ctr">
              <a:spcBef>
                <a:spcPts val="0"/>
              </a:spcBef>
              <a:spcAft>
                <a:spcPts val="0"/>
              </a:spcAft>
              <a:buSzPts val="1600"/>
              <a:buFont typeface="Poppins SemiBold"/>
              <a:buNone/>
              <a:defRPr sz="1600">
                <a:latin typeface="Poppins SemiBold"/>
                <a:ea typeface="Poppins SemiBold"/>
                <a:cs typeface="Poppins SemiBold"/>
                <a:sym typeface="Poppins SemiBold"/>
              </a:defRPr>
            </a:lvl5pPr>
            <a:lvl6pPr lvl="5" rtl="0" algn="ctr">
              <a:spcBef>
                <a:spcPts val="0"/>
              </a:spcBef>
              <a:spcAft>
                <a:spcPts val="0"/>
              </a:spcAft>
              <a:buSzPts val="1600"/>
              <a:buFont typeface="Poppins SemiBold"/>
              <a:buNone/>
              <a:defRPr sz="1600">
                <a:latin typeface="Poppins SemiBold"/>
                <a:ea typeface="Poppins SemiBold"/>
                <a:cs typeface="Poppins SemiBold"/>
                <a:sym typeface="Poppins SemiBold"/>
              </a:defRPr>
            </a:lvl6pPr>
            <a:lvl7pPr lvl="6" rtl="0" algn="ctr">
              <a:spcBef>
                <a:spcPts val="0"/>
              </a:spcBef>
              <a:spcAft>
                <a:spcPts val="0"/>
              </a:spcAft>
              <a:buSzPts val="1600"/>
              <a:buFont typeface="Poppins SemiBold"/>
              <a:buNone/>
              <a:defRPr sz="1600">
                <a:latin typeface="Poppins SemiBold"/>
                <a:ea typeface="Poppins SemiBold"/>
                <a:cs typeface="Poppins SemiBold"/>
                <a:sym typeface="Poppins SemiBold"/>
              </a:defRPr>
            </a:lvl7pPr>
            <a:lvl8pPr lvl="7" rtl="0" algn="ctr">
              <a:spcBef>
                <a:spcPts val="0"/>
              </a:spcBef>
              <a:spcAft>
                <a:spcPts val="0"/>
              </a:spcAft>
              <a:buSzPts val="1600"/>
              <a:buFont typeface="Poppins SemiBold"/>
              <a:buNone/>
              <a:defRPr sz="1600">
                <a:latin typeface="Poppins SemiBold"/>
                <a:ea typeface="Poppins SemiBold"/>
                <a:cs typeface="Poppins SemiBold"/>
                <a:sym typeface="Poppins SemiBold"/>
              </a:defRPr>
            </a:lvl8pPr>
            <a:lvl9pPr lvl="8" rtl="0" algn="ctr">
              <a:spcBef>
                <a:spcPts val="0"/>
              </a:spcBef>
              <a:spcAft>
                <a:spcPts val="0"/>
              </a:spcAft>
              <a:buSzPts val="1600"/>
              <a:buFont typeface="Poppins SemiBold"/>
              <a:buNone/>
              <a:defRPr sz="1600">
                <a:latin typeface="Poppins SemiBold"/>
                <a:ea typeface="Poppins SemiBold"/>
                <a:cs typeface="Poppins SemiBold"/>
                <a:sym typeface="Poppins SemiBold"/>
              </a:defRPr>
            </a:lvl9pPr>
          </a:lstStyle>
          <a:p/>
        </p:txBody>
      </p:sp>
      <p:sp>
        <p:nvSpPr>
          <p:cNvPr id="2056" name="Google Shape;2056;p19"/>
          <p:cNvSpPr txBox="1"/>
          <p:nvPr>
            <p:ph idx="4" type="subTitle"/>
          </p:nvPr>
        </p:nvSpPr>
        <p:spPr>
          <a:xfrm>
            <a:off x="3675927" y="2022975"/>
            <a:ext cx="1820100" cy="1446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300"/>
              <a:buNone/>
              <a:defRPr sz="1300"/>
            </a:lvl1pPr>
            <a:lvl2pPr lvl="1" rtl="0">
              <a:spcBef>
                <a:spcPts val="1600"/>
              </a:spcBef>
              <a:spcAft>
                <a:spcPts val="0"/>
              </a:spcAft>
              <a:buSzPts val="1300"/>
              <a:buNone/>
              <a:defRPr sz="1300"/>
            </a:lvl2pPr>
            <a:lvl3pPr lvl="2" rtl="0">
              <a:spcBef>
                <a:spcPts val="1600"/>
              </a:spcBef>
              <a:spcAft>
                <a:spcPts val="0"/>
              </a:spcAft>
              <a:buSzPts val="1300"/>
              <a:buNone/>
              <a:defRPr sz="1300"/>
            </a:lvl3pPr>
            <a:lvl4pPr lvl="3" rtl="0">
              <a:spcBef>
                <a:spcPts val="1600"/>
              </a:spcBef>
              <a:spcAft>
                <a:spcPts val="0"/>
              </a:spcAft>
              <a:buSzPts val="1300"/>
              <a:buNone/>
              <a:defRPr sz="1300"/>
            </a:lvl4pPr>
            <a:lvl5pPr lvl="4" rtl="0">
              <a:spcBef>
                <a:spcPts val="1600"/>
              </a:spcBef>
              <a:spcAft>
                <a:spcPts val="0"/>
              </a:spcAft>
              <a:buSzPts val="1300"/>
              <a:buNone/>
              <a:defRPr sz="1300"/>
            </a:lvl5pPr>
            <a:lvl6pPr lvl="5" rtl="0">
              <a:spcBef>
                <a:spcPts val="1600"/>
              </a:spcBef>
              <a:spcAft>
                <a:spcPts val="0"/>
              </a:spcAft>
              <a:buSzPts val="1300"/>
              <a:buNone/>
              <a:defRPr sz="1300"/>
            </a:lvl6pPr>
            <a:lvl7pPr lvl="6" rtl="0">
              <a:spcBef>
                <a:spcPts val="1600"/>
              </a:spcBef>
              <a:spcAft>
                <a:spcPts val="0"/>
              </a:spcAft>
              <a:buSzPts val="1300"/>
              <a:buNone/>
              <a:defRPr sz="1300"/>
            </a:lvl7pPr>
            <a:lvl8pPr lvl="7" rtl="0">
              <a:spcBef>
                <a:spcPts val="1600"/>
              </a:spcBef>
              <a:spcAft>
                <a:spcPts val="0"/>
              </a:spcAft>
              <a:buSzPts val="1300"/>
              <a:buNone/>
              <a:defRPr sz="1300"/>
            </a:lvl8pPr>
            <a:lvl9pPr lvl="8" rtl="0">
              <a:spcBef>
                <a:spcPts val="1600"/>
              </a:spcBef>
              <a:spcAft>
                <a:spcPts val="1600"/>
              </a:spcAft>
              <a:buSzPts val="1300"/>
              <a:buNone/>
              <a:defRPr sz="1300"/>
            </a:lvl9pPr>
          </a:lstStyle>
          <a:p/>
        </p:txBody>
      </p:sp>
      <p:sp>
        <p:nvSpPr>
          <p:cNvPr id="2057" name="Google Shape;2057;p19"/>
          <p:cNvSpPr txBox="1"/>
          <p:nvPr>
            <p:ph idx="5" type="title"/>
          </p:nvPr>
        </p:nvSpPr>
        <p:spPr>
          <a:xfrm>
            <a:off x="6255669" y="1586050"/>
            <a:ext cx="2177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Font typeface="Poppins SemiBold"/>
              <a:buNone/>
              <a:defRPr b="1" sz="1600"/>
            </a:lvl1pPr>
            <a:lvl2pPr lvl="1" rtl="0" algn="ctr">
              <a:spcBef>
                <a:spcPts val="0"/>
              </a:spcBef>
              <a:spcAft>
                <a:spcPts val="0"/>
              </a:spcAft>
              <a:buSzPts val="1600"/>
              <a:buFont typeface="Poppins SemiBold"/>
              <a:buNone/>
              <a:defRPr sz="1600">
                <a:latin typeface="Poppins SemiBold"/>
                <a:ea typeface="Poppins SemiBold"/>
                <a:cs typeface="Poppins SemiBold"/>
                <a:sym typeface="Poppins SemiBold"/>
              </a:defRPr>
            </a:lvl2pPr>
            <a:lvl3pPr lvl="2" rtl="0" algn="ctr">
              <a:spcBef>
                <a:spcPts val="0"/>
              </a:spcBef>
              <a:spcAft>
                <a:spcPts val="0"/>
              </a:spcAft>
              <a:buSzPts val="1600"/>
              <a:buFont typeface="Poppins SemiBold"/>
              <a:buNone/>
              <a:defRPr sz="1600">
                <a:latin typeface="Poppins SemiBold"/>
                <a:ea typeface="Poppins SemiBold"/>
                <a:cs typeface="Poppins SemiBold"/>
                <a:sym typeface="Poppins SemiBold"/>
              </a:defRPr>
            </a:lvl3pPr>
            <a:lvl4pPr lvl="3" rtl="0" algn="ctr">
              <a:spcBef>
                <a:spcPts val="0"/>
              </a:spcBef>
              <a:spcAft>
                <a:spcPts val="0"/>
              </a:spcAft>
              <a:buSzPts val="1600"/>
              <a:buFont typeface="Poppins SemiBold"/>
              <a:buNone/>
              <a:defRPr sz="1600">
                <a:latin typeface="Poppins SemiBold"/>
                <a:ea typeface="Poppins SemiBold"/>
                <a:cs typeface="Poppins SemiBold"/>
                <a:sym typeface="Poppins SemiBold"/>
              </a:defRPr>
            </a:lvl4pPr>
            <a:lvl5pPr lvl="4" rtl="0" algn="ctr">
              <a:spcBef>
                <a:spcPts val="0"/>
              </a:spcBef>
              <a:spcAft>
                <a:spcPts val="0"/>
              </a:spcAft>
              <a:buSzPts val="1600"/>
              <a:buFont typeface="Poppins SemiBold"/>
              <a:buNone/>
              <a:defRPr sz="1600">
                <a:latin typeface="Poppins SemiBold"/>
                <a:ea typeface="Poppins SemiBold"/>
                <a:cs typeface="Poppins SemiBold"/>
                <a:sym typeface="Poppins SemiBold"/>
              </a:defRPr>
            </a:lvl5pPr>
            <a:lvl6pPr lvl="5" rtl="0" algn="ctr">
              <a:spcBef>
                <a:spcPts val="0"/>
              </a:spcBef>
              <a:spcAft>
                <a:spcPts val="0"/>
              </a:spcAft>
              <a:buSzPts val="1600"/>
              <a:buFont typeface="Poppins SemiBold"/>
              <a:buNone/>
              <a:defRPr sz="1600">
                <a:latin typeface="Poppins SemiBold"/>
                <a:ea typeface="Poppins SemiBold"/>
                <a:cs typeface="Poppins SemiBold"/>
                <a:sym typeface="Poppins SemiBold"/>
              </a:defRPr>
            </a:lvl6pPr>
            <a:lvl7pPr lvl="6" rtl="0" algn="ctr">
              <a:spcBef>
                <a:spcPts val="0"/>
              </a:spcBef>
              <a:spcAft>
                <a:spcPts val="0"/>
              </a:spcAft>
              <a:buSzPts val="1600"/>
              <a:buFont typeface="Poppins SemiBold"/>
              <a:buNone/>
              <a:defRPr sz="1600">
                <a:latin typeface="Poppins SemiBold"/>
                <a:ea typeface="Poppins SemiBold"/>
                <a:cs typeface="Poppins SemiBold"/>
                <a:sym typeface="Poppins SemiBold"/>
              </a:defRPr>
            </a:lvl7pPr>
            <a:lvl8pPr lvl="7" rtl="0" algn="ctr">
              <a:spcBef>
                <a:spcPts val="0"/>
              </a:spcBef>
              <a:spcAft>
                <a:spcPts val="0"/>
              </a:spcAft>
              <a:buSzPts val="1600"/>
              <a:buFont typeface="Poppins SemiBold"/>
              <a:buNone/>
              <a:defRPr sz="1600">
                <a:latin typeface="Poppins SemiBold"/>
                <a:ea typeface="Poppins SemiBold"/>
                <a:cs typeface="Poppins SemiBold"/>
                <a:sym typeface="Poppins SemiBold"/>
              </a:defRPr>
            </a:lvl8pPr>
            <a:lvl9pPr lvl="8" rtl="0" algn="ctr">
              <a:spcBef>
                <a:spcPts val="0"/>
              </a:spcBef>
              <a:spcAft>
                <a:spcPts val="0"/>
              </a:spcAft>
              <a:buSzPts val="1600"/>
              <a:buFont typeface="Poppins SemiBold"/>
              <a:buNone/>
              <a:defRPr sz="1600">
                <a:latin typeface="Poppins SemiBold"/>
                <a:ea typeface="Poppins SemiBold"/>
                <a:cs typeface="Poppins SemiBold"/>
                <a:sym typeface="Poppins SemiBold"/>
              </a:defRPr>
            </a:lvl9pPr>
          </a:lstStyle>
          <a:p/>
        </p:txBody>
      </p:sp>
      <p:sp>
        <p:nvSpPr>
          <p:cNvPr id="2058" name="Google Shape;2058;p19"/>
          <p:cNvSpPr txBox="1"/>
          <p:nvPr>
            <p:ph idx="6" type="subTitle"/>
          </p:nvPr>
        </p:nvSpPr>
        <p:spPr>
          <a:xfrm>
            <a:off x="6434105" y="2022975"/>
            <a:ext cx="1820100" cy="1446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300"/>
              <a:buNone/>
              <a:defRPr sz="1300"/>
            </a:lvl1pPr>
            <a:lvl2pPr lvl="1" rtl="0">
              <a:spcBef>
                <a:spcPts val="1600"/>
              </a:spcBef>
              <a:spcAft>
                <a:spcPts val="0"/>
              </a:spcAft>
              <a:buSzPts val="1300"/>
              <a:buNone/>
              <a:defRPr sz="1300"/>
            </a:lvl2pPr>
            <a:lvl3pPr lvl="2" rtl="0">
              <a:spcBef>
                <a:spcPts val="1600"/>
              </a:spcBef>
              <a:spcAft>
                <a:spcPts val="0"/>
              </a:spcAft>
              <a:buSzPts val="1300"/>
              <a:buNone/>
              <a:defRPr sz="1300"/>
            </a:lvl3pPr>
            <a:lvl4pPr lvl="3" rtl="0">
              <a:spcBef>
                <a:spcPts val="1600"/>
              </a:spcBef>
              <a:spcAft>
                <a:spcPts val="0"/>
              </a:spcAft>
              <a:buSzPts val="1300"/>
              <a:buNone/>
              <a:defRPr sz="1300"/>
            </a:lvl4pPr>
            <a:lvl5pPr lvl="4" rtl="0">
              <a:spcBef>
                <a:spcPts val="1600"/>
              </a:spcBef>
              <a:spcAft>
                <a:spcPts val="0"/>
              </a:spcAft>
              <a:buSzPts val="1300"/>
              <a:buNone/>
              <a:defRPr sz="1300"/>
            </a:lvl5pPr>
            <a:lvl6pPr lvl="5" rtl="0">
              <a:spcBef>
                <a:spcPts val="1600"/>
              </a:spcBef>
              <a:spcAft>
                <a:spcPts val="0"/>
              </a:spcAft>
              <a:buSzPts val="1300"/>
              <a:buNone/>
              <a:defRPr sz="1300"/>
            </a:lvl6pPr>
            <a:lvl7pPr lvl="6" rtl="0">
              <a:spcBef>
                <a:spcPts val="1600"/>
              </a:spcBef>
              <a:spcAft>
                <a:spcPts val="0"/>
              </a:spcAft>
              <a:buSzPts val="1300"/>
              <a:buNone/>
              <a:defRPr sz="1300"/>
            </a:lvl7pPr>
            <a:lvl8pPr lvl="7" rtl="0">
              <a:spcBef>
                <a:spcPts val="1600"/>
              </a:spcBef>
              <a:spcAft>
                <a:spcPts val="0"/>
              </a:spcAft>
              <a:buSzPts val="1300"/>
              <a:buNone/>
              <a:defRPr sz="1300"/>
            </a:lvl8pPr>
            <a:lvl9pPr lvl="8" rtl="0">
              <a:spcBef>
                <a:spcPts val="1600"/>
              </a:spcBef>
              <a:spcAft>
                <a:spcPts val="1600"/>
              </a:spcAft>
              <a:buSzPts val="1300"/>
              <a:buNone/>
              <a:defRPr sz="1300"/>
            </a:lvl9pPr>
          </a:lstStyle>
          <a:p/>
        </p:txBody>
      </p:sp>
      <p:grpSp>
        <p:nvGrpSpPr>
          <p:cNvPr id="2059" name="Google Shape;2059;p19"/>
          <p:cNvGrpSpPr/>
          <p:nvPr/>
        </p:nvGrpSpPr>
        <p:grpSpPr>
          <a:xfrm flipH="1">
            <a:off x="4934001" y="3770105"/>
            <a:ext cx="5889385" cy="2656239"/>
            <a:chOff x="5619200" y="4458200"/>
            <a:chExt cx="1647150" cy="742900"/>
          </a:xfrm>
        </p:grpSpPr>
        <p:sp>
          <p:nvSpPr>
            <p:cNvPr id="2060" name="Google Shape;2060;p19"/>
            <p:cNvSpPr/>
            <p:nvPr/>
          </p:nvSpPr>
          <p:spPr>
            <a:xfrm>
              <a:off x="5619200" y="4458200"/>
              <a:ext cx="1647150" cy="690850"/>
            </a:xfrm>
            <a:custGeom>
              <a:rect b="b" l="l" r="r" t="t"/>
              <a:pathLst>
                <a:path extrusionOk="0" h="27634" w="65886">
                  <a:moveTo>
                    <a:pt x="22214" y="1"/>
                  </a:moveTo>
                  <a:cubicBezTo>
                    <a:pt x="20532" y="1"/>
                    <a:pt x="18847" y="281"/>
                    <a:pt x="17278" y="833"/>
                  </a:cubicBezTo>
                  <a:cubicBezTo>
                    <a:pt x="12222" y="2632"/>
                    <a:pt x="8251" y="6758"/>
                    <a:pt x="5677" y="11442"/>
                  </a:cubicBezTo>
                  <a:cubicBezTo>
                    <a:pt x="3071" y="16126"/>
                    <a:pt x="1706" y="21399"/>
                    <a:pt x="465" y="26610"/>
                  </a:cubicBezTo>
                  <a:lnTo>
                    <a:pt x="0" y="26951"/>
                  </a:lnTo>
                  <a:cubicBezTo>
                    <a:pt x="5568" y="25612"/>
                    <a:pt x="11272" y="25199"/>
                    <a:pt x="17004" y="25199"/>
                  </a:cubicBezTo>
                  <a:cubicBezTo>
                    <a:pt x="21491" y="25199"/>
                    <a:pt x="25994" y="25452"/>
                    <a:pt x="30461" y="25711"/>
                  </a:cubicBezTo>
                  <a:lnTo>
                    <a:pt x="65079" y="27634"/>
                  </a:lnTo>
                  <a:cubicBezTo>
                    <a:pt x="65513" y="23291"/>
                    <a:pt x="65885" y="18762"/>
                    <a:pt x="64179" y="14730"/>
                  </a:cubicBezTo>
                  <a:cubicBezTo>
                    <a:pt x="62763" y="11347"/>
                    <a:pt x="59330" y="8541"/>
                    <a:pt x="55791" y="8541"/>
                  </a:cubicBezTo>
                  <a:cubicBezTo>
                    <a:pt x="55143" y="8541"/>
                    <a:pt x="54492" y="8635"/>
                    <a:pt x="53850" y="8836"/>
                  </a:cubicBezTo>
                  <a:cubicBezTo>
                    <a:pt x="50810" y="9798"/>
                    <a:pt x="48793" y="12807"/>
                    <a:pt x="45847" y="14016"/>
                  </a:cubicBezTo>
                  <a:cubicBezTo>
                    <a:pt x="44931" y="14378"/>
                    <a:pt x="43968" y="14557"/>
                    <a:pt x="43010" y="14557"/>
                  </a:cubicBezTo>
                  <a:cubicBezTo>
                    <a:pt x="41501" y="14557"/>
                    <a:pt x="40002" y="14113"/>
                    <a:pt x="38712" y="13241"/>
                  </a:cubicBezTo>
                  <a:cubicBezTo>
                    <a:pt x="35579" y="11131"/>
                    <a:pt x="34525" y="7006"/>
                    <a:pt x="32043" y="4152"/>
                  </a:cubicBezTo>
                  <a:cubicBezTo>
                    <a:pt x="29611" y="1358"/>
                    <a:pt x="25918" y="1"/>
                    <a:pt x="22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19"/>
            <p:cNvSpPr/>
            <p:nvPr/>
          </p:nvSpPr>
          <p:spPr>
            <a:xfrm>
              <a:off x="5706150" y="4536325"/>
              <a:ext cx="1477225" cy="645250"/>
            </a:xfrm>
            <a:custGeom>
              <a:rect b="b" l="l" r="r" t="t"/>
              <a:pathLst>
                <a:path extrusionOk="0" h="25810" w="59089">
                  <a:moveTo>
                    <a:pt x="17943" y="1"/>
                  </a:moveTo>
                  <a:cubicBezTo>
                    <a:pt x="14845" y="1"/>
                    <a:pt x="11730" y="1372"/>
                    <a:pt x="9457" y="3416"/>
                  </a:cubicBezTo>
                  <a:cubicBezTo>
                    <a:pt x="3905" y="8441"/>
                    <a:pt x="1454" y="16847"/>
                    <a:pt x="27" y="23919"/>
                  </a:cubicBezTo>
                  <a:cubicBezTo>
                    <a:pt x="0" y="24028"/>
                    <a:pt x="98" y="24077"/>
                    <a:pt x="219" y="24077"/>
                  </a:cubicBezTo>
                  <a:cubicBezTo>
                    <a:pt x="375" y="24077"/>
                    <a:pt x="568" y="23997"/>
                    <a:pt x="586" y="23857"/>
                  </a:cubicBezTo>
                  <a:lnTo>
                    <a:pt x="586" y="23888"/>
                  </a:lnTo>
                  <a:cubicBezTo>
                    <a:pt x="1857" y="17684"/>
                    <a:pt x="3874" y="10891"/>
                    <a:pt x="7875" y="5804"/>
                  </a:cubicBezTo>
                  <a:cubicBezTo>
                    <a:pt x="10223" y="2806"/>
                    <a:pt x="14226" y="397"/>
                    <a:pt x="18067" y="397"/>
                  </a:cubicBezTo>
                  <a:cubicBezTo>
                    <a:pt x="20265" y="397"/>
                    <a:pt x="22410" y="1186"/>
                    <a:pt x="24160" y="3105"/>
                  </a:cubicBezTo>
                  <a:cubicBezTo>
                    <a:pt x="27014" y="6238"/>
                    <a:pt x="27293" y="11574"/>
                    <a:pt x="31388" y="13652"/>
                  </a:cubicBezTo>
                  <a:cubicBezTo>
                    <a:pt x="32890" y="14422"/>
                    <a:pt x="34450" y="14733"/>
                    <a:pt x="36021" y="14733"/>
                  </a:cubicBezTo>
                  <a:cubicBezTo>
                    <a:pt x="39447" y="14733"/>
                    <a:pt x="42926" y="13256"/>
                    <a:pt x="45967" y="11853"/>
                  </a:cubicBezTo>
                  <a:cubicBezTo>
                    <a:pt x="47522" y="11132"/>
                    <a:pt x="49125" y="10690"/>
                    <a:pt x="50634" y="10690"/>
                  </a:cubicBezTo>
                  <a:cubicBezTo>
                    <a:pt x="52827" y="10690"/>
                    <a:pt x="54825" y="11623"/>
                    <a:pt x="56203" y="13993"/>
                  </a:cubicBezTo>
                  <a:cubicBezTo>
                    <a:pt x="58251" y="17591"/>
                    <a:pt x="57537" y="21810"/>
                    <a:pt x="56855" y="25625"/>
                  </a:cubicBezTo>
                  <a:cubicBezTo>
                    <a:pt x="56826" y="25753"/>
                    <a:pt x="56934" y="25809"/>
                    <a:pt x="57062" y="25809"/>
                  </a:cubicBezTo>
                  <a:cubicBezTo>
                    <a:pt x="57214" y="25809"/>
                    <a:pt x="57396" y="25729"/>
                    <a:pt x="57413" y="25594"/>
                  </a:cubicBezTo>
                  <a:cubicBezTo>
                    <a:pt x="58344" y="20445"/>
                    <a:pt x="59088" y="12039"/>
                    <a:pt x="52419" y="10302"/>
                  </a:cubicBezTo>
                  <a:cubicBezTo>
                    <a:pt x="51875" y="10154"/>
                    <a:pt x="51331" y="10089"/>
                    <a:pt x="50790" y="10089"/>
                  </a:cubicBezTo>
                  <a:cubicBezTo>
                    <a:pt x="48831" y="10089"/>
                    <a:pt x="46904" y="10940"/>
                    <a:pt x="45129" y="11791"/>
                  </a:cubicBezTo>
                  <a:cubicBezTo>
                    <a:pt x="42363" y="13107"/>
                    <a:pt x="39371" y="14279"/>
                    <a:pt x="36316" y="14279"/>
                  </a:cubicBezTo>
                  <a:cubicBezTo>
                    <a:pt x="35125" y="14279"/>
                    <a:pt x="33923" y="14101"/>
                    <a:pt x="32722" y="13683"/>
                  </a:cubicBezTo>
                  <a:cubicBezTo>
                    <a:pt x="26983" y="11729"/>
                    <a:pt x="27572" y="3757"/>
                    <a:pt x="22361" y="1058"/>
                  </a:cubicBezTo>
                  <a:cubicBezTo>
                    <a:pt x="20959" y="326"/>
                    <a:pt x="19453" y="1"/>
                    <a:pt x="1794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19"/>
            <p:cNvSpPr/>
            <p:nvPr/>
          </p:nvSpPr>
          <p:spPr>
            <a:xfrm>
              <a:off x="5813125" y="4656950"/>
              <a:ext cx="1320600" cy="525400"/>
            </a:xfrm>
            <a:custGeom>
              <a:rect b="b" l="l" r="r" t="t"/>
              <a:pathLst>
                <a:path extrusionOk="0" h="21016" w="52824">
                  <a:moveTo>
                    <a:pt x="12103" y="0"/>
                  </a:moveTo>
                  <a:cubicBezTo>
                    <a:pt x="10659" y="0"/>
                    <a:pt x="9171" y="529"/>
                    <a:pt x="7753" y="1693"/>
                  </a:cubicBezTo>
                  <a:cubicBezTo>
                    <a:pt x="5488" y="3523"/>
                    <a:pt x="4279" y="6407"/>
                    <a:pt x="3193" y="9044"/>
                  </a:cubicBezTo>
                  <a:cubicBezTo>
                    <a:pt x="1859" y="12394"/>
                    <a:pt x="804" y="15868"/>
                    <a:pt x="29" y="19405"/>
                  </a:cubicBezTo>
                  <a:cubicBezTo>
                    <a:pt x="1" y="19532"/>
                    <a:pt x="108" y="19588"/>
                    <a:pt x="236" y="19588"/>
                  </a:cubicBezTo>
                  <a:cubicBezTo>
                    <a:pt x="389" y="19588"/>
                    <a:pt x="570" y="19508"/>
                    <a:pt x="587" y="19374"/>
                  </a:cubicBezTo>
                  <a:cubicBezTo>
                    <a:pt x="1394" y="15620"/>
                    <a:pt x="2542" y="11991"/>
                    <a:pt x="4030" y="8455"/>
                  </a:cubicBezTo>
                  <a:cubicBezTo>
                    <a:pt x="5457" y="5043"/>
                    <a:pt x="7536" y="762"/>
                    <a:pt x="11723" y="359"/>
                  </a:cubicBezTo>
                  <a:cubicBezTo>
                    <a:pt x="11913" y="339"/>
                    <a:pt x="12099" y="330"/>
                    <a:pt x="12280" y="330"/>
                  </a:cubicBezTo>
                  <a:cubicBezTo>
                    <a:pt x="15886" y="330"/>
                    <a:pt x="17796" y="4030"/>
                    <a:pt x="19509" y="6718"/>
                  </a:cubicBezTo>
                  <a:cubicBezTo>
                    <a:pt x="20905" y="8920"/>
                    <a:pt x="22487" y="10595"/>
                    <a:pt x="24937" y="11557"/>
                  </a:cubicBezTo>
                  <a:cubicBezTo>
                    <a:pt x="26989" y="12342"/>
                    <a:pt x="29212" y="12714"/>
                    <a:pt x="31449" y="12714"/>
                  </a:cubicBezTo>
                  <a:cubicBezTo>
                    <a:pt x="34690" y="12714"/>
                    <a:pt x="37962" y="11934"/>
                    <a:pt x="40788" y="10502"/>
                  </a:cubicBezTo>
                  <a:cubicBezTo>
                    <a:pt x="42308" y="9727"/>
                    <a:pt x="43735" y="8610"/>
                    <a:pt x="45441" y="8238"/>
                  </a:cubicBezTo>
                  <a:cubicBezTo>
                    <a:pt x="45768" y="8169"/>
                    <a:pt x="46083" y="8136"/>
                    <a:pt x="46386" y="8136"/>
                  </a:cubicBezTo>
                  <a:cubicBezTo>
                    <a:pt x="48126" y="8136"/>
                    <a:pt x="49471" y="9218"/>
                    <a:pt x="50342" y="10750"/>
                  </a:cubicBezTo>
                  <a:cubicBezTo>
                    <a:pt x="52017" y="13759"/>
                    <a:pt x="51862" y="17605"/>
                    <a:pt x="51025" y="20831"/>
                  </a:cubicBezTo>
                  <a:cubicBezTo>
                    <a:pt x="50996" y="20959"/>
                    <a:pt x="51104" y="21015"/>
                    <a:pt x="51235" y="21015"/>
                  </a:cubicBezTo>
                  <a:cubicBezTo>
                    <a:pt x="51391" y="21015"/>
                    <a:pt x="51580" y="20935"/>
                    <a:pt x="51614" y="20800"/>
                  </a:cubicBezTo>
                  <a:cubicBezTo>
                    <a:pt x="52576" y="16985"/>
                    <a:pt x="52824" y="10037"/>
                    <a:pt x="48388" y="8083"/>
                  </a:cubicBezTo>
                  <a:cubicBezTo>
                    <a:pt x="47798" y="7821"/>
                    <a:pt x="47205" y="7711"/>
                    <a:pt x="46617" y="7711"/>
                  </a:cubicBezTo>
                  <a:cubicBezTo>
                    <a:pt x="45318" y="7711"/>
                    <a:pt x="44041" y="8249"/>
                    <a:pt x="42867" y="8889"/>
                  </a:cubicBezTo>
                  <a:cubicBezTo>
                    <a:pt x="39858" y="10471"/>
                    <a:pt x="37035" y="11836"/>
                    <a:pt x="33623" y="12177"/>
                  </a:cubicBezTo>
                  <a:cubicBezTo>
                    <a:pt x="32943" y="12241"/>
                    <a:pt x="32241" y="12276"/>
                    <a:pt x="31531" y="12276"/>
                  </a:cubicBezTo>
                  <a:cubicBezTo>
                    <a:pt x="28808" y="12276"/>
                    <a:pt x="25954" y="11762"/>
                    <a:pt x="23666" y="10409"/>
                  </a:cubicBezTo>
                  <a:cubicBezTo>
                    <a:pt x="20967" y="8796"/>
                    <a:pt x="19850" y="5880"/>
                    <a:pt x="18082" y="3461"/>
                  </a:cubicBezTo>
                  <a:cubicBezTo>
                    <a:pt x="16494" y="1287"/>
                    <a:pt x="14354" y="0"/>
                    <a:pt x="1210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19"/>
            <p:cNvSpPr/>
            <p:nvPr/>
          </p:nvSpPr>
          <p:spPr>
            <a:xfrm>
              <a:off x="5873650" y="4751150"/>
              <a:ext cx="1188750" cy="437925"/>
            </a:xfrm>
            <a:custGeom>
              <a:rect b="b" l="l" r="r" t="t"/>
              <a:pathLst>
                <a:path extrusionOk="0" h="17517" w="47550">
                  <a:moveTo>
                    <a:pt x="9521" y="1"/>
                  </a:moveTo>
                  <a:cubicBezTo>
                    <a:pt x="9160" y="1"/>
                    <a:pt x="8777" y="70"/>
                    <a:pt x="8372" y="220"/>
                  </a:cubicBezTo>
                  <a:cubicBezTo>
                    <a:pt x="6107" y="1089"/>
                    <a:pt x="4556" y="3911"/>
                    <a:pt x="3440" y="5897"/>
                  </a:cubicBezTo>
                  <a:cubicBezTo>
                    <a:pt x="1796" y="8812"/>
                    <a:pt x="648" y="12007"/>
                    <a:pt x="27" y="15326"/>
                  </a:cubicBezTo>
                  <a:cubicBezTo>
                    <a:pt x="0" y="15449"/>
                    <a:pt x="99" y="15500"/>
                    <a:pt x="220" y="15500"/>
                  </a:cubicBezTo>
                  <a:cubicBezTo>
                    <a:pt x="375" y="15500"/>
                    <a:pt x="568" y="15417"/>
                    <a:pt x="586" y="15295"/>
                  </a:cubicBezTo>
                  <a:cubicBezTo>
                    <a:pt x="1175" y="12224"/>
                    <a:pt x="2199" y="9278"/>
                    <a:pt x="3657" y="6517"/>
                  </a:cubicBezTo>
                  <a:cubicBezTo>
                    <a:pt x="4685" y="4624"/>
                    <a:pt x="7191" y="497"/>
                    <a:pt x="9585" y="497"/>
                  </a:cubicBezTo>
                  <a:cubicBezTo>
                    <a:pt x="10369" y="497"/>
                    <a:pt x="11142" y="940"/>
                    <a:pt x="11846" y="2050"/>
                  </a:cubicBezTo>
                  <a:cubicBezTo>
                    <a:pt x="13118" y="4035"/>
                    <a:pt x="13645" y="6176"/>
                    <a:pt x="15382" y="7913"/>
                  </a:cubicBezTo>
                  <a:cubicBezTo>
                    <a:pt x="16809" y="9278"/>
                    <a:pt x="18484" y="10363"/>
                    <a:pt x="20345" y="11077"/>
                  </a:cubicBezTo>
                  <a:cubicBezTo>
                    <a:pt x="22756" y="12044"/>
                    <a:pt x="25362" y="12482"/>
                    <a:pt x="27974" y="12482"/>
                  </a:cubicBezTo>
                  <a:cubicBezTo>
                    <a:pt x="30136" y="12482"/>
                    <a:pt x="32302" y="12183"/>
                    <a:pt x="34366" y="11635"/>
                  </a:cubicBezTo>
                  <a:cubicBezTo>
                    <a:pt x="35483" y="11356"/>
                    <a:pt x="36568" y="10984"/>
                    <a:pt x="37654" y="10549"/>
                  </a:cubicBezTo>
                  <a:cubicBezTo>
                    <a:pt x="38998" y="9989"/>
                    <a:pt x="41480" y="8317"/>
                    <a:pt x="43091" y="8317"/>
                  </a:cubicBezTo>
                  <a:cubicBezTo>
                    <a:pt x="43265" y="8317"/>
                    <a:pt x="43428" y="8336"/>
                    <a:pt x="43579" y="8378"/>
                  </a:cubicBezTo>
                  <a:cubicBezTo>
                    <a:pt x="47115" y="9464"/>
                    <a:pt x="46556" y="14613"/>
                    <a:pt x="46091" y="17343"/>
                  </a:cubicBezTo>
                  <a:cubicBezTo>
                    <a:pt x="46078" y="17465"/>
                    <a:pt x="46178" y="17516"/>
                    <a:pt x="46297" y="17516"/>
                  </a:cubicBezTo>
                  <a:cubicBezTo>
                    <a:pt x="46449" y="17516"/>
                    <a:pt x="46632" y="17433"/>
                    <a:pt x="46649" y="17312"/>
                  </a:cubicBezTo>
                  <a:cubicBezTo>
                    <a:pt x="47115" y="14675"/>
                    <a:pt x="47549" y="10953"/>
                    <a:pt x="45378" y="8936"/>
                  </a:cubicBezTo>
                  <a:cubicBezTo>
                    <a:pt x="44616" y="8219"/>
                    <a:pt x="43841" y="7937"/>
                    <a:pt x="43056" y="7937"/>
                  </a:cubicBezTo>
                  <a:cubicBezTo>
                    <a:pt x="42177" y="7937"/>
                    <a:pt x="41284" y="8290"/>
                    <a:pt x="40384" y="8781"/>
                  </a:cubicBezTo>
                  <a:cubicBezTo>
                    <a:pt x="36658" y="10818"/>
                    <a:pt x="32257" y="12103"/>
                    <a:pt x="27923" y="12103"/>
                  </a:cubicBezTo>
                  <a:cubicBezTo>
                    <a:pt x="24536" y="12103"/>
                    <a:pt x="21189" y="11318"/>
                    <a:pt x="18236" y="9495"/>
                  </a:cubicBezTo>
                  <a:cubicBezTo>
                    <a:pt x="16933" y="8688"/>
                    <a:pt x="15754" y="7665"/>
                    <a:pt x="14824" y="6424"/>
                  </a:cubicBezTo>
                  <a:cubicBezTo>
                    <a:pt x="13862" y="5152"/>
                    <a:pt x="13397" y="3663"/>
                    <a:pt x="12621" y="2267"/>
                  </a:cubicBezTo>
                  <a:cubicBezTo>
                    <a:pt x="11911" y="970"/>
                    <a:pt x="10873" y="1"/>
                    <a:pt x="952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19"/>
            <p:cNvSpPr/>
            <p:nvPr/>
          </p:nvSpPr>
          <p:spPr>
            <a:xfrm>
              <a:off x="5987550" y="4937050"/>
              <a:ext cx="1010475" cy="264050"/>
            </a:xfrm>
            <a:custGeom>
              <a:rect b="b" l="l" r="r" t="t"/>
              <a:pathLst>
                <a:path extrusionOk="0" h="10562" w="40419">
                  <a:moveTo>
                    <a:pt x="5814" y="0"/>
                  </a:moveTo>
                  <a:cubicBezTo>
                    <a:pt x="5718" y="0"/>
                    <a:pt x="5621" y="4"/>
                    <a:pt x="5522" y="11"/>
                  </a:cubicBezTo>
                  <a:cubicBezTo>
                    <a:pt x="1396" y="291"/>
                    <a:pt x="217" y="4695"/>
                    <a:pt x="0" y="8107"/>
                  </a:cubicBezTo>
                  <a:cubicBezTo>
                    <a:pt x="0" y="8136"/>
                    <a:pt x="54" y="8150"/>
                    <a:pt x="128" y="8150"/>
                  </a:cubicBezTo>
                  <a:cubicBezTo>
                    <a:pt x="292" y="8150"/>
                    <a:pt x="559" y="8081"/>
                    <a:pt x="559" y="7952"/>
                  </a:cubicBezTo>
                  <a:cubicBezTo>
                    <a:pt x="714" y="5781"/>
                    <a:pt x="993" y="3113"/>
                    <a:pt x="2699" y="1531"/>
                  </a:cubicBezTo>
                  <a:cubicBezTo>
                    <a:pt x="3123" y="1083"/>
                    <a:pt x="3706" y="835"/>
                    <a:pt x="4305" y="835"/>
                  </a:cubicBezTo>
                  <a:cubicBezTo>
                    <a:pt x="4452" y="835"/>
                    <a:pt x="4600" y="849"/>
                    <a:pt x="4746" y="880"/>
                  </a:cubicBezTo>
                  <a:cubicBezTo>
                    <a:pt x="5252" y="543"/>
                    <a:pt x="5736" y="372"/>
                    <a:pt x="6204" y="372"/>
                  </a:cubicBezTo>
                  <a:cubicBezTo>
                    <a:pt x="6683" y="372"/>
                    <a:pt x="7145" y="550"/>
                    <a:pt x="7600" y="911"/>
                  </a:cubicBezTo>
                  <a:cubicBezTo>
                    <a:pt x="7941" y="1097"/>
                    <a:pt x="8282" y="1345"/>
                    <a:pt x="8593" y="1624"/>
                  </a:cubicBezTo>
                  <a:cubicBezTo>
                    <a:pt x="9368" y="2245"/>
                    <a:pt x="10082" y="2958"/>
                    <a:pt x="10888" y="3579"/>
                  </a:cubicBezTo>
                  <a:cubicBezTo>
                    <a:pt x="14727" y="6452"/>
                    <a:pt x="19362" y="7977"/>
                    <a:pt x="24064" y="7977"/>
                  </a:cubicBezTo>
                  <a:cubicBezTo>
                    <a:pt x="25859" y="7977"/>
                    <a:pt x="27664" y="7755"/>
                    <a:pt x="29438" y="7301"/>
                  </a:cubicBezTo>
                  <a:cubicBezTo>
                    <a:pt x="30306" y="7084"/>
                    <a:pt x="31144" y="6774"/>
                    <a:pt x="31981" y="6494"/>
                  </a:cubicBezTo>
                  <a:cubicBezTo>
                    <a:pt x="32540" y="6277"/>
                    <a:pt x="33067" y="6091"/>
                    <a:pt x="33594" y="5905"/>
                  </a:cubicBezTo>
                  <a:cubicBezTo>
                    <a:pt x="34508" y="5609"/>
                    <a:pt x="35835" y="5194"/>
                    <a:pt x="36917" y="5194"/>
                  </a:cubicBezTo>
                  <a:cubicBezTo>
                    <a:pt x="37194" y="5194"/>
                    <a:pt x="37455" y="5222"/>
                    <a:pt x="37689" y="5285"/>
                  </a:cubicBezTo>
                  <a:cubicBezTo>
                    <a:pt x="39984" y="5874"/>
                    <a:pt x="39426" y="8883"/>
                    <a:pt x="38992" y="10496"/>
                  </a:cubicBezTo>
                  <a:cubicBezTo>
                    <a:pt x="38980" y="10541"/>
                    <a:pt x="39044" y="10562"/>
                    <a:pt x="39132" y="10562"/>
                  </a:cubicBezTo>
                  <a:cubicBezTo>
                    <a:pt x="39285" y="10562"/>
                    <a:pt x="39511" y="10501"/>
                    <a:pt x="39550" y="10403"/>
                  </a:cubicBezTo>
                  <a:cubicBezTo>
                    <a:pt x="39922" y="8914"/>
                    <a:pt x="40418" y="6743"/>
                    <a:pt x="39085" y="5564"/>
                  </a:cubicBezTo>
                  <a:cubicBezTo>
                    <a:pt x="38560" y="5096"/>
                    <a:pt x="37894" y="4939"/>
                    <a:pt x="37197" y="4939"/>
                  </a:cubicBezTo>
                  <a:cubicBezTo>
                    <a:pt x="36369" y="4939"/>
                    <a:pt x="35498" y="5161"/>
                    <a:pt x="34773" y="5347"/>
                  </a:cubicBezTo>
                  <a:cubicBezTo>
                    <a:pt x="31733" y="6153"/>
                    <a:pt x="28972" y="7487"/>
                    <a:pt x="25746" y="7704"/>
                  </a:cubicBezTo>
                  <a:cubicBezTo>
                    <a:pt x="25328" y="7727"/>
                    <a:pt x="24911" y="7738"/>
                    <a:pt x="24495" y="7738"/>
                  </a:cubicBezTo>
                  <a:cubicBezTo>
                    <a:pt x="22069" y="7738"/>
                    <a:pt x="19675" y="7351"/>
                    <a:pt x="17371" y="6557"/>
                  </a:cubicBezTo>
                  <a:cubicBezTo>
                    <a:pt x="14859" y="5688"/>
                    <a:pt x="12532" y="4354"/>
                    <a:pt x="10485" y="2617"/>
                  </a:cubicBezTo>
                  <a:cubicBezTo>
                    <a:pt x="9096" y="1435"/>
                    <a:pt x="7736" y="0"/>
                    <a:pt x="58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5" name="Google Shape;2065;p19"/>
          <p:cNvSpPr/>
          <p:nvPr/>
        </p:nvSpPr>
        <p:spPr>
          <a:xfrm rot="-902929">
            <a:off x="1886651" y="3970630"/>
            <a:ext cx="1751665" cy="1566079"/>
          </a:xfrm>
          <a:custGeom>
            <a:rect b="b" l="l" r="r" t="t"/>
            <a:pathLst>
              <a:path extrusionOk="0" h="39391" w="44049">
                <a:moveTo>
                  <a:pt x="41815" y="18643"/>
                </a:moveTo>
                <a:lnTo>
                  <a:pt x="41815" y="18643"/>
                </a:lnTo>
                <a:cubicBezTo>
                  <a:pt x="36665" y="23993"/>
                  <a:pt x="31303" y="29104"/>
                  <a:pt x="25751" y="33974"/>
                </a:cubicBezTo>
                <a:lnTo>
                  <a:pt x="25751" y="33974"/>
                </a:lnTo>
                <a:cubicBezTo>
                  <a:pt x="31957" y="31422"/>
                  <a:pt x="37381" y="27268"/>
                  <a:pt x="41474" y="21931"/>
                </a:cubicBezTo>
                <a:cubicBezTo>
                  <a:pt x="42249" y="20969"/>
                  <a:pt x="42869" y="19356"/>
                  <a:pt x="41815" y="18643"/>
                </a:cubicBezTo>
                <a:close/>
                <a:moveTo>
                  <a:pt x="2792" y="17030"/>
                </a:moveTo>
                <a:lnTo>
                  <a:pt x="2792" y="17030"/>
                </a:lnTo>
                <a:cubicBezTo>
                  <a:pt x="6077" y="25551"/>
                  <a:pt x="13820" y="31335"/>
                  <a:pt x="21393" y="36562"/>
                </a:cubicBezTo>
                <a:lnTo>
                  <a:pt x="21393" y="36562"/>
                </a:lnTo>
                <a:cubicBezTo>
                  <a:pt x="18871" y="27306"/>
                  <a:pt x="11868" y="19972"/>
                  <a:pt x="2792" y="17030"/>
                </a:cubicBezTo>
                <a:close/>
                <a:moveTo>
                  <a:pt x="24847" y="0"/>
                </a:moveTo>
                <a:lnTo>
                  <a:pt x="24847" y="0"/>
                </a:lnTo>
                <a:cubicBezTo>
                  <a:pt x="20535" y="11105"/>
                  <a:pt x="25778" y="23916"/>
                  <a:pt x="22738" y="35424"/>
                </a:cubicBezTo>
                <a:cubicBezTo>
                  <a:pt x="22148" y="23544"/>
                  <a:pt x="19977" y="11787"/>
                  <a:pt x="16317" y="465"/>
                </a:cubicBezTo>
                <a:cubicBezTo>
                  <a:pt x="12719" y="5677"/>
                  <a:pt x="13525" y="12687"/>
                  <a:pt x="15541" y="18674"/>
                </a:cubicBezTo>
                <a:cubicBezTo>
                  <a:pt x="17554" y="24618"/>
                  <a:pt x="20678" y="30315"/>
                  <a:pt x="21400" y="36566"/>
                </a:cubicBezTo>
                <a:lnTo>
                  <a:pt x="21400" y="36566"/>
                </a:lnTo>
                <a:cubicBezTo>
                  <a:pt x="21398" y="36565"/>
                  <a:pt x="21395" y="36563"/>
                  <a:pt x="21393" y="36562"/>
                </a:cubicBezTo>
                <a:lnTo>
                  <a:pt x="21393" y="36562"/>
                </a:lnTo>
                <a:cubicBezTo>
                  <a:pt x="21397" y="36575"/>
                  <a:pt x="21400" y="36589"/>
                  <a:pt x="21404" y="36603"/>
                </a:cubicBezTo>
                <a:cubicBezTo>
                  <a:pt x="21403" y="36591"/>
                  <a:pt x="21401" y="36579"/>
                  <a:pt x="21400" y="36566"/>
                </a:cubicBezTo>
                <a:lnTo>
                  <a:pt x="21400" y="36566"/>
                </a:lnTo>
                <a:cubicBezTo>
                  <a:pt x="21764" y="36818"/>
                  <a:pt x="22127" y="37067"/>
                  <a:pt x="22490" y="37316"/>
                </a:cubicBezTo>
                <a:cubicBezTo>
                  <a:pt x="17961" y="35052"/>
                  <a:pt x="13215" y="33253"/>
                  <a:pt x="8314" y="31950"/>
                </a:cubicBezTo>
                <a:cubicBezTo>
                  <a:pt x="6992" y="31601"/>
                  <a:pt x="5548" y="31314"/>
                  <a:pt x="4169" y="31314"/>
                </a:cubicBezTo>
                <a:cubicBezTo>
                  <a:pt x="2603" y="31314"/>
                  <a:pt x="1122" y="31684"/>
                  <a:pt x="1" y="32756"/>
                </a:cubicBezTo>
                <a:cubicBezTo>
                  <a:pt x="5259" y="37064"/>
                  <a:pt x="11824" y="39390"/>
                  <a:pt x="18562" y="39390"/>
                </a:cubicBezTo>
                <a:cubicBezTo>
                  <a:pt x="19734" y="39390"/>
                  <a:pt x="20910" y="39320"/>
                  <a:pt x="22086" y="39177"/>
                </a:cubicBezTo>
                <a:cubicBezTo>
                  <a:pt x="22941" y="39305"/>
                  <a:pt x="23802" y="39364"/>
                  <a:pt x="24666" y="39364"/>
                </a:cubicBezTo>
                <a:cubicBezTo>
                  <a:pt x="31384" y="39364"/>
                  <a:pt x="38276" y="35758"/>
                  <a:pt x="44048" y="32322"/>
                </a:cubicBezTo>
                <a:cubicBezTo>
                  <a:pt x="42166" y="31703"/>
                  <a:pt x="40239" y="31445"/>
                  <a:pt x="38294" y="31445"/>
                </a:cubicBezTo>
                <a:cubicBezTo>
                  <a:pt x="34072" y="31445"/>
                  <a:pt x="29766" y="32665"/>
                  <a:pt x="25642" y="34070"/>
                </a:cubicBezTo>
                <a:lnTo>
                  <a:pt x="25642" y="34070"/>
                </a:lnTo>
                <a:cubicBezTo>
                  <a:pt x="25244" y="34419"/>
                  <a:pt x="24844" y="34767"/>
                  <a:pt x="24444" y="35114"/>
                </a:cubicBezTo>
                <a:cubicBezTo>
                  <a:pt x="24692" y="34819"/>
                  <a:pt x="24940" y="34523"/>
                  <a:pt x="25187" y="34226"/>
                </a:cubicBezTo>
                <a:lnTo>
                  <a:pt x="25187" y="34226"/>
                </a:lnTo>
                <a:cubicBezTo>
                  <a:pt x="24935" y="34313"/>
                  <a:pt x="24684" y="34400"/>
                  <a:pt x="24435" y="34488"/>
                </a:cubicBezTo>
                <a:lnTo>
                  <a:pt x="24435" y="34488"/>
                </a:lnTo>
                <a:cubicBezTo>
                  <a:pt x="24697" y="34391"/>
                  <a:pt x="24958" y="34292"/>
                  <a:pt x="25217" y="34189"/>
                </a:cubicBezTo>
                <a:lnTo>
                  <a:pt x="25217" y="34189"/>
                </a:lnTo>
                <a:cubicBezTo>
                  <a:pt x="25207" y="34202"/>
                  <a:pt x="25197" y="34214"/>
                  <a:pt x="25187" y="34226"/>
                </a:cubicBezTo>
                <a:lnTo>
                  <a:pt x="25187" y="34226"/>
                </a:lnTo>
                <a:cubicBezTo>
                  <a:pt x="25338" y="34174"/>
                  <a:pt x="25490" y="34122"/>
                  <a:pt x="25642" y="34070"/>
                </a:cubicBezTo>
                <a:lnTo>
                  <a:pt x="25642" y="34070"/>
                </a:lnTo>
                <a:cubicBezTo>
                  <a:pt x="25679" y="34038"/>
                  <a:pt x="25715" y="34006"/>
                  <a:pt x="25751" y="33974"/>
                </a:cubicBezTo>
                <a:lnTo>
                  <a:pt x="25751" y="33974"/>
                </a:lnTo>
                <a:cubicBezTo>
                  <a:pt x="25574" y="34047"/>
                  <a:pt x="25396" y="34119"/>
                  <a:pt x="25217" y="34189"/>
                </a:cubicBezTo>
                <a:lnTo>
                  <a:pt x="25217" y="34189"/>
                </a:lnTo>
                <a:cubicBezTo>
                  <a:pt x="28692" y="30012"/>
                  <a:pt x="32008" y="25700"/>
                  <a:pt x="34463" y="20876"/>
                </a:cubicBezTo>
                <a:cubicBezTo>
                  <a:pt x="37100" y="15665"/>
                  <a:pt x="38651" y="9771"/>
                  <a:pt x="37937" y="4002"/>
                </a:cubicBezTo>
                <a:lnTo>
                  <a:pt x="37937" y="4002"/>
                </a:lnTo>
                <a:cubicBezTo>
                  <a:pt x="29779" y="11012"/>
                  <a:pt x="31920" y="24722"/>
                  <a:pt x="25406" y="33315"/>
                </a:cubicBezTo>
                <a:cubicBezTo>
                  <a:pt x="30834" y="23047"/>
                  <a:pt x="30617" y="10050"/>
                  <a:pt x="24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66" name="Google Shape;2066;p19"/>
          <p:cNvGrpSpPr/>
          <p:nvPr/>
        </p:nvGrpSpPr>
        <p:grpSpPr>
          <a:xfrm rot="2510711">
            <a:off x="-447363" y="3313698"/>
            <a:ext cx="892133" cy="1431825"/>
            <a:chOff x="2402100" y="3854125"/>
            <a:chExt cx="435600" cy="698825"/>
          </a:xfrm>
        </p:grpSpPr>
        <p:sp>
          <p:nvSpPr>
            <p:cNvPr id="2067" name="Google Shape;2067;p19"/>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19"/>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19"/>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19"/>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19"/>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19"/>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19"/>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19"/>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19"/>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19"/>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19"/>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19"/>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19"/>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 name="Google Shape;2080;p19"/>
          <p:cNvGrpSpPr/>
          <p:nvPr/>
        </p:nvGrpSpPr>
        <p:grpSpPr>
          <a:xfrm flipH="1" rot="-3072683">
            <a:off x="4221003" y="4225120"/>
            <a:ext cx="1152957" cy="1851544"/>
            <a:chOff x="2402100" y="3854125"/>
            <a:chExt cx="435600" cy="698825"/>
          </a:xfrm>
        </p:grpSpPr>
        <p:sp>
          <p:nvSpPr>
            <p:cNvPr id="2081" name="Google Shape;2081;p19"/>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19"/>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19"/>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19"/>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19"/>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19"/>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19"/>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19"/>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19"/>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19"/>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19"/>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19"/>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19"/>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 name="Google Shape;2094;p19"/>
          <p:cNvGrpSpPr/>
          <p:nvPr/>
        </p:nvGrpSpPr>
        <p:grpSpPr>
          <a:xfrm rot="418436">
            <a:off x="8074456" y="3054449"/>
            <a:ext cx="1481094" cy="2494688"/>
            <a:chOff x="3026750" y="1552825"/>
            <a:chExt cx="1108700" cy="1867600"/>
          </a:xfrm>
        </p:grpSpPr>
        <p:sp>
          <p:nvSpPr>
            <p:cNvPr id="2095" name="Google Shape;2095;p19"/>
            <p:cNvSpPr/>
            <p:nvPr/>
          </p:nvSpPr>
          <p:spPr>
            <a:xfrm>
              <a:off x="3517625" y="1552825"/>
              <a:ext cx="235775" cy="558625"/>
            </a:xfrm>
            <a:custGeom>
              <a:rect b="b" l="l" r="r" t="t"/>
              <a:pathLst>
                <a:path extrusionOk="0" h="22345" w="9431">
                  <a:moveTo>
                    <a:pt x="5310" y="1463"/>
                  </a:moveTo>
                  <a:cubicBezTo>
                    <a:pt x="5816" y="2596"/>
                    <a:pt x="6477" y="3510"/>
                    <a:pt x="7197" y="4604"/>
                  </a:cubicBezTo>
                  <a:cubicBezTo>
                    <a:pt x="8283" y="6279"/>
                    <a:pt x="8190" y="8233"/>
                    <a:pt x="8159" y="10156"/>
                  </a:cubicBezTo>
                  <a:cubicBezTo>
                    <a:pt x="8058" y="13394"/>
                    <a:pt x="7585" y="16612"/>
                    <a:pt x="6758" y="19742"/>
                  </a:cubicBezTo>
                  <a:lnTo>
                    <a:pt x="6758" y="19742"/>
                  </a:lnTo>
                  <a:cubicBezTo>
                    <a:pt x="4215" y="14312"/>
                    <a:pt x="1810" y="6507"/>
                    <a:pt x="5310" y="1463"/>
                  </a:cubicBezTo>
                  <a:close/>
                  <a:moveTo>
                    <a:pt x="5701" y="0"/>
                  </a:moveTo>
                  <a:cubicBezTo>
                    <a:pt x="5466" y="0"/>
                    <a:pt x="5197" y="121"/>
                    <a:pt x="5057" y="261"/>
                  </a:cubicBezTo>
                  <a:cubicBezTo>
                    <a:pt x="0" y="5883"/>
                    <a:pt x="3244" y="15384"/>
                    <a:pt x="6282" y="21407"/>
                  </a:cubicBezTo>
                  <a:lnTo>
                    <a:pt x="6282" y="21407"/>
                  </a:lnTo>
                  <a:cubicBezTo>
                    <a:pt x="6236" y="21555"/>
                    <a:pt x="6190" y="21703"/>
                    <a:pt x="6143" y="21850"/>
                  </a:cubicBezTo>
                  <a:cubicBezTo>
                    <a:pt x="6045" y="22174"/>
                    <a:pt x="6303" y="22320"/>
                    <a:pt x="6593" y="22320"/>
                  </a:cubicBezTo>
                  <a:cubicBezTo>
                    <a:pt x="6663" y="22320"/>
                    <a:pt x="6735" y="22312"/>
                    <a:pt x="6805" y="22295"/>
                  </a:cubicBezTo>
                  <a:lnTo>
                    <a:pt x="6805" y="22295"/>
                  </a:lnTo>
                  <a:cubicBezTo>
                    <a:pt x="6870" y="22329"/>
                    <a:pt x="6950" y="22344"/>
                    <a:pt x="7034" y="22344"/>
                  </a:cubicBezTo>
                  <a:cubicBezTo>
                    <a:pt x="7411" y="22344"/>
                    <a:pt x="7890" y="22035"/>
                    <a:pt x="7694" y="21664"/>
                  </a:cubicBezTo>
                  <a:lnTo>
                    <a:pt x="7694" y="21633"/>
                  </a:lnTo>
                  <a:cubicBezTo>
                    <a:pt x="7619" y="21491"/>
                    <a:pt x="7545" y="21347"/>
                    <a:pt x="7470" y="21200"/>
                  </a:cubicBezTo>
                  <a:lnTo>
                    <a:pt x="7470" y="21200"/>
                  </a:lnTo>
                  <a:cubicBezTo>
                    <a:pt x="8558" y="17592"/>
                    <a:pt x="9160" y="13854"/>
                    <a:pt x="9276" y="10063"/>
                  </a:cubicBezTo>
                  <a:cubicBezTo>
                    <a:pt x="9338" y="8512"/>
                    <a:pt x="9431" y="6744"/>
                    <a:pt x="8841" y="5255"/>
                  </a:cubicBezTo>
                  <a:cubicBezTo>
                    <a:pt x="8159" y="3456"/>
                    <a:pt x="6701" y="2153"/>
                    <a:pt x="6112" y="261"/>
                  </a:cubicBezTo>
                  <a:cubicBezTo>
                    <a:pt x="6044" y="72"/>
                    <a:pt x="5882" y="0"/>
                    <a:pt x="57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19"/>
            <p:cNvSpPr/>
            <p:nvPr/>
          </p:nvSpPr>
          <p:spPr>
            <a:xfrm>
              <a:off x="3666525" y="1821075"/>
              <a:ext cx="411675" cy="323500"/>
            </a:xfrm>
            <a:custGeom>
              <a:rect b="b" l="l" r="r" t="t"/>
              <a:pathLst>
                <a:path extrusionOk="0" h="12940" w="16467">
                  <a:moveTo>
                    <a:pt x="15040" y="1041"/>
                  </a:moveTo>
                  <a:lnTo>
                    <a:pt x="15040" y="1041"/>
                  </a:lnTo>
                  <a:cubicBezTo>
                    <a:pt x="12704" y="6579"/>
                    <a:pt x="7732" y="10769"/>
                    <a:pt x="1765" y="11814"/>
                  </a:cubicBezTo>
                  <a:lnTo>
                    <a:pt x="1765" y="11814"/>
                  </a:lnTo>
                  <a:cubicBezTo>
                    <a:pt x="1538" y="8000"/>
                    <a:pt x="5542" y="4523"/>
                    <a:pt x="8779" y="3210"/>
                  </a:cubicBezTo>
                  <a:cubicBezTo>
                    <a:pt x="10861" y="2333"/>
                    <a:pt x="13084" y="2063"/>
                    <a:pt x="15040" y="1041"/>
                  </a:cubicBezTo>
                  <a:close/>
                  <a:moveTo>
                    <a:pt x="16295" y="1"/>
                  </a:moveTo>
                  <a:cubicBezTo>
                    <a:pt x="16016" y="1"/>
                    <a:pt x="15444" y="197"/>
                    <a:pt x="15355" y="264"/>
                  </a:cubicBezTo>
                  <a:cubicBezTo>
                    <a:pt x="13618" y="1659"/>
                    <a:pt x="11447" y="1908"/>
                    <a:pt x="9399" y="2590"/>
                  </a:cubicBezTo>
                  <a:cubicBezTo>
                    <a:pt x="7972" y="3024"/>
                    <a:pt x="6670" y="3738"/>
                    <a:pt x="5491" y="4606"/>
                  </a:cubicBezTo>
                  <a:cubicBezTo>
                    <a:pt x="2854" y="6591"/>
                    <a:pt x="0" y="9259"/>
                    <a:pt x="745" y="12857"/>
                  </a:cubicBezTo>
                  <a:cubicBezTo>
                    <a:pt x="753" y="12915"/>
                    <a:pt x="839" y="12940"/>
                    <a:pt x="959" y="12940"/>
                  </a:cubicBezTo>
                  <a:cubicBezTo>
                    <a:pt x="1290" y="12940"/>
                    <a:pt x="1884" y="12752"/>
                    <a:pt x="1862" y="12547"/>
                  </a:cubicBezTo>
                  <a:cubicBezTo>
                    <a:pt x="1838" y="12432"/>
                    <a:pt x="1819" y="12317"/>
                    <a:pt x="1803" y="12202"/>
                  </a:cubicBezTo>
                  <a:lnTo>
                    <a:pt x="1803" y="12202"/>
                  </a:lnTo>
                  <a:cubicBezTo>
                    <a:pt x="8417" y="10962"/>
                    <a:pt x="14057" y="6474"/>
                    <a:pt x="16441" y="108"/>
                  </a:cubicBezTo>
                  <a:cubicBezTo>
                    <a:pt x="16467" y="30"/>
                    <a:pt x="16403" y="1"/>
                    <a:pt x="16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19"/>
            <p:cNvSpPr/>
            <p:nvPr/>
          </p:nvSpPr>
          <p:spPr>
            <a:xfrm>
              <a:off x="3382700" y="1934550"/>
              <a:ext cx="340975" cy="237375"/>
            </a:xfrm>
            <a:custGeom>
              <a:rect b="b" l="l" r="r" t="t"/>
              <a:pathLst>
                <a:path extrusionOk="0" h="9495" w="13639">
                  <a:moveTo>
                    <a:pt x="2456" y="642"/>
                  </a:moveTo>
                  <a:cubicBezTo>
                    <a:pt x="6549" y="642"/>
                    <a:pt x="10686" y="4748"/>
                    <a:pt x="12256" y="8297"/>
                  </a:cubicBezTo>
                  <a:lnTo>
                    <a:pt x="12256" y="8297"/>
                  </a:lnTo>
                  <a:cubicBezTo>
                    <a:pt x="11701" y="8764"/>
                    <a:pt x="11154" y="8960"/>
                    <a:pt x="10625" y="8960"/>
                  </a:cubicBezTo>
                  <a:cubicBezTo>
                    <a:pt x="8371" y="8960"/>
                    <a:pt x="6435" y="5395"/>
                    <a:pt x="5522" y="3914"/>
                  </a:cubicBezTo>
                  <a:cubicBezTo>
                    <a:pt x="4679" y="2525"/>
                    <a:pt x="3697" y="1334"/>
                    <a:pt x="2322" y="643"/>
                  </a:cubicBezTo>
                  <a:lnTo>
                    <a:pt x="2322" y="643"/>
                  </a:lnTo>
                  <a:cubicBezTo>
                    <a:pt x="2367" y="642"/>
                    <a:pt x="2411" y="642"/>
                    <a:pt x="2456" y="642"/>
                  </a:cubicBezTo>
                  <a:close/>
                  <a:moveTo>
                    <a:pt x="2712" y="1"/>
                  </a:moveTo>
                  <a:cubicBezTo>
                    <a:pt x="2068" y="1"/>
                    <a:pt x="1420" y="81"/>
                    <a:pt x="776" y="253"/>
                  </a:cubicBezTo>
                  <a:cubicBezTo>
                    <a:pt x="497" y="315"/>
                    <a:pt x="0" y="750"/>
                    <a:pt x="528" y="874"/>
                  </a:cubicBezTo>
                  <a:cubicBezTo>
                    <a:pt x="4405" y="1897"/>
                    <a:pt x="4715" y="6581"/>
                    <a:pt x="7755" y="8629"/>
                  </a:cubicBezTo>
                  <a:cubicBezTo>
                    <a:pt x="8573" y="9194"/>
                    <a:pt x="9526" y="9495"/>
                    <a:pt x="10468" y="9495"/>
                  </a:cubicBezTo>
                  <a:cubicBezTo>
                    <a:pt x="11247" y="9495"/>
                    <a:pt x="12019" y="9288"/>
                    <a:pt x="12700" y="8854"/>
                  </a:cubicBezTo>
                  <a:lnTo>
                    <a:pt x="12700" y="8854"/>
                  </a:lnTo>
                  <a:cubicBezTo>
                    <a:pt x="12737" y="8860"/>
                    <a:pt x="12776" y="8863"/>
                    <a:pt x="12816" y="8863"/>
                  </a:cubicBezTo>
                  <a:cubicBezTo>
                    <a:pt x="13184" y="8863"/>
                    <a:pt x="13639" y="8629"/>
                    <a:pt x="13556" y="8380"/>
                  </a:cubicBezTo>
                  <a:lnTo>
                    <a:pt x="13556" y="8380"/>
                  </a:lnTo>
                  <a:lnTo>
                    <a:pt x="13556" y="8411"/>
                  </a:lnTo>
                  <a:cubicBezTo>
                    <a:pt x="11892" y="4266"/>
                    <a:pt x="7399" y="1"/>
                    <a:pt x="27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19"/>
            <p:cNvSpPr/>
            <p:nvPr/>
          </p:nvSpPr>
          <p:spPr>
            <a:xfrm>
              <a:off x="3696300" y="2037575"/>
              <a:ext cx="439150" cy="352000"/>
            </a:xfrm>
            <a:custGeom>
              <a:rect b="b" l="l" r="r" t="t"/>
              <a:pathLst>
                <a:path extrusionOk="0" h="14080" w="17566">
                  <a:moveTo>
                    <a:pt x="16282" y="721"/>
                  </a:moveTo>
                  <a:cubicBezTo>
                    <a:pt x="15226" y="3804"/>
                    <a:pt x="14037" y="6880"/>
                    <a:pt x="11434" y="8974"/>
                  </a:cubicBezTo>
                  <a:cubicBezTo>
                    <a:pt x="8656" y="11208"/>
                    <a:pt x="5163" y="12543"/>
                    <a:pt x="1665" y="13125"/>
                  </a:cubicBezTo>
                  <a:lnTo>
                    <a:pt x="1665" y="13125"/>
                  </a:lnTo>
                  <a:cubicBezTo>
                    <a:pt x="2282" y="9956"/>
                    <a:pt x="4540" y="7608"/>
                    <a:pt x="6936" y="5562"/>
                  </a:cubicBezTo>
                  <a:cubicBezTo>
                    <a:pt x="9812" y="3093"/>
                    <a:pt x="12715" y="1658"/>
                    <a:pt x="16282" y="721"/>
                  </a:cubicBezTo>
                  <a:close/>
                  <a:moveTo>
                    <a:pt x="17223" y="1"/>
                  </a:moveTo>
                  <a:cubicBezTo>
                    <a:pt x="17082" y="1"/>
                    <a:pt x="16935" y="27"/>
                    <a:pt x="16894" y="41"/>
                  </a:cubicBezTo>
                  <a:cubicBezTo>
                    <a:pt x="12861" y="971"/>
                    <a:pt x="9666" y="2367"/>
                    <a:pt x="6502" y="5035"/>
                  </a:cubicBezTo>
                  <a:cubicBezTo>
                    <a:pt x="3847" y="7247"/>
                    <a:pt x="1192" y="9825"/>
                    <a:pt x="538" y="13327"/>
                  </a:cubicBezTo>
                  <a:lnTo>
                    <a:pt x="538" y="13327"/>
                  </a:lnTo>
                  <a:cubicBezTo>
                    <a:pt x="188" y="13483"/>
                    <a:pt x="0" y="13823"/>
                    <a:pt x="458" y="13823"/>
                  </a:cubicBezTo>
                  <a:cubicBezTo>
                    <a:pt x="459" y="13823"/>
                    <a:pt x="459" y="13823"/>
                    <a:pt x="460" y="13823"/>
                  </a:cubicBezTo>
                  <a:lnTo>
                    <a:pt x="460" y="13823"/>
                  </a:lnTo>
                  <a:cubicBezTo>
                    <a:pt x="458" y="13841"/>
                    <a:pt x="456" y="13858"/>
                    <a:pt x="453" y="13875"/>
                  </a:cubicBezTo>
                  <a:cubicBezTo>
                    <a:pt x="429" y="14020"/>
                    <a:pt x="582" y="14080"/>
                    <a:pt x="782" y="14080"/>
                  </a:cubicBezTo>
                  <a:cubicBezTo>
                    <a:pt x="1099" y="14080"/>
                    <a:pt x="1532" y="13929"/>
                    <a:pt x="1570" y="13720"/>
                  </a:cubicBezTo>
                  <a:cubicBezTo>
                    <a:pt x="1572" y="13706"/>
                    <a:pt x="1574" y="13692"/>
                    <a:pt x="1576" y="13677"/>
                  </a:cubicBezTo>
                  <a:lnTo>
                    <a:pt x="1576" y="13677"/>
                  </a:lnTo>
                  <a:cubicBezTo>
                    <a:pt x="5099" y="13110"/>
                    <a:pt x="8447" y="11771"/>
                    <a:pt x="11403" y="9781"/>
                  </a:cubicBezTo>
                  <a:cubicBezTo>
                    <a:pt x="14784" y="7454"/>
                    <a:pt x="16242" y="3980"/>
                    <a:pt x="17514" y="196"/>
                  </a:cubicBezTo>
                  <a:cubicBezTo>
                    <a:pt x="17566" y="41"/>
                    <a:pt x="17398" y="1"/>
                    <a:pt x="172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19"/>
            <p:cNvSpPr/>
            <p:nvPr/>
          </p:nvSpPr>
          <p:spPr>
            <a:xfrm>
              <a:off x="3363300" y="2187475"/>
              <a:ext cx="369775" cy="331275"/>
            </a:xfrm>
            <a:custGeom>
              <a:rect b="b" l="l" r="r" t="t"/>
              <a:pathLst>
                <a:path extrusionOk="0" h="13251" w="14791">
                  <a:moveTo>
                    <a:pt x="1444" y="822"/>
                  </a:moveTo>
                  <a:lnTo>
                    <a:pt x="1444" y="822"/>
                  </a:lnTo>
                  <a:cubicBezTo>
                    <a:pt x="4081" y="1724"/>
                    <a:pt x="5898" y="5356"/>
                    <a:pt x="7446" y="7290"/>
                  </a:cubicBezTo>
                  <a:cubicBezTo>
                    <a:pt x="8283" y="8314"/>
                    <a:pt x="9524" y="8934"/>
                    <a:pt x="10485" y="9834"/>
                  </a:cubicBezTo>
                  <a:cubicBezTo>
                    <a:pt x="11296" y="10577"/>
                    <a:pt x="12058" y="11370"/>
                    <a:pt x="12771" y="12199"/>
                  </a:cubicBezTo>
                  <a:lnTo>
                    <a:pt x="12771" y="12199"/>
                  </a:lnTo>
                  <a:cubicBezTo>
                    <a:pt x="9753" y="11622"/>
                    <a:pt x="6952" y="10621"/>
                    <a:pt x="5367" y="7662"/>
                  </a:cubicBezTo>
                  <a:cubicBezTo>
                    <a:pt x="4654" y="6359"/>
                    <a:pt x="4220" y="4901"/>
                    <a:pt x="3444" y="3599"/>
                  </a:cubicBezTo>
                  <a:cubicBezTo>
                    <a:pt x="2903" y="2620"/>
                    <a:pt x="1935" y="1813"/>
                    <a:pt x="1444" y="822"/>
                  </a:cubicBezTo>
                  <a:close/>
                  <a:moveTo>
                    <a:pt x="838" y="0"/>
                  </a:moveTo>
                  <a:cubicBezTo>
                    <a:pt x="652" y="0"/>
                    <a:pt x="1" y="156"/>
                    <a:pt x="63" y="466"/>
                  </a:cubicBezTo>
                  <a:cubicBezTo>
                    <a:pt x="435" y="2017"/>
                    <a:pt x="2017" y="3195"/>
                    <a:pt x="2731" y="4622"/>
                  </a:cubicBezTo>
                  <a:cubicBezTo>
                    <a:pt x="3444" y="6080"/>
                    <a:pt x="3940" y="7662"/>
                    <a:pt x="4871" y="8996"/>
                  </a:cubicBezTo>
                  <a:cubicBezTo>
                    <a:pt x="6811" y="11845"/>
                    <a:pt x="10261" y="12562"/>
                    <a:pt x="13457" y="13027"/>
                  </a:cubicBezTo>
                  <a:lnTo>
                    <a:pt x="13457" y="13027"/>
                  </a:lnTo>
                  <a:cubicBezTo>
                    <a:pt x="13490" y="13069"/>
                    <a:pt x="13523" y="13111"/>
                    <a:pt x="13556" y="13153"/>
                  </a:cubicBezTo>
                  <a:cubicBezTo>
                    <a:pt x="13617" y="13221"/>
                    <a:pt x="13727" y="13250"/>
                    <a:pt x="13854" y="13250"/>
                  </a:cubicBezTo>
                  <a:cubicBezTo>
                    <a:pt x="14243" y="13250"/>
                    <a:pt x="14790" y="12976"/>
                    <a:pt x="14580" y="12718"/>
                  </a:cubicBezTo>
                  <a:cubicBezTo>
                    <a:pt x="14567" y="12703"/>
                    <a:pt x="14554" y="12688"/>
                    <a:pt x="14541" y="12672"/>
                  </a:cubicBezTo>
                  <a:lnTo>
                    <a:pt x="14541" y="12672"/>
                  </a:lnTo>
                  <a:cubicBezTo>
                    <a:pt x="14599" y="12581"/>
                    <a:pt x="14566" y="12502"/>
                    <a:pt x="14369" y="12471"/>
                  </a:cubicBezTo>
                  <a:lnTo>
                    <a:pt x="14369" y="12471"/>
                  </a:lnTo>
                  <a:cubicBezTo>
                    <a:pt x="12137" y="9898"/>
                    <a:pt x="9338" y="7978"/>
                    <a:pt x="7383" y="5212"/>
                  </a:cubicBezTo>
                  <a:cubicBezTo>
                    <a:pt x="5926" y="3071"/>
                    <a:pt x="3661" y="156"/>
                    <a:pt x="8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19"/>
            <p:cNvSpPr/>
            <p:nvPr/>
          </p:nvSpPr>
          <p:spPr>
            <a:xfrm>
              <a:off x="3636250" y="2375375"/>
              <a:ext cx="441475" cy="350150"/>
            </a:xfrm>
            <a:custGeom>
              <a:rect b="b" l="l" r="r" t="t"/>
              <a:pathLst>
                <a:path extrusionOk="0" h="14006" w="17659">
                  <a:moveTo>
                    <a:pt x="15262" y="1321"/>
                  </a:moveTo>
                  <a:cubicBezTo>
                    <a:pt x="13611" y="3164"/>
                    <a:pt x="12658" y="5579"/>
                    <a:pt x="10734" y="7250"/>
                  </a:cubicBezTo>
                  <a:cubicBezTo>
                    <a:pt x="8206" y="9405"/>
                    <a:pt x="5289" y="11059"/>
                    <a:pt x="2141" y="12132"/>
                  </a:cubicBezTo>
                  <a:lnTo>
                    <a:pt x="2141" y="12132"/>
                  </a:lnTo>
                  <a:cubicBezTo>
                    <a:pt x="3533" y="9460"/>
                    <a:pt x="5626" y="7733"/>
                    <a:pt x="8098" y="5761"/>
                  </a:cubicBezTo>
                  <a:cubicBezTo>
                    <a:pt x="9401" y="4706"/>
                    <a:pt x="10455" y="3465"/>
                    <a:pt x="11975" y="2659"/>
                  </a:cubicBezTo>
                  <a:cubicBezTo>
                    <a:pt x="13032" y="2140"/>
                    <a:pt x="14131" y="1691"/>
                    <a:pt x="15262" y="1321"/>
                  </a:cubicBezTo>
                  <a:close/>
                  <a:moveTo>
                    <a:pt x="16910" y="0"/>
                  </a:moveTo>
                  <a:cubicBezTo>
                    <a:pt x="16857" y="0"/>
                    <a:pt x="16804" y="7"/>
                    <a:pt x="16752" y="22"/>
                  </a:cubicBezTo>
                  <a:cubicBezTo>
                    <a:pt x="14922" y="487"/>
                    <a:pt x="13154" y="1139"/>
                    <a:pt x="11448" y="1976"/>
                  </a:cubicBezTo>
                  <a:cubicBezTo>
                    <a:pt x="9835" y="2814"/>
                    <a:pt x="8749" y="4117"/>
                    <a:pt x="7353" y="5233"/>
                  </a:cubicBezTo>
                  <a:cubicBezTo>
                    <a:pt x="4562" y="7460"/>
                    <a:pt x="2258" y="9354"/>
                    <a:pt x="813" y="12545"/>
                  </a:cubicBezTo>
                  <a:lnTo>
                    <a:pt x="813" y="12545"/>
                  </a:lnTo>
                  <a:cubicBezTo>
                    <a:pt x="729" y="12569"/>
                    <a:pt x="645" y="12593"/>
                    <a:pt x="560" y="12616"/>
                  </a:cubicBezTo>
                  <a:cubicBezTo>
                    <a:pt x="0" y="12769"/>
                    <a:pt x="46" y="13318"/>
                    <a:pt x="457" y="13407"/>
                  </a:cubicBezTo>
                  <a:lnTo>
                    <a:pt x="457" y="13407"/>
                  </a:lnTo>
                  <a:cubicBezTo>
                    <a:pt x="439" y="13454"/>
                    <a:pt x="422" y="13500"/>
                    <a:pt x="405" y="13546"/>
                  </a:cubicBezTo>
                  <a:cubicBezTo>
                    <a:pt x="274" y="13859"/>
                    <a:pt x="534" y="14005"/>
                    <a:pt x="830" y="14005"/>
                  </a:cubicBezTo>
                  <a:cubicBezTo>
                    <a:pt x="1094" y="14005"/>
                    <a:pt x="1387" y="13889"/>
                    <a:pt x="1460" y="13671"/>
                  </a:cubicBezTo>
                  <a:cubicBezTo>
                    <a:pt x="1528" y="13486"/>
                    <a:pt x="1599" y="13306"/>
                    <a:pt x="1673" y="13129"/>
                  </a:cubicBezTo>
                  <a:lnTo>
                    <a:pt x="1673" y="13129"/>
                  </a:lnTo>
                  <a:cubicBezTo>
                    <a:pt x="4843" y="12144"/>
                    <a:pt x="7820" y="10597"/>
                    <a:pt x="10486" y="8583"/>
                  </a:cubicBezTo>
                  <a:cubicBezTo>
                    <a:pt x="11758" y="7653"/>
                    <a:pt x="12875" y="6505"/>
                    <a:pt x="13805" y="5233"/>
                  </a:cubicBezTo>
                  <a:cubicBezTo>
                    <a:pt x="14891" y="3620"/>
                    <a:pt x="15666" y="1852"/>
                    <a:pt x="17248" y="673"/>
                  </a:cubicBezTo>
                  <a:cubicBezTo>
                    <a:pt x="17658" y="373"/>
                    <a:pt x="17298" y="0"/>
                    <a:pt x="169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19"/>
            <p:cNvSpPr/>
            <p:nvPr/>
          </p:nvSpPr>
          <p:spPr>
            <a:xfrm>
              <a:off x="3266925" y="2664000"/>
              <a:ext cx="420475" cy="134025"/>
            </a:xfrm>
            <a:custGeom>
              <a:rect b="b" l="l" r="r" t="t"/>
              <a:pathLst>
                <a:path extrusionOk="0" h="5361" w="16819">
                  <a:moveTo>
                    <a:pt x="5575" y="864"/>
                  </a:moveTo>
                  <a:cubicBezTo>
                    <a:pt x="6716" y="864"/>
                    <a:pt x="7829" y="1317"/>
                    <a:pt x="8912" y="1784"/>
                  </a:cubicBezTo>
                  <a:cubicBezTo>
                    <a:pt x="10546" y="2442"/>
                    <a:pt x="11816" y="2577"/>
                    <a:pt x="13260" y="2577"/>
                  </a:cubicBezTo>
                  <a:cubicBezTo>
                    <a:pt x="13681" y="2577"/>
                    <a:pt x="14116" y="2566"/>
                    <a:pt x="14579" y="2552"/>
                  </a:cubicBezTo>
                  <a:lnTo>
                    <a:pt x="14579" y="2552"/>
                  </a:lnTo>
                  <a:cubicBezTo>
                    <a:pt x="13415" y="3879"/>
                    <a:pt x="11916" y="4239"/>
                    <a:pt x="10268" y="4239"/>
                  </a:cubicBezTo>
                  <a:cubicBezTo>
                    <a:pt x="8317" y="4239"/>
                    <a:pt x="6157" y="3735"/>
                    <a:pt x="4094" y="3735"/>
                  </a:cubicBezTo>
                  <a:cubicBezTo>
                    <a:pt x="3154" y="3735"/>
                    <a:pt x="2234" y="3840"/>
                    <a:pt x="1363" y="4144"/>
                  </a:cubicBezTo>
                  <a:lnTo>
                    <a:pt x="1363" y="4144"/>
                  </a:lnTo>
                  <a:cubicBezTo>
                    <a:pt x="1778" y="2852"/>
                    <a:pt x="2725" y="1770"/>
                    <a:pt x="3980" y="1195"/>
                  </a:cubicBezTo>
                  <a:cubicBezTo>
                    <a:pt x="4518" y="960"/>
                    <a:pt x="5049" y="864"/>
                    <a:pt x="5575" y="864"/>
                  </a:cubicBezTo>
                  <a:close/>
                  <a:moveTo>
                    <a:pt x="5845" y="1"/>
                  </a:moveTo>
                  <a:cubicBezTo>
                    <a:pt x="5619" y="1"/>
                    <a:pt x="5391" y="16"/>
                    <a:pt x="5159" y="47"/>
                  </a:cubicBezTo>
                  <a:cubicBezTo>
                    <a:pt x="2584" y="419"/>
                    <a:pt x="506" y="2405"/>
                    <a:pt x="40" y="4979"/>
                  </a:cubicBezTo>
                  <a:cubicBezTo>
                    <a:pt x="0" y="5262"/>
                    <a:pt x="263" y="5361"/>
                    <a:pt x="519" y="5361"/>
                  </a:cubicBezTo>
                  <a:cubicBezTo>
                    <a:pt x="656" y="5361"/>
                    <a:pt x="792" y="5333"/>
                    <a:pt x="878" y="5289"/>
                  </a:cubicBezTo>
                  <a:cubicBezTo>
                    <a:pt x="1922" y="4681"/>
                    <a:pt x="3019" y="4484"/>
                    <a:pt x="4143" y="4484"/>
                  </a:cubicBezTo>
                  <a:cubicBezTo>
                    <a:pt x="6225" y="4484"/>
                    <a:pt x="8401" y="5162"/>
                    <a:pt x="10503" y="5162"/>
                  </a:cubicBezTo>
                  <a:cubicBezTo>
                    <a:pt x="10739" y="5162"/>
                    <a:pt x="10974" y="5153"/>
                    <a:pt x="11207" y="5134"/>
                  </a:cubicBezTo>
                  <a:cubicBezTo>
                    <a:pt x="13844" y="4917"/>
                    <a:pt x="15581" y="3459"/>
                    <a:pt x="16667" y="1133"/>
                  </a:cubicBezTo>
                  <a:cubicBezTo>
                    <a:pt x="16819" y="812"/>
                    <a:pt x="16548" y="657"/>
                    <a:pt x="16235" y="657"/>
                  </a:cubicBezTo>
                  <a:cubicBezTo>
                    <a:pt x="15972" y="657"/>
                    <a:pt x="15680" y="766"/>
                    <a:pt x="15581" y="978"/>
                  </a:cubicBezTo>
                  <a:cubicBezTo>
                    <a:pt x="15459" y="1239"/>
                    <a:pt x="15330" y="1481"/>
                    <a:pt x="15196" y="1704"/>
                  </a:cubicBezTo>
                  <a:lnTo>
                    <a:pt x="15196" y="1704"/>
                  </a:lnTo>
                  <a:cubicBezTo>
                    <a:pt x="14478" y="1741"/>
                    <a:pt x="13781" y="1828"/>
                    <a:pt x="13082" y="1828"/>
                  </a:cubicBezTo>
                  <a:cubicBezTo>
                    <a:pt x="12748" y="1828"/>
                    <a:pt x="12413" y="1808"/>
                    <a:pt x="12076" y="1753"/>
                  </a:cubicBezTo>
                  <a:cubicBezTo>
                    <a:pt x="10990" y="1567"/>
                    <a:pt x="9967" y="1226"/>
                    <a:pt x="9005" y="761"/>
                  </a:cubicBezTo>
                  <a:cubicBezTo>
                    <a:pt x="7975" y="349"/>
                    <a:pt x="6946" y="1"/>
                    <a:pt x="58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19"/>
            <p:cNvSpPr/>
            <p:nvPr/>
          </p:nvSpPr>
          <p:spPr>
            <a:xfrm>
              <a:off x="3501350" y="2560000"/>
              <a:ext cx="177875" cy="161425"/>
            </a:xfrm>
            <a:custGeom>
              <a:rect b="b" l="l" r="r" t="t"/>
              <a:pathLst>
                <a:path extrusionOk="0" h="6457" w="7115">
                  <a:moveTo>
                    <a:pt x="1384" y="727"/>
                  </a:moveTo>
                  <a:lnTo>
                    <a:pt x="1384" y="727"/>
                  </a:lnTo>
                  <a:cubicBezTo>
                    <a:pt x="2153" y="1115"/>
                    <a:pt x="3566" y="2717"/>
                    <a:pt x="3847" y="2997"/>
                  </a:cubicBezTo>
                  <a:cubicBezTo>
                    <a:pt x="4381" y="3630"/>
                    <a:pt x="4852" y="4301"/>
                    <a:pt x="5260" y="5010"/>
                  </a:cubicBezTo>
                  <a:lnTo>
                    <a:pt x="5260" y="5010"/>
                  </a:lnTo>
                  <a:cubicBezTo>
                    <a:pt x="3423" y="4440"/>
                    <a:pt x="2175" y="2477"/>
                    <a:pt x="1384" y="727"/>
                  </a:cubicBezTo>
                  <a:close/>
                  <a:moveTo>
                    <a:pt x="1252" y="1"/>
                  </a:moveTo>
                  <a:cubicBezTo>
                    <a:pt x="935" y="1"/>
                    <a:pt x="611" y="89"/>
                    <a:pt x="279" y="299"/>
                  </a:cubicBezTo>
                  <a:cubicBezTo>
                    <a:pt x="186" y="361"/>
                    <a:pt x="0" y="485"/>
                    <a:pt x="62" y="640"/>
                  </a:cubicBezTo>
                  <a:cubicBezTo>
                    <a:pt x="1153" y="3136"/>
                    <a:pt x="2880" y="5579"/>
                    <a:pt x="5685" y="5809"/>
                  </a:cubicBezTo>
                  <a:lnTo>
                    <a:pt x="5685" y="5809"/>
                  </a:lnTo>
                  <a:cubicBezTo>
                    <a:pt x="5757" y="5956"/>
                    <a:pt x="5827" y="6105"/>
                    <a:pt x="5894" y="6255"/>
                  </a:cubicBezTo>
                  <a:cubicBezTo>
                    <a:pt x="5955" y="6398"/>
                    <a:pt x="6115" y="6457"/>
                    <a:pt x="6295" y="6457"/>
                  </a:cubicBezTo>
                  <a:cubicBezTo>
                    <a:pt x="6662" y="6457"/>
                    <a:pt x="7115" y="6214"/>
                    <a:pt x="7011" y="5944"/>
                  </a:cubicBezTo>
                  <a:cubicBezTo>
                    <a:pt x="6962" y="5835"/>
                    <a:pt x="6912" y="5727"/>
                    <a:pt x="6861" y="5619"/>
                  </a:cubicBezTo>
                  <a:lnTo>
                    <a:pt x="6861" y="5619"/>
                  </a:lnTo>
                  <a:cubicBezTo>
                    <a:pt x="7050" y="5425"/>
                    <a:pt x="7032" y="5160"/>
                    <a:pt x="6620" y="5138"/>
                  </a:cubicBezTo>
                  <a:lnTo>
                    <a:pt x="6620" y="5138"/>
                  </a:lnTo>
                  <a:cubicBezTo>
                    <a:pt x="5877" y="3718"/>
                    <a:pt x="4894" y="2426"/>
                    <a:pt x="3692" y="1353"/>
                  </a:cubicBezTo>
                  <a:cubicBezTo>
                    <a:pt x="2980" y="711"/>
                    <a:pt x="2150" y="1"/>
                    <a:pt x="12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19"/>
            <p:cNvSpPr/>
            <p:nvPr/>
          </p:nvSpPr>
          <p:spPr>
            <a:xfrm>
              <a:off x="3631300" y="2657975"/>
              <a:ext cx="311325" cy="64150"/>
            </a:xfrm>
            <a:custGeom>
              <a:rect b="b" l="l" r="r" t="t"/>
              <a:pathLst>
                <a:path extrusionOk="0" h="2566" w="12453">
                  <a:moveTo>
                    <a:pt x="7387" y="764"/>
                  </a:moveTo>
                  <a:cubicBezTo>
                    <a:pt x="8503" y="764"/>
                    <a:pt x="9620" y="904"/>
                    <a:pt x="10712" y="1187"/>
                  </a:cubicBezTo>
                  <a:lnTo>
                    <a:pt x="10712" y="1187"/>
                  </a:lnTo>
                  <a:cubicBezTo>
                    <a:pt x="9648" y="1660"/>
                    <a:pt x="8524" y="1826"/>
                    <a:pt x="7379" y="1826"/>
                  </a:cubicBezTo>
                  <a:cubicBezTo>
                    <a:pt x="6052" y="1826"/>
                    <a:pt x="4696" y="1604"/>
                    <a:pt x="3366" y="1380"/>
                  </a:cubicBezTo>
                  <a:lnTo>
                    <a:pt x="3366" y="1380"/>
                  </a:lnTo>
                  <a:cubicBezTo>
                    <a:pt x="4669" y="972"/>
                    <a:pt x="6027" y="764"/>
                    <a:pt x="7387" y="764"/>
                  </a:cubicBezTo>
                  <a:close/>
                  <a:moveTo>
                    <a:pt x="7634" y="0"/>
                  </a:moveTo>
                  <a:cubicBezTo>
                    <a:pt x="5670" y="0"/>
                    <a:pt x="3718" y="385"/>
                    <a:pt x="1895" y="1141"/>
                  </a:cubicBezTo>
                  <a:lnTo>
                    <a:pt x="1895" y="1141"/>
                  </a:lnTo>
                  <a:cubicBezTo>
                    <a:pt x="1628" y="1101"/>
                    <a:pt x="1362" y="1064"/>
                    <a:pt x="1099" y="1033"/>
                  </a:cubicBezTo>
                  <a:cubicBezTo>
                    <a:pt x="1078" y="1030"/>
                    <a:pt x="1057" y="1029"/>
                    <a:pt x="1036" y="1029"/>
                  </a:cubicBezTo>
                  <a:cubicBezTo>
                    <a:pt x="544" y="1029"/>
                    <a:pt x="0" y="1661"/>
                    <a:pt x="608" y="1794"/>
                  </a:cubicBezTo>
                  <a:lnTo>
                    <a:pt x="608" y="1794"/>
                  </a:lnTo>
                  <a:cubicBezTo>
                    <a:pt x="396" y="2036"/>
                    <a:pt x="649" y="2290"/>
                    <a:pt x="990" y="2290"/>
                  </a:cubicBezTo>
                  <a:cubicBezTo>
                    <a:pt x="1094" y="2290"/>
                    <a:pt x="1206" y="2266"/>
                    <a:pt x="1316" y="2211"/>
                  </a:cubicBezTo>
                  <a:cubicBezTo>
                    <a:pt x="1490" y="2124"/>
                    <a:pt x="1664" y="2040"/>
                    <a:pt x="1841" y="1961"/>
                  </a:cubicBezTo>
                  <a:lnTo>
                    <a:pt x="1841" y="1961"/>
                  </a:lnTo>
                  <a:cubicBezTo>
                    <a:pt x="3668" y="2226"/>
                    <a:pt x="5483" y="2566"/>
                    <a:pt x="7261" y="2566"/>
                  </a:cubicBezTo>
                  <a:cubicBezTo>
                    <a:pt x="8938" y="2566"/>
                    <a:pt x="10582" y="2264"/>
                    <a:pt x="12173" y="1312"/>
                  </a:cubicBezTo>
                  <a:cubicBezTo>
                    <a:pt x="12452" y="1188"/>
                    <a:pt x="12421" y="785"/>
                    <a:pt x="12142" y="691"/>
                  </a:cubicBezTo>
                  <a:cubicBezTo>
                    <a:pt x="10669" y="229"/>
                    <a:pt x="9148" y="0"/>
                    <a:pt x="76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19"/>
            <p:cNvSpPr/>
            <p:nvPr/>
          </p:nvSpPr>
          <p:spPr>
            <a:xfrm>
              <a:off x="3596925" y="2760425"/>
              <a:ext cx="204875" cy="192375"/>
            </a:xfrm>
            <a:custGeom>
              <a:rect b="b" l="l" r="r" t="t"/>
              <a:pathLst>
                <a:path extrusionOk="0" h="7695" w="8195">
                  <a:moveTo>
                    <a:pt x="6571" y="951"/>
                  </a:moveTo>
                  <a:lnTo>
                    <a:pt x="6571" y="951"/>
                  </a:lnTo>
                  <a:cubicBezTo>
                    <a:pt x="5247" y="3030"/>
                    <a:pt x="3798" y="5093"/>
                    <a:pt x="1727" y="6424"/>
                  </a:cubicBezTo>
                  <a:lnTo>
                    <a:pt x="1727" y="6424"/>
                  </a:lnTo>
                  <a:cubicBezTo>
                    <a:pt x="2612" y="4215"/>
                    <a:pt x="4386" y="1771"/>
                    <a:pt x="6571" y="951"/>
                  </a:cubicBezTo>
                  <a:close/>
                  <a:moveTo>
                    <a:pt x="7631" y="1"/>
                  </a:moveTo>
                  <a:cubicBezTo>
                    <a:pt x="7607" y="1"/>
                    <a:pt x="7583" y="3"/>
                    <a:pt x="7561" y="6"/>
                  </a:cubicBezTo>
                  <a:cubicBezTo>
                    <a:pt x="4075" y="582"/>
                    <a:pt x="1419" y="3913"/>
                    <a:pt x="373" y="7162"/>
                  </a:cubicBezTo>
                  <a:lnTo>
                    <a:pt x="373" y="7162"/>
                  </a:lnTo>
                  <a:cubicBezTo>
                    <a:pt x="1" y="7419"/>
                    <a:pt x="285" y="7695"/>
                    <a:pt x="675" y="7695"/>
                  </a:cubicBezTo>
                  <a:cubicBezTo>
                    <a:pt x="775" y="7695"/>
                    <a:pt x="881" y="7677"/>
                    <a:pt x="985" y="7636"/>
                  </a:cubicBezTo>
                  <a:cubicBezTo>
                    <a:pt x="4180" y="6178"/>
                    <a:pt x="6197" y="3294"/>
                    <a:pt x="8027" y="409"/>
                  </a:cubicBezTo>
                  <a:cubicBezTo>
                    <a:pt x="8194" y="129"/>
                    <a:pt x="7858" y="1"/>
                    <a:pt x="76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19"/>
            <p:cNvSpPr/>
            <p:nvPr/>
          </p:nvSpPr>
          <p:spPr>
            <a:xfrm>
              <a:off x="3388900" y="2884800"/>
              <a:ext cx="251650" cy="86400"/>
            </a:xfrm>
            <a:custGeom>
              <a:rect b="b" l="l" r="r" t="t"/>
              <a:pathLst>
                <a:path extrusionOk="0" h="3456" w="10066">
                  <a:moveTo>
                    <a:pt x="3492" y="565"/>
                  </a:moveTo>
                  <a:cubicBezTo>
                    <a:pt x="5349" y="565"/>
                    <a:pt x="7136" y="945"/>
                    <a:pt x="8517" y="2362"/>
                  </a:cubicBezTo>
                  <a:lnTo>
                    <a:pt x="8517" y="2362"/>
                  </a:lnTo>
                  <a:cubicBezTo>
                    <a:pt x="8038" y="2772"/>
                    <a:pt x="7459" y="2939"/>
                    <a:pt x="6837" y="2939"/>
                  </a:cubicBezTo>
                  <a:cubicBezTo>
                    <a:pt x="5085" y="2939"/>
                    <a:pt x="2983" y="1617"/>
                    <a:pt x="1741" y="656"/>
                  </a:cubicBezTo>
                  <a:lnTo>
                    <a:pt x="1741" y="656"/>
                  </a:lnTo>
                  <a:cubicBezTo>
                    <a:pt x="2325" y="602"/>
                    <a:pt x="2911" y="565"/>
                    <a:pt x="3492" y="565"/>
                  </a:cubicBezTo>
                  <a:close/>
                  <a:moveTo>
                    <a:pt x="4097" y="1"/>
                  </a:moveTo>
                  <a:cubicBezTo>
                    <a:pt x="3013" y="1"/>
                    <a:pt x="1913" y="118"/>
                    <a:pt x="869" y="242"/>
                  </a:cubicBezTo>
                  <a:cubicBezTo>
                    <a:pt x="776" y="242"/>
                    <a:pt x="1" y="521"/>
                    <a:pt x="249" y="707"/>
                  </a:cubicBezTo>
                  <a:cubicBezTo>
                    <a:pt x="1821" y="2014"/>
                    <a:pt x="4349" y="3456"/>
                    <a:pt x="6627" y="3456"/>
                  </a:cubicBezTo>
                  <a:cubicBezTo>
                    <a:pt x="7464" y="3456"/>
                    <a:pt x="8267" y="3261"/>
                    <a:pt x="8977" y="2794"/>
                  </a:cubicBezTo>
                  <a:lnTo>
                    <a:pt x="8977" y="2794"/>
                  </a:lnTo>
                  <a:cubicBezTo>
                    <a:pt x="9006" y="2798"/>
                    <a:pt x="9037" y="2801"/>
                    <a:pt x="9070" y="2801"/>
                  </a:cubicBezTo>
                  <a:cubicBezTo>
                    <a:pt x="9440" y="2801"/>
                    <a:pt x="10065" y="2507"/>
                    <a:pt x="9896" y="2289"/>
                  </a:cubicBezTo>
                  <a:lnTo>
                    <a:pt x="9865" y="2289"/>
                  </a:lnTo>
                  <a:cubicBezTo>
                    <a:pt x="9824" y="2239"/>
                    <a:pt x="9782" y="2190"/>
                    <a:pt x="9740" y="2141"/>
                  </a:cubicBezTo>
                  <a:lnTo>
                    <a:pt x="9740" y="2141"/>
                  </a:lnTo>
                  <a:cubicBezTo>
                    <a:pt x="9761" y="2119"/>
                    <a:pt x="9782" y="2095"/>
                    <a:pt x="9803" y="2072"/>
                  </a:cubicBezTo>
                  <a:cubicBezTo>
                    <a:pt x="9923" y="1939"/>
                    <a:pt x="9791" y="1886"/>
                    <a:pt x="9584" y="1886"/>
                  </a:cubicBezTo>
                  <a:cubicBezTo>
                    <a:pt x="9559" y="1886"/>
                    <a:pt x="9532" y="1886"/>
                    <a:pt x="9506" y="1888"/>
                  </a:cubicBezTo>
                  <a:lnTo>
                    <a:pt x="9506" y="1888"/>
                  </a:lnTo>
                  <a:cubicBezTo>
                    <a:pt x="8047" y="399"/>
                    <a:pt x="6097" y="1"/>
                    <a:pt x="4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19"/>
            <p:cNvSpPr/>
            <p:nvPr/>
          </p:nvSpPr>
          <p:spPr>
            <a:xfrm>
              <a:off x="3060100" y="2488550"/>
              <a:ext cx="300900" cy="466975"/>
            </a:xfrm>
            <a:custGeom>
              <a:rect b="b" l="l" r="r" t="t"/>
              <a:pathLst>
                <a:path extrusionOk="0" h="18679" w="12036">
                  <a:moveTo>
                    <a:pt x="2705" y="2356"/>
                  </a:moveTo>
                  <a:cubicBezTo>
                    <a:pt x="3562" y="4879"/>
                    <a:pt x="4619" y="7489"/>
                    <a:pt x="6049" y="9609"/>
                  </a:cubicBezTo>
                  <a:cubicBezTo>
                    <a:pt x="7811" y="12222"/>
                    <a:pt x="10657" y="14391"/>
                    <a:pt x="10561" y="17746"/>
                  </a:cubicBezTo>
                  <a:lnTo>
                    <a:pt x="10561" y="17746"/>
                  </a:lnTo>
                  <a:cubicBezTo>
                    <a:pt x="7835" y="16142"/>
                    <a:pt x="4428" y="14109"/>
                    <a:pt x="2854" y="11439"/>
                  </a:cubicBezTo>
                  <a:cubicBezTo>
                    <a:pt x="2017" y="9981"/>
                    <a:pt x="2110" y="8306"/>
                    <a:pt x="2203" y="6662"/>
                  </a:cubicBezTo>
                  <a:cubicBezTo>
                    <a:pt x="2264" y="5224"/>
                    <a:pt x="2435" y="3785"/>
                    <a:pt x="2705" y="2356"/>
                  </a:cubicBezTo>
                  <a:close/>
                  <a:moveTo>
                    <a:pt x="2930" y="1"/>
                  </a:moveTo>
                  <a:cubicBezTo>
                    <a:pt x="2611" y="1"/>
                    <a:pt x="2122" y="190"/>
                    <a:pt x="2079" y="365"/>
                  </a:cubicBezTo>
                  <a:cubicBezTo>
                    <a:pt x="1303" y="3560"/>
                    <a:pt x="0" y="8678"/>
                    <a:pt x="1768" y="11718"/>
                  </a:cubicBezTo>
                  <a:cubicBezTo>
                    <a:pt x="3506" y="14789"/>
                    <a:pt x="7445" y="16898"/>
                    <a:pt x="10330" y="18635"/>
                  </a:cubicBezTo>
                  <a:cubicBezTo>
                    <a:pt x="10375" y="18666"/>
                    <a:pt x="10439" y="18679"/>
                    <a:pt x="10513" y="18679"/>
                  </a:cubicBezTo>
                  <a:cubicBezTo>
                    <a:pt x="10778" y="18679"/>
                    <a:pt x="11173" y="18512"/>
                    <a:pt x="11335" y="18376"/>
                  </a:cubicBezTo>
                  <a:lnTo>
                    <a:pt x="11335" y="18376"/>
                  </a:lnTo>
                  <a:cubicBezTo>
                    <a:pt x="11498" y="18314"/>
                    <a:pt x="11622" y="18230"/>
                    <a:pt x="11633" y="18139"/>
                  </a:cubicBezTo>
                  <a:cubicBezTo>
                    <a:pt x="12036" y="14851"/>
                    <a:pt x="9802" y="12711"/>
                    <a:pt x="7941" y="10322"/>
                  </a:cubicBezTo>
                  <a:cubicBezTo>
                    <a:pt x="5646" y="7437"/>
                    <a:pt x="4281" y="3591"/>
                    <a:pt x="3195" y="117"/>
                  </a:cubicBezTo>
                  <a:cubicBezTo>
                    <a:pt x="3168" y="34"/>
                    <a:pt x="3064" y="1"/>
                    <a:pt x="2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19"/>
            <p:cNvSpPr/>
            <p:nvPr/>
          </p:nvSpPr>
          <p:spPr>
            <a:xfrm>
              <a:off x="3026750" y="2889000"/>
              <a:ext cx="333600" cy="115875"/>
            </a:xfrm>
            <a:custGeom>
              <a:rect b="b" l="l" r="r" t="t"/>
              <a:pathLst>
                <a:path extrusionOk="0" h="4635" w="13344">
                  <a:moveTo>
                    <a:pt x="6896" y="830"/>
                  </a:moveTo>
                  <a:cubicBezTo>
                    <a:pt x="8651" y="830"/>
                    <a:pt x="10331" y="1198"/>
                    <a:pt x="11446" y="2216"/>
                  </a:cubicBezTo>
                  <a:lnTo>
                    <a:pt x="11446" y="2216"/>
                  </a:lnTo>
                  <a:cubicBezTo>
                    <a:pt x="10103" y="3070"/>
                    <a:pt x="8769" y="3754"/>
                    <a:pt x="7270" y="3754"/>
                  </a:cubicBezTo>
                  <a:cubicBezTo>
                    <a:pt x="6723" y="3754"/>
                    <a:pt x="6153" y="3663"/>
                    <a:pt x="5553" y="3455"/>
                  </a:cubicBezTo>
                  <a:cubicBezTo>
                    <a:pt x="4276" y="2995"/>
                    <a:pt x="3019" y="2325"/>
                    <a:pt x="1784" y="1687"/>
                  </a:cubicBezTo>
                  <a:lnTo>
                    <a:pt x="1784" y="1687"/>
                  </a:lnTo>
                  <a:cubicBezTo>
                    <a:pt x="3214" y="1217"/>
                    <a:pt x="5095" y="830"/>
                    <a:pt x="6896" y="830"/>
                  </a:cubicBezTo>
                  <a:close/>
                  <a:moveTo>
                    <a:pt x="7205" y="0"/>
                  </a:moveTo>
                  <a:cubicBezTo>
                    <a:pt x="4739" y="0"/>
                    <a:pt x="2141" y="657"/>
                    <a:pt x="435" y="1346"/>
                  </a:cubicBezTo>
                  <a:cubicBezTo>
                    <a:pt x="94" y="1470"/>
                    <a:pt x="0" y="1873"/>
                    <a:pt x="373" y="2028"/>
                  </a:cubicBezTo>
                  <a:cubicBezTo>
                    <a:pt x="2420" y="3052"/>
                    <a:pt x="4715" y="4603"/>
                    <a:pt x="7073" y="4634"/>
                  </a:cubicBezTo>
                  <a:cubicBezTo>
                    <a:pt x="7101" y="4634"/>
                    <a:pt x="7129" y="4634"/>
                    <a:pt x="7158" y="4634"/>
                  </a:cubicBezTo>
                  <a:cubicBezTo>
                    <a:pt x="8945" y="4634"/>
                    <a:pt x="10525" y="3791"/>
                    <a:pt x="11999" y="2843"/>
                  </a:cubicBezTo>
                  <a:lnTo>
                    <a:pt x="11999" y="2843"/>
                  </a:lnTo>
                  <a:cubicBezTo>
                    <a:pt x="12033" y="2891"/>
                    <a:pt x="12066" y="2940"/>
                    <a:pt x="12098" y="2990"/>
                  </a:cubicBezTo>
                  <a:cubicBezTo>
                    <a:pt x="12169" y="3105"/>
                    <a:pt x="12309" y="3154"/>
                    <a:pt x="12465" y="3154"/>
                  </a:cubicBezTo>
                  <a:cubicBezTo>
                    <a:pt x="12853" y="3154"/>
                    <a:pt x="13343" y="2848"/>
                    <a:pt x="13122" y="2493"/>
                  </a:cubicBezTo>
                  <a:cubicBezTo>
                    <a:pt x="13035" y="2359"/>
                    <a:pt x="12943" y="2232"/>
                    <a:pt x="12846" y="2110"/>
                  </a:cubicBezTo>
                  <a:lnTo>
                    <a:pt x="12846" y="2110"/>
                  </a:lnTo>
                  <a:cubicBezTo>
                    <a:pt x="12831" y="2038"/>
                    <a:pt x="12773" y="1974"/>
                    <a:pt x="12689" y="1925"/>
                  </a:cubicBezTo>
                  <a:lnTo>
                    <a:pt x="12689" y="1925"/>
                  </a:lnTo>
                  <a:cubicBezTo>
                    <a:pt x="11418" y="502"/>
                    <a:pt x="9362" y="0"/>
                    <a:pt x="7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19"/>
            <p:cNvSpPr/>
            <p:nvPr/>
          </p:nvSpPr>
          <p:spPr>
            <a:xfrm>
              <a:off x="3103525" y="3018500"/>
              <a:ext cx="382200" cy="152775"/>
            </a:xfrm>
            <a:custGeom>
              <a:rect b="b" l="l" r="r" t="t"/>
              <a:pathLst>
                <a:path extrusionOk="0" h="6111" w="15288">
                  <a:moveTo>
                    <a:pt x="11629" y="670"/>
                  </a:moveTo>
                  <a:cubicBezTo>
                    <a:pt x="12392" y="670"/>
                    <a:pt x="13146" y="896"/>
                    <a:pt x="13866" y="1470"/>
                  </a:cubicBezTo>
                  <a:cubicBezTo>
                    <a:pt x="13910" y="1505"/>
                    <a:pt x="13969" y="1527"/>
                    <a:pt x="14038" y="1537"/>
                  </a:cubicBezTo>
                  <a:lnTo>
                    <a:pt x="14038" y="1537"/>
                  </a:lnTo>
                  <a:cubicBezTo>
                    <a:pt x="13228" y="4218"/>
                    <a:pt x="10107" y="4686"/>
                    <a:pt x="7631" y="5099"/>
                  </a:cubicBezTo>
                  <a:cubicBezTo>
                    <a:pt x="5965" y="5354"/>
                    <a:pt x="4299" y="5487"/>
                    <a:pt x="2620" y="5487"/>
                  </a:cubicBezTo>
                  <a:cubicBezTo>
                    <a:pt x="2365" y="5487"/>
                    <a:pt x="2111" y="5484"/>
                    <a:pt x="1855" y="5478"/>
                  </a:cubicBezTo>
                  <a:lnTo>
                    <a:pt x="1855" y="5478"/>
                  </a:lnTo>
                  <a:lnTo>
                    <a:pt x="6359" y="2897"/>
                  </a:lnTo>
                  <a:cubicBezTo>
                    <a:pt x="7915" y="1977"/>
                    <a:pt x="9795" y="670"/>
                    <a:pt x="11629" y="670"/>
                  </a:cubicBezTo>
                  <a:close/>
                  <a:moveTo>
                    <a:pt x="11930" y="1"/>
                  </a:moveTo>
                  <a:cubicBezTo>
                    <a:pt x="11077" y="1"/>
                    <a:pt x="10207" y="204"/>
                    <a:pt x="9368" y="539"/>
                  </a:cubicBezTo>
                  <a:cubicBezTo>
                    <a:pt x="6204" y="1811"/>
                    <a:pt x="3257" y="3889"/>
                    <a:pt x="342" y="5595"/>
                  </a:cubicBezTo>
                  <a:cubicBezTo>
                    <a:pt x="0" y="5782"/>
                    <a:pt x="124" y="6061"/>
                    <a:pt x="466" y="6061"/>
                  </a:cubicBezTo>
                  <a:cubicBezTo>
                    <a:pt x="1069" y="6094"/>
                    <a:pt x="1671" y="6110"/>
                    <a:pt x="2271" y="6110"/>
                  </a:cubicBezTo>
                  <a:cubicBezTo>
                    <a:pt x="5039" y="6110"/>
                    <a:pt x="7778" y="5762"/>
                    <a:pt x="10454" y="5099"/>
                  </a:cubicBezTo>
                  <a:cubicBezTo>
                    <a:pt x="12780" y="4510"/>
                    <a:pt x="14766" y="3517"/>
                    <a:pt x="15262" y="974"/>
                  </a:cubicBezTo>
                  <a:cubicBezTo>
                    <a:pt x="15287" y="796"/>
                    <a:pt x="15116" y="722"/>
                    <a:pt x="14900" y="722"/>
                  </a:cubicBezTo>
                  <a:cubicBezTo>
                    <a:pt x="14787" y="722"/>
                    <a:pt x="14660" y="743"/>
                    <a:pt x="14544" y="780"/>
                  </a:cubicBezTo>
                  <a:lnTo>
                    <a:pt x="14544" y="780"/>
                  </a:lnTo>
                  <a:cubicBezTo>
                    <a:pt x="13731" y="232"/>
                    <a:pt x="12840" y="1"/>
                    <a:pt x="11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19"/>
            <p:cNvSpPr/>
            <p:nvPr/>
          </p:nvSpPr>
          <p:spPr>
            <a:xfrm>
              <a:off x="3296100" y="3087275"/>
              <a:ext cx="216125" cy="333150"/>
            </a:xfrm>
            <a:custGeom>
              <a:rect b="b" l="l" r="r" t="t"/>
              <a:pathLst>
                <a:path extrusionOk="0" h="13326" w="8645">
                  <a:moveTo>
                    <a:pt x="5528" y="890"/>
                  </a:moveTo>
                  <a:cubicBezTo>
                    <a:pt x="7061" y="4499"/>
                    <a:pt x="7427" y="8493"/>
                    <a:pt x="6603" y="12314"/>
                  </a:cubicBezTo>
                  <a:lnTo>
                    <a:pt x="6603" y="12314"/>
                  </a:lnTo>
                  <a:cubicBezTo>
                    <a:pt x="3643" y="9738"/>
                    <a:pt x="1339" y="2794"/>
                    <a:pt x="5528" y="890"/>
                  </a:cubicBezTo>
                  <a:close/>
                  <a:moveTo>
                    <a:pt x="6188" y="1"/>
                  </a:moveTo>
                  <a:cubicBezTo>
                    <a:pt x="5837" y="1"/>
                    <a:pt x="5224" y="245"/>
                    <a:pt x="5295" y="363"/>
                  </a:cubicBezTo>
                  <a:cubicBezTo>
                    <a:pt x="5327" y="433"/>
                    <a:pt x="5359" y="503"/>
                    <a:pt x="5390" y="574"/>
                  </a:cubicBezTo>
                  <a:lnTo>
                    <a:pt x="5390" y="574"/>
                  </a:lnTo>
                  <a:cubicBezTo>
                    <a:pt x="1" y="2629"/>
                    <a:pt x="2231" y="11024"/>
                    <a:pt x="6411" y="13298"/>
                  </a:cubicBezTo>
                  <a:cubicBezTo>
                    <a:pt x="6449" y="13317"/>
                    <a:pt x="6512" y="13325"/>
                    <a:pt x="6590" y="13325"/>
                  </a:cubicBezTo>
                  <a:cubicBezTo>
                    <a:pt x="6894" y="13325"/>
                    <a:pt x="7416" y="13192"/>
                    <a:pt x="7466" y="13019"/>
                  </a:cubicBezTo>
                  <a:cubicBezTo>
                    <a:pt x="8645" y="8707"/>
                    <a:pt x="8272" y="4116"/>
                    <a:pt x="6411" y="84"/>
                  </a:cubicBezTo>
                  <a:cubicBezTo>
                    <a:pt x="6382" y="25"/>
                    <a:pt x="6297" y="1"/>
                    <a:pt x="6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19"/>
            <p:cNvSpPr/>
            <p:nvPr/>
          </p:nvSpPr>
          <p:spPr>
            <a:xfrm>
              <a:off x="3568025" y="2838900"/>
              <a:ext cx="380325" cy="518525"/>
            </a:xfrm>
            <a:custGeom>
              <a:rect b="b" l="l" r="r" t="t"/>
              <a:pathLst>
                <a:path extrusionOk="0" h="20741" w="15213">
                  <a:moveTo>
                    <a:pt x="14007" y="1219"/>
                  </a:moveTo>
                  <a:lnTo>
                    <a:pt x="14007" y="1219"/>
                  </a:lnTo>
                  <a:cubicBezTo>
                    <a:pt x="13109" y="8350"/>
                    <a:pt x="6594" y="13065"/>
                    <a:pt x="3758" y="19468"/>
                  </a:cubicBezTo>
                  <a:lnTo>
                    <a:pt x="3758" y="19468"/>
                  </a:lnTo>
                  <a:cubicBezTo>
                    <a:pt x="2512" y="18332"/>
                    <a:pt x="2117" y="16355"/>
                    <a:pt x="2141" y="14703"/>
                  </a:cubicBezTo>
                  <a:cubicBezTo>
                    <a:pt x="2203" y="12345"/>
                    <a:pt x="3196" y="10112"/>
                    <a:pt x="4871" y="8468"/>
                  </a:cubicBezTo>
                  <a:cubicBezTo>
                    <a:pt x="7533" y="5723"/>
                    <a:pt x="10888" y="3499"/>
                    <a:pt x="14007" y="1219"/>
                  </a:cubicBezTo>
                  <a:close/>
                  <a:moveTo>
                    <a:pt x="14911" y="0"/>
                  </a:moveTo>
                  <a:cubicBezTo>
                    <a:pt x="14653" y="0"/>
                    <a:pt x="14301" y="142"/>
                    <a:pt x="14208" y="217"/>
                  </a:cubicBezTo>
                  <a:cubicBezTo>
                    <a:pt x="11881" y="1985"/>
                    <a:pt x="9555" y="3753"/>
                    <a:pt x="7260" y="5521"/>
                  </a:cubicBezTo>
                  <a:cubicBezTo>
                    <a:pt x="5460" y="6886"/>
                    <a:pt x="3599" y="8313"/>
                    <a:pt x="2389" y="10236"/>
                  </a:cubicBezTo>
                  <a:cubicBezTo>
                    <a:pt x="528" y="13121"/>
                    <a:pt x="1" y="19387"/>
                    <a:pt x="4096" y="20720"/>
                  </a:cubicBezTo>
                  <a:cubicBezTo>
                    <a:pt x="4133" y="20734"/>
                    <a:pt x="4178" y="20740"/>
                    <a:pt x="4228" y="20740"/>
                  </a:cubicBezTo>
                  <a:cubicBezTo>
                    <a:pt x="4637" y="20740"/>
                    <a:pt x="5382" y="20331"/>
                    <a:pt x="4995" y="20193"/>
                  </a:cubicBezTo>
                  <a:cubicBezTo>
                    <a:pt x="4850" y="20145"/>
                    <a:pt x="4711" y="20088"/>
                    <a:pt x="4578" y="20024"/>
                  </a:cubicBezTo>
                  <a:lnTo>
                    <a:pt x="4578" y="20024"/>
                  </a:lnTo>
                  <a:cubicBezTo>
                    <a:pt x="7322" y="13038"/>
                    <a:pt x="14705" y="8172"/>
                    <a:pt x="15200" y="248"/>
                  </a:cubicBezTo>
                  <a:cubicBezTo>
                    <a:pt x="15213" y="62"/>
                    <a:pt x="15082" y="0"/>
                    <a:pt x="149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19"/>
            <p:cNvSpPr/>
            <p:nvPr/>
          </p:nvSpPr>
          <p:spPr>
            <a:xfrm>
              <a:off x="3653750" y="3228600"/>
              <a:ext cx="477550" cy="187900"/>
            </a:xfrm>
            <a:custGeom>
              <a:rect b="b" l="l" r="r" t="t"/>
              <a:pathLst>
                <a:path extrusionOk="0" h="7516" w="19102">
                  <a:moveTo>
                    <a:pt x="10660" y="570"/>
                  </a:moveTo>
                  <a:cubicBezTo>
                    <a:pt x="12462" y="570"/>
                    <a:pt x="14240" y="687"/>
                    <a:pt x="16030" y="687"/>
                  </a:cubicBezTo>
                  <a:cubicBezTo>
                    <a:pt x="16332" y="687"/>
                    <a:pt x="16635" y="684"/>
                    <a:pt x="16939" y="676"/>
                  </a:cubicBezTo>
                  <a:lnTo>
                    <a:pt x="16939" y="676"/>
                  </a:lnTo>
                  <a:cubicBezTo>
                    <a:pt x="14822" y="1878"/>
                    <a:pt x="13300" y="3966"/>
                    <a:pt x="11182" y="5194"/>
                  </a:cubicBezTo>
                  <a:cubicBezTo>
                    <a:pt x="10158" y="5784"/>
                    <a:pt x="9073" y="6218"/>
                    <a:pt x="7956" y="6497"/>
                  </a:cubicBezTo>
                  <a:cubicBezTo>
                    <a:pt x="7302" y="6652"/>
                    <a:pt x="6140" y="6884"/>
                    <a:pt x="5072" y="6884"/>
                  </a:cubicBezTo>
                  <a:cubicBezTo>
                    <a:pt x="4216" y="6884"/>
                    <a:pt x="3421" y="6735"/>
                    <a:pt x="2993" y="6280"/>
                  </a:cubicBezTo>
                  <a:cubicBezTo>
                    <a:pt x="2362" y="5650"/>
                    <a:pt x="2286" y="4814"/>
                    <a:pt x="1695" y="4290"/>
                  </a:cubicBezTo>
                  <a:lnTo>
                    <a:pt x="1695" y="4290"/>
                  </a:lnTo>
                  <a:cubicBezTo>
                    <a:pt x="1719" y="1121"/>
                    <a:pt x="8070" y="602"/>
                    <a:pt x="10220" y="573"/>
                  </a:cubicBezTo>
                  <a:cubicBezTo>
                    <a:pt x="10367" y="571"/>
                    <a:pt x="10514" y="570"/>
                    <a:pt x="10660" y="570"/>
                  </a:cubicBezTo>
                  <a:close/>
                  <a:moveTo>
                    <a:pt x="10987" y="0"/>
                  </a:moveTo>
                  <a:cubicBezTo>
                    <a:pt x="9356" y="0"/>
                    <a:pt x="7731" y="100"/>
                    <a:pt x="6126" y="479"/>
                  </a:cubicBezTo>
                  <a:cubicBezTo>
                    <a:pt x="4352" y="916"/>
                    <a:pt x="1113" y="2025"/>
                    <a:pt x="614" y="4061"/>
                  </a:cubicBezTo>
                  <a:lnTo>
                    <a:pt x="614" y="4061"/>
                  </a:lnTo>
                  <a:cubicBezTo>
                    <a:pt x="282" y="4185"/>
                    <a:pt x="1" y="4400"/>
                    <a:pt x="263" y="4512"/>
                  </a:cubicBezTo>
                  <a:cubicBezTo>
                    <a:pt x="367" y="4553"/>
                    <a:pt x="462" y="4601"/>
                    <a:pt x="549" y="4656"/>
                  </a:cubicBezTo>
                  <a:lnTo>
                    <a:pt x="549" y="4656"/>
                  </a:lnTo>
                  <a:cubicBezTo>
                    <a:pt x="551" y="4751"/>
                    <a:pt x="559" y="4848"/>
                    <a:pt x="573" y="4946"/>
                  </a:cubicBezTo>
                  <a:cubicBezTo>
                    <a:pt x="594" y="5060"/>
                    <a:pt x="732" y="5108"/>
                    <a:pt x="904" y="5108"/>
                  </a:cubicBezTo>
                  <a:cubicBezTo>
                    <a:pt x="947" y="5108"/>
                    <a:pt x="992" y="5105"/>
                    <a:pt x="1037" y="5100"/>
                  </a:cubicBezTo>
                  <a:lnTo>
                    <a:pt x="1037" y="5100"/>
                  </a:lnTo>
                  <a:cubicBezTo>
                    <a:pt x="1634" y="5841"/>
                    <a:pt x="1837" y="6924"/>
                    <a:pt x="2931" y="7273"/>
                  </a:cubicBezTo>
                  <a:cubicBezTo>
                    <a:pt x="3460" y="7446"/>
                    <a:pt x="4059" y="7515"/>
                    <a:pt x="4682" y="7515"/>
                  </a:cubicBezTo>
                  <a:cubicBezTo>
                    <a:pt x="5959" y="7515"/>
                    <a:pt x="7337" y="7223"/>
                    <a:pt x="8421" y="6931"/>
                  </a:cubicBezTo>
                  <a:cubicBezTo>
                    <a:pt x="10096" y="6466"/>
                    <a:pt x="11647" y="5691"/>
                    <a:pt x="13074" y="4698"/>
                  </a:cubicBezTo>
                  <a:cubicBezTo>
                    <a:pt x="14935" y="3333"/>
                    <a:pt x="16362" y="1286"/>
                    <a:pt x="18627" y="511"/>
                  </a:cubicBezTo>
                  <a:cubicBezTo>
                    <a:pt x="19102" y="362"/>
                    <a:pt x="18980" y="43"/>
                    <a:pt x="18534" y="43"/>
                  </a:cubicBezTo>
                  <a:cubicBezTo>
                    <a:pt x="18514" y="43"/>
                    <a:pt x="18493" y="44"/>
                    <a:pt x="18472" y="45"/>
                  </a:cubicBezTo>
                  <a:cubicBezTo>
                    <a:pt x="17759" y="99"/>
                    <a:pt x="17044" y="118"/>
                    <a:pt x="16327" y="118"/>
                  </a:cubicBezTo>
                  <a:cubicBezTo>
                    <a:pt x="14551" y="118"/>
                    <a:pt x="12765" y="0"/>
                    <a:pt x="109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19"/>
            <p:cNvSpPr/>
            <p:nvPr/>
          </p:nvSpPr>
          <p:spPr>
            <a:xfrm>
              <a:off x="3316825" y="2947825"/>
              <a:ext cx="291075" cy="292850"/>
            </a:xfrm>
            <a:custGeom>
              <a:rect b="b" l="l" r="r" t="t"/>
              <a:pathLst>
                <a:path extrusionOk="0" h="11714" w="11643">
                  <a:moveTo>
                    <a:pt x="833" y="0"/>
                  </a:moveTo>
                  <a:cubicBezTo>
                    <a:pt x="551" y="0"/>
                    <a:pt x="1" y="279"/>
                    <a:pt x="247" y="388"/>
                  </a:cubicBezTo>
                  <a:lnTo>
                    <a:pt x="247" y="357"/>
                  </a:lnTo>
                  <a:cubicBezTo>
                    <a:pt x="5210" y="2405"/>
                    <a:pt x="9553" y="6220"/>
                    <a:pt x="10762" y="11617"/>
                  </a:cubicBezTo>
                  <a:cubicBezTo>
                    <a:pt x="10782" y="11685"/>
                    <a:pt x="10875" y="11713"/>
                    <a:pt x="10994" y="11713"/>
                  </a:cubicBezTo>
                  <a:cubicBezTo>
                    <a:pt x="11257" y="11713"/>
                    <a:pt x="11643" y="11572"/>
                    <a:pt x="11600" y="11400"/>
                  </a:cubicBezTo>
                  <a:cubicBezTo>
                    <a:pt x="10359" y="5910"/>
                    <a:pt x="5954" y="2095"/>
                    <a:pt x="929" y="16"/>
                  </a:cubicBezTo>
                  <a:cubicBezTo>
                    <a:pt x="904" y="5"/>
                    <a:pt x="871" y="0"/>
                    <a:pt x="8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19"/>
            <p:cNvSpPr/>
            <p:nvPr/>
          </p:nvSpPr>
          <p:spPr>
            <a:xfrm>
              <a:off x="3592850" y="2082700"/>
              <a:ext cx="154350" cy="1167000"/>
            </a:xfrm>
            <a:custGeom>
              <a:rect b="b" l="l" r="r" t="t"/>
              <a:pathLst>
                <a:path extrusionOk="0" h="46680" w="6174">
                  <a:moveTo>
                    <a:pt x="4057" y="1"/>
                  </a:moveTo>
                  <a:cubicBezTo>
                    <a:pt x="3776" y="1"/>
                    <a:pt x="3404" y="235"/>
                    <a:pt x="3537" y="500"/>
                  </a:cubicBezTo>
                  <a:cubicBezTo>
                    <a:pt x="4591" y="2392"/>
                    <a:pt x="5119" y="4595"/>
                    <a:pt x="5026" y="6766"/>
                  </a:cubicBezTo>
                  <a:cubicBezTo>
                    <a:pt x="4933" y="8627"/>
                    <a:pt x="4281" y="10395"/>
                    <a:pt x="4157" y="12194"/>
                  </a:cubicBezTo>
                  <a:cubicBezTo>
                    <a:pt x="4002" y="14025"/>
                    <a:pt x="4622" y="15824"/>
                    <a:pt x="4498" y="17623"/>
                  </a:cubicBezTo>
                  <a:cubicBezTo>
                    <a:pt x="4312" y="19608"/>
                    <a:pt x="2947" y="20973"/>
                    <a:pt x="2451" y="22803"/>
                  </a:cubicBezTo>
                  <a:cubicBezTo>
                    <a:pt x="1955" y="24633"/>
                    <a:pt x="2017" y="26494"/>
                    <a:pt x="1490" y="28293"/>
                  </a:cubicBezTo>
                  <a:cubicBezTo>
                    <a:pt x="931" y="30123"/>
                    <a:pt x="590" y="31985"/>
                    <a:pt x="435" y="33877"/>
                  </a:cubicBezTo>
                  <a:cubicBezTo>
                    <a:pt x="187" y="38064"/>
                    <a:pt x="125" y="42252"/>
                    <a:pt x="1" y="46440"/>
                  </a:cubicBezTo>
                  <a:cubicBezTo>
                    <a:pt x="1" y="46609"/>
                    <a:pt x="148" y="46680"/>
                    <a:pt x="320" y="46680"/>
                  </a:cubicBezTo>
                  <a:cubicBezTo>
                    <a:pt x="556" y="46680"/>
                    <a:pt x="838" y="46544"/>
                    <a:pt x="838" y="46347"/>
                  </a:cubicBezTo>
                  <a:cubicBezTo>
                    <a:pt x="993" y="42066"/>
                    <a:pt x="993" y="37723"/>
                    <a:pt x="1303" y="33443"/>
                  </a:cubicBezTo>
                  <a:cubicBezTo>
                    <a:pt x="1459" y="31364"/>
                    <a:pt x="2017" y="29534"/>
                    <a:pt x="2544" y="27549"/>
                  </a:cubicBezTo>
                  <a:cubicBezTo>
                    <a:pt x="3134" y="25315"/>
                    <a:pt x="2916" y="23082"/>
                    <a:pt x="4095" y="21004"/>
                  </a:cubicBezTo>
                  <a:cubicBezTo>
                    <a:pt x="4871" y="19577"/>
                    <a:pt x="5398" y="18460"/>
                    <a:pt x="5336" y="16816"/>
                  </a:cubicBezTo>
                  <a:cubicBezTo>
                    <a:pt x="5274" y="14614"/>
                    <a:pt x="4840" y="12660"/>
                    <a:pt x="5274" y="10426"/>
                  </a:cubicBezTo>
                  <a:cubicBezTo>
                    <a:pt x="5987" y="6704"/>
                    <a:pt x="6173" y="3602"/>
                    <a:pt x="4312" y="128"/>
                  </a:cubicBezTo>
                  <a:cubicBezTo>
                    <a:pt x="4268" y="39"/>
                    <a:pt x="4170" y="1"/>
                    <a:pt x="40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 name="Google Shape;2114;p19"/>
          <p:cNvGrpSpPr/>
          <p:nvPr/>
        </p:nvGrpSpPr>
        <p:grpSpPr>
          <a:xfrm>
            <a:off x="7050713" y="4328538"/>
            <a:ext cx="700450" cy="636075"/>
            <a:chOff x="3652400" y="3788700"/>
            <a:chExt cx="700450" cy="636075"/>
          </a:xfrm>
        </p:grpSpPr>
        <p:sp>
          <p:nvSpPr>
            <p:cNvPr id="2115" name="Google Shape;2115;p19"/>
            <p:cNvSpPr/>
            <p:nvPr/>
          </p:nvSpPr>
          <p:spPr>
            <a:xfrm>
              <a:off x="3941050" y="3916900"/>
              <a:ext cx="65150" cy="72250"/>
            </a:xfrm>
            <a:custGeom>
              <a:rect b="b" l="l" r="r" t="t"/>
              <a:pathLst>
                <a:path extrusionOk="0" h="2890" w="2606">
                  <a:moveTo>
                    <a:pt x="1800" y="1"/>
                  </a:moveTo>
                  <a:cubicBezTo>
                    <a:pt x="1498" y="1"/>
                    <a:pt x="1118" y="159"/>
                    <a:pt x="1032" y="354"/>
                  </a:cubicBezTo>
                  <a:lnTo>
                    <a:pt x="1032" y="354"/>
                  </a:lnTo>
                  <a:cubicBezTo>
                    <a:pt x="780" y="380"/>
                    <a:pt x="506" y="491"/>
                    <a:pt x="435" y="648"/>
                  </a:cubicBezTo>
                  <a:cubicBezTo>
                    <a:pt x="124" y="1268"/>
                    <a:pt x="0" y="2012"/>
                    <a:pt x="93" y="2726"/>
                  </a:cubicBezTo>
                  <a:cubicBezTo>
                    <a:pt x="121" y="2853"/>
                    <a:pt x="258" y="2890"/>
                    <a:pt x="411" y="2890"/>
                  </a:cubicBezTo>
                  <a:cubicBezTo>
                    <a:pt x="594" y="2890"/>
                    <a:pt x="801" y="2836"/>
                    <a:pt x="869" y="2819"/>
                  </a:cubicBezTo>
                  <a:cubicBezTo>
                    <a:pt x="1892" y="2385"/>
                    <a:pt x="2606" y="1268"/>
                    <a:pt x="2172" y="182"/>
                  </a:cubicBezTo>
                  <a:cubicBezTo>
                    <a:pt x="2122" y="53"/>
                    <a:pt x="1974" y="1"/>
                    <a:pt x="18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19"/>
            <p:cNvSpPr/>
            <p:nvPr/>
          </p:nvSpPr>
          <p:spPr>
            <a:xfrm>
              <a:off x="4125850" y="3918850"/>
              <a:ext cx="58725" cy="76325"/>
            </a:xfrm>
            <a:custGeom>
              <a:rect b="b" l="l" r="r" t="t"/>
              <a:pathLst>
                <a:path extrusionOk="0" h="3053" w="2349">
                  <a:moveTo>
                    <a:pt x="1488" y="1"/>
                  </a:moveTo>
                  <a:cubicBezTo>
                    <a:pt x="1165" y="1"/>
                    <a:pt x="767" y="244"/>
                    <a:pt x="783" y="561"/>
                  </a:cubicBezTo>
                  <a:lnTo>
                    <a:pt x="783" y="561"/>
                  </a:lnTo>
                  <a:cubicBezTo>
                    <a:pt x="491" y="578"/>
                    <a:pt x="178" y="750"/>
                    <a:pt x="146" y="1035"/>
                  </a:cubicBezTo>
                  <a:cubicBezTo>
                    <a:pt x="115" y="1562"/>
                    <a:pt x="53" y="2121"/>
                    <a:pt x="22" y="2648"/>
                  </a:cubicBezTo>
                  <a:cubicBezTo>
                    <a:pt x="1" y="2944"/>
                    <a:pt x="268" y="3052"/>
                    <a:pt x="528" y="3052"/>
                  </a:cubicBezTo>
                  <a:cubicBezTo>
                    <a:pt x="650" y="3052"/>
                    <a:pt x="770" y="3029"/>
                    <a:pt x="859" y="2989"/>
                  </a:cubicBezTo>
                  <a:cubicBezTo>
                    <a:pt x="1914" y="2493"/>
                    <a:pt x="2348" y="1252"/>
                    <a:pt x="1852" y="197"/>
                  </a:cubicBezTo>
                  <a:cubicBezTo>
                    <a:pt x="1788" y="59"/>
                    <a:pt x="1647" y="1"/>
                    <a:pt x="14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19"/>
            <p:cNvSpPr/>
            <p:nvPr/>
          </p:nvSpPr>
          <p:spPr>
            <a:xfrm>
              <a:off x="4000750" y="4053225"/>
              <a:ext cx="75575" cy="74650"/>
            </a:xfrm>
            <a:custGeom>
              <a:rect b="b" l="l" r="r" t="t"/>
              <a:pathLst>
                <a:path extrusionOk="0" h="2986" w="3023">
                  <a:moveTo>
                    <a:pt x="2768" y="0"/>
                  </a:moveTo>
                  <a:cubicBezTo>
                    <a:pt x="2724" y="0"/>
                    <a:pt x="2686" y="3"/>
                    <a:pt x="2668" y="3"/>
                  </a:cubicBezTo>
                  <a:cubicBezTo>
                    <a:pt x="2062" y="55"/>
                    <a:pt x="1321" y="287"/>
                    <a:pt x="1113" y="870"/>
                  </a:cubicBezTo>
                  <a:lnTo>
                    <a:pt x="1113" y="870"/>
                  </a:lnTo>
                  <a:cubicBezTo>
                    <a:pt x="756" y="892"/>
                    <a:pt x="213" y="1132"/>
                    <a:pt x="280" y="1243"/>
                  </a:cubicBezTo>
                  <a:cubicBezTo>
                    <a:pt x="528" y="1740"/>
                    <a:pt x="1" y="2174"/>
                    <a:pt x="187" y="2639"/>
                  </a:cubicBezTo>
                  <a:cubicBezTo>
                    <a:pt x="282" y="2906"/>
                    <a:pt x="483" y="2986"/>
                    <a:pt x="710" y="2986"/>
                  </a:cubicBezTo>
                  <a:cubicBezTo>
                    <a:pt x="852" y="2986"/>
                    <a:pt x="1005" y="2954"/>
                    <a:pt x="1148" y="2918"/>
                  </a:cubicBezTo>
                  <a:cubicBezTo>
                    <a:pt x="1707" y="2763"/>
                    <a:pt x="1924" y="2391"/>
                    <a:pt x="2172" y="1926"/>
                  </a:cubicBezTo>
                  <a:cubicBezTo>
                    <a:pt x="2482" y="1336"/>
                    <a:pt x="2730" y="747"/>
                    <a:pt x="2979" y="127"/>
                  </a:cubicBezTo>
                  <a:cubicBezTo>
                    <a:pt x="3023" y="16"/>
                    <a:pt x="2877" y="0"/>
                    <a:pt x="27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19"/>
            <p:cNvSpPr/>
            <p:nvPr/>
          </p:nvSpPr>
          <p:spPr>
            <a:xfrm>
              <a:off x="3800675" y="4048800"/>
              <a:ext cx="69825" cy="77400"/>
            </a:xfrm>
            <a:custGeom>
              <a:rect b="b" l="l" r="r" t="t"/>
              <a:pathLst>
                <a:path extrusionOk="0" h="3096" w="2793">
                  <a:moveTo>
                    <a:pt x="1487" y="1268"/>
                  </a:moveTo>
                  <a:cubicBezTo>
                    <a:pt x="1435" y="1475"/>
                    <a:pt x="1348" y="1672"/>
                    <a:pt x="1231" y="1852"/>
                  </a:cubicBezTo>
                  <a:lnTo>
                    <a:pt x="1231" y="1852"/>
                  </a:lnTo>
                  <a:cubicBezTo>
                    <a:pt x="1267" y="1652"/>
                    <a:pt x="1345" y="1458"/>
                    <a:pt x="1462" y="1284"/>
                  </a:cubicBezTo>
                  <a:lnTo>
                    <a:pt x="1462" y="1284"/>
                  </a:lnTo>
                  <a:cubicBezTo>
                    <a:pt x="1471" y="1279"/>
                    <a:pt x="1479" y="1273"/>
                    <a:pt x="1487" y="1268"/>
                  </a:cubicBezTo>
                  <a:close/>
                  <a:moveTo>
                    <a:pt x="2313" y="1"/>
                  </a:moveTo>
                  <a:cubicBezTo>
                    <a:pt x="2085" y="1"/>
                    <a:pt x="1809" y="95"/>
                    <a:pt x="1738" y="149"/>
                  </a:cubicBezTo>
                  <a:lnTo>
                    <a:pt x="776" y="862"/>
                  </a:lnTo>
                  <a:cubicBezTo>
                    <a:pt x="690" y="927"/>
                    <a:pt x="634" y="987"/>
                    <a:pt x="603" y="1041"/>
                  </a:cubicBezTo>
                  <a:lnTo>
                    <a:pt x="603" y="1041"/>
                  </a:lnTo>
                  <a:cubicBezTo>
                    <a:pt x="554" y="1080"/>
                    <a:pt x="508" y="1124"/>
                    <a:pt x="466" y="1172"/>
                  </a:cubicBezTo>
                  <a:lnTo>
                    <a:pt x="528" y="1172"/>
                  </a:lnTo>
                  <a:cubicBezTo>
                    <a:pt x="94" y="1637"/>
                    <a:pt x="1" y="2320"/>
                    <a:pt x="218" y="2909"/>
                  </a:cubicBezTo>
                  <a:cubicBezTo>
                    <a:pt x="264" y="3049"/>
                    <a:pt x="412" y="3095"/>
                    <a:pt x="571" y="3095"/>
                  </a:cubicBezTo>
                  <a:cubicBezTo>
                    <a:pt x="730" y="3095"/>
                    <a:pt x="900" y="3049"/>
                    <a:pt x="993" y="3002"/>
                  </a:cubicBezTo>
                  <a:cubicBezTo>
                    <a:pt x="2110" y="2537"/>
                    <a:pt x="2793" y="1389"/>
                    <a:pt x="2637" y="211"/>
                  </a:cubicBezTo>
                  <a:cubicBezTo>
                    <a:pt x="2624" y="52"/>
                    <a:pt x="2482" y="1"/>
                    <a:pt x="2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19"/>
            <p:cNvSpPr/>
            <p:nvPr/>
          </p:nvSpPr>
          <p:spPr>
            <a:xfrm>
              <a:off x="3854875" y="4183625"/>
              <a:ext cx="67575" cy="96850"/>
            </a:xfrm>
            <a:custGeom>
              <a:rect b="b" l="l" r="r" t="t"/>
              <a:pathLst>
                <a:path extrusionOk="0" h="3874" w="2703">
                  <a:moveTo>
                    <a:pt x="2290" y="0"/>
                  </a:moveTo>
                  <a:cubicBezTo>
                    <a:pt x="2053" y="0"/>
                    <a:pt x="1727" y="114"/>
                    <a:pt x="1648" y="153"/>
                  </a:cubicBezTo>
                  <a:lnTo>
                    <a:pt x="1090" y="494"/>
                  </a:lnTo>
                  <a:cubicBezTo>
                    <a:pt x="771" y="717"/>
                    <a:pt x="878" y="850"/>
                    <a:pt x="1104" y="898"/>
                  </a:cubicBezTo>
                  <a:lnTo>
                    <a:pt x="1104" y="898"/>
                  </a:lnTo>
                  <a:cubicBezTo>
                    <a:pt x="1055" y="935"/>
                    <a:pt x="1017" y="976"/>
                    <a:pt x="997" y="1021"/>
                  </a:cubicBezTo>
                  <a:cubicBezTo>
                    <a:pt x="593" y="1859"/>
                    <a:pt x="283" y="2759"/>
                    <a:pt x="35" y="3658"/>
                  </a:cubicBezTo>
                  <a:cubicBezTo>
                    <a:pt x="1" y="3819"/>
                    <a:pt x="115" y="3873"/>
                    <a:pt x="280" y="3873"/>
                  </a:cubicBezTo>
                  <a:cubicBezTo>
                    <a:pt x="559" y="3873"/>
                    <a:pt x="981" y="3717"/>
                    <a:pt x="1059" y="3658"/>
                  </a:cubicBezTo>
                  <a:cubicBezTo>
                    <a:pt x="2144" y="2852"/>
                    <a:pt x="2703" y="1518"/>
                    <a:pt x="2548" y="153"/>
                  </a:cubicBezTo>
                  <a:cubicBezTo>
                    <a:pt x="2536" y="39"/>
                    <a:pt x="2428" y="0"/>
                    <a:pt x="22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19"/>
            <p:cNvSpPr/>
            <p:nvPr/>
          </p:nvSpPr>
          <p:spPr>
            <a:xfrm>
              <a:off x="4105450" y="4181350"/>
              <a:ext cx="54300" cy="88550"/>
            </a:xfrm>
            <a:custGeom>
              <a:rect b="b" l="l" r="r" t="t"/>
              <a:pathLst>
                <a:path extrusionOk="0" h="3542" w="2172">
                  <a:moveTo>
                    <a:pt x="1674" y="0"/>
                  </a:moveTo>
                  <a:cubicBezTo>
                    <a:pt x="1331" y="0"/>
                    <a:pt x="859" y="206"/>
                    <a:pt x="900" y="492"/>
                  </a:cubicBezTo>
                  <a:cubicBezTo>
                    <a:pt x="908" y="555"/>
                    <a:pt x="914" y="617"/>
                    <a:pt x="919" y="680"/>
                  </a:cubicBezTo>
                  <a:lnTo>
                    <a:pt x="919" y="680"/>
                  </a:lnTo>
                  <a:cubicBezTo>
                    <a:pt x="635" y="711"/>
                    <a:pt x="312" y="844"/>
                    <a:pt x="249" y="1050"/>
                  </a:cubicBezTo>
                  <a:lnTo>
                    <a:pt x="280" y="1050"/>
                  </a:lnTo>
                  <a:cubicBezTo>
                    <a:pt x="62" y="1795"/>
                    <a:pt x="0" y="2570"/>
                    <a:pt x="93" y="3346"/>
                  </a:cubicBezTo>
                  <a:cubicBezTo>
                    <a:pt x="104" y="3489"/>
                    <a:pt x="208" y="3541"/>
                    <a:pt x="350" y="3541"/>
                  </a:cubicBezTo>
                  <a:cubicBezTo>
                    <a:pt x="637" y="3541"/>
                    <a:pt x="1075" y="3326"/>
                    <a:pt x="1179" y="3222"/>
                  </a:cubicBezTo>
                  <a:cubicBezTo>
                    <a:pt x="1862" y="2353"/>
                    <a:pt x="2172" y="1268"/>
                    <a:pt x="2017" y="182"/>
                  </a:cubicBezTo>
                  <a:cubicBezTo>
                    <a:pt x="1995" y="55"/>
                    <a:pt x="1852" y="0"/>
                    <a:pt x="16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19"/>
            <p:cNvSpPr/>
            <p:nvPr/>
          </p:nvSpPr>
          <p:spPr>
            <a:xfrm>
              <a:off x="4174475" y="4054800"/>
              <a:ext cx="64375" cy="71425"/>
            </a:xfrm>
            <a:custGeom>
              <a:rect b="b" l="l" r="r" t="t"/>
              <a:pathLst>
                <a:path extrusionOk="0" h="2857" w="2575">
                  <a:moveTo>
                    <a:pt x="1318" y="917"/>
                  </a:moveTo>
                  <a:cubicBezTo>
                    <a:pt x="1374" y="1076"/>
                    <a:pt x="1390" y="1252"/>
                    <a:pt x="1365" y="1429"/>
                  </a:cubicBezTo>
                  <a:cubicBezTo>
                    <a:pt x="1342" y="1557"/>
                    <a:pt x="1297" y="1677"/>
                    <a:pt x="1236" y="1788"/>
                  </a:cubicBezTo>
                  <a:lnTo>
                    <a:pt x="1236" y="1788"/>
                  </a:lnTo>
                  <a:cubicBezTo>
                    <a:pt x="1212" y="1495"/>
                    <a:pt x="1240" y="1202"/>
                    <a:pt x="1318" y="917"/>
                  </a:cubicBezTo>
                  <a:close/>
                  <a:moveTo>
                    <a:pt x="1451" y="0"/>
                  </a:moveTo>
                  <a:cubicBezTo>
                    <a:pt x="1341" y="0"/>
                    <a:pt x="1229" y="11"/>
                    <a:pt x="1117" y="33"/>
                  </a:cubicBezTo>
                  <a:cubicBezTo>
                    <a:pt x="993" y="33"/>
                    <a:pt x="465" y="157"/>
                    <a:pt x="465" y="312"/>
                  </a:cubicBezTo>
                  <a:cubicBezTo>
                    <a:pt x="465" y="428"/>
                    <a:pt x="597" y="459"/>
                    <a:pt x="727" y="459"/>
                  </a:cubicBezTo>
                  <a:cubicBezTo>
                    <a:pt x="806" y="459"/>
                    <a:pt x="884" y="448"/>
                    <a:pt x="931" y="436"/>
                  </a:cubicBezTo>
                  <a:cubicBezTo>
                    <a:pt x="936" y="436"/>
                    <a:pt x="950" y="446"/>
                    <a:pt x="968" y="462"/>
                  </a:cubicBezTo>
                  <a:lnTo>
                    <a:pt x="968" y="462"/>
                  </a:lnTo>
                  <a:cubicBezTo>
                    <a:pt x="703" y="495"/>
                    <a:pt x="416" y="580"/>
                    <a:pt x="341" y="715"/>
                  </a:cubicBezTo>
                  <a:cubicBezTo>
                    <a:pt x="31" y="1366"/>
                    <a:pt x="0" y="2080"/>
                    <a:pt x="248" y="2762"/>
                  </a:cubicBezTo>
                  <a:cubicBezTo>
                    <a:pt x="274" y="2830"/>
                    <a:pt x="351" y="2857"/>
                    <a:pt x="452" y="2857"/>
                  </a:cubicBezTo>
                  <a:cubicBezTo>
                    <a:pt x="718" y="2857"/>
                    <a:pt x="1151" y="2675"/>
                    <a:pt x="1241" y="2607"/>
                  </a:cubicBezTo>
                  <a:cubicBezTo>
                    <a:pt x="1830" y="2235"/>
                    <a:pt x="2575" y="1677"/>
                    <a:pt x="2513" y="901"/>
                  </a:cubicBezTo>
                  <a:cubicBezTo>
                    <a:pt x="2436" y="259"/>
                    <a:pt x="1976" y="0"/>
                    <a:pt x="14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19"/>
            <p:cNvSpPr/>
            <p:nvPr/>
          </p:nvSpPr>
          <p:spPr>
            <a:xfrm>
              <a:off x="4066675" y="3788700"/>
              <a:ext cx="50425" cy="73275"/>
            </a:xfrm>
            <a:custGeom>
              <a:rect b="b" l="l" r="r" t="t"/>
              <a:pathLst>
                <a:path extrusionOk="0" h="2931" w="2017">
                  <a:moveTo>
                    <a:pt x="1370" y="0"/>
                  </a:moveTo>
                  <a:cubicBezTo>
                    <a:pt x="1012" y="0"/>
                    <a:pt x="641" y="99"/>
                    <a:pt x="342" y="316"/>
                  </a:cubicBezTo>
                  <a:cubicBezTo>
                    <a:pt x="210" y="426"/>
                    <a:pt x="202" y="489"/>
                    <a:pt x="286" y="528"/>
                  </a:cubicBezTo>
                  <a:lnTo>
                    <a:pt x="286" y="528"/>
                  </a:lnTo>
                  <a:cubicBezTo>
                    <a:pt x="250" y="558"/>
                    <a:pt x="225" y="591"/>
                    <a:pt x="218" y="626"/>
                  </a:cubicBezTo>
                  <a:cubicBezTo>
                    <a:pt x="62" y="1340"/>
                    <a:pt x="0" y="2084"/>
                    <a:pt x="62" y="2829"/>
                  </a:cubicBezTo>
                  <a:cubicBezTo>
                    <a:pt x="62" y="2903"/>
                    <a:pt x="130" y="2931"/>
                    <a:pt x="230" y="2931"/>
                  </a:cubicBezTo>
                  <a:cubicBezTo>
                    <a:pt x="510" y="2931"/>
                    <a:pt x="1049" y="2711"/>
                    <a:pt x="1117" y="2643"/>
                  </a:cubicBezTo>
                  <a:cubicBezTo>
                    <a:pt x="1706" y="2146"/>
                    <a:pt x="2017" y="1433"/>
                    <a:pt x="1986" y="657"/>
                  </a:cubicBezTo>
                  <a:cubicBezTo>
                    <a:pt x="1955" y="285"/>
                    <a:pt x="1924" y="37"/>
                    <a:pt x="1520" y="6"/>
                  </a:cubicBezTo>
                  <a:cubicBezTo>
                    <a:pt x="1471" y="2"/>
                    <a:pt x="1421" y="0"/>
                    <a:pt x="1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19"/>
            <p:cNvSpPr/>
            <p:nvPr/>
          </p:nvSpPr>
          <p:spPr>
            <a:xfrm>
              <a:off x="3819300" y="3848450"/>
              <a:ext cx="66700" cy="75350"/>
            </a:xfrm>
            <a:custGeom>
              <a:rect b="b" l="l" r="r" t="t"/>
              <a:pathLst>
                <a:path extrusionOk="0" h="3014" w="2668">
                  <a:moveTo>
                    <a:pt x="1789" y="0"/>
                  </a:moveTo>
                  <a:cubicBezTo>
                    <a:pt x="1481" y="0"/>
                    <a:pt x="1020" y="189"/>
                    <a:pt x="931" y="346"/>
                  </a:cubicBezTo>
                  <a:lnTo>
                    <a:pt x="466" y="1183"/>
                  </a:lnTo>
                  <a:cubicBezTo>
                    <a:pt x="403" y="1276"/>
                    <a:pt x="497" y="1300"/>
                    <a:pt x="613" y="1300"/>
                  </a:cubicBezTo>
                  <a:cubicBezTo>
                    <a:pt x="698" y="1300"/>
                    <a:pt x="796" y="1287"/>
                    <a:pt x="854" y="1280"/>
                  </a:cubicBezTo>
                  <a:lnTo>
                    <a:pt x="854" y="1280"/>
                  </a:lnTo>
                  <a:cubicBezTo>
                    <a:pt x="806" y="1307"/>
                    <a:pt x="759" y="1337"/>
                    <a:pt x="714" y="1369"/>
                  </a:cubicBezTo>
                  <a:lnTo>
                    <a:pt x="745" y="1369"/>
                  </a:lnTo>
                  <a:cubicBezTo>
                    <a:pt x="435" y="1711"/>
                    <a:pt x="0" y="2207"/>
                    <a:pt x="310" y="2703"/>
                  </a:cubicBezTo>
                  <a:cubicBezTo>
                    <a:pt x="466" y="2936"/>
                    <a:pt x="683" y="3013"/>
                    <a:pt x="911" y="3013"/>
                  </a:cubicBezTo>
                  <a:cubicBezTo>
                    <a:pt x="1140" y="3013"/>
                    <a:pt x="1381" y="2936"/>
                    <a:pt x="1582" y="2858"/>
                  </a:cubicBezTo>
                  <a:cubicBezTo>
                    <a:pt x="2668" y="2455"/>
                    <a:pt x="2606" y="935"/>
                    <a:pt x="2048" y="98"/>
                  </a:cubicBezTo>
                  <a:cubicBezTo>
                    <a:pt x="2004" y="28"/>
                    <a:pt x="1908" y="0"/>
                    <a:pt x="17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19"/>
            <p:cNvSpPr/>
            <p:nvPr/>
          </p:nvSpPr>
          <p:spPr>
            <a:xfrm>
              <a:off x="4278375" y="3872450"/>
              <a:ext cx="63625" cy="77775"/>
            </a:xfrm>
            <a:custGeom>
              <a:rect b="b" l="l" r="r" t="t"/>
              <a:pathLst>
                <a:path extrusionOk="0" h="3111" w="2545">
                  <a:moveTo>
                    <a:pt x="1622" y="1"/>
                  </a:moveTo>
                  <a:cubicBezTo>
                    <a:pt x="1248" y="1"/>
                    <a:pt x="675" y="269"/>
                    <a:pt x="838" y="502"/>
                  </a:cubicBezTo>
                  <a:cubicBezTo>
                    <a:pt x="908" y="589"/>
                    <a:pt x="967" y="684"/>
                    <a:pt x="1017" y="782"/>
                  </a:cubicBezTo>
                  <a:lnTo>
                    <a:pt x="1017" y="782"/>
                  </a:lnTo>
                  <a:cubicBezTo>
                    <a:pt x="835" y="828"/>
                    <a:pt x="673" y="905"/>
                    <a:pt x="621" y="999"/>
                  </a:cubicBezTo>
                  <a:cubicBezTo>
                    <a:pt x="342" y="1464"/>
                    <a:pt x="1" y="2146"/>
                    <a:pt x="156" y="2705"/>
                  </a:cubicBezTo>
                  <a:cubicBezTo>
                    <a:pt x="223" y="3008"/>
                    <a:pt x="464" y="3110"/>
                    <a:pt x="731" y="3110"/>
                  </a:cubicBezTo>
                  <a:cubicBezTo>
                    <a:pt x="954" y="3110"/>
                    <a:pt x="1196" y="3038"/>
                    <a:pt x="1366" y="2953"/>
                  </a:cubicBezTo>
                  <a:cubicBezTo>
                    <a:pt x="2451" y="2457"/>
                    <a:pt x="2544" y="937"/>
                    <a:pt x="1893" y="99"/>
                  </a:cubicBezTo>
                  <a:cubicBezTo>
                    <a:pt x="1847" y="30"/>
                    <a:pt x="1745" y="1"/>
                    <a:pt x="16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19"/>
            <p:cNvSpPr/>
            <p:nvPr/>
          </p:nvSpPr>
          <p:spPr>
            <a:xfrm>
              <a:off x="4287675" y="4167850"/>
              <a:ext cx="65175" cy="79700"/>
            </a:xfrm>
            <a:custGeom>
              <a:rect b="b" l="l" r="r" t="t"/>
              <a:pathLst>
                <a:path extrusionOk="0" h="3188" w="2607">
                  <a:moveTo>
                    <a:pt x="1441" y="1215"/>
                  </a:moveTo>
                  <a:cubicBezTo>
                    <a:pt x="1414" y="1383"/>
                    <a:pt x="1379" y="1539"/>
                    <a:pt x="1304" y="1714"/>
                  </a:cubicBezTo>
                  <a:cubicBezTo>
                    <a:pt x="1284" y="1777"/>
                    <a:pt x="1261" y="1838"/>
                    <a:pt x="1234" y="1897"/>
                  </a:cubicBezTo>
                  <a:lnTo>
                    <a:pt x="1234" y="1897"/>
                  </a:lnTo>
                  <a:cubicBezTo>
                    <a:pt x="1283" y="1663"/>
                    <a:pt x="1351" y="1435"/>
                    <a:pt x="1441" y="1215"/>
                  </a:cubicBezTo>
                  <a:close/>
                  <a:moveTo>
                    <a:pt x="2001" y="1"/>
                  </a:moveTo>
                  <a:cubicBezTo>
                    <a:pt x="1965" y="1"/>
                    <a:pt x="1929" y="3"/>
                    <a:pt x="1893" y="8"/>
                  </a:cubicBezTo>
                  <a:cubicBezTo>
                    <a:pt x="1869" y="7"/>
                    <a:pt x="1845" y="6"/>
                    <a:pt x="1821" y="6"/>
                  </a:cubicBezTo>
                  <a:cubicBezTo>
                    <a:pt x="1324" y="6"/>
                    <a:pt x="890" y="310"/>
                    <a:pt x="683" y="784"/>
                  </a:cubicBezTo>
                  <a:cubicBezTo>
                    <a:pt x="664" y="856"/>
                    <a:pt x="698" y="906"/>
                    <a:pt x="765" y="937"/>
                  </a:cubicBezTo>
                  <a:lnTo>
                    <a:pt x="765" y="937"/>
                  </a:lnTo>
                  <a:cubicBezTo>
                    <a:pt x="596" y="994"/>
                    <a:pt x="453" y="1080"/>
                    <a:pt x="404" y="1187"/>
                  </a:cubicBezTo>
                  <a:cubicBezTo>
                    <a:pt x="156" y="1777"/>
                    <a:pt x="1" y="2397"/>
                    <a:pt x="1" y="3048"/>
                  </a:cubicBezTo>
                  <a:cubicBezTo>
                    <a:pt x="1" y="3157"/>
                    <a:pt x="140" y="3188"/>
                    <a:pt x="292" y="3188"/>
                  </a:cubicBezTo>
                  <a:cubicBezTo>
                    <a:pt x="443" y="3188"/>
                    <a:pt x="606" y="3157"/>
                    <a:pt x="652" y="3141"/>
                  </a:cubicBezTo>
                  <a:cubicBezTo>
                    <a:pt x="1645" y="2800"/>
                    <a:pt x="2513" y="2025"/>
                    <a:pt x="2576" y="908"/>
                  </a:cubicBezTo>
                  <a:cubicBezTo>
                    <a:pt x="2607" y="660"/>
                    <a:pt x="2576" y="412"/>
                    <a:pt x="2482" y="195"/>
                  </a:cubicBezTo>
                  <a:cubicBezTo>
                    <a:pt x="2353" y="65"/>
                    <a:pt x="2181" y="1"/>
                    <a:pt x="20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19"/>
            <p:cNvSpPr/>
            <p:nvPr/>
          </p:nvSpPr>
          <p:spPr>
            <a:xfrm>
              <a:off x="3652400" y="4192450"/>
              <a:ext cx="73850" cy="83825"/>
            </a:xfrm>
            <a:custGeom>
              <a:rect b="b" l="l" r="r" t="t"/>
              <a:pathLst>
                <a:path extrusionOk="0" h="3353" w="2954">
                  <a:moveTo>
                    <a:pt x="1620" y="1597"/>
                  </a:moveTo>
                  <a:lnTo>
                    <a:pt x="1620" y="1597"/>
                  </a:lnTo>
                  <a:cubicBezTo>
                    <a:pt x="1611" y="1650"/>
                    <a:pt x="1600" y="1702"/>
                    <a:pt x="1589" y="1754"/>
                  </a:cubicBezTo>
                  <a:cubicBezTo>
                    <a:pt x="1567" y="1889"/>
                    <a:pt x="1528" y="2007"/>
                    <a:pt x="1473" y="2132"/>
                  </a:cubicBezTo>
                  <a:lnTo>
                    <a:pt x="1473" y="2132"/>
                  </a:lnTo>
                  <a:cubicBezTo>
                    <a:pt x="1486" y="1925"/>
                    <a:pt x="1537" y="1720"/>
                    <a:pt x="1620" y="1597"/>
                  </a:cubicBezTo>
                  <a:close/>
                  <a:moveTo>
                    <a:pt x="2436" y="1"/>
                  </a:moveTo>
                  <a:cubicBezTo>
                    <a:pt x="2170" y="1"/>
                    <a:pt x="1811" y="136"/>
                    <a:pt x="1713" y="234"/>
                  </a:cubicBezTo>
                  <a:cubicBezTo>
                    <a:pt x="1589" y="389"/>
                    <a:pt x="1465" y="513"/>
                    <a:pt x="1341" y="668"/>
                  </a:cubicBezTo>
                  <a:cubicBezTo>
                    <a:pt x="1170" y="851"/>
                    <a:pt x="1234" y="962"/>
                    <a:pt x="1390" y="1013"/>
                  </a:cubicBezTo>
                  <a:lnTo>
                    <a:pt x="1390" y="1013"/>
                  </a:lnTo>
                  <a:cubicBezTo>
                    <a:pt x="1247" y="1044"/>
                    <a:pt x="1105" y="1105"/>
                    <a:pt x="1000" y="1165"/>
                  </a:cubicBezTo>
                  <a:cubicBezTo>
                    <a:pt x="235" y="1576"/>
                    <a:pt x="0" y="3353"/>
                    <a:pt x="1087" y="3353"/>
                  </a:cubicBezTo>
                  <a:cubicBezTo>
                    <a:pt x="1147" y="3353"/>
                    <a:pt x="1211" y="3347"/>
                    <a:pt x="1279" y="3336"/>
                  </a:cubicBezTo>
                  <a:cubicBezTo>
                    <a:pt x="2551" y="3119"/>
                    <a:pt x="2954" y="1258"/>
                    <a:pt x="2737" y="172"/>
                  </a:cubicBezTo>
                  <a:cubicBezTo>
                    <a:pt x="2714" y="47"/>
                    <a:pt x="2590" y="1"/>
                    <a:pt x="24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19"/>
            <p:cNvSpPr/>
            <p:nvPr/>
          </p:nvSpPr>
          <p:spPr>
            <a:xfrm>
              <a:off x="3725450" y="4337000"/>
              <a:ext cx="71150" cy="87775"/>
            </a:xfrm>
            <a:custGeom>
              <a:rect b="b" l="l" r="r" t="t"/>
              <a:pathLst>
                <a:path extrusionOk="0" h="3511" w="2846">
                  <a:moveTo>
                    <a:pt x="2581" y="1"/>
                  </a:moveTo>
                  <a:cubicBezTo>
                    <a:pt x="2286" y="1"/>
                    <a:pt x="1819" y="182"/>
                    <a:pt x="1738" y="284"/>
                  </a:cubicBezTo>
                  <a:cubicBezTo>
                    <a:pt x="1421" y="691"/>
                    <a:pt x="1170" y="1148"/>
                    <a:pt x="1022" y="1643"/>
                  </a:cubicBezTo>
                  <a:lnTo>
                    <a:pt x="1022" y="1643"/>
                  </a:lnTo>
                  <a:cubicBezTo>
                    <a:pt x="991" y="1663"/>
                    <a:pt x="960" y="1686"/>
                    <a:pt x="931" y="1711"/>
                  </a:cubicBezTo>
                  <a:lnTo>
                    <a:pt x="900" y="1680"/>
                  </a:lnTo>
                  <a:cubicBezTo>
                    <a:pt x="559" y="1959"/>
                    <a:pt x="1" y="2393"/>
                    <a:pt x="125" y="2920"/>
                  </a:cubicBezTo>
                  <a:cubicBezTo>
                    <a:pt x="253" y="3279"/>
                    <a:pt x="593" y="3511"/>
                    <a:pt x="952" y="3511"/>
                  </a:cubicBezTo>
                  <a:cubicBezTo>
                    <a:pt x="1027" y="3511"/>
                    <a:pt x="1104" y="3500"/>
                    <a:pt x="1180" y="3479"/>
                  </a:cubicBezTo>
                  <a:cubicBezTo>
                    <a:pt x="1831" y="3355"/>
                    <a:pt x="2079" y="2951"/>
                    <a:pt x="2265" y="2362"/>
                  </a:cubicBezTo>
                  <a:cubicBezTo>
                    <a:pt x="2513" y="1649"/>
                    <a:pt x="2700" y="935"/>
                    <a:pt x="2824" y="191"/>
                  </a:cubicBezTo>
                  <a:cubicBezTo>
                    <a:pt x="2845" y="51"/>
                    <a:pt x="2737" y="1"/>
                    <a:pt x="25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19"/>
            <p:cNvSpPr/>
            <p:nvPr/>
          </p:nvSpPr>
          <p:spPr>
            <a:xfrm>
              <a:off x="3960575" y="4329600"/>
              <a:ext cx="56500" cy="67600"/>
            </a:xfrm>
            <a:custGeom>
              <a:rect b="b" l="l" r="r" t="t"/>
              <a:pathLst>
                <a:path extrusionOk="0" h="2704" w="2260">
                  <a:moveTo>
                    <a:pt x="1231" y="0"/>
                  </a:moveTo>
                  <a:cubicBezTo>
                    <a:pt x="1161" y="0"/>
                    <a:pt x="1090" y="7"/>
                    <a:pt x="1018" y="21"/>
                  </a:cubicBezTo>
                  <a:cubicBezTo>
                    <a:pt x="832" y="52"/>
                    <a:pt x="429" y="177"/>
                    <a:pt x="398" y="394"/>
                  </a:cubicBezTo>
                  <a:cubicBezTo>
                    <a:pt x="387" y="481"/>
                    <a:pt x="422" y="542"/>
                    <a:pt x="480" y="582"/>
                  </a:cubicBezTo>
                  <a:lnTo>
                    <a:pt x="480" y="582"/>
                  </a:lnTo>
                  <a:cubicBezTo>
                    <a:pt x="110" y="1159"/>
                    <a:pt x="0" y="1846"/>
                    <a:pt x="150" y="2534"/>
                  </a:cubicBezTo>
                  <a:cubicBezTo>
                    <a:pt x="175" y="2659"/>
                    <a:pt x="302" y="2704"/>
                    <a:pt x="454" y="2704"/>
                  </a:cubicBezTo>
                  <a:cubicBezTo>
                    <a:pt x="678" y="2704"/>
                    <a:pt x="957" y="2608"/>
                    <a:pt x="1049" y="2534"/>
                  </a:cubicBezTo>
                  <a:cubicBezTo>
                    <a:pt x="1577" y="2162"/>
                    <a:pt x="2259" y="1665"/>
                    <a:pt x="2259" y="983"/>
                  </a:cubicBezTo>
                  <a:cubicBezTo>
                    <a:pt x="2232" y="407"/>
                    <a:pt x="1767" y="0"/>
                    <a:pt x="12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19"/>
            <p:cNvSpPr/>
            <p:nvPr/>
          </p:nvSpPr>
          <p:spPr>
            <a:xfrm>
              <a:off x="4174850" y="4333225"/>
              <a:ext cx="77200" cy="87325"/>
            </a:xfrm>
            <a:custGeom>
              <a:rect b="b" l="l" r="r" t="t"/>
              <a:pathLst>
                <a:path extrusionOk="0" h="3493" w="3088">
                  <a:moveTo>
                    <a:pt x="1720" y="1468"/>
                  </a:moveTo>
                  <a:cubicBezTo>
                    <a:pt x="1652" y="1832"/>
                    <a:pt x="1506" y="2180"/>
                    <a:pt x="1288" y="2482"/>
                  </a:cubicBezTo>
                  <a:cubicBezTo>
                    <a:pt x="1203" y="2595"/>
                    <a:pt x="1163" y="2650"/>
                    <a:pt x="1157" y="2650"/>
                  </a:cubicBezTo>
                  <a:cubicBezTo>
                    <a:pt x="1149" y="2650"/>
                    <a:pt x="1189" y="2572"/>
                    <a:pt x="1257" y="2420"/>
                  </a:cubicBezTo>
                  <a:cubicBezTo>
                    <a:pt x="1319" y="2265"/>
                    <a:pt x="1350" y="2110"/>
                    <a:pt x="1443" y="1955"/>
                  </a:cubicBezTo>
                  <a:cubicBezTo>
                    <a:pt x="1521" y="1783"/>
                    <a:pt x="1615" y="1620"/>
                    <a:pt x="1720" y="1468"/>
                  </a:cubicBezTo>
                  <a:close/>
                  <a:moveTo>
                    <a:pt x="2343" y="1"/>
                  </a:moveTo>
                  <a:cubicBezTo>
                    <a:pt x="1838" y="26"/>
                    <a:pt x="1272" y="318"/>
                    <a:pt x="1145" y="793"/>
                  </a:cubicBezTo>
                  <a:lnTo>
                    <a:pt x="1145" y="793"/>
                  </a:lnTo>
                  <a:cubicBezTo>
                    <a:pt x="598" y="1287"/>
                    <a:pt x="262" y="1932"/>
                    <a:pt x="109" y="2637"/>
                  </a:cubicBezTo>
                  <a:cubicBezTo>
                    <a:pt x="1" y="3207"/>
                    <a:pt x="438" y="3492"/>
                    <a:pt x="944" y="3492"/>
                  </a:cubicBezTo>
                  <a:cubicBezTo>
                    <a:pt x="1016" y="3492"/>
                    <a:pt x="1090" y="3486"/>
                    <a:pt x="1164" y="3475"/>
                  </a:cubicBezTo>
                  <a:cubicBezTo>
                    <a:pt x="2529" y="3195"/>
                    <a:pt x="3087" y="1458"/>
                    <a:pt x="2839" y="249"/>
                  </a:cubicBezTo>
                  <a:cubicBezTo>
                    <a:pt x="2808" y="32"/>
                    <a:pt x="2498" y="1"/>
                    <a:pt x="23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 name="Google Shape;2130;p19"/>
          <p:cNvGrpSpPr/>
          <p:nvPr/>
        </p:nvGrpSpPr>
        <p:grpSpPr>
          <a:xfrm rot="2397965">
            <a:off x="542309" y="4654406"/>
            <a:ext cx="1392016" cy="1037643"/>
            <a:chOff x="4500175" y="3779525"/>
            <a:chExt cx="1136425" cy="847075"/>
          </a:xfrm>
        </p:grpSpPr>
        <p:sp>
          <p:nvSpPr>
            <p:cNvPr id="2131" name="Google Shape;2131;p19"/>
            <p:cNvSpPr/>
            <p:nvPr/>
          </p:nvSpPr>
          <p:spPr>
            <a:xfrm>
              <a:off x="4500175" y="3779525"/>
              <a:ext cx="272200" cy="333500"/>
            </a:xfrm>
            <a:custGeom>
              <a:rect b="b" l="l" r="r" t="t"/>
              <a:pathLst>
                <a:path extrusionOk="0" h="13340" w="10888">
                  <a:moveTo>
                    <a:pt x="0" y="1"/>
                  </a:moveTo>
                  <a:lnTo>
                    <a:pt x="0" y="1"/>
                  </a:lnTo>
                  <a:cubicBezTo>
                    <a:pt x="403" y="3010"/>
                    <a:pt x="869" y="6205"/>
                    <a:pt x="2792" y="8562"/>
                  </a:cubicBezTo>
                  <a:cubicBezTo>
                    <a:pt x="4591" y="10764"/>
                    <a:pt x="8127" y="12688"/>
                    <a:pt x="10888" y="13339"/>
                  </a:cubicBezTo>
                  <a:cubicBezTo>
                    <a:pt x="8872" y="7787"/>
                    <a:pt x="5025" y="307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19"/>
            <p:cNvSpPr/>
            <p:nvPr/>
          </p:nvSpPr>
          <p:spPr>
            <a:xfrm>
              <a:off x="4865425" y="3905150"/>
              <a:ext cx="121775" cy="341250"/>
            </a:xfrm>
            <a:custGeom>
              <a:rect b="b" l="l" r="r" t="t"/>
              <a:pathLst>
                <a:path extrusionOk="0" h="13650" w="4871">
                  <a:moveTo>
                    <a:pt x="0" y="1"/>
                  </a:moveTo>
                  <a:lnTo>
                    <a:pt x="0" y="1"/>
                  </a:lnTo>
                  <a:cubicBezTo>
                    <a:pt x="31" y="2110"/>
                    <a:pt x="62" y="4220"/>
                    <a:pt x="621" y="6267"/>
                  </a:cubicBezTo>
                  <a:cubicBezTo>
                    <a:pt x="1365" y="8810"/>
                    <a:pt x="2947" y="11044"/>
                    <a:pt x="4498" y="13246"/>
                  </a:cubicBezTo>
                  <a:lnTo>
                    <a:pt x="4870" y="13649"/>
                  </a:lnTo>
                  <a:cubicBezTo>
                    <a:pt x="4374" y="10703"/>
                    <a:pt x="3909" y="7663"/>
                    <a:pt x="2451" y="5057"/>
                  </a:cubicBezTo>
                  <a:cubicBezTo>
                    <a:pt x="2079" y="4375"/>
                    <a:pt x="1675" y="3754"/>
                    <a:pt x="1272" y="3072"/>
                  </a:cubicBezTo>
                  <a:cubicBezTo>
                    <a:pt x="745" y="2110"/>
                    <a:pt x="310" y="1087"/>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19"/>
            <p:cNvSpPr/>
            <p:nvPr/>
          </p:nvSpPr>
          <p:spPr>
            <a:xfrm>
              <a:off x="4578500" y="4253350"/>
              <a:ext cx="408700" cy="101825"/>
            </a:xfrm>
            <a:custGeom>
              <a:rect b="b" l="l" r="r" t="t"/>
              <a:pathLst>
                <a:path extrusionOk="0" h="4073" w="16348">
                  <a:moveTo>
                    <a:pt x="16254" y="1"/>
                  </a:moveTo>
                  <a:cubicBezTo>
                    <a:pt x="16101" y="56"/>
                    <a:pt x="15952" y="118"/>
                    <a:pt x="15804" y="186"/>
                  </a:cubicBezTo>
                  <a:lnTo>
                    <a:pt x="15804" y="186"/>
                  </a:lnTo>
                  <a:lnTo>
                    <a:pt x="16347" y="156"/>
                  </a:lnTo>
                  <a:lnTo>
                    <a:pt x="16254" y="1"/>
                  </a:lnTo>
                  <a:close/>
                  <a:moveTo>
                    <a:pt x="15804" y="186"/>
                  </a:moveTo>
                  <a:lnTo>
                    <a:pt x="9585" y="528"/>
                  </a:lnTo>
                  <a:cubicBezTo>
                    <a:pt x="6359" y="714"/>
                    <a:pt x="3071" y="931"/>
                    <a:pt x="0" y="1924"/>
                  </a:cubicBezTo>
                  <a:lnTo>
                    <a:pt x="3474" y="3071"/>
                  </a:lnTo>
                  <a:cubicBezTo>
                    <a:pt x="4997" y="3564"/>
                    <a:pt x="6616" y="4073"/>
                    <a:pt x="8193" y="4073"/>
                  </a:cubicBezTo>
                  <a:cubicBezTo>
                    <a:pt x="8800" y="4073"/>
                    <a:pt x="9402" y="3997"/>
                    <a:pt x="9988" y="3816"/>
                  </a:cubicBezTo>
                  <a:cubicBezTo>
                    <a:pt x="12160" y="3121"/>
                    <a:pt x="13737" y="1129"/>
                    <a:pt x="15804" y="18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19"/>
            <p:cNvSpPr/>
            <p:nvPr/>
          </p:nvSpPr>
          <p:spPr>
            <a:xfrm>
              <a:off x="5091850" y="4023800"/>
              <a:ext cx="224925" cy="356750"/>
            </a:xfrm>
            <a:custGeom>
              <a:rect b="b" l="l" r="r" t="t"/>
              <a:pathLst>
                <a:path extrusionOk="0" h="14270" w="8997">
                  <a:moveTo>
                    <a:pt x="1" y="1"/>
                  </a:moveTo>
                  <a:lnTo>
                    <a:pt x="1" y="1"/>
                  </a:lnTo>
                  <a:cubicBezTo>
                    <a:pt x="32" y="2172"/>
                    <a:pt x="776" y="4313"/>
                    <a:pt x="1707" y="6267"/>
                  </a:cubicBezTo>
                  <a:cubicBezTo>
                    <a:pt x="3181" y="9360"/>
                    <a:pt x="5356" y="12264"/>
                    <a:pt x="8332" y="13901"/>
                  </a:cubicBezTo>
                  <a:lnTo>
                    <a:pt x="8332" y="13901"/>
                  </a:lnTo>
                  <a:cubicBezTo>
                    <a:pt x="7447" y="12669"/>
                    <a:pt x="7145" y="11082"/>
                    <a:pt x="6639" y="9648"/>
                  </a:cubicBezTo>
                  <a:cubicBezTo>
                    <a:pt x="5367" y="5926"/>
                    <a:pt x="2638" y="2917"/>
                    <a:pt x="1" y="1"/>
                  </a:cubicBezTo>
                  <a:close/>
                  <a:moveTo>
                    <a:pt x="8332" y="13901"/>
                  </a:moveTo>
                  <a:cubicBezTo>
                    <a:pt x="8423" y="14028"/>
                    <a:pt x="8520" y="14151"/>
                    <a:pt x="8624" y="14270"/>
                  </a:cubicBezTo>
                  <a:lnTo>
                    <a:pt x="8997" y="14239"/>
                  </a:lnTo>
                  <a:cubicBezTo>
                    <a:pt x="8771" y="14133"/>
                    <a:pt x="8549" y="14020"/>
                    <a:pt x="8332" y="139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19"/>
            <p:cNvSpPr/>
            <p:nvPr/>
          </p:nvSpPr>
          <p:spPr>
            <a:xfrm>
              <a:off x="4806475" y="4389050"/>
              <a:ext cx="524250" cy="230525"/>
            </a:xfrm>
            <a:custGeom>
              <a:rect b="b" l="l" r="r" t="t"/>
              <a:pathLst>
                <a:path extrusionOk="0" h="9221" w="20970">
                  <a:moveTo>
                    <a:pt x="20970" y="1"/>
                  </a:moveTo>
                  <a:lnTo>
                    <a:pt x="20970" y="1"/>
                  </a:lnTo>
                  <a:cubicBezTo>
                    <a:pt x="20925" y="59"/>
                    <a:pt x="20880" y="117"/>
                    <a:pt x="20834" y="175"/>
                  </a:cubicBezTo>
                  <a:lnTo>
                    <a:pt x="20834" y="175"/>
                  </a:lnTo>
                  <a:cubicBezTo>
                    <a:pt x="20869" y="179"/>
                    <a:pt x="20904" y="183"/>
                    <a:pt x="20939" y="187"/>
                  </a:cubicBezTo>
                  <a:lnTo>
                    <a:pt x="20970" y="1"/>
                  </a:lnTo>
                  <a:close/>
                  <a:moveTo>
                    <a:pt x="20002" y="130"/>
                  </a:moveTo>
                  <a:cubicBezTo>
                    <a:pt x="17600" y="130"/>
                    <a:pt x="15257" y="1222"/>
                    <a:pt x="13060" y="2265"/>
                  </a:cubicBezTo>
                  <a:lnTo>
                    <a:pt x="4064" y="6608"/>
                  </a:lnTo>
                  <a:cubicBezTo>
                    <a:pt x="2849" y="7186"/>
                    <a:pt x="1608" y="7765"/>
                    <a:pt x="289" y="7765"/>
                  </a:cubicBezTo>
                  <a:cubicBezTo>
                    <a:pt x="193" y="7765"/>
                    <a:pt x="97" y="7762"/>
                    <a:pt x="1" y="7756"/>
                  </a:cubicBezTo>
                  <a:lnTo>
                    <a:pt x="1" y="7756"/>
                  </a:lnTo>
                  <a:cubicBezTo>
                    <a:pt x="1714" y="8719"/>
                    <a:pt x="3657" y="9221"/>
                    <a:pt x="5633" y="9221"/>
                  </a:cubicBezTo>
                  <a:cubicBezTo>
                    <a:pt x="5947" y="9221"/>
                    <a:pt x="6262" y="9208"/>
                    <a:pt x="6577" y="9183"/>
                  </a:cubicBezTo>
                  <a:cubicBezTo>
                    <a:pt x="8779" y="8903"/>
                    <a:pt x="10889" y="8190"/>
                    <a:pt x="12781" y="7042"/>
                  </a:cubicBezTo>
                  <a:cubicBezTo>
                    <a:pt x="15881" y="5310"/>
                    <a:pt x="18624" y="2982"/>
                    <a:pt x="20834" y="175"/>
                  </a:cubicBezTo>
                  <a:lnTo>
                    <a:pt x="20834" y="175"/>
                  </a:lnTo>
                  <a:cubicBezTo>
                    <a:pt x="20556" y="144"/>
                    <a:pt x="20279" y="130"/>
                    <a:pt x="20002" y="13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19"/>
            <p:cNvSpPr/>
            <p:nvPr/>
          </p:nvSpPr>
          <p:spPr>
            <a:xfrm>
              <a:off x="4686050" y="4050575"/>
              <a:ext cx="950550" cy="367300"/>
            </a:xfrm>
            <a:custGeom>
              <a:rect b="b" l="l" r="r" t="t"/>
              <a:pathLst>
                <a:path extrusionOk="0" h="14692" w="38022">
                  <a:moveTo>
                    <a:pt x="999" y="1"/>
                  </a:moveTo>
                  <a:cubicBezTo>
                    <a:pt x="663" y="1"/>
                    <a:pt x="0" y="316"/>
                    <a:pt x="103" y="419"/>
                  </a:cubicBezTo>
                  <a:cubicBezTo>
                    <a:pt x="5190" y="5258"/>
                    <a:pt x="11673" y="8918"/>
                    <a:pt x="18125" y="11617"/>
                  </a:cubicBezTo>
                  <a:cubicBezTo>
                    <a:pt x="22199" y="13331"/>
                    <a:pt x="26470" y="14691"/>
                    <a:pt x="30759" y="14691"/>
                  </a:cubicBezTo>
                  <a:cubicBezTo>
                    <a:pt x="33066" y="14691"/>
                    <a:pt x="35378" y="14298"/>
                    <a:pt x="37667" y="13354"/>
                  </a:cubicBezTo>
                  <a:cubicBezTo>
                    <a:pt x="38021" y="13202"/>
                    <a:pt x="37872" y="13151"/>
                    <a:pt x="37621" y="13151"/>
                  </a:cubicBezTo>
                  <a:cubicBezTo>
                    <a:pt x="37411" y="13151"/>
                    <a:pt x="37129" y="13187"/>
                    <a:pt x="37016" y="13230"/>
                  </a:cubicBezTo>
                  <a:cubicBezTo>
                    <a:pt x="35119" y="14024"/>
                    <a:pt x="33150" y="14356"/>
                    <a:pt x="31160" y="14356"/>
                  </a:cubicBezTo>
                  <a:cubicBezTo>
                    <a:pt x="25765" y="14356"/>
                    <a:pt x="20219" y="11912"/>
                    <a:pt x="15551" y="9600"/>
                  </a:cubicBezTo>
                  <a:cubicBezTo>
                    <a:pt x="10432" y="7088"/>
                    <a:pt x="5314" y="4017"/>
                    <a:pt x="1158" y="47"/>
                  </a:cubicBezTo>
                  <a:cubicBezTo>
                    <a:pt x="1125" y="14"/>
                    <a:pt x="1070" y="1"/>
                    <a:pt x="9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19"/>
            <p:cNvSpPr/>
            <p:nvPr/>
          </p:nvSpPr>
          <p:spPr>
            <a:xfrm>
              <a:off x="4853625" y="4301350"/>
              <a:ext cx="270725" cy="158925"/>
            </a:xfrm>
            <a:custGeom>
              <a:rect b="b" l="l" r="r" t="t"/>
              <a:pathLst>
                <a:path extrusionOk="0" h="6357" w="10829">
                  <a:moveTo>
                    <a:pt x="8253" y="670"/>
                  </a:moveTo>
                  <a:cubicBezTo>
                    <a:pt x="8749" y="670"/>
                    <a:pt x="9239" y="780"/>
                    <a:pt x="9716" y="1027"/>
                  </a:cubicBezTo>
                  <a:cubicBezTo>
                    <a:pt x="9731" y="1035"/>
                    <a:pt x="9748" y="1041"/>
                    <a:pt x="9766" y="1046"/>
                  </a:cubicBezTo>
                  <a:lnTo>
                    <a:pt x="9766" y="1046"/>
                  </a:lnTo>
                  <a:cubicBezTo>
                    <a:pt x="8643" y="1435"/>
                    <a:pt x="7794" y="2072"/>
                    <a:pt x="6893" y="2889"/>
                  </a:cubicBezTo>
                  <a:cubicBezTo>
                    <a:pt x="5273" y="4401"/>
                    <a:pt x="3534" y="5114"/>
                    <a:pt x="1514" y="5601"/>
                  </a:cubicBezTo>
                  <a:lnTo>
                    <a:pt x="1514" y="5601"/>
                  </a:lnTo>
                  <a:cubicBezTo>
                    <a:pt x="2969" y="3652"/>
                    <a:pt x="5671" y="670"/>
                    <a:pt x="8253" y="670"/>
                  </a:cubicBezTo>
                  <a:close/>
                  <a:moveTo>
                    <a:pt x="8567" y="0"/>
                  </a:moveTo>
                  <a:cubicBezTo>
                    <a:pt x="5201" y="0"/>
                    <a:pt x="1836" y="3662"/>
                    <a:pt x="162" y="6083"/>
                  </a:cubicBezTo>
                  <a:cubicBezTo>
                    <a:pt x="0" y="6306"/>
                    <a:pt x="234" y="6357"/>
                    <a:pt x="451" y="6357"/>
                  </a:cubicBezTo>
                  <a:cubicBezTo>
                    <a:pt x="566" y="6357"/>
                    <a:pt x="677" y="6342"/>
                    <a:pt x="720" y="6332"/>
                  </a:cubicBezTo>
                  <a:cubicBezTo>
                    <a:pt x="2364" y="5990"/>
                    <a:pt x="4009" y="5618"/>
                    <a:pt x="5497" y="4812"/>
                  </a:cubicBezTo>
                  <a:cubicBezTo>
                    <a:pt x="7172" y="3912"/>
                    <a:pt x="8351" y="1989"/>
                    <a:pt x="10243" y="1431"/>
                  </a:cubicBezTo>
                  <a:cubicBezTo>
                    <a:pt x="10790" y="1281"/>
                    <a:pt x="10819" y="933"/>
                    <a:pt x="10458" y="896"/>
                  </a:cubicBezTo>
                  <a:lnTo>
                    <a:pt x="10458" y="896"/>
                  </a:lnTo>
                  <a:cubicBezTo>
                    <a:pt x="10691" y="773"/>
                    <a:pt x="10829" y="607"/>
                    <a:pt x="10616" y="500"/>
                  </a:cubicBezTo>
                  <a:cubicBezTo>
                    <a:pt x="9942" y="153"/>
                    <a:pt x="9255" y="0"/>
                    <a:pt x="85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19"/>
            <p:cNvSpPr/>
            <p:nvPr/>
          </p:nvSpPr>
          <p:spPr>
            <a:xfrm>
              <a:off x="4713425" y="4154200"/>
              <a:ext cx="193025" cy="58850"/>
            </a:xfrm>
            <a:custGeom>
              <a:rect b="b" l="l" r="r" t="t"/>
              <a:pathLst>
                <a:path extrusionOk="0" h="2354" w="7721">
                  <a:moveTo>
                    <a:pt x="2637" y="810"/>
                  </a:moveTo>
                  <a:cubicBezTo>
                    <a:pt x="3291" y="810"/>
                    <a:pt x="4017" y="1058"/>
                    <a:pt x="4693" y="1369"/>
                  </a:cubicBezTo>
                  <a:lnTo>
                    <a:pt x="4693" y="1369"/>
                  </a:lnTo>
                  <a:cubicBezTo>
                    <a:pt x="4139" y="1390"/>
                    <a:pt x="3582" y="1436"/>
                    <a:pt x="3031" y="1436"/>
                  </a:cubicBezTo>
                  <a:cubicBezTo>
                    <a:pt x="2486" y="1436"/>
                    <a:pt x="1947" y="1391"/>
                    <a:pt x="1425" y="1228"/>
                  </a:cubicBezTo>
                  <a:lnTo>
                    <a:pt x="1425" y="1228"/>
                  </a:lnTo>
                  <a:cubicBezTo>
                    <a:pt x="1767" y="929"/>
                    <a:pt x="2185" y="810"/>
                    <a:pt x="2637" y="810"/>
                  </a:cubicBezTo>
                  <a:close/>
                  <a:moveTo>
                    <a:pt x="2637" y="1"/>
                  </a:moveTo>
                  <a:cubicBezTo>
                    <a:pt x="1679" y="1"/>
                    <a:pt x="802" y="338"/>
                    <a:pt x="187" y="1268"/>
                  </a:cubicBezTo>
                  <a:cubicBezTo>
                    <a:pt x="1" y="1423"/>
                    <a:pt x="94" y="1733"/>
                    <a:pt x="311" y="1795"/>
                  </a:cubicBezTo>
                  <a:cubicBezTo>
                    <a:pt x="1074" y="2151"/>
                    <a:pt x="1858" y="2231"/>
                    <a:pt x="2651" y="2231"/>
                  </a:cubicBezTo>
                  <a:cubicBezTo>
                    <a:pt x="3292" y="2231"/>
                    <a:pt x="3938" y="2179"/>
                    <a:pt x="4583" y="2179"/>
                  </a:cubicBezTo>
                  <a:cubicBezTo>
                    <a:pt x="5084" y="2179"/>
                    <a:pt x="5584" y="2210"/>
                    <a:pt x="6080" y="2323"/>
                  </a:cubicBezTo>
                  <a:cubicBezTo>
                    <a:pt x="6121" y="2332"/>
                    <a:pt x="6162" y="2336"/>
                    <a:pt x="6203" y="2336"/>
                  </a:cubicBezTo>
                  <a:cubicBezTo>
                    <a:pt x="6280" y="2336"/>
                    <a:pt x="6355" y="2320"/>
                    <a:pt x="6425" y="2294"/>
                  </a:cubicBezTo>
                  <a:lnTo>
                    <a:pt x="6425" y="2294"/>
                  </a:lnTo>
                  <a:cubicBezTo>
                    <a:pt x="6494" y="2335"/>
                    <a:pt x="6580" y="2353"/>
                    <a:pt x="6672" y="2353"/>
                  </a:cubicBezTo>
                  <a:cubicBezTo>
                    <a:pt x="7121" y="2353"/>
                    <a:pt x="7721" y="1922"/>
                    <a:pt x="7259" y="1640"/>
                  </a:cubicBezTo>
                  <a:cubicBezTo>
                    <a:pt x="6056" y="942"/>
                    <a:pt x="4235" y="1"/>
                    <a:pt x="26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19"/>
            <p:cNvSpPr/>
            <p:nvPr/>
          </p:nvSpPr>
          <p:spPr>
            <a:xfrm>
              <a:off x="5030750" y="4164750"/>
              <a:ext cx="105750" cy="162700"/>
            </a:xfrm>
            <a:custGeom>
              <a:rect b="b" l="l" r="r" t="t"/>
              <a:pathLst>
                <a:path extrusionOk="0" h="6508" w="4230">
                  <a:moveTo>
                    <a:pt x="1434" y="1535"/>
                  </a:moveTo>
                  <a:cubicBezTo>
                    <a:pt x="2003" y="2203"/>
                    <a:pt x="2346" y="3036"/>
                    <a:pt x="2571" y="3918"/>
                  </a:cubicBezTo>
                  <a:lnTo>
                    <a:pt x="2571" y="3918"/>
                  </a:lnTo>
                  <a:cubicBezTo>
                    <a:pt x="2071" y="3188"/>
                    <a:pt x="1688" y="2384"/>
                    <a:pt x="1434" y="1535"/>
                  </a:cubicBezTo>
                  <a:close/>
                  <a:moveTo>
                    <a:pt x="830" y="1"/>
                  </a:moveTo>
                  <a:cubicBezTo>
                    <a:pt x="498" y="1"/>
                    <a:pt x="1" y="173"/>
                    <a:pt x="25" y="443"/>
                  </a:cubicBezTo>
                  <a:cubicBezTo>
                    <a:pt x="295" y="2566"/>
                    <a:pt x="1342" y="4487"/>
                    <a:pt x="2918" y="5901"/>
                  </a:cubicBezTo>
                  <a:lnTo>
                    <a:pt x="2918" y="5901"/>
                  </a:lnTo>
                  <a:cubicBezTo>
                    <a:pt x="2937" y="6058"/>
                    <a:pt x="2955" y="6213"/>
                    <a:pt x="2972" y="6367"/>
                  </a:cubicBezTo>
                  <a:cubicBezTo>
                    <a:pt x="2992" y="6466"/>
                    <a:pt x="3117" y="6508"/>
                    <a:pt x="3278" y="6508"/>
                  </a:cubicBezTo>
                  <a:cubicBezTo>
                    <a:pt x="3624" y="6508"/>
                    <a:pt x="4131" y="6311"/>
                    <a:pt x="4089" y="6057"/>
                  </a:cubicBezTo>
                  <a:cubicBezTo>
                    <a:pt x="4083" y="5998"/>
                    <a:pt x="4076" y="5939"/>
                    <a:pt x="4070" y="5879"/>
                  </a:cubicBezTo>
                  <a:lnTo>
                    <a:pt x="4070" y="5879"/>
                  </a:lnTo>
                  <a:cubicBezTo>
                    <a:pt x="4181" y="5795"/>
                    <a:pt x="4229" y="5701"/>
                    <a:pt x="4151" y="5623"/>
                  </a:cubicBezTo>
                  <a:lnTo>
                    <a:pt x="4151" y="5623"/>
                  </a:lnTo>
                  <a:lnTo>
                    <a:pt x="4151" y="5654"/>
                  </a:lnTo>
                  <a:cubicBezTo>
                    <a:pt x="4111" y="5621"/>
                    <a:pt x="4071" y="5587"/>
                    <a:pt x="4032" y="5553"/>
                  </a:cubicBezTo>
                  <a:lnTo>
                    <a:pt x="4032" y="5553"/>
                  </a:lnTo>
                  <a:cubicBezTo>
                    <a:pt x="3765" y="3350"/>
                    <a:pt x="3210" y="1106"/>
                    <a:pt x="1049" y="39"/>
                  </a:cubicBezTo>
                  <a:cubicBezTo>
                    <a:pt x="997" y="13"/>
                    <a:pt x="919" y="1"/>
                    <a:pt x="8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19"/>
            <p:cNvSpPr/>
            <p:nvPr/>
          </p:nvSpPr>
          <p:spPr>
            <a:xfrm>
              <a:off x="5238400" y="4401775"/>
              <a:ext cx="151175" cy="224825"/>
            </a:xfrm>
            <a:custGeom>
              <a:rect b="b" l="l" r="r" t="t"/>
              <a:pathLst>
                <a:path extrusionOk="0" h="8993" w="6047">
                  <a:moveTo>
                    <a:pt x="4378" y="2090"/>
                  </a:moveTo>
                  <a:cubicBezTo>
                    <a:pt x="3712" y="4090"/>
                    <a:pt x="2803" y="5986"/>
                    <a:pt x="1318" y="7445"/>
                  </a:cubicBezTo>
                  <a:lnTo>
                    <a:pt x="1318" y="7445"/>
                  </a:lnTo>
                  <a:cubicBezTo>
                    <a:pt x="1776" y="5480"/>
                    <a:pt x="3028" y="3672"/>
                    <a:pt x="4378" y="2090"/>
                  </a:cubicBezTo>
                  <a:close/>
                  <a:moveTo>
                    <a:pt x="5444" y="1"/>
                  </a:moveTo>
                  <a:cubicBezTo>
                    <a:pt x="5230" y="1"/>
                    <a:pt x="4999" y="66"/>
                    <a:pt x="4872" y="205"/>
                  </a:cubicBezTo>
                  <a:lnTo>
                    <a:pt x="4903" y="205"/>
                  </a:lnTo>
                  <a:cubicBezTo>
                    <a:pt x="2762" y="2470"/>
                    <a:pt x="250" y="5386"/>
                    <a:pt x="33" y="8643"/>
                  </a:cubicBezTo>
                  <a:cubicBezTo>
                    <a:pt x="0" y="8902"/>
                    <a:pt x="188" y="8992"/>
                    <a:pt x="411" y="8992"/>
                  </a:cubicBezTo>
                  <a:cubicBezTo>
                    <a:pt x="614" y="8992"/>
                    <a:pt x="845" y="8917"/>
                    <a:pt x="963" y="8829"/>
                  </a:cubicBezTo>
                  <a:cubicBezTo>
                    <a:pt x="3817" y="6843"/>
                    <a:pt x="5120" y="3648"/>
                    <a:pt x="5988" y="360"/>
                  </a:cubicBezTo>
                  <a:cubicBezTo>
                    <a:pt x="6046" y="175"/>
                    <a:pt x="5922" y="76"/>
                    <a:pt x="5738" y="49"/>
                  </a:cubicBezTo>
                  <a:lnTo>
                    <a:pt x="5738" y="49"/>
                  </a:lnTo>
                  <a:cubicBezTo>
                    <a:pt x="5655" y="17"/>
                    <a:pt x="5552" y="1"/>
                    <a:pt x="54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19"/>
            <p:cNvSpPr/>
            <p:nvPr/>
          </p:nvSpPr>
          <p:spPr>
            <a:xfrm>
              <a:off x="5265900" y="4177950"/>
              <a:ext cx="148575" cy="238175"/>
            </a:xfrm>
            <a:custGeom>
              <a:rect b="b" l="l" r="r" t="t"/>
              <a:pathLst>
                <a:path extrusionOk="0" h="9527" w="5943">
                  <a:moveTo>
                    <a:pt x="1409" y="1401"/>
                  </a:moveTo>
                  <a:cubicBezTo>
                    <a:pt x="3252" y="2956"/>
                    <a:pt x="4246" y="5305"/>
                    <a:pt x="4088" y="7701"/>
                  </a:cubicBezTo>
                  <a:lnTo>
                    <a:pt x="4088" y="7701"/>
                  </a:lnTo>
                  <a:cubicBezTo>
                    <a:pt x="2828" y="5778"/>
                    <a:pt x="1917" y="3637"/>
                    <a:pt x="1409" y="1401"/>
                  </a:cubicBezTo>
                  <a:close/>
                  <a:moveTo>
                    <a:pt x="836" y="0"/>
                  </a:moveTo>
                  <a:cubicBezTo>
                    <a:pt x="511" y="0"/>
                    <a:pt x="0" y="173"/>
                    <a:pt x="49" y="442"/>
                  </a:cubicBezTo>
                  <a:cubicBezTo>
                    <a:pt x="515" y="3482"/>
                    <a:pt x="1724" y="6336"/>
                    <a:pt x="3523" y="8817"/>
                  </a:cubicBezTo>
                  <a:cubicBezTo>
                    <a:pt x="3570" y="8886"/>
                    <a:pt x="3671" y="8916"/>
                    <a:pt x="3794" y="8916"/>
                  </a:cubicBezTo>
                  <a:cubicBezTo>
                    <a:pt x="3831" y="8916"/>
                    <a:pt x="3869" y="8913"/>
                    <a:pt x="3909" y="8908"/>
                  </a:cubicBezTo>
                  <a:lnTo>
                    <a:pt x="3909" y="8908"/>
                  </a:lnTo>
                  <a:cubicBezTo>
                    <a:pt x="3877" y="9044"/>
                    <a:pt x="3842" y="9179"/>
                    <a:pt x="3803" y="9313"/>
                  </a:cubicBezTo>
                  <a:cubicBezTo>
                    <a:pt x="3765" y="9462"/>
                    <a:pt x="3922" y="9527"/>
                    <a:pt x="4129" y="9527"/>
                  </a:cubicBezTo>
                  <a:cubicBezTo>
                    <a:pt x="4439" y="9527"/>
                    <a:pt x="4864" y="9382"/>
                    <a:pt x="4919" y="9158"/>
                  </a:cubicBezTo>
                  <a:cubicBezTo>
                    <a:pt x="5943" y="5591"/>
                    <a:pt x="4330" y="1776"/>
                    <a:pt x="1042" y="39"/>
                  </a:cubicBezTo>
                  <a:cubicBezTo>
                    <a:pt x="996" y="13"/>
                    <a:pt x="923" y="0"/>
                    <a:pt x="8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4">
    <p:spTree>
      <p:nvGrpSpPr>
        <p:cNvPr id="2142" name="Shape 2142"/>
        <p:cNvGrpSpPr/>
        <p:nvPr/>
      </p:nvGrpSpPr>
      <p:grpSpPr>
        <a:xfrm>
          <a:off x="0" y="0"/>
          <a:ext cx="0" cy="0"/>
          <a:chOff x="0" y="0"/>
          <a:chExt cx="0" cy="0"/>
        </a:xfrm>
      </p:grpSpPr>
      <p:sp>
        <p:nvSpPr>
          <p:cNvPr id="2143" name="Google Shape;2143;p20"/>
          <p:cNvSpPr txBox="1"/>
          <p:nvPr>
            <p:ph type="title"/>
          </p:nvPr>
        </p:nvSpPr>
        <p:spPr>
          <a:xfrm>
            <a:off x="714300" y="545750"/>
            <a:ext cx="85206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b="1"/>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144" name="Google Shape;2144;p20"/>
          <p:cNvSpPr txBox="1"/>
          <p:nvPr>
            <p:ph idx="2" type="title"/>
          </p:nvPr>
        </p:nvSpPr>
        <p:spPr>
          <a:xfrm>
            <a:off x="1495575" y="1942475"/>
            <a:ext cx="2250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Font typeface="Poppins SemiBold"/>
              <a:buNone/>
              <a:defRPr b="1" sz="1500"/>
            </a:lvl1pPr>
            <a:lvl2pPr lvl="1" rtl="0" algn="ctr">
              <a:spcBef>
                <a:spcPts val="0"/>
              </a:spcBef>
              <a:spcAft>
                <a:spcPts val="0"/>
              </a:spcAft>
              <a:buSzPts val="2200"/>
              <a:buFont typeface="Poppins SemiBold"/>
              <a:buNone/>
              <a:defRPr sz="2200">
                <a:latin typeface="Poppins SemiBold"/>
                <a:ea typeface="Poppins SemiBold"/>
                <a:cs typeface="Poppins SemiBold"/>
                <a:sym typeface="Poppins SemiBold"/>
              </a:defRPr>
            </a:lvl2pPr>
            <a:lvl3pPr lvl="2" rtl="0" algn="ctr">
              <a:spcBef>
                <a:spcPts val="0"/>
              </a:spcBef>
              <a:spcAft>
                <a:spcPts val="0"/>
              </a:spcAft>
              <a:buSzPts val="2200"/>
              <a:buFont typeface="Poppins SemiBold"/>
              <a:buNone/>
              <a:defRPr sz="2200">
                <a:latin typeface="Poppins SemiBold"/>
                <a:ea typeface="Poppins SemiBold"/>
                <a:cs typeface="Poppins SemiBold"/>
                <a:sym typeface="Poppins SemiBold"/>
              </a:defRPr>
            </a:lvl3pPr>
            <a:lvl4pPr lvl="3" rtl="0" algn="ctr">
              <a:spcBef>
                <a:spcPts val="0"/>
              </a:spcBef>
              <a:spcAft>
                <a:spcPts val="0"/>
              </a:spcAft>
              <a:buSzPts val="2200"/>
              <a:buFont typeface="Poppins SemiBold"/>
              <a:buNone/>
              <a:defRPr sz="2200">
                <a:latin typeface="Poppins SemiBold"/>
                <a:ea typeface="Poppins SemiBold"/>
                <a:cs typeface="Poppins SemiBold"/>
                <a:sym typeface="Poppins SemiBold"/>
              </a:defRPr>
            </a:lvl4pPr>
            <a:lvl5pPr lvl="4" rtl="0" algn="ctr">
              <a:spcBef>
                <a:spcPts val="0"/>
              </a:spcBef>
              <a:spcAft>
                <a:spcPts val="0"/>
              </a:spcAft>
              <a:buSzPts val="2200"/>
              <a:buFont typeface="Poppins SemiBold"/>
              <a:buNone/>
              <a:defRPr sz="2200">
                <a:latin typeface="Poppins SemiBold"/>
                <a:ea typeface="Poppins SemiBold"/>
                <a:cs typeface="Poppins SemiBold"/>
                <a:sym typeface="Poppins SemiBold"/>
              </a:defRPr>
            </a:lvl5pPr>
            <a:lvl6pPr lvl="5" rtl="0" algn="ctr">
              <a:spcBef>
                <a:spcPts val="0"/>
              </a:spcBef>
              <a:spcAft>
                <a:spcPts val="0"/>
              </a:spcAft>
              <a:buSzPts val="2200"/>
              <a:buFont typeface="Poppins SemiBold"/>
              <a:buNone/>
              <a:defRPr sz="2200">
                <a:latin typeface="Poppins SemiBold"/>
                <a:ea typeface="Poppins SemiBold"/>
                <a:cs typeface="Poppins SemiBold"/>
                <a:sym typeface="Poppins SemiBold"/>
              </a:defRPr>
            </a:lvl6pPr>
            <a:lvl7pPr lvl="6" rtl="0" algn="ctr">
              <a:spcBef>
                <a:spcPts val="0"/>
              </a:spcBef>
              <a:spcAft>
                <a:spcPts val="0"/>
              </a:spcAft>
              <a:buSzPts val="2200"/>
              <a:buFont typeface="Poppins SemiBold"/>
              <a:buNone/>
              <a:defRPr sz="2200">
                <a:latin typeface="Poppins SemiBold"/>
                <a:ea typeface="Poppins SemiBold"/>
                <a:cs typeface="Poppins SemiBold"/>
                <a:sym typeface="Poppins SemiBold"/>
              </a:defRPr>
            </a:lvl7pPr>
            <a:lvl8pPr lvl="7" rtl="0" algn="ctr">
              <a:spcBef>
                <a:spcPts val="0"/>
              </a:spcBef>
              <a:spcAft>
                <a:spcPts val="0"/>
              </a:spcAft>
              <a:buSzPts val="2200"/>
              <a:buFont typeface="Poppins SemiBold"/>
              <a:buNone/>
              <a:defRPr sz="2200">
                <a:latin typeface="Poppins SemiBold"/>
                <a:ea typeface="Poppins SemiBold"/>
                <a:cs typeface="Poppins SemiBold"/>
                <a:sym typeface="Poppins SemiBold"/>
              </a:defRPr>
            </a:lvl8pPr>
            <a:lvl9pPr lvl="8" rtl="0" algn="ctr">
              <a:spcBef>
                <a:spcPts val="0"/>
              </a:spcBef>
              <a:spcAft>
                <a:spcPts val="0"/>
              </a:spcAft>
              <a:buSzPts val="2200"/>
              <a:buFont typeface="Poppins SemiBold"/>
              <a:buNone/>
              <a:defRPr sz="2200">
                <a:latin typeface="Poppins SemiBold"/>
                <a:ea typeface="Poppins SemiBold"/>
                <a:cs typeface="Poppins SemiBold"/>
                <a:sym typeface="Poppins SemiBold"/>
              </a:defRPr>
            </a:lvl9pPr>
          </a:lstStyle>
          <a:p/>
        </p:txBody>
      </p:sp>
      <p:sp>
        <p:nvSpPr>
          <p:cNvPr id="2145" name="Google Shape;2145;p20"/>
          <p:cNvSpPr txBox="1"/>
          <p:nvPr>
            <p:ph idx="1" type="subTitle"/>
          </p:nvPr>
        </p:nvSpPr>
        <p:spPr>
          <a:xfrm>
            <a:off x="1679983" y="2278928"/>
            <a:ext cx="1881300" cy="73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200"/>
            </a:lvl1pPr>
            <a:lvl2pPr lvl="1" rtl="0">
              <a:spcBef>
                <a:spcPts val="1600"/>
              </a:spcBef>
              <a:spcAft>
                <a:spcPts val="0"/>
              </a:spcAft>
              <a:buSzPts val="1200"/>
              <a:buNone/>
              <a:defRPr sz="1200"/>
            </a:lvl2pPr>
            <a:lvl3pPr lvl="2" rtl="0">
              <a:spcBef>
                <a:spcPts val="1600"/>
              </a:spcBef>
              <a:spcAft>
                <a:spcPts val="0"/>
              </a:spcAft>
              <a:buSzPts val="1200"/>
              <a:buNone/>
              <a:defRPr sz="1200"/>
            </a:lvl3pPr>
            <a:lvl4pPr lvl="3" rtl="0">
              <a:spcBef>
                <a:spcPts val="1600"/>
              </a:spcBef>
              <a:spcAft>
                <a:spcPts val="0"/>
              </a:spcAft>
              <a:buSzPts val="1200"/>
              <a:buNone/>
              <a:defRPr sz="1200"/>
            </a:lvl4pPr>
            <a:lvl5pPr lvl="4" rtl="0">
              <a:spcBef>
                <a:spcPts val="1600"/>
              </a:spcBef>
              <a:spcAft>
                <a:spcPts val="0"/>
              </a:spcAft>
              <a:buSzPts val="1200"/>
              <a:buNone/>
              <a:defRPr sz="1200"/>
            </a:lvl5pPr>
            <a:lvl6pPr lvl="5" rtl="0">
              <a:spcBef>
                <a:spcPts val="1600"/>
              </a:spcBef>
              <a:spcAft>
                <a:spcPts val="0"/>
              </a:spcAft>
              <a:buSzPts val="1200"/>
              <a:buNone/>
              <a:defRPr sz="1200"/>
            </a:lvl6pPr>
            <a:lvl7pPr lvl="6" rtl="0">
              <a:spcBef>
                <a:spcPts val="1600"/>
              </a:spcBef>
              <a:spcAft>
                <a:spcPts val="0"/>
              </a:spcAft>
              <a:buSzPts val="1200"/>
              <a:buNone/>
              <a:defRPr sz="1200"/>
            </a:lvl7pPr>
            <a:lvl8pPr lvl="7" rtl="0">
              <a:spcBef>
                <a:spcPts val="1600"/>
              </a:spcBef>
              <a:spcAft>
                <a:spcPts val="0"/>
              </a:spcAft>
              <a:buSzPts val="1200"/>
              <a:buNone/>
              <a:defRPr sz="1200"/>
            </a:lvl8pPr>
            <a:lvl9pPr lvl="8" rtl="0">
              <a:spcBef>
                <a:spcPts val="1600"/>
              </a:spcBef>
              <a:spcAft>
                <a:spcPts val="1600"/>
              </a:spcAft>
              <a:buSzPts val="1200"/>
              <a:buNone/>
              <a:defRPr sz="1200"/>
            </a:lvl9pPr>
          </a:lstStyle>
          <a:p/>
        </p:txBody>
      </p:sp>
      <p:sp>
        <p:nvSpPr>
          <p:cNvPr id="2146" name="Google Shape;2146;p20"/>
          <p:cNvSpPr txBox="1"/>
          <p:nvPr>
            <p:ph idx="3" type="title"/>
          </p:nvPr>
        </p:nvSpPr>
        <p:spPr>
          <a:xfrm>
            <a:off x="5398422" y="1942475"/>
            <a:ext cx="2250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Font typeface="Poppins SemiBold"/>
              <a:buNone/>
              <a:defRPr b="1" sz="1500"/>
            </a:lvl1pPr>
            <a:lvl2pPr lvl="1" rtl="0" algn="ctr">
              <a:spcBef>
                <a:spcPts val="0"/>
              </a:spcBef>
              <a:spcAft>
                <a:spcPts val="0"/>
              </a:spcAft>
              <a:buSzPts val="2200"/>
              <a:buFont typeface="Poppins SemiBold"/>
              <a:buNone/>
              <a:defRPr sz="2200">
                <a:latin typeface="Poppins SemiBold"/>
                <a:ea typeface="Poppins SemiBold"/>
                <a:cs typeface="Poppins SemiBold"/>
                <a:sym typeface="Poppins SemiBold"/>
              </a:defRPr>
            </a:lvl2pPr>
            <a:lvl3pPr lvl="2" rtl="0" algn="ctr">
              <a:spcBef>
                <a:spcPts val="0"/>
              </a:spcBef>
              <a:spcAft>
                <a:spcPts val="0"/>
              </a:spcAft>
              <a:buSzPts val="2200"/>
              <a:buFont typeface="Poppins SemiBold"/>
              <a:buNone/>
              <a:defRPr sz="2200">
                <a:latin typeface="Poppins SemiBold"/>
                <a:ea typeface="Poppins SemiBold"/>
                <a:cs typeface="Poppins SemiBold"/>
                <a:sym typeface="Poppins SemiBold"/>
              </a:defRPr>
            </a:lvl3pPr>
            <a:lvl4pPr lvl="3" rtl="0" algn="ctr">
              <a:spcBef>
                <a:spcPts val="0"/>
              </a:spcBef>
              <a:spcAft>
                <a:spcPts val="0"/>
              </a:spcAft>
              <a:buSzPts val="2200"/>
              <a:buFont typeface="Poppins SemiBold"/>
              <a:buNone/>
              <a:defRPr sz="2200">
                <a:latin typeface="Poppins SemiBold"/>
                <a:ea typeface="Poppins SemiBold"/>
                <a:cs typeface="Poppins SemiBold"/>
                <a:sym typeface="Poppins SemiBold"/>
              </a:defRPr>
            </a:lvl4pPr>
            <a:lvl5pPr lvl="4" rtl="0" algn="ctr">
              <a:spcBef>
                <a:spcPts val="0"/>
              </a:spcBef>
              <a:spcAft>
                <a:spcPts val="0"/>
              </a:spcAft>
              <a:buSzPts val="2200"/>
              <a:buFont typeface="Poppins SemiBold"/>
              <a:buNone/>
              <a:defRPr sz="2200">
                <a:latin typeface="Poppins SemiBold"/>
                <a:ea typeface="Poppins SemiBold"/>
                <a:cs typeface="Poppins SemiBold"/>
                <a:sym typeface="Poppins SemiBold"/>
              </a:defRPr>
            </a:lvl5pPr>
            <a:lvl6pPr lvl="5" rtl="0" algn="ctr">
              <a:spcBef>
                <a:spcPts val="0"/>
              </a:spcBef>
              <a:spcAft>
                <a:spcPts val="0"/>
              </a:spcAft>
              <a:buSzPts val="2200"/>
              <a:buFont typeface="Poppins SemiBold"/>
              <a:buNone/>
              <a:defRPr sz="2200">
                <a:latin typeface="Poppins SemiBold"/>
                <a:ea typeface="Poppins SemiBold"/>
                <a:cs typeface="Poppins SemiBold"/>
                <a:sym typeface="Poppins SemiBold"/>
              </a:defRPr>
            </a:lvl6pPr>
            <a:lvl7pPr lvl="6" rtl="0" algn="ctr">
              <a:spcBef>
                <a:spcPts val="0"/>
              </a:spcBef>
              <a:spcAft>
                <a:spcPts val="0"/>
              </a:spcAft>
              <a:buSzPts val="2200"/>
              <a:buFont typeface="Poppins SemiBold"/>
              <a:buNone/>
              <a:defRPr sz="2200">
                <a:latin typeface="Poppins SemiBold"/>
                <a:ea typeface="Poppins SemiBold"/>
                <a:cs typeface="Poppins SemiBold"/>
                <a:sym typeface="Poppins SemiBold"/>
              </a:defRPr>
            </a:lvl7pPr>
            <a:lvl8pPr lvl="7" rtl="0" algn="ctr">
              <a:spcBef>
                <a:spcPts val="0"/>
              </a:spcBef>
              <a:spcAft>
                <a:spcPts val="0"/>
              </a:spcAft>
              <a:buSzPts val="2200"/>
              <a:buFont typeface="Poppins SemiBold"/>
              <a:buNone/>
              <a:defRPr sz="2200">
                <a:latin typeface="Poppins SemiBold"/>
                <a:ea typeface="Poppins SemiBold"/>
                <a:cs typeface="Poppins SemiBold"/>
                <a:sym typeface="Poppins SemiBold"/>
              </a:defRPr>
            </a:lvl8pPr>
            <a:lvl9pPr lvl="8" rtl="0" algn="ctr">
              <a:spcBef>
                <a:spcPts val="0"/>
              </a:spcBef>
              <a:spcAft>
                <a:spcPts val="0"/>
              </a:spcAft>
              <a:buSzPts val="2200"/>
              <a:buFont typeface="Poppins SemiBold"/>
              <a:buNone/>
              <a:defRPr sz="2200">
                <a:latin typeface="Poppins SemiBold"/>
                <a:ea typeface="Poppins SemiBold"/>
                <a:cs typeface="Poppins SemiBold"/>
                <a:sym typeface="Poppins SemiBold"/>
              </a:defRPr>
            </a:lvl9pPr>
          </a:lstStyle>
          <a:p/>
        </p:txBody>
      </p:sp>
      <p:sp>
        <p:nvSpPr>
          <p:cNvPr id="2147" name="Google Shape;2147;p20"/>
          <p:cNvSpPr txBox="1"/>
          <p:nvPr>
            <p:ph idx="4" type="subTitle"/>
          </p:nvPr>
        </p:nvSpPr>
        <p:spPr>
          <a:xfrm>
            <a:off x="5582830" y="2278928"/>
            <a:ext cx="1881300" cy="73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200"/>
              <a:buNone/>
              <a:defRPr sz="1200"/>
            </a:lvl1pPr>
            <a:lvl2pPr lvl="1" rtl="0">
              <a:spcBef>
                <a:spcPts val="1600"/>
              </a:spcBef>
              <a:spcAft>
                <a:spcPts val="0"/>
              </a:spcAft>
              <a:buSzPts val="1200"/>
              <a:buNone/>
              <a:defRPr sz="1200"/>
            </a:lvl2pPr>
            <a:lvl3pPr lvl="2" rtl="0">
              <a:spcBef>
                <a:spcPts val="1600"/>
              </a:spcBef>
              <a:spcAft>
                <a:spcPts val="0"/>
              </a:spcAft>
              <a:buSzPts val="1200"/>
              <a:buNone/>
              <a:defRPr sz="1200"/>
            </a:lvl3pPr>
            <a:lvl4pPr lvl="3" rtl="0">
              <a:spcBef>
                <a:spcPts val="1600"/>
              </a:spcBef>
              <a:spcAft>
                <a:spcPts val="0"/>
              </a:spcAft>
              <a:buSzPts val="1200"/>
              <a:buNone/>
              <a:defRPr sz="1200"/>
            </a:lvl4pPr>
            <a:lvl5pPr lvl="4" rtl="0">
              <a:spcBef>
                <a:spcPts val="1600"/>
              </a:spcBef>
              <a:spcAft>
                <a:spcPts val="0"/>
              </a:spcAft>
              <a:buSzPts val="1200"/>
              <a:buNone/>
              <a:defRPr sz="1200"/>
            </a:lvl5pPr>
            <a:lvl6pPr lvl="5" rtl="0">
              <a:spcBef>
                <a:spcPts val="1600"/>
              </a:spcBef>
              <a:spcAft>
                <a:spcPts val="0"/>
              </a:spcAft>
              <a:buSzPts val="1200"/>
              <a:buNone/>
              <a:defRPr sz="1200"/>
            </a:lvl6pPr>
            <a:lvl7pPr lvl="6" rtl="0">
              <a:spcBef>
                <a:spcPts val="1600"/>
              </a:spcBef>
              <a:spcAft>
                <a:spcPts val="0"/>
              </a:spcAft>
              <a:buSzPts val="1200"/>
              <a:buNone/>
              <a:defRPr sz="1200"/>
            </a:lvl7pPr>
            <a:lvl8pPr lvl="7" rtl="0">
              <a:spcBef>
                <a:spcPts val="1600"/>
              </a:spcBef>
              <a:spcAft>
                <a:spcPts val="0"/>
              </a:spcAft>
              <a:buSzPts val="1200"/>
              <a:buNone/>
              <a:defRPr sz="1200"/>
            </a:lvl8pPr>
            <a:lvl9pPr lvl="8" rtl="0">
              <a:spcBef>
                <a:spcPts val="1600"/>
              </a:spcBef>
              <a:spcAft>
                <a:spcPts val="1600"/>
              </a:spcAft>
              <a:buSzPts val="1200"/>
              <a:buNone/>
              <a:defRPr sz="1200"/>
            </a:lvl9pPr>
          </a:lstStyle>
          <a:p/>
        </p:txBody>
      </p:sp>
      <p:grpSp>
        <p:nvGrpSpPr>
          <p:cNvPr id="2148" name="Google Shape;2148;p20"/>
          <p:cNvGrpSpPr/>
          <p:nvPr/>
        </p:nvGrpSpPr>
        <p:grpSpPr>
          <a:xfrm flipH="1" rot="10800000">
            <a:off x="-1428380" y="-930117"/>
            <a:ext cx="4080320" cy="1840312"/>
            <a:chOff x="5619200" y="4458200"/>
            <a:chExt cx="1647150" cy="742900"/>
          </a:xfrm>
        </p:grpSpPr>
        <p:sp>
          <p:nvSpPr>
            <p:cNvPr id="2149" name="Google Shape;2149;p20"/>
            <p:cNvSpPr/>
            <p:nvPr/>
          </p:nvSpPr>
          <p:spPr>
            <a:xfrm>
              <a:off x="5619200" y="4458200"/>
              <a:ext cx="1647150" cy="690850"/>
            </a:xfrm>
            <a:custGeom>
              <a:rect b="b" l="l" r="r" t="t"/>
              <a:pathLst>
                <a:path extrusionOk="0" h="27634" w="65886">
                  <a:moveTo>
                    <a:pt x="22214" y="1"/>
                  </a:moveTo>
                  <a:cubicBezTo>
                    <a:pt x="20532" y="1"/>
                    <a:pt x="18847" y="281"/>
                    <a:pt x="17278" y="833"/>
                  </a:cubicBezTo>
                  <a:cubicBezTo>
                    <a:pt x="12222" y="2632"/>
                    <a:pt x="8251" y="6758"/>
                    <a:pt x="5677" y="11442"/>
                  </a:cubicBezTo>
                  <a:cubicBezTo>
                    <a:pt x="3071" y="16126"/>
                    <a:pt x="1706" y="21399"/>
                    <a:pt x="465" y="26610"/>
                  </a:cubicBezTo>
                  <a:lnTo>
                    <a:pt x="0" y="26951"/>
                  </a:lnTo>
                  <a:cubicBezTo>
                    <a:pt x="5568" y="25612"/>
                    <a:pt x="11272" y="25199"/>
                    <a:pt x="17004" y="25199"/>
                  </a:cubicBezTo>
                  <a:cubicBezTo>
                    <a:pt x="21491" y="25199"/>
                    <a:pt x="25994" y="25452"/>
                    <a:pt x="30461" y="25711"/>
                  </a:cubicBezTo>
                  <a:lnTo>
                    <a:pt x="65079" y="27634"/>
                  </a:lnTo>
                  <a:cubicBezTo>
                    <a:pt x="65513" y="23291"/>
                    <a:pt x="65885" y="18762"/>
                    <a:pt x="64179" y="14730"/>
                  </a:cubicBezTo>
                  <a:cubicBezTo>
                    <a:pt x="62763" y="11347"/>
                    <a:pt x="59330" y="8541"/>
                    <a:pt x="55791" y="8541"/>
                  </a:cubicBezTo>
                  <a:cubicBezTo>
                    <a:pt x="55143" y="8541"/>
                    <a:pt x="54492" y="8635"/>
                    <a:pt x="53850" y="8836"/>
                  </a:cubicBezTo>
                  <a:cubicBezTo>
                    <a:pt x="50810" y="9798"/>
                    <a:pt x="48793" y="12807"/>
                    <a:pt x="45847" y="14016"/>
                  </a:cubicBezTo>
                  <a:cubicBezTo>
                    <a:pt x="44931" y="14378"/>
                    <a:pt x="43968" y="14557"/>
                    <a:pt x="43010" y="14557"/>
                  </a:cubicBezTo>
                  <a:cubicBezTo>
                    <a:pt x="41501" y="14557"/>
                    <a:pt x="40002" y="14113"/>
                    <a:pt x="38712" y="13241"/>
                  </a:cubicBezTo>
                  <a:cubicBezTo>
                    <a:pt x="35579" y="11131"/>
                    <a:pt x="34525" y="7006"/>
                    <a:pt x="32043" y="4152"/>
                  </a:cubicBezTo>
                  <a:cubicBezTo>
                    <a:pt x="29611" y="1358"/>
                    <a:pt x="25918" y="1"/>
                    <a:pt x="22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20"/>
            <p:cNvSpPr/>
            <p:nvPr/>
          </p:nvSpPr>
          <p:spPr>
            <a:xfrm>
              <a:off x="5706150" y="4536325"/>
              <a:ext cx="1477225" cy="645250"/>
            </a:xfrm>
            <a:custGeom>
              <a:rect b="b" l="l" r="r" t="t"/>
              <a:pathLst>
                <a:path extrusionOk="0" h="25810" w="59089">
                  <a:moveTo>
                    <a:pt x="17943" y="1"/>
                  </a:moveTo>
                  <a:cubicBezTo>
                    <a:pt x="14845" y="1"/>
                    <a:pt x="11730" y="1372"/>
                    <a:pt x="9457" y="3416"/>
                  </a:cubicBezTo>
                  <a:cubicBezTo>
                    <a:pt x="3905" y="8441"/>
                    <a:pt x="1454" y="16847"/>
                    <a:pt x="27" y="23919"/>
                  </a:cubicBezTo>
                  <a:cubicBezTo>
                    <a:pt x="0" y="24028"/>
                    <a:pt x="98" y="24077"/>
                    <a:pt x="219" y="24077"/>
                  </a:cubicBezTo>
                  <a:cubicBezTo>
                    <a:pt x="375" y="24077"/>
                    <a:pt x="568" y="23997"/>
                    <a:pt x="586" y="23857"/>
                  </a:cubicBezTo>
                  <a:lnTo>
                    <a:pt x="586" y="23888"/>
                  </a:lnTo>
                  <a:cubicBezTo>
                    <a:pt x="1857" y="17684"/>
                    <a:pt x="3874" y="10891"/>
                    <a:pt x="7875" y="5804"/>
                  </a:cubicBezTo>
                  <a:cubicBezTo>
                    <a:pt x="10223" y="2806"/>
                    <a:pt x="14226" y="397"/>
                    <a:pt x="18067" y="397"/>
                  </a:cubicBezTo>
                  <a:cubicBezTo>
                    <a:pt x="20265" y="397"/>
                    <a:pt x="22410" y="1186"/>
                    <a:pt x="24160" y="3105"/>
                  </a:cubicBezTo>
                  <a:cubicBezTo>
                    <a:pt x="27014" y="6238"/>
                    <a:pt x="27293" y="11574"/>
                    <a:pt x="31388" y="13652"/>
                  </a:cubicBezTo>
                  <a:cubicBezTo>
                    <a:pt x="32890" y="14422"/>
                    <a:pt x="34450" y="14733"/>
                    <a:pt x="36021" y="14733"/>
                  </a:cubicBezTo>
                  <a:cubicBezTo>
                    <a:pt x="39447" y="14733"/>
                    <a:pt x="42926" y="13256"/>
                    <a:pt x="45967" y="11853"/>
                  </a:cubicBezTo>
                  <a:cubicBezTo>
                    <a:pt x="47522" y="11132"/>
                    <a:pt x="49125" y="10690"/>
                    <a:pt x="50634" y="10690"/>
                  </a:cubicBezTo>
                  <a:cubicBezTo>
                    <a:pt x="52827" y="10690"/>
                    <a:pt x="54825" y="11623"/>
                    <a:pt x="56203" y="13993"/>
                  </a:cubicBezTo>
                  <a:cubicBezTo>
                    <a:pt x="58251" y="17591"/>
                    <a:pt x="57537" y="21810"/>
                    <a:pt x="56855" y="25625"/>
                  </a:cubicBezTo>
                  <a:cubicBezTo>
                    <a:pt x="56826" y="25753"/>
                    <a:pt x="56934" y="25809"/>
                    <a:pt x="57062" y="25809"/>
                  </a:cubicBezTo>
                  <a:cubicBezTo>
                    <a:pt x="57214" y="25809"/>
                    <a:pt x="57396" y="25729"/>
                    <a:pt x="57413" y="25594"/>
                  </a:cubicBezTo>
                  <a:cubicBezTo>
                    <a:pt x="58344" y="20445"/>
                    <a:pt x="59088" y="12039"/>
                    <a:pt x="52419" y="10302"/>
                  </a:cubicBezTo>
                  <a:cubicBezTo>
                    <a:pt x="51875" y="10154"/>
                    <a:pt x="51331" y="10089"/>
                    <a:pt x="50790" y="10089"/>
                  </a:cubicBezTo>
                  <a:cubicBezTo>
                    <a:pt x="48831" y="10089"/>
                    <a:pt x="46904" y="10940"/>
                    <a:pt x="45129" y="11791"/>
                  </a:cubicBezTo>
                  <a:cubicBezTo>
                    <a:pt x="42363" y="13107"/>
                    <a:pt x="39371" y="14279"/>
                    <a:pt x="36316" y="14279"/>
                  </a:cubicBezTo>
                  <a:cubicBezTo>
                    <a:pt x="35125" y="14279"/>
                    <a:pt x="33923" y="14101"/>
                    <a:pt x="32722" y="13683"/>
                  </a:cubicBezTo>
                  <a:cubicBezTo>
                    <a:pt x="26983" y="11729"/>
                    <a:pt x="27572" y="3757"/>
                    <a:pt x="22361" y="1058"/>
                  </a:cubicBezTo>
                  <a:cubicBezTo>
                    <a:pt x="20959" y="326"/>
                    <a:pt x="19453" y="1"/>
                    <a:pt x="1794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20"/>
            <p:cNvSpPr/>
            <p:nvPr/>
          </p:nvSpPr>
          <p:spPr>
            <a:xfrm>
              <a:off x="5813125" y="4656950"/>
              <a:ext cx="1320600" cy="525400"/>
            </a:xfrm>
            <a:custGeom>
              <a:rect b="b" l="l" r="r" t="t"/>
              <a:pathLst>
                <a:path extrusionOk="0" h="21016" w="52824">
                  <a:moveTo>
                    <a:pt x="12103" y="0"/>
                  </a:moveTo>
                  <a:cubicBezTo>
                    <a:pt x="10659" y="0"/>
                    <a:pt x="9171" y="529"/>
                    <a:pt x="7753" y="1693"/>
                  </a:cubicBezTo>
                  <a:cubicBezTo>
                    <a:pt x="5488" y="3523"/>
                    <a:pt x="4279" y="6407"/>
                    <a:pt x="3193" y="9044"/>
                  </a:cubicBezTo>
                  <a:cubicBezTo>
                    <a:pt x="1859" y="12394"/>
                    <a:pt x="804" y="15868"/>
                    <a:pt x="29" y="19405"/>
                  </a:cubicBezTo>
                  <a:cubicBezTo>
                    <a:pt x="1" y="19532"/>
                    <a:pt x="108" y="19588"/>
                    <a:pt x="236" y="19588"/>
                  </a:cubicBezTo>
                  <a:cubicBezTo>
                    <a:pt x="389" y="19588"/>
                    <a:pt x="570" y="19508"/>
                    <a:pt x="587" y="19374"/>
                  </a:cubicBezTo>
                  <a:cubicBezTo>
                    <a:pt x="1394" y="15620"/>
                    <a:pt x="2542" y="11991"/>
                    <a:pt x="4030" y="8455"/>
                  </a:cubicBezTo>
                  <a:cubicBezTo>
                    <a:pt x="5457" y="5043"/>
                    <a:pt x="7536" y="762"/>
                    <a:pt x="11723" y="359"/>
                  </a:cubicBezTo>
                  <a:cubicBezTo>
                    <a:pt x="11913" y="339"/>
                    <a:pt x="12099" y="330"/>
                    <a:pt x="12280" y="330"/>
                  </a:cubicBezTo>
                  <a:cubicBezTo>
                    <a:pt x="15886" y="330"/>
                    <a:pt x="17796" y="4030"/>
                    <a:pt x="19509" y="6718"/>
                  </a:cubicBezTo>
                  <a:cubicBezTo>
                    <a:pt x="20905" y="8920"/>
                    <a:pt x="22487" y="10595"/>
                    <a:pt x="24937" y="11557"/>
                  </a:cubicBezTo>
                  <a:cubicBezTo>
                    <a:pt x="26989" y="12342"/>
                    <a:pt x="29212" y="12714"/>
                    <a:pt x="31449" y="12714"/>
                  </a:cubicBezTo>
                  <a:cubicBezTo>
                    <a:pt x="34690" y="12714"/>
                    <a:pt x="37962" y="11934"/>
                    <a:pt x="40788" y="10502"/>
                  </a:cubicBezTo>
                  <a:cubicBezTo>
                    <a:pt x="42308" y="9727"/>
                    <a:pt x="43735" y="8610"/>
                    <a:pt x="45441" y="8238"/>
                  </a:cubicBezTo>
                  <a:cubicBezTo>
                    <a:pt x="45768" y="8169"/>
                    <a:pt x="46083" y="8136"/>
                    <a:pt x="46386" y="8136"/>
                  </a:cubicBezTo>
                  <a:cubicBezTo>
                    <a:pt x="48126" y="8136"/>
                    <a:pt x="49471" y="9218"/>
                    <a:pt x="50342" y="10750"/>
                  </a:cubicBezTo>
                  <a:cubicBezTo>
                    <a:pt x="52017" y="13759"/>
                    <a:pt x="51862" y="17605"/>
                    <a:pt x="51025" y="20831"/>
                  </a:cubicBezTo>
                  <a:cubicBezTo>
                    <a:pt x="50996" y="20959"/>
                    <a:pt x="51104" y="21015"/>
                    <a:pt x="51235" y="21015"/>
                  </a:cubicBezTo>
                  <a:cubicBezTo>
                    <a:pt x="51391" y="21015"/>
                    <a:pt x="51580" y="20935"/>
                    <a:pt x="51614" y="20800"/>
                  </a:cubicBezTo>
                  <a:cubicBezTo>
                    <a:pt x="52576" y="16985"/>
                    <a:pt x="52824" y="10037"/>
                    <a:pt x="48388" y="8083"/>
                  </a:cubicBezTo>
                  <a:cubicBezTo>
                    <a:pt x="47798" y="7821"/>
                    <a:pt x="47205" y="7711"/>
                    <a:pt x="46617" y="7711"/>
                  </a:cubicBezTo>
                  <a:cubicBezTo>
                    <a:pt x="45318" y="7711"/>
                    <a:pt x="44041" y="8249"/>
                    <a:pt x="42867" y="8889"/>
                  </a:cubicBezTo>
                  <a:cubicBezTo>
                    <a:pt x="39858" y="10471"/>
                    <a:pt x="37035" y="11836"/>
                    <a:pt x="33623" y="12177"/>
                  </a:cubicBezTo>
                  <a:cubicBezTo>
                    <a:pt x="32943" y="12241"/>
                    <a:pt x="32241" y="12276"/>
                    <a:pt x="31531" y="12276"/>
                  </a:cubicBezTo>
                  <a:cubicBezTo>
                    <a:pt x="28808" y="12276"/>
                    <a:pt x="25954" y="11762"/>
                    <a:pt x="23666" y="10409"/>
                  </a:cubicBezTo>
                  <a:cubicBezTo>
                    <a:pt x="20967" y="8796"/>
                    <a:pt x="19850" y="5880"/>
                    <a:pt x="18082" y="3461"/>
                  </a:cubicBezTo>
                  <a:cubicBezTo>
                    <a:pt x="16494" y="1287"/>
                    <a:pt x="14354" y="0"/>
                    <a:pt x="1210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20"/>
            <p:cNvSpPr/>
            <p:nvPr/>
          </p:nvSpPr>
          <p:spPr>
            <a:xfrm>
              <a:off x="5873650" y="4751150"/>
              <a:ext cx="1188750" cy="437925"/>
            </a:xfrm>
            <a:custGeom>
              <a:rect b="b" l="l" r="r" t="t"/>
              <a:pathLst>
                <a:path extrusionOk="0" h="17517" w="47550">
                  <a:moveTo>
                    <a:pt x="9521" y="1"/>
                  </a:moveTo>
                  <a:cubicBezTo>
                    <a:pt x="9160" y="1"/>
                    <a:pt x="8777" y="70"/>
                    <a:pt x="8372" y="220"/>
                  </a:cubicBezTo>
                  <a:cubicBezTo>
                    <a:pt x="6107" y="1089"/>
                    <a:pt x="4556" y="3911"/>
                    <a:pt x="3440" y="5897"/>
                  </a:cubicBezTo>
                  <a:cubicBezTo>
                    <a:pt x="1796" y="8812"/>
                    <a:pt x="648" y="12007"/>
                    <a:pt x="27" y="15326"/>
                  </a:cubicBezTo>
                  <a:cubicBezTo>
                    <a:pt x="0" y="15449"/>
                    <a:pt x="99" y="15500"/>
                    <a:pt x="220" y="15500"/>
                  </a:cubicBezTo>
                  <a:cubicBezTo>
                    <a:pt x="375" y="15500"/>
                    <a:pt x="568" y="15417"/>
                    <a:pt x="586" y="15295"/>
                  </a:cubicBezTo>
                  <a:cubicBezTo>
                    <a:pt x="1175" y="12224"/>
                    <a:pt x="2199" y="9278"/>
                    <a:pt x="3657" y="6517"/>
                  </a:cubicBezTo>
                  <a:cubicBezTo>
                    <a:pt x="4685" y="4624"/>
                    <a:pt x="7191" y="497"/>
                    <a:pt x="9585" y="497"/>
                  </a:cubicBezTo>
                  <a:cubicBezTo>
                    <a:pt x="10369" y="497"/>
                    <a:pt x="11142" y="940"/>
                    <a:pt x="11846" y="2050"/>
                  </a:cubicBezTo>
                  <a:cubicBezTo>
                    <a:pt x="13118" y="4035"/>
                    <a:pt x="13645" y="6176"/>
                    <a:pt x="15382" y="7913"/>
                  </a:cubicBezTo>
                  <a:cubicBezTo>
                    <a:pt x="16809" y="9278"/>
                    <a:pt x="18484" y="10363"/>
                    <a:pt x="20345" y="11077"/>
                  </a:cubicBezTo>
                  <a:cubicBezTo>
                    <a:pt x="22756" y="12044"/>
                    <a:pt x="25362" y="12482"/>
                    <a:pt x="27974" y="12482"/>
                  </a:cubicBezTo>
                  <a:cubicBezTo>
                    <a:pt x="30136" y="12482"/>
                    <a:pt x="32302" y="12183"/>
                    <a:pt x="34366" y="11635"/>
                  </a:cubicBezTo>
                  <a:cubicBezTo>
                    <a:pt x="35483" y="11356"/>
                    <a:pt x="36568" y="10984"/>
                    <a:pt x="37654" y="10549"/>
                  </a:cubicBezTo>
                  <a:cubicBezTo>
                    <a:pt x="38998" y="9989"/>
                    <a:pt x="41480" y="8317"/>
                    <a:pt x="43091" y="8317"/>
                  </a:cubicBezTo>
                  <a:cubicBezTo>
                    <a:pt x="43265" y="8317"/>
                    <a:pt x="43428" y="8336"/>
                    <a:pt x="43579" y="8378"/>
                  </a:cubicBezTo>
                  <a:cubicBezTo>
                    <a:pt x="47115" y="9464"/>
                    <a:pt x="46556" y="14613"/>
                    <a:pt x="46091" y="17343"/>
                  </a:cubicBezTo>
                  <a:cubicBezTo>
                    <a:pt x="46078" y="17465"/>
                    <a:pt x="46178" y="17516"/>
                    <a:pt x="46297" y="17516"/>
                  </a:cubicBezTo>
                  <a:cubicBezTo>
                    <a:pt x="46449" y="17516"/>
                    <a:pt x="46632" y="17433"/>
                    <a:pt x="46649" y="17312"/>
                  </a:cubicBezTo>
                  <a:cubicBezTo>
                    <a:pt x="47115" y="14675"/>
                    <a:pt x="47549" y="10953"/>
                    <a:pt x="45378" y="8936"/>
                  </a:cubicBezTo>
                  <a:cubicBezTo>
                    <a:pt x="44616" y="8219"/>
                    <a:pt x="43841" y="7937"/>
                    <a:pt x="43056" y="7937"/>
                  </a:cubicBezTo>
                  <a:cubicBezTo>
                    <a:pt x="42177" y="7937"/>
                    <a:pt x="41284" y="8290"/>
                    <a:pt x="40384" y="8781"/>
                  </a:cubicBezTo>
                  <a:cubicBezTo>
                    <a:pt x="36658" y="10818"/>
                    <a:pt x="32257" y="12103"/>
                    <a:pt x="27923" y="12103"/>
                  </a:cubicBezTo>
                  <a:cubicBezTo>
                    <a:pt x="24536" y="12103"/>
                    <a:pt x="21189" y="11318"/>
                    <a:pt x="18236" y="9495"/>
                  </a:cubicBezTo>
                  <a:cubicBezTo>
                    <a:pt x="16933" y="8688"/>
                    <a:pt x="15754" y="7665"/>
                    <a:pt x="14824" y="6424"/>
                  </a:cubicBezTo>
                  <a:cubicBezTo>
                    <a:pt x="13862" y="5152"/>
                    <a:pt x="13397" y="3663"/>
                    <a:pt x="12621" y="2267"/>
                  </a:cubicBezTo>
                  <a:cubicBezTo>
                    <a:pt x="11911" y="970"/>
                    <a:pt x="10873" y="1"/>
                    <a:pt x="952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20"/>
            <p:cNvSpPr/>
            <p:nvPr/>
          </p:nvSpPr>
          <p:spPr>
            <a:xfrm>
              <a:off x="5987550" y="4937050"/>
              <a:ext cx="1010475" cy="264050"/>
            </a:xfrm>
            <a:custGeom>
              <a:rect b="b" l="l" r="r" t="t"/>
              <a:pathLst>
                <a:path extrusionOk="0" h="10562" w="40419">
                  <a:moveTo>
                    <a:pt x="5814" y="0"/>
                  </a:moveTo>
                  <a:cubicBezTo>
                    <a:pt x="5718" y="0"/>
                    <a:pt x="5621" y="4"/>
                    <a:pt x="5522" y="11"/>
                  </a:cubicBezTo>
                  <a:cubicBezTo>
                    <a:pt x="1396" y="291"/>
                    <a:pt x="217" y="4695"/>
                    <a:pt x="0" y="8107"/>
                  </a:cubicBezTo>
                  <a:cubicBezTo>
                    <a:pt x="0" y="8136"/>
                    <a:pt x="54" y="8150"/>
                    <a:pt x="128" y="8150"/>
                  </a:cubicBezTo>
                  <a:cubicBezTo>
                    <a:pt x="292" y="8150"/>
                    <a:pt x="559" y="8081"/>
                    <a:pt x="559" y="7952"/>
                  </a:cubicBezTo>
                  <a:cubicBezTo>
                    <a:pt x="714" y="5781"/>
                    <a:pt x="993" y="3113"/>
                    <a:pt x="2699" y="1531"/>
                  </a:cubicBezTo>
                  <a:cubicBezTo>
                    <a:pt x="3123" y="1083"/>
                    <a:pt x="3706" y="835"/>
                    <a:pt x="4305" y="835"/>
                  </a:cubicBezTo>
                  <a:cubicBezTo>
                    <a:pt x="4452" y="835"/>
                    <a:pt x="4600" y="849"/>
                    <a:pt x="4746" y="880"/>
                  </a:cubicBezTo>
                  <a:cubicBezTo>
                    <a:pt x="5252" y="543"/>
                    <a:pt x="5736" y="372"/>
                    <a:pt x="6204" y="372"/>
                  </a:cubicBezTo>
                  <a:cubicBezTo>
                    <a:pt x="6683" y="372"/>
                    <a:pt x="7145" y="550"/>
                    <a:pt x="7600" y="911"/>
                  </a:cubicBezTo>
                  <a:cubicBezTo>
                    <a:pt x="7941" y="1097"/>
                    <a:pt x="8282" y="1345"/>
                    <a:pt x="8593" y="1624"/>
                  </a:cubicBezTo>
                  <a:cubicBezTo>
                    <a:pt x="9368" y="2245"/>
                    <a:pt x="10082" y="2958"/>
                    <a:pt x="10888" y="3579"/>
                  </a:cubicBezTo>
                  <a:cubicBezTo>
                    <a:pt x="14727" y="6452"/>
                    <a:pt x="19362" y="7977"/>
                    <a:pt x="24064" y="7977"/>
                  </a:cubicBezTo>
                  <a:cubicBezTo>
                    <a:pt x="25859" y="7977"/>
                    <a:pt x="27664" y="7755"/>
                    <a:pt x="29438" y="7301"/>
                  </a:cubicBezTo>
                  <a:cubicBezTo>
                    <a:pt x="30306" y="7084"/>
                    <a:pt x="31144" y="6774"/>
                    <a:pt x="31981" y="6494"/>
                  </a:cubicBezTo>
                  <a:cubicBezTo>
                    <a:pt x="32540" y="6277"/>
                    <a:pt x="33067" y="6091"/>
                    <a:pt x="33594" y="5905"/>
                  </a:cubicBezTo>
                  <a:cubicBezTo>
                    <a:pt x="34508" y="5609"/>
                    <a:pt x="35835" y="5194"/>
                    <a:pt x="36917" y="5194"/>
                  </a:cubicBezTo>
                  <a:cubicBezTo>
                    <a:pt x="37194" y="5194"/>
                    <a:pt x="37455" y="5222"/>
                    <a:pt x="37689" y="5285"/>
                  </a:cubicBezTo>
                  <a:cubicBezTo>
                    <a:pt x="39984" y="5874"/>
                    <a:pt x="39426" y="8883"/>
                    <a:pt x="38992" y="10496"/>
                  </a:cubicBezTo>
                  <a:cubicBezTo>
                    <a:pt x="38980" y="10541"/>
                    <a:pt x="39044" y="10562"/>
                    <a:pt x="39132" y="10562"/>
                  </a:cubicBezTo>
                  <a:cubicBezTo>
                    <a:pt x="39285" y="10562"/>
                    <a:pt x="39511" y="10501"/>
                    <a:pt x="39550" y="10403"/>
                  </a:cubicBezTo>
                  <a:cubicBezTo>
                    <a:pt x="39922" y="8914"/>
                    <a:pt x="40418" y="6743"/>
                    <a:pt x="39085" y="5564"/>
                  </a:cubicBezTo>
                  <a:cubicBezTo>
                    <a:pt x="38560" y="5096"/>
                    <a:pt x="37894" y="4939"/>
                    <a:pt x="37197" y="4939"/>
                  </a:cubicBezTo>
                  <a:cubicBezTo>
                    <a:pt x="36369" y="4939"/>
                    <a:pt x="35498" y="5161"/>
                    <a:pt x="34773" y="5347"/>
                  </a:cubicBezTo>
                  <a:cubicBezTo>
                    <a:pt x="31733" y="6153"/>
                    <a:pt x="28972" y="7487"/>
                    <a:pt x="25746" y="7704"/>
                  </a:cubicBezTo>
                  <a:cubicBezTo>
                    <a:pt x="25328" y="7727"/>
                    <a:pt x="24911" y="7738"/>
                    <a:pt x="24495" y="7738"/>
                  </a:cubicBezTo>
                  <a:cubicBezTo>
                    <a:pt x="22069" y="7738"/>
                    <a:pt x="19675" y="7351"/>
                    <a:pt x="17371" y="6557"/>
                  </a:cubicBezTo>
                  <a:cubicBezTo>
                    <a:pt x="14859" y="5688"/>
                    <a:pt x="12532" y="4354"/>
                    <a:pt x="10485" y="2617"/>
                  </a:cubicBezTo>
                  <a:cubicBezTo>
                    <a:pt x="9096" y="1435"/>
                    <a:pt x="7736" y="0"/>
                    <a:pt x="58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4" name="Google Shape;2154;p20"/>
          <p:cNvGrpSpPr/>
          <p:nvPr/>
        </p:nvGrpSpPr>
        <p:grpSpPr>
          <a:xfrm rot="2700000">
            <a:off x="7520181" y="4678617"/>
            <a:ext cx="1617112" cy="1205372"/>
            <a:chOff x="4500175" y="3779525"/>
            <a:chExt cx="1136425" cy="847075"/>
          </a:xfrm>
        </p:grpSpPr>
        <p:sp>
          <p:nvSpPr>
            <p:cNvPr id="2155" name="Google Shape;2155;p20"/>
            <p:cNvSpPr/>
            <p:nvPr/>
          </p:nvSpPr>
          <p:spPr>
            <a:xfrm>
              <a:off x="4500175" y="3779525"/>
              <a:ext cx="272200" cy="333500"/>
            </a:xfrm>
            <a:custGeom>
              <a:rect b="b" l="l" r="r" t="t"/>
              <a:pathLst>
                <a:path extrusionOk="0" h="13340" w="10888">
                  <a:moveTo>
                    <a:pt x="0" y="1"/>
                  </a:moveTo>
                  <a:lnTo>
                    <a:pt x="0" y="1"/>
                  </a:lnTo>
                  <a:cubicBezTo>
                    <a:pt x="403" y="3010"/>
                    <a:pt x="869" y="6205"/>
                    <a:pt x="2792" y="8562"/>
                  </a:cubicBezTo>
                  <a:cubicBezTo>
                    <a:pt x="4591" y="10764"/>
                    <a:pt x="8127" y="12688"/>
                    <a:pt x="10888" y="13339"/>
                  </a:cubicBezTo>
                  <a:cubicBezTo>
                    <a:pt x="8872" y="7787"/>
                    <a:pt x="5025" y="307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20"/>
            <p:cNvSpPr/>
            <p:nvPr/>
          </p:nvSpPr>
          <p:spPr>
            <a:xfrm>
              <a:off x="4865425" y="3905150"/>
              <a:ext cx="121775" cy="341250"/>
            </a:xfrm>
            <a:custGeom>
              <a:rect b="b" l="l" r="r" t="t"/>
              <a:pathLst>
                <a:path extrusionOk="0" h="13650" w="4871">
                  <a:moveTo>
                    <a:pt x="0" y="1"/>
                  </a:moveTo>
                  <a:lnTo>
                    <a:pt x="0" y="1"/>
                  </a:lnTo>
                  <a:cubicBezTo>
                    <a:pt x="31" y="2110"/>
                    <a:pt x="62" y="4220"/>
                    <a:pt x="621" y="6267"/>
                  </a:cubicBezTo>
                  <a:cubicBezTo>
                    <a:pt x="1365" y="8810"/>
                    <a:pt x="2947" y="11044"/>
                    <a:pt x="4498" y="13246"/>
                  </a:cubicBezTo>
                  <a:lnTo>
                    <a:pt x="4870" y="13649"/>
                  </a:lnTo>
                  <a:cubicBezTo>
                    <a:pt x="4374" y="10703"/>
                    <a:pt x="3909" y="7663"/>
                    <a:pt x="2451" y="5057"/>
                  </a:cubicBezTo>
                  <a:cubicBezTo>
                    <a:pt x="2079" y="4375"/>
                    <a:pt x="1675" y="3754"/>
                    <a:pt x="1272" y="3072"/>
                  </a:cubicBezTo>
                  <a:cubicBezTo>
                    <a:pt x="745" y="2110"/>
                    <a:pt x="310" y="108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20"/>
            <p:cNvSpPr/>
            <p:nvPr/>
          </p:nvSpPr>
          <p:spPr>
            <a:xfrm>
              <a:off x="4578500" y="4253350"/>
              <a:ext cx="408700" cy="101825"/>
            </a:xfrm>
            <a:custGeom>
              <a:rect b="b" l="l" r="r" t="t"/>
              <a:pathLst>
                <a:path extrusionOk="0" h="4073" w="16348">
                  <a:moveTo>
                    <a:pt x="16254" y="1"/>
                  </a:moveTo>
                  <a:cubicBezTo>
                    <a:pt x="16101" y="56"/>
                    <a:pt x="15952" y="118"/>
                    <a:pt x="15804" y="186"/>
                  </a:cubicBezTo>
                  <a:lnTo>
                    <a:pt x="15804" y="186"/>
                  </a:lnTo>
                  <a:lnTo>
                    <a:pt x="16347" y="156"/>
                  </a:lnTo>
                  <a:lnTo>
                    <a:pt x="16254" y="1"/>
                  </a:lnTo>
                  <a:close/>
                  <a:moveTo>
                    <a:pt x="15804" y="186"/>
                  </a:moveTo>
                  <a:lnTo>
                    <a:pt x="9585" y="528"/>
                  </a:lnTo>
                  <a:cubicBezTo>
                    <a:pt x="6359" y="714"/>
                    <a:pt x="3071" y="931"/>
                    <a:pt x="0" y="1924"/>
                  </a:cubicBezTo>
                  <a:lnTo>
                    <a:pt x="3474" y="3071"/>
                  </a:lnTo>
                  <a:cubicBezTo>
                    <a:pt x="4997" y="3564"/>
                    <a:pt x="6616" y="4073"/>
                    <a:pt x="8193" y="4073"/>
                  </a:cubicBezTo>
                  <a:cubicBezTo>
                    <a:pt x="8800" y="4073"/>
                    <a:pt x="9402" y="3997"/>
                    <a:pt x="9988" y="3816"/>
                  </a:cubicBezTo>
                  <a:cubicBezTo>
                    <a:pt x="12160" y="3121"/>
                    <a:pt x="13737" y="1129"/>
                    <a:pt x="15804" y="18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20"/>
            <p:cNvSpPr/>
            <p:nvPr/>
          </p:nvSpPr>
          <p:spPr>
            <a:xfrm>
              <a:off x="5091850" y="4023800"/>
              <a:ext cx="224925" cy="356750"/>
            </a:xfrm>
            <a:custGeom>
              <a:rect b="b" l="l" r="r" t="t"/>
              <a:pathLst>
                <a:path extrusionOk="0" h="14270" w="8997">
                  <a:moveTo>
                    <a:pt x="1" y="1"/>
                  </a:moveTo>
                  <a:lnTo>
                    <a:pt x="1" y="1"/>
                  </a:lnTo>
                  <a:cubicBezTo>
                    <a:pt x="32" y="2172"/>
                    <a:pt x="776" y="4313"/>
                    <a:pt x="1707" y="6267"/>
                  </a:cubicBezTo>
                  <a:cubicBezTo>
                    <a:pt x="3181" y="9360"/>
                    <a:pt x="5356" y="12264"/>
                    <a:pt x="8332" y="13901"/>
                  </a:cubicBezTo>
                  <a:lnTo>
                    <a:pt x="8332" y="13901"/>
                  </a:lnTo>
                  <a:cubicBezTo>
                    <a:pt x="7447" y="12669"/>
                    <a:pt x="7145" y="11082"/>
                    <a:pt x="6639" y="9648"/>
                  </a:cubicBezTo>
                  <a:cubicBezTo>
                    <a:pt x="5367" y="5926"/>
                    <a:pt x="2638" y="2917"/>
                    <a:pt x="1" y="1"/>
                  </a:cubicBezTo>
                  <a:close/>
                  <a:moveTo>
                    <a:pt x="8332" y="13901"/>
                  </a:moveTo>
                  <a:cubicBezTo>
                    <a:pt x="8423" y="14028"/>
                    <a:pt x="8520" y="14151"/>
                    <a:pt x="8624" y="14270"/>
                  </a:cubicBezTo>
                  <a:lnTo>
                    <a:pt x="8997" y="14239"/>
                  </a:lnTo>
                  <a:cubicBezTo>
                    <a:pt x="8771" y="14133"/>
                    <a:pt x="8549" y="14020"/>
                    <a:pt x="8332" y="1390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20"/>
            <p:cNvSpPr/>
            <p:nvPr/>
          </p:nvSpPr>
          <p:spPr>
            <a:xfrm>
              <a:off x="4806475" y="4389050"/>
              <a:ext cx="524250" cy="230525"/>
            </a:xfrm>
            <a:custGeom>
              <a:rect b="b" l="l" r="r" t="t"/>
              <a:pathLst>
                <a:path extrusionOk="0" h="9221" w="20970">
                  <a:moveTo>
                    <a:pt x="20970" y="1"/>
                  </a:moveTo>
                  <a:lnTo>
                    <a:pt x="20970" y="1"/>
                  </a:lnTo>
                  <a:cubicBezTo>
                    <a:pt x="20925" y="59"/>
                    <a:pt x="20880" y="117"/>
                    <a:pt x="20834" y="175"/>
                  </a:cubicBezTo>
                  <a:lnTo>
                    <a:pt x="20834" y="175"/>
                  </a:lnTo>
                  <a:cubicBezTo>
                    <a:pt x="20869" y="179"/>
                    <a:pt x="20904" y="183"/>
                    <a:pt x="20939" y="187"/>
                  </a:cubicBezTo>
                  <a:lnTo>
                    <a:pt x="20970" y="1"/>
                  </a:lnTo>
                  <a:close/>
                  <a:moveTo>
                    <a:pt x="20002" y="130"/>
                  </a:moveTo>
                  <a:cubicBezTo>
                    <a:pt x="17600" y="130"/>
                    <a:pt x="15257" y="1222"/>
                    <a:pt x="13060" y="2265"/>
                  </a:cubicBezTo>
                  <a:lnTo>
                    <a:pt x="4064" y="6608"/>
                  </a:lnTo>
                  <a:cubicBezTo>
                    <a:pt x="2849" y="7186"/>
                    <a:pt x="1608" y="7765"/>
                    <a:pt x="289" y="7765"/>
                  </a:cubicBezTo>
                  <a:cubicBezTo>
                    <a:pt x="193" y="7765"/>
                    <a:pt x="97" y="7762"/>
                    <a:pt x="1" y="7756"/>
                  </a:cubicBezTo>
                  <a:lnTo>
                    <a:pt x="1" y="7756"/>
                  </a:lnTo>
                  <a:cubicBezTo>
                    <a:pt x="1714" y="8719"/>
                    <a:pt x="3657" y="9221"/>
                    <a:pt x="5633" y="9221"/>
                  </a:cubicBezTo>
                  <a:cubicBezTo>
                    <a:pt x="5947" y="9221"/>
                    <a:pt x="6262" y="9208"/>
                    <a:pt x="6577" y="9183"/>
                  </a:cubicBezTo>
                  <a:cubicBezTo>
                    <a:pt x="8779" y="8903"/>
                    <a:pt x="10889" y="8190"/>
                    <a:pt x="12781" y="7042"/>
                  </a:cubicBezTo>
                  <a:cubicBezTo>
                    <a:pt x="15881" y="5310"/>
                    <a:pt x="18624" y="2982"/>
                    <a:pt x="20834" y="175"/>
                  </a:cubicBezTo>
                  <a:lnTo>
                    <a:pt x="20834" y="175"/>
                  </a:lnTo>
                  <a:cubicBezTo>
                    <a:pt x="20556" y="144"/>
                    <a:pt x="20279" y="130"/>
                    <a:pt x="20002" y="13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20"/>
            <p:cNvSpPr/>
            <p:nvPr/>
          </p:nvSpPr>
          <p:spPr>
            <a:xfrm>
              <a:off x="4686050" y="4050575"/>
              <a:ext cx="950550" cy="367300"/>
            </a:xfrm>
            <a:custGeom>
              <a:rect b="b" l="l" r="r" t="t"/>
              <a:pathLst>
                <a:path extrusionOk="0" h="14692" w="38022">
                  <a:moveTo>
                    <a:pt x="999" y="1"/>
                  </a:moveTo>
                  <a:cubicBezTo>
                    <a:pt x="663" y="1"/>
                    <a:pt x="0" y="316"/>
                    <a:pt x="103" y="419"/>
                  </a:cubicBezTo>
                  <a:cubicBezTo>
                    <a:pt x="5190" y="5258"/>
                    <a:pt x="11673" y="8918"/>
                    <a:pt x="18125" y="11617"/>
                  </a:cubicBezTo>
                  <a:cubicBezTo>
                    <a:pt x="22199" y="13331"/>
                    <a:pt x="26470" y="14691"/>
                    <a:pt x="30759" y="14691"/>
                  </a:cubicBezTo>
                  <a:cubicBezTo>
                    <a:pt x="33066" y="14691"/>
                    <a:pt x="35378" y="14298"/>
                    <a:pt x="37667" y="13354"/>
                  </a:cubicBezTo>
                  <a:cubicBezTo>
                    <a:pt x="38021" y="13202"/>
                    <a:pt x="37872" y="13151"/>
                    <a:pt x="37621" y="13151"/>
                  </a:cubicBezTo>
                  <a:cubicBezTo>
                    <a:pt x="37411" y="13151"/>
                    <a:pt x="37129" y="13187"/>
                    <a:pt x="37016" y="13230"/>
                  </a:cubicBezTo>
                  <a:cubicBezTo>
                    <a:pt x="35119" y="14024"/>
                    <a:pt x="33150" y="14356"/>
                    <a:pt x="31160" y="14356"/>
                  </a:cubicBezTo>
                  <a:cubicBezTo>
                    <a:pt x="25765" y="14356"/>
                    <a:pt x="20219" y="11912"/>
                    <a:pt x="15551" y="9600"/>
                  </a:cubicBezTo>
                  <a:cubicBezTo>
                    <a:pt x="10432" y="7088"/>
                    <a:pt x="5314" y="4017"/>
                    <a:pt x="1158" y="47"/>
                  </a:cubicBezTo>
                  <a:cubicBezTo>
                    <a:pt x="1125" y="14"/>
                    <a:pt x="1070" y="1"/>
                    <a:pt x="9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20"/>
            <p:cNvSpPr/>
            <p:nvPr/>
          </p:nvSpPr>
          <p:spPr>
            <a:xfrm>
              <a:off x="4853625" y="4301350"/>
              <a:ext cx="270725" cy="158925"/>
            </a:xfrm>
            <a:custGeom>
              <a:rect b="b" l="l" r="r" t="t"/>
              <a:pathLst>
                <a:path extrusionOk="0" h="6357" w="10829">
                  <a:moveTo>
                    <a:pt x="8253" y="670"/>
                  </a:moveTo>
                  <a:cubicBezTo>
                    <a:pt x="8749" y="670"/>
                    <a:pt x="9239" y="780"/>
                    <a:pt x="9716" y="1027"/>
                  </a:cubicBezTo>
                  <a:cubicBezTo>
                    <a:pt x="9731" y="1035"/>
                    <a:pt x="9748" y="1041"/>
                    <a:pt x="9766" y="1046"/>
                  </a:cubicBezTo>
                  <a:lnTo>
                    <a:pt x="9766" y="1046"/>
                  </a:lnTo>
                  <a:cubicBezTo>
                    <a:pt x="8643" y="1435"/>
                    <a:pt x="7794" y="2072"/>
                    <a:pt x="6893" y="2889"/>
                  </a:cubicBezTo>
                  <a:cubicBezTo>
                    <a:pt x="5273" y="4401"/>
                    <a:pt x="3534" y="5114"/>
                    <a:pt x="1514" y="5601"/>
                  </a:cubicBezTo>
                  <a:lnTo>
                    <a:pt x="1514" y="5601"/>
                  </a:lnTo>
                  <a:cubicBezTo>
                    <a:pt x="2969" y="3652"/>
                    <a:pt x="5671" y="670"/>
                    <a:pt x="8253" y="670"/>
                  </a:cubicBezTo>
                  <a:close/>
                  <a:moveTo>
                    <a:pt x="8567" y="0"/>
                  </a:moveTo>
                  <a:cubicBezTo>
                    <a:pt x="5201" y="0"/>
                    <a:pt x="1836" y="3662"/>
                    <a:pt x="162" y="6083"/>
                  </a:cubicBezTo>
                  <a:cubicBezTo>
                    <a:pt x="0" y="6306"/>
                    <a:pt x="234" y="6357"/>
                    <a:pt x="451" y="6357"/>
                  </a:cubicBezTo>
                  <a:cubicBezTo>
                    <a:pt x="566" y="6357"/>
                    <a:pt x="677" y="6342"/>
                    <a:pt x="720" y="6332"/>
                  </a:cubicBezTo>
                  <a:cubicBezTo>
                    <a:pt x="2364" y="5990"/>
                    <a:pt x="4009" y="5618"/>
                    <a:pt x="5497" y="4812"/>
                  </a:cubicBezTo>
                  <a:cubicBezTo>
                    <a:pt x="7172" y="3912"/>
                    <a:pt x="8351" y="1989"/>
                    <a:pt x="10243" y="1431"/>
                  </a:cubicBezTo>
                  <a:cubicBezTo>
                    <a:pt x="10790" y="1281"/>
                    <a:pt x="10819" y="933"/>
                    <a:pt x="10458" y="896"/>
                  </a:cubicBezTo>
                  <a:lnTo>
                    <a:pt x="10458" y="896"/>
                  </a:lnTo>
                  <a:cubicBezTo>
                    <a:pt x="10691" y="773"/>
                    <a:pt x="10829" y="607"/>
                    <a:pt x="10616" y="500"/>
                  </a:cubicBezTo>
                  <a:cubicBezTo>
                    <a:pt x="9942" y="153"/>
                    <a:pt x="9255" y="0"/>
                    <a:pt x="8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20"/>
            <p:cNvSpPr/>
            <p:nvPr/>
          </p:nvSpPr>
          <p:spPr>
            <a:xfrm>
              <a:off x="4713425" y="4154200"/>
              <a:ext cx="193025" cy="58850"/>
            </a:xfrm>
            <a:custGeom>
              <a:rect b="b" l="l" r="r" t="t"/>
              <a:pathLst>
                <a:path extrusionOk="0" h="2354" w="7721">
                  <a:moveTo>
                    <a:pt x="2637" y="810"/>
                  </a:moveTo>
                  <a:cubicBezTo>
                    <a:pt x="3291" y="810"/>
                    <a:pt x="4017" y="1058"/>
                    <a:pt x="4693" y="1369"/>
                  </a:cubicBezTo>
                  <a:lnTo>
                    <a:pt x="4693" y="1369"/>
                  </a:lnTo>
                  <a:cubicBezTo>
                    <a:pt x="4139" y="1390"/>
                    <a:pt x="3582" y="1436"/>
                    <a:pt x="3031" y="1436"/>
                  </a:cubicBezTo>
                  <a:cubicBezTo>
                    <a:pt x="2486" y="1436"/>
                    <a:pt x="1947" y="1391"/>
                    <a:pt x="1425" y="1228"/>
                  </a:cubicBezTo>
                  <a:lnTo>
                    <a:pt x="1425" y="1228"/>
                  </a:lnTo>
                  <a:cubicBezTo>
                    <a:pt x="1767" y="929"/>
                    <a:pt x="2185" y="810"/>
                    <a:pt x="2637" y="810"/>
                  </a:cubicBezTo>
                  <a:close/>
                  <a:moveTo>
                    <a:pt x="2637" y="1"/>
                  </a:moveTo>
                  <a:cubicBezTo>
                    <a:pt x="1679" y="1"/>
                    <a:pt x="802" y="338"/>
                    <a:pt x="187" y="1268"/>
                  </a:cubicBezTo>
                  <a:cubicBezTo>
                    <a:pt x="1" y="1423"/>
                    <a:pt x="94" y="1733"/>
                    <a:pt x="311" y="1795"/>
                  </a:cubicBezTo>
                  <a:cubicBezTo>
                    <a:pt x="1074" y="2151"/>
                    <a:pt x="1858" y="2231"/>
                    <a:pt x="2651" y="2231"/>
                  </a:cubicBezTo>
                  <a:cubicBezTo>
                    <a:pt x="3292" y="2231"/>
                    <a:pt x="3938" y="2179"/>
                    <a:pt x="4583" y="2179"/>
                  </a:cubicBezTo>
                  <a:cubicBezTo>
                    <a:pt x="5084" y="2179"/>
                    <a:pt x="5584" y="2210"/>
                    <a:pt x="6080" y="2323"/>
                  </a:cubicBezTo>
                  <a:cubicBezTo>
                    <a:pt x="6121" y="2332"/>
                    <a:pt x="6162" y="2336"/>
                    <a:pt x="6203" y="2336"/>
                  </a:cubicBezTo>
                  <a:cubicBezTo>
                    <a:pt x="6280" y="2336"/>
                    <a:pt x="6355" y="2320"/>
                    <a:pt x="6425" y="2294"/>
                  </a:cubicBezTo>
                  <a:lnTo>
                    <a:pt x="6425" y="2294"/>
                  </a:lnTo>
                  <a:cubicBezTo>
                    <a:pt x="6494" y="2335"/>
                    <a:pt x="6580" y="2353"/>
                    <a:pt x="6672" y="2353"/>
                  </a:cubicBezTo>
                  <a:cubicBezTo>
                    <a:pt x="7121" y="2353"/>
                    <a:pt x="7721" y="1922"/>
                    <a:pt x="7259" y="1640"/>
                  </a:cubicBezTo>
                  <a:cubicBezTo>
                    <a:pt x="6056" y="942"/>
                    <a:pt x="423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20"/>
            <p:cNvSpPr/>
            <p:nvPr/>
          </p:nvSpPr>
          <p:spPr>
            <a:xfrm>
              <a:off x="5030750" y="4164750"/>
              <a:ext cx="105750" cy="162700"/>
            </a:xfrm>
            <a:custGeom>
              <a:rect b="b" l="l" r="r" t="t"/>
              <a:pathLst>
                <a:path extrusionOk="0" h="6508" w="4230">
                  <a:moveTo>
                    <a:pt x="1434" y="1535"/>
                  </a:moveTo>
                  <a:cubicBezTo>
                    <a:pt x="2003" y="2203"/>
                    <a:pt x="2346" y="3036"/>
                    <a:pt x="2571" y="3918"/>
                  </a:cubicBezTo>
                  <a:lnTo>
                    <a:pt x="2571" y="3918"/>
                  </a:lnTo>
                  <a:cubicBezTo>
                    <a:pt x="2071" y="3188"/>
                    <a:pt x="1688" y="2384"/>
                    <a:pt x="1434" y="1535"/>
                  </a:cubicBezTo>
                  <a:close/>
                  <a:moveTo>
                    <a:pt x="830" y="1"/>
                  </a:moveTo>
                  <a:cubicBezTo>
                    <a:pt x="498" y="1"/>
                    <a:pt x="1" y="173"/>
                    <a:pt x="25" y="443"/>
                  </a:cubicBezTo>
                  <a:cubicBezTo>
                    <a:pt x="295" y="2566"/>
                    <a:pt x="1342" y="4487"/>
                    <a:pt x="2918" y="5901"/>
                  </a:cubicBezTo>
                  <a:lnTo>
                    <a:pt x="2918" y="5901"/>
                  </a:lnTo>
                  <a:cubicBezTo>
                    <a:pt x="2937" y="6058"/>
                    <a:pt x="2955" y="6213"/>
                    <a:pt x="2972" y="6367"/>
                  </a:cubicBezTo>
                  <a:cubicBezTo>
                    <a:pt x="2992" y="6466"/>
                    <a:pt x="3117" y="6508"/>
                    <a:pt x="3278" y="6508"/>
                  </a:cubicBezTo>
                  <a:cubicBezTo>
                    <a:pt x="3624" y="6508"/>
                    <a:pt x="4131" y="6311"/>
                    <a:pt x="4089" y="6057"/>
                  </a:cubicBezTo>
                  <a:cubicBezTo>
                    <a:pt x="4083" y="5998"/>
                    <a:pt x="4076" y="5939"/>
                    <a:pt x="4070" y="5879"/>
                  </a:cubicBezTo>
                  <a:lnTo>
                    <a:pt x="4070" y="5879"/>
                  </a:lnTo>
                  <a:cubicBezTo>
                    <a:pt x="4181" y="5795"/>
                    <a:pt x="4229" y="5701"/>
                    <a:pt x="4151" y="5623"/>
                  </a:cubicBezTo>
                  <a:lnTo>
                    <a:pt x="4151" y="5623"/>
                  </a:lnTo>
                  <a:lnTo>
                    <a:pt x="4151" y="5654"/>
                  </a:lnTo>
                  <a:cubicBezTo>
                    <a:pt x="4111" y="5621"/>
                    <a:pt x="4071" y="5587"/>
                    <a:pt x="4032" y="5553"/>
                  </a:cubicBezTo>
                  <a:lnTo>
                    <a:pt x="4032" y="5553"/>
                  </a:lnTo>
                  <a:cubicBezTo>
                    <a:pt x="3765" y="3350"/>
                    <a:pt x="3210" y="1106"/>
                    <a:pt x="1049" y="39"/>
                  </a:cubicBezTo>
                  <a:cubicBezTo>
                    <a:pt x="997" y="13"/>
                    <a:pt x="919"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20"/>
            <p:cNvSpPr/>
            <p:nvPr/>
          </p:nvSpPr>
          <p:spPr>
            <a:xfrm>
              <a:off x="5238400" y="4401775"/>
              <a:ext cx="151175" cy="224825"/>
            </a:xfrm>
            <a:custGeom>
              <a:rect b="b" l="l" r="r" t="t"/>
              <a:pathLst>
                <a:path extrusionOk="0" h="8993" w="6047">
                  <a:moveTo>
                    <a:pt x="4378" y="2090"/>
                  </a:moveTo>
                  <a:cubicBezTo>
                    <a:pt x="3712" y="4090"/>
                    <a:pt x="2803" y="5986"/>
                    <a:pt x="1318" y="7445"/>
                  </a:cubicBezTo>
                  <a:lnTo>
                    <a:pt x="1318" y="7445"/>
                  </a:lnTo>
                  <a:cubicBezTo>
                    <a:pt x="1776" y="5480"/>
                    <a:pt x="3028" y="3672"/>
                    <a:pt x="4378" y="2090"/>
                  </a:cubicBezTo>
                  <a:close/>
                  <a:moveTo>
                    <a:pt x="5444" y="1"/>
                  </a:moveTo>
                  <a:cubicBezTo>
                    <a:pt x="5230" y="1"/>
                    <a:pt x="4999" y="66"/>
                    <a:pt x="4872" y="205"/>
                  </a:cubicBezTo>
                  <a:lnTo>
                    <a:pt x="4903" y="205"/>
                  </a:lnTo>
                  <a:cubicBezTo>
                    <a:pt x="2762" y="2470"/>
                    <a:pt x="250" y="5386"/>
                    <a:pt x="33" y="8643"/>
                  </a:cubicBezTo>
                  <a:cubicBezTo>
                    <a:pt x="0" y="8902"/>
                    <a:pt x="188" y="8992"/>
                    <a:pt x="411" y="8992"/>
                  </a:cubicBezTo>
                  <a:cubicBezTo>
                    <a:pt x="614" y="8992"/>
                    <a:pt x="845" y="8917"/>
                    <a:pt x="963" y="8829"/>
                  </a:cubicBezTo>
                  <a:cubicBezTo>
                    <a:pt x="3817" y="6843"/>
                    <a:pt x="5120" y="3648"/>
                    <a:pt x="5988" y="360"/>
                  </a:cubicBezTo>
                  <a:cubicBezTo>
                    <a:pt x="6046" y="175"/>
                    <a:pt x="5922" y="76"/>
                    <a:pt x="5738" y="49"/>
                  </a:cubicBezTo>
                  <a:lnTo>
                    <a:pt x="5738" y="49"/>
                  </a:lnTo>
                  <a:cubicBezTo>
                    <a:pt x="5655" y="17"/>
                    <a:pt x="5552" y="1"/>
                    <a:pt x="54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20"/>
            <p:cNvSpPr/>
            <p:nvPr/>
          </p:nvSpPr>
          <p:spPr>
            <a:xfrm>
              <a:off x="5265900" y="4177950"/>
              <a:ext cx="148575" cy="238175"/>
            </a:xfrm>
            <a:custGeom>
              <a:rect b="b" l="l" r="r" t="t"/>
              <a:pathLst>
                <a:path extrusionOk="0" h="9527" w="5943">
                  <a:moveTo>
                    <a:pt x="1409" y="1401"/>
                  </a:moveTo>
                  <a:cubicBezTo>
                    <a:pt x="3252" y="2956"/>
                    <a:pt x="4246" y="5305"/>
                    <a:pt x="4088" y="7701"/>
                  </a:cubicBezTo>
                  <a:lnTo>
                    <a:pt x="4088" y="7701"/>
                  </a:lnTo>
                  <a:cubicBezTo>
                    <a:pt x="2828" y="5778"/>
                    <a:pt x="1917" y="3637"/>
                    <a:pt x="1409" y="1401"/>
                  </a:cubicBezTo>
                  <a:close/>
                  <a:moveTo>
                    <a:pt x="836" y="0"/>
                  </a:moveTo>
                  <a:cubicBezTo>
                    <a:pt x="511" y="0"/>
                    <a:pt x="0" y="173"/>
                    <a:pt x="49" y="442"/>
                  </a:cubicBezTo>
                  <a:cubicBezTo>
                    <a:pt x="515" y="3482"/>
                    <a:pt x="1724" y="6336"/>
                    <a:pt x="3523" y="8817"/>
                  </a:cubicBezTo>
                  <a:cubicBezTo>
                    <a:pt x="3570" y="8886"/>
                    <a:pt x="3671" y="8916"/>
                    <a:pt x="3794" y="8916"/>
                  </a:cubicBezTo>
                  <a:cubicBezTo>
                    <a:pt x="3831" y="8916"/>
                    <a:pt x="3869" y="8913"/>
                    <a:pt x="3909" y="8908"/>
                  </a:cubicBezTo>
                  <a:lnTo>
                    <a:pt x="3909" y="8908"/>
                  </a:lnTo>
                  <a:cubicBezTo>
                    <a:pt x="3877" y="9044"/>
                    <a:pt x="3842" y="9179"/>
                    <a:pt x="3803" y="9313"/>
                  </a:cubicBezTo>
                  <a:cubicBezTo>
                    <a:pt x="3765" y="9462"/>
                    <a:pt x="3922" y="9527"/>
                    <a:pt x="4129" y="9527"/>
                  </a:cubicBezTo>
                  <a:cubicBezTo>
                    <a:pt x="4439" y="9527"/>
                    <a:pt x="4864" y="9382"/>
                    <a:pt x="4919" y="9158"/>
                  </a:cubicBezTo>
                  <a:cubicBezTo>
                    <a:pt x="5943" y="5591"/>
                    <a:pt x="4330" y="1776"/>
                    <a:pt x="1042" y="39"/>
                  </a:cubicBezTo>
                  <a:cubicBezTo>
                    <a:pt x="996" y="13"/>
                    <a:pt x="923" y="0"/>
                    <a:pt x="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6" name="Google Shape;2166;p20"/>
          <p:cNvGrpSpPr/>
          <p:nvPr/>
        </p:nvGrpSpPr>
        <p:grpSpPr>
          <a:xfrm rot="-960419">
            <a:off x="8410457" y="3802539"/>
            <a:ext cx="996295" cy="1600728"/>
            <a:chOff x="2402100" y="3854125"/>
            <a:chExt cx="435600" cy="698825"/>
          </a:xfrm>
        </p:grpSpPr>
        <p:sp>
          <p:nvSpPr>
            <p:cNvPr id="2167" name="Google Shape;2167;p20"/>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20"/>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20"/>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20"/>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20"/>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20"/>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20"/>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20"/>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20"/>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20"/>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20"/>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20"/>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20"/>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452" name="Shape 452"/>
        <p:cNvGrpSpPr/>
        <p:nvPr/>
      </p:nvGrpSpPr>
      <p:grpSpPr>
        <a:xfrm>
          <a:off x="0" y="0"/>
          <a:ext cx="0" cy="0"/>
          <a:chOff x="0" y="0"/>
          <a:chExt cx="0" cy="0"/>
        </a:xfrm>
      </p:grpSpPr>
      <p:sp>
        <p:nvSpPr>
          <p:cNvPr id="453" name="Google Shape;453;p3"/>
          <p:cNvSpPr txBox="1"/>
          <p:nvPr>
            <p:ph type="title"/>
          </p:nvPr>
        </p:nvSpPr>
        <p:spPr>
          <a:xfrm>
            <a:off x="1704900" y="1118800"/>
            <a:ext cx="4638600" cy="18987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b="1" sz="3600"/>
            </a:lvl1pPr>
            <a:lvl2pPr lvl="1">
              <a:spcBef>
                <a:spcPts val="0"/>
              </a:spcBef>
              <a:spcAft>
                <a:spcPts val="0"/>
              </a:spcAft>
              <a:buSzPts val="3600"/>
              <a:buNone/>
              <a:defRPr sz="3600"/>
            </a:lvl2pPr>
            <a:lvl3pPr lvl="2">
              <a:spcBef>
                <a:spcPts val="0"/>
              </a:spcBef>
              <a:spcAft>
                <a:spcPts val="0"/>
              </a:spcAft>
              <a:buSzPts val="3600"/>
              <a:buNone/>
              <a:defRPr sz="3600"/>
            </a:lvl3pPr>
            <a:lvl4pPr lvl="3">
              <a:spcBef>
                <a:spcPts val="0"/>
              </a:spcBef>
              <a:spcAft>
                <a:spcPts val="0"/>
              </a:spcAft>
              <a:buSzPts val="3600"/>
              <a:buNone/>
              <a:defRPr sz="3600"/>
            </a:lvl4pPr>
            <a:lvl5pPr lvl="4">
              <a:spcBef>
                <a:spcPts val="0"/>
              </a:spcBef>
              <a:spcAft>
                <a:spcPts val="0"/>
              </a:spcAft>
              <a:buSzPts val="3600"/>
              <a:buNone/>
              <a:defRPr sz="3600"/>
            </a:lvl5pPr>
            <a:lvl6pPr lvl="5">
              <a:spcBef>
                <a:spcPts val="0"/>
              </a:spcBef>
              <a:spcAft>
                <a:spcPts val="0"/>
              </a:spcAft>
              <a:buSzPts val="3600"/>
              <a:buNone/>
              <a:defRPr sz="3600"/>
            </a:lvl6pPr>
            <a:lvl7pPr lvl="6">
              <a:spcBef>
                <a:spcPts val="0"/>
              </a:spcBef>
              <a:spcAft>
                <a:spcPts val="0"/>
              </a:spcAft>
              <a:buSzPts val="3600"/>
              <a:buNone/>
              <a:defRPr sz="3600"/>
            </a:lvl7pPr>
            <a:lvl8pPr lvl="7">
              <a:spcBef>
                <a:spcPts val="0"/>
              </a:spcBef>
              <a:spcAft>
                <a:spcPts val="0"/>
              </a:spcAft>
              <a:buSzPts val="3600"/>
              <a:buNone/>
              <a:defRPr sz="3600"/>
            </a:lvl8pPr>
            <a:lvl9pPr lvl="8">
              <a:spcBef>
                <a:spcPts val="0"/>
              </a:spcBef>
              <a:spcAft>
                <a:spcPts val="0"/>
              </a:spcAft>
              <a:buSzPts val="3600"/>
              <a:buNone/>
              <a:defRPr sz="3600"/>
            </a:lvl9pPr>
          </a:lstStyle>
          <a:p/>
        </p:txBody>
      </p:sp>
      <p:sp>
        <p:nvSpPr>
          <p:cNvPr id="454" name="Google Shape;454;p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solidFill>
                <a:schemeClr val="dk1"/>
              </a:solidFill>
            </a:endParaRPr>
          </a:p>
        </p:txBody>
      </p:sp>
      <p:grpSp>
        <p:nvGrpSpPr>
          <p:cNvPr id="455" name="Google Shape;455;p3"/>
          <p:cNvGrpSpPr/>
          <p:nvPr/>
        </p:nvGrpSpPr>
        <p:grpSpPr>
          <a:xfrm>
            <a:off x="-782860" y="3775347"/>
            <a:ext cx="5152105" cy="2831811"/>
            <a:chOff x="4178350" y="2375050"/>
            <a:chExt cx="938350" cy="515775"/>
          </a:xfrm>
        </p:grpSpPr>
        <p:sp>
          <p:nvSpPr>
            <p:cNvPr id="456" name="Google Shape;456;p3"/>
            <p:cNvSpPr/>
            <p:nvPr/>
          </p:nvSpPr>
          <p:spPr>
            <a:xfrm>
              <a:off x="4178350" y="2375050"/>
              <a:ext cx="938350" cy="470050"/>
            </a:xfrm>
            <a:custGeom>
              <a:rect b="b" l="l" r="r" t="t"/>
              <a:pathLst>
                <a:path extrusionOk="0" h="18802" w="37534">
                  <a:moveTo>
                    <a:pt x="19941" y="1"/>
                  </a:moveTo>
                  <a:cubicBezTo>
                    <a:pt x="19829" y="1"/>
                    <a:pt x="19717" y="2"/>
                    <a:pt x="19604" y="4"/>
                  </a:cubicBezTo>
                  <a:cubicBezTo>
                    <a:pt x="17557" y="35"/>
                    <a:pt x="15789" y="780"/>
                    <a:pt x="13804" y="1121"/>
                  </a:cubicBezTo>
                  <a:cubicBezTo>
                    <a:pt x="11260" y="1617"/>
                    <a:pt x="8903" y="2765"/>
                    <a:pt x="6949" y="4440"/>
                  </a:cubicBezTo>
                  <a:cubicBezTo>
                    <a:pt x="2792" y="7914"/>
                    <a:pt x="248" y="12970"/>
                    <a:pt x="0" y="18367"/>
                  </a:cubicBezTo>
                  <a:lnTo>
                    <a:pt x="714" y="18802"/>
                  </a:lnTo>
                  <a:lnTo>
                    <a:pt x="36913" y="18678"/>
                  </a:lnTo>
                  <a:cubicBezTo>
                    <a:pt x="37534" y="16816"/>
                    <a:pt x="36727" y="14800"/>
                    <a:pt x="35952" y="12970"/>
                  </a:cubicBezTo>
                  <a:cubicBezTo>
                    <a:pt x="34711" y="10147"/>
                    <a:pt x="33377" y="7263"/>
                    <a:pt x="31392" y="4998"/>
                  </a:cubicBezTo>
                  <a:cubicBezTo>
                    <a:pt x="28520" y="1733"/>
                    <a:pt x="24234" y="1"/>
                    <a:pt x="19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
            <p:cNvSpPr/>
            <p:nvPr/>
          </p:nvSpPr>
          <p:spPr>
            <a:xfrm>
              <a:off x="4192225" y="2449850"/>
              <a:ext cx="867875" cy="411650"/>
            </a:xfrm>
            <a:custGeom>
              <a:rect b="b" l="l" r="r" t="t"/>
              <a:pathLst>
                <a:path extrusionOk="0" h="16466" w="34715">
                  <a:moveTo>
                    <a:pt x="18380" y="0"/>
                  </a:moveTo>
                  <a:cubicBezTo>
                    <a:pt x="17829" y="0"/>
                    <a:pt x="17276" y="28"/>
                    <a:pt x="16723" y="83"/>
                  </a:cubicBezTo>
                  <a:cubicBezTo>
                    <a:pt x="13063" y="455"/>
                    <a:pt x="9589" y="1944"/>
                    <a:pt x="6766" y="4302"/>
                  </a:cubicBezTo>
                  <a:cubicBezTo>
                    <a:pt x="3105" y="7403"/>
                    <a:pt x="1492" y="11839"/>
                    <a:pt x="35" y="16275"/>
                  </a:cubicBezTo>
                  <a:cubicBezTo>
                    <a:pt x="1" y="16377"/>
                    <a:pt x="123" y="16421"/>
                    <a:pt x="298" y="16421"/>
                  </a:cubicBezTo>
                  <a:cubicBezTo>
                    <a:pt x="604" y="16421"/>
                    <a:pt x="1072" y="16286"/>
                    <a:pt x="1151" y="16089"/>
                  </a:cubicBezTo>
                  <a:lnTo>
                    <a:pt x="1120" y="16089"/>
                  </a:lnTo>
                  <a:cubicBezTo>
                    <a:pt x="2299" y="12491"/>
                    <a:pt x="3540" y="8768"/>
                    <a:pt x="6083" y="5884"/>
                  </a:cubicBezTo>
                  <a:cubicBezTo>
                    <a:pt x="8906" y="2689"/>
                    <a:pt x="12908" y="765"/>
                    <a:pt x="17188" y="548"/>
                  </a:cubicBezTo>
                  <a:cubicBezTo>
                    <a:pt x="17428" y="536"/>
                    <a:pt x="17667" y="530"/>
                    <a:pt x="17906" y="530"/>
                  </a:cubicBezTo>
                  <a:cubicBezTo>
                    <a:pt x="21865" y="530"/>
                    <a:pt x="25631" y="2217"/>
                    <a:pt x="28293" y="5201"/>
                  </a:cubicBezTo>
                  <a:cubicBezTo>
                    <a:pt x="31023" y="8241"/>
                    <a:pt x="33566" y="11994"/>
                    <a:pt x="32946" y="16306"/>
                  </a:cubicBezTo>
                  <a:cubicBezTo>
                    <a:pt x="32924" y="16418"/>
                    <a:pt x="33055" y="16465"/>
                    <a:pt x="33235" y="16465"/>
                  </a:cubicBezTo>
                  <a:cubicBezTo>
                    <a:pt x="33554" y="16465"/>
                    <a:pt x="34023" y="16318"/>
                    <a:pt x="34063" y="16120"/>
                  </a:cubicBezTo>
                  <a:cubicBezTo>
                    <a:pt x="34714" y="11436"/>
                    <a:pt x="31798" y="7217"/>
                    <a:pt x="28634" y="4053"/>
                  </a:cubicBezTo>
                  <a:cubicBezTo>
                    <a:pt x="25844" y="1317"/>
                    <a:pt x="22177" y="0"/>
                    <a:pt x="1838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
            <p:cNvSpPr/>
            <p:nvPr/>
          </p:nvSpPr>
          <p:spPr>
            <a:xfrm>
              <a:off x="4252800" y="2496850"/>
              <a:ext cx="761025" cy="376950"/>
            </a:xfrm>
            <a:custGeom>
              <a:rect b="b" l="l" r="r" t="t"/>
              <a:pathLst>
                <a:path extrusionOk="0" h="15078" w="30441">
                  <a:moveTo>
                    <a:pt x="13814" y="1"/>
                  </a:moveTo>
                  <a:cubicBezTo>
                    <a:pt x="10218" y="1"/>
                    <a:pt x="7746" y="1872"/>
                    <a:pt x="5273" y="4345"/>
                  </a:cubicBezTo>
                  <a:cubicBezTo>
                    <a:pt x="2575" y="7074"/>
                    <a:pt x="62" y="10952"/>
                    <a:pt x="0" y="14922"/>
                  </a:cubicBezTo>
                  <a:cubicBezTo>
                    <a:pt x="0" y="15030"/>
                    <a:pt x="134" y="15078"/>
                    <a:pt x="309" y="15078"/>
                  </a:cubicBezTo>
                  <a:cubicBezTo>
                    <a:pt x="639" y="15078"/>
                    <a:pt x="1117" y="14907"/>
                    <a:pt x="1117" y="14643"/>
                  </a:cubicBezTo>
                  <a:cubicBezTo>
                    <a:pt x="1179" y="10890"/>
                    <a:pt x="3629" y="7074"/>
                    <a:pt x="6173" y="4500"/>
                  </a:cubicBezTo>
                  <a:cubicBezTo>
                    <a:pt x="7414" y="3259"/>
                    <a:pt x="8716" y="1863"/>
                    <a:pt x="10392" y="1150"/>
                  </a:cubicBezTo>
                  <a:cubicBezTo>
                    <a:pt x="11295" y="765"/>
                    <a:pt x="12261" y="601"/>
                    <a:pt x="13235" y="601"/>
                  </a:cubicBezTo>
                  <a:cubicBezTo>
                    <a:pt x="14537" y="601"/>
                    <a:pt x="15855" y="893"/>
                    <a:pt x="17061" y="1336"/>
                  </a:cubicBezTo>
                  <a:cubicBezTo>
                    <a:pt x="23047" y="3507"/>
                    <a:pt x="28104" y="8346"/>
                    <a:pt x="29282" y="14736"/>
                  </a:cubicBezTo>
                  <a:cubicBezTo>
                    <a:pt x="29303" y="14849"/>
                    <a:pt x="29438" y="14897"/>
                    <a:pt x="29607" y="14897"/>
                  </a:cubicBezTo>
                  <a:cubicBezTo>
                    <a:pt x="29952" y="14897"/>
                    <a:pt x="30441" y="14696"/>
                    <a:pt x="30399" y="14426"/>
                  </a:cubicBezTo>
                  <a:cubicBezTo>
                    <a:pt x="29717" y="10549"/>
                    <a:pt x="27638" y="7074"/>
                    <a:pt x="24536" y="4655"/>
                  </a:cubicBezTo>
                  <a:cubicBezTo>
                    <a:pt x="21558" y="2329"/>
                    <a:pt x="17898" y="95"/>
                    <a:pt x="13990" y="2"/>
                  </a:cubicBezTo>
                  <a:cubicBezTo>
                    <a:pt x="13931" y="1"/>
                    <a:pt x="13872" y="1"/>
                    <a:pt x="13814" y="1"/>
                  </a:cubicBezTo>
                  <a:close/>
                </a:path>
              </a:pathLst>
            </a:custGeom>
            <a:noFill/>
            <a:ln cap="flat"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
            <p:cNvSpPr/>
            <p:nvPr/>
          </p:nvSpPr>
          <p:spPr>
            <a:xfrm>
              <a:off x="4311275" y="2568125"/>
              <a:ext cx="619300" cy="306050"/>
            </a:xfrm>
            <a:custGeom>
              <a:rect b="b" l="l" r="r" t="t"/>
              <a:pathLst>
                <a:path extrusionOk="0" h="12242" w="24772">
                  <a:moveTo>
                    <a:pt x="11588" y="1"/>
                  </a:moveTo>
                  <a:cubicBezTo>
                    <a:pt x="5191" y="1"/>
                    <a:pt x="1980" y="5894"/>
                    <a:pt x="50" y="11389"/>
                  </a:cubicBezTo>
                  <a:cubicBezTo>
                    <a:pt x="1" y="11523"/>
                    <a:pt x="143" y="11580"/>
                    <a:pt x="341" y="11580"/>
                  </a:cubicBezTo>
                  <a:cubicBezTo>
                    <a:pt x="648" y="11580"/>
                    <a:pt x="1091" y="11441"/>
                    <a:pt x="1166" y="11234"/>
                  </a:cubicBezTo>
                  <a:lnTo>
                    <a:pt x="1197" y="11234"/>
                  </a:lnTo>
                  <a:cubicBezTo>
                    <a:pt x="2977" y="6003"/>
                    <a:pt x="5858" y="679"/>
                    <a:pt x="11490" y="679"/>
                  </a:cubicBezTo>
                  <a:cubicBezTo>
                    <a:pt x="12337" y="679"/>
                    <a:pt x="13247" y="800"/>
                    <a:pt x="14225" y="1059"/>
                  </a:cubicBezTo>
                  <a:cubicBezTo>
                    <a:pt x="19282" y="2424"/>
                    <a:pt x="23593" y="6488"/>
                    <a:pt x="23531" y="12009"/>
                  </a:cubicBezTo>
                  <a:cubicBezTo>
                    <a:pt x="23531" y="12175"/>
                    <a:pt x="23689" y="12241"/>
                    <a:pt x="23885" y="12241"/>
                  </a:cubicBezTo>
                  <a:cubicBezTo>
                    <a:pt x="24205" y="12241"/>
                    <a:pt x="24629" y="12065"/>
                    <a:pt x="24648" y="11854"/>
                  </a:cubicBezTo>
                  <a:cubicBezTo>
                    <a:pt x="24772" y="5216"/>
                    <a:pt x="18723" y="532"/>
                    <a:pt x="12457" y="36"/>
                  </a:cubicBezTo>
                  <a:cubicBezTo>
                    <a:pt x="12161" y="12"/>
                    <a:pt x="11871" y="1"/>
                    <a:pt x="1158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
            <p:cNvSpPr/>
            <p:nvPr/>
          </p:nvSpPr>
          <p:spPr>
            <a:xfrm>
              <a:off x="4374000" y="2647325"/>
              <a:ext cx="513325" cy="228750"/>
            </a:xfrm>
            <a:custGeom>
              <a:rect b="b" l="l" r="r" t="t"/>
              <a:pathLst>
                <a:path extrusionOk="0" h="9150" w="20533">
                  <a:moveTo>
                    <a:pt x="9607" y="1"/>
                  </a:moveTo>
                  <a:cubicBezTo>
                    <a:pt x="5109" y="1"/>
                    <a:pt x="1077" y="4840"/>
                    <a:pt x="22" y="8841"/>
                  </a:cubicBezTo>
                  <a:cubicBezTo>
                    <a:pt x="0" y="8928"/>
                    <a:pt x="119" y="8966"/>
                    <a:pt x="287" y="8966"/>
                  </a:cubicBezTo>
                  <a:cubicBezTo>
                    <a:pt x="599" y="8966"/>
                    <a:pt x="1078" y="8837"/>
                    <a:pt x="1139" y="8655"/>
                  </a:cubicBezTo>
                  <a:cubicBezTo>
                    <a:pt x="1697" y="6546"/>
                    <a:pt x="2845" y="4654"/>
                    <a:pt x="4427" y="3165"/>
                  </a:cubicBezTo>
                  <a:cubicBezTo>
                    <a:pt x="5078" y="2451"/>
                    <a:pt x="5823" y="1831"/>
                    <a:pt x="6629" y="1273"/>
                  </a:cubicBezTo>
                  <a:cubicBezTo>
                    <a:pt x="7450" y="714"/>
                    <a:pt x="8375" y="495"/>
                    <a:pt x="9317" y="495"/>
                  </a:cubicBezTo>
                  <a:cubicBezTo>
                    <a:pt x="10155" y="495"/>
                    <a:pt x="11006" y="669"/>
                    <a:pt x="11809" y="931"/>
                  </a:cubicBezTo>
                  <a:cubicBezTo>
                    <a:pt x="15532" y="2172"/>
                    <a:pt x="18386" y="5212"/>
                    <a:pt x="19347" y="9058"/>
                  </a:cubicBezTo>
                  <a:cubicBezTo>
                    <a:pt x="19363" y="9123"/>
                    <a:pt x="19453" y="9150"/>
                    <a:pt x="19574" y="9150"/>
                  </a:cubicBezTo>
                  <a:cubicBezTo>
                    <a:pt x="19922" y="9150"/>
                    <a:pt x="20533" y="8932"/>
                    <a:pt x="20464" y="8748"/>
                  </a:cubicBezTo>
                  <a:cubicBezTo>
                    <a:pt x="19254" y="3878"/>
                    <a:pt x="14756" y="1"/>
                    <a:pt x="960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
            <p:cNvSpPr/>
            <p:nvPr/>
          </p:nvSpPr>
          <p:spPr>
            <a:xfrm>
              <a:off x="4437575" y="2724875"/>
              <a:ext cx="345675" cy="156550"/>
            </a:xfrm>
            <a:custGeom>
              <a:rect b="b" l="l" r="r" t="t"/>
              <a:pathLst>
                <a:path extrusionOk="0" h="6262" w="13827">
                  <a:moveTo>
                    <a:pt x="7587" y="0"/>
                  </a:moveTo>
                  <a:cubicBezTo>
                    <a:pt x="4082" y="0"/>
                    <a:pt x="1318" y="2440"/>
                    <a:pt x="116" y="5615"/>
                  </a:cubicBezTo>
                  <a:cubicBezTo>
                    <a:pt x="1" y="5927"/>
                    <a:pt x="260" y="6074"/>
                    <a:pt x="557" y="6074"/>
                  </a:cubicBezTo>
                  <a:cubicBezTo>
                    <a:pt x="820" y="6074"/>
                    <a:pt x="1114" y="5958"/>
                    <a:pt x="1201" y="5739"/>
                  </a:cubicBezTo>
                  <a:cubicBezTo>
                    <a:pt x="2132" y="3258"/>
                    <a:pt x="4148" y="1024"/>
                    <a:pt x="6971" y="838"/>
                  </a:cubicBezTo>
                  <a:cubicBezTo>
                    <a:pt x="7119" y="826"/>
                    <a:pt x="7266" y="820"/>
                    <a:pt x="7412" y="820"/>
                  </a:cubicBezTo>
                  <a:cubicBezTo>
                    <a:pt x="10202" y="820"/>
                    <a:pt x="12561" y="3035"/>
                    <a:pt x="12679" y="5894"/>
                  </a:cubicBezTo>
                  <a:cubicBezTo>
                    <a:pt x="12692" y="6152"/>
                    <a:pt x="12913" y="6262"/>
                    <a:pt x="13158" y="6262"/>
                  </a:cubicBezTo>
                  <a:cubicBezTo>
                    <a:pt x="13473" y="6262"/>
                    <a:pt x="13826" y="6081"/>
                    <a:pt x="13826" y="5801"/>
                  </a:cubicBezTo>
                  <a:cubicBezTo>
                    <a:pt x="13671" y="2451"/>
                    <a:pt x="11003" y="32"/>
                    <a:pt x="7653" y="1"/>
                  </a:cubicBezTo>
                  <a:cubicBezTo>
                    <a:pt x="7631" y="1"/>
                    <a:pt x="7609" y="0"/>
                    <a:pt x="758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
            <p:cNvSpPr/>
            <p:nvPr/>
          </p:nvSpPr>
          <p:spPr>
            <a:xfrm>
              <a:off x="4481575" y="2799000"/>
              <a:ext cx="244675" cy="91825"/>
            </a:xfrm>
            <a:custGeom>
              <a:rect b="b" l="l" r="r" t="t"/>
              <a:pathLst>
                <a:path extrusionOk="0" h="3673" w="9787">
                  <a:moveTo>
                    <a:pt x="5465" y="1"/>
                  </a:moveTo>
                  <a:cubicBezTo>
                    <a:pt x="5004" y="1"/>
                    <a:pt x="4566" y="48"/>
                    <a:pt x="4187" y="138"/>
                  </a:cubicBezTo>
                  <a:cubicBezTo>
                    <a:pt x="3350" y="324"/>
                    <a:pt x="2512" y="634"/>
                    <a:pt x="1768" y="1068"/>
                  </a:cubicBezTo>
                  <a:cubicBezTo>
                    <a:pt x="868" y="1627"/>
                    <a:pt x="496" y="2681"/>
                    <a:pt x="31" y="3612"/>
                  </a:cubicBezTo>
                  <a:cubicBezTo>
                    <a:pt x="1" y="3652"/>
                    <a:pt x="91" y="3673"/>
                    <a:pt x="233" y="3673"/>
                  </a:cubicBezTo>
                  <a:cubicBezTo>
                    <a:pt x="528" y="3673"/>
                    <a:pt x="1043" y="3583"/>
                    <a:pt x="1147" y="3395"/>
                  </a:cubicBezTo>
                  <a:cubicBezTo>
                    <a:pt x="1972" y="1802"/>
                    <a:pt x="2823" y="444"/>
                    <a:pt x="4823" y="444"/>
                  </a:cubicBezTo>
                  <a:cubicBezTo>
                    <a:pt x="5004" y="444"/>
                    <a:pt x="5196" y="456"/>
                    <a:pt x="5397" y="479"/>
                  </a:cubicBezTo>
                  <a:cubicBezTo>
                    <a:pt x="6700" y="665"/>
                    <a:pt x="8282" y="1316"/>
                    <a:pt x="8592" y="2681"/>
                  </a:cubicBezTo>
                  <a:cubicBezTo>
                    <a:pt x="8608" y="2736"/>
                    <a:pt x="8693" y="2759"/>
                    <a:pt x="8810" y="2759"/>
                  </a:cubicBezTo>
                  <a:cubicBezTo>
                    <a:pt x="9157" y="2759"/>
                    <a:pt x="9786" y="2556"/>
                    <a:pt x="9740" y="2371"/>
                  </a:cubicBezTo>
                  <a:cubicBezTo>
                    <a:pt x="9346" y="698"/>
                    <a:pt x="7235" y="1"/>
                    <a:pt x="546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 name="Google Shape;463;p3"/>
          <p:cNvGrpSpPr/>
          <p:nvPr/>
        </p:nvGrpSpPr>
        <p:grpSpPr>
          <a:xfrm>
            <a:off x="6372473" y="2804915"/>
            <a:ext cx="3602094" cy="3253055"/>
            <a:chOff x="1992250" y="544500"/>
            <a:chExt cx="1080250" cy="975575"/>
          </a:xfrm>
        </p:grpSpPr>
        <p:sp>
          <p:nvSpPr>
            <p:cNvPr id="464" name="Google Shape;464;p3"/>
            <p:cNvSpPr/>
            <p:nvPr/>
          </p:nvSpPr>
          <p:spPr>
            <a:xfrm>
              <a:off x="1992250" y="544500"/>
              <a:ext cx="999625" cy="975575"/>
            </a:xfrm>
            <a:custGeom>
              <a:rect b="b" l="l" r="r" t="t"/>
              <a:pathLst>
                <a:path extrusionOk="0" h="39023" w="39985">
                  <a:moveTo>
                    <a:pt x="19555" y="1"/>
                  </a:moveTo>
                  <a:cubicBezTo>
                    <a:pt x="17751" y="1"/>
                    <a:pt x="15948" y="224"/>
                    <a:pt x="14208" y="672"/>
                  </a:cubicBezTo>
                  <a:lnTo>
                    <a:pt x="14397" y="744"/>
                  </a:lnTo>
                  <a:lnTo>
                    <a:pt x="14397" y="744"/>
                  </a:lnTo>
                  <a:cubicBezTo>
                    <a:pt x="12048" y="978"/>
                    <a:pt x="9715" y="1569"/>
                    <a:pt x="7787" y="2906"/>
                  </a:cubicBezTo>
                  <a:cubicBezTo>
                    <a:pt x="5987" y="4146"/>
                    <a:pt x="4654" y="5976"/>
                    <a:pt x="3537" y="7869"/>
                  </a:cubicBezTo>
                  <a:cubicBezTo>
                    <a:pt x="1397" y="11560"/>
                    <a:pt x="1" y="15748"/>
                    <a:pt x="32" y="19997"/>
                  </a:cubicBezTo>
                  <a:cubicBezTo>
                    <a:pt x="63" y="24247"/>
                    <a:pt x="1521" y="28558"/>
                    <a:pt x="4499" y="31629"/>
                  </a:cubicBezTo>
                  <a:cubicBezTo>
                    <a:pt x="7290" y="34514"/>
                    <a:pt x="11106" y="36096"/>
                    <a:pt x="14921" y="37337"/>
                  </a:cubicBezTo>
                  <a:cubicBezTo>
                    <a:pt x="17618" y="38244"/>
                    <a:pt x="20443" y="39022"/>
                    <a:pt x="23270" y="39022"/>
                  </a:cubicBezTo>
                  <a:cubicBezTo>
                    <a:pt x="24117" y="39022"/>
                    <a:pt x="24965" y="38952"/>
                    <a:pt x="25809" y="38795"/>
                  </a:cubicBezTo>
                  <a:cubicBezTo>
                    <a:pt x="32044" y="37616"/>
                    <a:pt x="36479" y="31815"/>
                    <a:pt x="38434" y="25798"/>
                  </a:cubicBezTo>
                  <a:cubicBezTo>
                    <a:pt x="39054" y="23968"/>
                    <a:pt x="39457" y="22106"/>
                    <a:pt x="39612" y="20183"/>
                  </a:cubicBezTo>
                  <a:cubicBezTo>
                    <a:pt x="39985" y="13979"/>
                    <a:pt x="36945" y="7714"/>
                    <a:pt x="31951" y="3991"/>
                  </a:cubicBezTo>
                  <a:cubicBezTo>
                    <a:pt x="28423" y="1346"/>
                    <a:pt x="23987" y="1"/>
                    <a:pt x="195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
            <p:cNvSpPr/>
            <p:nvPr/>
          </p:nvSpPr>
          <p:spPr>
            <a:xfrm>
              <a:off x="2005450" y="605475"/>
              <a:ext cx="1067050" cy="840675"/>
            </a:xfrm>
            <a:custGeom>
              <a:rect b="b" l="l" r="r" t="t"/>
              <a:pathLst>
                <a:path extrusionOk="0" h="33627" w="42682">
                  <a:moveTo>
                    <a:pt x="23356" y="0"/>
                  </a:moveTo>
                  <a:cubicBezTo>
                    <a:pt x="18858" y="0"/>
                    <a:pt x="14320" y="700"/>
                    <a:pt x="10485" y="3134"/>
                  </a:cubicBezTo>
                  <a:cubicBezTo>
                    <a:pt x="1675" y="8687"/>
                    <a:pt x="0" y="23266"/>
                    <a:pt x="8716" y="29625"/>
                  </a:cubicBezTo>
                  <a:cubicBezTo>
                    <a:pt x="12687" y="32540"/>
                    <a:pt x="17774" y="33595"/>
                    <a:pt x="22582" y="33626"/>
                  </a:cubicBezTo>
                  <a:cubicBezTo>
                    <a:pt x="22617" y="33626"/>
                    <a:pt x="22652" y="33626"/>
                    <a:pt x="22687" y="33626"/>
                  </a:cubicBezTo>
                  <a:cubicBezTo>
                    <a:pt x="27905" y="33626"/>
                    <a:pt x="31564" y="31331"/>
                    <a:pt x="34152" y="26771"/>
                  </a:cubicBezTo>
                  <a:cubicBezTo>
                    <a:pt x="36758" y="22211"/>
                    <a:pt x="38340" y="16193"/>
                    <a:pt x="35393" y="11447"/>
                  </a:cubicBezTo>
                  <a:cubicBezTo>
                    <a:pt x="32601" y="6857"/>
                    <a:pt x="26863" y="4251"/>
                    <a:pt x="21683" y="3817"/>
                  </a:cubicBezTo>
                  <a:cubicBezTo>
                    <a:pt x="21177" y="3779"/>
                    <a:pt x="20668" y="3759"/>
                    <a:pt x="20157" y="3759"/>
                  </a:cubicBezTo>
                  <a:cubicBezTo>
                    <a:pt x="15682" y="3759"/>
                    <a:pt x="11104" y="5263"/>
                    <a:pt x="8375" y="8966"/>
                  </a:cubicBezTo>
                  <a:cubicBezTo>
                    <a:pt x="5242" y="13277"/>
                    <a:pt x="5335" y="19016"/>
                    <a:pt x="8096" y="23452"/>
                  </a:cubicBezTo>
                  <a:cubicBezTo>
                    <a:pt x="10646" y="27632"/>
                    <a:pt x="15491" y="30481"/>
                    <a:pt x="20437" y="30481"/>
                  </a:cubicBezTo>
                  <a:cubicBezTo>
                    <a:pt x="20666" y="30481"/>
                    <a:pt x="20895" y="30474"/>
                    <a:pt x="21124" y="30462"/>
                  </a:cubicBezTo>
                  <a:cubicBezTo>
                    <a:pt x="26460" y="30183"/>
                    <a:pt x="29655" y="25964"/>
                    <a:pt x="31143" y="21094"/>
                  </a:cubicBezTo>
                  <a:cubicBezTo>
                    <a:pt x="33234" y="14289"/>
                    <a:pt x="26211" y="7240"/>
                    <a:pt x="19582" y="7240"/>
                  </a:cubicBezTo>
                  <a:cubicBezTo>
                    <a:pt x="17357" y="7240"/>
                    <a:pt x="15177" y="8034"/>
                    <a:pt x="13400" y="9896"/>
                  </a:cubicBezTo>
                  <a:cubicBezTo>
                    <a:pt x="8158" y="15385"/>
                    <a:pt x="14692" y="25483"/>
                    <a:pt x="21179" y="25483"/>
                  </a:cubicBezTo>
                  <a:cubicBezTo>
                    <a:pt x="22867" y="25483"/>
                    <a:pt x="24552" y="24800"/>
                    <a:pt x="26025" y="23173"/>
                  </a:cubicBezTo>
                  <a:cubicBezTo>
                    <a:pt x="27607" y="21405"/>
                    <a:pt x="28786" y="18644"/>
                    <a:pt x="28383" y="16255"/>
                  </a:cubicBezTo>
                  <a:cubicBezTo>
                    <a:pt x="28010" y="13867"/>
                    <a:pt x="26025" y="12254"/>
                    <a:pt x="23854" y="11571"/>
                  </a:cubicBezTo>
                  <a:cubicBezTo>
                    <a:pt x="23096" y="11321"/>
                    <a:pt x="22295" y="11195"/>
                    <a:pt x="21512" y="11195"/>
                  </a:cubicBezTo>
                  <a:cubicBezTo>
                    <a:pt x="18610" y="11195"/>
                    <a:pt x="15962" y="12924"/>
                    <a:pt x="16719" y="16441"/>
                  </a:cubicBezTo>
                  <a:cubicBezTo>
                    <a:pt x="17123" y="18334"/>
                    <a:pt x="18643" y="20319"/>
                    <a:pt x="20721" y="20474"/>
                  </a:cubicBezTo>
                  <a:cubicBezTo>
                    <a:pt x="20787" y="20478"/>
                    <a:pt x="20853" y="20480"/>
                    <a:pt x="20918" y="20480"/>
                  </a:cubicBezTo>
                  <a:cubicBezTo>
                    <a:pt x="22449" y="20480"/>
                    <a:pt x="23777" y="19449"/>
                    <a:pt x="24164" y="17961"/>
                  </a:cubicBezTo>
                  <a:cubicBezTo>
                    <a:pt x="24733" y="15666"/>
                    <a:pt x="22911" y="14425"/>
                    <a:pt x="21310" y="14425"/>
                  </a:cubicBezTo>
                  <a:cubicBezTo>
                    <a:pt x="20207" y="14425"/>
                    <a:pt x="19208" y="15015"/>
                    <a:pt x="19170" y="16255"/>
                  </a:cubicBezTo>
                  <a:cubicBezTo>
                    <a:pt x="19147" y="17447"/>
                    <a:pt x="20109" y="17970"/>
                    <a:pt x="21075" y="17970"/>
                  </a:cubicBezTo>
                  <a:cubicBezTo>
                    <a:pt x="21392" y="17970"/>
                    <a:pt x="21709" y="17913"/>
                    <a:pt x="21993" y="17806"/>
                  </a:cubicBezTo>
                  <a:cubicBezTo>
                    <a:pt x="22589" y="17583"/>
                    <a:pt x="22269" y="17319"/>
                    <a:pt x="21863" y="17319"/>
                  </a:cubicBezTo>
                  <a:cubicBezTo>
                    <a:pt x="21763" y="17319"/>
                    <a:pt x="21657" y="17335"/>
                    <a:pt x="21558" y="17372"/>
                  </a:cubicBezTo>
                  <a:cubicBezTo>
                    <a:pt x="21505" y="17392"/>
                    <a:pt x="21450" y="17401"/>
                    <a:pt x="21394" y="17401"/>
                  </a:cubicBezTo>
                  <a:cubicBezTo>
                    <a:pt x="20929" y="17401"/>
                    <a:pt x="20404" y="16767"/>
                    <a:pt x="20349" y="16379"/>
                  </a:cubicBezTo>
                  <a:lnTo>
                    <a:pt x="22365" y="15418"/>
                  </a:lnTo>
                  <a:cubicBezTo>
                    <a:pt x="22675" y="15666"/>
                    <a:pt x="22892" y="16007"/>
                    <a:pt x="22985" y="16410"/>
                  </a:cubicBezTo>
                  <a:cubicBezTo>
                    <a:pt x="23140" y="16876"/>
                    <a:pt x="23171" y="17372"/>
                    <a:pt x="23078" y="17837"/>
                  </a:cubicBezTo>
                  <a:cubicBezTo>
                    <a:pt x="22861" y="19078"/>
                    <a:pt x="22675" y="18985"/>
                    <a:pt x="21496" y="19264"/>
                  </a:cubicBezTo>
                  <a:cubicBezTo>
                    <a:pt x="20979" y="19390"/>
                    <a:pt x="20657" y="19481"/>
                    <a:pt x="20396" y="19481"/>
                  </a:cubicBezTo>
                  <a:cubicBezTo>
                    <a:pt x="20015" y="19481"/>
                    <a:pt x="19766" y="19289"/>
                    <a:pt x="19232" y="18737"/>
                  </a:cubicBezTo>
                  <a:cubicBezTo>
                    <a:pt x="18798" y="18334"/>
                    <a:pt x="18488" y="17868"/>
                    <a:pt x="18239" y="17341"/>
                  </a:cubicBezTo>
                  <a:cubicBezTo>
                    <a:pt x="17867" y="16597"/>
                    <a:pt x="17712" y="15790"/>
                    <a:pt x="17712" y="14953"/>
                  </a:cubicBezTo>
                  <a:cubicBezTo>
                    <a:pt x="17772" y="12785"/>
                    <a:pt x="19481" y="11903"/>
                    <a:pt x="21335" y="11903"/>
                  </a:cubicBezTo>
                  <a:cubicBezTo>
                    <a:pt x="22347" y="11903"/>
                    <a:pt x="23403" y="12166"/>
                    <a:pt x="24257" y="12626"/>
                  </a:cubicBezTo>
                  <a:cubicBezTo>
                    <a:pt x="26304" y="13743"/>
                    <a:pt x="27545" y="15728"/>
                    <a:pt x="27266" y="18085"/>
                  </a:cubicBezTo>
                  <a:cubicBezTo>
                    <a:pt x="27049" y="19885"/>
                    <a:pt x="26335" y="21560"/>
                    <a:pt x="25188" y="22955"/>
                  </a:cubicBezTo>
                  <a:cubicBezTo>
                    <a:pt x="24132" y="24192"/>
                    <a:pt x="22717" y="24725"/>
                    <a:pt x="21264" y="24725"/>
                  </a:cubicBezTo>
                  <a:cubicBezTo>
                    <a:pt x="19728" y="24725"/>
                    <a:pt x="18149" y="24130"/>
                    <a:pt x="16906" y="23142"/>
                  </a:cubicBezTo>
                  <a:cubicBezTo>
                    <a:pt x="14176" y="20939"/>
                    <a:pt x="12036" y="16255"/>
                    <a:pt x="12842" y="12750"/>
                  </a:cubicBezTo>
                  <a:cubicBezTo>
                    <a:pt x="13589" y="9498"/>
                    <a:pt x="16562" y="7927"/>
                    <a:pt x="19578" y="7927"/>
                  </a:cubicBezTo>
                  <a:cubicBezTo>
                    <a:pt x="20820" y="7927"/>
                    <a:pt x="22068" y="8193"/>
                    <a:pt x="23171" y="8718"/>
                  </a:cubicBezTo>
                  <a:cubicBezTo>
                    <a:pt x="26366" y="10207"/>
                    <a:pt x="29189" y="13526"/>
                    <a:pt x="30151" y="16907"/>
                  </a:cubicBezTo>
                  <a:cubicBezTo>
                    <a:pt x="30709" y="18954"/>
                    <a:pt x="30275" y="20908"/>
                    <a:pt x="29468" y="22769"/>
                  </a:cubicBezTo>
                  <a:cubicBezTo>
                    <a:pt x="28538" y="24879"/>
                    <a:pt x="27359" y="27267"/>
                    <a:pt x="25436" y="28601"/>
                  </a:cubicBezTo>
                  <a:cubicBezTo>
                    <a:pt x="24067" y="29538"/>
                    <a:pt x="22499" y="29932"/>
                    <a:pt x="20889" y="29932"/>
                  </a:cubicBezTo>
                  <a:cubicBezTo>
                    <a:pt x="17755" y="29932"/>
                    <a:pt x="14465" y="28439"/>
                    <a:pt x="12191" y="26554"/>
                  </a:cubicBezTo>
                  <a:cubicBezTo>
                    <a:pt x="6111" y="21467"/>
                    <a:pt x="4994" y="10858"/>
                    <a:pt x="12346" y="6236"/>
                  </a:cubicBezTo>
                  <a:cubicBezTo>
                    <a:pt x="14452" y="4915"/>
                    <a:pt x="17028" y="4304"/>
                    <a:pt x="19693" y="4304"/>
                  </a:cubicBezTo>
                  <a:cubicBezTo>
                    <a:pt x="25980" y="4304"/>
                    <a:pt x="32765" y="7704"/>
                    <a:pt x="35052" y="13215"/>
                  </a:cubicBezTo>
                  <a:cubicBezTo>
                    <a:pt x="36572" y="16907"/>
                    <a:pt x="35765" y="21063"/>
                    <a:pt x="34214" y="24599"/>
                  </a:cubicBezTo>
                  <a:cubicBezTo>
                    <a:pt x="32353" y="28880"/>
                    <a:pt x="29375" y="32758"/>
                    <a:pt x="24381" y="33006"/>
                  </a:cubicBezTo>
                  <a:cubicBezTo>
                    <a:pt x="23939" y="33027"/>
                    <a:pt x="23491" y="33038"/>
                    <a:pt x="23039" y="33038"/>
                  </a:cubicBezTo>
                  <a:cubicBezTo>
                    <a:pt x="16364" y="33038"/>
                    <a:pt x="8841" y="30629"/>
                    <a:pt x="5646" y="24382"/>
                  </a:cubicBezTo>
                  <a:cubicBezTo>
                    <a:pt x="1706" y="16721"/>
                    <a:pt x="5304" y="5926"/>
                    <a:pt x="13152" y="2390"/>
                  </a:cubicBezTo>
                  <a:cubicBezTo>
                    <a:pt x="16162" y="1025"/>
                    <a:pt x="19509" y="583"/>
                    <a:pt x="22849" y="583"/>
                  </a:cubicBezTo>
                  <a:cubicBezTo>
                    <a:pt x="24673" y="583"/>
                    <a:pt x="26495" y="715"/>
                    <a:pt x="28259" y="901"/>
                  </a:cubicBezTo>
                  <a:cubicBezTo>
                    <a:pt x="32912" y="1397"/>
                    <a:pt x="37533" y="2607"/>
                    <a:pt x="41411" y="5337"/>
                  </a:cubicBezTo>
                  <a:cubicBezTo>
                    <a:pt x="41474" y="5387"/>
                    <a:pt x="41566" y="5408"/>
                    <a:pt x="41670" y="5408"/>
                  </a:cubicBezTo>
                  <a:cubicBezTo>
                    <a:pt x="42081" y="5408"/>
                    <a:pt x="42682" y="5082"/>
                    <a:pt x="42434" y="4933"/>
                  </a:cubicBezTo>
                  <a:lnTo>
                    <a:pt x="42403" y="4902"/>
                  </a:lnTo>
                  <a:cubicBezTo>
                    <a:pt x="37844" y="1676"/>
                    <a:pt x="32353" y="498"/>
                    <a:pt x="26863" y="125"/>
                  </a:cubicBezTo>
                  <a:cubicBezTo>
                    <a:pt x="25705" y="48"/>
                    <a:pt x="24532" y="0"/>
                    <a:pt x="2335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 name="Google Shape;466;p3"/>
          <p:cNvGrpSpPr/>
          <p:nvPr/>
        </p:nvGrpSpPr>
        <p:grpSpPr>
          <a:xfrm rot="10799904">
            <a:off x="4302573" y="-835826"/>
            <a:ext cx="5915080" cy="2667902"/>
            <a:chOff x="5619200" y="4458200"/>
            <a:chExt cx="1647150" cy="742900"/>
          </a:xfrm>
        </p:grpSpPr>
        <p:sp>
          <p:nvSpPr>
            <p:cNvPr id="467" name="Google Shape;467;p3"/>
            <p:cNvSpPr/>
            <p:nvPr/>
          </p:nvSpPr>
          <p:spPr>
            <a:xfrm>
              <a:off x="5619200" y="4458200"/>
              <a:ext cx="1647150" cy="690850"/>
            </a:xfrm>
            <a:custGeom>
              <a:rect b="b" l="l" r="r" t="t"/>
              <a:pathLst>
                <a:path extrusionOk="0" h="27634" w="65886">
                  <a:moveTo>
                    <a:pt x="22214" y="1"/>
                  </a:moveTo>
                  <a:cubicBezTo>
                    <a:pt x="20532" y="1"/>
                    <a:pt x="18847" y="281"/>
                    <a:pt x="17278" y="833"/>
                  </a:cubicBezTo>
                  <a:cubicBezTo>
                    <a:pt x="12222" y="2632"/>
                    <a:pt x="8251" y="6758"/>
                    <a:pt x="5677" y="11442"/>
                  </a:cubicBezTo>
                  <a:cubicBezTo>
                    <a:pt x="3071" y="16126"/>
                    <a:pt x="1706" y="21399"/>
                    <a:pt x="465" y="26610"/>
                  </a:cubicBezTo>
                  <a:lnTo>
                    <a:pt x="0" y="26951"/>
                  </a:lnTo>
                  <a:cubicBezTo>
                    <a:pt x="5568" y="25612"/>
                    <a:pt x="11272" y="25199"/>
                    <a:pt x="17004" y="25199"/>
                  </a:cubicBezTo>
                  <a:cubicBezTo>
                    <a:pt x="21491" y="25199"/>
                    <a:pt x="25994" y="25452"/>
                    <a:pt x="30461" y="25711"/>
                  </a:cubicBezTo>
                  <a:lnTo>
                    <a:pt x="65079" y="27634"/>
                  </a:lnTo>
                  <a:cubicBezTo>
                    <a:pt x="65513" y="23291"/>
                    <a:pt x="65885" y="18762"/>
                    <a:pt x="64179" y="14730"/>
                  </a:cubicBezTo>
                  <a:cubicBezTo>
                    <a:pt x="62763" y="11347"/>
                    <a:pt x="59330" y="8541"/>
                    <a:pt x="55791" y="8541"/>
                  </a:cubicBezTo>
                  <a:cubicBezTo>
                    <a:pt x="55143" y="8541"/>
                    <a:pt x="54492" y="8635"/>
                    <a:pt x="53850" y="8836"/>
                  </a:cubicBezTo>
                  <a:cubicBezTo>
                    <a:pt x="50810" y="9798"/>
                    <a:pt x="48793" y="12807"/>
                    <a:pt x="45847" y="14016"/>
                  </a:cubicBezTo>
                  <a:cubicBezTo>
                    <a:pt x="44931" y="14378"/>
                    <a:pt x="43968" y="14557"/>
                    <a:pt x="43010" y="14557"/>
                  </a:cubicBezTo>
                  <a:cubicBezTo>
                    <a:pt x="41501" y="14557"/>
                    <a:pt x="40002" y="14113"/>
                    <a:pt x="38712" y="13241"/>
                  </a:cubicBezTo>
                  <a:cubicBezTo>
                    <a:pt x="35579" y="11131"/>
                    <a:pt x="34525" y="7006"/>
                    <a:pt x="32043" y="4152"/>
                  </a:cubicBezTo>
                  <a:cubicBezTo>
                    <a:pt x="29611" y="1358"/>
                    <a:pt x="25918" y="1"/>
                    <a:pt x="22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
            <p:cNvSpPr/>
            <p:nvPr/>
          </p:nvSpPr>
          <p:spPr>
            <a:xfrm>
              <a:off x="5706150" y="4536325"/>
              <a:ext cx="1477225" cy="645250"/>
            </a:xfrm>
            <a:custGeom>
              <a:rect b="b" l="l" r="r" t="t"/>
              <a:pathLst>
                <a:path extrusionOk="0" h="25810" w="59089">
                  <a:moveTo>
                    <a:pt x="17943" y="1"/>
                  </a:moveTo>
                  <a:cubicBezTo>
                    <a:pt x="14845" y="1"/>
                    <a:pt x="11730" y="1372"/>
                    <a:pt x="9457" y="3416"/>
                  </a:cubicBezTo>
                  <a:cubicBezTo>
                    <a:pt x="3905" y="8441"/>
                    <a:pt x="1454" y="16847"/>
                    <a:pt x="27" y="23919"/>
                  </a:cubicBezTo>
                  <a:cubicBezTo>
                    <a:pt x="0" y="24028"/>
                    <a:pt x="98" y="24077"/>
                    <a:pt x="219" y="24077"/>
                  </a:cubicBezTo>
                  <a:cubicBezTo>
                    <a:pt x="375" y="24077"/>
                    <a:pt x="568" y="23997"/>
                    <a:pt x="586" y="23857"/>
                  </a:cubicBezTo>
                  <a:lnTo>
                    <a:pt x="586" y="23888"/>
                  </a:lnTo>
                  <a:cubicBezTo>
                    <a:pt x="1857" y="17684"/>
                    <a:pt x="3874" y="10891"/>
                    <a:pt x="7875" y="5804"/>
                  </a:cubicBezTo>
                  <a:cubicBezTo>
                    <a:pt x="10223" y="2806"/>
                    <a:pt x="14226" y="397"/>
                    <a:pt x="18067" y="397"/>
                  </a:cubicBezTo>
                  <a:cubicBezTo>
                    <a:pt x="20265" y="397"/>
                    <a:pt x="22410" y="1186"/>
                    <a:pt x="24160" y="3105"/>
                  </a:cubicBezTo>
                  <a:cubicBezTo>
                    <a:pt x="27014" y="6238"/>
                    <a:pt x="27293" y="11574"/>
                    <a:pt x="31388" y="13652"/>
                  </a:cubicBezTo>
                  <a:cubicBezTo>
                    <a:pt x="32890" y="14422"/>
                    <a:pt x="34450" y="14733"/>
                    <a:pt x="36021" y="14733"/>
                  </a:cubicBezTo>
                  <a:cubicBezTo>
                    <a:pt x="39447" y="14733"/>
                    <a:pt x="42926" y="13256"/>
                    <a:pt x="45967" y="11853"/>
                  </a:cubicBezTo>
                  <a:cubicBezTo>
                    <a:pt x="47522" y="11132"/>
                    <a:pt x="49125" y="10690"/>
                    <a:pt x="50634" y="10690"/>
                  </a:cubicBezTo>
                  <a:cubicBezTo>
                    <a:pt x="52827" y="10690"/>
                    <a:pt x="54825" y="11623"/>
                    <a:pt x="56203" y="13993"/>
                  </a:cubicBezTo>
                  <a:cubicBezTo>
                    <a:pt x="58251" y="17591"/>
                    <a:pt x="57537" y="21810"/>
                    <a:pt x="56855" y="25625"/>
                  </a:cubicBezTo>
                  <a:cubicBezTo>
                    <a:pt x="56826" y="25753"/>
                    <a:pt x="56934" y="25809"/>
                    <a:pt x="57062" y="25809"/>
                  </a:cubicBezTo>
                  <a:cubicBezTo>
                    <a:pt x="57214" y="25809"/>
                    <a:pt x="57396" y="25729"/>
                    <a:pt x="57413" y="25594"/>
                  </a:cubicBezTo>
                  <a:cubicBezTo>
                    <a:pt x="58344" y="20445"/>
                    <a:pt x="59088" y="12039"/>
                    <a:pt x="52419" y="10302"/>
                  </a:cubicBezTo>
                  <a:cubicBezTo>
                    <a:pt x="51875" y="10154"/>
                    <a:pt x="51331" y="10089"/>
                    <a:pt x="50790" y="10089"/>
                  </a:cubicBezTo>
                  <a:cubicBezTo>
                    <a:pt x="48831" y="10089"/>
                    <a:pt x="46904" y="10940"/>
                    <a:pt x="45129" y="11791"/>
                  </a:cubicBezTo>
                  <a:cubicBezTo>
                    <a:pt x="42363" y="13107"/>
                    <a:pt x="39371" y="14279"/>
                    <a:pt x="36316" y="14279"/>
                  </a:cubicBezTo>
                  <a:cubicBezTo>
                    <a:pt x="35125" y="14279"/>
                    <a:pt x="33923" y="14101"/>
                    <a:pt x="32722" y="13683"/>
                  </a:cubicBezTo>
                  <a:cubicBezTo>
                    <a:pt x="26983" y="11729"/>
                    <a:pt x="27572" y="3757"/>
                    <a:pt x="22361" y="1058"/>
                  </a:cubicBezTo>
                  <a:cubicBezTo>
                    <a:pt x="20959" y="326"/>
                    <a:pt x="19453" y="1"/>
                    <a:pt x="1794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
            <p:cNvSpPr/>
            <p:nvPr/>
          </p:nvSpPr>
          <p:spPr>
            <a:xfrm>
              <a:off x="5813125" y="4656950"/>
              <a:ext cx="1320600" cy="525400"/>
            </a:xfrm>
            <a:custGeom>
              <a:rect b="b" l="l" r="r" t="t"/>
              <a:pathLst>
                <a:path extrusionOk="0" h="21016" w="52824">
                  <a:moveTo>
                    <a:pt x="12103" y="0"/>
                  </a:moveTo>
                  <a:cubicBezTo>
                    <a:pt x="10659" y="0"/>
                    <a:pt x="9171" y="529"/>
                    <a:pt x="7753" y="1693"/>
                  </a:cubicBezTo>
                  <a:cubicBezTo>
                    <a:pt x="5488" y="3523"/>
                    <a:pt x="4279" y="6407"/>
                    <a:pt x="3193" y="9044"/>
                  </a:cubicBezTo>
                  <a:cubicBezTo>
                    <a:pt x="1859" y="12394"/>
                    <a:pt x="804" y="15868"/>
                    <a:pt x="29" y="19405"/>
                  </a:cubicBezTo>
                  <a:cubicBezTo>
                    <a:pt x="1" y="19532"/>
                    <a:pt x="108" y="19588"/>
                    <a:pt x="236" y="19588"/>
                  </a:cubicBezTo>
                  <a:cubicBezTo>
                    <a:pt x="389" y="19588"/>
                    <a:pt x="570" y="19508"/>
                    <a:pt x="587" y="19374"/>
                  </a:cubicBezTo>
                  <a:cubicBezTo>
                    <a:pt x="1394" y="15620"/>
                    <a:pt x="2542" y="11991"/>
                    <a:pt x="4030" y="8455"/>
                  </a:cubicBezTo>
                  <a:cubicBezTo>
                    <a:pt x="5457" y="5043"/>
                    <a:pt x="7536" y="762"/>
                    <a:pt x="11723" y="359"/>
                  </a:cubicBezTo>
                  <a:cubicBezTo>
                    <a:pt x="11913" y="339"/>
                    <a:pt x="12099" y="330"/>
                    <a:pt x="12280" y="330"/>
                  </a:cubicBezTo>
                  <a:cubicBezTo>
                    <a:pt x="15886" y="330"/>
                    <a:pt x="17796" y="4030"/>
                    <a:pt x="19509" y="6718"/>
                  </a:cubicBezTo>
                  <a:cubicBezTo>
                    <a:pt x="20905" y="8920"/>
                    <a:pt x="22487" y="10595"/>
                    <a:pt x="24937" y="11557"/>
                  </a:cubicBezTo>
                  <a:cubicBezTo>
                    <a:pt x="26989" y="12342"/>
                    <a:pt x="29212" y="12714"/>
                    <a:pt x="31449" y="12714"/>
                  </a:cubicBezTo>
                  <a:cubicBezTo>
                    <a:pt x="34690" y="12714"/>
                    <a:pt x="37962" y="11934"/>
                    <a:pt x="40788" y="10502"/>
                  </a:cubicBezTo>
                  <a:cubicBezTo>
                    <a:pt x="42308" y="9727"/>
                    <a:pt x="43735" y="8610"/>
                    <a:pt x="45441" y="8238"/>
                  </a:cubicBezTo>
                  <a:cubicBezTo>
                    <a:pt x="45768" y="8169"/>
                    <a:pt x="46083" y="8136"/>
                    <a:pt x="46386" y="8136"/>
                  </a:cubicBezTo>
                  <a:cubicBezTo>
                    <a:pt x="48126" y="8136"/>
                    <a:pt x="49471" y="9218"/>
                    <a:pt x="50342" y="10750"/>
                  </a:cubicBezTo>
                  <a:cubicBezTo>
                    <a:pt x="52017" y="13759"/>
                    <a:pt x="51862" y="17605"/>
                    <a:pt x="51025" y="20831"/>
                  </a:cubicBezTo>
                  <a:cubicBezTo>
                    <a:pt x="50996" y="20959"/>
                    <a:pt x="51104" y="21015"/>
                    <a:pt x="51235" y="21015"/>
                  </a:cubicBezTo>
                  <a:cubicBezTo>
                    <a:pt x="51391" y="21015"/>
                    <a:pt x="51580" y="20935"/>
                    <a:pt x="51614" y="20800"/>
                  </a:cubicBezTo>
                  <a:cubicBezTo>
                    <a:pt x="52576" y="16985"/>
                    <a:pt x="52824" y="10037"/>
                    <a:pt x="48388" y="8083"/>
                  </a:cubicBezTo>
                  <a:cubicBezTo>
                    <a:pt x="47798" y="7821"/>
                    <a:pt x="47205" y="7711"/>
                    <a:pt x="46617" y="7711"/>
                  </a:cubicBezTo>
                  <a:cubicBezTo>
                    <a:pt x="45318" y="7711"/>
                    <a:pt x="44041" y="8249"/>
                    <a:pt x="42867" y="8889"/>
                  </a:cubicBezTo>
                  <a:cubicBezTo>
                    <a:pt x="39858" y="10471"/>
                    <a:pt x="37035" y="11836"/>
                    <a:pt x="33623" y="12177"/>
                  </a:cubicBezTo>
                  <a:cubicBezTo>
                    <a:pt x="32943" y="12241"/>
                    <a:pt x="32241" y="12276"/>
                    <a:pt x="31531" y="12276"/>
                  </a:cubicBezTo>
                  <a:cubicBezTo>
                    <a:pt x="28808" y="12276"/>
                    <a:pt x="25954" y="11762"/>
                    <a:pt x="23666" y="10409"/>
                  </a:cubicBezTo>
                  <a:cubicBezTo>
                    <a:pt x="20967" y="8796"/>
                    <a:pt x="19850" y="5880"/>
                    <a:pt x="18082" y="3461"/>
                  </a:cubicBezTo>
                  <a:cubicBezTo>
                    <a:pt x="16494" y="1287"/>
                    <a:pt x="14354" y="0"/>
                    <a:pt x="1210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
            <p:cNvSpPr/>
            <p:nvPr/>
          </p:nvSpPr>
          <p:spPr>
            <a:xfrm>
              <a:off x="5873650" y="4751150"/>
              <a:ext cx="1188750" cy="437925"/>
            </a:xfrm>
            <a:custGeom>
              <a:rect b="b" l="l" r="r" t="t"/>
              <a:pathLst>
                <a:path extrusionOk="0" h="17517" w="47550">
                  <a:moveTo>
                    <a:pt x="9521" y="1"/>
                  </a:moveTo>
                  <a:cubicBezTo>
                    <a:pt x="9160" y="1"/>
                    <a:pt x="8777" y="70"/>
                    <a:pt x="8372" y="220"/>
                  </a:cubicBezTo>
                  <a:cubicBezTo>
                    <a:pt x="6107" y="1089"/>
                    <a:pt x="4556" y="3911"/>
                    <a:pt x="3440" y="5897"/>
                  </a:cubicBezTo>
                  <a:cubicBezTo>
                    <a:pt x="1796" y="8812"/>
                    <a:pt x="648" y="12007"/>
                    <a:pt x="27" y="15326"/>
                  </a:cubicBezTo>
                  <a:cubicBezTo>
                    <a:pt x="0" y="15449"/>
                    <a:pt x="99" y="15500"/>
                    <a:pt x="220" y="15500"/>
                  </a:cubicBezTo>
                  <a:cubicBezTo>
                    <a:pt x="375" y="15500"/>
                    <a:pt x="568" y="15417"/>
                    <a:pt x="586" y="15295"/>
                  </a:cubicBezTo>
                  <a:cubicBezTo>
                    <a:pt x="1175" y="12224"/>
                    <a:pt x="2199" y="9278"/>
                    <a:pt x="3657" y="6517"/>
                  </a:cubicBezTo>
                  <a:cubicBezTo>
                    <a:pt x="4685" y="4624"/>
                    <a:pt x="7191" y="497"/>
                    <a:pt x="9585" y="497"/>
                  </a:cubicBezTo>
                  <a:cubicBezTo>
                    <a:pt x="10369" y="497"/>
                    <a:pt x="11142" y="940"/>
                    <a:pt x="11846" y="2050"/>
                  </a:cubicBezTo>
                  <a:cubicBezTo>
                    <a:pt x="13118" y="4035"/>
                    <a:pt x="13645" y="6176"/>
                    <a:pt x="15382" y="7913"/>
                  </a:cubicBezTo>
                  <a:cubicBezTo>
                    <a:pt x="16809" y="9278"/>
                    <a:pt x="18484" y="10363"/>
                    <a:pt x="20345" y="11077"/>
                  </a:cubicBezTo>
                  <a:cubicBezTo>
                    <a:pt x="22756" y="12044"/>
                    <a:pt x="25362" y="12482"/>
                    <a:pt x="27974" y="12482"/>
                  </a:cubicBezTo>
                  <a:cubicBezTo>
                    <a:pt x="30136" y="12482"/>
                    <a:pt x="32302" y="12183"/>
                    <a:pt x="34366" y="11635"/>
                  </a:cubicBezTo>
                  <a:cubicBezTo>
                    <a:pt x="35483" y="11356"/>
                    <a:pt x="36568" y="10984"/>
                    <a:pt x="37654" y="10549"/>
                  </a:cubicBezTo>
                  <a:cubicBezTo>
                    <a:pt x="38998" y="9989"/>
                    <a:pt x="41480" y="8317"/>
                    <a:pt x="43091" y="8317"/>
                  </a:cubicBezTo>
                  <a:cubicBezTo>
                    <a:pt x="43265" y="8317"/>
                    <a:pt x="43428" y="8336"/>
                    <a:pt x="43579" y="8378"/>
                  </a:cubicBezTo>
                  <a:cubicBezTo>
                    <a:pt x="47115" y="9464"/>
                    <a:pt x="46556" y="14613"/>
                    <a:pt x="46091" y="17343"/>
                  </a:cubicBezTo>
                  <a:cubicBezTo>
                    <a:pt x="46078" y="17465"/>
                    <a:pt x="46178" y="17516"/>
                    <a:pt x="46297" y="17516"/>
                  </a:cubicBezTo>
                  <a:cubicBezTo>
                    <a:pt x="46449" y="17516"/>
                    <a:pt x="46632" y="17433"/>
                    <a:pt x="46649" y="17312"/>
                  </a:cubicBezTo>
                  <a:cubicBezTo>
                    <a:pt x="47115" y="14675"/>
                    <a:pt x="47549" y="10953"/>
                    <a:pt x="45378" y="8936"/>
                  </a:cubicBezTo>
                  <a:cubicBezTo>
                    <a:pt x="44616" y="8219"/>
                    <a:pt x="43841" y="7937"/>
                    <a:pt x="43056" y="7937"/>
                  </a:cubicBezTo>
                  <a:cubicBezTo>
                    <a:pt x="42177" y="7937"/>
                    <a:pt x="41284" y="8290"/>
                    <a:pt x="40384" y="8781"/>
                  </a:cubicBezTo>
                  <a:cubicBezTo>
                    <a:pt x="36658" y="10818"/>
                    <a:pt x="32257" y="12103"/>
                    <a:pt x="27923" y="12103"/>
                  </a:cubicBezTo>
                  <a:cubicBezTo>
                    <a:pt x="24536" y="12103"/>
                    <a:pt x="21189" y="11318"/>
                    <a:pt x="18236" y="9495"/>
                  </a:cubicBezTo>
                  <a:cubicBezTo>
                    <a:pt x="16933" y="8688"/>
                    <a:pt x="15754" y="7665"/>
                    <a:pt x="14824" y="6424"/>
                  </a:cubicBezTo>
                  <a:cubicBezTo>
                    <a:pt x="13862" y="5152"/>
                    <a:pt x="13397" y="3663"/>
                    <a:pt x="12621" y="2267"/>
                  </a:cubicBezTo>
                  <a:cubicBezTo>
                    <a:pt x="11911" y="970"/>
                    <a:pt x="10873" y="1"/>
                    <a:pt x="952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
            <p:cNvSpPr/>
            <p:nvPr/>
          </p:nvSpPr>
          <p:spPr>
            <a:xfrm>
              <a:off x="5987550" y="4937050"/>
              <a:ext cx="1010475" cy="264050"/>
            </a:xfrm>
            <a:custGeom>
              <a:rect b="b" l="l" r="r" t="t"/>
              <a:pathLst>
                <a:path extrusionOk="0" h="10562" w="40419">
                  <a:moveTo>
                    <a:pt x="5814" y="0"/>
                  </a:moveTo>
                  <a:cubicBezTo>
                    <a:pt x="5718" y="0"/>
                    <a:pt x="5621" y="4"/>
                    <a:pt x="5522" y="11"/>
                  </a:cubicBezTo>
                  <a:cubicBezTo>
                    <a:pt x="1396" y="291"/>
                    <a:pt x="217" y="4695"/>
                    <a:pt x="0" y="8107"/>
                  </a:cubicBezTo>
                  <a:cubicBezTo>
                    <a:pt x="0" y="8136"/>
                    <a:pt x="54" y="8150"/>
                    <a:pt x="128" y="8150"/>
                  </a:cubicBezTo>
                  <a:cubicBezTo>
                    <a:pt x="292" y="8150"/>
                    <a:pt x="559" y="8081"/>
                    <a:pt x="559" y="7952"/>
                  </a:cubicBezTo>
                  <a:cubicBezTo>
                    <a:pt x="714" y="5781"/>
                    <a:pt x="993" y="3113"/>
                    <a:pt x="2699" y="1531"/>
                  </a:cubicBezTo>
                  <a:cubicBezTo>
                    <a:pt x="3123" y="1083"/>
                    <a:pt x="3706" y="835"/>
                    <a:pt x="4305" y="835"/>
                  </a:cubicBezTo>
                  <a:cubicBezTo>
                    <a:pt x="4452" y="835"/>
                    <a:pt x="4600" y="849"/>
                    <a:pt x="4746" y="880"/>
                  </a:cubicBezTo>
                  <a:cubicBezTo>
                    <a:pt x="5252" y="543"/>
                    <a:pt x="5736" y="372"/>
                    <a:pt x="6204" y="372"/>
                  </a:cubicBezTo>
                  <a:cubicBezTo>
                    <a:pt x="6683" y="372"/>
                    <a:pt x="7145" y="550"/>
                    <a:pt x="7600" y="911"/>
                  </a:cubicBezTo>
                  <a:cubicBezTo>
                    <a:pt x="7941" y="1097"/>
                    <a:pt x="8282" y="1345"/>
                    <a:pt x="8593" y="1624"/>
                  </a:cubicBezTo>
                  <a:cubicBezTo>
                    <a:pt x="9368" y="2245"/>
                    <a:pt x="10082" y="2958"/>
                    <a:pt x="10888" y="3579"/>
                  </a:cubicBezTo>
                  <a:cubicBezTo>
                    <a:pt x="14727" y="6452"/>
                    <a:pt x="19362" y="7977"/>
                    <a:pt x="24064" y="7977"/>
                  </a:cubicBezTo>
                  <a:cubicBezTo>
                    <a:pt x="25859" y="7977"/>
                    <a:pt x="27664" y="7755"/>
                    <a:pt x="29438" y="7301"/>
                  </a:cubicBezTo>
                  <a:cubicBezTo>
                    <a:pt x="30306" y="7084"/>
                    <a:pt x="31144" y="6774"/>
                    <a:pt x="31981" y="6494"/>
                  </a:cubicBezTo>
                  <a:cubicBezTo>
                    <a:pt x="32540" y="6277"/>
                    <a:pt x="33067" y="6091"/>
                    <a:pt x="33594" y="5905"/>
                  </a:cubicBezTo>
                  <a:cubicBezTo>
                    <a:pt x="34508" y="5609"/>
                    <a:pt x="35835" y="5194"/>
                    <a:pt x="36917" y="5194"/>
                  </a:cubicBezTo>
                  <a:cubicBezTo>
                    <a:pt x="37194" y="5194"/>
                    <a:pt x="37455" y="5222"/>
                    <a:pt x="37689" y="5285"/>
                  </a:cubicBezTo>
                  <a:cubicBezTo>
                    <a:pt x="39984" y="5874"/>
                    <a:pt x="39426" y="8883"/>
                    <a:pt x="38992" y="10496"/>
                  </a:cubicBezTo>
                  <a:cubicBezTo>
                    <a:pt x="38980" y="10541"/>
                    <a:pt x="39044" y="10562"/>
                    <a:pt x="39132" y="10562"/>
                  </a:cubicBezTo>
                  <a:cubicBezTo>
                    <a:pt x="39285" y="10562"/>
                    <a:pt x="39511" y="10501"/>
                    <a:pt x="39550" y="10403"/>
                  </a:cubicBezTo>
                  <a:cubicBezTo>
                    <a:pt x="39922" y="8914"/>
                    <a:pt x="40418" y="6743"/>
                    <a:pt x="39085" y="5564"/>
                  </a:cubicBezTo>
                  <a:cubicBezTo>
                    <a:pt x="38560" y="5096"/>
                    <a:pt x="37894" y="4939"/>
                    <a:pt x="37197" y="4939"/>
                  </a:cubicBezTo>
                  <a:cubicBezTo>
                    <a:pt x="36369" y="4939"/>
                    <a:pt x="35498" y="5161"/>
                    <a:pt x="34773" y="5347"/>
                  </a:cubicBezTo>
                  <a:cubicBezTo>
                    <a:pt x="31733" y="6153"/>
                    <a:pt x="28972" y="7487"/>
                    <a:pt x="25746" y="7704"/>
                  </a:cubicBezTo>
                  <a:cubicBezTo>
                    <a:pt x="25328" y="7727"/>
                    <a:pt x="24911" y="7738"/>
                    <a:pt x="24495" y="7738"/>
                  </a:cubicBezTo>
                  <a:cubicBezTo>
                    <a:pt x="22069" y="7738"/>
                    <a:pt x="19675" y="7351"/>
                    <a:pt x="17371" y="6557"/>
                  </a:cubicBezTo>
                  <a:cubicBezTo>
                    <a:pt x="14859" y="5688"/>
                    <a:pt x="12532" y="4354"/>
                    <a:pt x="10485" y="2617"/>
                  </a:cubicBezTo>
                  <a:cubicBezTo>
                    <a:pt x="9096" y="1435"/>
                    <a:pt x="7736" y="0"/>
                    <a:pt x="58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 name="Google Shape;472;p3"/>
          <p:cNvGrpSpPr/>
          <p:nvPr/>
        </p:nvGrpSpPr>
        <p:grpSpPr>
          <a:xfrm rot="-9231878">
            <a:off x="-141228" y="-529839"/>
            <a:ext cx="1480974" cy="2494776"/>
            <a:chOff x="3026750" y="1552825"/>
            <a:chExt cx="1108700" cy="1867600"/>
          </a:xfrm>
        </p:grpSpPr>
        <p:sp>
          <p:nvSpPr>
            <p:cNvPr id="473" name="Google Shape;473;p3"/>
            <p:cNvSpPr/>
            <p:nvPr/>
          </p:nvSpPr>
          <p:spPr>
            <a:xfrm>
              <a:off x="3517625" y="1552825"/>
              <a:ext cx="235775" cy="558625"/>
            </a:xfrm>
            <a:custGeom>
              <a:rect b="b" l="l" r="r" t="t"/>
              <a:pathLst>
                <a:path extrusionOk="0" h="22345" w="9431">
                  <a:moveTo>
                    <a:pt x="5310" y="1463"/>
                  </a:moveTo>
                  <a:cubicBezTo>
                    <a:pt x="5816" y="2596"/>
                    <a:pt x="6477" y="3510"/>
                    <a:pt x="7197" y="4604"/>
                  </a:cubicBezTo>
                  <a:cubicBezTo>
                    <a:pt x="8283" y="6279"/>
                    <a:pt x="8190" y="8233"/>
                    <a:pt x="8159" y="10156"/>
                  </a:cubicBezTo>
                  <a:cubicBezTo>
                    <a:pt x="8058" y="13394"/>
                    <a:pt x="7585" y="16612"/>
                    <a:pt x="6758" y="19742"/>
                  </a:cubicBezTo>
                  <a:lnTo>
                    <a:pt x="6758" y="19742"/>
                  </a:lnTo>
                  <a:cubicBezTo>
                    <a:pt x="4215" y="14312"/>
                    <a:pt x="1810" y="6507"/>
                    <a:pt x="5310" y="1463"/>
                  </a:cubicBezTo>
                  <a:close/>
                  <a:moveTo>
                    <a:pt x="5701" y="0"/>
                  </a:moveTo>
                  <a:cubicBezTo>
                    <a:pt x="5466" y="0"/>
                    <a:pt x="5197" y="121"/>
                    <a:pt x="5057" y="261"/>
                  </a:cubicBezTo>
                  <a:cubicBezTo>
                    <a:pt x="0" y="5883"/>
                    <a:pt x="3244" y="15384"/>
                    <a:pt x="6282" y="21407"/>
                  </a:cubicBezTo>
                  <a:lnTo>
                    <a:pt x="6282" y="21407"/>
                  </a:lnTo>
                  <a:cubicBezTo>
                    <a:pt x="6236" y="21555"/>
                    <a:pt x="6190" y="21703"/>
                    <a:pt x="6143" y="21850"/>
                  </a:cubicBezTo>
                  <a:cubicBezTo>
                    <a:pt x="6045" y="22174"/>
                    <a:pt x="6303" y="22320"/>
                    <a:pt x="6593" y="22320"/>
                  </a:cubicBezTo>
                  <a:cubicBezTo>
                    <a:pt x="6663" y="22320"/>
                    <a:pt x="6735" y="22312"/>
                    <a:pt x="6805" y="22295"/>
                  </a:cubicBezTo>
                  <a:lnTo>
                    <a:pt x="6805" y="22295"/>
                  </a:lnTo>
                  <a:cubicBezTo>
                    <a:pt x="6870" y="22329"/>
                    <a:pt x="6950" y="22344"/>
                    <a:pt x="7034" y="22344"/>
                  </a:cubicBezTo>
                  <a:cubicBezTo>
                    <a:pt x="7411" y="22344"/>
                    <a:pt x="7890" y="22035"/>
                    <a:pt x="7694" y="21664"/>
                  </a:cubicBezTo>
                  <a:lnTo>
                    <a:pt x="7694" y="21633"/>
                  </a:lnTo>
                  <a:cubicBezTo>
                    <a:pt x="7619" y="21491"/>
                    <a:pt x="7545" y="21347"/>
                    <a:pt x="7470" y="21200"/>
                  </a:cubicBezTo>
                  <a:lnTo>
                    <a:pt x="7470" y="21200"/>
                  </a:lnTo>
                  <a:cubicBezTo>
                    <a:pt x="8558" y="17592"/>
                    <a:pt x="9160" y="13854"/>
                    <a:pt x="9276" y="10063"/>
                  </a:cubicBezTo>
                  <a:cubicBezTo>
                    <a:pt x="9338" y="8512"/>
                    <a:pt x="9431" y="6744"/>
                    <a:pt x="8841" y="5255"/>
                  </a:cubicBezTo>
                  <a:cubicBezTo>
                    <a:pt x="8159" y="3456"/>
                    <a:pt x="6701" y="2153"/>
                    <a:pt x="6112" y="261"/>
                  </a:cubicBezTo>
                  <a:cubicBezTo>
                    <a:pt x="6044" y="72"/>
                    <a:pt x="5882" y="0"/>
                    <a:pt x="57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
            <p:cNvSpPr/>
            <p:nvPr/>
          </p:nvSpPr>
          <p:spPr>
            <a:xfrm>
              <a:off x="3666525" y="1821075"/>
              <a:ext cx="411675" cy="323500"/>
            </a:xfrm>
            <a:custGeom>
              <a:rect b="b" l="l" r="r" t="t"/>
              <a:pathLst>
                <a:path extrusionOk="0" h="12940" w="16467">
                  <a:moveTo>
                    <a:pt x="15040" y="1041"/>
                  </a:moveTo>
                  <a:lnTo>
                    <a:pt x="15040" y="1041"/>
                  </a:lnTo>
                  <a:cubicBezTo>
                    <a:pt x="12704" y="6579"/>
                    <a:pt x="7732" y="10769"/>
                    <a:pt x="1765" y="11814"/>
                  </a:cubicBezTo>
                  <a:lnTo>
                    <a:pt x="1765" y="11814"/>
                  </a:lnTo>
                  <a:cubicBezTo>
                    <a:pt x="1538" y="8000"/>
                    <a:pt x="5542" y="4523"/>
                    <a:pt x="8779" y="3210"/>
                  </a:cubicBezTo>
                  <a:cubicBezTo>
                    <a:pt x="10861" y="2333"/>
                    <a:pt x="13084" y="2063"/>
                    <a:pt x="15040" y="1041"/>
                  </a:cubicBezTo>
                  <a:close/>
                  <a:moveTo>
                    <a:pt x="16295" y="1"/>
                  </a:moveTo>
                  <a:cubicBezTo>
                    <a:pt x="16016" y="1"/>
                    <a:pt x="15444" y="197"/>
                    <a:pt x="15355" y="264"/>
                  </a:cubicBezTo>
                  <a:cubicBezTo>
                    <a:pt x="13618" y="1659"/>
                    <a:pt x="11447" y="1908"/>
                    <a:pt x="9399" y="2590"/>
                  </a:cubicBezTo>
                  <a:cubicBezTo>
                    <a:pt x="7972" y="3024"/>
                    <a:pt x="6670" y="3738"/>
                    <a:pt x="5491" y="4606"/>
                  </a:cubicBezTo>
                  <a:cubicBezTo>
                    <a:pt x="2854" y="6591"/>
                    <a:pt x="0" y="9259"/>
                    <a:pt x="745" y="12857"/>
                  </a:cubicBezTo>
                  <a:cubicBezTo>
                    <a:pt x="753" y="12915"/>
                    <a:pt x="839" y="12940"/>
                    <a:pt x="959" y="12940"/>
                  </a:cubicBezTo>
                  <a:cubicBezTo>
                    <a:pt x="1290" y="12940"/>
                    <a:pt x="1884" y="12752"/>
                    <a:pt x="1862" y="12547"/>
                  </a:cubicBezTo>
                  <a:cubicBezTo>
                    <a:pt x="1838" y="12432"/>
                    <a:pt x="1819" y="12317"/>
                    <a:pt x="1803" y="12202"/>
                  </a:cubicBezTo>
                  <a:lnTo>
                    <a:pt x="1803" y="12202"/>
                  </a:lnTo>
                  <a:cubicBezTo>
                    <a:pt x="8417" y="10962"/>
                    <a:pt x="14057" y="6474"/>
                    <a:pt x="16441" y="108"/>
                  </a:cubicBezTo>
                  <a:cubicBezTo>
                    <a:pt x="16467" y="30"/>
                    <a:pt x="16403" y="1"/>
                    <a:pt x="16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
            <p:cNvSpPr/>
            <p:nvPr/>
          </p:nvSpPr>
          <p:spPr>
            <a:xfrm>
              <a:off x="3382700" y="1934550"/>
              <a:ext cx="340975" cy="237375"/>
            </a:xfrm>
            <a:custGeom>
              <a:rect b="b" l="l" r="r" t="t"/>
              <a:pathLst>
                <a:path extrusionOk="0" h="9495" w="13639">
                  <a:moveTo>
                    <a:pt x="2456" y="642"/>
                  </a:moveTo>
                  <a:cubicBezTo>
                    <a:pt x="6549" y="642"/>
                    <a:pt x="10686" y="4748"/>
                    <a:pt x="12256" y="8297"/>
                  </a:cubicBezTo>
                  <a:lnTo>
                    <a:pt x="12256" y="8297"/>
                  </a:lnTo>
                  <a:cubicBezTo>
                    <a:pt x="11701" y="8764"/>
                    <a:pt x="11154" y="8960"/>
                    <a:pt x="10625" y="8960"/>
                  </a:cubicBezTo>
                  <a:cubicBezTo>
                    <a:pt x="8371" y="8960"/>
                    <a:pt x="6435" y="5395"/>
                    <a:pt x="5522" y="3914"/>
                  </a:cubicBezTo>
                  <a:cubicBezTo>
                    <a:pt x="4679" y="2525"/>
                    <a:pt x="3697" y="1334"/>
                    <a:pt x="2322" y="643"/>
                  </a:cubicBezTo>
                  <a:lnTo>
                    <a:pt x="2322" y="643"/>
                  </a:lnTo>
                  <a:cubicBezTo>
                    <a:pt x="2367" y="642"/>
                    <a:pt x="2411" y="642"/>
                    <a:pt x="2456" y="642"/>
                  </a:cubicBezTo>
                  <a:close/>
                  <a:moveTo>
                    <a:pt x="2712" y="1"/>
                  </a:moveTo>
                  <a:cubicBezTo>
                    <a:pt x="2068" y="1"/>
                    <a:pt x="1420" y="81"/>
                    <a:pt x="776" y="253"/>
                  </a:cubicBezTo>
                  <a:cubicBezTo>
                    <a:pt x="497" y="315"/>
                    <a:pt x="0" y="750"/>
                    <a:pt x="528" y="874"/>
                  </a:cubicBezTo>
                  <a:cubicBezTo>
                    <a:pt x="4405" y="1897"/>
                    <a:pt x="4715" y="6581"/>
                    <a:pt x="7755" y="8629"/>
                  </a:cubicBezTo>
                  <a:cubicBezTo>
                    <a:pt x="8573" y="9194"/>
                    <a:pt x="9526" y="9495"/>
                    <a:pt x="10468" y="9495"/>
                  </a:cubicBezTo>
                  <a:cubicBezTo>
                    <a:pt x="11247" y="9495"/>
                    <a:pt x="12019" y="9288"/>
                    <a:pt x="12700" y="8854"/>
                  </a:cubicBezTo>
                  <a:lnTo>
                    <a:pt x="12700" y="8854"/>
                  </a:lnTo>
                  <a:cubicBezTo>
                    <a:pt x="12737" y="8860"/>
                    <a:pt x="12776" y="8863"/>
                    <a:pt x="12816" y="8863"/>
                  </a:cubicBezTo>
                  <a:cubicBezTo>
                    <a:pt x="13184" y="8863"/>
                    <a:pt x="13639" y="8629"/>
                    <a:pt x="13556" y="8380"/>
                  </a:cubicBezTo>
                  <a:lnTo>
                    <a:pt x="13556" y="8380"/>
                  </a:lnTo>
                  <a:lnTo>
                    <a:pt x="13556" y="8411"/>
                  </a:lnTo>
                  <a:cubicBezTo>
                    <a:pt x="11892" y="4266"/>
                    <a:pt x="7399" y="1"/>
                    <a:pt x="27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
            <p:cNvSpPr/>
            <p:nvPr/>
          </p:nvSpPr>
          <p:spPr>
            <a:xfrm>
              <a:off x="3696300" y="2037575"/>
              <a:ext cx="439150" cy="352000"/>
            </a:xfrm>
            <a:custGeom>
              <a:rect b="b" l="l" r="r" t="t"/>
              <a:pathLst>
                <a:path extrusionOk="0" h="14080" w="17566">
                  <a:moveTo>
                    <a:pt x="16282" y="721"/>
                  </a:moveTo>
                  <a:cubicBezTo>
                    <a:pt x="15226" y="3804"/>
                    <a:pt x="14037" y="6880"/>
                    <a:pt x="11434" y="8974"/>
                  </a:cubicBezTo>
                  <a:cubicBezTo>
                    <a:pt x="8656" y="11208"/>
                    <a:pt x="5163" y="12543"/>
                    <a:pt x="1665" y="13125"/>
                  </a:cubicBezTo>
                  <a:lnTo>
                    <a:pt x="1665" y="13125"/>
                  </a:lnTo>
                  <a:cubicBezTo>
                    <a:pt x="2282" y="9956"/>
                    <a:pt x="4540" y="7608"/>
                    <a:pt x="6936" y="5562"/>
                  </a:cubicBezTo>
                  <a:cubicBezTo>
                    <a:pt x="9812" y="3093"/>
                    <a:pt x="12715" y="1658"/>
                    <a:pt x="16282" y="721"/>
                  </a:cubicBezTo>
                  <a:close/>
                  <a:moveTo>
                    <a:pt x="17223" y="1"/>
                  </a:moveTo>
                  <a:cubicBezTo>
                    <a:pt x="17082" y="1"/>
                    <a:pt x="16935" y="27"/>
                    <a:pt x="16894" y="41"/>
                  </a:cubicBezTo>
                  <a:cubicBezTo>
                    <a:pt x="12861" y="971"/>
                    <a:pt x="9666" y="2367"/>
                    <a:pt x="6502" y="5035"/>
                  </a:cubicBezTo>
                  <a:cubicBezTo>
                    <a:pt x="3847" y="7247"/>
                    <a:pt x="1192" y="9825"/>
                    <a:pt x="538" y="13327"/>
                  </a:cubicBezTo>
                  <a:lnTo>
                    <a:pt x="538" y="13327"/>
                  </a:lnTo>
                  <a:cubicBezTo>
                    <a:pt x="188" y="13483"/>
                    <a:pt x="0" y="13823"/>
                    <a:pt x="458" y="13823"/>
                  </a:cubicBezTo>
                  <a:cubicBezTo>
                    <a:pt x="459" y="13823"/>
                    <a:pt x="459" y="13823"/>
                    <a:pt x="460" y="13823"/>
                  </a:cubicBezTo>
                  <a:lnTo>
                    <a:pt x="460" y="13823"/>
                  </a:lnTo>
                  <a:cubicBezTo>
                    <a:pt x="458" y="13841"/>
                    <a:pt x="456" y="13858"/>
                    <a:pt x="453" y="13875"/>
                  </a:cubicBezTo>
                  <a:cubicBezTo>
                    <a:pt x="429" y="14020"/>
                    <a:pt x="582" y="14080"/>
                    <a:pt x="782" y="14080"/>
                  </a:cubicBezTo>
                  <a:cubicBezTo>
                    <a:pt x="1099" y="14080"/>
                    <a:pt x="1532" y="13929"/>
                    <a:pt x="1570" y="13720"/>
                  </a:cubicBezTo>
                  <a:cubicBezTo>
                    <a:pt x="1572" y="13706"/>
                    <a:pt x="1574" y="13692"/>
                    <a:pt x="1576" y="13677"/>
                  </a:cubicBezTo>
                  <a:lnTo>
                    <a:pt x="1576" y="13677"/>
                  </a:lnTo>
                  <a:cubicBezTo>
                    <a:pt x="5099" y="13110"/>
                    <a:pt x="8447" y="11771"/>
                    <a:pt x="11403" y="9781"/>
                  </a:cubicBezTo>
                  <a:cubicBezTo>
                    <a:pt x="14784" y="7454"/>
                    <a:pt x="16242" y="3980"/>
                    <a:pt x="17514" y="196"/>
                  </a:cubicBezTo>
                  <a:cubicBezTo>
                    <a:pt x="17566" y="41"/>
                    <a:pt x="17398" y="1"/>
                    <a:pt x="172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
            <p:cNvSpPr/>
            <p:nvPr/>
          </p:nvSpPr>
          <p:spPr>
            <a:xfrm>
              <a:off x="3363300" y="2187475"/>
              <a:ext cx="369775" cy="331275"/>
            </a:xfrm>
            <a:custGeom>
              <a:rect b="b" l="l" r="r" t="t"/>
              <a:pathLst>
                <a:path extrusionOk="0" h="13251" w="14791">
                  <a:moveTo>
                    <a:pt x="1444" y="822"/>
                  </a:moveTo>
                  <a:lnTo>
                    <a:pt x="1444" y="822"/>
                  </a:lnTo>
                  <a:cubicBezTo>
                    <a:pt x="4081" y="1724"/>
                    <a:pt x="5898" y="5356"/>
                    <a:pt x="7446" y="7290"/>
                  </a:cubicBezTo>
                  <a:cubicBezTo>
                    <a:pt x="8283" y="8314"/>
                    <a:pt x="9524" y="8934"/>
                    <a:pt x="10485" y="9834"/>
                  </a:cubicBezTo>
                  <a:cubicBezTo>
                    <a:pt x="11296" y="10577"/>
                    <a:pt x="12058" y="11370"/>
                    <a:pt x="12771" y="12199"/>
                  </a:cubicBezTo>
                  <a:lnTo>
                    <a:pt x="12771" y="12199"/>
                  </a:lnTo>
                  <a:cubicBezTo>
                    <a:pt x="9753" y="11622"/>
                    <a:pt x="6952" y="10621"/>
                    <a:pt x="5367" y="7662"/>
                  </a:cubicBezTo>
                  <a:cubicBezTo>
                    <a:pt x="4654" y="6359"/>
                    <a:pt x="4220" y="4901"/>
                    <a:pt x="3444" y="3599"/>
                  </a:cubicBezTo>
                  <a:cubicBezTo>
                    <a:pt x="2903" y="2620"/>
                    <a:pt x="1935" y="1813"/>
                    <a:pt x="1444" y="822"/>
                  </a:cubicBezTo>
                  <a:close/>
                  <a:moveTo>
                    <a:pt x="838" y="0"/>
                  </a:moveTo>
                  <a:cubicBezTo>
                    <a:pt x="652" y="0"/>
                    <a:pt x="1" y="156"/>
                    <a:pt x="63" y="466"/>
                  </a:cubicBezTo>
                  <a:cubicBezTo>
                    <a:pt x="435" y="2017"/>
                    <a:pt x="2017" y="3195"/>
                    <a:pt x="2731" y="4622"/>
                  </a:cubicBezTo>
                  <a:cubicBezTo>
                    <a:pt x="3444" y="6080"/>
                    <a:pt x="3940" y="7662"/>
                    <a:pt x="4871" y="8996"/>
                  </a:cubicBezTo>
                  <a:cubicBezTo>
                    <a:pt x="6811" y="11845"/>
                    <a:pt x="10261" y="12562"/>
                    <a:pt x="13457" y="13027"/>
                  </a:cubicBezTo>
                  <a:lnTo>
                    <a:pt x="13457" y="13027"/>
                  </a:lnTo>
                  <a:cubicBezTo>
                    <a:pt x="13490" y="13069"/>
                    <a:pt x="13523" y="13111"/>
                    <a:pt x="13556" y="13153"/>
                  </a:cubicBezTo>
                  <a:cubicBezTo>
                    <a:pt x="13617" y="13221"/>
                    <a:pt x="13727" y="13250"/>
                    <a:pt x="13854" y="13250"/>
                  </a:cubicBezTo>
                  <a:cubicBezTo>
                    <a:pt x="14243" y="13250"/>
                    <a:pt x="14790" y="12976"/>
                    <a:pt x="14580" y="12718"/>
                  </a:cubicBezTo>
                  <a:cubicBezTo>
                    <a:pt x="14567" y="12703"/>
                    <a:pt x="14554" y="12688"/>
                    <a:pt x="14541" y="12672"/>
                  </a:cubicBezTo>
                  <a:lnTo>
                    <a:pt x="14541" y="12672"/>
                  </a:lnTo>
                  <a:cubicBezTo>
                    <a:pt x="14599" y="12581"/>
                    <a:pt x="14566" y="12502"/>
                    <a:pt x="14369" y="12471"/>
                  </a:cubicBezTo>
                  <a:lnTo>
                    <a:pt x="14369" y="12471"/>
                  </a:lnTo>
                  <a:cubicBezTo>
                    <a:pt x="12137" y="9898"/>
                    <a:pt x="9338" y="7978"/>
                    <a:pt x="7383" y="5212"/>
                  </a:cubicBezTo>
                  <a:cubicBezTo>
                    <a:pt x="5926" y="3071"/>
                    <a:pt x="3661" y="156"/>
                    <a:pt x="8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
            <p:cNvSpPr/>
            <p:nvPr/>
          </p:nvSpPr>
          <p:spPr>
            <a:xfrm>
              <a:off x="3636250" y="2375375"/>
              <a:ext cx="441475" cy="350150"/>
            </a:xfrm>
            <a:custGeom>
              <a:rect b="b" l="l" r="r" t="t"/>
              <a:pathLst>
                <a:path extrusionOk="0" h="14006" w="17659">
                  <a:moveTo>
                    <a:pt x="15262" y="1321"/>
                  </a:moveTo>
                  <a:cubicBezTo>
                    <a:pt x="13611" y="3164"/>
                    <a:pt x="12658" y="5579"/>
                    <a:pt x="10734" y="7250"/>
                  </a:cubicBezTo>
                  <a:cubicBezTo>
                    <a:pt x="8206" y="9405"/>
                    <a:pt x="5289" y="11059"/>
                    <a:pt x="2141" y="12132"/>
                  </a:cubicBezTo>
                  <a:lnTo>
                    <a:pt x="2141" y="12132"/>
                  </a:lnTo>
                  <a:cubicBezTo>
                    <a:pt x="3533" y="9460"/>
                    <a:pt x="5626" y="7733"/>
                    <a:pt x="8098" y="5761"/>
                  </a:cubicBezTo>
                  <a:cubicBezTo>
                    <a:pt x="9401" y="4706"/>
                    <a:pt x="10455" y="3465"/>
                    <a:pt x="11975" y="2659"/>
                  </a:cubicBezTo>
                  <a:cubicBezTo>
                    <a:pt x="13032" y="2140"/>
                    <a:pt x="14131" y="1691"/>
                    <a:pt x="15262" y="1321"/>
                  </a:cubicBezTo>
                  <a:close/>
                  <a:moveTo>
                    <a:pt x="16910" y="0"/>
                  </a:moveTo>
                  <a:cubicBezTo>
                    <a:pt x="16857" y="0"/>
                    <a:pt x="16804" y="7"/>
                    <a:pt x="16752" y="22"/>
                  </a:cubicBezTo>
                  <a:cubicBezTo>
                    <a:pt x="14922" y="487"/>
                    <a:pt x="13154" y="1139"/>
                    <a:pt x="11448" y="1976"/>
                  </a:cubicBezTo>
                  <a:cubicBezTo>
                    <a:pt x="9835" y="2814"/>
                    <a:pt x="8749" y="4117"/>
                    <a:pt x="7353" y="5233"/>
                  </a:cubicBezTo>
                  <a:cubicBezTo>
                    <a:pt x="4562" y="7460"/>
                    <a:pt x="2258" y="9354"/>
                    <a:pt x="813" y="12545"/>
                  </a:cubicBezTo>
                  <a:lnTo>
                    <a:pt x="813" y="12545"/>
                  </a:lnTo>
                  <a:cubicBezTo>
                    <a:pt x="729" y="12569"/>
                    <a:pt x="645" y="12593"/>
                    <a:pt x="560" y="12616"/>
                  </a:cubicBezTo>
                  <a:cubicBezTo>
                    <a:pt x="0" y="12769"/>
                    <a:pt x="46" y="13318"/>
                    <a:pt x="457" y="13407"/>
                  </a:cubicBezTo>
                  <a:lnTo>
                    <a:pt x="457" y="13407"/>
                  </a:lnTo>
                  <a:cubicBezTo>
                    <a:pt x="439" y="13454"/>
                    <a:pt x="422" y="13500"/>
                    <a:pt x="405" y="13546"/>
                  </a:cubicBezTo>
                  <a:cubicBezTo>
                    <a:pt x="274" y="13859"/>
                    <a:pt x="534" y="14005"/>
                    <a:pt x="830" y="14005"/>
                  </a:cubicBezTo>
                  <a:cubicBezTo>
                    <a:pt x="1094" y="14005"/>
                    <a:pt x="1387" y="13889"/>
                    <a:pt x="1460" y="13671"/>
                  </a:cubicBezTo>
                  <a:cubicBezTo>
                    <a:pt x="1528" y="13486"/>
                    <a:pt x="1599" y="13306"/>
                    <a:pt x="1673" y="13129"/>
                  </a:cubicBezTo>
                  <a:lnTo>
                    <a:pt x="1673" y="13129"/>
                  </a:lnTo>
                  <a:cubicBezTo>
                    <a:pt x="4843" y="12144"/>
                    <a:pt x="7820" y="10597"/>
                    <a:pt x="10486" y="8583"/>
                  </a:cubicBezTo>
                  <a:cubicBezTo>
                    <a:pt x="11758" y="7653"/>
                    <a:pt x="12875" y="6505"/>
                    <a:pt x="13805" y="5233"/>
                  </a:cubicBezTo>
                  <a:cubicBezTo>
                    <a:pt x="14891" y="3620"/>
                    <a:pt x="15666" y="1852"/>
                    <a:pt x="17248" y="673"/>
                  </a:cubicBezTo>
                  <a:cubicBezTo>
                    <a:pt x="17658" y="373"/>
                    <a:pt x="17298" y="0"/>
                    <a:pt x="169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
            <p:cNvSpPr/>
            <p:nvPr/>
          </p:nvSpPr>
          <p:spPr>
            <a:xfrm>
              <a:off x="3266925" y="2664000"/>
              <a:ext cx="420475" cy="134025"/>
            </a:xfrm>
            <a:custGeom>
              <a:rect b="b" l="l" r="r" t="t"/>
              <a:pathLst>
                <a:path extrusionOk="0" h="5361" w="16819">
                  <a:moveTo>
                    <a:pt x="5575" y="864"/>
                  </a:moveTo>
                  <a:cubicBezTo>
                    <a:pt x="6716" y="864"/>
                    <a:pt x="7829" y="1317"/>
                    <a:pt x="8912" y="1784"/>
                  </a:cubicBezTo>
                  <a:cubicBezTo>
                    <a:pt x="10546" y="2442"/>
                    <a:pt x="11816" y="2577"/>
                    <a:pt x="13260" y="2577"/>
                  </a:cubicBezTo>
                  <a:cubicBezTo>
                    <a:pt x="13681" y="2577"/>
                    <a:pt x="14116" y="2566"/>
                    <a:pt x="14579" y="2552"/>
                  </a:cubicBezTo>
                  <a:lnTo>
                    <a:pt x="14579" y="2552"/>
                  </a:lnTo>
                  <a:cubicBezTo>
                    <a:pt x="13415" y="3879"/>
                    <a:pt x="11916" y="4239"/>
                    <a:pt x="10268" y="4239"/>
                  </a:cubicBezTo>
                  <a:cubicBezTo>
                    <a:pt x="8317" y="4239"/>
                    <a:pt x="6157" y="3735"/>
                    <a:pt x="4094" y="3735"/>
                  </a:cubicBezTo>
                  <a:cubicBezTo>
                    <a:pt x="3154" y="3735"/>
                    <a:pt x="2234" y="3840"/>
                    <a:pt x="1363" y="4144"/>
                  </a:cubicBezTo>
                  <a:lnTo>
                    <a:pt x="1363" y="4144"/>
                  </a:lnTo>
                  <a:cubicBezTo>
                    <a:pt x="1778" y="2852"/>
                    <a:pt x="2725" y="1770"/>
                    <a:pt x="3980" y="1195"/>
                  </a:cubicBezTo>
                  <a:cubicBezTo>
                    <a:pt x="4518" y="960"/>
                    <a:pt x="5049" y="864"/>
                    <a:pt x="5575" y="864"/>
                  </a:cubicBezTo>
                  <a:close/>
                  <a:moveTo>
                    <a:pt x="5845" y="1"/>
                  </a:moveTo>
                  <a:cubicBezTo>
                    <a:pt x="5619" y="1"/>
                    <a:pt x="5391" y="16"/>
                    <a:pt x="5159" y="47"/>
                  </a:cubicBezTo>
                  <a:cubicBezTo>
                    <a:pt x="2584" y="419"/>
                    <a:pt x="506" y="2405"/>
                    <a:pt x="40" y="4979"/>
                  </a:cubicBezTo>
                  <a:cubicBezTo>
                    <a:pt x="0" y="5262"/>
                    <a:pt x="263" y="5361"/>
                    <a:pt x="519" y="5361"/>
                  </a:cubicBezTo>
                  <a:cubicBezTo>
                    <a:pt x="656" y="5361"/>
                    <a:pt x="792" y="5333"/>
                    <a:pt x="878" y="5289"/>
                  </a:cubicBezTo>
                  <a:cubicBezTo>
                    <a:pt x="1922" y="4681"/>
                    <a:pt x="3019" y="4484"/>
                    <a:pt x="4143" y="4484"/>
                  </a:cubicBezTo>
                  <a:cubicBezTo>
                    <a:pt x="6225" y="4484"/>
                    <a:pt x="8401" y="5162"/>
                    <a:pt x="10503" y="5162"/>
                  </a:cubicBezTo>
                  <a:cubicBezTo>
                    <a:pt x="10739" y="5162"/>
                    <a:pt x="10974" y="5153"/>
                    <a:pt x="11207" y="5134"/>
                  </a:cubicBezTo>
                  <a:cubicBezTo>
                    <a:pt x="13844" y="4917"/>
                    <a:pt x="15581" y="3459"/>
                    <a:pt x="16667" y="1133"/>
                  </a:cubicBezTo>
                  <a:cubicBezTo>
                    <a:pt x="16819" y="812"/>
                    <a:pt x="16548" y="657"/>
                    <a:pt x="16235" y="657"/>
                  </a:cubicBezTo>
                  <a:cubicBezTo>
                    <a:pt x="15972" y="657"/>
                    <a:pt x="15680" y="766"/>
                    <a:pt x="15581" y="978"/>
                  </a:cubicBezTo>
                  <a:cubicBezTo>
                    <a:pt x="15459" y="1239"/>
                    <a:pt x="15330" y="1481"/>
                    <a:pt x="15196" y="1704"/>
                  </a:cubicBezTo>
                  <a:lnTo>
                    <a:pt x="15196" y="1704"/>
                  </a:lnTo>
                  <a:cubicBezTo>
                    <a:pt x="14478" y="1741"/>
                    <a:pt x="13781" y="1828"/>
                    <a:pt x="13082" y="1828"/>
                  </a:cubicBezTo>
                  <a:cubicBezTo>
                    <a:pt x="12748" y="1828"/>
                    <a:pt x="12413" y="1808"/>
                    <a:pt x="12076" y="1753"/>
                  </a:cubicBezTo>
                  <a:cubicBezTo>
                    <a:pt x="10990" y="1567"/>
                    <a:pt x="9967" y="1226"/>
                    <a:pt x="9005" y="761"/>
                  </a:cubicBezTo>
                  <a:cubicBezTo>
                    <a:pt x="7975" y="349"/>
                    <a:pt x="6946" y="1"/>
                    <a:pt x="58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
            <p:cNvSpPr/>
            <p:nvPr/>
          </p:nvSpPr>
          <p:spPr>
            <a:xfrm>
              <a:off x="3501350" y="2560000"/>
              <a:ext cx="177875" cy="161425"/>
            </a:xfrm>
            <a:custGeom>
              <a:rect b="b" l="l" r="r" t="t"/>
              <a:pathLst>
                <a:path extrusionOk="0" h="6457" w="7115">
                  <a:moveTo>
                    <a:pt x="1384" y="727"/>
                  </a:moveTo>
                  <a:lnTo>
                    <a:pt x="1384" y="727"/>
                  </a:lnTo>
                  <a:cubicBezTo>
                    <a:pt x="2153" y="1115"/>
                    <a:pt x="3566" y="2717"/>
                    <a:pt x="3847" y="2997"/>
                  </a:cubicBezTo>
                  <a:cubicBezTo>
                    <a:pt x="4381" y="3630"/>
                    <a:pt x="4852" y="4301"/>
                    <a:pt x="5260" y="5010"/>
                  </a:cubicBezTo>
                  <a:lnTo>
                    <a:pt x="5260" y="5010"/>
                  </a:lnTo>
                  <a:cubicBezTo>
                    <a:pt x="3423" y="4440"/>
                    <a:pt x="2175" y="2477"/>
                    <a:pt x="1384" y="727"/>
                  </a:cubicBezTo>
                  <a:close/>
                  <a:moveTo>
                    <a:pt x="1252" y="1"/>
                  </a:moveTo>
                  <a:cubicBezTo>
                    <a:pt x="935" y="1"/>
                    <a:pt x="611" y="89"/>
                    <a:pt x="279" y="299"/>
                  </a:cubicBezTo>
                  <a:cubicBezTo>
                    <a:pt x="186" y="361"/>
                    <a:pt x="0" y="485"/>
                    <a:pt x="62" y="640"/>
                  </a:cubicBezTo>
                  <a:cubicBezTo>
                    <a:pt x="1153" y="3136"/>
                    <a:pt x="2880" y="5579"/>
                    <a:pt x="5685" y="5809"/>
                  </a:cubicBezTo>
                  <a:lnTo>
                    <a:pt x="5685" y="5809"/>
                  </a:lnTo>
                  <a:cubicBezTo>
                    <a:pt x="5757" y="5956"/>
                    <a:pt x="5827" y="6105"/>
                    <a:pt x="5894" y="6255"/>
                  </a:cubicBezTo>
                  <a:cubicBezTo>
                    <a:pt x="5955" y="6398"/>
                    <a:pt x="6115" y="6457"/>
                    <a:pt x="6295" y="6457"/>
                  </a:cubicBezTo>
                  <a:cubicBezTo>
                    <a:pt x="6662" y="6457"/>
                    <a:pt x="7115" y="6214"/>
                    <a:pt x="7011" y="5944"/>
                  </a:cubicBezTo>
                  <a:cubicBezTo>
                    <a:pt x="6962" y="5835"/>
                    <a:pt x="6912" y="5727"/>
                    <a:pt x="6861" y="5619"/>
                  </a:cubicBezTo>
                  <a:lnTo>
                    <a:pt x="6861" y="5619"/>
                  </a:lnTo>
                  <a:cubicBezTo>
                    <a:pt x="7050" y="5425"/>
                    <a:pt x="7032" y="5160"/>
                    <a:pt x="6620" y="5138"/>
                  </a:cubicBezTo>
                  <a:lnTo>
                    <a:pt x="6620" y="5138"/>
                  </a:lnTo>
                  <a:cubicBezTo>
                    <a:pt x="5877" y="3718"/>
                    <a:pt x="4894" y="2426"/>
                    <a:pt x="3692" y="1353"/>
                  </a:cubicBezTo>
                  <a:cubicBezTo>
                    <a:pt x="2980" y="711"/>
                    <a:pt x="2150" y="1"/>
                    <a:pt x="12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
            <p:cNvSpPr/>
            <p:nvPr/>
          </p:nvSpPr>
          <p:spPr>
            <a:xfrm>
              <a:off x="3631300" y="2657975"/>
              <a:ext cx="311325" cy="64150"/>
            </a:xfrm>
            <a:custGeom>
              <a:rect b="b" l="l" r="r" t="t"/>
              <a:pathLst>
                <a:path extrusionOk="0" h="2566" w="12453">
                  <a:moveTo>
                    <a:pt x="7387" y="764"/>
                  </a:moveTo>
                  <a:cubicBezTo>
                    <a:pt x="8503" y="764"/>
                    <a:pt x="9620" y="904"/>
                    <a:pt x="10712" y="1187"/>
                  </a:cubicBezTo>
                  <a:lnTo>
                    <a:pt x="10712" y="1187"/>
                  </a:lnTo>
                  <a:cubicBezTo>
                    <a:pt x="9648" y="1660"/>
                    <a:pt x="8524" y="1826"/>
                    <a:pt x="7379" y="1826"/>
                  </a:cubicBezTo>
                  <a:cubicBezTo>
                    <a:pt x="6052" y="1826"/>
                    <a:pt x="4696" y="1604"/>
                    <a:pt x="3366" y="1380"/>
                  </a:cubicBezTo>
                  <a:lnTo>
                    <a:pt x="3366" y="1380"/>
                  </a:lnTo>
                  <a:cubicBezTo>
                    <a:pt x="4669" y="972"/>
                    <a:pt x="6027" y="764"/>
                    <a:pt x="7387" y="764"/>
                  </a:cubicBezTo>
                  <a:close/>
                  <a:moveTo>
                    <a:pt x="7634" y="0"/>
                  </a:moveTo>
                  <a:cubicBezTo>
                    <a:pt x="5670" y="0"/>
                    <a:pt x="3718" y="385"/>
                    <a:pt x="1895" y="1141"/>
                  </a:cubicBezTo>
                  <a:lnTo>
                    <a:pt x="1895" y="1141"/>
                  </a:lnTo>
                  <a:cubicBezTo>
                    <a:pt x="1628" y="1101"/>
                    <a:pt x="1362" y="1064"/>
                    <a:pt x="1099" y="1033"/>
                  </a:cubicBezTo>
                  <a:cubicBezTo>
                    <a:pt x="1078" y="1030"/>
                    <a:pt x="1057" y="1029"/>
                    <a:pt x="1036" y="1029"/>
                  </a:cubicBezTo>
                  <a:cubicBezTo>
                    <a:pt x="544" y="1029"/>
                    <a:pt x="0" y="1661"/>
                    <a:pt x="608" y="1794"/>
                  </a:cubicBezTo>
                  <a:lnTo>
                    <a:pt x="608" y="1794"/>
                  </a:lnTo>
                  <a:cubicBezTo>
                    <a:pt x="396" y="2036"/>
                    <a:pt x="649" y="2290"/>
                    <a:pt x="990" y="2290"/>
                  </a:cubicBezTo>
                  <a:cubicBezTo>
                    <a:pt x="1094" y="2290"/>
                    <a:pt x="1206" y="2266"/>
                    <a:pt x="1316" y="2211"/>
                  </a:cubicBezTo>
                  <a:cubicBezTo>
                    <a:pt x="1490" y="2124"/>
                    <a:pt x="1664" y="2040"/>
                    <a:pt x="1841" y="1961"/>
                  </a:cubicBezTo>
                  <a:lnTo>
                    <a:pt x="1841" y="1961"/>
                  </a:lnTo>
                  <a:cubicBezTo>
                    <a:pt x="3668" y="2226"/>
                    <a:pt x="5483" y="2566"/>
                    <a:pt x="7261" y="2566"/>
                  </a:cubicBezTo>
                  <a:cubicBezTo>
                    <a:pt x="8938" y="2566"/>
                    <a:pt x="10582" y="2264"/>
                    <a:pt x="12173" y="1312"/>
                  </a:cubicBezTo>
                  <a:cubicBezTo>
                    <a:pt x="12452" y="1188"/>
                    <a:pt x="12421" y="785"/>
                    <a:pt x="12142" y="691"/>
                  </a:cubicBezTo>
                  <a:cubicBezTo>
                    <a:pt x="10669" y="229"/>
                    <a:pt x="9148" y="0"/>
                    <a:pt x="76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
            <p:cNvSpPr/>
            <p:nvPr/>
          </p:nvSpPr>
          <p:spPr>
            <a:xfrm>
              <a:off x="3596925" y="2760425"/>
              <a:ext cx="204875" cy="192375"/>
            </a:xfrm>
            <a:custGeom>
              <a:rect b="b" l="l" r="r" t="t"/>
              <a:pathLst>
                <a:path extrusionOk="0" h="7695" w="8195">
                  <a:moveTo>
                    <a:pt x="6571" y="951"/>
                  </a:moveTo>
                  <a:lnTo>
                    <a:pt x="6571" y="951"/>
                  </a:lnTo>
                  <a:cubicBezTo>
                    <a:pt x="5247" y="3030"/>
                    <a:pt x="3798" y="5093"/>
                    <a:pt x="1727" y="6424"/>
                  </a:cubicBezTo>
                  <a:lnTo>
                    <a:pt x="1727" y="6424"/>
                  </a:lnTo>
                  <a:cubicBezTo>
                    <a:pt x="2612" y="4215"/>
                    <a:pt x="4386" y="1771"/>
                    <a:pt x="6571" y="951"/>
                  </a:cubicBezTo>
                  <a:close/>
                  <a:moveTo>
                    <a:pt x="7631" y="1"/>
                  </a:moveTo>
                  <a:cubicBezTo>
                    <a:pt x="7607" y="1"/>
                    <a:pt x="7583" y="3"/>
                    <a:pt x="7561" y="6"/>
                  </a:cubicBezTo>
                  <a:cubicBezTo>
                    <a:pt x="4075" y="582"/>
                    <a:pt x="1419" y="3913"/>
                    <a:pt x="373" y="7162"/>
                  </a:cubicBezTo>
                  <a:lnTo>
                    <a:pt x="373" y="7162"/>
                  </a:lnTo>
                  <a:cubicBezTo>
                    <a:pt x="1" y="7419"/>
                    <a:pt x="285" y="7695"/>
                    <a:pt x="675" y="7695"/>
                  </a:cubicBezTo>
                  <a:cubicBezTo>
                    <a:pt x="775" y="7695"/>
                    <a:pt x="881" y="7677"/>
                    <a:pt x="985" y="7636"/>
                  </a:cubicBezTo>
                  <a:cubicBezTo>
                    <a:pt x="4180" y="6178"/>
                    <a:pt x="6197" y="3294"/>
                    <a:pt x="8027" y="409"/>
                  </a:cubicBezTo>
                  <a:cubicBezTo>
                    <a:pt x="8194" y="129"/>
                    <a:pt x="7858" y="1"/>
                    <a:pt x="76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
            <p:cNvSpPr/>
            <p:nvPr/>
          </p:nvSpPr>
          <p:spPr>
            <a:xfrm>
              <a:off x="3388900" y="2884800"/>
              <a:ext cx="251650" cy="86400"/>
            </a:xfrm>
            <a:custGeom>
              <a:rect b="b" l="l" r="r" t="t"/>
              <a:pathLst>
                <a:path extrusionOk="0" h="3456" w="10066">
                  <a:moveTo>
                    <a:pt x="3492" y="565"/>
                  </a:moveTo>
                  <a:cubicBezTo>
                    <a:pt x="5349" y="565"/>
                    <a:pt x="7136" y="945"/>
                    <a:pt x="8517" y="2362"/>
                  </a:cubicBezTo>
                  <a:lnTo>
                    <a:pt x="8517" y="2362"/>
                  </a:lnTo>
                  <a:cubicBezTo>
                    <a:pt x="8038" y="2772"/>
                    <a:pt x="7459" y="2939"/>
                    <a:pt x="6837" y="2939"/>
                  </a:cubicBezTo>
                  <a:cubicBezTo>
                    <a:pt x="5085" y="2939"/>
                    <a:pt x="2983" y="1617"/>
                    <a:pt x="1741" y="656"/>
                  </a:cubicBezTo>
                  <a:lnTo>
                    <a:pt x="1741" y="656"/>
                  </a:lnTo>
                  <a:cubicBezTo>
                    <a:pt x="2325" y="602"/>
                    <a:pt x="2911" y="565"/>
                    <a:pt x="3492" y="565"/>
                  </a:cubicBezTo>
                  <a:close/>
                  <a:moveTo>
                    <a:pt x="4097" y="1"/>
                  </a:moveTo>
                  <a:cubicBezTo>
                    <a:pt x="3013" y="1"/>
                    <a:pt x="1913" y="118"/>
                    <a:pt x="869" y="242"/>
                  </a:cubicBezTo>
                  <a:cubicBezTo>
                    <a:pt x="776" y="242"/>
                    <a:pt x="1" y="521"/>
                    <a:pt x="249" y="707"/>
                  </a:cubicBezTo>
                  <a:cubicBezTo>
                    <a:pt x="1821" y="2014"/>
                    <a:pt x="4349" y="3456"/>
                    <a:pt x="6627" y="3456"/>
                  </a:cubicBezTo>
                  <a:cubicBezTo>
                    <a:pt x="7464" y="3456"/>
                    <a:pt x="8267" y="3261"/>
                    <a:pt x="8977" y="2794"/>
                  </a:cubicBezTo>
                  <a:lnTo>
                    <a:pt x="8977" y="2794"/>
                  </a:lnTo>
                  <a:cubicBezTo>
                    <a:pt x="9006" y="2798"/>
                    <a:pt x="9037" y="2801"/>
                    <a:pt x="9070" y="2801"/>
                  </a:cubicBezTo>
                  <a:cubicBezTo>
                    <a:pt x="9440" y="2801"/>
                    <a:pt x="10065" y="2507"/>
                    <a:pt x="9896" y="2289"/>
                  </a:cubicBezTo>
                  <a:lnTo>
                    <a:pt x="9865" y="2289"/>
                  </a:lnTo>
                  <a:cubicBezTo>
                    <a:pt x="9824" y="2239"/>
                    <a:pt x="9782" y="2190"/>
                    <a:pt x="9740" y="2141"/>
                  </a:cubicBezTo>
                  <a:lnTo>
                    <a:pt x="9740" y="2141"/>
                  </a:lnTo>
                  <a:cubicBezTo>
                    <a:pt x="9761" y="2119"/>
                    <a:pt x="9782" y="2095"/>
                    <a:pt x="9803" y="2072"/>
                  </a:cubicBezTo>
                  <a:cubicBezTo>
                    <a:pt x="9923" y="1939"/>
                    <a:pt x="9791" y="1886"/>
                    <a:pt x="9584" y="1886"/>
                  </a:cubicBezTo>
                  <a:cubicBezTo>
                    <a:pt x="9559" y="1886"/>
                    <a:pt x="9532" y="1886"/>
                    <a:pt x="9506" y="1888"/>
                  </a:cubicBezTo>
                  <a:lnTo>
                    <a:pt x="9506" y="1888"/>
                  </a:lnTo>
                  <a:cubicBezTo>
                    <a:pt x="8047" y="399"/>
                    <a:pt x="6097" y="1"/>
                    <a:pt x="4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
            <p:cNvSpPr/>
            <p:nvPr/>
          </p:nvSpPr>
          <p:spPr>
            <a:xfrm>
              <a:off x="3060100" y="2488550"/>
              <a:ext cx="300900" cy="466975"/>
            </a:xfrm>
            <a:custGeom>
              <a:rect b="b" l="l" r="r" t="t"/>
              <a:pathLst>
                <a:path extrusionOk="0" h="18679" w="12036">
                  <a:moveTo>
                    <a:pt x="2705" y="2356"/>
                  </a:moveTo>
                  <a:cubicBezTo>
                    <a:pt x="3562" y="4879"/>
                    <a:pt x="4619" y="7489"/>
                    <a:pt x="6049" y="9609"/>
                  </a:cubicBezTo>
                  <a:cubicBezTo>
                    <a:pt x="7811" y="12222"/>
                    <a:pt x="10657" y="14391"/>
                    <a:pt x="10561" y="17746"/>
                  </a:cubicBezTo>
                  <a:lnTo>
                    <a:pt x="10561" y="17746"/>
                  </a:lnTo>
                  <a:cubicBezTo>
                    <a:pt x="7835" y="16142"/>
                    <a:pt x="4428" y="14109"/>
                    <a:pt x="2854" y="11439"/>
                  </a:cubicBezTo>
                  <a:cubicBezTo>
                    <a:pt x="2017" y="9981"/>
                    <a:pt x="2110" y="8306"/>
                    <a:pt x="2203" y="6662"/>
                  </a:cubicBezTo>
                  <a:cubicBezTo>
                    <a:pt x="2264" y="5224"/>
                    <a:pt x="2435" y="3785"/>
                    <a:pt x="2705" y="2356"/>
                  </a:cubicBezTo>
                  <a:close/>
                  <a:moveTo>
                    <a:pt x="2930" y="1"/>
                  </a:moveTo>
                  <a:cubicBezTo>
                    <a:pt x="2611" y="1"/>
                    <a:pt x="2122" y="190"/>
                    <a:pt x="2079" y="365"/>
                  </a:cubicBezTo>
                  <a:cubicBezTo>
                    <a:pt x="1303" y="3560"/>
                    <a:pt x="0" y="8678"/>
                    <a:pt x="1768" y="11718"/>
                  </a:cubicBezTo>
                  <a:cubicBezTo>
                    <a:pt x="3506" y="14789"/>
                    <a:pt x="7445" y="16898"/>
                    <a:pt x="10330" y="18635"/>
                  </a:cubicBezTo>
                  <a:cubicBezTo>
                    <a:pt x="10375" y="18666"/>
                    <a:pt x="10439" y="18679"/>
                    <a:pt x="10513" y="18679"/>
                  </a:cubicBezTo>
                  <a:cubicBezTo>
                    <a:pt x="10778" y="18679"/>
                    <a:pt x="11173" y="18512"/>
                    <a:pt x="11335" y="18376"/>
                  </a:cubicBezTo>
                  <a:lnTo>
                    <a:pt x="11335" y="18376"/>
                  </a:lnTo>
                  <a:cubicBezTo>
                    <a:pt x="11498" y="18314"/>
                    <a:pt x="11622" y="18230"/>
                    <a:pt x="11633" y="18139"/>
                  </a:cubicBezTo>
                  <a:cubicBezTo>
                    <a:pt x="12036" y="14851"/>
                    <a:pt x="9802" y="12711"/>
                    <a:pt x="7941" y="10322"/>
                  </a:cubicBezTo>
                  <a:cubicBezTo>
                    <a:pt x="5646" y="7437"/>
                    <a:pt x="4281" y="3591"/>
                    <a:pt x="3195" y="117"/>
                  </a:cubicBezTo>
                  <a:cubicBezTo>
                    <a:pt x="3168" y="34"/>
                    <a:pt x="3064" y="1"/>
                    <a:pt x="2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
            <p:cNvSpPr/>
            <p:nvPr/>
          </p:nvSpPr>
          <p:spPr>
            <a:xfrm>
              <a:off x="3026750" y="2889000"/>
              <a:ext cx="333600" cy="115875"/>
            </a:xfrm>
            <a:custGeom>
              <a:rect b="b" l="l" r="r" t="t"/>
              <a:pathLst>
                <a:path extrusionOk="0" h="4635" w="13344">
                  <a:moveTo>
                    <a:pt x="6896" y="830"/>
                  </a:moveTo>
                  <a:cubicBezTo>
                    <a:pt x="8651" y="830"/>
                    <a:pt x="10331" y="1198"/>
                    <a:pt x="11446" y="2216"/>
                  </a:cubicBezTo>
                  <a:lnTo>
                    <a:pt x="11446" y="2216"/>
                  </a:lnTo>
                  <a:cubicBezTo>
                    <a:pt x="10103" y="3070"/>
                    <a:pt x="8769" y="3754"/>
                    <a:pt x="7270" y="3754"/>
                  </a:cubicBezTo>
                  <a:cubicBezTo>
                    <a:pt x="6723" y="3754"/>
                    <a:pt x="6153" y="3663"/>
                    <a:pt x="5553" y="3455"/>
                  </a:cubicBezTo>
                  <a:cubicBezTo>
                    <a:pt x="4276" y="2995"/>
                    <a:pt x="3019" y="2325"/>
                    <a:pt x="1784" y="1687"/>
                  </a:cubicBezTo>
                  <a:lnTo>
                    <a:pt x="1784" y="1687"/>
                  </a:lnTo>
                  <a:cubicBezTo>
                    <a:pt x="3214" y="1217"/>
                    <a:pt x="5095" y="830"/>
                    <a:pt x="6896" y="830"/>
                  </a:cubicBezTo>
                  <a:close/>
                  <a:moveTo>
                    <a:pt x="7205" y="0"/>
                  </a:moveTo>
                  <a:cubicBezTo>
                    <a:pt x="4739" y="0"/>
                    <a:pt x="2141" y="657"/>
                    <a:pt x="435" y="1346"/>
                  </a:cubicBezTo>
                  <a:cubicBezTo>
                    <a:pt x="94" y="1470"/>
                    <a:pt x="0" y="1873"/>
                    <a:pt x="373" y="2028"/>
                  </a:cubicBezTo>
                  <a:cubicBezTo>
                    <a:pt x="2420" y="3052"/>
                    <a:pt x="4715" y="4603"/>
                    <a:pt x="7073" y="4634"/>
                  </a:cubicBezTo>
                  <a:cubicBezTo>
                    <a:pt x="7101" y="4634"/>
                    <a:pt x="7129" y="4634"/>
                    <a:pt x="7158" y="4634"/>
                  </a:cubicBezTo>
                  <a:cubicBezTo>
                    <a:pt x="8945" y="4634"/>
                    <a:pt x="10525" y="3791"/>
                    <a:pt x="11999" y="2843"/>
                  </a:cubicBezTo>
                  <a:lnTo>
                    <a:pt x="11999" y="2843"/>
                  </a:lnTo>
                  <a:cubicBezTo>
                    <a:pt x="12033" y="2891"/>
                    <a:pt x="12066" y="2940"/>
                    <a:pt x="12098" y="2990"/>
                  </a:cubicBezTo>
                  <a:cubicBezTo>
                    <a:pt x="12169" y="3105"/>
                    <a:pt x="12309" y="3154"/>
                    <a:pt x="12465" y="3154"/>
                  </a:cubicBezTo>
                  <a:cubicBezTo>
                    <a:pt x="12853" y="3154"/>
                    <a:pt x="13343" y="2848"/>
                    <a:pt x="13122" y="2493"/>
                  </a:cubicBezTo>
                  <a:cubicBezTo>
                    <a:pt x="13035" y="2359"/>
                    <a:pt x="12943" y="2232"/>
                    <a:pt x="12846" y="2110"/>
                  </a:cubicBezTo>
                  <a:lnTo>
                    <a:pt x="12846" y="2110"/>
                  </a:lnTo>
                  <a:cubicBezTo>
                    <a:pt x="12831" y="2038"/>
                    <a:pt x="12773" y="1974"/>
                    <a:pt x="12689" y="1925"/>
                  </a:cubicBezTo>
                  <a:lnTo>
                    <a:pt x="12689" y="1925"/>
                  </a:lnTo>
                  <a:cubicBezTo>
                    <a:pt x="11418" y="502"/>
                    <a:pt x="9362" y="0"/>
                    <a:pt x="7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
            <p:cNvSpPr/>
            <p:nvPr/>
          </p:nvSpPr>
          <p:spPr>
            <a:xfrm>
              <a:off x="3103525" y="3018500"/>
              <a:ext cx="382200" cy="152775"/>
            </a:xfrm>
            <a:custGeom>
              <a:rect b="b" l="l" r="r" t="t"/>
              <a:pathLst>
                <a:path extrusionOk="0" h="6111" w="15288">
                  <a:moveTo>
                    <a:pt x="11629" y="670"/>
                  </a:moveTo>
                  <a:cubicBezTo>
                    <a:pt x="12392" y="670"/>
                    <a:pt x="13146" y="896"/>
                    <a:pt x="13866" y="1470"/>
                  </a:cubicBezTo>
                  <a:cubicBezTo>
                    <a:pt x="13910" y="1505"/>
                    <a:pt x="13969" y="1527"/>
                    <a:pt x="14038" y="1537"/>
                  </a:cubicBezTo>
                  <a:lnTo>
                    <a:pt x="14038" y="1537"/>
                  </a:lnTo>
                  <a:cubicBezTo>
                    <a:pt x="13228" y="4218"/>
                    <a:pt x="10107" y="4686"/>
                    <a:pt x="7631" y="5099"/>
                  </a:cubicBezTo>
                  <a:cubicBezTo>
                    <a:pt x="5965" y="5354"/>
                    <a:pt x="4299" y="5487"/>
                    <a:pt x="2620" y="5487"/>
                  </a:cubicBezTo>
                  <a:cubicBezTo>
                    <a:pt x="2365" y="5487"/>
                    <a:pt x="2111" y="5484"/>
                    <a:pt x="1855" y="5478"/>
                  </a:cubicBezTo>
                  <a:lnTo>
                    <a:pt x="1855" y="5478"/>
                  </a:lnTo>
                  <a:lnTo>
                    <a:pt x="6359" y="2897"/>
                  </a:lnTo>
                  <a:cubicBezTo>
                    <a:pt x="7915" y="1977"/>
                    <a:pt x="9795" y="670"/>
                    <a:pt x="11629" y="670"/>
                  </a:cubicBezTo>
                  <a:close/>
                  <a:moveTo>
                    <a:pt x="11930" y="1"/>
                  </a:moveTo>
                  <a:cubicBezTo>
                    <a:pt x="11077" y="1"/>
                    <a:pt x="10207" y="204"/>
                    <a:pt x="9368" y="539"/>
                  </a:cubicBezTo>
                  <a:cubicBezTo>
                    <a:pt x="6204" y="1811"/>
                    <a:pt x="3257" y="3889"/>
                    <a:pt x="342" y="5595"/>
                  </a:cubicBezTo>
                  <a:cubicBezTo>
                    <a:pt x="0" y="5782"/>
                    <a:pt x="124" y="6061"/>
                    <a:pt x="466" y="6061"/>
                  </a:cubicBezTo>
                  <a:cubicBezTo>
                    <a:pt x="1069" y="6094"/>
                    <a:pt x="1671" y="6110"/>
                    <a:pt x="2271" y="6110"/>
                  </a:cubicBezTo>
                  <a:cubicBezTo>
                    <a:pt x="5039" y="6110"/>
                    <a:pt x="7778" y="5762"/>
                    <a:pt x="10454" y="5099"/>
                  </a:cubicBezTo>
                  <a:cubicBezTo>
                    <a:pt x="12780" y="4510"/>
                    <a:pt x="14766" y="3517"/>
                    <a:pt x="15262" y="974"/>
                  </a:cubicBezTo>
                  <a:cubicBezTo>
                    <a:pt x="15287" y="796"/>
                    <a:pt x="15116" y="722"/>
                    <a:pt x="14900" y="722"/>
                  </a:cubicBezTo>
                  <a:cubicBezTo>
                    <a:pt x="14787" y="722"/>
                    <a:pt x="14660" y="743"/>
                    <a:pt x="14544" y="780"/>
                  </a:cubicBezTo>
                  <a:lnTo>
                    <a:pt x="14544" y="780"/>
                  </a:lnTo>
                  <a:cubicBezTo>
                    <a:pt x="13731" y="232"/>
                    <a:pt x="12840" y="1"/>
                    <a:pt x="11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
            <p:cNvSpPr/>
            <p:nvPr/>
          </p:nvSpPr>
          <p:spPr>
            <a:xfrm>
              <a:off x="3296100" y="3087275"/>
              <a:ext cx="216125" cy="333150"/>
            </a:xfrm>
            <a:custGeom>
              <a:rect b="b" l="l" r="r" t="t"/>
              <a:pathLst>
                <a:path extrusionOk="0" h="13326" w="8645">
                  <a:moveTo>
                    <a:pt x="5528" y="890"/>
                  </a:moveTo>
                  <a:cubicBezTo>
                    <a:pt x="7061" y="4499"/>
                    <a:pt x="7427" y="8493"/>
                    <a:pt x="6603" y="12314"/>
                  </a:cubicBezTo>
                  <a:lnTo>
                    <a:pt x="6603" y="12314"/>
                  </a:lnTo>
                  <a:cubicBezTo>
                    <a:pt x="3643" y="9738"/>
                    <a:pt x="1339" y="2794"/>
                    <a:pt x="5528" y="890"/>
                  </a:cubicBezTo>
                  <a:close/>
                  <a:moveTo>
                    <a:pt x="6188" y="1"/>
                  </a:moveTo>
                  <a:cubicBezTo>
                    <a:pt x="5837" y="1"/>
                    <a:pt x="5224" y="245"/>
                    <a:pt x="5295" y="363"/>
                  </a:cubicBezTo>
                  <a:cubicBezTo>
                    <a:pt x="5327" y="433"/>
                    <a:pt x="5359" y="503"/>
                    <a:pt x="5390" y="574"/>
                  </a:cubicBezTo>
                  <a:lnTo>
                    <a:pt x="5390" y="574"/>
                  </a:lnTo>
                  <a:cubicBezTo>
                    <a:pt x="1" y="2629"/>
                    <a:pt x="2231" y="11024"/>
                    <a:pt x="6411" y="13298"/>
                  </a:cubicBezTo>
                  <a:cubicBezTo>
                    <a:pt x="6449" y="13317"/>
                    <a:pt x="6512" y="13325"/>
                    <a:pt x="6590" y="13325"/>
                  </a:cubicBezTo>
                  <a:cubicBezTo>
                    <a:pt x="6894" y="13325"/>
                    <a:pt x="7416" y="13192"/>
                    <a:pt x="7466" y="13019"/>
                  </a:cubicBezTo>
                  <a:cubicBezTo>
                    <a:pt x="8645" y="8707"/>
                    <a:pt x="8272" y="4116"/>
                    <a:pt x="6411" y="84"/>
                  </a:cubicBezTo>
                  <a:cubicBezTo>
                    <a:pt x="6382" y="25"/>
                    <a:pt x="6297" y="1"/>
                    <a:pt x="6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
            <p:cNvSpPr/>
            <p:nvPr/>
          </p:nvSpPr>
          <p:spPr>
            <a:xfrm>
              <a:off x="3568025" y="2838900"/>
              <a:ext cx="380325" cy="518525"/>
            </a:xfrm>
            <a:custGeom>
              <a:rect b="b" l="l" r="r" t="t"/>
              <a:pathLst>
                <a:path extrusionOk="0" h="20741" w="15213">
                  <a:moveTo>
                    <a:pt x="14007" y="1219"/>
                  </a:moveTo>
                  <a:lnTo>
                    <a:pt x="14007" y="1219"/>
                  </a:lnTo>
                  <a:cubicBezTo>
                    <a:pt x="13109" y="8350"/>
                    <a:pt x="6594" y="13065"/>
                    <a:pt x="3758" y="19468"/>
                  </a:cubicBezTo>
                  <a:lnTo>
                    <a:pt x="3758" y="19468"/>
                  </a:lnTo>
                  <a:cubicBezTo>
                    <a:pt x="2512" y="18332"/>
                    <a:pt x="2117" y="16355"/>
                    <a:pt x="2141" y="14703"/>
                  </a:cubicBezTo>
                  <a:cubicBezTo>
                    <a:pt x="2203" y="12345"/>
                    <a:pt x="3196" y="10112"/>
                    <a:pt x="4871" y="8468"/>
                  </a:cubicBezTo>
                  <a:cubicBezTo>
                    <a:pt x="7533" y="5723"/>
                    <a:pt x="10888" y="3499"/>
                    <a:pt x="14007" y="1219"/>
                  </a:cubicBezTo>
                  <a:close/>
                  <a:moveTo>
                    <a:pt x="14911" y="0"/>
                  </a:moveTo>
                  <a:cubicBezTo>
                    <a:pt x="14653" y="0"/>
                    <a:pt x="14301" y="142"/>
                    <a:pt x="14208" y="217"/>
                  </a:cubicBezTo>
                  <a:cubicBezTo>
                    <a:pt x="11881" y="1985"/>
                    <a:pt x="9555" y="3753"/>
                    <a:pt x="7260" y="5521"/>
                  </a:cubicBezTo>
                  <a:cubicBezTo>
                    <a:pt x="5460" y="6886"/>
                    <a:pt x="3599" y="8313"/>
                    <a:pt x="2389" y="10236"/>
                  </a:cubicBezTo>
                  <a:cubicBezTo>
                    <a:pt x="528" y="13121"/>
                    <a:pt x="1" y="19387"/>
                    <a:pt x="4096" y="20720"/>
                  </a:cubicBezTo>
                  <a:cubicBezTo>
                    <a:pt x="4133" y="20734"/>
                    <a:pt x="4178" y="20740"/>
                    <a:pt x="4228" y="20740"/>
                  </a:cubicBezTo>
                  <a:cubicBezTo>
                    <a:pt x="4637" y="20740"/>
                    <a:pt x="5382" y="20331"/>
                    <a:pt x="4995" y="20193"/>
                  </a:cubicBezTo>
                  <a:cubicBezTo>
                    <a:pt x="4850" y="20145"/>
                    <a:pt x="4711" y="20088"/>
                    <a:pt x="4578" y="20024"/>
                  </a:cubicBezTo>
                  <a:lnTo>
                    <a:pt x="4578" y="20024"/>
                  </a:lnTo>
                  <a:cubicBezTo>
                    <a:pt x="7322" y="13038"/>
                    <a:pt x="14705" y="8172"/>
                    <a:pt x="15200" y="248"/>
                  </a:cubicBezTo>
                  <a:cubicBezTo>
                    <a:pt x="15213" y="62"/>
                    <a:pt x="15082" y="0"/>
                    <a:pt x="149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
            <p:cNvSpPr/>
            <p:nvPr/>
          </p:nvSpPr>
          <p:spPr>
            <a:xfrm>
              <a:off x="3653750" y="3228600"/>
              <a:ext cx="477550" cy="187900"/>
            </a:xfrm>
            <a:custGeom>
              <a:rect b="b" l="l" r="r" t="t"/>
              <a:pathLst>
                <a:path extrusionOk="0" h="7516" w="19102">
                  <a:moveTo>
                    <a:pt x="10660" y="570"/>
                  </a:moveTo>
                  <a:cubicBezTo>
                    <a:pt x="12462" y="570"/>
                    <a:pt x="14240" y="687"/>
                    <a:pt x="16030" y="687"/>
                  </a:cubicBezTo>
                  <a:cubicBezTo>
                    <a:pt x="16332" y="687"/>
                    <a:pt x="16635" y="684"/>
                    <a:pt x="16939" y="676"/>
                  </a:cubicBezTo>
                  <a:lnTo>
                    <a:pt x="16939" y="676"/>
                  </a:lnTo>
                  <a:cubicBezTo>
                    <a:pt x="14822" y="1878"/>
                    <a:pt x="13300" y="3966"/>
                    <a:pt x="11182" y="5194"/>
                  </a:cubicBezTo>
                  <a:cubicBezTo>
                    <a:pt x="10158" y="5784"/>
                    <a:pt x="9073" y="6218"/>
                    <a:pt x="7956" y="6497"/>
                  </a:cubicBezTo>
                  <a:cubicBezTo>
                    <a:pt x="7302" y="6652"/>
                    <a:pt x="6140" y="6884"/>
                    <a:pt x="5072" y="6884"/>
                  </a:cubicBezTo>
                  <a:cubicBezTo>
                    <a:pt x="4216" y="6884"/>
                    <a:pt x="3421" y="6735"/>
                    <a:pt x="2993" y="6280"/>
                  </a:cubicBezTo>
                  <a:cubicBezTo>
                    <a:pt x="2362" y="5650"/>
                    <a:pt x="2286" y="4814"/>
                    <a:pt x="1695" y="4290"/>
                  </a:cubicBezTo>
                  <a:lnTo>
                    <a:pt x="1695" y="4290"/>
                  </a:lnTo>
                  <a:cubicBezTo>
                    <a:pt x="1719" y="1121"/>
                    <a:pt x="8070" y="602"/>
                    <a:pt x="10220" y="573"/>
                  </a:cubicBezTo>
                  <a:cubicBezTo>
                    <a:pt x="10367" y="571"/>
                    <a:pt x="10514" y="570"/>
                    <a:pt x="10660" y="570"/>
                  </a:cubicBezTo>
                  <a:close/>
                  <a:moveTo>
                    <a:pt x="10987" y="0"/>
                  </a:moveTo>
                  <a:cubicBezTo>
                    <a:pt x="9356" y="0"/>
                    <a:pt x="7731" y="100"/>
                    <a:pt x="6126" y="479"/>
                  </a:cubicBezTo>
                  <a:cubicBezTo>
                    <a:pt x="4352" y="916"/>
                    <a:pt x="1113" y="2025"/>
                    <a:pt x="614" y="4061"/>
                  </a:cubicBezTo>
                  <a:lnTo>
                    <a:pt x="614" y="4061"/>
                  </a:lnTo>
                  <a:cubicBezTo>
                    <a:pt x="282" y="4185"/>
                    <a:pt x="1" y="4400"/>
                    <a:pt x="263" y="4512"/>
                  </a:cubicBezTo>
                  <a:cubicBezTo>
                    <a:pt x="367" y="4553"/>
                    <a:pt x="462" y="4601"/>
                    <a:pt x="549" y="4656"/>
                  </a:cubicBezTo>
                  <a:lnTo>
                    <a:pt x="549" y="4656"/>
                  </a:lnTo>
                  <a:cubicBezTo>
                    <a:pt x="551" y="4751"/>
                    <a:pt x="559" y="4848"/>
                    <a:pt x="573" y="4946"/>
                  </a:cubicBezTo>
                  <a:cubicBezTo>
                    <a:pt x="594" y="5060"/>
                    <a:pt x="732" y="5108"/>
                    <a:pt x="904" y="5108"/>
                  </a:cubicBezTo>
                  <a:cubicBezTo>
                    <a:pt x="947" y="5108"/>
                    <a:pt x="992" y="5105"/>
                    <a:pt x="1037" y="5100"/>
                  </a:cubicBezTo>
                  <a:lnTo>
                    <a:pt x="1037" y="5100"/>
                  </a:lnTo>
                  <a:cubicBezTo>
                    <a:pt x="1634" y="5841"/>
                    <a:pt x="1837" y="6924"/>
                    <a:pt x="2931" y="7273"/>
                  </a:cubicBezTo>
                  <a:cubicBezTo>
                    <a:pt x="3460" y="7446"/>
                    <a:pt x="4059" y="7515"/>
                    <a:pt x="4682" y="7515"/>
                  </a:cubicBezTo>
                  <a:cubicBezTo>
                    <a:pt x="5959" y="7515"/>
                    <a:pt x="7337" y="7223"/>
                    <a:pt x="8421" y="6931"/>
                  </a:cubicBezTo>
                  <a:cubicBezTo>
                    <a:pt x="10096" y="6466"/>
                    <a:pt x="11647" y="5691"/>
                    <a:pt x="13074" y="4698"/>
                  </a:cubicBezTo>
                  <a:cubicBezTo>
                    <a:pt x="14935" y="3333"/>
                    <a:pt x="16362" y="1286"/>
                    <a:pt x="18627" y="511"/>
                  </a:cubicBezTo>
                  <a:cubicBezTo>
                    <a:pt x="19102" y="362"/>
                    <a:pt x="18980" y="43"/>
                    <a:pt x="18534" y="43"/>
                  </a:cubicBezTo>
                  <a:cubicBezTo>
                    <a:pt x="18514" y="43"/>
                    <a:pt x="18493" y="44"/>
                    <a:pt x="18472" y="45"/>
                  </a:cubicBezTo>
                  <a:cubicBezTo>
                    <a:pt x="17759" y="99"/>
                    <a:pt x="17044" y="118"/>
                    <a:pt x="16327" y="118"/>
                  </a:cubicBezTo>
                  <a:cubicBezTo>
                    <a:pt x="14551" y="118"/>
                    <a:pt x="12765" y="0"/>
                    <a:pt x="109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
            <p:cNvSpPr/>
            <p:nvPr/>
          </p:nvSpPr>
          <p:spPr>
            <a:xfrm>
              <a:off x="3316825" y="2947825"/>
              <a:ext cx="291075" cy="292850"/>
            </a:xfrm>
            <a:custGeom>
              <a:rect b="b" l="l" r="r" t="t"/>
              <a:pathLst>
                <a:path extrusionOk="0" h="11714" w="11643">
                  <a:moveTo>
                    <a:pt x="833" y="0"/>
                  </a:moveTo>
                  <a:cubicBezTo>
                    <a:pt x="551" y="0"/>
                    <a:pt x="1" y="279"/>
                    <a:pt x="247" y="388"/>
                  </a:cubicBezTo>
                  <a:lnTo>
                    <a:pt x="247" y="357"/>
                  </a:lnTo>
                  <a:cubicBezTo>
                    <a:pt x="5210" y="2405"/>
                    <a:pt x="9553" y="6220"/>
                    <a:pt x="10762" y="11617"/>
                  </a:cubicBezTo>
                  <a:cubicBezTo>
                    <a:pt x="10782" y="11685"/>
                    <a:pt x="10875" y="11713"/>
                    <a:pt x="10994" y="11713"/>
                  </a:cubicBezTo>
                  <a:cubicBezTo>
                    <a:pt x="11257" y="11713"/>
                    <a:pt x="11643" y="11572"/>
                    <a:pt x="11600" y="11400"/>
                  </a:cubicBezTo>
                  <a:cubicBezTo>
                    <a:pt x="10359" y="5910"/>
                    <a:pt x="5954" y="2095"/>
                    <a:pt x="929" y="16"/>
                  </a:cubicBezTo>
                  <a:cubicBezTo>
                    <a:pt x="904" y="5"/>
                    <a:pt x="871" y="0"/>
                    <a:pt x="8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
            <p:cNvSpPr/>
            <p:nvPr/>
          </p:nvSpPr>
          <p:spPr>
            <a:xfrm>
              <a:off x="3592850" y="2082700"/>
              <a:ext cx="154350" cy="1167000"/>
            </a:xfrm>
            <a:custGeom>
              <a:rect b="b" l="l" r="r" t="t"/>
              <a:pathLst>
                <a:path extrusionOk="0" h="46680" w="6174">
                  <a:moveTo>
                    <a:pt x="4057" y="1"/>
                  </a:moveTo>
                  <a:cubicBezTo>
                    <a:pt x="3776" y="1"/>
                    <a:pt x="3404" y="235"/>
                    <a:pt x="3537" y="500"/>
                  </a:cubicBezTo>
                  <a:cubicBezTo>
                    <a:pt x="4591" y="2392"/>
                    <a:pt x="5119" y="4595"/>
                    <a:pt x="5026" y="6766"/>
                  </a:cubicBezTo>
                  <a:cubicBezTo>
                    <a:pt x="4933" y="8627"/>
                    <a:pt x="4281" y="10395"/>
                    <a:pt x="4157" y="12194"/>
                  </a:cubicBezTo>
                  <a:cubicBezTo>
                    <a:pt x="4002" y="14025"/>
                    <a:pt x="4622" y="15824"/>
                    <a:pt x="4498" y="17623"/>
                  </a:cubicBezTo>
                  <a:cubicBezTo>
                    <a:pt x="4312" y="19608"/>
                    <a:pt x="2947" y="20973"/>
                    <a:pt x="2451" y="22803"/>
                  </a:cubicBezTo>
                  <a:cubicBezTo>
                    <a:pt x="1955" y="24633"/>
                    <a:pt x="2017" y="26494"/>
                    <a:pt x="1490" y="28293"/>
                  </a:cubicBezTo>
                  <a:cubicBezTo>
                    <a:pt x="931" y="30123"/>
                    <a:pt x="590" y="31985"/>
                    <a:pt x="435" y="33877"/>
                  </a:cubicBezTo>
                  <a:cubicBezTo>
                    <a:pt x="187" y="38064"/>
                    <a:pt x="125" y="42252"/>
                    <a:pt x="1" y="46440"/>
                  </a:cubicBezTo>
                  <a:cubicBezTo>
                    <a:pt x="1" y="46609"/>
                    <a:pt x="148" y="46680"/>
                    <a:pt x="320" y="46680"/>
                  </a:cubicBezTo>
                  <a:cubicBezTo>
                    <a:pt x="556" y="46680"/>
                    <a:pt x="838" y="46544"/>
                    <a:pt x="838" y="46347"/>
                  </a:cubicBezTo>
                  <a:cubicBezTo>
                    <a:pt x="993" y="42066"/>
                    <a:pt x="993" y="37723"/>
                    <a:pt x="1303" y="33443"/>
                  </a:cubicBezTo>
                  <a:cubicBezTo>
                    <a:pt x="1459" y="31364"/>
                    <a:pt x="2017" y="29534"/>
                    <a:pt x="2544" y="27549"/>
                  </a:cubicBezTo>
                  <a:cubicBezTo>
                    <a:pt x="3134" y="25315"/>
                    <a:pt x="2916" y="23082"/>
                    <a:pt x="4095" y="21004"/>
                  </a:cubicBezTo>
                  <a:cubicBezTo>
                    <a:pt x="4871" y="19577"/>
                    <a:pt x="5398" y="18460"/>
                    <a:pt x="5336" y="16816"/>
                  </a:cubicBezTo>
                  <a:cubicBezTo>
                    <a:pt x="5274" y="14614"/>
                    <a:pt x="4840" y="12660"/>
                    <a:pt x="5274" y="10426"/>
                  </a:cubicBezTo>
                  <a:cubicBezTo>
                    <a:pt x="5987" y="6704"/>
                    <a:pt x="6173" y="3602"/>
                    <a:pt x="4312" y="128"/>
                  </a:cubicBezTo>
                  <a:cubicBezTo>
                    <a:pt x="4268" y="39"/>
                    <a:pt x="4170" y="1"/>
                    <a:pt x="40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 name="Google Shape;492;p3"/>
          <p:cNvGrpSpPr/>
          <p:nvPr/>
        </p:nvGrpSpPr>
        <p:grpSpPr>
          <a:xfrm>
            <a:off x="6567163" y="2686213"/>
            <a:ext cx="700450" cy="636075"/>
            <a:chOff x="3652400" y="3788700"/>
            <a:chExt cx="700450" cy="636075"/>
          </a:xfrm>
        </p:grpSpPr>
        <p:sp>
          <p:nvSpPr>
            <p:cNvPr id="493" name="Google Shape;493;p3"/>
            <p:cNvSpPr/>
            <p:nvPr/>
          </p:nvSpPr>
          <p:spPr>
            <a:xfrm>
              <a:off x="3941050" y="3916900"/>
              <a:ext cx="65150" cy="72250"/>
            </a:xfrm>
            <a:custGeom>
              <a:rect b="b" l="l" r="r" t="t"/>
              <a:pathLst>
                <a:path extrusionOk="0" h="2890" w="2606">
                  <a:moveTo>
                    <a:pt x="1800" y="1"/>
                  </a:moveTo>
                  <a:cubicBezTo>
                    <a:pt x="1498" y="1"/>
                    <a:pt x="1118" y="159"/>
                    <a:pt x="1032" y="354"/>
                  </a:cubicBezTo>
                  <a:lnTo>
                    <a:pt x="1032" y="354"/>
                  </a:lnTo>
                  <a:cubicBezTo>
                    <a:pt x="780" y="380"/>
                    <a:pt x="506" y="491"/>
                    <a:pt x="435" y="648"/>
                  </a:cubicBezTo>
                  <a:cubicBezTo>
                    <a:pt x="124" y="1268"/>
                    <a:pt x="0" y="2012"/>
                    <a:pt x="93" y="2726"/>
                  </a:cubicBezTo>
                  <a:cubicBezTo>
                    <a:pt x="121" y="2853"/>
                    <a:pt x="258" y="2890"/>
                    <a:pt x="411" y="2890"/>
                  </a:cubicBezTo>
                  <a:cubicBezTo>
                    <a:pt x="594" y="2890"/>
                    <a:pt x="801" y="2836"/>
                    <a:pt x="869" y="2819"/>
                  </a:cubicBezTo>
                  <a:cubicBezTo>
                    <a:pt x="1892" y="2385"/>
                    <a:pt x="2606" y="1268"/>
                    <a:pt x="2172" y="182"/>
                  </a:cubicBezTo>
                  <a:cubicBezTo>
                    <a:pt x="2122" y="53"/>
                    <a:pt x="1974" y="1"/>
                    <a:pt x="1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
            <p:cNvSpPr/>
            <p:nvPr/>
          </p:nvSpPr>
          <p:spPr>
            <a:xfrm>
              <a:off x="4125850" y="3918850"/>
              <a:ext cx="58725" cy="76325"/>
            </a:xfrm>
            <a:custGeom>
              <a:rect b="b" l="l" r="r" t="t"/>
              <a:pathLst>
                <a:path extrusionOk="0" h="3053" w="2349">
                  <a:moveTo>
                    <a:pt x="1488" y="1"/>
                  </a:moveTo>
                  <a:cubicBezTo>
                    <a:pt x="1165" y="1"/>
                    <a:pt x="767" y="244"/>
                    <a:pt x="783" y="561"/>
                  </a:cubicBezTo>
                  <a:lnTo>
                    <a:pt x="783" y="561"/>
                  </a:lnTo>
                  <a:cubicBezTo>
                    <a:pt x="491" y="578"/>
                    <a:pt x="178" y="750"/>
                    <a:pt x="146" y="1035"/>
                  </a:cubicBezTo>
                  <a:cubicBezTo>
                    <a:pt x="115" y="1562"/>
                    <a:pt x="53" y="2121"/>
                    <a:pt x="22" y="2648"/>
                  </a:cubicBezTo>
                  <a:cubicBezTo>
                    <a:pt x="1" y="2944"/>
                    <a:pt x="268" y="3052"/>
                    <a:pt x="528" y="3052"/>
                  </a:cubicBezTo>
                  <a:cubicBezTo>
                    <a:pt x="650" y="3052"/>
                    <a:pt x="770" y="3029"/>
                    <a:pt x="859" y="2989"/>
                  </a:cubicBezTo>
                  <a:cubicBezTo>
                    <a:pt x="1914" y="2493"/>
                    <a:pt x="2348" y="1252"/>
                    <a:pt x="1852" y="197"/>
                  </a:cubicBezTo>
                  <a:cubicBezTo>
                    <a:pt x="1788" y="59"/>
                    <a:pt x="1647" y="1"/>
                    <a:pt x="14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
            <p:cNvSpPr/>
            <p:nvPr/>
          </p:nvSpPr>
          <p:spPr>
            <a:xfrm>
              <a:off x="4000750" y="4053225"/>
              <a:ext cx="75575" cy="74650"/>
            </a:xfrm>
            <a:custGeom>
              <a:rect b="b" l="l" r="r" t="t"/>
              <a:pathLst>
                <a:path extrusionOk="0" h="2986" w="3023">
                  <a:moveTo>
                    <a:pt x="2768" y="0"/>
                  </a:moveTo>
                  <a:cubicBezTo>
                    <a:pt x="2724" y="0"/>
                    <a:pt x="2686" y="3"/>
                    <a:pt x="2668" y="3"/>
                  </a:cubicBezTo>
                  <a:cubicBezTo>
                    <a:pt x="2062" y="55"/>
                    <a:pt x="1321" y="287"/>
                    <a:pt x="1113" y="870"/>
                  </a:cubicBezTo>
                  <a:lnTo>
                    <a:pt x="1113" y="870"/>
                  </a:lnTo>
                  <a:cubicBezTo>
                    <a:pt x="756" y="892"/>
                    <a:pt x="213" y="1132"/>
                    <a:pt x="280" y="1243"/>
                  </a:cubicBezTo>
                  <a:cubicBezTo>
                    <a:pt x="528" y="1740"/>
                    <a:pt x="1" y="2174"/>
                    <a:pt x="187" y="2639"/>
                  </a:cubicBezTo>
                  <a:cubicBezTo>
                    <a:pt x="282" y="2906"/>
                    <a:pt x="483" y="2986"/>
                    <a:pt x="710" y="2986"/>
                  </a:cubicBezTo>
                  <a:cubicBezTo>
                    <a:pt x="852" y="2986"/>
                    <a:pt x="1005" y="2954"/>
                    <a:pt x="1148" y="2918"/>
                  </a:cubicBezTo>
                  <a:cubicBezTo>
                    <a:pt x="1707" y="2763"/>
                    <a:pt x="1924" y="2391"/>
                    <a:pt x="2172" y="1926"/>
                  </a:cubicBezTo>
                  <a:cubicBezTo>
                    <a:pt x="2482" y="1336"/>
                    <a:pt x="2730" y="747"/>
                    <a:pt x="2979" y="127"/>
                  </a:cubicBezTo>
                  <a:cubicBezTo>
                    <a:pt x="3023" y="16"/>
                    <a:pt x="2877" y="0"/>
                    <a:pt x="27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
            <p:cNvSpPr/>
            <p:nvPr/>
          </p:nvSpPr>
          <p:spPr>
            <a:xfrm>
              <a:off x="3800675" y="4048800"/>
              <a:ext cx="69825" cy="77400"/>
            </a:xfrm>
            <a:custGeom>
              <a:rect b="b" l="l" r="r" t="t"/>
              <a:pathLst>
                <a:path extrusionOk="0" h="3096" w="2793">
                  <a:moveTo>
                    <a:pt x="1487" y="1268"/>
                  </a:moveTo>
                  <a:cubicBezTo>
                    <a:pt x="1435" y="1475"/>
                    <a:pt x="1348" y="1672"/>
                    <a:pt x="1231" y="1852"/>
                  </a:cubicBezTo>
                  <a:lnTo>
                    <a:pt x="1231" y="1852"/>
                  </a:lnTo>
                  <a:cubicBezTo>
                    <a:pt x="1267" y="1652"/>
                    <a:pt x="1345" y="1458"/>
                    <a:pt x="1462" y="1284"/>
                  </a:cubicBezTo>
                  <a:lnTo>
                    <a:pt x="1462" y="1284"/>
                  </a:lnTo>
                  <a:cubicBezTo>
                    <a:pt x="1471" y="1279"/>
                    <a:pt x="1479" y="1273"/>
                    <a:pt x="1487" y="1268"/>
                  </a:cubicBezTo>
                  <a:close/>
                  <a:moveTo>
                    <a:pt x="2313" y="1"/>
                  </a:moveTo>
                  <a:cubicBezTo>
                    <a:pt x="2085" y="1"/>
                    <a:pt x="1809" y="95"/>
                    <a:pt x="1738" y="149"/>
                  </a:cubicBezTo>
                  <a:lnTo>
                    <a:pt x="776" y="862"/>
                  </a:lnTo>
                  <a:cubicBezTo>
                    <a:pt x="690" y="927"/>
                    <a:pt x="634" y="987"/>
                    <a:pt x="603" y="1041"/>
                  </a:cubicBezTo>
                  <a:lnTo>
                    <a:pt x="603" y="1041"/>
                  </a:lnTo>
                  <a:cubicBezTo>
                    <a:pt x="554" y="1080"/>
                    <a:pt x="508" y="1124"/>
                    <a:pt x="466" y="1172"/>
                  </a:cubicBezTo>
                  <a:lnTo>
                    <a:pt x="528" y="1172"/>
                  </a:lnTo>
                  <a:cubicBezTo>
                    <a:pt x="94" y="1637"/>
                    <a:pt x="1" y="2320"/>
                    <a:pt x="218" y="2909"/>
                  </a:cubicBezTo>
                  <a:cubicBezTo>
                    <a:pt x="264" y="3049"/>
                    <a:pt x="412" y="3095"/>
                    <a:pt x="571" y="3095"/>
                  </a:cubicBezTo>
                  <a:cubicBezTo>
                    <a:pt x="730" y="3095"/>
                    <a:pt x="900" y="3049"/>
                    <a:pt x="993" y="3002"/>
                  </a:cubicBezTo>
                  <a:cubicBezTo>
                    <a:pt x="2110" y="2537"/>
                    <a:pt x="2793" y="1389"/>
                    <a:pt x="2637" y="211"/>
                  </a:cubicBezTo>
                  <a:cubicBezTo>
                    <a:pt x="2624" y="52"/>
                    <a:pt x="2482" y="1"/>
                    <a:pt x="2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
            <p:cNvSpPr/>
            <p:nvPr/>
          </p:nvSpPr>
          <p:spPr>
            <a:xfrm>
              <a:off x="3854875" y="4183625"/>
              <a:ext cx="67575" cy="96850"/>
            </a:xfrm>
            <a:custGeom>
              <a:rect b="b" l="l" r="r" t="t"/>
              <a:pathLst>
                <a:path extrusionOk="0" h="3874" w="2703">
                  <a:moveTo>
                    <a:pt x="2290" y="0"/>
                  </a:moveTo>
                  <a:cubicBezTo>
                    <a:pt x="2053" y="0"/>
                    <a:pt x="1727" y="114"/>
                    <a:pt x="1648" y="153"/>
                  </a:cubicBezTo>
                  <a:lnTo>
                    <a:pt x="1090" y="494"/>
                  </a:lnTo>
                  <a:cubicBezTo>
                    <a:pt x="771" y="717"/>
                    <a:pt x="878" y="850"/>
                    <a:pt x="1104" y="898"/>
                  </a:cubicBezTo>
                  <a:lnTo>
                    <a:pt x="1104" y="898"/>
                  </a:lnTo>
                  <a:cubicBezTo>
                    <a:pt x="1055" y="935"/>
                    <a:pt x="1017" y="976"/>
                    <a:pt x="997" y="1021"/>
                  </a:cubicBezTo>
                  <a:cubicBezTo>
                    <a:pt x="593" y="1859"/>
                    <a:pt x="283" y="2759"/>
                    <a:pt x="35" y="3658"/>
                  </a:cubicBezTo>
                  <a:cubicBezTo>
                    <a:pt x="1" y="3819"/>
                    <a:pt x="115" y="3873"/>
                    <a:pt x="280" y="3873"/>
                  </a:cubicBezTo>
                  <a:cubicBezTo>
                    <a:pt x="559" y="3873"/>
                    <a:pt x="981" y="3717"/>
                    <a:pt x="1059" y="3658"/>
                  </a:cubicBezTo>
                  <a:cubicBezTo>
                    <a:pt x="2144" y="2852"/>
                    <a:pt x="2703" y="1518"/>
                    <a:pt x="2548" y="153"/>
                  </a:cubicBezTo>
                  <a:cubicBezTo>
                    <a:pt x="2536" y="39"/>
                    <a:pt x="2428" y="0"/>
                    <a:pt x="22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
            <p:cNvSpPr/>
            <p:nvPr/>
          </p:nvSpPr>
          <p:spPr>
            <a:xfrm>
              <a:off x="4105450" y="4181350"/>
              <a:ext cx="54300" cy="88550"/>
            </a:xfrm>
            <a:custGeom>
              <a:rect b="b" l="l" r="r" t="t"/>
              <a:pathLst>
                <a:path extrusionOk="0" h="3542" w="2172">
                  <a:moveTo>
                    <a:pt x="1674" y="0"/>
                  </a:moveTo>
                  <a:cubicBezTo>
                    <a:pt x="1331" y="0"/>
                    <a:pt x="859" y="206"/>
                    <a:pt x="900" y="492"/>
                  </a:cubicBezTo>
                  <a:cubicBezTo>
                    <a:pt x="908" y="555"/>
                    <a:pt x="914" y="617"/>
                    <a:pt x="919" y="680"/>
                  </a:cubicBezTo>
                  <a:lnTo>
                    <a:pt x="919" y="680"/>
                  </a:lnTo>
                  <a:cubicBezTo>
                    <a:pt x="635" y="711"/>
                    <a:pt x="312" y="844"/>
                    <a:pt x="249" y="1050"/>
                  </a:cubicBezTo>
                  <a:lnTo>
                    <a:pt x="280" y="1050"/>
                  </a:lnTo>
                  <a:cubicBezTo>
                    <a:pt x="62" y="1795"/>
                    <a:pt x="0" y="2570"/>
                    <a:pt x="93" y="3346"/>
                  </a:cubicBezTo>
                  <a:cubicBezTo>
                    <a:pt x="104" y="3489"/>
                    <a:pt x="208" y="3541"/>
                    <a:pt x="350" y="3541"/>
                  </a:cubicBezTo>
                  <a:cubicBezTo>
                    <a:pt x="637" y="3541"/>
                    <a:pt x="1075" y="3326"/>
                    <a:pt x="1179" y="3222"/>
                  </a:cubicBezTo>
                  <a:cubicBezTo>
                    <a:pt x="1862" y="2353"/>
                    <a:pt x="2172" y="1268"/>
                    <a:pt x="2017" y="182"/>
                  </a:cubicBezTo>
                  <a:cubicBezTo>
                    <a:pt x="1995" y="55"/>
                    <a:pt x="1852" y="0"/>
                    <a:pt x="1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
            <p:cNvSpPr/>
            <p:nvPr/>
          </p:nvSpPr>
          <p:spPr>
            <a:xfrm>
              <a:off x="4174475" y="4054800"/>
              <a:ext cx="64375" cy="71425"/>
            </a:xfrm>
            <a:custGeom>
              <a:rect b="b" l="l" r="r" t="t"/>
              <a:pathLst>
                <a:path extrusionOk="0" h="2857" w="2575">
                  <a:moveTo>
                    <a:pt x="1318" y="917"/>
                  </a:moveTo>
                  <a:cubicBezTo>
                    <a:pt x="1374" y="1076"/>
                    <a:pt x="1390" y="1252"/>
                    <a:pt x="1365" y="1429"/>
                  </a:cubicBezTo>
                  <a:cubicBezTo>
                    <a:pt x="1342" y="1557"/>
                    <a:pt x="1297" y="1677"/>
                    <a:pt x="1236" y="1788"/>
                  </a:cubicBezTo>
                  <a:lnTo>
                    <a:pt x="1236" y="1788"/>
                  </a:lnTo>
                  <a:cubicBezTo>
                    <a:pt x="1212" y="1495"/>
                    <a:pt x="1240" y="1202"/>
                    <a:pt x="1318" y="917"/>
                  </a:cubicBezTo>
                  <a:close/>
                  <a:moveTo>
                    <a:pt x="1451" y="0"/>
                  </a:moveTo>
                  <a:cubicBezTo>
                    <a:pt x="1341" y="0"/>
                    <a:pt x="1229" y="11"/>
                    <a:pt x="1117" y="33"/>
                  </a:cubicBezTo>
                  <a:cubicBezTo>
                    <a:pt x="993" y="33"/>
                    <a:pt x="465" y="157"/>
                    <a:pt x="465" y="312"/>
                  </a:cubicBezTo>
                  <a:cubicBezTo>
                    <a:pt x="465" y="428"/>
                    <a:pt x="597" y="459"/>
                    <a:pt x="727" y="459"/>
                  </a:cubicBezTo>
                  <a:cubicBezTo>
                    <a:pt x="806" y="459"/>
                    <a:pt x="884" y="448"/>
                    <a:pt x="931" y="436"/>
                  </a:cubicBezTo>
                  <a:cubicBezTo>
                    <a:pt x="936" y="436"/>
                    <a:pt x="950" y="446"/>
                    <a:pt x="968" y="462"/>
                  </a:cubicBezTo>
                  <a:lnTo>
                    <a:pt x="968" y="462"/>
                  </a:lnTo>
                  <a:cubicBezTo>
                    <a:pt x="703" y="495"/>
                    <a:pt x="416" y="580"/>
                    <a:pt x="341" y="715"/>
                  </a:cubicBezTo>
                  <a:cubicBezTo>
                    <a:pt x="31" y="1366"/>
                    <a:pt x="0" y="2080"/>
                    <a:pt x="248" y="2762"/>
                  </a:cubicBezTo>
                  <a:cubicBezTo>
                    <a:pt x="274" y="2830"/>
                    <a:pt x="351" y="2857"/>
                    <a:pt x="452" y="2857"/>
                  </a:cubicBezTo>
                  <a:cubicBezTo>
                    <a:pt x="718" y="2857"/>
                    <a:pt x="1151" y="2675"/>
                    <a:pt x="1241" y="2607"/>
                  </a:cubicBezTo>
                  <a:cubicBezTo>
                    <a:pt x="1830" y="2235"/>
                    <a:pt x="2575" y="1677"/>
                    <a:pt x="2513" y="901"/>
                  </a:cubicBezTo>
                  <a:cubicBezTo>
                    <a:pt x="2436" y="259"/>
                    <a:pt x="1976" y="0"/>
                    <a:pt x="14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
            <p:cNvSpPr/>
            <p:nvPr/>
          </p:nvSpPr>
          <p:spPr>
            <a:xfrm>
              <a:off x="4066675" y="3788700"/>
              <a:ext cx="50425" cy="73275"/>
            </a:xfrm>
            <a:custGeom>
              <a:rect b="b" l="l" r="r" t="t"/>
              <a:pathLst>
                <a:path extrusionOk="0" h="2931" w="2017">
                  <a:moveTo>
                    <a:pt x="1370" y="0"/>
                  </a:moveTo>
                  <a:cubicBezTo>
                    <a:pt x="1012" y="0"/>
                    <a:pt x="641" y="99"/>
                    <a:pt x="342" y="316"/>
                  </a:cubicBezTo>
                  <a:cubicBezTo>
                    <a:pt x="210" y="426"/>
                    <a:pt x="202" y="489"/>
                    <a:pt x="286" y="528"/>
                  </a:cubicBezTo>
                  <a:lnTo>
                    <a:pt x="286" y="528"/>
                  </a:lnTo>
                  <a:cubicBezTo>
                    <a:pt x="250" y="558"/>
                    <a:pt x="225" y="591"/>
                    <a:pt x="218" y="626"/>
                  </a:cubicBezTo>
                  <a:cubicBezTo>
                    <a:pt x="62" y="1340"/>
                    <a:pt x="0" y="2084"/>
                    <a:pt x="62" y="2829"/>
                  </a:cubicBezTo>
                  <a:cubicBezTo>
                    <a:pt x="62" y="2903"/>
                    <a:pt x="130" y="2931"/>
                    <a:pt x="230" y="2931"/>
                  </a:cubicBezTo>
                  <a:cubicBezTo>
                    <a:pt x="510" y="2931"/>
                    <a:pt x="1049" y="2711"/>
                    <a:pt x="1117" y="2643"/>
                  </a:cubicBezTo>
                  <a:cubicBezTo>
                    <a:pt x="1706" y="2146"/>
                    <a:pt x="2017" y="1433"/>
                    <a:pt x="1986" y="657"/>
                  </a:cubicBezTo>
                  <a:cubicBezTo>
                    <a:pt x="1955" y="285"/>
                    <a:pt x="1924" y="37"/>
                    <a:pt x="1520" y="6"/>
                  </a:cubicBezTo>
                  <a:cubicBezTo>
                    <a:pt x="1471" y="2"/>
                    <a:pt x="1421" y="0"/>
                    <a:pt x="1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
            <p:cNvSpPr/>
            <p:nvPr/>
          </p:nvSpPr>
          <p:spPr>
            <a:xfrm>
              <a:off x="3819300" y="3848450"/>
              <a:ext cx="66700" cy="75350"/>
            </a:xfrm>
            <a:custGeom>
              <a:rect b="b" l="l" r="r" t="t"/>
              <a:pathLst>
                <a:path extrusionOk="0" h="3014" w="2668">
                  <a:moveTo>
                    <a:pt x="1789" y="0"/>
                  </a:moveTo>
                  <a:cubicBezTo>
                    <a:pt x="1481" y="0"/>
                    <a:pt x="1020" y="189"/>
                    <a:pt x="931" y="346"/>
                  </a:cubicBezTo>
                  <a:lnTo>
                    <a:pt x="466" y="1183"/>
                  </a:lnTo>
                  <a:cubicBezTo>
                    <a:pt x="403" y="1276"/>
                    <a:pt x="497" y="1300"/>
                    <a:pt x="613" y="1300"/>
                  </a:cubicBezTo>
                  <a:cubicBezTo>
                    <a:pt x="698" y="1300"/>
                    <a:pt x="796" y="1287"/>
                    <a:pt x="854" y="1280"/>
                  </a:cubicBezTo>
                  <a:lnTo>
                    <a:pt x="854" y="1280"/>
                  </a:lnTo>
                  <a:cubicBezTo>
                    <a:pt x="806" y="1307"/>
                    <a:pt x="759" y="1337"/>
                    <a:pt x="714" y="1369"/>
                  </a:cubicBezTo>
                  <a:lnTo>
                    <a:pt x="745" y="1369"/>
                  </a:lnTo>
                  <a:cubicBezTo>
                    <a:pt x="435" y="1711"/>
                    <a:pt x="0" y="2207"/>
                    <a:pt x="310" y="2703"/>
                  </a:cubicBezTo>
                  <a:cubicBezTo>
                    <a:pt x="466" y="2936"/>
                    <a:pt x="683" y="3013"/>
                    <a:pt x="911" y="3013"/>
                  </a:cubicBezTo>
                  <a:cubicBezTo>
                    <a:pt x="1140" y="3013"/>
                    <a:pt x="1381" y="2936"/>
                    <a:pt x="1582" y="2858"/>
                  </a:cubicBezTo>
                  <a:cubicBezTo>
                    <a:pt x="2668" y="2455"/>
                    <a:pt x="2606" y="935"/>
                    <a:pt x="2048" y="98"/>
                  </a:cubicBezTo>
                  <a:cubicBezTo>
                    <a:pt x="2004" y="28"/>
                    <a:pt x="1908" y="0"/>
                    <a:pt x="17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
            <p:cNvSpPr/>
            <p:nvPr/>
          </p:nvSpPr>
          <p:spPr>
            <a:xfrm>
              <a:off x="4278375" y="3872450"/>
              <a:ext cx="63625" cy="77775"/>
            </a:xfrm>
            <a:custGeom>
              <a:rect b="b" l="l" r="r" t="t"/>
              <a:pathLst>
                <a:path extrusionOk="0" h="3111" w="2545">
                  <a:moveTo>
                    <a:pt x="1622" y="1"/>
                  </a:moveTo>
                  <a:cubicBezTo>
                    <a:pt x="1248" y="1"/>
                    <a:pt x="675" y="269"/>
                    <a:pt x="838" y="502"/>
                  </a:cubicBezTo>
                  <a:cubicBezTo>
                    <a:pt x="908" y="589"/>
                    <a:pt x="967" y="684"/>
                    <a:pt x="1017" y="782"/>
                  </a:cubicBezTo>
                  <a:lnTo>
                    <a:pt x="1017" y="782"/>
                  </a:lnTo>
                  <a:cubicBezTo>
                    <a:pt x="835" y="828"/>
                    <a:pt x="673" y="905"/>
                    <a:pt x="621" y="999"/>
                  </a:cubicBezTo>
                  <a:cubicBezTo>
                    <a:pt x="342" y="1464"/>
                    <a:pt x="1" y="2146"/>
                    <a:pt x="156" y="2705"/>
                  </a:cubicBezTo>
                  <a:cubicBezTo>
                    <a:pt x="223" y="3008"/>
                    <a:pt x="464" y="3110"/>
                    <a:pt x="731" y="3110"/>
                  </a:cubicBezTo>
                  <a:cubicBezTo>
                    <a:pt x="954" y="3110"/>
                    <a:pt x="1196" y="3038"/>
                    <a:pt x="1366" y="2953"/>
                  </a:cubicBezTo>
                  <a:cubicBezTo>
                    <a:pt x="2451" y="2457"/>
                    <a:pt x="2544" y="937"/>
                    <a:pt x="1893" y="99"/>
                  </a:cubicBezTo>
                  <a:cubicBezTo>
                    <a:pt x="1847" y="30"/>
                    <a:pt x="1745" y="1"/>
                    <a:pt x="16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
            <p:cNvSpPr/>
            <p:nvPr/>
          </p:nvSpPr>
          <p:spPr>
            <a:xfrm>
              <a:off x="4287675" y="4167850"/>
              <a:ext cx="65175" cy="79700"/>
            </a:xfrm>
            <a:custGeom>
              <a:rect b="b" l="l" r="r" t="t"/>
              <a:pathLst>
                <a:path extrusionOk="0" h="3188" w="2607">
                  <a:moveTo>
                    <a:pt x="1441" y="1215"/>
                  </a:moveTo>
                  <a:cubicBezTo>
                    <a:pt x="1414" y="1383"/>
                    <a:pt x="1379" y="1539"/>
                    <a:pt x="1304" y="1714"/>
                  </a:cubicBezTo>
                  <a:cubicBezTo>
                    <a:pt x="1284" y="1777"/>
                    <a:pt x="1261" y="1838"/>
                    <a:pt x="1234" y="1897"/>
                  </a:cubicBezTo>
                  <a:lnTo>
                    <a:pt x="1234" y="1897"/>
                  </a:lnTo>
                  <a:cubicBezTo>
                    <a:pt x="1283" y="1663"/>
                    <a:pt x="1351" y="1435"/>
                    <a:pt x="1441" y="1215"/>
                  </a:cubicBezTo>
                  <a:close/>
                  <a:moveTo>
                    <a:pt x="2001" y="1"/>
                  </a:moveTo>
                  <a:cubicBezTo>
                    <a:pt x="1965" y="1"/>
                    <a:pt x="1929" y="3"/>
                    <a:pt x="1893" y="8"/>
                  </a:cubicBezTo>
                  <a:cubicBezTo>
                    <a:pt x="1869" y="7"/>
                    <a:pt x="1845" y="6"/>
                    <a:pt x="1821" y="6"/>
                  </a:cubicBezTo>
                  <a:cubicBezTo>
                    <a:pt x="1324" y="6"/>
                    <a:pt x="890" y="310"/>
                    <a:pt x="683" y="784"/>
                  </a:cubicBezTo>
                  <a:cubicBezTo>
                    <a:pt x="664" y="856"/>
                    <a:pt x="698" y="906"/>
                    <a:pt x="765" y="937"/>
                  </a:cubicBezTo>
                  <a:lnTo>
                    <a:pt x="765" y="937"/>
                  </a:lnTo>
                  <a:cubicBezTo>
                    <a:pt x="596" y="994"/>
                    <a:pt x="453" y="1080"/>
                    <a:pt x="404" y="1187"/>
                  </a:cubicBezTo>
                  <a:cubicBezTo>
                    <a:pt x="156" y="1777"/>
                    <a:pt x="1" y="2397"/>
                    <a:pt x="1" y="3048"/>
                  </a:cubicBezTo>
                  <a:cubicBezTo>
                    <a:pt x="1" y="3157"/>
                    <a:pt x="140" y="3188"/>
                    <a:pt x="292" y="3188"/>
                  </a:cubicBezTo>
                  <a:cubicBezTo>
                    <a:pt x="443" y="3188"/>
                    <a:pt x="606" y="3157"/>
                    <a:pt x="652" y="3141"/>
                  </a:cubicBezTo>
                  <a:cubicBezTo>
                    <a:pt x="1645" y="2800"/>
                    <a:pt x="2513" y="2025"/>
                    <a:pt x="2576" y="908"/>
                  </a:cubicBezTo>
                  <a:cubicBezTo>
                    <a:pt x="2607" y="660"/>
                    <a:pt x="2576" y="412"/>
                    <a:pt x="2482" y="195"/>
                  </a:cubicBezTo>
                  <a:cubicBezTo>
                    <a:pt x="2353" y="65"/>
                    <a:pt x="2181"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
            <p:cNvSpPr/>
            <p:nvPr/>
          </p:nvSpPr>
          <p:spPr>
            <a:xfrm>
              <a:off x="3652400" y="4192450"/>
              <a:ext cx="73850" cy="83825"/>
            </a:xfrm>
            <a:custGeom>
              <a:rect b="b" l="l" r="r" t="t"/>
              <a:pathLst>
                <a:path extrusionOk="0" h="3353" w="2954">
                  <a:moveTo>
                    <a:pt x="1620" y="1597"/>
                  </a:moveTo>
                  <a:lnTo>
                    <a:pt x="1620" y="1597"/>
                  </a:lnTo>
                  <a:cubicBezTo>
                    <a:pt x="1611" y="1650"/>
                    <a:pt x="1600" y="1702"/>
                    <a:pt x="1589" y="1754"/>
                  </a:cubicBezTo>
                  <a:cubicBezTo>
                    <a:pt x="1567" y="1889"/>
                    <a:pt x="1528" y="2007"/>
                    <a:pt x="1473" y="2132"/>
                  </a:cubicBezTo>
                  <a:lnTo>
                    <a:pt x="1473" y="2132"/>
                  </a:lnTo>
                  <a:cubicBezTo>
                    <a:pt x="1486" y="1925"/>
                    <a:pt x="1537" y="1720"/>
                    <a:pt x="1620" y="1597"/>
                  </a:cubicBezTo>
                  <a:close/>
                  <a:moveTo>
                    <a:pt x="2436" y="1"/>
                  </a:moveTo>
                  <a:cubicBezTo>
                    <a:pt x="2170" y="1"/>
                    <a:pt x="1811" y="136"/>
                    <a:pt x="1713" y="234"/>
                  </a:cubicBezTo>
                  <a:cubicBezTo>
                    <a:pt x="1589" y="389"/>
                    <a:pt x="1465" y="513"/>
                    <a:pt x="1341" y="668"/>
                  </a:cubicBezTo>
                  <a:cubicBezTo>
                    <a:pt x="1170" y="851"/>
                    <a:pt x="1234" y="962"/>
                    <a:pt x="1390" y="1013"/>
                  </a:cubicBezTo>
                  <a:lnTo>
                    <a:pt x="1390" y="1013"/>
                  </a:lnTo>
                  <a:cubicBezTo>
                    <a:pt x="1247" y="1044"/>
                    <a:pt x="1105" y="1105"/>
                    <a:pt x="1000" y="1165"/>
                  </a:cubicBezTo>
                  <a:cubicBezTo>
                    <a:pt x="235" y="1576"/>
                    <a:pt x="0" y="3353"/>
                    <a:pt x="1087" y="3353"/>
                  </a:cubicBezTo>
                  <a:cubicBezTo>
                    <a:pt x="1147" y="3353"/>
                    <a:pt x="1211" y="3347"/>
                    <a:pt x="1279" y="3336"/>
                  </a:cubicBezTo>
                  <a:cubicBezTo>
                    <a:pt x="2551" y="3119"/>
                    <a:pt x="2954" y="1258"/>
                    <a:pt x="2737" y="172"/>
                  </a:cubicBezTo>
                  <a:cubicBezTo>
                    <a:pt x="2714" y="47"/>
                    <a:pt x="2590" y="1"/>
                    <a:pt x="2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
            <p:cNvSpPr/>
            <p:nvPr/>
          </p:nvSpPr>
          <p:spPr>
            <a:xfrm>
              <a:off x="3725450" y="4337000"/>
              <a:ext cx="71150" cy="87775"/>
            </a:xfrm>
            <a:custGeom>
              <a:rect b="b" l="l" r="r" t="t"/>
              <a:pathLst>
                <a:path extrusionOk="0" h="3511" w="2846">
                  <a:moveTo>
                    <a:pt x="2581" y="1"/>
                  </a:moveTo>
                  <a:cubicBezTo>
                    <a:pt x="2286" y="1"/>
                    <a:pt x="1819" y="182"/>
                    <a:pt x="1738" y="284"/>
                  </a:cubicBezTo>
                  <a:cubicBezTo>
                    <a:pt x="1421" y="691"/>
                    <a:pt x="1170" y="1148"/>
                    <a:pt x="1022" y="1643"/>
                  </a:cubicBezTo>
                  <a:lnTo>
                    <a:pt x="1022" y="1643"/>
                  </a:lnTo>
                  <a:cubicBezTo>
                    <a:pt x="991" y="1663"/>
                    <a:pt x="960" y="1686"/>
                    <a:pt x="931" y="1711"/>
                  </a:cubicBezTo>
                  <a:lnTo>
                    <a:pt x="900" y="1680"/>
                  </a:lnTo>
                  <a:cubicBezTo>
                    <a:pt x="559" y="1959"/>
                    <a:pt x="1" y="2393"/>
                    <a:pt x="125" y="2920"/>
                  </a:cubicBezTo>
                  <a:cubicBezTo>
                    <a:pt x="253" y="3279"/>
                    <a:pt x="593" y="3511"/>
                    <a:pt x="952" y="3511"/>
                  </a:cubicBezTo>
                  <a:cubicBezTo>
                    <a:pt x="1027" y="3511"/>
                    <a:pt x="1104" y="3500"/>
                    <a:pt x="1180" y="3479"/>
                  </a:cubicBezTo>
                  <a:cubicBezTo>
                    <a:pt x="1831" y="3355"/>
                    <a:pt x="2079" y="2951"/>
                    <a:pt x="2265" y="2362"/>
                  </a:cubicBezTo>
                  <a:cubicBezTo>
                    <a:pt x="2513" y="1649"/>
                    <a:pt x="2700" y="935"/>
                    <a:pt x="2824" y="191"/>
                  </a:cubicBezTo>
                  <a:cubicBezTo>
                    <a:pt x="2845" y="51"/>
                    <a:pt x="2737" y="1"/>
                    <a:pt x="25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
            <p:cNvSpPr/>
            <p:nvPr/>
          </p:nvSpPr>
          <p:spPr>
            <a:xfrm>
              <a:off x="3960575" y="4329600"/>
              <a:ext cx="56500" cy="67600"/>
            </a:xfrm>
            <a:custGeom>
              <a:rect b="b" l="l" r="r" t="t"/>
              <a:pathLst>
                <a:path extrusionOk="0" h="2704" w="2260">
                  <a:moveTo>
                    <a:pt x="1231" y="0"/>
                  </a:moveTo>
                  <a:cubicBezTo>
                    <a:pt x="1161" y="0"/>
                    <a:pt x="1090" y="7"/>
                    <a:pt x="1018" y="21"/>
                  </a:cubicBezTo>
                  <a:cubicBezTo>
                    <a:pt x="832" y="52"/>
                    <a:pt x="429" y="177"/>
                    <a:pt x="398" y="394"/>
                  </a:cubicBezTo>
                  <a:cubicBezTo>
                    <a:pt x="387" y="481"/>
                    <a:pt x="422" y="542"/>
                    <a:pt x="480" y="582"/>
                  </a:cubicBezTo>
                  <a:lnTo>
                    <a:pt x="480" y="582"/>
                  </a:lnTo>
                  <a:cubicBezTo>
                    <a:pt x="110" y="1159"/>
                    <a:pt x="0" y="1846"/>
                    <a:pt x="150" y="2534"/>
                  </a:cubicBezTo>
                  <a:cubicBezTo>
                    <a:pt x="175" y="2659"/>
                    <a:pt x="302" y="2704"/>
                    <a:pt x="454" y="2704"/>
                  </a:cubicBezTo>
                  <a:cubicBezTo>
                    <a:pt x="678" y="2704"/>
                    <a:pt x="957" y="2608"/>
                    <a:pt x="1049" y="2534"/>
                  </a:cubicBezTo>
                  <a:cubicBezTo>
                    <a:pt x="1577" y="2162"/>
                    <a:pt x="2259" y="1665"/>
                    <a:pt x="2259" y="983"/>
                  </a:cubicBezTo>
                  <a:cubicBezTo>
                    <a:pt x="2232" y="407"/>
                    <a:pt x="1767" y="0"/>
                    <a:pt x="12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
            <p:cNvSpPr/>
            <p:nvPr/>
          </p:nvSpPr>
          <p:spPr>
            <a:xfrm>
              <a:off x="4174850" y="4333225"/>
              <a:ext cx="77200" cy="87325"/>
            </a:xfrm>
            <a:custGeom>
              <a:rect b="b" l="l" r="r" t="t"/>
              <a:pathLst>
                <a:path extrusionOk="0" h="3493" w="3088">
                  <a:moveTo>
                    <a:pt x="1720" y="1468"/>
                  </a:moveTo>
                  <a:cubicBezTo>
                    <a:pt x="1652" y="1832"/>
                    <a:pt x="1506" y="2180"/>
                    <a:pt x="1288" y="2482"/>
                  </a:cubicBezTo>
                  <a:cubicBezTo>
                    <a:pt x="1203" y="2595"/>
                    <a:pt x="1163" y="2650"/>
                    <a:pt x="1157" y="2650"/>
                  </a:cubicBezTo>
                  <a:cubicBezTo>
                    <a:pt x="1149" y="2650"/>
                    <a:pt x="1189" y="2572"/>
                    <a:pt x="1257" y="2420"/>
                  </a:cubicBezTo>
                  <a:cubicBezTo>
                    <a:pt x="1319" y="2265"/>
                    <a:pt x="1350" y="2110"/>
                    <a:pt x="1443" y="1955"/>
                  </a:cubicBezTo>
                  <a:cubicBezTo>
                    <a:pt x="1521" y="1783"/>
                    <a:pt x="1615" y="1620"/>
                    <a:pt x="1720" y="1468"/>
                  </a:cubicBezTo>
                  <a:close/>
                  <a:moveTo>
                    <a:pt x="2343" y="1"/>
                  </a:moveTo>
                  <a:cubicBezTo>
                    <a:pt x="1838" y="26"/>
                    <a:pt x="1272" y="318"/>
                    <a:pt x="1145" y="793"/>
                  </a:cubicBezTo>
                  <a:lnTo>
                    <a:pt x="1145" y="793"/>
                  </a:lnTo>
                  <a:cubicBezTo>
                    <a:pt x="598" y="1287"/>
                    <a:pt x="262" y="1932"/>
                    <a:pt x="109" y="2637"/>
                  </a:cubicBezTo>
                  <a:cubicBezTo>
                    <a:pt x="1" y="3207"/>
                    <a:pt x="438" y="3492"/>
                    <a:pt x="944" y="3492"/>
                  </a:cubicBezTo>
                  <a:cubicBezTo>
                    <a:pt x="1016" y="3492"/>
                    <a:pt x="1090" y="3486"/>
                    <a:pt x="1164" y="3475"/>
                  </a:cubicBezTo>
                  <a:cubicBezTo>
                    <a:pt x="2529" y="3195"/>
                    <a:pt x="3087" y="1458"/>
                    <a:pt x="2839" y="249"/>
                  </a:cubicBezTo>
                  <a:cubicBezTo>
                    <a:pt x="2808" y="32"/>
                    <a:pt x="2498" y="1"/>
                    <a:pt x="23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8" name="Google Shape;508;p3"/>
          <p:cNvSpPr/>
          <p:nvPr/>
        </p:nvSpPr>
        <p:spPr>
          <a:xfrm>
            <a:off x="4772025" y="4040688"/>
            <a:ext cx="378599" cy="316724"/>
          </a:xfrm>
          <a:custGeom>
            <a:rect b="b" l="l" r="r" t="t"/>
            <a:pathLst>
              <a:path extrusionOk="0" h="9654" w="11540">
                <a:moveTo>
                  <a:pt x="5412" y="1"/>
                </a:moveTo>
                <a:cubicBezTo>
                  <a:pt x="4719" y="1"/>
                  <a:pt x="4023" y="114"/>
                  <a:pt x="3350" y="345"/>
                </a:cubicBezTo>
                <a:lnTo>
                  <a:pt x="3695" y="271"/>
                </a:lnTo>
                <a:lnTo>
                  <a:pt x="3695" y="271"/>
                </a:lnTo>
                <a:cubicBezTo>
                  <a:pt x="2234" y="700"/>
                  <a:pt x="929" y="1718"/>
                  <a:pt x="404" y="3137"/>
                </a:cubicBezTo>
                <a:cubicBezTo>
                  <a:pt x="0" y="4316"/>
                  <a:pt x="93" y="5619"/>
                  <a:pt x="683" y="6704"/>
                </a:cubicBezTo>
                <a:cubicBezTo>
                  <a:pt x="1272" y="7790"/>
                  <a:pt x="2234" y="8628"/>
                  <a:pt x="3350" y="9124"/>
                </a:cubicBezTo>
                <a:cubicBezTo>
                  <a:pt x="4141" y="9475"/>
                  <a:pt x="5003" y="9654"/>
                  <a:pt x="5855" y="9654"/>
                </a:cubicBezTo>
                <a:cubicBezTo>
                  <a:pt x="7110" y="9654"/>
                  <a:pt x="8346" y="9267"/>
                  <a:pt x="9306" y="8472"/>
                </a:cubicBezTo>
                <a:cubicBezTo>
                  <a:pt x="10950" y="7139"/>
                  <a:pt x="11540" y="4595"/>
                  <a:pt x="10516" y="2765"/>
                </a:cubicBezTo>
                <a:cubicBezTo>
                  <a:pt x="10175" y="2207"/>
                  <a:pt x="9740" y="1679"/>
                  <a:pt x="9213" y="1276"/>
                </a:cubicBezTo>
                <a:cubicBezTo>
                  <a:pt x="8105" y="435"/>
                  <a:pt x="6766" y="1"/>
                  <a:pt x="54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
          <p:cNvSpPr/>
          <p:nvPr/>
        </p:nvSpPr>
        <p:spPr>
          <a:xfrm rot="-7924493">
            <a:off x="7750545" y="1004012"/>
            <a:ext cx="2380423" cy="2128278"/>
          </a:xfrm>
          <a:custGeom>
            <a:rect b="b" l="l" r="r" t="t"/>
            <a:pathLst>
              <a:path extrusionOk="0" h="39391" w="44049">
                <a:moveTo>
                  <a:pt x="41815" y="18643"/>
                </a:moveTo>
                <a:lnTo>
                  <a:pt x="41815" y="18643"/>
                </a:lnTo>
                <a:cubicBezTo>
                  <a:pt x="36665" y="23993"/>
                  <a:pt x="31303" y="29104"/>
                  <a:pt x="25751" y="33974"/>
                </a:cubicBezTo>
                <a:lnTo>
                  <a:pt x="25751" y="33974"/>
                </a:lnTo>
                <a:cubicBezTo>
                  <a:pt x="31957" y="31422"/>
                  <a:pt x="37381" y="27268"/>
                  <a:pt x="41474" y="21931"/>
                </a:cubicBezTo>
                <a:cubicBezTo>
                  <a:pt x="42249" y="20969"/>
                  <a:pt x="42869" y="19356"/>
                  <a:pt x="41815" y="18643"/>
                </a:cubicBezTo>
                <a:close/>
                <a:moveTo>
                  <a:pt x="2792" y="17030"/>
                </a:moveTo>
                <a:lnTo>
                  <a:pt x="2792" y="17030"/>
                </a:lnTo>
                <a:cubicBezTo>
                  <a:pt x="6077" y="25551"/>
                  <a:pt x="13820" y="31335"/>
                  <a:pt x="21393" y="36562"/>
                </a:cubicBezTo>
                <a:lnTo>
                  <a:pt x="21393" y="36562"/>
                </a:lnTo>
                <a:cubicBezTo>
                  <a:pt x="18871" y="27306"/>
                  <a:pt x="11868" y="19972"/>
                  <a:pt x="2792" y="17030"/>
                </a:cubicBezTo>
                <a:close/>
                <a:moveTo>
                  <a:pt x="24847" y="0"/>
                </a:moveTo>
                <a:lnTo>
                  <a:pt x="24847" y="0"/>
                </a:lnTo>
                <a:cubicBezTo>
                  <a:pt x="20535" y="11105"/>
                  <a:pt x="25778" y="23916"/>
                  <a:pt x="22738" y="35424"/>
                </a:cubicBezTo>
                <a:cubicBezTo>
                  <a:pt x="22148" y="23544"/>
                  <a:pt x="19977" y="11787"/>
                  <a:pt x="16317" y="465"/>
                </a:cubicBezTo>
                <a:cubicBezTo>
                  <a:pt x="12719" y="5677"/>
                  <a:pt x="13525" y="12687"/>
                  <a:pt x="15541" y="18674"/>
                </a:cubicBezTo>
                <a:cubicBezTo>
                  <a:pt x="17554" y="24618"/>
                  <a:pt x="20678" y="30315"/>
                  <a:pt x="21400" y="36566"/>
                </a:cubicBezTo>
                <a:lnTo>
                  <a:pt x="21400" y="36566"/>
                </a:lnTo>
                <a:cubicBezTo>
                  <a:pt x="21398" y="36565"/>
                  <a:pt x="21395" y="36563"/>
                  <a:pt x="21393" y="36562"/>
                </a:cubicBezTo>
                <a:lnTo>
                  <a:pt x="21393" y="36562"/>
                </a:lnTo>
                <a:cubicBezTo>
                  <a:pt x="21397" y="36575"/>
                  <a:pt x="21400" y="36589"/>
                  <a:pt x="21404" y="36603"/>
                </a:cubicBezTo>
                <a:cubicBezTo>
                  <a:pt x="21403" y="36591"/>
                  <a:pt x="21401" y="36579"/>
                  <a:pt x="21400" y="36566"/>
                </a:cubicBezTo>
                <a:lnTo>
                  <a:pt x="21400" y="36566"/>
                </a:lnTo>
                <a:cubicBezTo>
                  <a:pt x="21764" y="36818"/>
                  <a:pt x="22127" y="37067"/>
                  <a:pt x="22490" y="37316"/>
                </a:cubicBezTo>
                <a:cubicBezTo>
                  <a:pt x="17961" y="35052"/>
                  <a:pt x="13215" y="33253"/>
                  <a:pt x="8314" y="31950"/>
                </a:cubicBezTo>
                <a:cubicBezTo>
                  <a:pt x="6992" y="31601"/>
                  <a:pt x="5548" y="31314"/>
                  <a:pt x="4169" y="31314"/>
                </a:cubicBezTo>
                <a:cubicBezTo>
                  <a:pt x="2603" y="31314"/>
                  <a:pt x="1122" y="31684"/>
                  <a:pt x="1" y="32756"/>
                </a:cubicBezTo>
                <a:cubicBezTo>
                  <a:pt x="5259" y="37064"/>
                  <a:pt x="11824" y="39390"/>
                  <a:pt x="18562" y="39390"/>
                </a:cubicBezTo>
                <a:cubicBezTo>
                  <a:pt x="19734" y="39390"/>
                  <a:pt x="20910" y="39320"/>
                  <a:pt x="22086" y="39177"/>
                </a:cubicBezTo>
                <a:cubicBezTo>
                  <a:pt x="22941" y="39305"/>
                  <a:pt x="23802" y="39364"/>
                  <a:pt x="24666" y="39364"/>
                </a:cubicBezTo>
                <a:cubicBezTo>
                  <a:pt x="31384" y="39364"/>
                  <a:pt x="38276" y="35758"/>
                  <a:pt x="44048" y="32322"/>
                </a:cubicBezTo>
                <a:cubicBezTo>
                  <a:pt x="42166" y="31703"/>
                  <a:pt x="40239" y="31445"/>
                  <a:pt x="38294" y="31445"/>
                </a:cubicBezTo>
                <a:cubicBezTo>
                  <a:pt x="34072" y="31445"/>
                  <a:pt x="29766" y="32665"/>
                  <a:pt x="25642" y="34070"/>
                </a:cubicBezTo>
                <a:lnTo>
                  <a:pt x="25642" y="34070"/>
                </a:lnTo>
                <a:cubicBezTo>
                  <a:pt x="25244" y="34419"/>
                  <a:pt x="24844" y="34767"/>
                  <a:pt x="24444" y="35114"/>
                </a:cubicBezTo>
                <a:cubicBezTo>
                  <a:pt x="24692" y="34819"/>
                  <a:pt x="24940" y="34523"/>
                  <a:pt x="25187" y="34226"/>
                </a:cubicBezTo>
                <a:lnTo>
                  <a:pt x="25187" y="34226"/>
                </a:lnTo>
                <a:cubicBezTo>
                  <a:pt x="24935" y="34313"/>
                  <a:pt x="24684" y="34400"/>
                  <a:pt x="24435" y="34488"/>
                </a:cubicBezTo>
                <a:lnTo>
                  <a:pt x="24435" y="34488"/>
                </a:lnTo>
                <a:cubicBezTo>
                  <a:pt x="24697" y="34391"/>
                  <a:pt x="24958" y="34292"/>
                  <a:pt x="25217" y="34189"/>
                </a:cubicBezTo>
                <a:lnTo>
                  <a:pt x="25217" y="34189"/>
                </a:lnTo>
                <a:cubicBezTo>
                  <a:pt x="25207" y="34202"/>
                  <a:pt x="25197" y="34214"/>
                  <a:pt x="25187" y="34226"/>
                </a:cubicBezTo>
                <a:lnTo>
                  <a:pt x="25187" y="34226"/>
                </a:lnTo>
                <a:cubicBezTo>
                  <a:pt x="25338" y="34174"/>
                  <a:pt x="25490" y="34122"/>
                  <a:pt x="25642" y="34070"/>
                </a:cubicBezTo>
                <a:lnTo>
                  <a:pt x="25642" y="34070"/>
                </a:lnTo>
                <a:cubicBezTo>
                  <a:pt x="25679" y="34038"/>
                  <a:pt x="25715" y="34006"/>
                  <a:pt x="25751" y="33974"/>
                </a:cubicBezTo>
                <a:lnTo>
                  <a:pt x="25751" y="33974"/>
                </a:lnTo>
                <a:cubicBezTo>
                  <a:pt x="25574" y="34047"/>
                  <a:pt x="25396" y="34119"/>
                  <a:pt x="25217" y="34189"/>
                </a:cubicBezTo>
                <a:lnTo>
                  <a:pt x="25217" y="34189"/>
                </a:lnTo>
                <a:cubicBezTo>
                  <a:pt x="28692" y="30012"/>
                  <a:pt x="32008" y="25700"/>
                  <a:pt x="34463" y="20876"/>
                </a:cubicBezTo>
                <a:cubicBezTo>
                  <a:pt x="37100" y="15665"/>
                  <a:pt x="38651" y="9771"/>
                  <a:pt x="37937" y="4002"/>
                </a:cubicBezTo>
                <a:lnTo>
                  <a:pt x="37937" y="4002"/>
                </a:lnTo>
                <a:cubicBezTo>
                  <a:pt x="29779" y="11012"/>
                  <a:pt x="31920" y="24722"/>
                  <a:pt x="25406" y="33315"/>
                </a:cubicBezTo>
                <a:cubicBezTo>
                  <a:pt x="30834" y="23047"/>
                  <a:pt x="30617" y="10050"/>
                  <a:pt x="24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 name="Google Shape;510;p3"/>
          <p:cNvGrpSpPr/>
          <p:nvPr/>
        </p:nvGrpSpPr>
        <p:grpSpPr>
          <a:xfrm rot="-1410829">
            <a:off x="4783846" y="3456329"/>
            <a:ext cx="2824180" cy="3000479"/>
            <a:chOff x="4159600" y="887163"/>
            <a:chExt cx="1265600" cy="1344550"/>
          </a:xfrm>
        </p:grpSpPr>
        <p:sp>
          <p:nvSpPr>
            <p:cNvPr id="511" name="Google Shape;511;p3"/>
            <p:cNvSpPr/>
            <p:nvPr/>
          </p:nvSpPr>
          <p:spPr>
            <a:xfrm>
              <a:off x="4159600" y="887163"/>
              <a:ext cx="1265600" cy="1344550"/>
            </a:xfrm>
            <a:custGeom>
              <a:rect b="b" l="l" r="r" t="t"/>
              <a:pathLst>
                <a:path extrusionOk="0" h="53782" w="50624">
                  <a:moveTo>
                    <a:pt x="24646" y="1"/>
                  </a:moveTo>
                  <a:cubicBezTo>
                    <a:pt x="24468" y="1"/>
                    <a:pt x="24287" y="13"/>
                    <a:pt x="24102" y="38"/>
                  </a:cubicBezTo>
                  <a:cubicBezTo>
                    <a:pt x="22706" y="224"/>
                    <a:pt x="21528" y="1123"/>
                    <a:pt x="20628" y="2178"/>
                  </a:cubicBezTo>
                  <a:cubicBezTo>
                    <a:pt x="17681" y="5714"/>
                    <a:pt x="17867" y="11391"/>
                    <a:pt x="21000" y="14741"/>
                  </a:cubicBezTo>
                  <a:cubicBezTo>
                    <a:pt x="22086" y="15857"/>
                    <a:pt x="23575" y="17067"/>
                    <a:pt x="23296" y="18618"/>
                  </a:cubicBezTo>
                  <a:cubicBezTo>
                    <a:pt x="23075" y="19846"/>
                    <a:pt x="21785" y="20490"/>
                    <a:pt x="20503" y="20490"/>
                  </a:cubicBezTo>
                  <a:cubicBezTo>
                    <a:pt x="20165" y="20490"/>
                    <a:pt x="19828" y="20446"/>
                    <a:pt x="19511" y="20355"/>
                  </a:cubicBezTo>
                  <a:cubicBezTo>
                    <a:pt x="18022" y="19952"/>
                    <a:pt x="16813" y="18866"/>
                    <a:pt x="15417" y="18091"/>
                  </a:cubicBezTo>
                  <a:cubicBezTo>
                    <a:pt x="13952" y="17299"/>
                    <a:pt x="12329" y="16903"/>
                    <a:pt x="10707" y="16903"/>
                  </a:cubicBezTo>
                  <a:cubicBezTo>
                    <a:pt x="8963" y="16903"/>
                    <a:pt x="7220" y="17361"/>
                    <a:pt x="5677" y="18277"/>
                  </a:cubicBezTo>
                  <a:cubicBezTo>
                    <a:pt x="5025" y="18649"/>
                    <a:pt x="4374" y="19176"/>
                    <a:pt x="4250" y="19921"/>
                  </a:cubicBezTo>
                  <a:cubicBezTo>
                    <a:pt x="4219" y="20479"/>
                    <a:pt x="4343" y="21007"/>
                    <a:pt x="4622" y="21472"/>
                  </a:cubicBezTo>
                  <a:cubicBezTo>
                    <a:pt x="6607" y="25504"/>
                    <a:pt x="10981" y="27893"/>
                    <a:pt x="15386" y="28730"/>
                  </a:cubicBezTo>
                  <a:cubicBezTo>
                    <a:pt x="16906" y="29009"/>
                    <a:pt x="18519" y="29196"/>
                    <a:pt x="19822" y="30064"/>
                  </a:cubicBezTo>
                  <a:cubicBezTo>
                    <a:pt x="21093" y="30933"/>
                    <a:pt x="21869" y="32825"/>
                    <a:pt x="20876" y="34066"/>
                  </a:cubicBezTo>
                  <a:cubicBezTo>
                    <a:pt x="20283" y="34807"/>
                    <a:pt x="19277" y="35036"/>
                    <a:pt x="18281" y="35036"/>
                  </a:cubicBezTo>
                  <a:cubicBezTo>
                    <a:pt x="18026" y="35036"/>
                    <a:pt x="17772" y="35021"/>
                    <a:pt x="17526" y="34996"/>
                  </a:cubicBezTo>
                  <a:cubicBezTo>
                    <a:pt x="14083" y="34655"/>
                    <a:pt x="10826" y="33166"/>
                    <a:pt x="7383" y="33135"/>
                  </a:cubicBezTo>
                  <a:cubicBezTo>
                    <a:pt x="3940" y="33135"/>
                    <a:pt x="0" y="35492"/>
                    <a:pt x="217" y="38936"/>
                  </a:cubicBezTo>
                  <a:cubicBezTo>
                    <a:pt x="404" y="42069"/>
                    <a:pt x="3909" y="43961"/>
                    <a:pt x="7011" y="44302"/>
                  </a:cubicBezTo>
                  <a:cubicBezTo>
                    <a:pt x="10144" y="44643"/>
                    <a:pt x="13432" y="44085"/>
                    <a:pt x="16409" y="45108"/>
                  </a:cubicBezTo>
                  <a:cubicBezTo>
                    <a:pt x="19387" y="46163"/>
                    <a:pt x="21838" y="49823"/>
                    <a:pt x="20039" y="52429"/>
                  </a:cubicBezTo>
                  <a:cubicBezTo>
                    <a:pt x="20039" y="52429"/>
                    <a:pt x="20984" y="53782"/>
                    <a:pt x="23076" y="53782"/>
                  </a:cubicBezTo>
                  <a:cubicBezTo>
                    <a:pt x="23870" y="53782"/>
                    <a:pt x="24828" y="53587"/>
                    <a:pt x="25963" y="53049"/>
                  </a:cubicBezTo>
                  <a:cubicBezTo>
                    <a:pt x="29329" y="51475"/>
                    <a:pt x="26087" y="44984"/>
                    <a:pt x="29757" y="44984"/>
                  </a:cubicBezTo>
                  <a:cubicBezTo>
                    <a:pt x="29775" y="44984"/>
                    <a:pt x="29792" y="44984"/>
                    <a:pt x="29810" y="44984"/>
                  </a:cubicBezTo>
                  <a:cubicBezTo>
                    <a:pt x="30958" y="44984"/>
                    <a:pt x="32105" y="45419"/>
                    <a:pt x="33222" y="45698"/>
                  </a:cubicBezTo>
                  <a:cubicBezTo>
                    <a:pt x="34398" y="46006"/>
                    <a:pt x="35607" y="46153"/>
                    <a:pt x="36817" y="46153"/>
                  </a:cubicBezTo>
                  <a:cubicBezTo>
                    <a:pt x="41703" y="46153"/>
                    <a:pt x="46605" y="43745"/>
                    <a:pt x="49414" y="39742"/>
                  </a:cubicBezTo>
                  <a:cubicBezTo>
                    <a:pt x="50065" y="38843"/>
                    <a:pt x="50624" y="37757"/>
                    <a:pt x="50469" y="36640"/>
                  </a:cubicBezTo>
                  <a:cubicBezTo>
                    <a:pt x="50252" y="35027"/>
                    <a:pt x="48483" y="34004"/>
                    <a:pt x="46839" y="33973"/>
                  </a:cubicBezTo>
                  <a:cubicBezTo>
                    <a:pt x="46804" y="33972"/>
                    <a:pt x="46769" y="33972"/>
                    <a:pt x="46734" y="33972"/>
                  </a:cubicBezTo>
                  <a:cubicBezTo>
                    <a:pt x="45100" y="33972"/>
                    <a:pt x="43612" y="34669"/>
                    <a:pt x="42125" y="35337"/>
                  </a:cubicBezTo>
                  <a:cubicBezTo>
                    <a:pt x="40127" y="36196"/>
                    <a:pt x="37937" y="36981"/>
                    <a:pt x="35810" y="36981"/>
                  </a:cubicBezTo>
                  <a:cubicBezTo>
                    <a:pt x="34865" y="36981"/>
                    <a:pt x="33933" y="36826"/>
                    <a:pt x="33036" y="36454"/>
                  </a:cubicBezTo>
                  <a:cubicBezTo>
                    <a:pt x="30151" y="35275"/>
                    <a:pt x="28724" y="30747"/>
                    <a:pt x="31330" y="28978"/>
                  </a:cubicBezTo>
                  <a:cubicBezTo>
                    <a:pt x="32167" y="28420"/>
                    <a:pt x="33222" y="28265"/>
                    <a:pt x="34215" y="28079"/>
                  </a:cubicBezTo>
                  <a:cubicBezTo>
                    <a:pt x="36944" y="27645"/>
                    <a:pt x="39736" y="26962"/>
                    <a:pt x="41938" y="25256"/>
                  </a:cubicBezTo>
                  <a:cubicBezTo>
                    <a:pt x="44110" y="23581"/>
                    <a:pt x="45537" y="20634"/>
                    <a:pt x="44761" y="17998"/>
                  </a:cubicBezTo>
                  <a:cubicBezTo>
                    <a:pt x="44175" y="16083"/>
                    <a:pt x="42149" y="14691"/>
                    <a:pt x="40229" y="14691"/>
                  </a:cubicBezTo>
                  <a:cubicBezTo>
                    <a:pt x="39505" y="14691"/>
                    <a:pt x="38796" y="14889"/>
                    <a:pt x="38185" y="15330"/>
                  </a:cubicBezTo>
                  <a:cubicBezTo>
                    <a:pt x="35808" y="17113"/>
                    <a:pt x="35224" y="21685"/>
                    <a:pt x="32480" y="21685"/>
                  </a:cubicBezTo>
                  <a:cubicBezTo>
                    <a:pt x="32359" y="21685"/>
                    <a:pt x="32235" y="21676"/>
                    <a:pt x="32105" y="21658"/>
                  </a:cubicBezTo>
                  <a:cubicBezTo>
                    <a:pt x="30864" y="21472"/>
                    <a:pt x="29996" y="20293"/>
                    <a:pt x="29562" y="19083"/>
                  </a:cubicBezTo>
                  <a:cubicBezTo>
                    <a:pt x="28321" y="15547"/>
                    <a:pt x="29748" y="11701"/>
                    <a:pt x="29934" y="7947"/>
                  </a:cubicBezTo>
                  <a:cubicBezTo>
                    <a:pt x="30140" y="4380"/>
                    <a:pt x="28049" y="1"/>
                    <a:pt x="246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
            <p:cNvSpPr/>
            <p:nvPr/>
          </p:nvSpPr>
          <p:spPr>
            <a:xfrm>
              <a:off x="4735775" y="978038"/>
              <a:ext cx="48875" cy="17100"/>
            </a:xfrm>
            <a:custGeom>
              <a:rect b="b" l="l" r="r" t="t"/>
              <a:pathLst>
                <a:path extrusionOk="0" h="684" w="1955">
                  <a:moveTo>
                    <a:pt x="1179" y="1"/>
                  </a:moveTo>
                  <a:cubicBezTo>
                    <a:pt x="745" y="1"/>
                    <a:pt x="1" y="683"/>
                    <a:pt x="776" y="683"/>
                  </a:cubicBezTo>
                  <a:cubicBezTo>
                    <a:pt x="1210" y="683"/>
                    <a:pt x="1955"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
            <p:cNvSpPr/>
            <p:nvPr/>
          </p:nvSpPr>
          <p:spPr>
            <a:xfrm>
              <a:off x="4695450" y="1026888"/>
              <a:ext cx="48875" cy="14000"/>
            </a:xfrm>
            <a:custGeom>
              <a:rect b="b" l="l" r="r" t="t"/>
              <a:pathLst>
                <a:path extrusionOk="0" h="560" w="1955">
                  <a:moveTo>
                    <a:pt x="1210" y="1"/>
                  </a:moveTo>
                  <a:cubicBezTo>
                    <a:pt x="838" y="1"/>
                    <a:pt x="1" y="559"/>
                    <a:pt x="745" y="559"/>
                  </a:cubicBezTo>
                  <a:cubicBezTo>
                    <a:pt x="1117" y="559"/>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
            <p:cNvSpPr/>
            <p:nvPr/>
          </p:nvSpPr>
          <p:spPr>
            <a:xfrm>
              <a:off x="4665975" y="1081963"/>
              <a:ext cx="47350" cy="18625"/>
            </a:xfrm>
            <a:custGeom>
              <a:rect b="b" l="l" r="r" t="t"/>
              <a:pathLst>
                <a:path extrusionOk="0" h="745" w="1894">
                  <a:moveTo>
                    <a:pt x="1149" y="0"/>
                  </a:moveTo>
                  <a:cubicBezTo>
                    <a:pt x="652" y="0"/>
                    <a:pt x="1" y="745"/>
                    <a:pt x="745" y="745"/>
                  </a:cubicBezTo>
                  <a:cubicBezTo>
                    <a:pt x="1242" y="745"/>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
            <p:cNvSpPr/>
            <p:nvPr/>
          </p:nvSpPr>
          <p:spPr>
            <a:xfrm>
              <a:off x="4713300" y="1136238"/>
              <a:ext cx="47325" cy="17100"/>
            </a:xfrm>
            <a:custGeom>
              <a:rect b="b" l="l" r="r" t="t"/>
              <a:pathLst>
                <a:path extrusionOk="0" h="684" w="1893">
                  <a:moveTo>
                    <a:pt x="1148" y="1"/>
                  </a:moveTo>
                  <a:cubicBezTo>
                    <a:pt x="682" y="1"/>
                    <a:pt x="0" y="683"/>
                    <a:pt x="714" y="683"/>
                  </a:cubicBezTo>
                  <a:cubicBezTo>
                    <a:pt x="1179" y="683"/>
                    <a:pt x="1892"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
            <p:cNvSpPr/>
            <p:nvPr/>
          </p:nvSpPr>
          <p:spPr>
            <a:xfrm>
              <a:off x="4745850" y="1218438"/>
              <a:ext cx="48900" cy="14775"/>
            </a:xfrm>
            <a:custGeom>
              <a:rect b="b" l="l" r="r" t="t"/>
              <a:pathLst>
                <a:path extrusionOk="0" h="591" w="1956">
                  <a:moveTo>
                    <a:pt x="1211" y="1"/>
                  </a:moveTo>
                  <a:cubicBezTo>
                    <a:pt x="807" y="1"/>
                    <a:pt x="1" y="590"/>
                    <a:pt x="745" y="590"/>
                  </a:cubicBezTo>
                  <a:cubicBezTo>
                    <a:pt x="1149" y="590"/>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
            <p:cNvSpPr/>
            <p:nvPr/>
          </p:nvSpPr>
          <p:spPr>
            <a:xfrm>
              <a:off x="4675300" y="1188963"/>
              <a:ext cx="48875" cy="13225"/>
            </a:xfrm>
            <a:custGeom>
              <a:rect b="b" l="l" r="r" t="t"/>
              <a:pathLst>
                <a:path extrusionOk="0" h="529" w="1955">
                  <a:moveTo>
                    <a:pt x="1210" y="1"/>
                  </a:moveTo>
                  <a:cubicBezTo>
                    <a:pt x="838" y="1"/>
                    <a:pt x="0" y="528"/>
                    <a:pt x="745" y="528"/>
                  </a:cubicBezTo>
                  <a:cubicBezTo>
                    <a:pt x="1117" y="528"/>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
            <p:cNvSpPr/>
            <p:nvPr/>
          </p:nvSpPr>
          <p:spPr>
            <a:xfrm>
              <a:off x="4790050" y="1182613"/>
              <a:ext cx="27950" cy="15700"/>
            </a:xfrm>
            <a:custGeom>
              <a:rect b="b" l="l" r="r" t="t"/>
              <a:pathLst>
                <a:path extrusionOk="0" h="628" w="1118">
                  <a:moveTo>
                    <a:pt x="859" y="1"/>
                  </a:moveTo>
                  <a:cubicBezTo>
                    <a:pt x="530" y="1"/>
                    <a:pt x="1" y="154"/>
                    <a:pt x="1" y="410"/>
                  </a:cubicBezTo>
                  <a:lnTo>
                    <a:pt x="1" y="534"/>
                  </a:lnTo>
                  <a:cubicBezTo>
                    <a:pt x="1" y="598"/>
                    <a:pt x="99" y="627"/>
                    <a:pt x="237" y="627"/>
                  </a:cubicBezTo>
                  <a:cubicBezTo>
                    <a:pt x="565" y="627"/>
                    <a:pt x="1118" y="464"/>
                    <a:pt x="1118" y="224"/>
                  </a:cubicBezTo>
                  <a:lnTo>
                    <a:pt x="1118" y="100"/>
                  </a:lnTo>
                  <a:cubicBezTo>
                    <a:pt x="1118" y="32"/>
                    <a:pt x="1009" y="1"/>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
            <p:cNvSpPr/>
            <p:nvPr/>
          </p:nvSpPr>
          <p:spPr>
            <a:xfrm>
              <a:off x="4759825" y="1112213"/>
              <a:ext cx="48100" cy="17850"/>
            </a:xfrm>
            <a:custGeom>
              <a:rect b="b" l="l" r="r" t="t"/>
              <a:pathLst>
                <a:path extrusionOk="0" h="714" w="1924">
                  <a:moveTo>
                    <a:pt x="1179" y="0"/>
                  </a:moveTo>
                  <a:cubicBezTo>
                    <a:pt x="683" y="0"/>
                    <a:pt x="0" y="714"/>
                    <a:pt x="745" y="714"/>
                  </a:cubicBezTo>
                  <a:cubicBezTo>
                    <a:pt x="1241" y="714"/>
                    <a:pt x="1923"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
            <p:cNvSpPr/>
            <p:nvPr/>
          </p:nvSpPr>
          <p:spPr>
            <a:xfrm>
              <a:off x="4745850" y="1033113"/>
              <a:ext cx="48900" cy="14750"/>
            </a:xfrm>
            <a:custGeom>
              <a:rect b="b" l="l" r="r" t="t"/>
              <a:pathLst>
                <a:path extrusionOk="0" h="590" w="1956">
                  <a:moveTo>
                    <a:pt x="1211" y="0"/>
                  </a:moveTo>
                  <a:cubicBezTo>
                    <a:pt x="807" y="0"/>
                    <a:pt x="1" y="590"/>
                    <a:pt x="745"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
            <p:cNvSpPr/>
            <p:nvPr/>
          </p:nvSpPr>
          <p:spPr>
            <a:xfrm>
              <a:off x="4835825" y="1085838"/>
              <a:ext cx="44225" cy="10875"/>
            </a:xfrm>
            <a:custGeom>
              <a:rect b="b" l="l" r="r" t="t"/>
              <a:pathLst>
                <a:path extrusionOk="0" h="435" w="1769">
                  <a:moveTo>
                    <a:pt x="1241" y="0"/>
                  </a:moveTo>
                  <a:cubicBezTo>
                    <a:pt x="1024" y="0"/>
                    <a:pt x="0" y="435"/>
                    <a:pt x="527" y="435"/>
                  </a:cubicBezTo>
                  <a:cubicBezTo>
                    <a:pt x="745" y="435"/>
                    <a:pt x="1768"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
            <p:cNvSpPr/>
            <p:nvPr/>
          </p:nvSpPr>
          <p:spPr>
            <a:xfrm>
              <a:off x="4823400" y="1141663"/>
              <a:ext cx="48900" cy="13225"/>
            </a:xfrm>
            <a:custGeom>
              <a:rect b="b" l="l" r="r" t="t"/>
              <a:pathLst>
                <a:path extrusionOk="0" h="529" w="1956">
                  <a:moveTo>
                    <a:pt x="1211" y="1"/>
                  </a:moveTo>
                  <a:cubicBezTo>
                    <a:pt x="869" y="1"/>
                    <a:pt x="1" y="528"/>
                    <a:pt x="745" y="528"/>
                  </a:cubicBezTo>
                  <a:cubicBezTo>
                    <a:pt x="1086" y="528"/>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
            <p:cNvSpPr/>
            <p:nvPr/>
          </p:nvSpPr>
          <p:spPr>
            <a:xfrm>
              <a:off x="4817200" y="1019913"/>
              <a:ext cx="41125" cy="20975"/>
            </a:xfrm>
            <a:custGeom>
              <a:rect b="b" l="l" r="r" t="t"/>
              <a:pathLst>
                <a:path extrusionOk="0" h="839" w="1645">
                  <a:moveTo>
                    <a:pt x="869" y="1"/>
                  </a:moveTo>
                  <a:cubicBezTo>
                    <a:pt x="218" y="1"/>
                    <a:pt x="1" y="838"/>
                    <a:pt x="776" y="838"/>
                  </a:cubicBezTo>
                  <a:cubicBezTo>
                    <a:pt x="1428" y="838"/>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
            <p:cNvSpPr/>
            <p:nvPr/>
          </p:nvSpPr>
          <p:spPr>
            <a:xfrm>
              <a:off x="4793950" y="941588"/>
              <a:ext cx="39575" cy="22525"/>
            </a:xfrm>
            <a:custGeom>
              <a:rect b="b" l="l" r="r" t="t"/>
              <a:pathLst>
                <a:path extrusionOk="0" h="901" w="1583">
                  <a:moveTo>
                    <a:pt x="838" y="1"/>
                  </a:moveTo>
                  <a:cubicBezTo>
                    <a:pt x="186" y="1"/>
                    <a:pt x="0" y="900"/>
                    <a:pt x="745" y="900"/>
                  </a:cubicBezTo>
                  <a:cubicBezTo>
                    <a:pt x="1427" y="900"/>
                    <a:pt x="1582"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
            <p:cNvSpPr/>
            <p:nvPr/>
          </p:nvSpPr>
          <p:spPr>
            <a:xfrm>
              <a:off x="4736550" y="933063"/>
              <a:ext cx="48100" cy="19425"/>
            </a:xfrm>
            <a:custGeom>
              <a:rect b="b" l="l" r="r" t="t"/>
              <a:pathLst>
                <a:path extrusionOk="0" h="777" w="1924">
                  <a:moveTo>
                    <a:pt x="1148" y="1"/>
                  </a:moveTo>
                  <a:cubicBezTo>
                    <a:pt x="652" y="1"/>
                    <a:pt x="1" y="776"/>
                    <a:pt x="745" y="776"/>
                  </a:cubicBezTo>
                  <a:cubicBezTo>
                    <a:pt x="1241" y="776"/>
                    <a:pt x="1924"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
            <p:cNvSpPr/>
            <p:nvPr/>
          </p:nvSpPr>
          <p:spPr>
            <a:xfrm>
              <a:off x="4797050" y="1301413"/>
              <a:ext cx="48100" cy="17100"/>
            </a:xfrm>
            <a:custGeom>
              <a:rect b="b" l="l" r="r" t="t"/>
              <a:pathLst>
                <a:path extrusionOk="0" h="684" w="1924">
                  <a:moveTo>
                    <a:pt x="1179" y="1"/>
                  </a:moveTo>
                  <a:cubicBezTo>
                    <a:pt x="714" y="1"/>
                    <a:pt x="0" y="683"/>
                    <a:pt x="745" y="683"/>
                  </a:cubicBezTo>
                  <a:cubicBezTo>
                    <a:pt x="1210" y="683"/>
                    <a:pt x="192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
            <p:cNvSpPr/>
            <p:nvPr/>
          </p:nvSpPr>
          <p:spPr>
            <a:xfrm>
              <a:off x="4773000" y="1385938"/>
              <a:ext cx="48875" cy="16325"/>
            </a:xfrm>
            <a:custGeom>
              <a:rect b="b" l="l" r="r" t="t"/>
              <a:pathLst>
                <a:path extrusionOk="0" h="653" w="1955">
                  <a:moveTo>
                    <a:pt x="1179" y="1"/>
                  </a:moveTo>
                  <a:cubicBezTo>
                    <a:pt x="776" y="1"/>
                    <a:pt x="1" y="652"/>
                    <a:pt x="745" y="652"/>
                  </a:cubicBezTo>
                  <a:cubicBezTo>
                    <a:pt x="1179" y="652"/>
                    <a:pt x="1955"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
            <p:cNvSpPr/>
            <p:nvPr/>
          </p:nvSpPr>
          <p:spPr>
            <a:xfrm>
              <a:off x="4849000" y="1418513"/>
              <a:ext cx="45000" cy="11650"/>
            </a:xfrm>
            <a:custGeom>
              <a:rect b="b" l="l" r="r" t="t"/>
              <a:pathLst>
                <a:path extrusionOk="0" h="466" w="1800">
                  <a:moveTo>
                    <a:pt x="1272" y="1"/>
                  </a:moveTo>
                  <a:cubicBezTo>
                    <a:pt x="1024" y="1"/>
                    <a:pt x="0" y="466"/>
                    <a:pt x="528" y="466"/>
                  </a:cubicBezTo>
                  <a:cubicBezTo>
                    <a:pt x="776" y="466"/>
                    <a:pt x="1800"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
            <p:cNvSpPr/>
            <p:nvPr/>
          </p:nvSpPr>
          <p:spPr>
            <a:xfrm>
              <a:off x="4797050" y="1462713"/>
              <a:ext cx="48100" cy="17875"/>
            </a:xfrm>
            <a:custGeom>
              <a:rect b="b" l="l" r="r" t="t"/>
              <a:pathLst>
                <a:path extrusionOk="0" h="715" w="1924">
                  <a:moveTo>
                    <a:pt x="1148" y="1"/>
                  </a:moveTo>
                  <a:cubicBezTo>
                    <a:pt x="683" y="1"/>
                    <a:pt x="0" y="714"/>
                    <a:pt x="745" y="714"/>
                  </a:cubicBezTo>
                  <a:cubicBezTo>
                    <a:pt x="1241" y="714"/>
                    <a:pt x="192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
            <p:cNvSpPr/>
            <p:nvPr/>
          </p:nvSpPr>
          <p:spPr>
            <a:xfrm>
              <a:off x="4666750" y="1428588"/>
              <a:ext cx="45800" cy="11675"/>
            </a:xfrm>
            <a:custGeom>
              <a:rect b="b" l="l" r="r" t="t"/>
              <a:pathLst>
                <a:path extrusionOk="0" h="467" w="1832">
                  <a:moveTo>
                    <a:pt x="1273" y="1"/>
                  </a:moveTo>
                  <a:cubicBezTo>
                    <a:pt x="1056"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
            <p:cNvSpPr/>
            <p:nvPr/>
          </p:nvSpPr>
          <p:spPr>
            <a:xfrm>
              <a:off x="4605500" y="1475138"/>
              <a:ext cx="40350" cy="20175"/>
            </a:xfrm>
            <a:custGeom>
              <a:rect b="b" l="l" r="r" t="t"/>
              <a:pathLst>
                <a:path extrusionOk="0" h="807" w="1614">
                  <a:moveTo>
                    <a:pt x="869" y="0"/>
                  </a:moveTo>
                  <a:cubicBezTo>
                    <a:pt x="218" y="0"/>
                    <a:pt x="0" y="807"/>
                    <a:pt x="745" y="807"/>
                  </a:cubicBezTo>
                  <a:cubicBezTo>
                    <a:pt x="1396" y="807"/>
                    <a:pt x="1613"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
            <p:cNvSpPr/>
            <p:nvPr/>
          </p:nvSpPr>
          <p:spPr>
            <a:xfrm>
              <a:off x="4523300" y="1526313"/>
              <a:ext cx="49650" cy="12425"/>
            </a:xfrm>
            <a:custGeom>
              <a:rect b="b" l="l" r="r" t="t"/>
              <a:pathLst>
                <a:path extrusionOk="0" h="497" w="1986">
                  <a:moveTo>
                    <a:pt x="1241" y="0"/>
                  </a:moveTo>
                  <a:cubicBezTo>
                    <a:pt x="900" y="0"/>
                    <a:pt x="0" y="497"/>
                    <a:pt x="745" y="497"/>
                  </a:cubicBezTo>
                  <a:cubicBezTo>
                    <a:pt x="1086" y="497"/>
                    <a:pt x="1986"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
            <p:cNvSpPr/>
            <p:nvPr/>
          </p:nvSpPr>
          <p:spPr>
            <a:xfrm>
              <a:off x="4420150" y="1491413"/>
              <a:ext cx="40350" cy="20950"/>
            </a:xfrm>
            <a:custGeom>
              <a:rect b="b" l="l" r="r" t="t"/>
              <a:pathLst>
                <a:path extrusionOk="0" h="838" w="1614">
                  <a:moveTo>
                    <a:pt x="869" y="0"/>
                  </a:moveTo>
                  <a:cubicBezTo>
                    <a:pt x="218" y="0"/>
                    <a:pt x="1" y="838"/>
                    <a:pt x="776" y="838"/>
                  </a:cubicBezTo>
                  <a:cubicBezTo>
                    <a:pt x="1397" y="838"/>
                    <a:pt x="161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
            <p:cNvSpPr/>
            <p:nvPr/>
          </p:nvSpPr>
          <p:spPr>
            <a:xfrm>
              <a:off x="4325550" y="1385163"/>
              <a:ext cx="48100" cy="17875"/>
            </a:xfrm>
            <a:custGeom>
              <a:rect b="b" l="l" r="r" t="t"/>
              <a:pathLst>
                <a:path extrusionOk="0" h="715" w="1924">
                  <a:moveTo>
                    <a:pt x="1179" y="1"/>
                  </a:moveTo>
                  <a:cubicBezTo>
                    <a:pt x="683" y="1"/>
                    <a:pt x="0" y="714"/>
                    <a:pt x="745" y="714"/>
                  </a:cubicBezTo>
                  <a:cubicBezTo>
                    <a:pt x="1210" y="714"/>
                    <a:pt x="192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
            <p:cNvSpPr/>
            <p:nvPr/>
          </p:nvSpPr>
          <p:spPr>
            <a:xfrm>
              <a:off x="4386800" y="1437913"/>
              <a:ext cx="40350" cy="20950"/>
            </a:xfrm>
            <a:custGeom>
              <a:rect b="b" l="l" r="r" t="t"/>
              <a:pathLst>
                <a:path extrusionOk="0" h="838" w="1614">
                  <a:moveTo>
                    <a:pt x="838" y="0"/>
                  </a:moveTo>
                  <a:cubicBezTo>
                    <a:pt x="187" y="0"/>
                    <a:pt x="1" y="838"/>
                    <a:pt x="745" y="838"/>
                  </a:cubicBezTo>
                  <a:cubicBezTo>
                    <a:pt x="1397" y="838"/>
                    <a:pt x="1614" y="0"/>
                    <a:pt x="8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
            <p:cNvSpPr/>
            <p:nvPr/>
          </p:nvSpPr>
          <p:spPr>
            <a:xfrm>
              <a:off x="4489950" y="1434813"/>
              <a:ext cx="48875" cy="19400"/>
            </a:xfrm>
            <a:custGeom>
              <a:rect b="b" l="l" r="r" t="t"/>
              <a:pathLst>
                <a:path extrusionOk="0" h="776" w="1955">
                  <a:moveTo>
                    <a:pt x="1179" y="0"/>
                  </a:moveTo>
                  <a:cubicBezTo>
                    <a:pt x="652" y="0"/>
                    <a:pt x="0" y="776"/>
                    <a:pt x="776" y="776"/>
                  </a:cubicBezTo>
                  <a:cubicBezTo>
                    <a:pt x="1272" y="776"/>
                    <a:pt x="1955"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
            <p:cNvSpPr/>
            <p:nvPr/>
          </p:nvSpPr>
          <p:spPr>
            <a:xfrm>
              <a:off x="4412400" y="1385938"/>
              <a:ext cx="48875" cy="16325"/>
            </a:xfrm>
            <a:custGeom>
              <a:rect b="b" l="l" r="r" t="t"/>
              <a:pathLst>
                <a:path extrusionOk="0" h="653" w="1955">
                  <a:moveTo>
                    <a:pt x="1210" y="1"/>
                  </a:moveTo>
                  <a:cubicBezTo>
                    <a:pt x="776" y="1"/>
                    <a:pt x="1" y="652"/>
                    <a:pt x="776" y="652"/>
                  </a:cubicBezTo>
                  <a:cubicBezTo>
                    <a:pt x="1210" y="652"/>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
            <p:cNvSpPr/>
            <p:nvPr/>
          </p:nvSpPr>
          <p:spPr>
            <a:xfrm>
              <a:off x="4390700" y="1351063"/>
              <a:ext cx="45775" cy="11650"/>
            </a:xfrm>
            <a:custGeom>
              <a:rect b="b" l="l" r="r" t="t"/>
              <a:pathLst>
                <a:path extrusionOk="0" h="466" w="1831">
                  <a:moveTo>
                    <a:pt x="1272" y="0"/>
                  </a:moveTo>
                  <a:cubicBezTo>
                    <a:pt x="1024" y="0"/>
                    <a:pt x="0" y="465"/>
                    <a:pt x="558" y="465"/>
                  </a:cubicBezTo>
                  <a:cubicBezTo>
                    <a:pt x="807" y="465"/>
                    <a:pt x="1830"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
            <p:cNvSpPr/>
            <p:nvPr/>
          </p:nvSpPr>
          <p:spPr>
            <a:xfrm>
              <a:off x="4480650" y="1385163"/>
              <a:ext cx="47325" cy="17875"/>
            </a:xfrm>
            <a:custGeom>
              <a:rect b="b" l="l" r="r" t="t"/>
              <a:pathLst>
                <a:path extrusionOk="0" h="715" w="1893">
                  <a:moveTo>
                    <a:pt x="1148" y="1"/>
                  </a:moveTo>
                  <a:cubicBezTo>
                    <a:pt x="683" y="1"/>
                    <a:pt x="0" y="714"/>
                    <a:pt x="745" y="714"/>
                  </a:cubicBezTo>
                  <a:cubicBezTo>
                    <a:pt x="1210" y="714"/>
                    <a:pt x="1892"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
            <p:cNvSpPr/>
            <p:nvPr/>
          </p:nvSpPr>
          <p:spPr>
            <a:xfrm>
              <a:off x="4614800" y="1540263"/>
              <a:ext cx="48100" cy="17100"/>
            </a:xfrm>
            <a:custGeom>
              <a:rect b="b" l="l" r="r" t="t"/>
              <a:pathLst>
                <a:path extrusionOk="0" h="684" w="1924">
                  <a:moveTo>
                    <a:pt x="1179" y="1"/>
                  </a:moveTo>
                  <a:cubicBezTo>
                    <a:pt x="745" y="1"/>
                    <a:pt x="1" y="683"/>
                    <a:pt x="745" y="683"/>
                  </a:cubicBezTo>
                  <a:cubicBezTo>
                    <a:pt x="1210" y="683"/>
                    <a:pt x="192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
            <p:cNvSpPr/>
            <p:nvPr/>
          </p:nvSpPr>
          <p:spPr>
            <a:xfrm>
              <a:off x="4665200" y="1595338"/>
              <a:ext cx="48900" cy="14750"/>
            </a:xfrm>
            <a:custGeom>
              <a:rect b="b" l="l" r="r" t="t"/>
              <a:pathLst>
                <a:path extrusionOk="0" h="590" w="1956">
                  <a:moveTo>
                    <a:pt x="1211" y="0"/>
                  </a:moveTo>
                  <a:cubicBezTo>
                    <a:pt x="807" y="0"/>
                    <a:pt x="1" y="589"/>
                    <a:pt x="745" y="589"/>
                  </a:cubicBezTo>
                  <a:cubicBezTo>
                    <a:pt x="1149" y="589"/>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
            <p:cNvSpPr/>
            <p:nvPr/>
          </p:nvSpPr>
          <p:spPr>
            <a:xfrm>
              <a:off x="4699325" y="1483663"/>
              <a:ext cx="48100" cy="16300"/>
            </a:xfrm>
            <a:custGeom>
              <a:rect b="b" l="l" r="r" t="t"/>
              <a:pathLst>
                <a:path extrusionOk="0" h="652" w="1924">
                  <a:moveTo>
                    <a:pt x="1179" y="0"/>
                  </a:moveTo>
                  <a:cubicBezTo>
                    <a:pt x="745" y="0"/>
                    <a:pt x="1" y="652"/>
                    <a:pt x="745" y="652"/>
                  </a:cubicBezTo>
                  <a:cubicBezTo>
                    <a:pt x="1179" y="652"/>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
            <p:cNvSpPr/>
            <p:nvPr/>
          </p:nvSpPr>
          <p:spPr>
            <a:xfrm>
              <a:off x="4773775" y="1538713"/>
              <a:ext cx="40350" cy="20200"/>
            </a:xfrm>
            <a:custGeom>
              <a:rect b="b" l="l" r="r" t="t"/>
              <a:pathLst>
                <a:path extrusionOk="0" h="808" w="1614">
                  <a:moveTo>
                    <a:pt x="869" y="1"/>
                  </a:moveTo>
                  <a:cubicBezTo>
                    <a:pt x="218" y="1"/>
                    <a:pt x="1" y="807"/>
                    <a:pt x="745" y="807"/>
                  </a:cubicBezTo>
                  <a:cubicBezTo>
                    <a:pt x="1396" y="807"/>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
            <p:cNvSpPr/>
            <p:nvPr/>
          </p:nvSpPr>
          <p:spPr>
            <a:xfrm>
              <a:off x="4708625" y="1531738"/>
              <a:ext cx="48900" cy="14750"/>
            </a:xfrm>
            <a:custGeom>
              <a:rect b="b" l="l" r="r" t="t"/>
              <a:pathLst>
                <a:path extrusionOk="0" h="590" w="1956">
                  <a:moveTo>
                    <a:pt x="1211" y="0"/>
                  </a:moveTo>
                  <a:cubicBezTo>
                    <a:pt x="838" y="0"/>
                    <a:pt x="1" y="590"/>
                    <a:pt x="776"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
            <p:cNvSpPr/>
            <p:nvPr/>
          </p:nvSpPr>
          <p:spPr>
            <a:xfrm>
              <a:off x="4847450" y="1533288"/>
              <a:ext cx="48100" cy="17850"/>
            </a:xfrm>
            <a:custGeom>
              <a:rect b="b" l="l" r="r" t="t"/>
              <a:pathLst>
                <a:path extrusionOk="0" h="714" w="1924">
                  <a:moveTo>
                    <a:pt x="1148" y="1"/>
                  </a:moveTo>
                  <a:cubicBezTo>
                    <a:pt x="683" y="1"/>
                    <a:pt x="0" y="714"/>
                    <a:pt x="745" y="714"/>
                  </a:cubicBezTo>
                  <a:cubicBezTo>
                    <a:pt x="1241" y="714"/>
                    <a:pt x="1924"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
            <p:cNvSpPr/>
            <p:nvPr/>
          </p:nvSpPr>
          <p:spPr>
            <a:xfrm>
              <a:off x="4893975" y="1486763"/>
              <a:ext cx="48875" cy="17075"/>
            </a:xfrm>
            <a:custGeom>
              <a:rect b="b" l="l" r="r" t="t"/>
              <a:pathLst>
                <a:path extrusionOk="0" h="683" w="1955">
                  <a:moveTo>
                    <a:pt x="1210" y="0"/>
                  </a:moveTo>
                  <a:cubicBezTo>
                    <a:pt x="745" y="0"/>
                    <a:pt x="1" y="683"/>
                    <a:pt x="776" y="683"/>
                  </a:cubicBezTo>
                  <a:cubicBezTo>
                    <a:pt x="1210" y="683"/>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
            <p:cNvSpPr/>
            <p:nvPr/>
          </p:nvSpPr>
          <p:spPr>
            <a:xfrm>
              <a:off x="4935075" y="1539488"/>
              <a:ext cx="41125" cy="19425"/>
            </a:xfrm>
            <a:custGeom>
              <a:rect b="b" l="l" r="r" t="t"/>
              <a:pathLst>
                <a:path extrusionOk="0" h="777" w="1645">
                  <a:moveTo>
                    <a:pt x="869" y="1"/>
                  </a:moveTo>
                  <a:cubicBezTo>
                    <a:pt x="249" y="1"/>
                    <a:pt x="1" y="776"/>
                    <a:pt x="776" y="776"/>
                  </a:cubicBezTo>
                  <a:cubicBezTo>
                    <a:pt x="1396" y="776"/>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
            <p:cNvSpPr/>
            <p:nvPr/>
          </p:nvSpPr>
          <p:spPr>
            <a:xfrm>
              <a:off x="5052175" y="1534063"/>
              <a:ext cx="48875" cy="16300"/>
            </a:xfrm>
            <a:custGeom>
              <a:rect b="b" l="l" r="r" t="t"/>
              <a:pathLst>
                <a:path extrusionOk="0" h="652" w="1955">
                  <a:moveTo>
                    <a:pt x="1210" y="1"/>
                  </a:moveTo>
                  <a:cubicBezTo>
                    <a:pt x="776" y="1"/>
                    <a:pt x="1" y="652"/>
                    <a:pt x="776" y="652"/>
                  </a:cubicBezTo>
                  <a:cubicBezTo>
                    <a:pt x="1179" y="652"/>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
            <p:cNvSpPr/>
            <p:nvPr/>
          </p:nvSpPr>
          <p:spPr>
            <a:xfrm>
              <a:off x="4990125" y="1492963"/>
              <a:ext cx="45800" cy="11650"/>
            </a:xfrm>
            <a:custGeom>
              <a:rect b="b" l="l" r="r" t="t"/>
              <a:pathLst>
                <a:path extrusionOk="0" h="466" w="1832">
                  <a:moveTo>
                    <a:pt x="1273" y="1"/>
                  </a:moveTo>
                  <a:cubicBezTo>
                    <a:pt x="1025"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
            <p:cNvSpPr/>
            <p:nvPr/>
          </p:nvSpPr>
          <p:spPr>
            <a:xfrm>
              <a:off x="5147550" y="1501488"/>
              <a:ext cx="40350" cy="20975"/>
            </a:xfrm>
            <a:custGeom>
              <a:rect b="b" l="l" r="r" t="t"/>
              <a:pathLst>
                <a:path extrusionOk="0" h="839" w="1614">
                  <a:moveTo>
                    <a:pt x="869" y="1"/>
                  </a:moveTo>
                  <a:cubicBezTo>
                    <a:pt x="218" y="1"/>
                    <a:pt x="1" y="838"/>
                    <a:pt x="745" y="838"/>
                  </a:cubicBezTo>
                  <a:cubicBezTo>
                    <a:pt x="1397" y="838"/>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
            <p:cNvSpPr/>
            <p:nvPr/>
          </p:nvSpPr>
          <p:spPr>
            <a:xfrm>
              <a:off x="5080100" y="1468138"/>
              <a:ext cx="40350" cy="20200"/>
            </a:xfrm>
            <a:custGeom>
              <a:rect b="b" l="l" r="r" t="t"/>
              <a:pathLst>
                <a:path extrusionOk="0" h="808" w="1614">
                  <a:moveTo>
                    <a:pt x="869" y="1"/>
                  </a:moveTo>
                  <a:cubicBezTo>
                    <a:pt x="217" y="1"/>
                    <a:pt x="0" y="807"/>
                    <a:pt x="745" y="807"/>
                  </a:cubicBezTo>
                  <a:cubicBezTo>
                    <a:pt x="1396" y="807"/>
                    <a:pt x="1613"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
            <p:cNvSpPr/>
            <p:nvPr/>
          </p:nvSpPr>
          <p:spPr>
            <a:xfrm>
              <a:off x="5047525" y="1438688"/>
              <a:ext cx="45000" cy="11650"/>
            </a:xfrm>
            <a:custGeom>
              <a:rect b="b" l="l" r="r" t="t"/>
              <a:pathLst>
                <a:path extrusionOk="0" h="466" w="1800">
                  <a:moveTo>
                    <a:pt x="1272" y="0"/>
                  </a:moveTo>
                  <a:cubicBezTo>
                    <a:pt x="1024" y="0"/>
                    <a:pt x="0" y="465"/>
                    <a:pt x="528" y="465"/>
                  </a:cubicBezTo>
                  <a:cubicBezTo>
                    <a:pt x="776" y="465"/>
                    <a:pt x="1800"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
            <p:cNvSpPr/>
            <p:nvPr/>
          </p:nvSpPr>
          <p:spPr>
            <a:xfrm>
              <a:off x="5082425" y="1343288"/>
              <a:ext cx="48875" cy="14000"/>
            </a:xfrm>
            <a:custGeom>
              <a:rect b="b" l="l" r="r" t="t"/>
              <a:pathLst>
                <a:path extrusionOk="0" h="560" w="1955">
                  <a:moveTo>
                    <a:pt x="1210" y="1"/>
                  </a:moveTo>
                  <a:cubicBezTo>
                    <a:pt x="838" y="1"/>
                    <a:pt x="0" y="559"/>
                    <a:pt x="745" y="559"/>
                  </a:cubicBezTo>
                  <a:cubicBezTo>
                    <a:pt x="1148" y="559"/>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
            <p:cNvSpPr/>
            <p:nvPr/>
          </p:nvSpPr>
          <p:spPr>
            <a:xfrm>
              <a:off x="5102575" y="1403788"/>
              <a:ext cx="49650" cy="13975"/>
            </a:xfrm>
            <a:custGeom>
              <a:rect b="b" l="l" r="r" t="t"/>
              <a:pathLst>
                <a:path extrusionOk="0" h="559" w="1986">
                  <a:moveTo>
                    <a:pt x="1211" y="0"/>
                  </a:moveTo>
                  <a:cubicBezTo>
                    <a:pt x="838" y="0"/>
                    <a:pt x="1" y="559"/>
                    <a:pt x="776" y="559"/>
                  </a:cubicBezTo>
                  <a:cubicBezTo>
                    <a:pt x="1148" y="559"/>
                    <a:pt x="1986"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
            <p:cNvSpPr/>
            <p:nvPr/>
          </p:nvSpPr>
          <p:spPr>
            <a:xfrm>
              <a:off x="5170825" y="1422388"/>
              <a:ext cx="47325" cy="17100"/>
            </a:xfrm>
            <a:custGeom>
              <a:rect b="b" l="l" r="r" t="t"/>
              <a:pathLst>
                <a:path extrusionOk="0" h="684" w="1893">
                  <a:moveTo>
                    <a:pt x="1179" y="1"/>
                  </a:moveTo>
                  <a:cubicBezTo>
                    <a:pt x="714" y="1"/>
                    <a:pt x="0" y="683"/>
                    <a:pt x="745" y="683"/>
                  </a:cubicBezTo>
                  <a:cubicBezTo>
                    <a:pt x="1210" y="683"/>
                    <a:pt x="189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
            <p:cNvSpPr/>
            <p:nvPr/>
          </p:nvSpPr>
          <p:spPr>
            <a:xfrm>
              <a:off x="5211150" y="1368113"/>
              <a:ext cx="47325" cy="17850"/>
            </a:xfrm>
            <a:custGeom>
              <a:rect b="b" l="l" r="r" t="t"/>
              <a:pathLst>
                <a:path extrusionOk="0" h="714" w="1893">
                  <a:moveTo>
                    <a:pt x="1148" y="0"/>
                  </a:moveTo>
                  <a:cubicBezTo>
                    <a:pt x="683" y="0"/>
                    <a:pt x="0" y="714"/>
                    <a:pt x="745" y="714"/>
                  </a:cubicBezTo>
                  <a:cubicBezTo>
                    <a:pt x="1210" y="714"/>
                    <a:pt x="1893" y="0"/>
                    <a:pt x="1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
            <p:cNvSpPr/>
            <p:nvPr/>
          </p:nvSpPr>
          <p:spPr>
            <a:xfrm>
              <a:off x="5144450" y="1343288"/>
              <a:ext cx="40350" cy="20975"/>
            </a:xfrm>
            <a:custGeom>
              <a:rect b="b" l="l" r="r" t="t"/>
              <a:pathLst>
                <a:path extrusionOk="0" h="839" w="1614">
                  <a:moveTo>
                    <a:pt x="838" y="1"/>
                  </a:moveTo>
                  <a:cubicBezTo>
                    <a:pt x="187" y="1"/>
                    <a:pt x="1" y="838"/>
                    <a:pt x="745" y="838"/>
                  </a:cubicBezTo>
                  <a:cubicBezTo>
                    <a:pt x="1397" y="838"/>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
            <p:cNvSpPr/>
            <p:nvPr/>
          </p:nvSpPr>
          <p:spPr>
            <a:xfrm>
              <a:off x="5170050" y="1309163"/>
              <a:ext cx="48875" cy="14775"/>
            </a:xfrm>
            <a:custGeom>
              <a:rect b="b" l="l" r="r" t="t"/>
              <a:pathLst>
                <a:path extrusionOk="0" h="591" w="1955">
                  <a:moveTo>
                    <a:pt x="1210" y="1"/>
                  </a:moveTo>
                  <a:cubicBezTo>
                    <a:pt x="807" y="1"/>
                    <a:pt x="0" y="590"/>
                    <a:pt x="776" y="590"/>
                  </a:cubicBezTo>
                  <a:cubicBezTo>
                    <a:pt x="1148" y="590"/>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
            <p:cNvSpPr/>
            <p:nvPr/>
          </p:nvSpPr>
          <p:spPr>
            <a:xfrm>
              <a:off x="4761375" y="1715538"/>
              <a:ext cx="45000" cy="10875"/>
            </a:xfrm>
            <a:custGeom>
              <a:rect b="b" l="l" r="r" t="t"/>
              <a:pathLst>
                <a:path extrusionOk="0" h="435" w="1800">
                  <a:moveTo>
                    <a:pt x="1272" y="0"/>
                  </a:moveTo>
                  <a:cubicBezTo>
                    <a:pt x="1024" y="0"/>
                    <a:pt x="0" y="434"/>
                    <a:pt x="528" y="434"/>
                  </a:cubicBezTo>
                  <a:cubicBezTo>
                    <a:pt x="776" y="434"/>
                    <a:pt x="1799"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
            <p:cNvSpPr/>
            <p:nvPr/>
          </p:nvSpPr>
          <p:spPr>
            <a:xfrm>
              <a:off x="4726475" y="1661238"/>
              <a:ext cx="47325" cy="17875"/>
            </a:xfrm>
            <a:custGeom>
              <a:rect b="b" l="l" r="r" t="t"/>
              <a:pathLst>
                <a:path extrusionOk="0" h="715" w="1893">
                  <a:moveTo>
                    <a:pt x="1148" y="1"/>
                  </a:moveTo>
                  <a:cubicBezTo>
                    <a:pt x="683" y="1"/>
                    <a:pt x="0" y="714"/>
                    <a:pt x="745" y="714"/>
                  </a:cubicBezTo>
                  <a:cubicBezTo>
                    <a:pt x="1210" y="714"/>
                    <a:pt x="189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
            <p:cNvSpPr/>
            <p:nvPr/>
          </p:nvSpPr>
          <p:spPr>
            <a:xfrm>
              <a:off x="4748950" y="1626338"/>
              <a:ext cx="49675" cy="14000"/>
            </a:xfrm>
            <a:custGeom>
              <a:rect b="b" l="l" r="r" t="t"/>
              <a:pathLst>
                <a:path extrusionOk="0" h="560" w="1987">
                  <a:moveTo>
                    <a:pt x="1211" y="1"/>
                  </a:moveTo>
                  <a:cubicBezTo>
                    <a:pt x="869" y="1"/>
                    <a:pt x="1" y="559"/>
                    <a:pt x="776" y="559"/>
                  </a:cubicBezTo>
                  <a:cubicBezTo>
                    <a:pt x="1118" y="559"/>
                    <a:pt x="1986"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
            <p:cNvSpPr/>
            <p:nvPr/>
          </p:nvSpPr>
          <p:spPr>
            <a:xfrm>
              <a:off x="4823400" y="1627113"/>
              <a:ext cx="48900" cy="12450"/>
            </a:xfrm>
            <a:custGeom>
              <a:rect b="b" l="l" r="r" t="t"/>
              <a:pathLst>
                <a:path extrusionOk="0" h="498" w="1956">
                  <a:moveTo>
                    <a:pt x="1211" y="1"/>
                  </a:moveTo>
                  <a:cubicBezTo>
                    <a:pt x="869" y="1"/>
                    <a:pt x="1" y="497"/>
                    <a:pt x="745" y="497"/>
                  </a:cubicBezTo>
                  <a:cubicBezTo>
                    <a:pt x="1055" y="497"/>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
            <p:cNvSpPr/>
            <p:nvPr/>
          </p:nvSpPr>
          <p:spPr>
            <a:xfrm>
              <a:off x="4826500" y="1686063"/>
              <a:ext cx="48900" cy="15525"/>
            </a:xfrm>
            <a:custGeom>
              <a:rect b="b" l="l" r="r" t="t"/>
              <a:pathLst>
                <a:path extrusionOk="0" h="621" w="1956">
                  <a:moveTo>
                    <a:pt x="1211" y="0"/>
                  </a:moveTo>
                  <a:cubicBezTo>
                    <a:pt x="807" y="0"/>
                    <a:pt x="1" y="621"/>
                    <a:pt x="776" y="621"/>
                  </a:cubicBezTo>
                  <a:cubicBezTo>
                    <a:pt x="1180" y="621"/>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
            <p:cNvSpPr/>
            <p:nvPr/>
          </p:nvSpPr>
          <p:spPr>
            <a:xfrm>
              <a:off x="4853650" y="1797738"/>
              <a:ext cx="48875" cy="14750"/>
            </a:xfrm>
            <a:custGeom>
              <a:rect b="b" l="l" r="r" t="t"/>
              <a:pathLst>
                <a:path extrusionOk="0" h="590" w="1955">
                  <a:moveTo>
                    <a:pt x="1210" y="0"/>
                  </a:moveTo>
                  <a:cubicBezTo>
                    <a:pt x="807" y="0"/>
                    <a:pt x="1" y="589"/>
                    <a:pt x="745" y="589"/>
                  </a:cubicBezTo>
                  <a:cubicBezTo>
                    <a:pt x="1148" y="589"/>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
            <p:cNvSpPr/>
            <p:nvPr/>
          </p:nvSpPr>
          <p:spPr>
            <a:xfrm>
              <a:off x="4736550" y="1811688"/>
              <a:ext cx="48100" cy="19400"/>
            </a:xfrm>
            <a:custGeom>
              <a:rect b="b" l="l" r="r" t="t"/>
              <a:pathLst>
                <a:path extrusionOk="0" h="776" w="1924">
                  <a:moveTo>
                    <a:pt x="1148" y="0"/>
                  </a:moveTo>
                  <a:cubicBezTo>
                    <a:pt x="652" y="0"/>
                    <a:pt x="1" y="776"/>
                    <a:pt x="745" y="776"/>
                  </a:cubicBezTo>
                  <a:cubicBezTo>
                    <a:pt x="1241" y="776"/>
                    <a:pt x="1924" y="0"/>
                    <a:pt x="1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
            <p:cNvSpPr/>
            <p:nvPr/>
          </p:nvSpPr>
          <p:spPr>
            <a:xfrm>
              <a:off x="4709400" y="1769813"/>
              <a:ext cx="48125" cy="16300"/>
            </a:xfrm>
            <a:custGeom>
              <a:rect b="b" l="l" r="r" t="t"/>
              <a:pathLst>
                <a:path extrusionOk="0" h="652" w="1925">
                  <a:moveTo>
                    <a:pt x="1180" y="0"/>
                  </a:moveTo>
                  <a:cubicBezTo>
                    <a:pt x="745" y="0"/>
                    <a:pt x="1" y="652"/>
                    <a:pt x="745" y="652"/>
                  </a:cubicBezTo>
                  <a:cubicBezTo>
                    <a:pt x="1180" y="652"/>
                    <a:pt x="1924" y="0"/>
                    <a:pt x="1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
            <p:cNvSpPr/>
            <p:nvPr/>
          </p:nvSpPr>
          <p:spPr>
            <a:xfrm>
              <a:off x="4789275" y="1773688"/>
              <a:ext cx="48900" cy="14750"/>
            </a:xfrm>
            <a:custGeom>
              <a:rect b="b" l="l" r="r" t="t"/>
              <a:pathLst>
                <a:path extrusionOk="0" h="590" w="1956">
                  <a:moveTo>
                    <a:pt x="1211" y="0"/>
                  </a:moveTo>
                  <a:cubicBezTo>
                    <a:pt x="838" y="0"/>
                    <a:pt x="1" y="590"/>
                    <a:pt x="776"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
            <p:cNvSpPr/>
            <p:nvPr/>
          </p:nvSpPr>
          <p:spPr>
            <a:xfrm>
              <a:off x="4614800" y="1852788"/>
              <a:ext cx="48100" cy="18625"/>
            </a:xfrm>
            <a:custGeom>
              <a:rect b="b" l="l" r="r" t="t"/>
              <a:pathLst>
                <a:path extrusionOk="0" h="745" w="1924">
                  <a:moveTo>
                    <a:pt x="1179" y="0"/>
                  </a:moveTo>
                  <a:cubicBezTo>
                    <a:pt x="683" y="0"/>
                    <a:pt x="1" y="745"/>
                    <a:pt x="776" y="745"/>
                  </a:cubicBezTo>
                  <a:cubicBezTo>
                    <a:pt x="1241" y="745"/>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
            <p:cNvSpPr/>
            <p:nvPr/>
          </p:nvSpPr>
          <p:spPr>
            <a:xfrm>
              <a:off x="4577575" y="1790738"/>
              <a:ext cx="48875" cy="15550"/>
            </a:xfrm>
            <a:custGeom>
              <a:rect b="b" l="l" r="r" t="t"/>
              <a:pathLst>
                <a:path extrusionOk="0" h="622" w="1955">
                  <a:moveTo>
                    <a:pt x="1210" y="1"/>
                  </a:moveTo>
                  <a:cubicBezTo>
                    <a:pt x="807" y="1"/>
                    <a:pt x="1" y="621"/>
                    <a:pt x="745" y="621"/>
                  </a:cubicBezTo>
                  <a:cubicBezTo>
                    <a:pt x="1148" y="621"/>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
            <p:cNvSpPr/>
            <p:nvPr/>
          </p:nvSpPr>
          <p:spPr>
            <a:xfrm>
              <a:off x="4478325" y="1836513"/>
              <a:ext cx="45000" cy="10875"/>
            </a:xfrm>
            <a:custGeom>
              <a:rect b="b" l="l" r="r" t="t"/>
              <a:pathLst>
                <a:path extrusionOk="0" h="435" w="1800">
                  <a:moveTo>
                    <a:pt x="1272" y="0"/>
                  </a:moveTo>
                  <a:cubicBezTo>
                    <a:pt x="1024" y="0"/>
                    <a:pt x="0" y="434"/>
                    <a:pt x="528" y="434"/>
                  </a:cubicBezTo>
                  <a:cubicBezTo>
                    <a:pt x="776" y="434"/>
                    <a:pt x="1799"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
            <p:cNvSpPr/>
            <p:nvPr/>
          </p:nvSpPr>
          <p:spPr>
            <a:xfrm>
              <a:off x="4523300" y="1889238"/>
              <a:ext cx="49650" cy="13200"/>
            </a:xfrm>
            <a:custGeom>
              <a:rect b="b" l="l" r="r" t="t"/>
              <a:pathLst>
                <a:path extrusionOk="0" h="528" w="1986">
                  <a:moveTo>
                    <a:pt x="1241" y="0"/>
                  </a:moveTo>
                  <a:cubicBezTo>
                    <a:pt x="869" y="0"/>
                    <a:pt x="0" y="528"/>
                    <a:pt x="776" y="528"/>
                  </a:cubicBezTo>
                  <a:cubicBezTo>
                    <a:pt x="1117" y="528"/>
                    <a:pt x="1986"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
            <p:cNvSpPr/>
            <p:nvPr/>
          </p:nvSpPr>
          <p:spPr>
            <a:xfrm>
              <a:off x="4406200" y="1883038"/>
              <a:ext cx="41125" cy="19400"/>
            </a:xfrm>
            <a:custGeom>
              <a:rect b="b" l="l" r="r" t="t"/>
              <a:pathLst>
                <a:path extrusionOk="0" h="776" w="1645">
                  <a:moveTo>
                    <a:pt x="869" y="0"/>
                  </a:moveTo>
                  <a:cubicBezTo>
                    <a:pt x="249" y="0"/>
                    <a:pt x="0" y="776"/>
                    <a:pt x="776" y="776"/>
                  </a:cubicBezTo>
                  <a:cubicBezTo>
                    <a:pt x="1396" y="776"/>
                    <a:pt x="164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
            <p:cNvSpPr/>
            <p:nvPr/>
          </p:nvSpPr>
          <p:spPr>
            <a:xfrm>
              <a:off x="4296850" y="1914038"/>
              <a:ext cx="45000" cy="10900"/>
            </a:xfrm>
            <a:custGeom>
              <a:rect b="b" l="l" r="r" t="t"/>
              <a:pathLst>
                <a:path extrusionOk="0" h="436" w="1800">
                  <a:moveTo>
                    <a:pt x="1272" y="1"/>
                  </a:moveTo>
                  <a:cubicBezTo>
                    <a:pt x="1024" y="1"/>
                    <a:pt x="1" y="435"/>
                    <a:pt x="528" y="435"/>
                  </a:cubicBezTo>
                  <a:cubicBezTo>
                    <a:pt x="745" y="435"/>
                    <a:pt x="1800"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
            <p:cNvSpPr/>
            <p:nvPr/>
          </p:nvSpPr>
          <p:spPr>
            <a:xfrm>
              <a:off x="4226275" y="1896988"/>
              <a:ext cx="45025" cy="10875"/>
            </a:xfrm>
            <a:custGeom>
              <a:rect b="b" l="l" r="r" t="t"/>
              <a:pathLst>
                <a:path extrusionOk="0" h="435" w="1801">
                  <a:moveTo>
                    <a:pt x="1242" y="1"/>
                  </a:moveTo>
                  <a:cubicBezTo>
                    <a:pt x="1025" y="1"/>
                    <a:pt x="1" y="435"/>
                    <a:pt x="528" y="435"/>
                  </a:cubicBezTo>
                  <a:cubicBezTo>
                    <a:pt x="745" y="435"/>
                    <a:pt x="1800" y="1"/>
                    <a:pt x="12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
            <p:cNvSpPr/>
            <p:nvPr/>
          </p:nvSpPr>
          <p:spPr>
            <a:xfrm>
              <a:off x="4203800" y="1841163"/>
              <a:ext cx="48875" cy="14750"/>
            </a:xfrm>
            <a:custGeom>
              <a:rect b="b" l="l" r="r" t="t"/>
              <a:pathLst>
                <a:path extrusionOk="0" h="590" w="1955">
                  <a:moveTo>
                    <a:pt x="1210" y="0"/>
                  </a:moveTo>
                  <a:cubicBezTo>
                    <a:pt x="807" y="0"/>
                    <a:pt x="0" y="590"/>
                    <a:pt x="745" y="590"/>
                  </a:cubicBezTo>
                  <a:cubicBezTo>
                    <a:pt x="1148" y="590"/>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
            <p:cNvSpPr/>
            <p:nvPr/>
          </p:nvSpPr>
          <p:spPr>
            <a:xfrm>
              <a:off x="4278250" y="1868288"/>
              <a:ext cx="41125" cy="20975"/>
            </a:xfrm>
            <a:custGeom>
              <a:rect b="b" l="l" r="r" t="t"/>
              <a:pathLst>
                <a:path extrusionOk="0" h="839" w="1645">
                  <a:moveTo>
                    <a:pt x="869" y="1"/>
                  </a:moveTo>
                  <a:cubicBezTo>
                    <a:pt x="217" y="1"/>
                    <a:pt x="0" y="838"/>
                    <a:pt x="776" y="838"/>
                  </a:cubicBezTo>
                  <a:cubicBezTo>
                    <a:pt x="1427" y="838"/>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
            <p:cNvSpPr/>
            <p:nvPr/>
          </p:nvSpPr>
          <p:spPr>
            <a:xfrm>
              <a:off x="4347250" y="1849688"/>
              <a:ext cx="45025" cy="11650"/>
            </a:xfrm>
            <a:custGeom>
              <a:rect b="b" l="l" r="r" t="t"/>
              <a:pathLst>
                <a:path extrusionOk="0" h="466" w="1801">
                  <a:moveTo>
                    <a:pt x="1273" y="0"/>
                  </a:moveTo>
                  <a:cubicBezTo>
                    <a:pt x="1025" y="0"/>
                    <a:pt x="1" y="466"/>
                    <a:pt x="528" y="466"/>
                  </a:cubicBezTo>
                  <a:cubicBezTo>
                    <a:pt x="776" y="466"/>
                    <a:pt x="1800" y="0"/>
                    <a:pt x="1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
            <p:cNvSpPr/>
            <p:nvPr/>
          </p:nvSpPr>
          <p:spPr>
            <a:xfrm>
              <a:off x="4279025" y="1821763"/>
              <a:ext cx="40350" cy="20975"/>
            </a:xfrm>
            <a:custGeom>
              <a:rect b="b" l="l" r="r" t="t"/>
              <a:pathLst>
                <a:path extrusionOk="0" h="839" w="1614">
                  <a:moveTo>
                    <a:pt x="838" y="1"/>
                  </a:moveTo>
                  <a:cubicBezTo>
                    <a:pt x="186" y="1"/>
                    <a:pt x="0" y="838"/>
                    <a:pt x="745" y="838"/>
                  </a:cubicBezTo>
                  <a:cubicBezTo>
                    <a:pt x="1396" y="838"/>
                    <a:pt x="1613"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
            <p:cNvSpPr/>
            <p:nvPr/>
          </p:nvSpPr>
          <p:spPr>
            <a:xfrm>
              <a:off x="4267375" y="1777563"/>
              <a:ext cx="49675" cy="13975"/>
            </a:xfrm>
            <a:custGeom>
              <a:rect b="b" l="l" r="r" t="t"/>
              <a:pathLst>
                <a:path extrusionOk="0" h="559" w="1987">
                  <a:moveTo>
                    <a:pt x="1211" y="1"/>
                  </a:moveTo>
                  <a:cubicBezTo>
                    <a:pt x="869" y="1"/>
                    <a:pt x="1" y="559"/>
                    <a:pt x="776" y="559"/>
                  </a:cubicBezTo>
                  <a:cubicBezTo>
                    <a:pt x="1149" y="559"/>
                    <a:pt x="1986"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
            <p:cNvSpPr/>
            <p:nvPr/>
          </p:nvSpPr>
          <p:spPr>
            <a:xfrm>
              <a:off x="4380600" y="1779113"/>
              <a:ext cx="45775" cy="11650"/>
            </a:xfrm>
            <a:custGeom>
              <a:rect b="b" l="l" r="r" t="t"/>
              <a:pathLst>
                <a:path extrusionOk="0" h="466" w="1831">
                  <a:moveTo>
                    <a:pt x="1273" y="1"/>
                  </a:moveTo>
                  <a:cubicBezTo>
                    <a:pt x="1024"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
            <p:cNvSpPr/>
            <p:nvPr/>
          </p:nvSpPr>
          <p:spPr>
            <a:xfrm>
              <a:off x="4466675" y="1789188"/>
              <a:ext cx="48900" cy="17100"/>
            </a:xfrm>
            <a:custGeom>
              <a:rect b="b" l="l" r="r" t="t"/>
              <a:pathLst>
                <a:path extrusionOk="0" h="684" w="1956">
                  <a:moveTo>
                    <a:pt x="1180" y="1"/>
                  </a:moveTo>
                  <a:cubicBezTo>
                    <a:pt x="745" y="1"/>
                    <a:pt x="1" y="683"/>
                    <a:pt x="745" y="683"/>
                  </a:cubicBezTo>
                  <a:cubicBezTo>
                    <a:pt x="1211" y="683"/>
                    <a:pt x="1955" y="1"/>
                    <a:pt x="1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
            <p:cNvSpPr/>
            <p:nvPr/>
          </p:nvSpPr>
          <p:spPr>
            <a:xfrm>
              <a:off x="4412400" y="1831063"/>
              <a:ext cx="48875" cy="14775"/>
            </a:xfrm>
            <a:custGeom>
              <a:rect b="b" l="l" r="r" t="t"/>
              <a:pathLst>
                <a:path extrusionOk="0" h="591" w="1955">
                  <a:moveTo>
                    <a:pt x="1210" y="1"/>
                  </a:moveTo>
                  <a:cubicBezTo>
                    <a:pt x="807" y="1"/>
                    <a:pt x="1" y="590"/>
                    <a:pt x="776" y="590"/>
                  </a:cubicBezTo>
                  <a:cubicBezTo>
                    <a:pt x="1148" y="590"/>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
            <p:cNvSpPr/>
            <p:nvPr/>
          </p:nvSpPr>
          <p:spPr>
            <a:xfrm>
              <a:off x="4500025" y="1963688"/>
              <a:ext cx="48875" cy="12425"/>
            </a:xfrm>
            <a:custGeom>
              <a:rect b="b" l="l" r="r" t="t"/>
              <a:pathLst>
                <a:path extrusionOk="0" h="497" w="1955">
                  <a:moveTo>
                    <a:pt x="1211" y="0"/>
                  </a:moveTo>
                  <a:cubicBezTo>
                    <a:pt x="900" y="0"/>
                    <a:pt x="1" y="496"/>
                    <a:pt x="745" y="496"/>
                  </a:cubicBezTo>
                  <a:cubicBezTo>
                    <a:pt x="1086" y="496"/>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
            <p:cNvSpPr/>
            <p:nvPr/>
          </p:nvSpPr>
          <p:spPr>
            <a:xfrm>
              <a:off x="4376725" y="1952813"/>
              <a:ext cx="40350" cy="20975"/>
            </a:xfrm>
            <a:custGeom>
              <a:rect b="b" l="l" r="r" t="t"/>
              <a:pathLst>
                <a:path extrusionOk="0" h="839" w="1614">
                  <a:moveTo>
                    <a:pt x="869" y="1"/>
                  </a:moveTo>
                  <a:cubicBezTo>
                    <a:pt x="218" y="1"/>
                    <a:pt x="1" y="838"/>
                    <a:pt x="776" y="838"/>
                  </a:cubicBezTo>
                  <a:cubicBezTo>
                    <a:pt x="1428" y="838"/>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
            <p:cNvSpPr/>
            <p:nvPr/>
          </p:nvSpPr>
          <p:spPr>
            <a:xfrm>
              <a:off x="4432575" y="1948163"/>
              <a:ext cx="48875" cy="16325"/>
            </a:xfrm>
            <a:custGeom>
              <a:rect b="b" l="l" r="r" t="t"/>
              <a:pathLst>
                <a:path extrusionOk="0" h="653" w="1955">
                  <a:moveTo>
                    <a:pt x="1210" y="1"/>
                  </a:moveTo>
                  <a:cubicBezTo>
                    <a:pt x="776" y="1"/>
                    <a:pt x="0" y="652"/>
                    <a:pt x="776" y="652"/>
                  </a:cubicBezTo>
                  <a:cubicBezTo>
                    <a:pt x="1210" y="652"/>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
            <p:cNvSpPr/>
            <p:nvPr/>
          </p:nvSpPr>
          <p:spPr>
            <a:xfrm>
              <a:off x="4634975" y="1941188"/>
              <a:ext cx="48875" cy="17100"/>
            </a:xfrm>
            <a:custGeom>
              <a:rect b="b" l="l" r="r" t="t"/>
              <a:pathLst>
                <a:path extrusionOk="0" h="684" w="1955">
                  <a:moveTo>
                    <a:pt x="1179" y="1"/>
                  </a:moveTo>
                  <a:cubicBezTo>
                    <a:pt x="745" y="1"/>
                    <a:pt x="0" y="683"/>
                    <a:pt x="745" y="683"/>
                  </a:cubicBezTo>
                  <a:cubicBezTo>
                    <a:pt x="1210" y="683"/>
                    <a:pt x="195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
            <p:cNvSpPr/>
            <p:nvPr/>
          </p:nvSpPr>
          <p:spPr>
            <a:xfrm>
              <a:off x="4548100" y="1961363"/>
              <a:ext cx="47350" cy="17075"/>
            </a:xfrm>
            <a:custGeom>
              <a:rect b="b" l="l" r="r" t="t"/>
              <a:pathLst>
                <a:path extrusionOk="0" h="683" w="1894">
                  <a:moveTo>
                    <a:pt x="1149" y="0"/>
                  </a:moveTo>
                  <a:cubicBezTo>
                    <a:pt x="683" y="0"/>
                    <a:pt x="1" y="683"/>
                    <a:pt x="745" y="683"/>
                  </a:cubicBezTo>
                  <a:cubicBezTo>
                    <a:pt x="1211" y="683"/>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
            <p:cNvSpPr/>
            <p:nvPr/>
          </p:nvSpPr>
          <p:spPr>
            <a:xfrm>
              <a:off x="4712525" y="1913263"/>
              <a:ext cx="48875" cy="12450"/>
            </a:xfrm>
            <a:custGeom>
              <a:rect b="b" l="l" r="r" t="t"/>
              <a:pathLst>
                <a:path extrusionOk="0" h="498" w="1955">
                  <a:moveTo>
                    <a:pt x="1210" y="1"/>
                  </a:moveTo>
                  <a:cubicBezTo>
                    <a:pt x="838" y="1"/>
                    <a:pt x="0" y="497"/>
                    <a:pt x="745" y="497"/>
                  </a:cubicBezTo>
                  <a:cubicBezTo>
                    <a:pt x="1086" y="497"/>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
            <p:cNvSpPr/>
            <p:nvPr/>
          </p:nvSpPr>
          <p:spPr>
            <a:xfrm>
              <a:off x="4689250" y="1983838"/>
              <a:ext cx="41125" cy="19425"/>
            </a:xfrm>
            <a:custGeom>
              <a:rect b="b" l="l" r="r" t="t"/>
              <a:pathLst>
                <a:path extrusionOk="0" h="777" w="1645">
                  <a:moveTo>
                    <a:pt x="869" y="1"/>
                  </a:moveTo>
                  <a:cubicBezTo>
                    <a:pt x="249" y="1"/>
                    <a:pt x="0" y="776"/>
                    <a:pt x="776" y="776"/>
                  </a:cubicBezTo>
                  <a:cubicBezTo>
                    <a:pt x="1396" y="776"/>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
            <p:cNvSpPr/>
            <p:nvPr/>
          </p:nvSpPr>
          <p:spPr>
            <a:xfrm>
              <a:off x="4755950" y="2000138"/>
              <a:ext cx="48875" cy="13200"/>
            </a:xfrm>
            <a:custGeom>
              <a:rect b="b" l="l" r="r" t="t"/>
              <a:pathLst>
                <a:path extrusionOk="0" h="528" w="1955">
                  <a:moveTo>
                    <a:pt x="1210" y="0"/>
                  </a:moveTo>
                  <a:cubicBezTo>
                    <a:pt x="869" y="0"/>
                    <a:pt x="0" y="527"/>
                    <a:pt x="745" y="527"/>
                  </a:cubicBezTo>
                  <a:cubicBezTo>
                    <a:pt x="1086" y="527"/>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
            <p:cNvSpPr/>
            <p:nvPr/>
          </p:nvSpPr>
          <p:spPr>
            <a:xfrm>
              <a:off x="4662875" y="2037338"/>
              <a:ext cx="40350" cy="20975"/>
            </a:xfrm>
            <a:custGeom>
              <a:rect b="b" l="l" r="r" t="t"/>
              <a:pathLst>
                <a:path extrusionOk="0" h="839" w="1614">
                  <a:moveTo>
                    <a:pt x="838" y="1"/>
                  </a:moveTo>
                  <a:cubicBezTo>
                    <a:pt x="187" y="1"/>
                    <a:pt x="1" y="839"/>
                    <a:pt x="745" y="839"/>
                  </a:cubicBezTo>
                  <a:cubicBezTo>
                    <a:pt x="1397" y="839"/>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
            <p:cNvSpPr/>
            <p:nvPr/>
          </p:nvSpPr>
          <p:spPr>
            <a:xfrm>
              <a:off x="4692350" y="2080013"/>
              <a:ext cx="48100" cy="16300"/>
            </a:xfrm>
            <a:custGeom>
              <a:rect b="b" l="l" r="r" t="t"/>
              <a:pathLst>
                <a:path extrusionOk="0" h="652" w="1924">
                  <a:moveTo>
                    <a:pt x="1179" y="0"/>
                  </a:moveTo>
                  <a:cubicBezTo>
                    <a:pt x="745" y="0"/>
                    <a:pt x="1" y="651"/>
                    <a:pt x="745" y="651"/>
                  </a:cubicBezTo>
                  <a:cubicBezTo>
                    <a:pt x="1179" y="651"/>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
            <p:cNvSpPr/>
            <p:nvPr/>
          </p:nvSpPr>
          <p:spPr>
            <a:xfrm>
              <a:off x="4783850" y="2111013"/>
              <a:ext cx="41125" cy="20975"/>
            </a:xfrm>
            <a:custGeom>
              <a:rect b="b" l="l" r="r" t="t"/>
              <a:pathLst>
                <a:path extrusionOk="0" h="839" w="1645">
                  <a:moveTo>
                    <a:pt x="869" y="1"/>
                  </a:moveTo>
                  <a:cubicBezTo>
                    <a:pt x="218" y="1"/>
                    <a:pt x="1" y="838"/>
                    <a:pt x="776" y="838"/>
                  </a:cubicBezTo>
                  <a:cubicBezTo>
                    <a:pt x="1397" y="838"/>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
            <p:cNvSpPr/>
            <p:nvPr/>
          </p:nvSpPr>
          <p:spPr>
            <a:xfrm>
              <a:off x="4719500" y="2147463"/>
              <a:ext cx="48100" cy="15550"/>
            </a:xfrm>
            <a:custGeom>
              <a:rect b="b" l="l" r="r" t="t"/>
              <a:pathLst>
                <a:path extrusionOk="0" h="622" w="1924">
                  <a:moveTo>
                    <a:pt x="1179" y="1"/>
                  </a:moveTo>
                  <a:cubicBezTo>
                    <a:pt x="745" y="1"/>
                    <a:pt x="0" y="621"/>
                    <a:pt x="745" y="621"/>
                  </a:cubicBezTo>
                  <a:cubicBezTo>
                    <a:pt x="1179" y="621"/>
                    <a:pt x="192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
            <p:cNvSpPr/>
            <p:nvPr/>
          </p:nvSpPr>
          <p:spPr>
            <a:xfrm>
              <a:off x="4766025" y="2066813"/>
              <a:ext cx="48875" cy="15550"/>
            </a:xfrm>
            <a:custGeom>
              <a:rect b="b" l="l" r="r" t="t"/>
              <a:pathLst>
                <a:path extrusionOk="0" h="622" w="1955">
                  <a:moveTo>
                    <a:pt x="1210" y="1"/>
                  </a:moveTo>
                  <a:cubicBezTo>
                    <a:pt x="776" y="1"/>
                    <a:pt x="0" y="621"/>
                    <a:pt x="745" y="621"/>
                  </a:cubicBezTo>
                  <a:cubicBezTo>
                    <a:pt x="1179" y="621"/>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
            <p:cNvSpPr/>
            <p:nvPr/>
          </p:nvSpPr>
          <p:spPr>
            <a:xfrm>
              <a:off x="4774550" y="1948938"/>
              <a:ext cx="40350" cy="21750"/>
            </a:xfrm>
            <a:custGeom>
              <a:rect b="b" l="l" r="r" t="t"/>
              <a:pathLst>
                <a:path extrusionOk="0" h="870" w="1614">
                  <a:moveTo>
                    <a:pt x="838" y="1"/>
                  </a:moveTo>
                  <a:cubicBezTo>
                    <a:pt x="187" y="1"/>
                    <a:pt x="1" y="869"/>
                    <a:pt x="745" y="869"/>
                  </a:cubicBezTo>
                  <a:cubicBezTo>
                    <a:pt x="1396" y="869"/>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
            <p:cNvSpPr/>
            <p:nvPr/>
          </p:nvSpPr>
          <p:spPr>
            <a:xfrm>
              <a:off x="4806350" y="1862088"/>
              <a:ext cx="48875" cy="13200"/>
            </a:xfrm>
            <a:custGeom>
              <a:rect b="b" l="l" r="r" t="t"/>
              <a:pathLst>
                <a:path extrusionOk="0" h="528" w="1955">
                  <a:moveTo>
                    <a:pt x="1210" y="1"/>
                  </a:moveTo>
                  <a:cubicBezTo>
                    <a:pt x="869" y="1"/>
                    <a:pt x="0" y="528"/>
                    <a:pt x="745" y="528"/>
                  </a:cubicBezTo>
                  <a:cubicBezTo>
                    <a:pt x="1117" y="528"/>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
            <p:cNvSpPr/>
            <p:nvPr/>
          </p:nvSpPr>
          <p:spPr>
            <a:xfrm>
              <a:off x="4918025" y="1922588"/>
              <a:ext cx="48875" cy="13975"/>
            </a:xfrm>
            <a:custGeom>
              <a:rect b="b" l="l" r="r" t="t"/>
              <a:pathLst>
                <a:path extrusionOk="0" h="559" w="1955">
                  <a:moveTo>
                    <a:pt x="1210" y="0"/>
                  </a:moveTo>
                  <a:cubicBezTo>
                    <a:pt x="838" y="0"/>
                    <a:pt x="0" y="558"/>
                    <a:pt x="745" y="558"/>
                  </a:cubicBezTo>
                  <a:cubicBezTo>
                    <a:pt x="1086" y="558"/>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
            <p:cNvSpPr/>
            <p:nvPr/>
          </p:nvSpPr>
          <p:spPr>
            <a:xfrm>
              <a:off x="4854425" y="1950488"/>
              <a:ext cx="47325" cy="17875"/>
            </a:xfrm>
            <a:custGeom>
              <a:rect b="b" l="l" r="r" t="t"/>
              <a:pathLst>
                <a:path extrusionOk="0" h="715" w="1893">
                  <a:moveTo>
                    <a:pt x="1148" y="1"/>
                  </a:moveTo>
                  <a:cubicBezTo>
                    <a:pt x="683" y="1"/>
                    <a:pt x="1" y="714"/>
                    <a:pt x="745" y="714"/>
                  </a:cubicBezTo>
                  <a:cubicBezTo>
                    <a:pt x="1210" y="714"/>
                    <a:pt x="189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
            <p:cNvSpPr/>
            <p:nvPr/>
          </p:nvSpPr>
          <p:spPr>
            <a:xfrm>
              <a:off x="4842025" y="1910938"/>
              <a:ext cx="45000" cy="10125"/>
            </a:xfrm>
            <a:custGeom>
              <a:rect b="b" l="l" r="r" t="t"/>
              <a:pathLst>
                <a:path extrusionOk="0" h="405" w="1800">
                  <a:moveTo>
                    <a:pt x="1272" y="1"/>
                  </a:moveTo>
                  <a:cubicBezTo>
                    <a:pt x="1055" y="1"/>
                    <a:pt x="0" y="404"/>
                    <a:pt x="528" y="404"/>
                  </a:cubicBezTo>
                  <a:cubicBezTo>
                    <a:pt x="745" y="404"/>
                    <a:pt x="1799"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
            <p:cNvSpPr/>
            <p:nvPr/>
          </p:nvSpPr>
          <p:spPr>
            <a:xfrm>
              <a:off x="4921125" y="1854338"/>
              <a:ext cx="48875" cy="15525"/>
            </a:xfrm>
            <a:custGeom>
              <a:rect b="b" l="l" r="r" t="t"/>
              <a:pathLst>
                <a:path extrusionOk="0" h="621" w="1955">
                  <a:moveTo>
                    <a:pt x="1210" y="0"/>
                  </a:moveTo>
                  <a:cubicBezTo>
                    <a:pt x="776" y="0"/>
                    <a:pt x="0" y="621"/>
                    <a:pt x="745" y="621"/>
                  </a:cubicBezTo>
                  <a:cubicBezTo>
                    <a:pt x="1179" y="621"/>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
            <p:cNvSpPr/>
            <p:nvPr/>
          </p:nvSpPr>
          <p:spPr>
            <a:xfrm>
              <a:off x="5008750" y="1891563"/>
              <a:ext cx="48875" cy="15525"/>
            </a:xfrm>
            <a:custGeom>
              <a:rect b="b" l="l" r="r" t="t"/>
              <a:pathLst>
                <a:path extrusionOk="0" h="621" w="1955">
                  <a:moveTo>
                    <a:pt x="1179" y="0"/>
                  </a:moveTo>
                  <a:cubicBezTo>
                    <a:pt x="776" y="0"/>
                    <a:pt x="0" y="621"/>
                    <a:pt x="745" y="621"/>
                  </a:cubicBezTo>
                  <a:cubicBezTo>
                    <a:pt x="1179" y="621"/>
                    <a:pt x="1955"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
            <p:cNvSpPr/>
            <p:nvPr/>
          </p:nvSpPr>
          <p:spPr>
            <a:xfrm>
              <a:off x="4968425" y="1969113"/>
              <a:ext cx="48875" cy="14750"/>
            </a:xfrm>
            <a:custGeom>
              <a:rect b="b" l="l" r="r" t="t"/>
              <a:pathLst>
                <a:path extrusionOk="0" h="590" w="1955">
                  <a:moveTo>
                    <a:pt x="1210" y="0"/>
                  </a:moveTo>
                  <a:cubicBezTo>
                    <a:pt x="807" y="0"/>
                    <a:pt x="0" y="590"/>
                    <a:pt x="745" y="590"/>
                  </a:cubicBezTo>
                  <a:cubicBezTo>
                    <a:pt x="1148" y="590"/>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
            <p:cNvSpPr/>
            <p:nvPr/>
          </p:nvSpPr>
          <p:spPr>
            <a:xfrm>
              <a:off x="5039000" y="1976863"/>
              <a:ext cx="48875" cy="13975"/>
            </a:xfrm>
            <a:custGeom>
              <a:rect b="b" l="l" r="r" t="t"/>
              <a:pathLst>
                <a:path extrusionOk="0" h="559" w="1955">
                  <a:moveTo>
                    <a:pt x="1210" y="0"/>
                  </a:moveTo>
                  <a:cubicBezTo>
                    <a:pt x="869" y="0"/>
                    <a:pt x="0" y="559"/>
                    <a:pt x="745" y="559"/>
                  </a:cubicBezTo>
                  <a:cubicBezTo>
                    <a:pt x="1086" y="559"/>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
            <p:cNvSpPr/>
            <p:nvPr/>
          </p:nvSpPr>
          <p:spPr>
            <a:xfrm>
              <a:off x="5130500" y="1949713"/>
              <a:ext cx="41125" cy="20200"/>
            </a:xfrm>
            <a:custGeom>
              <a:rect b="b" l="l" r="r" t="t"/>
              <a:pathLst>
                <a:path extrusionOk="0" h="808" w="1645">
                  <a:moveTo>
                    <a:pt x="869" y="1"/>
                  </a:moveTo>
                  <a:cubicBezTo>
                    <a:pt x="218" y="1"/>
                    <a:pt x="0" y="807"/>
                    <a:pt x="776" y="807"/>
                  </a:cubicBezTo>
                  <a:cubicBezTo>
                    <a:pt x="1396" y="807"/>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
            <p:cNvSpPr/>
            <p:nvPr/>
          </p:nvSpPr>
          <p:spPr>
            <a:xfrm>
              <a:off x="5066125" y="1914038"/>
              <a:ext cx="48125" cy="17100"/>
            </a:xfrm>
            <a:custGeom>
              <a:rect b="b" l="l" r="r" t="t"/>
              <a:pathLst>
                <a:path extrusionOk="0" h="684" w="1925">
                  <a:moveTo>
                    <a:pt x="1180" y="1"/>
                  </a:moveTo>
                  <a:cubicBezTo>
                    <a:pt x="714" y="1"/>
                    <a:pt x="1" y="683"/>
                    <a:pt x="745" y="683"/>
                  </a:cubicBezTo>
                  <a:cubicBezTo>
                    <a:pt x="1211" y="683"/>
                    <a:pt x="1924" y="1"/>
                    <a:pt x="1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
            <p:cNvSpPr/>
            <p:nvPr/>
          </p:nvSpPr>
          <p:spPr>
            <a:xfrm>
              <a:off x="5116550" y="1860538"/>
              <a:ext cx="48875" cy="16325"/>
            </a:xfrm>
            <a:custGeom>
              <a:rect b="b" l="l" r="r" t="t"/>
              <a:pathLst>
                <a:path extrusionOk="0" h="653" w="1955">
                  <a:moveTo>
                    <a:pt x="1179" y="1"/>
                  </a:moveTo>
                  <a:cubicBezTo>
                    <a:pt x="745" y="1"/>
                    <a:pt x="0" y="652"/>
                    <a:pt x="745" y="652"/>
                  </a:cubicBezTo>
                  <a:cubicBezTo>
                    <a:pt x="1179" y="652"/>
                    <a:pt x="195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
            <p:cNvSpPr/>
            <p:nvPr/>
          </p:nvSpPr>
          <p:spPr>
            <a:xfrm>
              <a:off x="5188650" y="1829513"/>
              <a:ext cx="45800" cy="11675"/>
            </a:xfrm>
            <a:custGeom>
              <a:rect b="b" l="l" r="r" t="t"/>
              <a:pathLst>
                <a:path extrusionOk="0" h="467" w="1832">
                  <a:moveTo>
                    <a:pt x="1273" y="1"/>
                  </a:moveTo>
                  <a:cubicBezTo>
                    <a:pt x="1025" y="1"/>
                    <a:pt x="1" y="466"/>
                    <a:pt x="559" y="466"/>
                  </a:cubicBezTo>
                  <a:cubicBezTo>
                    <a:pt x="807"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
            <p:cNvSpPr/>
            <p:nvPr/>
          </p:nvSpPr>
          <p:spPr>
            <a:xfrm>
              <a:off x="5237525" y="1794613"/>
              <a:ext cx="48875" cy="14000"/>
            </a:xfrm>
            <a:custGeom>
              <a:rect b="b" l="l" r="r" t="t"/>
              <a:pathLst>
                <a:path extrusionOk="0" h="560" w="1955">
                  <a:moveTo>
                    <a:pt x="1210" y="1"/>
                  </a:moveTo>
                  <a:cubicBezTo>
                    <a:pt x="807" y="1"/>
                    <a:pt x="0" y="559"/>
                    <a:pt x="745" y="559"/>
                  </a:cubicBezTo>
                  <a:cubicBezTo>
                    <a:pt x="1148" y="559"/>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
            <p:cNvSpPr/>
            <p:nvPr/>
          </p:nvSpPr>
          <p:spPr>
            <a:xfrm>
              <a:off x="5303425" y="1806263"/>
              <a:ext cx="45000" cy="10875"/>
            </a:xfrm>
            <a:custGeom>
              <a:rect b="b" l="l" r="r" t="t"/>
              <a:pathLst>
                <a:path extrusionOk="0" h="435" w="1800">
                  <a:moveTo>
                    <a:pt x="1273" y="0"/>
                  </a:moveTo>
                  <a:cubicBezTo>
                    <a:pt x="1024" y="0"/>
                    <a:pt x="1" y="435"/>
                    <a:pt x="528" y="435"/>
                  </a:cubicBezTo>
                  <a:cubicBezTo>
                    <a:pt x="776" y="435"/>
                    <a:pt x="1800" y="0"/>
                    <a:pt x="1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
            <p:cNvSpPr/>
            <p:nvPr/>
          </p:nvSpPr>
          <p:spPr>
            <a:xfrm>
              <a:off x="5346075" y="1843488"/>
              <a:ext cx="47325" cy="17075"/>
            </a:xfrm>
            <a:custGeom>
              <a:rect b="b" l="l" r="r" t="t"/>
              <a:pathLst>
                <a:path extrusionOk="0" h="683" w="1893">
                  <a:moveTo>
                    <a:pt x="1149" y="0"/>
                  </a:moveTo>
                  <a:cubicBezTo>
                    <a:pt x="683" y="0"/>
                    <a:pt x="1" y="683"/>
                    <a:pt x="745" y="683"/>
                  </a:cubicBezTo>
                  <a:cubicBezTo>
                    <a:pt x="1211" y="683"/>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
            <p:cNvSpPr/>
            <p:nvPr/>
          </p:nvSpPr>
          <p:spPr>
            <a:xfrm>
              <a:off x="5274750" y="1901638"/>
              <a:ext cx="48875" cy="15550"/>
            </a:xfrm>
            <a:custGeom>
              <a:rect b="b" l="l" r="r" t="t"/>
              <a:pathLst>
                <a:path extrusionOk="0" h="622" w="1955">
                  <a:moveTo>
                    <a:pt x="1210" y="1"/>
                  </a:moveTo>
                  <a:cubicBezTo>
                    <a:pt x="807" y="1"/>
                    <a:pt x="0" y="621"/>
                    <a:pt x="745" y="621"/>
                  </a:cubicBezTo>
                  <a:cubicBezTo>
                    <a:pt x="1148" y="621"/>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
            <p:cNvSpPr/>
            <p:nvPr/>
          </p:nvSpPr>
          <p:spPr>
            <a:xfrm>
              <a:off x="5208050" y="1960588"/>
              <a:ext cx="41125" cy="19400"/>
            </a:xfrm>
            <a:custGeom>
              <a:rect b="b" l="l" r="r" t="t"/>
              <a:pathLst>
                <a:path extrusionOk="0" h="776" w="1645">
                  <a:moveTo>
                    <a:pt x="869" y="0"/>
                  </a:moveTo>
                  <a:cubicBezTo>
                    <a:pt x="249" y="0"/>
                    <a:pt x="0" y="776"/>
                    <a:pt x="745" y="776"/>
                  </a:cubicBezTo>
                  <a:cubicBezTo>
                    <a:pt x="1396" y="776"/>
                    <a:pt x="164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
            <p:cNvSpPr/>
            <p:nvPr/>
          </p:nvSpPr>
          <p:spPr>
            <a:xfrm>
              <a:off x="5159975" y="1891563"/>
              <a:ext cx="48875" cy="15525"/>
            </a:xfrm>
            <a:custGeom>
              <a:rect b="b" l="l" r="r" t="t"/>
              <a:pathLst>
                <a:path extrusionOk="0" h="621" w="1955">
                  <a:moveTo>
                    <a:pt x="1210" y="0"/>
                  </a:moveTo>
                  <a:cubicBezTo>
                    <a:pt x="807" y="0"/>
                    <a:pt x="0" y="621"/>
                    <a:pt x="776" y="621"/>
                  </a:cubicBezTo>
                  <a:cubicBezTo>
                    <a:pt x="1179" y="621"/>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
            <p:cNvSpPr/>
            <p:nvPr/>
          </p:nvSpPr>
          <p:spPr>
            <a:xfrm>
              <a:off x="5254575" y="1852013"/>
              <a:ext cx="48875" cy="13200"/>
            </a:xfrm>
            <a:custGeom>
              <a:rect b="b" l="l" r="r" t="t"/>
              <a:pathLst>
                <a:path extrusionOk="0" h="528" w="1955">
                  <a:moveTo>
                    <a:pt x="1210" y="0"/>
                  </a:moveTo>
                  <a:cubicBezTo>
                    <a:pt x="838" y="0"/>
                    <a:pt x="1" y="528"/>
                    <a:pt x="745" y="528"/>
                  </a:cubicBezTo>
                  <a:cubicBezTo>
                    <a:pt x="1086" y="528"/>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 name="Google Shape;616;p3"/>
          <p:cNvGrpSpPr/>
          <p:nvPr/>
        </p:nvGrpSpPr>
        <p:grpSpPr>
          <a:xfrm rot="10800000">
            <a:off x="3717701" y="-576763"/>
            <a:ext cx="854294" cy="1506847"/>
            <a:chOff x="2797700" y="3217325"/>
            <a:chExt cx="682725" cy="1204225"/>
          </a:xfrm>
        </p:grpSpPr>
        <p:sp>
          <p:nvSpPr>
            <p:cNvPr id="617" name="Google Shape;617;p3"/>
            <p:cNvSpPr/>
            <p:nvPr/>
          </p:nvSpPr>
          <p:spPr>
            <a:xfrm>
              <a:off x="2797700" y="3824925"/>
              <a:ext cx="500825" cy="451000"/>
            </a:xfrm>
            <a:custGeom>
              <a:rect b="b" l="l" r="r" t="t"/>
              <a:pathLst>
                <a:path extrusionOk="0" h="18040" w="20033">
                  <a:moveTo>
                    <a:pt x="1771" y="1417"/>
                  </a:moveTo>
                  <a:cubicBezTo>
                    <a:pt x="5098" y="3779"/>
                    <a:pt x="8428" y="6149"/>
                    <a:pt x="11644" y="8700"/>
                  </a:cubicBezTo>
                  <a:cubicBezTo>
                    <a:pt x="14663" y="11098"/>
                    <a:pt x="17605" y="13317"/>
                    <a:pt x="19046" y="16873"/>
                  </a:cubicBezTo>
                  <a:lnTo>
                    <a:pt x="19046" y="16873"/>
                  </a:lnTo>
                  <a:cubicBezTo>
                    <a:pt x="17333" y="16151"/>
                    <a:pt x="15525" y="16018"/>
                    <a:pt x="13691" y="15680"/>
                  </a:cubicBezTo>
                  <a:cubicBezTo>
                    <a:pt x="10775" y="15183"/>
                    <a:pt x="8759" y="13850"/>
                    <a:pt x="7239" y="11306"/>
                  </a:cubicBezTo>
                  <a:cubicBezTo>
                    <a:pt x="6154" y="9476"/>
                    <a:pt x="5440" y="7429"/>
                    <a:pt x="4479" y="5567"/>
                  </a:cubicBezTo>
                  <a:cubicBezTo>
                    <a:pt x="3681" y="4109"/>
                    <a:pt x="2783" y="2717"/>
                    <a:pt x="1771" y="1417"/>
                  </a:cubicBezTo>
                  <a:close/>
                  <a:moveTo>
                    <a:pt x="548" y="1"/>
                  </a:moveTo>
                  <a:cubicBezTo>
                    <a:pt x="359" y="1"/>
                    <a:pt x="0" y="127"/>
                    <a:pt x="105" y="232"/>
                  </a:cubicBezTo>
                  <a:cubicBezTo>
                    <a:pt x="105" y="232"/>
                    <a:pt x="105" y="232"/>
                    <a:pt x="105" y="232"/>
                  </a:cubicBezTo>
                  <a:lnTo>
                    <a:pt x="105" y="232"/>
                  </a:lnTo>
                  <a:cubicBezTo>
                    <a:pt x="1904" y="2310"/>
                    <a:pt x="3424" y="4606"/>
                    <a:pt x="4572" y="7087"/>
                  </a:cubicBezTo>
                  <a:cubicBezTo>
                    <a:pt x="5409" y="8917"/>
                    <a:pt x="6123" y="10779"/>
                    <a:pt x="7301" y="12423"/>
                  </a:cubicBezTo>
                  <a:cubicBezTo>
                    <a:pt x="10279" y="16641"/>
                    <a:pt x="14963" y="15338"/>
                    <a:pt x="19120" y="17355"/>
                  </a:cubicBezTo>
                  <a:cubicBezTo>
                    <a:pt x="19135" y="17362"/>
                    <a:pt x="19156" y="17366"/>
                    <a:pt x="19181" y="17366"/>
                  </a:cubicBezTo>
                  <a:cubicBezTo>
                    <a:pt x="19196" y="17366"/>
                    <a:pt x="19213" y="17364"/>
                    <a:pt x="19231" y="17362"/>
                  </a:cubicBezTo>
                  <a:lnTo>
                    <a:pt x="19231" y="17362"/>
                  </a:lnTo>
                  <a:cubicBezTo>
                    <a:pt x="19302" y="17562"/>
                    <a:pt x="19369" y="17766"/>
                    <a:pt x="19430" y="17975"/>
                  </a:cubicBezTo>
                  <a:cubicBezTo>
                    <a:pt x="19448" y="18020"/>
                    <a:pt x="19509" y="18039"/>
                    <a:pt x="19584" y="18039"/>
                  </a:cubicBezTo>
                  <a:cubicBezTo>
                    <a:pt x="19766" y="18039"/>
                    <a:pt x="20032" y="17930"/>
                    <a:pt x="19988" y="17820"/>
                  </a:cubicBezTo>
                  <a:cubicBezTo>
                    <a:pt x="18809" y="13787"/>
                    <a:pt x="15894" y="11523"/>
                    <a:pt x="12730" y="8948"/>
                  </a:cubicBezTo>
                  <a:cubicBezTo>
                    <a:pt x="8821" y="5785"/>
                    <a:pt x="4727" y="2900"/>
                    <a:pt x="632" y="15"/>
                  </a:cubicBezTo>
                  <a:cubicBezTo>
                    <a:pt x="613" y="5"/>
                    <a:pt x="583" y="1"/>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
            <p:cNvSpPr/>
            <p:nvPr/>
          </p:nvSpPr>
          <p:spPr>
            <a:xfrm>
              <a:off x="2799200" y="3824650"/>
              <a:ext cx="633925" cy="527825"/>
            </a:xfrm>
            <a:custGeom>
              <a:rect b="b" l="l" r="r" t="t"/>
              <a:pathLst>
                <a:path extrusionOk="0" h="21113" w="25357">
                  <a:moveTo>
                    <a:pt x="511" y="1"/>
                  </a:moveTo>
                  <a:cubicBezTo>
                    <a:pt x="334" y="1"/>
                    <a:pt x="0" y="142"/>
                    <a:pt x="76" y="243"/>
                  </a:cubicBezTo>
                  <a:lnTo>
                    <a:pt x="45" y="243"/>
                  </a:lnTo>
                  <a:cubicBezTo>
                    <a:pt x="2092" y="2787"/>
                    <a:pt x="4263" y="5206"/>
                    <a:pt x="6621" y="7471"/>
                  </a:cubicBezTo>
                  <a:cubicBezTo>
                    <a:pt x="8854" y="9735"/>
                    <a:pt x="11088" y="12123"/>
                    <a:pt x="13476" y="14202"/>
                  </a:cubicBezTo>
                  <a:cubicBezTo>
                    <a:pt x="14655" y="15256"/>
                    <a:pt x="15927" y="15536"/>
                    <a:pt x="17292" y="16280"/>
                  </a:cubicBezTo>
                  <a:cubicBezTo>
                    <a:pt x="18625" y="17024"/>
                    <a:pt x="19618" y="18234"/>
                    <a:pt x="20766" y="19196"/>
                  </a:cubicBezTo>
                  <a:cubicBezTo>
                    <a:pt x="21763" y="20010"/>
                    <a:pt x="22961" y="21112"/>
                    <a:pt x="24321" y="21112"/>
                  </a:cubicBezTo>
                  <a:cubicBezTo>
                    <a:pt x="24568" y="21112"/>
                    <a:pt x="24820" y="21076"/>
                    <a:pt x="25077" y="20995"/>
                  </a:cubicBezTo>
                  <a:cubicBezTo>
                    <a:pt x="25328" y="20920"/>
                    <a:pt x="25356" y="20783"/>
                    <a:pt x="25177" y="20783"/>
                  </a:cubicBezTo>
                  <a:cubicBezTo>
                    <a:pt x="25134" y="20783"/>
                    <a:pt x="25081" y="20791"/>
                    <a:pt x="25015" y="20809"/>
                  </a:cubicBezTo>
                  <a:cubicBezTo>
                    <a:pt x="24851" y="20858"/>
                    <a:pt x="24683" y="20881"/>
                    <a:pt x="24511" y="20881"/>
                  </a:cubicBezTo>
                  <a:cubicBezTo>
                    <a:pt x="22509" y="20881"/>
                    <a:pt x="20066" y="17774"/>
                    <a:pt x="18781" y="16745"/>
                  </a:cubicBezTo>
                  <a:cubicBezTo>
                    <a:pt x="17664" y="15877"/>
                    <a:pt x="16392" y="15629"/>
                    <a:pt x="15182" y="14915"/>
                  </a:cubicBezTo>
                  <a:cubicBezTo>
                    <a:pt x="14097" y="14233"/>
                    <a:pt x="13228" y="13240"/>
                    <a:pt x="12297" y="12341"/>
                  </a:cubicBezTo>
                  <a:cubicBezTo>
                    <a:pt x="8265" y="8370"/>
                    <a:pt x="4077" y="4493"/>
                    <a:pt x="603" y="26"/>
                  </a:cubicBezTo>
                  <a:cubicBezTo>
                    <a:pt x="586" y="8"/>
                    <a:pt x="553"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
            <p:cNvSpPr/>
            <p:nvPr/>
          </p:nvSpPr>
          <p:spPr>
            <a:xfrm>
              <a:off x="3258625" y="3484850"/>
              <a:ext cx="221800" cy="706250"/>
            </a:xfrm>
            <a:custGeom>
              <a:rect b="b" l="l" r="r" t="t"/>
              <a:pathLst>
                <a:path extrusionOk="0" h="28250" w="8872">
                  <a:moveTo>
                    <a:pt x="4023" y="1179"/>
                  </a:moveTo>
                  <a:lnTo>
                    <a:pt x="4023" y="1179"/>
                  </a:lnTo>
                  <a:cubicBezTo>
                    <a:pt x="4839" y="3333"/>
                    <a:pt x="5669" y="5467"/>
                    <a:pt x="6452" y="7600"/>
                  </a:cubicBezTo>
                  <a:cubicBezTo>
                    <a:pt x="7414" y="10175"/>
                    <a:pt x="8375" y="12905"/>
                    <a:pt x="8127" y="15696"/>
                  </a:cubicBezTo>
                  <a:cubicBezTo>
                    <a:pt x="7781" y="19683"/>
                    <a:pt x="5201" y="23239"/>
                    <a:pt x="5550" y="27266"/>
                  </a:cubicBezTo>
                  <a:lnTo>
                    <a:pt x="5550" y="27266"/>
                  </a:lnTo>
                  <a:cubicBezTo>
                    <a:pt x="2881" y="24125"/>
                    <a:pt x="1683" y="19726"/>
                    <a:pt x="993" y="15727"/>
                  </a:cubicBezTo>
                  <a:cubicBezTo>
                    <a:pt x="528" y="12967"/>
                    <a:pt x="1644" y="10485"/>
                    <a:pt x="2420" y="7879"/>
                  </a:cubicBezTo>
                  <a:cubicBezTo>
                    <a:pt x="3063" y="5626"/>
                    <a:pt x="3591" y="3420"/>
                    <a:pt x="4023" y="1179"/>
                  </a:cubicBezTo>
                  <a:close/>
                  <a:moveTo>
                    <a:pt x="4046" y="0"/>
                  </a:moveTo>
                  <a:cubicBezTo>
                    <a:pt x="3884" y="0"/>
                    <a:pt x="3692" y="87"/>
                    <a:pt x="3692" y="187"/>
                  </a:cubicBezTo>
                  <a:cubicBezTo>
                    <a:pt x="3690" y="196"/>
                    <a:pt x="3688" y="204"/>
                    <a:pt x="3687" y="213"/>
                  </a:cubicBezTo>
                  <a:lnTo>
                    <a:pt x="3687" y="213"/>
                  </a:lnTo>
                  <a:lnTo>
                    <a:pt x="3661" y="218"/>
                  </a:lnTo>
                  <a:cubicBezTo>
                    <a:pt x="3666" y="233"/>
                    <a:pt x="3672" y="248"/>
                    <a:pt x="3677" y="263"/>
                  </a:cubicBezTo>
                  <a:lnTo>
                    <a:pt x="3677" y="263"/>
                  </a:lnTo>
                  <a:cubicBezTo>
                    <a:pt x="3152" y="3091"/>
                    <a:pt x="2474" y="5888"/>
                    <a:pt x="1644" y="8655"/>
                  </a:cubicBezTo>
                  <a:cubicBezTo>
                    <a:pt x="931" y="11074"/>
                    <a:pt x="0" y="13339"/>
                    <a:pt x="435" y="15882"/>
                  </a:cubicBezTo>
                  <a:cubicBezTo>
                    <a:pt x="1179" y="20225"/>
                    <a:pt x="2513" y="25002"/>
                    <a:pt x="5677" y="28197"/>
                  </a:cubicBezTo>
                  <a:cubicBezTo>
                    <a:pt x="5681" y="28201"/>
                    <a:pt x="5685" y="28205"/>
                    <a:pt x="5690" y="28208"/>
                  </a:cubicBezTo>
                  <a:lnTo>
                    <a:pt x="5690" y="28208"/>
                  </a:lnTo>
                  <a:cubicBezTo>
                    <a:pt x="5712" y="28237"/>
                    <a:pt x="5760" y="28250"/>
                    <a:pt x="5817" y="28250"/>
                  </a:cubicBezTo>
                  <a:cubicBezTo>
                    <a:pt x="5990" y="28250"/>
                    <a:pt x="6256" y="28138"/>
                    <a:pt x="6235" y="28011"/>
                  </a:cubicBezTo>
                  <a:cubicBezTo>
                    <a:pt x="5336" y="23420"/>
                    <a:pt x="8593" y="19481"/>
                    <a:pt x="8717" y="14983"/>
                  </a:cubicBezTo>
                  <a:cubicBezTo>
                    <a:pt x="8872" y="9958"/>
                    <a:pt x="5987" y="4715"/>
                    <a:pt x="4250" y="94"/>
                  </a:cubicBezTo>
                  <a:cubicBezTo>
                    <a:pt x="4217" y="27"/>
                    <a:pt x="4136" y="0"/>
                    <a:pt x="40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
            <p:cNvSpPr/>
            <p:nvPr/>
          </p:nvSpPr>
          <p:spPr>
            <a:xfrm>
              <a:off x="3342800" y="3512850"/>
              <a:ext cx="102725" cy="837725"/>
            </a:xfrm>
            <a:custGeom>
              <a:rect b="b" l="l" r="r" t="t"/>
              <a:pathLst>
                <a:path extrusionOk="0" h="33509" w="4109">
                  <a:moveTo>
                    <a:pt x="467" y="0"/>
                  </a:moveTo>
                  <a:cubicBezTo>
                    <a:pt x="285" y="0"/>
                    <a:pt x="0" y="124"/>
                    <a:pt x="45" y="214"/>
                  </a:cubicBezTo>
                  <a:lnTo>
                    <a:pt x="14" y="214"/>
                  </a:lnTo>
                  <a:cubicBezTo>
                    <a:pt x="2496" y="5612"/>
                    <a:pt x="263" y="11567"/>
                    <a:pt x="449" y="17213"/>
                  </a:cubicBezTo>
                  <a:cubicBezTo>
                    <a:pt x="604" y="20067"/>
                    <a:pt x="1100" y="22889"/>
                    <a:pt x="1969" y="25619"/>
                  </a:cubicBezTo>
                  <a:cubicBezTo>
                    <a:pt x="2682" y="28101"/>
                    <a:pt x="3582" y="30799"/>
                    <a:pt x="3023" y="33405"/>
                  </a:cubicBezTo>
                  <a:cubicBezTo>
                    <a:pt x="3011" y="33478"/>
                    <a:pt x="3090" y="33508"/>
                    <a:pt x="3192" y="33508"/>
                  </a:cubicBezTo>
                  <a:cubicBezTo>
                    <a:pt x="3350" y="33508"/>
                    <a:pt x="3563" y="33437"/>
                    <a:pt x="3582" y="33343"/>
                  </a:cubicBezTo>
                  <a:cubicBezTo>
                    <a:pt x="4109" y="30861"/>
                    <a:pt x="3364" y="28349"/>
                    <a:pt x="2682" y="25991"/>
                  </a:cubicBezTo>
                  <a:cubicBezTo>
                    <a:pt x="1907" y="23293"/>
                    <a:pt x="1224" y="20594"/>
                    <a:pt x="1069" y="17740"/>
                  </a:cubicBezTo>
                  <a:cubicBezTo>
                    <a:pt x="728" y="11940"/>
                    <a:pt x="3178" y="5643"/>
                    <a:pt x="604" y="59"/>
                  </a:cubicBezTo>
                  <a:cubicBezTo>
                    <a:pt x="587" y="17"/>
                    <a:pt x="534" y="0"/>
                    <a:pt x="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
            <p:cNvSpPr/>
            <p:nvPr/>
          </p:nvSpPr>
          <p:spPr>
            <a:xfrm>
              <a:off x="3139775" y="3858825"/>
              <a:ext cx="334875" cy="562725"/>
            </a:xfrm>
            <a:custGeom>
              <a:rect b="b" l="l" r="r" t="t"/>
              <a:pathLst>
                <a:path extrusionOk="0" h="22509" w="13395">
                  <a:moveTo>
                    <a:pt x="389" y="1"/>
                  </a:moveTo>
                  <a:cubicBezTo>
                    <a:pt x="207" y="1"/>
                    <a:pt x="0" y="127"/>
                    <a:pt x="39" y="303"/>
                  </a:cubicBezTo>
                  <a:cubicBezTo>
                    <a:pt x="2149" y="8585"/>
                    <a:pt x="8725" y="15068"/>
                    <a:pt x="12788" y="22420"/>
                  </a:cubicBezTo>
                  <a:cubicBezTo>
                    <a:pt x="12824" y="22482"/>
                    <a:pt x="12894" y="22509"/>
                    <a:pt x="12970" y="22509"/>
                  </a:cubicBezTo>
                  <a:cubicBezTo>
                    <a:pt x="13160" y="22509"/>
                    <a:pt x="13395" y="22348"/>
                    <a:pt x="13285" y="22171"/>
                  </a:cubicBezTo>
                  <a:cubicBezTo>
                    <a:pt x="9252" y="14851"/>
                    <a:pt x="2707" y="8399"/>
                    <a:pt x="629" y="148"/>
                  </a:cubicBezTo>
                  <a:cubicBezTo>
                    <a:pt x="594" y="44"/>
                    <a:pt x="496" y="1"/>
                    <a:pt x="3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
            <p:cNvSpPr/>
            <p:nvPr/>
          </p:nvSpPr>
          <p:spPr>
            <a:xfrm>
              <a:off x="2926700" y="3217325"/>
              <a:ext cx="246850" cy="708075"/>
            </a:xfrm>
            <a:custGeom>
              <a:rect b="b" l="l" r="r" t="t"/>
              <a:pathLst>
                <a:path extrusionOk="0" h="28323" w="9874">
                  <a:moveTo>
                    <a:pt x="1803" y="1094"/>
                  </a:moveTo>
                  <a:cubicBezTo>
                    <a:pt x="2973" y="3036"/>
                    <a:pt x="4212" y="4983"/>
                    <a:pt x="5305" y="6979"/>
                  </a:cubicBezTo>
                  <a:cubicBezTo>
                    <a:pt x="6081" y="8313"/>
                    <a:pt x="6515" y="9833"/>
                    <a:pt x="6515" y="11384"/>
                  </a:cubicBezTo>
                  <a:cubicBezTo>
                    <a:pt x="6484" y="12718"/>
                    <a:pt x="6174" y="14021"/>
                    <a:pt x="6205" y="15354"/>
                  </a:cubicBezTo>
                  <a:cubicBezTo>
                    <a:pt x="6205" y="17495"/>
                    <a:pt x="7042" y="19542"/>
                    <a:pt x="7570" y="21558"/>
                  </a:cubicBezTo>
                  <a:cubicBezTo>
                    <a:pt x="8064" y="23536"/>
                    <a:pt x="8534" y="25490"/>
                    <a:pt x="9088" y="27441"/>
                  </a:cubicBezTo>
                  <a:lnTo>
                    <a:pt x="9088" y="27441"/>
                  </a:lnTo>
                  <a:cubicBezTo>
                    <a:pt x="5794" y="24842"/>
                    <a:pt x="3483" y="20703"/>
                    <a:pt x="2234" y="16781"/>
                  </a:cubicBezTo>
                  <a:cubicBezTo>
                    <a:pt x="685" y="11810"/>
                    <a:pt x="1450" y="6261"/>
                    <a:pt x="1803" y="1094"/>
                  </a:cubicBezTo>
                  <a:close/>
                  <a:moveTo>
                    <a:pt x="1642" y="1"/>
                  </a:moveTo>
                  <a:cubicBezTo>
                    <a:pt x="1488" y="1"/>
                    <a:pt x="1304" y="96"/>
                    <a:pt x="1304" y="217"/>
                  </a:cubicBezTo>
                  <a:cubicBezTo>
                    <a:pt x="994" y="5863"/>
                    <a:pt x="1" y="11973"/>
                    <a:pt x="1862" y="17433"/>
                  </a:cubicBezTo>
                  <a:cubicBezTo>
                    <a:pt x="3289" y="21558"/>
                    <a:pt x="5740" y="25746"/>
                    <a:pt x="9369" y="28289"/>
                  </a:cubicBezTo>
                  <a:cubicBezTo>
                    <a:pt x="9397" y="28308"/>
                    <a:pt x="9432" y="28318"/>
                    <a:pt x="9471" y="28320"/>
                  </a:cubicBezTo>
                  <a:lnTo>
                    <a:pt x="9471" y="28320"/>
                  </a:lnTo>
                  <a:cubicBezTo>
                    <a:pt x="9484" y="28321"/>
                    <a:pt x="9498" y="28322"/>
                    <a:pt x="9512" y="28322"/>
                  </a:cubicBezTo>
                  <a:cubicBezTo>
                    <a:pt x="9674" y="28322"/>
                    <a:pt x="9870" y="28220"/>
                    <a:pt x="9870" y="28080"/>
                  </a:cubicBezTo>
                  <a:lnTo>
                    <a:pt x="9870" y="28080"/>
                  </a:lnTo>
                  <a:cubicBezTo>
                    <a:pt x="9874" y="28054"/>
                    <a:pt x="9869" y="28027"/>
                    <a:pt x="9853" y="28001"/>
                  </a:cubicBezTo>
                  <a:lnTo>
                    <a:pt x="9853" y="28001"/>
                  </a:lnTo>
                  <a:cubicBezTo>
                    <a:pt x="9207" y="25812"/>
                    <a:pt x="8683" y="23623"/>
                    <a:pt x="8128" y="21434"/>
                  </a:cubicBezTo>
                  <a:cubicBezTo>
                    <a:pt x="7384" y="18580"/>
                    <a:pt x="6608" y="16130"/>
                    <a:pt x="6918" y="13152"/>
                  </a:cubicBezTo>
                  <a:cubicBezTo>
                    <a:pt x="7166" y="10888"/>
                    <a:pt x="7042" y="9089"/>
                    <a:pt x="5988" y="7041"/>
                  </a:cubicBezTo>
                  <a:cubicBezTo>
                    <a:pt x="4716" y="4653"/>
                    <a:pt x="3227" y="2388"/>
                    <a:pt x="1831" y="93"/>
                  </a:cubicBezTo>
                  <a:cubicBezTo>
                    <a:pt x="1799" y="28"/>
                    <a:pt x="1725" y="1"/>
                    <a:pt x="1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
            <p:cNvSpPr/>
            <p:nvPr/>
          </p:nvSpPr>
          <p:spPr>
            <a:xfrm>
              <a:off x="2975275" y="3249325"/>
              <a:ext cx="199675" cy="674700"/>
            </a:xfrm>
            <a:custGeom>
              <a:rect b="b" l="l" r="r" t="t"/>
              <a:pathLst>
                <a:path extrusionOk="0" h="26988" w="7987">
                  <a:moveTo>
                    <a:pt x="427" y="1"/>
                  </a:moveTo>
                  <a:cubicBezTo>
                    <a:pt x="246" y="1"/>
                    <a:pt x="1" y="113"/>
                    <a:pt x="43" y="240"/>
                  </a:cubicBezTo>
                  <a:cubicBezTo>
                    <a:pt x="881" y="2970"/>
                    <a:pt x="633" y="5699"/>
                    <a:pt x="788" y="8491"/>
                  </a:cubicBezTo>
                  <a:cubicBezTo>
                    <a:pt x="943" y="10724"/>
                    <a:pt x="1284" y="12958"/>
                    <a:pt x="1842" y="15129"/>
                  </a:cubicBezTo>
                  <a:cubicBezTo>
                    <a:pt x="2928" y="19348"/>
                    <a:pt x="4603" y="23535"/>
                    <a:pt x="7364" y="26947"/>
                  </a:cubicBezTo>
                  <a:cubicBezTo>
                    <a:pt x="7385" y="26976"/>
                    <a:pt x="7431" y="26988"/>
                    <a:pt x="7487" y="26988"/>
                  </a:cubicBezTo>
                  <a:cubicBezTo>
                    <a:pt x="7677" y="26988"/>
                    <a:pt x="7987" y="26850"/>
                    <a:pt x="7891" y="26730"/>
                  </a:cubicBezTo>
                  <a:cubicBezTo>
                    <a:pt x="5037" y="23194"/>
                    <a:pt x="3331" y="18789"/>
                    <a:pt x="2277" y="14416"/>
                  </a:cubicBezTo>
                  <a:cubicBezTo>
                    <a:pt x="1780" y="12430"/>
                    <a:pt x="1470" y="10383"/>
                    <a:pt x="1346" y="8367"/>
                  </a:cubicBezTo>
                  <a:cubicBezTo>
                    <a:pt x="1191" y="5575"/>
                    <a:pt x="1439" y="2814"/>
                    <a:pt x="602" y="85"/>
                  </a:cubicBezTo>
                  <a:cubicBezTo>
                    <a:pt x="582" y="25"/>
                    <a:pt x="512" y="1"/>
                    <a:pt x="4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 name="Google Shape;624;p3"/>
          <p:cNvGrpSpPr/>
          <p:nvPr/>
        </p:nvGrpSpPr>
        <p:grpSpPr>
          <a:xfrm>
            <a:off x="3643124" y="4164755"/>
            <a:ext cx="1003441" cy="1583602"/>
            <a:chOff x="322650" y="2571325"/>
            <a:chExt cx="573100" cy="904450"/>
          </a:xfrm>
        </p:grpSpPr>
        <p:sp>
          <p:nvSpPr>
            <p:cNvPr id="625" name="Google Shape;625;p3"/>
            <p:cNvSpPr/>
            <p:nvPr/>
          </p:nvSpPr>
          <p:spPr>
            <a:xfrm>
              <a:off x="423450" y="2666625"/>
              <a:ext cx="95400" cy="131175"/>
            </a:xfrm>
            <a:custGeom>
              <a:rect b="b" l="l" r="r" t="t"/>
              <a:pathLst>
                <a:path extrusionOk="0" h="5247" w="3816">
                  <a:moveTo>
                    <a:pt x="199" y="1"/>
                  </a:moveTo>
                  <a:cubicBezTo>
                    <a:pt x="164" y="1"/>
                    <a:pt x="129" y="2"/>
                    <a:pt x="94" y="4"/>
                  </a:cubicBezTo>
                  <a:cubicBezTo>
                    <a:pt x="1" y="1059"/>
                    <a:pt x="745" y="1958"/>
                    <a:pt x="1521" y="2672"/>
                  </a:cubicBezTo>
                  <a:cubicBezTo>
                    <a:pt x="2327" y="3385"/>
                    <a:pt x="3227" y="4006"/>
                    <a:pt x="3692" y="4936"/>
                  </a:cubicBezTo>
                  <a:lnTo>
                    <a:pt x="3816" y="5247"/>
                  </a:lnTo>
                  <a:cubicBezTo>
                    <a:pt x="3537" y="3851"/>
                    <a:pt x="2978" y="2548"/>
                    <a:pt x="2172" y="1369"/>
                  </a:cubicBezTo>
                  <a:cubicBezTo>
                    <a:pt x="1696" y="685"/>
                    <a:pt x="1020"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
            <p:cNvSpPr/>
            <p:nvPr/>
          </p:nvSpPr>
          <p:spPr>
            <a:xfrm>
              <a:off x="510300" y="2571325"/>
              <a:ext cx="155125" cy="237325"/>
            </a:xfrm>
            <a:custGeom>
              <a:rect b="b" l="l" r="r" t="t"/>
              <a:pathLst>
                <a:path extrusionOk="0" h="9493" w="6205">
                  <a:moveTo>
                    <a:pt x="6205" y="1"/>
                  </a:moveTo>
                  <a:lnTo>
                    <a:pt x="6205" y="1"/>
                  </a:lnTo>
                  <a:cubicBezTo>
                    <a:pt x="4343" y="435"/>
                    <a:pt x="3010" y="2048"/>
                    <a:pt x="2203" y="3754"/>
                  </a:cubicBezTo>
                  <a:cubicBezTo>
                    <a:pt x="1397" y="5460"/>
                    <a:pt x="931" y="7352"/>
                    <a:pt x="1" y="8996"/>
                  </a:cubicBezTo>
                  <a:lnTo>
                    <a:pt x="218" y="9493"/>
                  </a:lnTo>
                  <a:lnTo>
                    <a:pt x="2544" y="6639"/>
                  </a:lnTo>
                  <a:cubicBezTo>
                    <a:pt x="2917" y="6205"/>
                    <a:pt x="3258" y="5770"/>
                    <a:pt x="3537" y="5274"/>
                  </a:cubicBezTo>
                  <a:cubicBezTo>
                    <a:pt x="4530" y="3537"/>
                    <a:pt x="4592" y="1211"/>
                    <a:pt x="62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
            <p:cNvSpPr/>
            <p:nvPr/>
          </p:nvSpPr>
          <p:spPr>
            <a:xfrm>
              <a:off x="548300" y="2691425"/>
              <a:ext cx="236550" cy="266900"/>
            </a:xfrm>
            <a:custGeom>
              <a:rect b="b" l="l" r="r" t="t"/>
              <a:pathLst>
                <a:path extrusionOk="0" h="10676" w="9462">
                  <a:moveTo>
                    <a:pt x="9224" y="1"/>
                  </a:moveTo>
                  <a:cubicBezTo>
                    <a:pt x="7570" y="1"/>
                    <a:pt x="5960" y="617"/>
                    <a:pt x="4747" y="1742"/>
                  </a:cubicBezTo>
                  <a:cubicBezTo>
                    <a:pt x="2588" y="3791"/>
                    <a:pt x="2114" y="7045"/>
                    <a:pt x="654" y="9656"/>
                  </a:cubicBezTo>
                  <a:lnTo>
                    <a:pt x="654" y="9656"/>
                  </a:lnTo>
                  <a:cubicBezTo>
                    <a:pt x="1708" y="8788"/>
                    <a:pt x="3146" y="8364"/>
                    <a:pt x="4343" y="7636"/>
                  </a:cubicBezTo>
                  <a:cubicBezTo>
                    <a:pt x="7011" y="5992"/>
                    <a:pt x="8283" y="2890"/>
                    <a:pt x="9462" y="5"/>
                  </a:cubicBezTo>
                  <a:cubicBezTo>
                    <a:pt x="9382" y="2"/>
                    <a:pt x="9303" y="1"/>
                    <a:pt x="9224" y="1"/>
                  </a:cubicBezTo>
                  <a:close/>
                  <a:moveTo>
                    <a:pt x="654" y="9656"/>
                  </a:moveTo>
                  <a:cubicBezTo>
                    <a:pt x="451" y="9823"/>
                    <a:pt x="263" y="10006"/>
                    <a:pt x="94" y="10210"/>
                  </a:cubicBezTo>
                  <a:lnTo>
                    <a:pt x="1" y="10675"/>
                  </a:lnTo>
                  <a:cubicBezTo>
                    <a:pt x="241" y="10351"/>
                    <a:pt x="456" y="10009"/>
                    <a:pt x="654" y="965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
            <p:cNvSpPr/>
            <p:nvPr/>
          </p:nvSpPr>
          <p:spPr>
            <a:xfrm>
              <a:off x="322650" y="2792325"/>
              <a:ext cx="214050" cy="94475"/>
            </a:xfrm>
            <a:custGeom>
              <a:rect b="b" l="l" r="r" t="t"/>
              <a:pathLst>
                <a:path extrusionOk="0" h="3779" w="8562">
                  <a:moveTo>
                    <a:pt x="129" y="1"/>
                  </a:moveTo>
                  <a:cubicBezTo>
                    <a:pt x="86" y="1"/>
                    <a:pt x="43" y="1"/>
                    <a:pt x="0" y="1"/>
                  </a:cubicBezTo>
                  <a:cubicBezTo>
                    <a:pt x="652" y="374"/>
                    <a:pt x="1024" y="1056"/>
                    <a:pt x="1489" y="1645"/>
                  </a:cubicBezTo>
                  <a:cubicBezTo>
                    <a:pt x="2666" y="3032"/>
                    <a:pt x="4368" y="3778"/>
                    <a:pt x="6106" y="3778"/>
                  </a:cubicBezTo>
                  <a:cubicBezTo>
                    <a:pt x="6934" y="3778"/>
                    <a:pt x="7771" y="3609"/>
                    <a:pt x="8561" y="3258"/>
                  </a:cubicBezTo>
                  <a:lnTo>
                    <a:pt x="8158" y="2979"/>
                  </a:lnTo>
                  <a:cubicBezTo>
                    <a:pt x="5926" y="1053"/>
                    <a:pt x="3091" y="1"/>
                    <a:pt x="1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
            <p:cNvSpPr/>
            <p:nvPr/>
          </p:nvSpPr>
          <p:spPr>
            <a:xfrm>
              <a:off x="386225" y="2924175"/>
              <a:ext cx="215625" cy="317975"/>
            </a:xfrm>
            <a:custGeom>
              <a:rect b="b" l="l" r="r" t="t"/>
              <a:pathLst>
                <a:path extrusionOk="0" h="12719" w="8625">
                  <a:moveTo>
                    <a:pt x="63" y="1"/>
                  </a:moveTo>
                  <a:cubicBezTo>
                    <a:pt x="1" y="2606"/>
                    <a:pt x="94" y="5367"/>
                    <a:pt x="1459" y="7600"/>
                  </a:cubicBezTo>
                  <a:cubicBezTo>
                    <a:pt x="3010" y="10144"/>
                    <a:pt x="5894" y="11509"/>
                    <a:pt x="8593" y="12719"/>
                  </a:cubicBezTo>
                  <a:lnTo>
                    <a:pt x="8593" y="12563"/>
                  </a:lnTo>
                  <a:cubicBezTo>
                    <a:pt x="8624" y="10392"/>
                    <a:pt x="7942" y="8283"/>
                    <a:pt x="6639" y="6546"/>
                  </a:cubicBezTo>
                  <a:cubicBezTo>
                    <a:pt x="4778" y="4064"/>
                    <a:pt x="1831" y="2544"/>
                    <a:pt x="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
            <p:cNvSpPr/>
            <p:nvPr/>
          </p:nvSpPr>
          <p:spPr>
            <a:xfrm>
              <a:off x="579325" y="2835775"/>
              <a:ext cx="316425" cy="283075"/>
            </a:xfrm>
            <a:custGeom>
              <a:rect b="b" l="l" r="r" t="t"/>
              <a:pathLst>
                <a:path extrusionOk="0" h="11323" w="12657">
                  <a:moveTo>
                    <a:pt x="12656" y="0"/>
                  </a:moveTo>
                  <a:cubicBezTo>
                    <a:pt x="10175" y="94"/>
                    <a:pt x="7786" y="1055"/>
                    <a:pt x="5925" y="2730"/>
                  </a:cubicBezTo>
                  <a:cubicBezTo>
                    <a:pt x="4095" y="4374"/>
                    <a:pt x="2668" y="6421"/>
                    <a:pt x="1707" y="8717"/>
                  </a:cubicBezTo>
                  <a:cubicBezTo>
                    <a:pt x="1303" y="9616"/>
                    <a:pt x="869" y="10640"/>
                    <a:pt x="1" y="11105"/>
                  </a:cubicBezTo>
                  <a:lnTo>
                    <a:pt x="559" y="11322"/>
                  </a:lnTo>
                  <a:cubicBezTo>
                    <a:pt x="2606" y="8810"/>
                    <a:pt x="5770" y="7445"/>
                    <a:pt x="8035" y="5119"/>
                  </a:cubicBezTo>
                  <a:cubicBezTo>
                    <a:pt x="9648" y="3475"/>
                    <a:pt x="10795" y="1365"/>
                    <a:pt x="126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
            <p:cNvSpPr/>
            <p:nvPr/>
          </p:nvSpPr>
          <p:spPr>
            <a:xfrm>
              <a:off x="509000" y="2776025"/>
              <a:ext cx="101375" cy="699750"/>
            </a:xfrm>
            <a:custGeom>
              <a:rect b="b" l="l" r="r" t="t"/>
              <a:pathLst>
                <a:path extrusionOk="0" h="27990" w="4055">
                  <a:moveTo>
                    <a:pt x="520" y="0"/>
                  </a:moveTo>
                  <a:cubicBezTo>
                    <a:pt x="350" y="0"/>
                    <a:pt x="126" y="122"/>
                    <a:pt x="146" y="281"/>
                  </a:cubicBezTo>
                  <a:cubicBezTo>
                    <a:pt x="983" y="4965"/>
                    <a:pt x="1852" y="9618"/>
                    <a:pt x="2689" y="14302"/>
                  </a:cubicBezTo>
                  <a:cubicBezTo>
                    <a:pt x="3124" y="16628"/>
                    <a:pt x="3589" y="19017"/>
                    <a:pt x="3062" y="21343"/>
                  </a:cubicBezTo>
                  <a:cubicBezTo>
                    <a:pt x="2534" y="23701"/>
                    <a:pt x="1294" y="25748"/>
                    <a:pt x="84" y="27795"/>
                  </a:cubicBezTo>
                  <a:cubicBezTo>
                    <a:pt x="1" y="27928"/>
                    <a:pt x="122" y="27990"/>
                    <a:pt x="272" y="27990"/>
                  </a:cubicBezTo>
                  <a:cubicBezTo>
                    <a:pt x="402" y="27990"/>
                    <a:pt x="554" y="27944"/>
                    <a:pt x="611" y="27857"/>
                  </a:cubicBezTo>
                  <a:cubicBezTo>
                    <a:pt x="1666" y="26058"/>
                    <a:pt x="2751" y="24259"/>
                    <a:pt x="3372" y="22274"/>
                  </a:cubicBezTo>
                  <a:cubicBezTo>
                    <a:pt x="4054" y="20040"/>
                    <a:pt x="3899" y="17838"/>
                    <a:pt x="3527" y="15574"/>
                  </a:cubicBezTo>
                  <a:cubicBezTo>
                    <a:pt x="2658" y="10424"/>
                    <a:pt x="1666" y="5275"/>
                    <a:pt x="704" y="126"/>
                  </a:cubicBezTo>
                  <a:cubicBezTo>
                    <a:pt x="693" y="38"/>
                    <a:pt x="615" y="0"/>
                    <a:pt x="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 name="Google Shape;632;p3"/>
          <p:cNvGrpSpPr/>
          <p:nvPr/>
        </p:nvGrpSpPr>
        <p:grpSpPr>
          <a:xfrm rot="-7425790">
            <a:off x="7734429" y="-849317"/>
            <a:ext cx="1126854" cy="1807792"/>
            <a:chOff x="2402100" y="3854125"/>
            <a:chExt cx="435600" cy="698825"/>
          </a:xfrm>
        </p:grpSpPr>
        <p:sp>
          <p:nvSpPr>
            <p:cNvPr id="633" name="Google Shape;633;p3"/>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6" name="Google Shape;646;p3"/>
          <p:cNvSpPr/>
          <p:nvPr/>
        </p:nvSpPr>
        <p:spPr>
          <a:xfrm>
            <a:off x="5573363" y="1106888"/>
            <a:ext cx="378599" cy="316724"/>
          </a:xfrm>
          <a:custGeom>
            <a:rect b="b" l="l" r="r" t="t"/>
            <a:pathLst>
              <a:path extrusionOk="0" h="9654" w="11540">
                <a:moveTo>
                  <a:pt x="5412" y="1"/>
                </a:moveTo>
                <a:cubicBezTo>
                  <a:pt x="4719" y="1"/>
                  <a:pt x="4023" y="114"/>
                  <a:pt x="3350" y="345"/>
                </a:cubicBezTo>
                <a:lnTo>
                  <a:pt x="3695" y="271"/>
                </a:lnTo>
                <a:lnTo>
                  <a:pt x="3695" y="271"/>
                </a:lnTo>
                <a:cubicBezTo>
                  <a:pt x="2234" y="700"/>
                  <a:pt x="929" y="1718"/>
                  <a:pt x="404" y="3137"/>
                </a:cubicBezTo>
                <a:cubicBezTo>
                  <a:pt x="0" y="4316"/>
                  <a:pt x="93" y="5619"/>
                  <a:pt x="683" y="6704"/>
                </a:cubicBezTo>
                <a:cubicBezTo>
                  <a:pt x="1272" y="7790"/>
                  <a:pt x="2234" y="8628"/>
                  <a:pt x="3350" y="9124"/>
                </a:cubicBezTo>
                <a:cubicBezTo>
                  <a:pt x="4141" y="9475"/>
                  <a:pt x="5003" y="9654"/>
                  <a:pt x="5855" y="9654"/>
                </a:cubicBezTo>
                <a:cubicBezTo>
                  <a:pt x="7110" y="9654"/>
                  <a:pt x="8346" y="9267"/>
                  <a:pt x="9306" y="8472"/>
                </a:cubicBezTo>
                <a:cubicBezTo>
                  <a:pt x="10950" y="7139"/>
                  <a:pt x="11540" y="4595"/>
                  <a:pt x="10516" y="2765"/>
                </a:cubicBezTo>
                <a:cubicBezTo>
                  <a:pt x="10175" y="2207"/>
                  <a:pt x="9740" y="1679"/>
                  <a:pt x="9213" y="1276"/>
                </a:cubicBezTo>
                <a:cubicBezTo>
                  <a:pt x="8105" y="435"/>
                  <a:pt x="6766" y="1"/>
                  <a:pt x="54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7" name="Google Shape;647;p3"/>
          <p:cNvGrpSpPr/>
          <p:nvPr/>
        </p:nvGrpSpPr>
        <p:grpSpPr>
          <a:xfrm flipH="1" rot="1299035">
            <a:off x="8043736" y="3636036"/>
            <a:ext cx="771943" cy="2103937"/>
            <a:chOff x="10084800" y="4174013"/>
            <a:chExt cx="585175" cy="1594900"/>
          </a:xfrm>
        </p:grpSpPr>
        <p:sp>
          <p:nvSpPr>
            <p:cNvPr id="648" name="Google Shape;648;p3"/>
            <p:cNvSpPr/>
            <p:nvPr/>
          </p:nvSpPr>
          <p:spPr>
            <a:xfrm>
              <a:off x="10201075" y="4663100"/>
              <a:ext cx="103750" cy="217325"/>
            </a:xfrm>
            <a:custGeom>
              <a:rect b="b" l="l" r="r" t="t"/>
              <a:pathLst>
                <a:path extrusionOk="0" h="8693" w="4150">
                  <a:moveTo>
                    <a:pt x="430" y="0"/>
                  </a:moveTo>
                  <a:cubicBezTo>
                    <a:pt x="247" y="0"/>
                    <a:pt x="0" y="124"/>
                    <a:pt x="44" y="233"/>
                  </a:cubicBezTo>
                  <a:cubicBezTo>
                    <a:pt x="1595" y="2839"/>
                    <a:pt x="2774" y="5661"/>
                    <a:pt x="3549" y="8608"/>
                  </a:cubicBezTo>
                  <a:cubicBezTo>
                    <a:pt x="3559" y="8668"/>
                    <a:pt x="3626" y="8692"/>
                    <a:pt x="3710" y="8692"/>
                  </a:cubicBezTo>
                  <a:cubicBezTo>
                    <a:pt x="3890" y="8692"/>
                    <a:pt x="4150" y="8580"/>
                    <a:pt x="4108" y="8453"/>
                  </a:cubicBezTo>
                  <a:cubicBezTo>
                    <a:pt x="3332" y="5506"/>
                    <a:pt x="2153" y="2684"/>
                    <a:pt x="602" y="78"/>
                  </a:cubicBezTo>
                  <a:cubicBezTo>
                    <a:pt x="575" y="22"/>
                    <a:pt x="508" y="0"/>
                    <a:pt x="430" y="0"/>
                  </a:cubicBezTo>
                  <a:close/>
                </a:path>
              </a:pathLst>
            </a:custGeom>
            <a:solidFill>
              <a:srgbClr val="F09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9" name="Google Shape;649;p3"/>
            <p:cNvGrpSpPr/>
            <p:nvPr/>
          </p:nvGrpSpPr>
          <p:grpSpPr>
            <a:xfrm>
              <a:off x="10084800" y="4174013"/>
              <a:ext cx="585175" cy="1594900"/>
              <a:chOff x="1833925" y="1604075"/>
              <a:chExt cx="585175" cy="1594900"/>
            </a:xfrm>
          </p:grpSpPr>
          <p:sp>
            <p:nvSpPr>
              <p:cNvPr id="650" name="Google Shape;650;p3"/>
              <p:cNvSpPr/>
              <p:nvPr/>
            </p:nvSpPr>
            <p:spPr>
              <a:xfrm>
                <a:off x="2027925" y="1604075"/>
                <a:ext cx="134950" cy="358975"/>
              </a:xfrm>
              <a:custGeom>
                <a:rect b="b" l="l" r="r" t="t"/>
                <a:pathLst>
                  <a:path extrusionOk="0" h="14359" w="5398">
                    <a:moveTo>
                      <a:pt x="4094" y="880"/>
                    </a:moveTo>
                    <a:cubicBezTo>
                      <a:pt x="3945" y="5093"/>
                      <a:pt x="4596" y="9613"/>
                      <a:pt x="2427" y="13385"/>
                    </a:cubicBezTo>
                    <a:lnTo>
                      <a:pt x="2427" y="13385"/>
                    </a:lnTo>
                    <a:cubicBezTo>
                      <a:pt x="2404" y="11300"/>
                      <a:pt x="2747" y="9204"/>
                      <a:pt x="3413" y="7206"/>
                    </a:cubicBezTo>
                    <a:cubicBezTo>
                      <a:pt x="3437" y="7146"/>
                      <a:pt x="3367" y="7119"/>
                      <a:pt x="3269" y="7119"/>
                    </a:cubicBezTo>
                    <a:cubicBezTo>
                      <a:pt x="3115" y="7119"/>
                      <a:pt x="2892" y="7186"/>
                      <a:pt x="2854" y="7300"/>
                    </a:cubicBezTo>
                    <a:cubicBezTo>
                      <a:pt x="2236" y="9154"/>
                      <a:pt x="1896" y="11116"/>
                      <a:pt x="1869" y="13078"/>
                    </a:cubicBezTo>
                    <a:lnTo>
                      <a:pt x="1869" y="13078"/>
                    </a:lnTo>
                    <a:cubicBezTo>
                      <a:pt x="787" y="8892"/>
                      <a:pt x="1605" y="4426"/>
                      <a:pt x="4094" y="880"/>
                    </a:cubicBezTo>
                    <a:close/>
                    <a:moveTo>
                      <a:pt x="4552" y="1"/>
                    </a:moveTo>
                    <a:cubicBezTo>
                      <a:pt x="4409" y="1"/>
                      <a:pt x="4198" y="94"/>
                      <a:pt x="4157" y="134"/>
                    </a:cubicBezTo>
                    <a:cubicBezTo>
                      <a:pt x="993" y="4042"/>
                      <a:pt x="1" y="9285"/>
                      <a:pt x="1552" y="14062"/>
                    </a:cubicBezTo>
                    <a:cubicBezTo>
                      <a:pt x="1570" y="14107"/>
                      <a:pt x="1630" y="14126"/>
                      <a:pt x="1706" y="14126"/>
                    </a:cubicBezTo>
                    <a:cubicBezTo>
                      <a:pt x="1761" y="14126"/>
                      <a:pt x="1824" y="14116"/>
                      <a:pt x="1884" y="14099"/>
                    </a:cubicBezTo>
                    <a:lnTo>
                      <a:pt x="1884" y="14099"/>
                    </a:lnTo>
                    <a:cubicBezTo>
                      <a:pt x="1887" y="14159"/>
                      <a:pt x="1890" y="14219"/>
                      <a:pt x="1893" y="14279"/>
                    </a:cubicBezTo>
                    <a:cubicBezTo>
                      <a:pt x="1893" y="14337"/>
                      <a:pt x="1938" y="14358"/>
                      <a:pt x="2001" y="14358"/>
                    </a:cubicBezTo>
                    <a:cubicBezTo>
                      <a:pt x="2143" y="14358"/>
                      <a:pt x="2377" y="14250"/>
                      <a:pt x="2420" y="14186"/>
                    </a:cubicBezTo>
                    <a:cubicBezTo>
                      <a:pt x="5398" y="10060"/>
                      <a:pt x="4405" y="4880"/>
                      <a:pt x="4685" y="103"/>
                    </a:cubicBezTo>
                    <a:cubicBezTo>
                      <a:pt x="4685" y="27"/>
                      <a:pt x="4628" y="1"/>
                      <a:pt x="4552" y="1"/>
                    </a:cubicBezTo>
                    <a:close/>
                  </a:path>
                </a:pathLst>
              </a:custGeom>
              <a:solidFill>
                <a:srgbClr val="F09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
              <p:cNvSpPr/>
              <p:nvPr/>
            </p:nvSpPr>
            <p:spPr>
              <a:xfrm>
                <a:off x="1884475" y="1870300"/>
                <a:ext cx="202725" cy="108300"/>
              </a:xfrm>
              <a:custGeom>
                <a:rect b="b" l="l" r="r" t="t"/>
                <a:pathLst>
                  <a:path extrusionOk="0" h="4332" w="8109">
                    <a:moveTo>
                      <a:pt x="922" y="458"/>
                    </a:moveTo>
                    <a:lnTo>
                      <a:pt x="922" y="458"/>
                    </a:lnTo>
                    <a:cubicBezTo>
                      <a:pt x="3198" y="721"/>
                      <a:pt x="5543" y="1701"/>
                      <a:pt x="7171" y="3337"/>
                    </a:cubicBezTo>
                    <a:lnTo>
                      <a:pt x="7171" y="3337"/>
                    </a:lnTo>
                    <a:cubicBezTo>
                      <a:pt x="6422" y="3643"/>
                      <a:pt x="5661" y="3879"/>
                      <a:pt x="4930" y="3879"/>
                    </a:cubicBezTo>
                    <a:cubicBezTo>
                      <a:pt x="4155" y="3879"/>
                      <a:pt x="3415" y="3614"/>
                      <a:pt x="2761" y="2885"/>
                    </a:cubicBezTo>
                    <a:cubicBezTo>
                      <a:pt x="2088" y="2132"/>
                      <a:pt x="1509" y="1262"/>
                      <a:pt x="922" y="458"/>
                    </a:cubicBezTo>
                    <a:close/>
                    <a:moveTo>
                      <a:pt x="496" y="1"/>
                    </a:moveTo>
                    <a:cubicBezTo>
                      <a:pt x="372" y="1"/>
                      <a:pt x="0" y="125"/>
                      <a:pt x="155" y="311"/>
                    </a:cubicBezTo>
                    <a:cubicBezTo>
                      <a:pt x="1117" y="1614"/>
                      <a:pt x="2078" y="3537"/>
                      <a:pt x="3629" y="4126"/>
                    </a:cubicBezTo>
                    <a:cubicBezTo>
                      <a:pt x="4013" y="4271"/>
                      <a:pt x="4399" y="4332"/>
                      <a:pt x="4784" y="4332"/>
                    </a:cubicBezTo>
                    <a:cubicBezTo>
                      <a:pt x="5697" y="4332"/>
                      <a:pt x="6601" y="3990"/>
                      <a:pt x="7445" y="3627"/>
                    </a:cubicBezTo>
                    <a:lnTo>
                      <a:pt x="7445" y="3627"/>
                    </a:lnTo>
                    <a:cubicBezTo>
                      <a:pt x="7456" y="3638"/>
                      <a:pt x="7466" y="3650"/>
                      <a:pt x="7476" y="3661"/>
                    </a:cubicBezTo>
                    <a:cubicBezTo>
                      <a:pt x="7517" y="3710"/>
                      <a:pt x="7585" y="3731"/>
                      <a:pt x="7658" y="3731"/>
                    </a:cubicBezTo>
                    <a:cubicBezTo>
                      <a:pt x="7861" y="3731"/>
                      <a:pt x="8109" y="3572"/>
                      <a:pt x="7972" y="3413"/>
                    </a:cubicBezTo>
                    <a:lnTo>
                      <a:pt x="8003" y="3413"/>
                    </a:lnTo>
                    <a:cubicBezTo>
                      <a:pt x="7964" y="3369"/>
                      <a:pt x="7924" y="3326"/>
                      <a:pt x="7884" y="3283"/>
                    </a:cubicBezTo>
                    <a:lnTo>
                      <a:pt x="7884" y="3283"/>
                    </a:lnTo>
                    <a:cubicBezTo>
                      <a:pt x="7871" y="3254"/>
                      <a:pt x="7846" y="3228"/>
                      <a:pt x="7814" y="3208"/>
                    </a:cubicBezTo>
                    <a:lnTo>
                      <a:pt x="7814" y="3208"/>
                    </a:lnTo>
                    <a:cubicBezTo>
                      <a:pt x="5950" y="1259"/>
                      <a:pt x="3165" y="180"/>
                      <a:pt x="496" y="1"/>
                    </a:cubicBezTo>
                    <a:close/>
                  </a:path>
                </a:pathLst>
              </a:custGeom>
              <a:solidFill>
                <a:srgbClr val="F09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
              <p:cNvSpPr/>
              <p:nvPr/>
            </p:nvSpPr>
            <p:spPr>
              <a:xfrm>
                <a:off x="2086025" y="1908300"/>
                <a:ext cx="295550" cy="250075"/>
              </a:xfrm>
              <a:custGeom>
                <a:rect b="b" l="l" r="r" t="t"/>
                <a:pathLst>
                  <a:path extrusionOk="0" h="10003" w="11822">
                    <a:moveTo>
                      <a:pt x="10439" y="159"/>
                    </a:moveTo>
                    <a:cubicBezTo>
                      <a:pt x="10598" y="159"/>
                      <a:pt x="10713" y="195"/>
                      <a:pt x="10767" y="280"/>
                    </a:cubicBezTo>
                    <a:cubicBezTo>
                      <a:pt x="11108" y="745"/>
                      <a:pt x="10426" y="1427"/>
                      <a:pt x="10177" y="1800"/>
                    </a:cubicBezTo>
                    <a:cubicBezTo>
                      <a:pt x="8750" y="3971"/>
                      <a:pt x="7541" y="6453"/>
                      <a:pt x="5183" y="7693"/>
                    </a:cubicBezTo>
                    <a:cubicBezTo>
                      <a:pt x="3882" y="8381"/>
                      <a:pt x="2425" y="8563"/>
                      <a:pt x="1105" y="9132"/>
                    </a:cubicBezTo>
                    <a:lnTo>
                      <a:pt x="1105" y="9132"/>
                    </a:lnTo>
                    <a:cubicBezTo>
                      <a:pt x="1736" y="7296"/>
                      <a:pt x="2678" y="5568"/>
                      <a:pt x="3911" y="4033"/>
                    </a:cubicBezTo>
                    <a:cubicBezTo>
                      <a:pt x="4656" y="3133"/>
                      <a:pt x="5587" y="2327"/>
                      <a:pt x="6579" y="1707"/>
                    </a:cubicBezTo>
                    <a:cubicBezTo>
                      <a:pt x="6951" y="1467"/>
                      <a:pt x="9485" y="159"/>
                      <a:pt x="10439" y="159"/>
                    </a:cubicBezTo>
                    <a:close/>
                    <a:moveTo>
                      <a:pt x="11635" y="1"/>
                    </a:moveTo>
                    <a:cubicBezTo>
                      <a:pt x="5999" y="180"/>
                      <a:pt x="2247" y="4445"/>
                      <a:pt x="489" y="9435"/>
                    </a:cubicBezTo>
                    <a:lnTo>
                      <a:pt x="489" y="9435"/>
                    </a:lnTo>
                    <a:cubicBezTo>
                      <a:pt x="356" y="9510"/>
                      <a:pt x="225" y="9591"/>
                      <a:pt x="96" y="9679"/>
                    </a:cubicBezTo>
                    <a:cubicBezTo>
                      <a:pt x="1" y="9747"/>
                      <a:pt x="55" y="9773"/>
                      <a:pt x="154" y="9773"/>
                    </a:cubicBezTo>
                    <a:cubicBezTo>
                      <a:pt x="221" y="9773"/>
                      <a:pt x="309" y="9761"/>
                      <a:pt x="384" y="9742"/>
                    </a:cubicBezTo>
                    <a:lnTo>
                      <a:pt x="384" y="9742"/>
                    </a:lnTo>
                    <a:cubicBezTo>
                      <a:pt x="360" y="9814"/>
                      <a:pt x="336" y="9886"/>
                      <a:pt x="313" y="9958"/>
                    </a:cubicBezTo>
                    <a:cubicBezTo>
                      <a:pt x="303" y="9989"/>
                      <a:pt x="355" y="10002"/>
                      <a:pt x="430" y="10002"/>
                    </a:cubicBezTo>
                    <a:cubicBezTo>
                      <a:pt x="582" y="10002"/>
                      <a:pt x="830" y="9947"/>
                      <a:pt x="872" y="9865"/>
                    </a:cubicBezTo>
                    <a:cubicBezTo>
                      <a:pt x="919" y="9704"/>
                      <a:pt x="969" y="9543"/>
                      <a:pt x="1021" y="9384"/>
                    </a:cubicBezTo>
                    <a:lnTo>
                      <a:pt x="1021" y="9384"/>
                    </a:lnTo>
                    <a:cubicBezTo>
                      <a:pt x="2994" y="8323"/>
                      <a:pt x="5268" y="8487"/>
                      <a:pt x="7013" y="6856"/>
                    </a:cubicBezTo>
                    <a:cubicBezTo>
                      <a:pt x="8999" y="4995"/>
                      <a:pt x="10332" y="2327"/>
                      <a:pt x="11790" y="63"/>
                    </a:cubicBezTo>
                    <a:cubicBezTo>
                      <a:pt x="11821" y="1"/>
                      <a:pt x="11635" y="1"/>
                      <a:pt x="11635" y="1"/>
                    </a:cubicBezTo>
                    <a:close/>
                  </a:path>
                </a:pathLst>
              </a:custGeom>
              <a:solidFill>
                <a:srgbClr val="F09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
              <p:cNvSpPr/>
              <p:nvPr/>
            </p:nvSpPr>
            <p:spPr>
              <a:xfrm>
                <a:off x="2085050" y="2026925"/>
                <a:ext cx="159325" cy="134975"/>
              </a:xfrm>
              <a:custGeom>
                <a:rect b="b" l="l" r="r" t="t"/>
                <a:pathLst>
                  <a:path extrusionOk="0" h="5399" w="6373">
                    <a:moveTo>
                      <a:pt x="6219" y="0"/>
                    </a:moveTo>
                    <a:cubicBezTo>
                      <a:pt x="6093" y="0"/>
                      <a:pt x="5895" y="42"/>
                      <a:pt x="5843" y="95"/>
                    </a:cubicBezTo>
                    <a:cubicBezTo>
                      <a:pt x="3609" y="1521"/>
                      <a:pt x="1345" y="3010"/>
                      <a:pt x="11" y="5368"/>
                    </a:cubicBezTo>
                    <a:cubicBezTo>
                      <a:pt x="1" y="5388"/>
                      <a:pt x="49" y="5399"/>
                      <a:pt x="121" y="5399"/>
                    </a:cubicBezTo>
                    <a:cubicBezTo>
                      <a:pt x="266" y="5399"/>
                      <a:pt x="507" y="5357"/>
                      <a:pt x="569" y="5275"/>
                    </a:cubicBezTo>
                    <a:cubicBezTo>
                      <a:pt x="1872" y="2948"/>
                      <a:pt x="4075" y="1490"/>
                      <a:pt x="6277" y="95"/>
                    </a:cubicBezTo>
                    <a:cubicBezTo>
                      <a:pt x="6373" y="26"/>
                      <a:pt x="6318" y="0"/>
                      <a:pt x="6219" y="0"/>
                    </a:cubicBezTo>
                    <a:close/>
                  </a:path>
                </a:pathLst>
              </a:custGeom>
              <a:solidFill>
                <a:srgbClr val="F09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
              <p:cNvSpPr/>
              <p:nvPr/>
            </p:nvSpPr>
            <p:spPr>
              <a:xfrm>
                <a:off x="1884125" y="1950475"/>
                <a:ext cx="191100" cy="386625"/>
              </a:xfrm>
              <a:custGeom>
                <a:rect b="b" l="l" r="r" t="t"/>
                <a:pathLst>
                  <a:path extrusionOk="0" h="15465" w="7644">
                    <a:moveTo>
                      <a:pt x="910" y="1196"/>
                    </a:moveTo>
                    <a:lnTo>
                      <a:pt x="910" y="1196"/>
                    </a:lnTo>
                    <a:cubicBezTo>
                      <a:pt x="2660" y="3053"/>
                      <a:pt x="4391" y="4874"/>
                      <a:pt x="5163" y="7402"/>
                    </a:cubicBezTo>
                    <a:cubicBezTo>
                      <a:pt x="5809" y="9546"/>
                      <a:pt x="6240" y="11775"/>
                      <a:pt x="6437" y="14019"/>
                    </a:cubicBezTo>
                    <a:lnTo>
                      <a:pt x="6437" y="14019"/>
                    </a:lnTo>
                    <a:cubicBezTo>
                      <a:pt x="5962" y="13632"/>
                      <a:pt x="5458" y="13280"/>
                      <a:pt x="5008" y="12830"/>
                    </a:cubicBezTo>
                    <a:cubicBezTo>
                      <a:pt x="4016" y="11838"/>
                      <a:pt x="3581" y="10504"/>
                      <a:pt x="3178" y="9201"/>
                    </a:cubicBezTo>
                    <a:cubicBezTo>
                      <a:pt x="2388" y="6533"/>
                      <a:pt x="1646" y="3864"/>
                      <a:pt x="910" y="1196"/>
                    </a:cubicBezTo>
                    <a:close/>
                    <a:moveTo>
                      <a:pt x="421" y="1"/>
                    </a:moveTo>
                    <a:cubicBezTo>
                      <a:pt x="246" y="1"/>
                      <a:pt x="0" y="103"/>
                      <a:pt x="45" y="237"/>
                    </a:cubicBezTo>
                    <a:cubicBezTo>
                      <a:pt x="48" y="246"/>
                      <a:pt x="50" y="256"/>
                      <a:pt x="53" y="265"/>
                    </a:cubicBezTo>
                    <a:lnTo>
                      <a:pt x="53" y="265"/>
                    </a:lnTo>
                    <a:lnTo>
                      <a:pt x="45" y="268"/>
                    </a:lnTo>
                    <a:cubicBezTo>
                      <a:pt x="49" y="272"/>
                      <a:pt x="53" y="277"/>
                      <a:pt x="58" y="281"/>
                    </a:cubicBezTo>
                    <a:lnTo>
                      <a:pt x="58" y="281"/>
                    </a:lnTo>
                    <a:cubicBezTo>
                      <a:pt x="952" y="3462"/>
                      <a:pt x="1756" y="6704"/>
                      <a:pt x="2806" y="9884"/>
                    </a:cubicBezTo>
                    <a:cubicBezTo>
                      <a:pt x="3085" y="10969"/>
                      <a:pt x="3612" y="11962"/>
                      <a:pt x="4295" y="12830"/>
                    </a:cubicBezTo>
                    <a:cubicBezTo>
                      <a:pt x="4947" y="13580"/>
                      <a:pt x="5808" y="14047"/>
                      <a:pt x="6493" y="14745"/>
                    </a:cubicBezTo>
                    <a:lnTo>
                      <a:pt x="6493" y="14745"/>
                    </a:lnTo>
                    <a:cubicBezTo>
                      <a:pt x="6507" y="14955"/>
                      <a:pt x="6518" y="15164"/>
                      <a:pt x="6528" y="15374"/>
                    </a:cubicBezTo>
                    <a:cubicBezTo>
                      <a:pt x="6528" y="15437"/>
                      <a:pt x="6593" y="15465"/>
                      <a:pt x="6678" y="15465"/>
                    </a:cubicBezTo>
                    <a:cubicBezTo>
                      <a:pt x="6780" y="15465"/>
                      <a:pt x="6911" y="15426"/>
                      <a:pt x="6997" y="15363"/>
                    </a:cubicBezTo>
                    <a:lnTo>
                      <a:pt x="6997" y="15363"/>
                    </a:lnTo>
                    <a:cubicBezTo>
                      <a:pt x="7006" y="15377"/>
                      <a:pt x="7015" y="15391"/>
                      <a:pt x="7024" y="15405"/>
                    </a:cubicBezTo>
                    <a:cubicBezTo>
                      <a:pt x="7049" y="15446"/>
                      <a:pt x="7105" y="15463"/>
                      <a:pt x="7172" y="15463"/>
                    </a:cubicBezTo>
                    <a:cubicBezTo>
                      <a:pt x="7363" y="15463"/>
                      <a:pt x="7643" y="15325"/>
                      <a:pt x="7552" y="15188"/>
                    </a:cubicBezTo>
                    <a:cubicBezTo>
                      <a:pt x="7400" y="14961"/>
                      <a:pt x="7232" y="14760"/>
                      <a:pt x="7053" y="14576"/>
                    </a:cubicBezTo>
                    <a:lnTo>
                      <a:pt x="7053" y="14576"/>
                    </a:lnTo>
                    <a:cubicBezTo>
                      <a:pt x="6888" y="11848"/>
                      <a:pt x="6398" y="9153"/>
                      <a:pt x="5535" y="6565"/>
                    </a:cubicBezTo>
                    <a:cubicBezTo>
                      <a:pt x="4641" y="3974"/>
                      <a:pt x="2429" y="2089"/>
                      <a:pt x="605" y="86"/>
                    </a:cubicBezTo>
                    <a:lnTo>
                      <a:pt x="605" y="86"/>
                    </a:lnTo>
                    <a:cubicBezTo>
                      <a:pt x="604" y="85"/>
                      <a:pt x="604" y="83"/>
                      <a:pt x="603" y="82"/>
                    </a:cubicBezTo>
                    <a:lnTo>
                      <a:pt x="601" y="82"/>
                    </a:lnTo>
                    <a:lnTo>
                      <a:pt x="601" y="82"/>
                    </a:lnTo>
                    <a:cubicBezTo>
                      <a:pt x="592" y="72"/>
                      <a:pt x="582" y="61"/>
                      <a:pt x="572" y="51"/>
                    </a:cubicBezTo>
                    <a:cubicBezTo>
                      <a:pt x="546" y="16"/>
                      <a:pt x="489" y="1"/>
                      <a:pt x="421" y="1"/>
                    </a:cubicBezTo>
                    <a:close/>
                  </a:path>
                </a:pathLst>
              </a:custGeom>
              <a:solidFill>
                <a:srgbClr val="F09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
              <p:cNvSpPr/>
              <p:nvPr/>
            </p:nvSpPr>
            <p:spPr>
              <a:xfrm>
                <a:off x="2047325" y="1954175"/>
                <a:ext cx="256350" cy="1244800"/>
              </a:xfrm>
              <a:custGeom>
                <a:rect b="b" l="l" r="r" t="t"/>
                <a:pathLst>
                  <a:path extrusionOk="0" h="49792" w="10254">
                    <a:moveTo>
                      <a:pt x="938" y="0"/>
                    </a:moveTo>
                    <a:cubicBezTo>
                      <a:pt x="748" y="0"/>
                      <a:pt x="510" y="168"/>
                      <a:pt x="620" y="368"/>
                    </a:cubicBezTo>
                    <a:cubicBezTo>
                      <a:pt x="1737" y="2384"/>
                      <a:pt x="2171" y="4742"/>
                      <a:pt x="1799" y="7037"/>
                    </a:cubicBezTo>
                    <a:cubicBezTo>
                      <a:pt x="1458" y="9022"/>
                      <a:pt x="496" y="10759"/>
                      <a:pt x="310" y="12807"/>
                    </a:cubicBezTo>
                    <a:cubicBezTo>
                      <a:pt x="0" y="16901"/>
                      <a:pt x="279" y="21058"/>
                      <a:pt x="1210" y="25090"/>
                    </a:cubicBezTo>
                    <a:cubicBezTo>
                      <a:pt x="2140" y="29340"/>
                      <a:pt x="2947" y="33714"/>
                      <a:pt x="4188" y="37901"/>
                    </a:cubicBezTo>
                    <a:cubicBezTo>
                      <a:pt x="5428" y="42120"/>
                      <a:pt x="7538" y="45904"/>
                      <a:pt x="9616" y="49688"/>
                    </a:cubicBezTo>
                    <a:cubicBezTo>
                      <a:pt x="9652" y="49761"/>
                      <a:pt x="9726" y="49791"/>
                      <a:pt x="9808" y="49791"/>
                    </a:cubicBezTo>
                    <a:cubicBezTo>
                      <a:pt x="10006" y="49791"/>
                      <a:pt x="10253" y="49616"/>
                      <a:pt x="10143" y="49440"/>
                    </a:cubicBezTo>
                    <a:cubicBezTo>
                      <a:pt x="7848" y="45346"/>
                      <a:pt x="5646" y="41220"/>
                      <a:pt x="4436" y="36660"/>
                    </a:cubicBezTo>
                    <a:cubicBezTo>
                      <a:pt x="3319" y="32380"/>
                      <a:pt x="2358" y="28006"/>
                      <a:pt x="1489" y="23632"/>
                    </a:cubicBezTo>
                    <a:cubicBezTo>
                      <a:pt x="620" y="19476"/>
                      <a:pt x="93" y="14109"/>
                      <a:pt x="1458" y="9984"/>
                    </a:cubicBezTo>
                    <a:cubicBezTo>
                      <a:pt x="2575" y="6510"/>
                      <a:pt x="2916" y="3470"/>
                      <a:pt x="1117" y="89"/>
                    </a:cubicBezTo>
                    <a:cubicBezTo>
                      <a:pt x="1081" y="27"/>
                      <a:pt x="1013" y="0"/>
                      <a:pt x="938" y="0"/>
                    </a:cubicBezTo>
                    <a:close/>
                  </a:path>
                </a:pathLst>
              </a:custGeom>
              <a:solidFill>
                <a:srgbClr val="F09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
              <p:cNvSpPr/>
              <p:nvPr/>
            </p:nvSpPr>
            <p:spPr>
              <a:xfrm>
                <a:off x="2075975" y="2144550"/>
                <a:ext cx="192150" cy="415100"/>
              </a:xfrm>
              <a:custGeom>
                <a:rect b="b" l="l" r="r" t="t"/>
                <a:pathLst>
                  <a:path extrusionOk="0" h="16604" w="7686">
                    <a:moveTo>
                      <a:pt x="6543" y="484"/>
                    </a:moveTo>
                    <a:cubicBezTo>
                      <a:pt x="7029" y="6035"/>
                      <a:pt x="4909" y="11478"/>
                      <a:pt x="802" y="15204"/>
                    </a:cubicBezTo>
                    <a:lnTo>
                      <a:pt x="802" y="15204"/>
                    </a:lnTo>
                    <a:cubicBezTo>
                      <a:pt x="1120" y="12569"/>
                      <a:pt x="735" y="9985"/>
                      <a:pt x="1646" y="7332"/>
                    </a:cubicBezTo>
                    <a:cubicBezTo>
                      <a:pt x="2628" y="4644"/>
                      <a:pt x="4311" y="2253"/>
                      <a:pt x="6543" y="484"/>
                    </a:cubicBezTo>
                    <a:close/>
                    <a:moveTo>
                      <a:pt x="6999" y="0"/>
                    </a:moveTo>
                    <a:cubicBezTo>
                      <a:pt x="6859" y="0"/>
                      <a:pt x="6570" y="112"/>
                      <a:pt x="6547" y="135"/>
                    </a:cubicBezTo>
                    <a:cubicBezTo>
                      <a:pt x="4220" y="1873"/>
                      <a:pt x="2390" y="4199"/>
                      <a:pt x="1305" y="6867"/>
                    </a:cubicBezTo>
                    <a:cubicBezTo>
                      <a:pt x="839" y="8076"/>
                      <a:pt x="498" y="9348"/>
                      <a:pt x="343" y="10620"/>
                    </a:cubicBezTo>
                    <a:cubicBezTo>
                      <a:pt x="128" y="12337"/>
                      <a:pt x="378" y="14055"/>
                      <a:pt x="168" y="15752"/>
                    </a:cubicBezTo>
                    <a:lnTo>
                      <a:pt x="168" y="15752"/>
                    </a:lnTo>
                    <a:cubicBezTo>
                      <a:pt x="123" y="15789"/>
                      <a:pt x="78" y="15826"/>
                      <a:pt x="33" y="15862"/>
                    </a:cubicBezTo>
                    <a:cubicBezTo>
                      <a:pt x="0" y="15895"/>
                      <a:pt x="40" y="15908"/>
                      <a:pt x="108" y="15908"/>
                    </a:cubicBezTo>
                    <a:cubicBezTo>
                      <a:pt x="121" y="15908"/>
                      <a:pt x="134" y="15908"/>
                      <a:pt x="148" y="15907"/>
                    </a:cubicBezTo>
                    <a:lnTo>
                      <a:pt x="148" y="15907"/>
                    </a:lnTo>
                    <a:cubicBezTo>
                      <a:pt x="118" y="16120"/>
                      <a:pt x="80" y="16332"/>
                      <a:pt x="33" y="16545"/>
                    </a:cubicBezTo>
                    <a:cubicBezTo>
                      <a:pt x="22" y="16586"/>
                      <a:pt x="78" y="16603"/>
                      <a:pt x="157" y="16603"/>
                    </a:cubicBezTo>
                    <a:cubicBezTo>
                      <a:pt x="315" y="16603"/>
                      <a:pt x="570" y="16534"/>
                      <a:pt x="591" y="16452"/>
                    </a:cubicBezTo>
                    <a:cubicBezTo>
                      <a:pt x="653" y="16175"/>
                      <a:pt x="703" y="15899"/>
                      <a:pt x="745" y="15624"/>
                    </a:cubicBezTo>
                    <a:lnTo>
                      <a:pt x="745" y="15624"/>
                    </a:lnTo>
                    <a:cubicBezTo>
                      <a:pt x="5319" y="11833"/>
                      <a:pt x="7685" y="5968"/>
                      <a:pt x="7074" y="42"/>
                    </a:cubicBezTo>
                    <a:cubicBezTo>
                      <a:pt x="7074" y="12"/>
                      <a:pt x="7044" y="0"/>
                      <a:pt x="6999" y="0"/>
                    </a:cubicBezTo>
                    <a:close/>
                  </a:path>
                </a:pathLst>
              </a:custGeom>
              <a:solidFill>
                <a:srgbClr val="F09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
              <p:cNvSpPr/>
              <p:nvPr/>
            </p:nvSpPr>
            <p:spPr>
              <a:xfrm>
                <a:off x="2077275" y="2314125"/>
                <a:ext cx="115650" cy="243800"/>
              </a:xfrm>
              <a:custGeom>
                <a:rect b="b" l="l" r="r" t="t"/>
                <a:pathLst>
                  <a:path extrusionOk="0" h="9752" w="4626">
                    <a:moveTo>
                      <a:pt x="4478" y="0"/>
                    </a:moveTo>
                    <a:cubicBezTo>
                      <a:pt x="4330" y="0"/>
                      <a:pt x="4103" y="49"/>
                      <a:pt x="4044" y="146"/>
                    </a:cubicBezTo>
                    <a:cubicBezTo>
                      <a:pt x="2307" y="3092"/>
                      <a:pt x="1253" y="6505"/>
                      <a:pt x="12" y="9700"/>
                    </a:cubicBezTo>
                    <a:cubicBezTo>
                      <a:pt x="0" y="9734"/>
                      <a:pt x="67" y="9752"/>
                      <a:pt x="159" y="9752"/>
                    </a:cubicBezTo>
                    <a:cubicBezTo>
                      <a:pt x="311" y="9752"/>
                      <a:pt x="531" y="9703"/>
                      <a:pt x="570" y="9607"/>
                    </a:cubicBezTo>
                    <a:cubicBezTo>
                      <a:pt x="1811" y="6412"/>
                      <a:pt x="2866" y="2999"/>
                      <a:pt x="4603" y="53"/>
                    </a:cubicBezTo>
                    <a:cubicBezTo>
                      <a:pt x="4626" y="18"/>
                      <a:pt x="4566" y="0"/>
                      <a:pt x="4478" y="0"/>
                    </a:cubicBezTo>
                    <a:close/>
                  </a:path>
                </a:pathLst>
              </a:custGeom>
              <a:solidFill>
                <a:srgbClr val="F09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
              <p:cNvSpPr/>
              <p:nvPr/>
            </p:nvSpPr>
            <p:spPr>
              <a:xfrm>
                <a:off x="1833925" y="2362025"/>
                <a:ext cx="281650" cy="341550"/>
              </a:xfrm>
              <a:custGeom>
                <a:rect b="b" l="l" r="r" t="t"/>
                <a:pathLst>
                  <a:path extrusionOk="0" h="13662" w="11266">
                    <a:moveTo>
                      <a:pt x="1580" y="1603"/>
                    </a:moveTo>
                    <a:lnTo>
                      <a:pt x="1580" y="1603"/>
                    </a:lnTo>
                    <a:cubicBezTo>
                      <a:pt x="5401" y="4910"/>
                      <a:pt x="10119" y="7918"/>
                      <a:pt x="10677" y="13236"/>
                    </a:cubicBezTo>
                    <a:lnTo>
                      <a:pt x="10677" y="13236"/>
                    </a:lnTo>
                    <a:cubicBezTo>
                      <a:pt x="7434" y="12696"/>
                      <a:pt x="4690" y="10466"/>
                      <a:pt x="3480" y="7380"/>
                    </a:cubicBezTo>
                    <a:cubicBezTo>
                      <a:pt x="2740" y="5447"/>
                      <a:pt x="2441" y="3423"/>
                      <a:pt x="1580" y="1603"/>
                    </a:cubicBezTo>
                    <a:close/>
                    <a:moveTo>
                      <a:pt x="505" y="1"/>
                    </a:moveTo>
                    <a:cubicBezTo>
                      <a:pt x="310" y="1"/>
                      <a:pt x="1" y="123"/>
                      <a:pt x="99" y="246"/>
                    </a:cubicBezTo>
                    <a:cubicBezTo>
                      <a:pt x="99" y="246"/>
                      <a:pt x="99" y="246"/>
                      <a:pt x="99" y="246"/>
                    </a:cubicBezTo>
                    <a:lnTo>
                      <a:pt x="99" y="246"/>
                    </a:lnTo>
                    <a:cubicBezTo>
                      <a:pt x="2177" y="2945"/>
                      <a:pt x="2022" y="6543"/>
                      <a:pt x="3852" y="9335"/>
                    </a:cubicBezTo>
                    <a:cubicBezTo>
                      <a:pt x="5403" y="11630"/>
                      <a:pt x="7854" y="13181"/>
                      <a:pt x="10583" y="13584"/>
                    </a:cubicBezTo>
                    <a:cubicBezTo>
                      <a:pt x="10614" y="13584"/>
                      <a:pt x="10658" y="13575"/>
                      <a:pt x="10706" y="13559"/>
                    </a:cubicBezTo>
                    <a:lnTo>
                      <a:pt x="10706" y="13559"/>
                    </a:lnTo>
                    <a:cubicBezTo>
                      <a:pt x="10706" y="13567"/>
                      <a:pt x="10707" y="13576"/>
                      <a:pt x="10707" y="13584"/>
                    </a:cubicBezTo>
                    <a:cubicBezTo>
                      <a:pt x="10707" y="13637"/>
                      <a:pt x="10773" y="13661"/>
                      <a:pt x="10858" y="13661"/>
                    </a:cubicBezTo>
                    <a:cubicBezTo>
                      <a:pt x="11024" y="13661"/>
                      <a:pt x="11266" y="13572"/>
                      <a:pt x="11266" y="13429"/>
                    </a:cubicBezTo>
                    <a:cubicBezTo>
                      <a:pt x="10832" y="7132"/>
                      <a:pt x="4659" y="4030"/>
                      <a:pt x="626" y="29"/>
                    </a:cubicBezTo>
                    <a:cubicBezTo>
                      <a:pt x="600" y="9"/>
                      <a:pt x="556" y="1"/>
                      <a:pt x="505" y="1"/>
                    </a:cubicBezTo>
                    <a:close/>
                  </a:path>
                </a:pathLst>
              </a:custGeom>
              <a:solidFill>
                <a:srgbClr val="F09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
              <p:cNvSpPr/>
              <p:nvPr/>
            </p:nvSpPr>
            <p:spPr>
              <a:xfrm>
                <a:off x="1944625" y="2496250"/>
                <a:ext cx="165325" cy="203425"/>
              </a:xfrm>
              <a:custGeom>
                <a:rect b="b" l="l" r="r" t="t"/>
                <a:pathLst>
                  <a:path extrusionOk="0" h="8137" w="6613">
                    <a:moveTo>
                      <a:pt x="498" y="1"/>
                    </a:moveTo>
                    <a:cubicBezTo>
                      <a:pt x="311" y="1"/>
                      <a:pt x="0" y="137"/>
                      <a:pt x="76" y="212"/>
                    </a:cubicBezTo>
                    <a:cubicBezTo>
                      <a:pt x="1161" y="1360"/>
                      <a:pt x="2247" y="2539"/>
                      <a:pt x="3240" y="3779"/>
                    </a:cubicBezTo>
                    <a:cubicBezTo>
                      <a:pt x="4263" y="4989"/>
                      <a:pt x="5628" y="6447"/>
                      <a:pt x="6031" y="8091"/>
                    </a:cubicBezTo>
                    <a:cubicBezTo>
                      <a:pt x="6039" y="8123"/>
                      <a:pt x="6083" y="8137"/>
                      <a:pt x="6143" y="8137"/>
                    </a:cubicBezTo>
                    <a:cubicBezTo>
                      <a:pt x="6313" y="8137"/>
                      <a:pt x="6613" y="8028"/>
                      <a:pt x="6590" y="7936"/>
                    </a:cubicBezTo>
                    <a:cubicBezTo>
                      <a:pt x="6217" y="6447"/>
                      <a:pt x="5070" y="5206"/>
                      <a:pt x="4139" y="3997"/>
                    </a:cubicBezTo>
                    <a:cubicBezTo>
                      <a:pt x="3022" y="2632"/>
                      <a:pt x="1844" y="1298"/>
                      <a:pt x="603" y="26"/>
                    </a:cubicBezTo>
                    <a:cubicBezTo>
                      <a:pt x="579" y="8"/>
                      <a:pt x="542" y="1"/>
                      <a:pt x="498" y="1"/>
                    </a:cubicBezTo>
                    <a:close/>
                  </a:path>
                </a:pathLst>
              </a:custGeom>
              <a:solidFill>
                <a:srgbClr val="F09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
              <p:cNvSpPr/>
              <p:nvPr/>
            </p:nvSpPr>
            <p:spPr>
              <a:xfrm>
                <a:off x="2157425" y="2486025"/>
                <a:ext cx="261675" cy="438775"/>
              </a:xfrm>
              <a:custGeom>
                <a:rect b="b" l="l" r="r" t="t"/>
                <a:pathLst>
                  <a:path extrusionOk="0" h="17551" w="10467">
                    <a:moveTo>
                      <a:pt x="9741" y="373"/>
                    </a:moveTo>
                    <a:lnTo>
                      <a:pt x="9741" y="373"/>
                    </a:lnTo>
                    <a:cubicBezTo>
                      <a:pt x="9834" y="745"/>
                      <a:pt x="9803" y="1118"/>
                      <a:pt x="9648" y="1428"/>
                    </a:cubicBezTo>
                    <a:cubicBezTo>
                      <a:pt x="9121" y="4871"/>
                      <a:pt x="7476" y="8035"/>
                      <a:pt x="4995" y="10454"/>
                    </a:cubicBezTo>
                    <a:cubicBezTo>
                      <a:pt x="3809" y="11553"/>
                      <a:pt x="2535" y="12573"/>
                      <a:pt x="1564" y="13796"/>
                    </a:cubicBezTo>
                    <a:lnTo>
                      <a:pt x="1564" y="13796"/>
                    </a:lnTo>
                    <a:cubicBezTo>
                      <a:pt x="2783" y="10528"/>
                      <a:pt x="4670" y="7523"/>
                      <a:pt x="7104" y="4995"/>
                    </a:cubicBezTo>
                    <a:cubicBezTo>
                      <a:pt x="7152" y="4948"/>
                      <a:pt x="7104" y="4927"/>
                      <a:pt x="7022" y="4927"/>
                    </a:cubicBezTo>
                    <a:cubicBezTo>
                      <a:pt x="6889" y="4927"/>
                      <a:pt x="6665" y="4980"/>
                      <a:pt x="6608" y="5057"/>
                    </a:cubicBezTo>
                    <a:cubicBezTo>
                      <a:pt x="4026" y="7688"/>
                      <a:pt x="2075" y="10836"/>
                      <a:pt x="845" y="14274"/>
                    </a:cubicBezTo>
                    <a:lnTo>
                      <a:pt x="845" y="14274"/>
                    </a:lnTo>
                    <a:cubicBezTo>
                      <a:pt x="1170" y="11790"/>
                      <a:pt x="1755" y="9338"/>
                      <a:pt x="2855" y="7073"/>
                    </a:cubicBezTo>
                    <a:cubicBezTo>
                      <a:pt x="3630" y="5460"/>
                      <a:pt x="4685" y="4033"/>
                      <a:pt x="5957" y="2793"/>
                    </a:cubicBezTo>
                    <a:cubicBezTo>
                      <a:pt x="6515" y="2265"/>
                      <a:pt x="7135" y="1800"/>
                      <a:pt x="7787" y="1366"/>
                    </a:cubicBezTo>
                    <a:cubicBezTo>
                      <a:pt x="8407" y="962"/>
                      <a:pt x="9058" y="652"/>
                      <a:pt x="9741" y="373"/>
                    </a:cubicBezTo>
                    <a:close/>
                    <a:moveTo>
                      <a:pt x="10366" y="0"/>
                    </a:moveTo>
                    <a:cubicBezTo>
                      <a:pt x="10268" y="0"/>
                      <a:pt x="10121" y="44"/>
                      <a:pt x="10082" y="63"/>
                    </a:cubicBezTo>
                    <a:cubicBezTo>
                      <a:pt x="2877" y="2515"/>
                      <a:pt x="517" y="10079"/>
                      <a:pt x="33" y="17016"/>
                    </a:cubicBezTo>
                    <a:lnTo>
                      <a:pt x="33" y="17016"/>
                    </a:lnTo>
                    <a:cubicBezTo>
                      <a:pt x="22" y="17062"/>
                      <a:pt x="11" y="17108"/>
                      <a:pt x="1" y="17154"/>
                    </a:cubicBezTo>
                    <a:lnTo>
                      <a:pt x="24" y="17151"/>
                    </a:lnTo>
                    <a:lnTo>
                      <a:pt x="24" y="17151"/>
                    </a:lnTo>
                    <a:cubicBezTo>
                      <a:pt x="16" y="17276"/>
                      <a:pt x="8" y="17402"/>
                      <a:pt x="1" y="17527"/>
                    </a:cubicBezTo>
                    <a:cubicBezTo>
                      <a:pt x="1" y="17543"/>
                      <a:pt x="38" y="17550"/>
                      <a:pt x="93" y="17550"/>
                    </a:cubicBezTo>
                    <a:cubicBezTo>
                      <a:pt x="252" y="17550"/>
                      <a:pt x="559" y="17487"/>
                      <a:pt x="559" y="17372"/>
                    </a:cubicBezTo>
                    <a:lnTo>
                      <a:pt x="559" y="17341"/>
                    </a:lnTo>
                    <a:cubicBezTo>
                      <a:pt x="564" y="17257"/>
                      <a:pt x="570" y="17173"/>
                      <a:pt x="575" y="17089"/>
                    </a:cubicBezTo>
                    <a:lnTo>
                      <a:pt x="575" y="17089"/>
                    </a:lnTo>
                    <a:cubicBezTo>
                      <a:pt x="583" y="17080"/>
                      <a:pt x="588" y="17070"/>
                      <a:pt x="590" y="17061"/>
                    </a:cubicBezTo>
                    <a:cubicBezTo>
                      <a:pt x="709" y="16536"/>
                      <a:pt x="844" y="16016"/>
                      <a:pt x="996" y="15501"/>
                    </a:cubicBezTo>
                    <a:lnTo>
                      <a:pt x="996" y="15501"/>
                    </a:lnTo>
                    <a:cubicBezTo>
                      <a:pt x="2142" y="12783"/>
                      <a:pt x="4958" y="11237"/>
                      <a:pt x="6856" y="8996"/>
                    </a:cubicBezTo>
                    <a:cubicBezTo>
                      <a:pt x="8965" y="6453"/>
                      <a:pt x="9772" y="3196"/>
                      <a:pt x="10454" y="63"/>
                    </a:cubicBezTo>
                    <a:cubicBezTo>
                      <a:pt x="10466" y="16"/>
                      <a:pt x="10425" y="0"/>
                      <a:pt x="10366" y="0"/>
                    </a:cubicBezTo>
                    <a:close/>
                  </a:path>
                </a:pathLst>
              </a:custGeom>
              <a:solidFill>
                <a:srgbClr val="F09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
              <p:cNvSpPr/>
              <p:nvPr/>
            </p:nvSpPr>
            <p:spPr>
              <a:xfrm>
                <a:off x="1912550" y="2653825"/>
                <a:ext cx="256550" cy="268300"/>
              </a:xfrm>
              <a:custGeom>
                <a:rect b="b" l="l" r="r" t="t"/>
                <a:pathLst>
                  <a:path extrusionOk="0" h="10732" w="10262">
                    <a:moveTo>
                      <a:pt x="717" y="802"/>
                    </a:moveTo>
                    <a:cubicBezTo>
                      <a:pt x="2321" y="2129"/>
                      <a:pt x="4030" y="3202"/>
                      <a:pt x="5763" y="4394"/>
                    </a:cubicBezTo>
                    <a:cubicBezTo>
                      <a:pt x="7854" y="5839"/>
                      <a:pt x="8939" y="7984"/>
                      <a:pt x="9653" y="10348"/>
                    </a:cubicBezTo>
                    <a:lnTo>
                      <a:pt x="9653" y="10348"/>
                    </a:lnTo>
                    <a:cubicBezTo>
                      <a:pt x="7468" y="9442"/>
                      <a:pt x="5239" y="8467"/>
                      <a:pt x="3499" y="6813"/>
                    </a:cubicBezTo>
                    <a:cubicBezTo>
                      <a:pt x="1766" y="5137"/>
                      <a:pt x="1142" y="3057"/>
                      <a:pt x="717" y="802"/>
                    </a:cubicBezTo>
                    <a:close/>
                    <a:moveTo>
                      <a:pt x="474" y="0"/>
                    </a:moveTo>
                    <a:cubicBezTo>
                      <a:pt x="298" y="0"/>
                      <a:pt x="1" y="78"/>
                      <a:pt x="25" y="175"/>
                    </a:cubicBezTo>
                    <a:cubicBezTo>
                      <a:pt x="26" y="185"/>
                      <a:pt x="28" y="195"/>
                      <a:pt x="30" y="205"/>
                    </a:cubicBezTo>
                    <a:lnTo>
                      <a:pt x="30" y="205"/>
                    </a:lnTo>
                    <a:lnTo>
                      <a:pt x="25" y="206"/>
                    </a:lnTo>
                    <a:cubicBezTo>
                      <a:pt x="27" y="208"/>
                      <a:pt x="29" y="210"/>
                      <a:pt x="31" y="212"/>
                    </a:cubicBezTo>
                    <a:lnTo>
                      <a:pt x="31" y="212"/>
                    </a:lnTo>
                    <a:cubicBezTo>
                      <a:pt x="433" y="2525"/>
                      <a:pt x="933" y="4775"/>
                      <a:pt x="2537" y="6565"/>
                    </a:cubicBezTo>
                    <a:cubicBezTo>
                      <a:pt x="4398" y="8612"/>
                      <a:pt x="7066" y="9698"/>
                      <a:pt x="9579" y="10722"/>
                    </a:cubicBezTo>
                    <a:cubicBezTo>
                      <a:pt x="9596" y="10728"/>
                      <a:pt x="9617" y="10732"/>
                      <a:pt x="9640" y="10732"/>
                    </a:cubicBezTo>
                    <a:cubicBezTo>
                      <a:pt x="9824" y="10732"/>
                      <a:pt x="10161" y="10535"/>
                      <a:pt x="10106" y="10535"/>
                    </a:cubicBezTo>
                    <a:cubicBezTo>
                      <a:pt x="10034" y="10506"/>
                      <a:pt x="9962" y="10476"/>
                      <a:pt x="9890" y="10446"/>
                    </a:cubicBezTo>
                    <a:lnTo>
                      <a:pt x="9890" y="10446"/>
                    </a:lnTo>
                    <a:cubicBezTo>
                      <a:pt x="10055" y="10417"/>
                      <a:pt x="10249" y="10331"/>
                      <a:pt x="10230" y="10256"/>
                    </a:cubicBezTo>
                    <a:lnTo>
                      <a:pt x="10261" y="10256"/>
                    </a:lnTo>
                    <a:cubicBezTo>
                      <a:pt x="9610" y="8054"/>
                      <a:pt x="8648" y="5945"/>
                      <a:pt x="6787" y="4518"/>
                    </a:cubicBezTo>
                    <a:cubicBezTo>
                      <a:pt x="4740" y="2936"/>
                      <a:pt x="2506" y="1757"/>
                      <a:pt x="583" y="20"/>
                    </a:cubicBezTo>
                    <a:cubicBezTo>
                      <a:pt x="563" y="6"/>
                      <a:pt x="523" y="0"/>
                      <a:pt x="474" y="0"/>
                    </a:cubicBezTo>
                    <a:close/>
                  </a:path>
                </a:pathLst>
              </a:custGeom>
              <a:solidFill>
                <a:srgbClr val="F09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
              <p:cNvSpPr/>
              <p:nvPr/>
            </p:nvSpPr>
            <p:spPr>
              <a:xfrm>
                <a:off x="1997875" y="2774225"/>
                <a:ext cx="169450" cy="146250"/>
              </a:xfrm>
              <a:custGeom>
                <a:rect b="b" l="l" r="r" t="t"/>
                <a:pathLst>
                  <a:path extrusionOk="0" h="5850" w="6778">
                    <a:moveTo>
                      <a:pt x="522" y="1"/>
                    </a:moveTo>
                    <a:cubicBezTo>
                      <a:pt x="351" y="1"/>
                      <a:pt x="1" y="171"/>
                      <a:pt x="55" y="198"/>
                    </a:cubicBezTo>
                    <a:cubicBezTo>
                      <a:pt x="1265" y="1005"/>
                      <a:pt x="2443" y="1873"/>
                      <a:pt x="3591" y="2773"/>
                    </a:cubicBezTo>
                    <a:cubicBezTo>
                      <a:pt x="4584" y="3579"/>
                      <a:pt x="6011" y="4448"/>
                      <a:pt x="6197" y="5813"/>
                    </a:cubicBezTo>
                    <a:cubicBezTo>
                      <a:pt x="6197" y="5838"/>
                      <a:pt x="6241" y="5850"/>
                      <a:pt x="6305" y="5850"/>
                    </a:cubicBezTo>
                    <a:cubicBezTo>
                      <a:pt x="6474" y="5850"/>
                      <a:pt x="6778" y="5770"/>
                      <a:pt x="6755" y="5657"/>
                    </a:cubicBezTo>
                    <a:cubicBezTo>
                      <a:pt x="6569" y="4386"/>
                      <a:pt x="5390" y="3641"/>
                      <a:pt x="4460" y="2866"/>
                    </a:cubicBezTo>
                    <a:cubicBezTo>
                      <a:pt x="3219" y="1873"/>
                      <a:pt x="1916" y="912"/>
                      <a:pt x="582" y="12"/>
                    </a:cubicBezTo>
                    <a:cubicBezTo>
                      <a:pt x="567" y="4"/>
                      <a:pt x="546" y="1"/>
                      <a:pt x="522" y="1"/>
                    </a:cubicBezTo>
                    <a:close/>
                  </a:path>
                </a:pathLst>
              </a:custGeom>
              <a:solidFill>
                <a:srgbClr val="F09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3" name="Google Shape;663;p3"/>
          <p:cNvGrpSpPr/>
          <p:nvPr/>
        </p:nvGrpSpPr>
        <p:grpSpPr>
          <a:xfrm rot="3811239">
            <a:off x="842998" y="4293442"/>
            <a:ext cx="885610" cy="1420767"/>
            <a:chOff x="2402100" y="3854125"/>
            <a:chExt cx="435600" cy="698825"/>
          </a:xfrm>
        </p:grpSpPr>
        <p:sp>
          <p:nvSpPr>
            <p:cNvPr id="664" name="Google Shape;664;p3"/>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 name="Google Shape;677;p3"/>
          <p:cNvGrpSpPr/>
          <p:nvPr/>
        </p:nvGrpSpPr>
        <p:grpSpPr>
          <a:xfrm>
            <a:off x="1813575" y="54213"/>
            <a:ext cx="610325" cy="417350"/>
            <a:chOff x="364525" y="2023775"/>
            <a:chExt cx="610325" cy="417350"/>
          </a:xfrm>
        </p:grpSpPr>
        <p:sp>
          <p:nvSpPr>
            <p:cNvPr id="678" name="Google Shape;678;p3"/>
            <p:cNvSpPr/>
            <p:nvPr/>
          </p:nvSpPr>
          <p:spPr>
            <a:xfrm>
              <a:off x="739075" y="2213250"/>
              <a:ext cx="87825" cy="70625"/>
            </a:xfrm>
            <a:custGeom>
              <a:rect b="b" l="l" r="r" t="t"/>
              <a:pathLst>
                <a:path extrusionOk="0" h="2825" w="3513">
                  <a:moveTo>
                    <a:pt x="2208" y="836"/>
                  </a:moveTo>
                  <a:lnTo>
                    <a:pt x="2208" y="836"/>
                  </a:lnTo>
                  <a:cubicBezTo>
                    <a:pt x="2203" y="904"/>
                    <a:pt x="2191" y="972"/>
                    <a:pt x="2174" y="1040"/>
                  </a:cubicBezTo>
                  <a:lnTo>
                    <a:pt x="2174" y="1040"/>
                  </a:lnTo>
                  <a:cubicBezTo>
                    <a:pt x="2168" y="1040"/>
                    <a:pt x="2162" y="1040"/>
                    <a:pt x="2156" y="1040"/>
                  </a:cubicBezTo>
                  <a:cubicBezTo>
                    <a:pt x="1982" y="1040"/>
                    <a:pt x="1801" y="1092"/>
                    <a:pt x="1677" y="1184"/>
                  </a:cubicBezTo>
                  <a:lnTo>
                    <a:pt x="1677" y="1184"/>
                  </a:lnTo>
                  <a:cubicBezTo>
                    <a:pt x="1681" y="1171"/>
                    <a:pt x="1686" y="1157"/>
                    <a:pt x="1692" y="1142"/>
                  </a:cubicBezTo>
                  <a:lnTo>
                    <a:pt x="1692" y="1142"/>
                  </a:lnTo>
                  <a:cubicBezTo>
                    <a:pt x="1808" y="1029"/>
                    <a:pt x="1938" y="929"/>
                    <a:pt x="2080" y="847"/>
                  </a:cubicBezTo>
                  <a:lnTo>
                    <a:pt x="2080" y="847"/>
                  </a:lnTo>
                  <a:cubicBezTo>
                    <a:pt x="2121" y="840"/>
                    <a:pt x="2164" y="837"/>
                    <a:pt x="2208" y="836"/>
                  </a:cubicBezTo>
                  <a:close/>
                  <a:moveTo>
                    <a:pt x="2191" y="1"/>
                  </a:moveTo>
                  <a:cubicBezTo>
                    <a:pt x="2048" y="1"/>
                    <a:pt x="1893" y="40"/>
                    <a:pt x="1769" y="86"/>
                  </a:cubicBezTo>
                  <a:lnTo>
                    <a:pt x="1800" y="86"/>
                  </a:lnTo>
                  <a:cubicBezTo>
                    <a:pt x="1704" y="126"/>
                    <a:pt x="1612" y="171"/>
                    <a:pt x="1523" y="220"/>
                  </a:cubicBezTo>
                  <a:lnTo>
                    <a:pt x="1523" y="220"/>
                  </a:lnTo>
                  <a:cubicBezTo>
                    <a:pt x="1395" y="270"/>
                    <a:pt x="1270" y="329"/>
                    <a:pt x="1148" y="396"/>
                  </a:cubicBezTo>
                  <a:cubicBezTo>
                    <a:pt x="917" y="535"/>
                    <a:pt x="739" y="735"/>
                    <a:pt x="634" y="970"/>
                  </a:cubicBezTo>
                  <a:lnTo>
                    <a:pt x="634" y="970"/>
                  </a:lnTo>
                  <a:cubicBezTo>
                    <a:pt x="304" y="1382"/>
                    <a:pt x="81" y="1881"/>
                    <a:pt x="0" y="2413"/>
                  </a:cubicBezTo>
                  <a:cubicBezTo>
                    <a:pt x="0" y="2568"/>
                    <a:pt x="94" y="2723"/>
                    <a:pt x="249" y="2754"/>
                  </a:cubicBezTo>
                  <a:cubicBezTo>
                    <a:pt x="443" y="2801"/>
                    <a:pt x="641" y="2824"/>
                    <a:pt x="839" y="2824"/>
                  </a:cubicBezTo>
                  <a:cubicBezTo>
                    <a:pt x="2189" y="2824"/>
                    <a:pt x="3513" y="1764"/>
                    <a:pt x="3351" y="303"/>
                  </a:cubicBezTo>
                  <a:cubicBezTo>
                    <a:pt x="3351" y="148"/>
                    <a:pt x="3102" y="55"/>
                    <a:pt x="2978" y="55"/>
                  </a:cubicBezTo>
                  <a:cubicBezTo>
                    <a:pt x="2837" y="35"/>
                    <a:pt x="2696" y="25"/>
                    <a:pt x="2558" y="25"/>
                  </a:cubicBezTo>
                  <a:cubicBezTo>
                    <a:pt x="2499" y="25"/>
                    <a:pt x="2441" y="27"/>
                    <a:pt x="2383" y="30"/>
                  </a:cubicBezTo>
                  <a:lnTo>
                    <a:pt x="2383" y="30"/>
                  </a:lnTo>
                  <a:cubicBezTo>
                    <a:pt x="2325" y="10"/>
                    <a:pt x="2259" y="1"/>
                    <a:pt x="21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
            <p:cNvSpPr/>
            <p:nvPr/>
          </p:nvSpPr>
          <p:spPr>
            <a:xfrm>
              <a:off x="866250" y="2220425"/>
              <a:ext cx="108600" cy="75500"/>
            </a:xfrm>
            <a:custGeom>
              <a:rect b="b" l="l" r="r" t="t"/>
              <a:pathLst>
                <a:path extrusionOk="0" h="3020" w="4344">
                  <a:moveTo>
                    <a:pt x="2513" y="699"/>
                  </a:moveTo>
                  <a:cubicBezTo>
                    <a:pt x="2792" y="730"/>
                    <a:pt x="2823" y="1350"/>
                    <a:pt x="2730" y="1598"/>
                  </a:cubicBezTo>
                  <a:cubicBezTo>
                    <a:pt x="2634" y="1829"/>
                    <a:pt x="2395" y="2000"/>
                    <a:pt x="2131" y="2111"/>
                  </a:cubicBezTo>
                  <a:lnTo>
                    <a:pt x="2131" y="2111"/>
                  </a:lnTo>
                  <a:cubicBezTo>
                    <a:pt x="2398" y="1917"/>
                    <a:pt x="2620" y="1664"/>
                    <a:pt x="2730" y="1443"/>
                  </a:cubicBezTo>
                  <a:cubicBezTo>
                    <a:pt x="2854" y="1195"/>
                    <a:pt x="2637" y="1086"/>
                    <a:pt x="2366" y="1086"/>
                  </a:cubicBezTo>
                  <a:cubicBezTo>
                    <a:pt x="2239" y="1086"/>
                    <a:pt x="2100" y="1110"/>
                    <a:pt x="1978" y="1155"/>
                  </a:cubicBezTo>
                  <a:lnTo>
                    <a:pt x="1978" y="1155"/>
                  </a:lnTo>
                  <a:cubicBezTo>
                    <a:pt x="2152" y="913"/>
                    <a:pt x="2390" y="699"/>
                    <a:pt x="2513" y="699"/>
                  </a:cubicBezTo>
                  <a:close/>
                  <a:moveTo>
                    <a:pt x="2930" y="1"/>
                  </a:moveTo>
                  <a:cubicBezTo>
                    <a:pt x="2394" y="1"/>
                    <a:pt x="1757" y="323"/>
                    <a:pt x="1310" y="698"/>
                  </a:cubicBezTo>
                  <a:lnTo>
                    <a:pt x="1310" y="698"/>
                  </a:lnTo>
                  <a:cubicBezTo>
                    <a:pt x="1244" y="722"/>
                    <a:pt x="1180" y="753"/>
                    <a:pt x="1117" y="792"/>
                  </a:cubicBezTo>
                  <a:cubicBezTo>
                    <a:pt x="621" y="1164"/>
                    <a:pt x="1" y="1629"/>
                    <a:pt x="156" y="2343"/>
                  </a:cubicBezTo>
                  <a:cubicBezTo>
                    <a:pt x="246" y="2861"/>
                    <a:pt x="664" y="3019"/>
                    <a:pt x="1100" y="3019"/>
                  </a:cubicBezTo>
                  <a:cubicBezTo>
                    <a:pt x="1264" y="3019"/>
                    <a:pt x="1430" y="2997"/>
                    <a:pt x="1583" y="2963"/>
                  </a:cubicBezTo>
                  <a:cubicBezTo>
                    <a:pt x="2575" y="2715"/>
                    <a:pt x="4343" y="2032"/>
                    <a:pt x="3847" y="668"/>
                  </a:cubicBezTo>
                  <a:cubicBezTo>
                    <a:pt x="3682" y="184"/>
                    <a:pt x="3335" y="1"/>
                    <a:pt x="2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
            <p:cNvSpPr/>
            <p:nvPr/>
          </p:nvSpPr>
          <p:spPr>
            <a:xfrm>
              <a:off x="620425" y="2375175"/>
              <a:ext cx="91525" cy="65950"/>
            </a:xfrm>
            <a:custGeom>
              <a:rect b="b" l="l" r="r" t="t"/>
              <a:pathLst>
                <a:path extrusionOk="0" h="2638" w="3661">
                  <a:moveTo>
                    <a:pt x="2723" y="0"/>
                  </a:moveTo>
                  <a:cubicBezTo>
                    <a:pt x="2311" y="0"/>
                    <a:pt x="1906" y="96"/>
                    <a:pt x="1544" y="275"/>
                  </a:cubicBezTo>
                  <a:lnTo>
                    <a:pt x="1544" y="275"/>
                  </a:lnTo>
                  <a:cubicBezTo>
                    <a:pt x="1475" y="284"/>
                    <a:pt x="1404" y="305"/>
                    <a:pt x="1334" y="340"/>
                  </a:cubicBezTo>
                  <a:cubicBezTo>
                    <a:pt x="621" y="681"/>
                    <a:pt x="125" y="1364"/>
                    <a:pt x="1" y="2139"/>
                  </a:cubicBezTo>
                  <a:cubicBezTo>
                    <a:pt x="1" y="2294"/>
                    <a:pt x="94" y="2419"/>
                    <a:pt x="249" y="2481"/>
                  </a:cubicBezTo>
                  <a:cubicBezTo>
                    <a:pt x="521" y="2587"/>
                    <a:pt x="811" y="2637"/>
                    <a:pt x="1101" y="2637"/>
                  </a:cubicBezTo>
                  <a:cubicBezTo>
                    <a:pt x="2333" y="2637"/>
                    <a:pt x="3586" y="1738"/>
                    <a:pt x="3661" y="433"/>
                  </a:cubicBezTo>
                  <a:cubicBezTo>
                    <a:pt x="3661" y="216"/>
                    <a:pt x="3475" y="123"/>
                    <a:pt x="3289" y="61"/>
                  </a:cubicBezTo>
                  <a:cubicBezTo>
                    <a:pt x="3101" y="20"/>
                    <a:pt x="2911" y="0"/>
                    <a:pt x="27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
            <p:cNvSpPr/>
            <p:nvPr/>
          </p:nvSpPr>
          <p:spPr>
            <a:xfrm>
              <a:off x="571500" y="2185225"/>
              <a:ext cx="110225" cy="72125"/>
            </a:xfrm>
            <a:custGeom>
              <a:rect b="b" l="l" r="r" t="t"/>
              <a:pathLst>
                <a:path extrusionOk="0" h="2885" w="4409">
                  <a:moveTo>
                    <a:pt x="2634" y="609"/>
                  </a:moveTo>
                  <a:lnTo>
                    <a:pt x="2634" y="609"/>
                  </a:lnTo>
                  <a:cubicBezTo>
                    <a:pt x="2661" y="624"/>
                    <a:pt x="2693" y="648"/>
                    <a:pt x="2733" y="680"/>
                  </a:cubicBezTo>
                  <a:cubicBezTo>
                    <a:pt x="2857" y="742"/>
                    <a:pt x="2950" y="866"/>
                    <a:pt x="2981" y="1021"/>
                  </a:cubicBezTo>
                  <a:cubicBezTo>
                    <a:pt x="3061" y="1770"/>
                    <a:pt x="2058" y="2173"/>
                    <a:pt x="1382" y="2270"/>
                  </a:cubicBezTo>
                  <a:lnTo>
                    <a:pt x="1382" y="2270"/>
                  </a:lnTo>
                  <a:cubicBezTo>
                    <a:pt x="1364" y="2194"/>
                    <a:pt x="1356" y="2116"/>
                    <a:pt x="1356" y="2038"/>
                  </a:cubicBezTo>
                  <a:lnTo>
                    <a:pt x="1356" y="2038"/>
                  </a:lnTo>
                  <a:cubicBezTo>
                    <a:pt x="2128" y="1962"/>
                    <a:pt x="3118" y="1422"/>
                    <a:pt x="2640" y="618"/>
                  </a:cubicBezTo>
                  <a:cubicBezTo>
                    <a:pt x="2638" y="615"/>
                    <a:pt x="2636" y="612"/>
                    <a:pt x="2634" y="609"/>
                  </a:cubicBezTo>
                  <a:close/>
                  <a:moveTo>
                    <a:pt x="2955" y="0"/>
                  </a:moveTo>
                  <a:cubicBezTo>
                    <a:pt x="2698" y="0"/>
                    <a:pt x="2442" y="49"/>
                    <a:pt x="2237" y="121"/>
                  </a:cubicBezTo>
                  <a:cubicBezTo>
                    <a:pt x="1803" y="278"/>
                    <a:pt x="1486" y="570"/>
                    <a:pt x="1241" y="922"/>
                  </a:cubicBezTo>
                  <a:lnTo>
                    <a:pt x="1241" y="922"/>
                  </a:lnTo>
                  <a:cubicBezTo>
                    <a:pt x="546" y="1259"/>
                    <a:pt x="1" y="1909"/>
                    <a:pt x="314" y="2727"/>
                  </a:cubicBezTo>
                  <a:cubicBezTo>
                    <a:pt x="345" y="2851"/>
                    <a:pt x="531" y="2851"/>
                    <a:pt x="655" y="2882"/>
                  </a:cubicBezTo>
                  <a:cubicBezTo>
                    <a:pt x="702" y="2884"/>
                    <a:pt x="748" y="2885"/>
                    <a:pt x="795" y="2885"/>
                  </a:cubicBezTo>
                  <a:cubicBezTo>
                    <a:pt x="1589" y="2885"/>
                    <a:pt x="2401" y="2639"/>
                    <a:pt x="3074" y="2200"/>
                  </a:cubicBezTo>
                  <a:cubicBezTo>
                    <a:pt x="3571" y="1859"/>
                    <a:pt x="4408" y="1114"/>
                    <a:pt x="3974" y="463"/>
                  </a:cubicBezTo>
                  <a:cubicBezTo>
                    <a:pt x="3765" y="121"/>
                    <a:pt x="3359" y="0"/>
                    <a:pt x="295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
            <p:cNvSpPr/>
            <p:nvPr/>
          </p:nvSpPr>
          <p:spPr>
            <a:xfrm>
              <a:off x="758450" y="2059975"/>
              <a:ext cx="102400" cy="71400"/>
            </a:xfrm>
            <a:custGeom>
              <a:rect b="b" l="l" r="r" t="t"/>
              <a:pathLst>
                <a:path extrusionOk="0" h="2856" w="4096">
                  <a:moveTo>
                    <a:pt x="2303" y="689"/>
                  </a:moveTo>
                  <a:cubicBezTo>
                    <a:pt x="2370" y="689"/>
                    <a:pt x="2416" y="740"/>
                    <a:pt x="2451" y="882"/>
                  </a:cubicBezTo>
                  <a:cubicBezTo>
                    <a:pt x="2514" y="1068"/>
                    <a:pt x="2514" y="1285"/>
                    <a:pt x="2420" y="1471"/>
                  </a:cubicBezTo>
                  <a:cubicBezTo>
                    <a:pt x="2405" y="1551"/>
                    <a:pt x="2381" y="1624"/>
                    <a:pt x="2349" y="1692"/>
                  </a:cubicBezTo>
                  <a:lnTo>
                    <a:pt x="2349" y="1692"/>
                  </a:lnTo>
                  <a:cubicBezTo>
                    <a:pt x="2336" y="1658"/>
                    <a:pt x="2310" y="1625"/>
                    <a:pt x="2265" y="1595"/>
                  </a:cubicBezTo>
                  <a:cubicBezTo>
                    <a:pt x="2199" y="1548"/>
                    <a:pt x="2115" y="1529"/>
                    <a:pt x="2026" y="1529"/>
                  </a:cubicBezTo>
                  <a:cubicBezTo>
                    <a:pt x="1963" y="1529"/>
                    <a:pt x="1898" y="1539"/>
                    <a:pt x="1834" y="1553"/>
                  </a:cubicBezTo>
                  <a:lnTo>
                    <a:pt x="1834" y="1553"/>
                  </a:lnTo>
                  <a:lnTo>
                    <a:pt x="1800" y="1502"/>
                  </a:lnTo>
                  <a:cubicBezTo>
                    <a:pt x="1800" y="1440"/>
                    <a:pt x="1707" y="1378"/>
                    <a:pt x="1676" y="1285"/>
                  </a:cubicBezTo>
                  <a:cubicBezTo>
                    <a:pt x="1676" y="1198"/>
                    <a:pt x="1697" y="1124"/>
                    <a:pt x="1732" y="1059"/>
                  </a:cubicBezTo>
                  <a:lnTo>
                    <a:pt x="1732" y="1059"/>
                  </a:lnTo>
                  <a:cubicBezTo>
                    <a:pt x="1754" y="1051"/>
                    <a:pt x="1777" y="1043"/>
                    <a:pt x="1800" y="1037"/>
                  </a:cubicBezTo>
                  <a:cubicBezTo>
                    <a:pt x="1936" y="983"/>
                    <a:pt x="2262" y="881"/>
                    <a:pt x="2299" y="689"/>
                  </a:cubicBezTo>
                  <a:lnTo>
                    <a:pt x="2299" y="689"/>
                  </a:lnTo>
                  <a:cubicBezTo>
                    <a:pt x="2301" y="689"/>
                    <a:pt x="2302" y="689"/>
                    <a:pt x="2303" y="689"/>
                  </a:cubicBezTo>
                  <a:close/>
                  <a:moveTo>
                    <a:pt x="2014" y="2065"/>
                  </a:moveTo>
                  <a:lnTo>
                    <a:pt x="2014" y="2065"/>
                  </a:lnTo>
                  <a:cubicBezTo>
                    <a:pt x="1874" y="2152"/>
                    <a:pt x="1710" y="2201"/>
                    <a:pt x="1541" y="2206"/>
                  </a:cubicBezTo>
                  <a:lnTo>
                    <a:pt x="1541" y="2206"/>
                  </a:lnTo>
                  <a:cubicBezTo>
                    <a:pt x="1706" y="2186"/>
                    <a:pt x="1869" y="2134"/>
                    <a:pt x="2014" y="2065"/>
                  </a:cubicBezTo>
                  <a:close/>
                  <a:moveTo>
                    <a:pt x="2680" y="1"/>
                  </a:moveTo>
                  <a:cubicBezTo>
                    <a:pt x="1961" y="1"/>
                    <a:pt x="1078" y="536"/>
                    <a:pt x="754" y="964"/>
                  </a:cubicBezTo>
                  <a:lnTo>
                    <a:pt x="754" y="964"/>
                  </a:lnTo>
                  <a:cubicBezTo>
                    <a:pt x="311" y="1302"/>
                    <a:pt x="1" y="1786"/>
                    <a:pt x="1" y="2402"/>
                  </a:cubicBezTo>
                  <a:cubicBezTo>
                    <a:pt x="1" y="2495"/>
                    <a:pt x="1" y="2526"/>
                    <a:pt x="94" y="2588"/>
                  </a:cubicBezTo>
                  <a:cubicBezTo>
                    <a:pt x="403" y="2773"/>
                    <a:pt x="762" y="2855"/>
                    <a:pt x="1127" y="2855"/>
                  </a:cubicBezTo>
                  <a:cubicBezTo>
                    <a:pt x="1676" y="2855"/>
                    <a:pt x="2240" y="2669"/>
                    <a:pt x="2669" y="2371"/>
                  </a:cubicBezTo>
                  <a:cubicBezTo>
                    <a:pt x="3258" y="1999"/>
                    <a:pt x="4096" y="913"/>
                    <a:pt x="3382" y="261"/>
                  </a:cubicBezTo>
                  <a:cubicBezTo>
                    <a:pt x="3197" y="76"/>
                    <a:pt x="2950" y="1"/>
                    <a:pt x="26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
            <p:cNvSpPr/>
            <p:nvPr/>
          </p:nvSpPr>
          <p:spPr>
            <a:xfrm>
              <a:off x="474200" y="2335625"/>
              <a:ext cx="88100" cy="62525"/>
            </a:xfrm>
            <a:custGeom>
              <a:rect b="b" l="l" r="r" t="t"/>
              <a:pathLst>
                <a:path extrusionOk="0" h="2501" w="3524">
                  <a:moveTo>
                    <a:pt x="2252" y="519"/>
                  </a:moveTo>
                  <a:cubicBezTo>
                    <a:pt x="2279" y="519"/>
                    <a:pt x="2303" y="521"/>
                    <a:pt x="2323" y="525"/>
                  </a:cubicBezTo>
                  <a:lnTo>
                    <a:pt x="2323" y="525"/>
                  </a:lnTo>
                  <a:cubicBezTo>
                    <a:pt x="2304" y="526"/>
                    <a:pt x="2290" y="526"/>
                    <a:pt x="2282" y="526"/>
                  </a:cubicBezTo>
                  <a:cubicBezTo>
                    <a:pt x="2034" y="557"/>
                    <a:pt x="1786" y="650"/>
                    <a:pt x="1631" y="868"/>
                  </a:cubicBezTo>
                  <a:cubicBezTo>
                    <a:pt x="1606" y="886"/>
                    <a:pt x="1586" y="903"/>
                    <a:pt x="1571" y="916"/>
                  </a:cubicBezTo>
                  <a:lnTo>
                    <a:pt x="1571" y="916"/>
                  </a:lnTo>
                  <a:cubicBezTo>
                    <a:pt x="1551" y="909"/>
                    <a:pt x="1530" y="899"/>
                    <a:pt x="1510" y="888"/>
                  </a:cubicBezTo>
                  <a:lnTo>
                    <a:pt x="1510" y="888"/>
                  </a:lnTo>
                  <a:cubicBezTo>
                    <a:pt x="1682" y="717"/>
                    <a:pt x="1899" y="578"/>
                    <a:pt x="2158" y="526"/>
                  </a:cubicBezTo>
                  <a:cubicBezTo>
                    <a:pt x="2193" y="521"/>
                    <a:pt x="2224" y="519"/>
                    <a:pt x="2252" y="519"/>
                  </a:cubicBezTo>
                  <a:close/>
                  <a:moveTo>
                    <a:pt x="2346" y="1080"/>
                  </a:moveTo>
                  <a:cubicBezTo>
                    <a:pt x="2345" y="1082"/>
                    <a:pt x="2345" y="1083"/>
                    <a:pt x="2344" y="1085"/>
                  </a:cubicBezTo>
                  <a:cubicBezTo>
                    <a:pt x="2152" y="1525"/>
                    <a:pt x="1813" y="1941"/>
                    <a:pt x="1349" y="1986"/>
                  </a:cubicBezTo>
                  <a:lnTo>
                    <a:pt x="1349" y="1986"/>
                  </a:lnTo>
                  <a:cubicBezTo>
                    <a:pt x="1329" y="1936"/>
                    <a:pt x="1310" y="1889"/>
                    <a:pt x="1290" y="1829"/>
                  </a:cubicBezTo>
                  <a:cubicBezTo>
                    <a:pt x="1290" y="1798"/>
                    <a:pt x="1290" y="1767"/>
                    <a:pt x="1321" y="1736"/>
                  </a:cubicBezTo>
                  <a:cubicBezTo>
                    <a:pt x="1326" y="1726"/>
                    <a:pt x="1330" y="1716"/>
                    <a:pt x="1334" y="1707"/>
                  </a:cubicBezTo>
                  <a:lnTo>
                    <a:pt x="1334" y="1707"/>
                  </a:lnTo>
                  <a:cubicBezTo>
                    <a:pt x="1452" y="1672"/>
                    <a:pt x="1563" y="1620"/>
                    <a:pt x="1662" y="1550"/>
                  </a:cubicBezTo>
                  <a:cubicBezTo>
                    <a:pt x="1757" y="1487"/>
                    <a:pt x="1795" y="1416"/>
                    <a:pt x="1781" y="1357"/>
                  </a:cubicBezTo>
                  <a:lnTo>
                    <a:pt x="1781" y="1357"/>
                  </a:lnTo>
                  <a:cubicBezTo>
                    <a:pt x="1984" y="1293"/>
                    <a:pt x="2177" y="1198"/>
                    <a:pt x="2346" y="1080"/>
                  </a:cubicBezTo>
                  <a:close/>
                  <a:moveTo>
                    <a:pt x="2800" y="0"/>
                  </a:moveTo>
                  <a:cubicBezTo>
                    <a:pt x="1895" y="0"/>
                    <a:pt x="1020" y="374"/>
                    <a:pt x="390" y="1054"/>
                  </a:cubicBezTo>
                  <a:cubicBezTo>
                    <a:pt x="328" y="1116"/>
                    <a:pt x="297" y="1178"/>
                    <a:pt x="390" y="1240"/>
                  </a:cubicBezTo>
                  <a:cubicBezTo>
                    <a:pt x="484" y="1301"/>
                    <a:pt x="587" y="1349"/>
                    <a:pt x="694" y="1383"/>
                  </a:cubicBezTo>
                  <a:lnTo>
                    <a:pt x="694" y="1383"/>
                  </a:lnTo>
                  <a:cubicBezTo>
                    <a:pt x="435" y="1496"/>
                    <a:pt x="218" y="1680"/>
                    <a:pt x="142" y="1953"/>
                  </a:cubicBezTo>
                  <a:cubicBezTo>
                    <a:pt x="0" y="2398"/>
                    <a:pt x="347" y="2500"/>
                    <a:pt x="708" y="2500"/>
                  </a:cubicBezTo>
                  <a:cubicBezTo>
                    <a:pt x="901" y="2500"/>
                    <a:pt x="1098" y="2471"/>
                    <a:pt x="1228" y="2450"/>
                  </a:cubicBezTo>
                  <a:cubicBezTo>
                    <a:pt x="2406" y="2263"/>
                    <a:pt x="3523" y="1426"/>
                    <a:pt x="3523" y="154"/>
                  </a:cubicBezTo>
                  <a:cubicBezTo>
                    <a:pt x="3492" y="123"/>
                    <a:pt x="3461" y="92"/>
                    <a:pt x="3430" y="61"/>
                  </a:cubicBezTo>
                  <a:cubicBezTo>
                    <a:pt x="3220" y="20"/>
                    <a:pt x="3009" y="0"/>
                    <a:pt x="2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
            <p:cNvSpPr/>
            <p:nvPr/>
          </p:nvSpPr>
          <p:spPr>
            <a:xfrm>
              <a:off x="608800" y="2023775"/>
              <a:ext cx="93075" cy="63850"/>
            </a:xfrm>
            <a:custGeom>
              <a:rect b="b" l="l" r="r" t="t"/>
              <a:pathLst>
                <a:path extrusionOk="0" h="2554" w="3723">
                  <a:moveTo>
                    <a:pt x="2475" y="593"/>
                  </a:moveTo>
                  <a:cubicBezTo>
                    <a:pt x="2495" y="593"/>
                    <a:pt x="2514" y="593"/>
                    <a:pt x="2534" y="594"/>
                  </a:cubicBezTo>
                  <a:lnTo>
                    <a:pt x="2534" y="594"/>
                  </a:lnTo>
                  <a:cubicBezTo>
                    <a:pt x="2478" y="780"/>
                    <a:pt x="2398" y="959"/>
                    <a:pt x="2296" y="1122"/>
                  </a:cubicBezTo>
                  <a:lnTo>
                    <a:pt x="2296" y="1122"/>
                  </a:lnTo>
                  <a:cubicBezTo>
                    <a:pt x="2260" y="1063"/>
                    <a:pt x="2150" y="1034"/>
                    <a:pt x="2013" y="1030"/>
                  </a:cubicBezTo>
                  <a:lnTo>
                    <a:pt x="2013" y="1030"/>
                  </a:lnTo>
                  <a:cubicBezTo>
                    <a:pt x="1950" y="986"/>
                    <a:pt x="1856" y="965"/>
                    <a:pt x="1768" y="965"/>
                  </a:cubicBezTo>
                  <a:cubicBezTo>
                    <a:pt x="1679" y="965"/>
                    <a:pt x="1590" y="970"/>
                    <a:pt x="1501" y="981"/>
                  </a:cubicBezTo>
                  <a:lnTo>
                    <a:pt x="1501" y="981"/>
                  </a:lnTo>
                  <a:cubicBezTo>
                    <a:pt x="1593" y="864"/>
                    <a:pt x="1713" y="776"/>
                    <a:pt x="1861" y="717"/>
                  </a:cubicBezTo>
                  <a:cubicBezTo>
                    <a:pt x="2048" y="634"/>
                    <a:pt x="2261" y="593"/>
                    <a:pt x="2475" y="593"/>
                  </a:cubicBezTo>
                  <a:close/>
                  <a:moveTo>
                    <a:pt x="1817" y="1652"/>
                  </a:moveTo>
                  <a:cubicBezTo>
                    <a:pt x="1621" y="1799"/>
                    <a:pt x="1394" y="1902"/>
                    <a:pt x="1146" y="1942"/>
                  </a:cubicBezTo>
                  <a:lnTo>
                    <a:pt x="1146" y="1942"/>
                  </a:lnTo>
                  <a:cubicBezTo>
                    <a:pt x="1156" y="1900"/>
                    <a:pt x="1169" y="1856"/>
                    <a:pt x="1183" y="1813"/>
                  </a:cubicBezTo>
                  <a:lnTo>
                    <a:pt x="1183" y="1813"/>
                  </a:lnTo>
                  <a:cubicBezTo>
                    <a:pt x="1183" y="1813"/>
                    <a:pt x="1184" y="1813"/>
                    <a:pt x="1184" y="1813"/>
                  </a:cubicBezTo>
                  <a:cubicBezTo>
                    <a:pt x="1403" y="1813"/>
                    <a:pt x="1622" y="1755"/>
                    <a:pt x="1817" y="1652"/>
                  </a:cubicBezTo>
                  <a:close/>
                  <a:moveTo>
                    <a:pt x="2849" y="1"/>
                  </a:moveTo>
                  <a:cubicBezTo>
                    <a:pt x="2471" y="1"/>
                    <a:pt x="2098" y="69"/>
                    <a:pt x="1737" y="189"/>
                  </a:cubicBezTo>
                  <a:cubicBezTo>
                    <a:pt x="1303" y="345"/>
                    <a:pt x="497" y="686"/>
                    <a:pt x="310" y="1151"/>
                  </a:cubicBezTo>
                  <a:cubicBezTo>
                    <a:pt x="233" y="1305"/>
                    <a:pt x="258" y="1428"/>
                    <a:pt x="337" y="1524"/>
                  </a:cubicBezTo>
                  <a:lnTo>
                    <a:pt x="337" y="1524"/>
                  </a:lnTo>
                  <a:cubicBezTo>
                    <a:pt x="129" y="1749"/>
                    <a:pt x="0" y="2039"/>
                    <a:pt x="0" y="2392"/>
                  </a:cubicBezTo>
                  <a:cubicBezTo>
                    <a:pt x="0" y="2547"/>
                    <a:pt x="248" y="2547"/>
                    <a:pt x="341" y="2547"/>
                  </a:cubicBezTo>
                  <a:cubicBezTo>
                    <a:pt x="411" y="2551"/>
                    <a:pt x="480" y="2554"/>
                    <a:pt x="549" y="2554"/>
                  </a:cubicBezTo>
                  <a:cubicBezTo>
                    <a:pt x="1944" y="2554"/>
                    <a:pt x="3366" y="1671"/>
                    <a:pt x="3692" y="283"/>
                  </a:cubicBezTo>
                  <a:cubicBezTo>
                    <a:pt x="3723" y="127"/>
                    <a:pt x="3567" y="65"/>
                    <a:pt x="3474" y="65"/>
                  </a:cubicBezTo>
                  <a:cubicBezTo>
                    <a:pt x="3266" y="21"/>
                    <a:pt x="3057" y="1"/>
                    <a:pt x="28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
            <p:cNvSpPr/>
            <p:nvPr/>
          </p:nvSpPr>
          <p:spPr>
            <a:xfrm>
              <a:off x="364525" y="2209500"/>
              <a:ext cx="76800" cy="52900"/>
            </a:xfrm>
            <a:custGeom>
              <a:rect b="b" l="l" r="r" t="t"/>
              <a:pathLst>
                <a:path extrusionOk="0" h="2116" w="3072">
                  <a:moveTo>
                    <a:pt x="1846" y="949"/>
                  </a:moveTo>
                  <a:lnTo>
                    <a:pt x="1846" y="949"/>
                  </a:lnTo>
                  <a:cubicBezTo>
                    <a:pt x="1852" y="978"/>
                    <a:pt x="1858" y="1009"/>
                    <a:pt x="1861" y="1043"/>
                  </a:cubicBezTo>
                  <a:cubicBezTo>
                    <a:pt x="1861" y="1167"/>
                    <a:pt x="1830" y="1260"/>
                    <a:pt x="1799" y="1384"/>
                  </a:cubicBezTo>
                  <a:cubicBezTo>
                    <a:pt x="1771" y="1441"/>
                    <a:pt x="1635" y="1579"/>
                    <a:pt x="1616" y="1648"/>
                  </a:cubicBezTo>
                  <a:lnTo>
                    <a:pt x="1616" y="1648"/>
                  </a:lnTo>
                  <a:lnTo>
                    <a:pt x="1520" y="1632"/>
                  </a:lnTo>
                  <a:cubicBezTo>
                    <a:pt x="1385" y="1578"/>
                    <a:pt x="1250" y="1524"/>
                    <a:pt x="1156" y="1449"/>
                  </a:cubicBezTo>
                  <a:lnTo>
                    <a:pt x="1156" y="1449"/>
                  </a:lnTo>
                  <a:cubicBezTo>
                    <a:pt x="1217" y="1318"/>
                    <a:pt x="1294" y="1197"/>
                    <a:pt x="1384" y="1089"/>
                  </a:cubicBezTo>
                  <a:lnTo>
                    <a:pt x="1384" y="1089"/>
                  </a:lnTo>
                  <a:cubicBezTo>
                    <a:pt x="1543" y="1062"/>
                    <a:pt x="1700" y="1015"/>
                    <a:pt x="1846" y="949"/>
                  </a:cubicBezTo>
                  <a:close/>
                  <a:moveTo>
                    <a:pt x="1675" y="1628"/>
                  </a:moveTo>
                  <a:cubicBezTo>
                    <a:pt x="1686" y="1628"/>
                    <a:pt x="1697" y="1637"/>
                    <a:pt x="1706" y="1663"/>
                  </a:cubicBezTo>
                  <a:lnTo>
                    <a:pt x="1635" y="1651"/>
                  </a:lnTo>
                  <a:lnTo>
                    <a:pt x="1635" y="1651"/>
                  </a:lnTo>
                  <a:cubicBezTo>
                    <a:pt x="1647" y="1640"/>
                    <a:pt x="1661" y="1628"/>
                    <a:pt x="1675" y="1628"/>
                  </a:cubicBezTo>
                  <a:close/>
                  <a:moveTo>
                    <a:pt x="2053" y="0"/>
                  </a:moveTo>
                  <a:cubicBezTo>
                    <a:pt x="1957" y="0"/>
                    <a:pt x="1860" y="7"/>
                    <a:pt x="1768" y="19"/>
                  </a:cubicBezTo>
                  <a:cubicBezTo>
                    <a:pt x="1281" y="110"/>
                    <a:pt x="555" y="381"/>
                    <a:pt x="558" y="978"/>
                  </a:cubicBezTo>
                  <a:lnTo>
                    <a:pt x="558" y="978"/>
                  </a:lnTo>
                  <a:cubicBezTo>
                    <a:pt x="349" y="1187"/>
                    <a:pt x="170" y="1428"/>
                    <a:pt x="31" y="1694"/>
                  </a:cubicBezTo>
                  <a:cubicBezTo>
                    <a:pt x="0" y="1725"/>
                    <a:pt x="0" y="1787"/>
                    <a:pt x="62" y="1787"/>
                  </a:cubicBezTo>
                  <a:cubicBezTo>
                    <a:pt x="406" y="2004"/>
                    <a:pt x="802" y="2116"/>
                    <a:pt x="1202" y="2116"/>
                  </a:cubicBezTo>
                  <a:cubicBezTo>
                    <a:pt x="1488" y="2116"/>
                    <a:pt x="1776" y="2059"/>
                    <a:pt x="2047" y="1942"/>
                  </a:cubicBezTo>
                  <a:cubicBezTo>
                    <a:pt x="2575" y="1725"/>
                    <a:pt x="3071" y="1291"/>
                    <a:pt x="2978" y="670"/>
                  </a:cubicBezTo>
                  <a:cubicBezTo>
                    <a:pt x="2902" y="140"/>
                    <a:pt x="2477" y="0"/>
                    <a:pt x="20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6" name="Google Shape;686;p3"/>
          <p:cNvSpPr txBox="1"/>
          <p:nvPr>
            <p:ph idx="1" type="subTitle"/>
          </p:nvPr>
        </p:nvSpPr>
        <p:spPr>
          <a:xfrm>
            <a:off x="1724025" y="2417350"/>
            <a:ext cx="3569100" cy="772800"/>
          </a:xfrm>
          <a:prstGeom prst="rect">
            <a:avLst/>
          </a:prstGeom>
        </p:spPr>
        <p:txBody>
          <a:bodyPr anchorCtr="0" anchor="ctr" bIns="91425" lIns="91425" spcFirstLastPara="1" rIns="91425" wrap="square" tIns="91425">
            <a:noAutofit/>
          </a:bodyPr>
          <a:lstStyle>
            <a:lvl1pPr lvl="0">
              <a:spcBef>
                <a:spcPts val="0"/>
              </a:spcBef>
              <a:spcAft>
                <a:spcPts val="0"/>
              </a:spcAft>
              <a:buSzPts val="1800"/>
              <a:buNone/>
              <a:defRPr/>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p:txBody>
      </p:sp>
      <p:sp>
        <p:nvSpPr>
          <p:cNvPr id="687" name="Google Shape;687;p3"/>
          <p:cNvSpPr/>
          <p:nvPr/>
        </p:nvSpPr>
        <p:spPr>
          <a:xfrm rot="2123667">
            <a:off x="-854597" y="2677036"/>
            <a:ext cx="2002427" cy="1790427"/>
          </a:xfrm>
          <a:custGeom>
            <a:rect b="b" l="l" r="r" t="t"/>
            <a:pathLst>
              <a:path extrusionOk="0" h="39391" w="44049">
                <a:moveTo>
                  <a:pt x="41815" y="18643"/>
                </a:moveTo>
                <a:lnTo>
                  <a:pt x="41815" y="18643"/>
                </a:lnTo>
                <a:cubicBezTo>
                  <a:pt x="36665" y="23993"/>
                  <a:pt x="31303" y="29104"/>
                  <a:pt x="25751" y="33974"/>
                </a:cubicBezTo>
                <a:lnTo>
                  <a:pt x="25751" y="33974"/>
                </a:lnTo>
                <a:cubicBezTo>
                  <a:pt x="31957" y="31422"/>
                  <a:pt x="37381" y="27268"/>
                  <a:pt x="41474" y="21931"/>
                </a:cubicBezTo>
                <a:cubicBezTo>
                  <a:pt x="42249" y="20969"/>
                  <a:pt x="42869" y="19356"/>
                  <a:pt x="41815" y="18643"/>
                </a:cubicBezTo>
                <a:close/>
                <a:moveTo>
                  <a:pt x="2792" y="17030"/>
                </a:moveTo>
                <a:lnTo>
                  <a:pt x="2792" y="17030"/>
                </a:lnTo>
                <a:cubicBezTo>
                  <a:pt x="6077" y="25551"/>
                  <a:pt x="13820" y="31335"/>
                  <a:pt x="21393" y="36562"/>
                </a:cubicBezTo>
                <a:lnTo>
                  <a:pt x="21393" y="36562"/>
                </a:lnTo>
                <a:cubicBezTo>
                  <a:pt x="18871" y="27306"/>
                  <a:pt x="11868" y="19972"/>
                  <a:pt x="2792" y="17030"/>
                </a:cubicBezTo>
                <a:close/>
                <a:moveTo>
                  <a:pt x="24847" y="0"/>
                </a:moveTo>
                <a:lnTo>
                  <a:pt x="24847" y="0"/>
                </a:lnTo>
                <a:cubicBezTo>
                  <a:pt x="20535" y="11105"/>
                  <a:pt x="25778" y="23916"/>
                  <a:pt x="22738" y="35424"/>
                </a:cubicBezTo>
                <a:cubicBezTo>
                  <a:pt x="22148" y="23544"/>
                  <a:pt x="19977" y="11787"/>
                  <a:pt x="16317" y="465"/>
                </a:cubicBezTo>
                <a:cubicBezTo>
                  <a:pt x="12719" y="5677"/>
                  <a:pt x="13525" y="12687"/>
                  <a:pt x="15541" y="18674"/>
                </a:cubicBezTo>
                <a:cubicBezTo>
                  <a:pt x="17554" y="24618"/>
                  <a:pt x="20678" y="30315"/>
                  <a:pt x="21400" y="36566"/>
                </a:cubicBezTo>
                <a:lnTo>
                  <a:pt x="21400" y="36566"/>
                </a:lnTo>
                <a:cubicBezTo>
                  <a:pt x="21398" y="36565"/>
                  <a:pt x="21395" y="36563"/>
                  <a:pt x="21393" y="36562"/>
                </a:cubicBezTo>
                <a:lnTo>
                  <a:pt x="21393" y="36562"/>
                </a:lnTo>
                <a:cubicBezTo>
                  <a:pt x="21397" y="36575"/>
                  <a:pt x="21400" y="36589"/>
                  <a:pt x="21404" y="36603"/>
                </a:cubicBezTo>
                <a:cubicBezTo>
                  <a:pt x="21403" y="36591"/>
                  <a:pt x="21401" y="36579"/>
                  <a:pt x="21400" y="36566"/>
                </a:cubicBezTo>
                <a:lnTo>
                  <a:pt x="21400" y="36566"/>
                </a:lnTo>
                <a:cubicBezTo>
                  <a:pt x="21764" y="36818"/>
                  <a:pt x="22127" y="37067"/>
                  <a:pt x="22490" y="37316"/>
                </a:cubicBezTo>
                <a:cubicBezTo>
                  <a:pt x="17961" y="35052"/>
                  <a:pt x="13215" y="33253"/>
                  <a:pt x="8314" y="31950"/>
                </a:cubicBezTo>
                <a:cubicBezTo>
                  <a:pt x="6992" y="31601"/>
                  <a:pt x="5548" y="31314"/>
                  <a:pt x="4169" y="31314"/>
                </a:cubicBezTo>
                <a:cubicBezTo>
                  <a:pt x="2603" y="31314"/>
                  <a:pt x="1122" y="31684"/>
                  <a:pt x="1" y="32756"/>
                </a:cubicBezTo>
                <a:cubicBezTo>
                  <a:pt x="5259" y="37064"/>
                  <a:pt x="11824" y="39390"/>
                  <a:pt x="18562" y="39390"/>
                </a:cubicBezTo>
                <a:cubicBezTo>
                  <a:pt x="19734" y="39390"/>
                  <a:pt x="20910" y="39320"/>
                  <a:pt x="22086" y="39177"/>
                </a:cubicBezTo>
                <a:cubicBezTo>
                  <a:pt x="22941" y="39305"/>
                  <a:pt x="23802" y="39364"/>
                  <a:pt x="24666" y="39364"/>
                </a:cubicBezTo>
                <a:cubicBezTo>
                  <a:pt x="31384" y="39364"/>
                  <a:pt x="38276" y="35758"/>
                  <a:pt x="44048" y="32322"/>
                </a:cubicBezTo>
                <a:cubicBezTo>
                  <a:pt x="42166" y="31703"/>
                  <a:pt x="40239" y="31445"/>
                  <a:pt x="38294" y="31445"/>
                </a:cubicBezTo>
                <a:cubicBezTo>
                  <a:pt x="34072" y="31445"/>
                  <a:pt x="29766" y="32665"/>
                  <a:pt x="25642" y="34070"/>
                </a:cubicBezTo>
                <a:lnTo>
                  <a:pt x="25642" y="34070"/>
                </a:lnTo>
                <a:cubicBezTo>
                  <a:pt x="25244" y="34419"/>
                  <a:pt x="24844" y="34767"/>
                  <a:pt x="24444" y="35114"/>
                </a:cubicBezTo>
                <a:cubicBezTo>
                  <a:pt x="24692" y="34819"/>
                  <a:pt x="24940" y="34523"/>
                  <a:pt x="25187" y="34226"/>
                </a:cubicBezTo>
                <a:lnTo>
                  <a:pt x="25187" y="34226"/>
                </a:lnTo>
                <a:cubicBezTo>
                  <a:pt x="24935" y="34313"/>
                  <a:pt x="24684" y="34400"/>
                  <a:pt x="24435" y="34488"/>
                </a:cubicBezTo>
                <a:lnTo>
                  <a:pt x="24435" y="34488"/>
                </a:lnTo>
                <a:cubicBezTo>
                  <a:pt x="24697" y="34391"/>
                  <a:pt x="24958" y="34292"/>
                  <a:pt x="25217" y="34189"/>
                </a:cubicBezTo>
                <a:lnTo>
                  <a:pt x="25217" y="34189"/>
                </a:lnTo>
                <a:cubicBezTo>
                  <a:pt x="25207" y="34202"/>
                  <a:pt x="25197" y="34214"/>
                  <a:pt x="25187" y="34226"/>
                </a:cubicBezTo>
                <a:lnTo>
                  <a:pt x="25187" y="34226"/>
                </a:lnTo>
                <a:cubicBezTo>
                  <a:pt x="25338" y="34174"/>
                  <a:pt x="25490" y="34122"/>
                  <a:pt x="25642" y="34070"/>
                </a:cubicBezTo>
                <a:lnTo>
                  <a:pt x="25642" y="34070"/>
                </a:lnTo>
                <a:cubicBezTo>
                  <a:pt x="25679" y="34038"/>
                  <a:pt x="25715" y="34006"/>
                  <a:pt x="25751" y="33974"/>
                </a:cubicBezTo>
                <a:lnTo>
                  <a:pt x="25751" y="33974"/>
                </a:lnTo>
                <a:cubicBezTo>
                  <a:pt x="25574" y="34047"/>
                  <a:pt x="25396" y="34119"/>
                  <a:pt x="25217" y="34189"/>
                </a:cubicBezTo>
                <a:lnTo>
                  <a:pt x="25217" y="34189"/>
                </a:lnTo>
                <a:cubicBezTo>
                  <a:pt x="28692" y="30012"/>
                  <a:pt x="32008" y="25700"/>
                  <a:pt x="34463" y="20876"/>
                </a:cubicBezTo>
                <a:cubicBezTo>
                  <a:pt x="37100" y="15665"/>
                  <a:pt x="38651" y="9771"/>
                  <a:pt x="37937" y="4002"/>
                </a:cubicBezTo>
                <a:lnTo>
                  <a:pt x="37937" y="4002"/>
                </a:lnTo>
                <a:cubicBezTo>
                  <a:pt x="29779" y="11012"/>
                  <a:pt x="31920" y="24722"/>
                  <a:pt x="25406" y="33315"/>
                </a:cubicBezTo>
                <a:cubicBezTo>
                  <a:pt x="30834" y="23047"/>
                  <a:pt x="30617" y="10050"/>
                  <a:pt x="24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ly Title 1">
  <p:cSld name="CUSTOM_5">
    <p:spTree>
      <p:nvGrpSpPr>
        <p:cNvPr id="2180" name="Shape 2180"/>
        <p:cNvGrpSpPr/>
        <p:nvPr/>
      </p:nvGrpSpPr>
      <p:grpSpPr>
        <a:xfrm>
          <a:off x="0" y="0"/>
          <a:ext cx="0" cy="0"/>
          <a:chOff x="0" y="0"/>
          <a:chExt cx="0" cy="0"/>
        </a:xfrm>
      </p:grpSpPr>
      <p:sp>
        <p:nvSpPr>
          <p:cNvPr id="2181" name="Google Shape;2181;p21"/>
          <p:cNvSpPr txBox="1"/>
          <p:nvPr>
            <p:ph type="title"/>
          </p:nvPr>
        </p:nvSpPr>
        <p:spPr>
          <a:xfrm>
            <a:off x="714300" y="545750"/>
            <a:ext cx="85206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b="1"/>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grpSp>
        <p:nvGrpSpPr>
          <p:cNvPr id="2182" name="Google Shape;2182;p21"/>
          <p:cNvGrpSpPr/>
          <p:nvPr/>
        </p:nvGrpSpPr>
        <p:grpSpPr>
          <a:xfrm flipH="1" rot="10800000">
            <a:off x="5732935" y="-934443"/>
            <a:ext cx="4033310" cy="2216956"/>
            <a:chOff x="4178350" y="2375050"/>
            <a:chExt cx="938350" cy="515775"/>
          </a:xfrm>
        </p:grpSpPr>
        <p:sp>
          <p:nvSpPr>
            <p:cNvPr id="2183" name="Google Shape;2183;p21"/>
            <p:cNvSpPr/>
            <p:nvPr/>
          </p:nvSpPr>
          <p:spPr>
            <a:xfrm>
              <a:off x="4178350" y="2375050"/>
              <a:ext cx="938350" cy="470050"/>
            </a:xfrm>
            <a:custGeom>
              <a:rect b="b" l="l" r="r" t="t"/>
              <a:pathLst>
                <a:path extrusionOk="0" h="18802" w="37534">
                  <a:moveTo>
                    <a:pt x="19941" y="1"/>
                  </a:moveTo>
                  <a:cubicBezTo>
                    <a:pt x="19829" y="1"/>
                    <a:pt x="19717" y="2"/>
                    <a:pt x="19604" y="4"/>
                  </a:cubicBezTo>
                  <a:cubicBezTo>
                    <a:pt x="17557" y="35"/>
                    <a:pt x="15789" y="780"/>
                    <a:pt x="13804" y="1121"/>
                  </a:cubicBezTo>
                  <a:cubicBezTo>
                    <a:pt x="11260" y="1617"/>
                    <a:pt x="8903" y="2765"/>
                    <a:pt x="6949" y="4440"/>
                  </a:cubicBezTo>
                  <a:cubicBezTo>
                    <a:pt x="2792" y="7914"/>
                    <a:pt x="248" y="12970"/>
                    <a:pt x="0" y="18367"/>
                  </a:cubicBezTo>
                  <a:lnTo>
                    <a:pt x="714" y="18802"/>
                  </a:lnTo>
                  <a:lnTo>
                    <a:pt x="36913" y="18678"/>
                  </a:lnTo>
                  <a:cubicBezTo>
                    <a:pt x="37534" y="16816"/>
                    <a:pt x="36727" y="14800"/>
                    <a:pt x="35952" y="12970"/>
                  </a:cubicBezTo>
                  <a:cubicBezTo>
                    <a:pt x="34711" y="10147"/>
                    <a:pt x="33377" y="7263"/>
                    <a:pt x="31392" y="4998"/>
                  </a:cubicBezTo>
                  <a:cubicBezTo>
                    <a:pt x="28520" y="1733"/>
                    <a:pt x="24234" y="1"/>
                    <a:pt x="19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21"/>
            <p:cNvSpPr/>
            <p:nvPr/>
          </p:nvSpPr>
          <p:spPr>
            <a:xfrm>
              <a:off x="4192225" y="2449850"/>
              <a:ext cx="867875" cy="411650"/>
            </a:xfrm>
            <a:custGeom>
              <a:rect b="b" l="l" r="r" t="t"/>
              <a:pathLst>
                <a:path extrusionOk="0" h="16466" w="34715">
                  <a:moveTo>
                    <a:pt x="18380" y="0"/>
                  </a:moveTo>
                  <a:cubicBezTo>
                    <a:pt x="17829" y="0"/>
                    <a:pt x="17276" y="28"/>
                    <a:pt x="16723" y="83"/>
                  </a:cubicBezTo>
                  <a:cubicBezTo>
                    <a:pt x="13063" y="455"/>
                    <a:pt x="9589" y="1944"/>
                    <a:pt x="6766" y="4302"/>
                  </a:cubicBezTo>
                  <a:cubicBezTo>
                    <a:pt x="3105" y="7403"/>
                    <a:pt x="1492" y="11839"/>
                    <a:pt x="35" y="16275"/>
                  </a:cubicBezTo>
                  <a:cubicBezTo>
                    <a:pt x="1" y="16377"/>
                    <a:pt x="123" y="16421"/>
                    <a:pt x="298" y="16421"/>
                  </a:cubicBezTo>
                  <a:cubicBezTo>
                    <a:pt x="604" y="16421"/>
                    <a:pt x="1072" y="16286"/>
                    <a:pt x="1151" y="16089"/>
                  </a:cubicBezTo>
                  <a:lnTo>
                    <a:pt x="1120" y="16089"/>
                  </a:lnTo>
                  <a:cubicBezTo>
                    <a:pt x="2299" y="12491"/>
                    <a:pt x="3540" y="8768"/>
                    <a:pt x="6083" y="5884"/>
                  </a:cubicBezTo>
                  <a:cubicBezTo>
                    <a:pt x="8906" y="2689"/>
                    <a:pt x="12908" y="765"/>
                    <a:pt x="17188" y="548"/>
                  </a:cubicBezTo>
                  <a:cubicBezTo>
                    <a:pt x="17428" y="536"/>
                    <a:pt x="17667" y="530"/>
                    <a:pt x="17906" y="530"/>
                  </a:cubicBezTo>
                  <a:cubicBezTo>
                    <a:pt x="21865" y="530"/>
                    <a:pt x="25631" y="2217"/>
                    <a:pt x="28293" y="5201"/>
                  </a:cubicBezTo>
                  <a:cubicBezTo>
                    <a:pt x="31023" y="8241"/>
                    <a:pt x="33566" y="11994"/>
                    <a:pt x="32946" y="16306"/>
                  </a:cubicBezTo>
                  <a:cubicBezTo>
                    <a:pt x="32924" y="16418"/>
                    <a:pt x="33055" y="16465"/>
                    <a:pt x="33235" y="16465"/>
                  </a:cubicBezTo>
                  <a:cubicBezTo>
                    <a:pt x="33554" y="16465"/>
                    <a:pt x="34023" y="16318"/>
                    <a:pt x="34063" y="16120"/>
                  </a:cubicBezTo>
                  <a:cubicBezTo>
                    <a:pt x="34714" y="11436"/>
                    <a:pt x="31798" y="7217"/>
                    <a:pt x="28634" y="4053"/>
                  </a:cubicBezTo>
                  <a:cubicBezTo>
                    <a:pt x="25844" y="1317"/>
                    <a:pt x="22177" y="0"/>
                    <a:pt x="1838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21"/>
            <p:cNvSpPr/>
            <p:nvPr/>
          </p:nvSpPr>
          <p:spPr>
            <a:xfrm>
              <a:off x="4252800" y="2496850"/>
              <a:ext cx="761025" cy="376950"/>
            </a:xfrm>
            <a:custGeom>
              <a:rect b="b" l="l" r="r" t="t"/>
              <a:pathLst>
                <a:path extrusionOk="0" h="15078" w="30441">
                  <a:moveTo>
                    <a:pt x="13814" y="1"/>
                  </a:moveTo>
                  <a:cubicBezTo>
                    <a:pt x="10218" y="1"/>
                    <a:pt x="7746" y="1872"/>
                    <a:pt x="5273" y="4345"/>
                  </a:cubicBezTo>
                  <a:cubicBezTo>
                    <a:pt x="2575" y="7074"/>
                    <a:pt x="62" y="10952"/>
                    <a:pt x="0" y="14922"/>
                  </a:cubicBezTo>
                  <a:cubicBezTo>
                    <a:pt x="0" y="15030"/>
                    <a:pt x="134" y="15078"/>
                    <a:pt x="309" y="15078"/>
                  </a:cubicBezTo>
                  <a:cubicBezTo>
                    <a:pt x="639" y="15078"/>
                    <a:pt x="1117" y="14907"/>
                    <a:pt x="1117" y="14643"/>
                  </a:cubicBezTo>
                  <a:cubicBezTo>
                    <a:pt x="1179" y="10890"/>
                    <a:pt x="3629" y="7074"/>
                    <a:pt x="6173" y="4500"/>
                  </a:cubicBezTo>
                  <a:cubicBezTo>
                    <a:pt x="7414" y="3259"/>
                    <a:pt x="8716" y="1863"/>
                    <a:pt x="10392" y="1150"/>
                  </a:cubicBezTo>
                  <a:cubicBezTo>
                    <a:pt x="11295" y="765"/>
                    <a:pt x="12261" y="601"/>
                    <a:pt x="13235" y="601"/>
                  </a:cubicBezTo>
                  <a:cubicBezTo>
                    <a:pt x="14537" y="601"/>
                    <a:pt x="15855" y="893"/>
                    <a:pt x="17061" y="1336"/>
                  </a:cubicBezTo>
                  <a:cubicBezTo>
                    <a:pt x="23047" y="3507"/>
                    <a:pt x="28104" y="8346"/>
                    <a:pt x="29282" y="14736"/>
                  </a:cubicBezTo>
                  <a:cubicBezTo>
                    <a:pt x="29303" y="14849"/>
                    <a:pt x="29438" y="14897"/>
                    <a:pt x="29607" y="14897"/>
                  </a:cubicBezTo>
                  <a:cubicBezTo>
                    <a:pt x="29952" y="14897"/>
                    <a:pt x="30441" y="14696"/>
                    <a:pt x="30399" y="14426"/>
                  </a:cubicBezTo>
                  <a:cubicBezTo>
                    <a:pt x="29717" y="10549"/>
                    <a:pt x="27638" y="7074"/>
                    <a:pt x="24536" y="4655"/>
                  </a:cubicBezTo>
                  <a:cubicBezTo>
                    <a:pt x="21558" y="2329"/>
                    <a:pt x="17898" y="95"/>
                    <a:pt x="13990" y="2"/>
                  </a:cubicBezTo>
                  <a:cubicBezTo>
                    <a:pt x="13931" y="1"/>
                    <a:pt x="13872" y="1"/>
                    <a:pt x="1381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21"/>
            <p:cNvSpPr/>
            <p:nvPr/>
          </p:nvSpPr>
          <p:spPr>
            <a:xfrm>
              <a:off x="4311275" y="2568125"/>
              <a:ext cx="619300" cy="306050"/>
            </a:xfrm>
            <a:custGeom>
              <a:rect b="b" l="l" r="r" t="t"/>
              <a:pathLst>
                <a:path extrusionOk="0" h="12242" w="24772">
                  <a:moveTo>
                    <a:pt x="11588" y="1"/>
                  </a:moveTo>
                  <a:cubicBezTo>
                    <a:pt x="5191" y="1"/>
                    <a:pt x="1980" y="5894"/>
                    <a:pt x="50" y="11389"/>
                  </a:cubicBezTo>
                  <a:cubicBezTo>
                    <a:pt x="1" y="11523"/>
                    <a:pt x="143" y="11580"/>
                    <a:pt x="341" y="11580"/>
                  </a:cubicBezTo>
                  <a:cubicBezTo>
                    <a:pt x="648" y="11580"/>
                    <a:pt x="1091" y="11441"/>
                    <a:pt x="1166" y="11234"/>
                  </a:cubicBezTo>
                  <a:lnTo>
                    <a:pt x="1197" y="11234"/>
                  </a:lnTo>
                  <a:cubicBezTo>
                    <a:pt x="2977" y="6003"/>
                    <a:pt x="5858" y="679"/>
                    <a:pt x="11490" y="679"/>
                  </a:cubicBezTo>
                  <a:cubicBezTo>
                    <a:pt x="12337" y="679"/>
                    <a:pt x="13247" y="800"/>
                    <a:pt x="14225" y="1059"/>
                  </a:cubicBezTo>
                  <a:cubicBezTo>
                    <a:pt x="19282" y="2424"/>
                    <a:pt x="23593" y="6488"/>
                    <a:pt x="23531" y="12009"/>
                  </a:cubicBezTo>
                  <a:cubicBezTo>
                    <a:pt x="23531" y="12175"/>
                    <a:pt x="23689" y="12241"/>
                    <a:pt x="23885" y="12241"/>
                  </a:cubicBezTo>
                  <a:cubicBezTo>
                    <a:pt x="24205" y="12241"/>
                    <a:pt x="24629" y="12065"/>
                    <a:pt x="24648" y="11854"/>
                  </a:cubicBezTo>
                  <a:cubicBezTo>
                    <a:pt x="24772" y="5216"/>
                    <a:pt x="18723" y="532"/>
                    <a:pt x="12457" y="36"/>
                  </a:cubicBezTo>
                  <a:cubicBezTo>
                    <a:pt x="12161" y="12"/>
                    <a:pt x="11871" y="1"/>
                    <a:pt x="1158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21"/>
            <p:cNvSpPr/>
            <p:nvPr/>
          </p:nvSpPr>
          <p:spPr>
            <a:xfrm>
              <a:off x="4374000" y="2647325"/>
              <a:ext cx="513325" cy="228750"/>
            </a:xfrm>
            <a:custGeom>
              <a:rect b="b" l="l" r="r" t="t"/>
              <a:pathLst>
                <a:path extrusionOk="0" h="9150" w="20533">
                  <a:moveTo>
                    <a:pt x="9607" y="1"/>
                  </a:moveTo>
                  <a:cubicBezTo>
                    <a:pt x="5109" y="1"/>
                    <a:pt x="1077" y="4840"/>
                    <a:pt x="22" y="8841"/>
                  </a:cubicBezTo>
                  <a:cubicBezTo>
                    <a:pt x="0" y="8928"/>
                    <a:pt x="119" y="8966"/>
                    <a:pt x="287" y="8966"/>
                  </a:cubicBezTo>
                  <a:cubicBezTo>
                    <a:pt x="599" y="8966"/>
                    <a:pt x="1078" y="8837"/>
                    <a:pt x="1139" y="8655"/>
                  </a:cubicBezTo>
                  <a:cubicBezTo>
                    <a:pt x="1697" y="6546"/>
                    <a:pt x="2845" y="4654"/>
                    <a:pt x="4427" y="3165"/>
                  </a:cubicBezTo>
                  <a:cubicBezTo>
                    <a:pt x="5078" y="2451"/>
                    <a:pt x="5823" y="1831"/>
                    <a:pt x="6629" y="1273"/>
                  </a:cubicBezTo>
                  <a:cubicBezTo>
                    <a:pt x="7450" y="714"/>
                    <a:pt x="8375" y="495"/>
                    <a:pt x="9317" y="495"/>
                  </a:cubicBezTo>
                  <a:cubicBezTo>
                    <a:pt x="10155" y="495"/>
                    <a:pt x="11006" y="669"/>
                    <a:pt x="11809" y="931"/>
                  </a:cubicBezTo>
                  <a:cubicBezTo>
                    <a:pt x="15532" y="2172"/>
                    <a:pt x="18386" y="5212"/>
                    <a:pt x="19347" y="9058"/>
                  </a:cubicBezTo>
                  <a:cubicBezTo>
                    <a:pt x="19363" y="9123"/>
                    <a:pt x="19453" y="9150"/>
                    <a:pt x="19574" y="9150"/>
                  </a:cubicBezTo>
                  <a:cubicBezTo>
                    <a:pt x="19922" y="9150"/>
                    <a:pt x="20533" y="8932"/>
                    <a:pt x="20464" y="8748"/>
                  </a:cubicBezTo>
                  <a:cubicBezTo>
                    <a:pt x="19254" y="3878"/>
                    <a:pt x="14756" y="1"/>
                    <a:pt x="960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21"/>
            <p:cNvSpPr/>
            <p:nvPr/>
          </p:nvSpPr>
          <p:spPr>
            <a:xfrm>
              <a:off x="4437575" y="2724875"/>
              <a:ext cx="345675" cy="156550"/>
            </a:xfrm>
            <a:custGeom>
              <a:rect b="b" l="l" r="r" t="t"/>
              <a:pathLst>
                <a:path extrusionOk="0" h="6262" w="13827">
                  <a:moveTo>
                    <a:pt x="7587" y="0"/>
                  </a:moveTo>
                  <a:cubicBezTo>
                    <a:pt x="4082" y="0"/>
                    <a:pt x="1318" y="2440"/>
                    <a:pt x="116" y="5615"/>
                  </a:cubicBezTo>
                  <a:cubicBezTo>
                    <a:pt x="1" y="5927"/>
                    <a:pt x="260" y="6074"/>
                    <a:pt x="557" y="6074"/>
                  </a:cubicBezTo>
                  <a:cubicBezTo>
                    <a:pt x="820" y="6074"/>
                    <a:pt x="1114" y="5958"/>
                    <a:pt x="1201" y="5739"/>
                  </a:cubicBezTo>
                  <a:cubicBezTo>
                    <a:pt x="2132" y="3258"/>
                    <a:pt x="4148" y="1024"/>
                    <a:pt x="6971" y="838"/>
                  </a:cubicBezTo>
                  <a:cubicBezTo>
                    <a:pt x="7119" y="826"/>
                    <a:pt x="7266" y="820"/>
                    <a:pt x="7412" y="820"/>
                  </a:cubicBezTo>
                  <a:cubicBezTo>
                    <a:pt x="10202" y="820"/>
                    <a:pt x="12561" y="3035"/>
                    <a:pt x="12679" y="5894"/>
                  </a:cubicBezTo>
                  <a:cubicBezTo>
                    <a:pt x="12692" y="6152"/>
                    <a:pt x="12913" y="6262"/>
                    <a:pt x="13158" y="6262"/>
                  </a:cubicBezTo>
                  <a:cubicBezTo>
                    <a:pt x="13473" y="6262"/>
                    <a:pt x="13826" y="6081"/>
                    <a:pt x="13826" y="5801"/>
                  </a:cubicBezTo>
                  <a:cubicBezTo>
                    <a:pt x="13671" y="2451"/>
                    <a:pt x="11003" y="32"/>
                    <a:pt x="7653" y="1"/>
                  </a:cubicBezTo>
                  <a:cubicBezTo>
                    <a:pt x="7631" y="1"/>
                    <a:pt x="7609" y="0"/>
                    <a:pt x="758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21"/>
            <p:cNvSpPr/>
            <p:nvPr/>
          </p:nvSpPr>
          <p:spPr>
            <a:xfrm>
              <a:off x="4481575" y="2799000"/>
              <a:ext cx="244675" cy="91825"/>
            </a:xfrm>
            <a:custGeom>
              <a:rect b="b" l="l" r="r" t="t"/>
              <a:pathLst>
                <a:path extrusionOk="0" h="3673" w="9787">
                  <a:moveTo>
                    <a:pt x="5465" y="1"/>
                  </a:moveTo>
                  <a:cubicBezTo>
                    <a:pt x="5004" y="1"/>
                    <a:pt x="4566" y="48"/>
                    <a:pt x="4187" y="138"/>
                  </a:cubicBezTo>
                  <a:cubicBezTo>
                    <a:pt x="3350" y="324"/>
                    <a:pt x="2512" y="634"/>
                    <a:pt x="1768" y="1068"/>
                  </a:cubicBezTo>
                  <a:cubicBezTo>
                    <a:pt x="868" y="1627"/>
                    <a:pt x="496" y="2681"/>
                    <a:pt x="31" y="3612"/>
                  </a:cubicBezTo>
                  <a:cubicBezTo>
                    <a:pt x="1" y="3652"/>
                    <a:pt x="91" y="3673"/>
                    <a:pt x="233" y="3673"/>
                  </a:cubicBezTo>
                  <a:cubicBezTo>
                    <a:pt x="528" y="3673"/>
                    <a:pt x="1043" y="3583"/>
                    <a:pt x="1147" y="3395"/>
                  </a:cubicBezTo>
                  <a:cubicBezTo>
                    <a:pt x="1972" y="1802"/>
                    <a:pt x="2823" y="444"/>
                    <a:pt x="4823" y="444"/>
                  </a:cubicBezTo>
                  <a:cubicBezTo>
                    <a:pt x="5004" y="444"/>
                    <a:pt x="5196" y="456"/>
                    <a:pt x="5397" y="479"/>
                  </a:cubicBezTo>
                  <a:cubicBezTo>
                    <a:pt x="6700" y="665"/>
                    <a:pt x="8282" y="1316"/>
                    <a:pt x="8592" y="2681"/>
                  </a:cubicBezTo>
                  <a:cubicBezTo>
                    <a:pt x="8608" y="2736"/>
                    <a:pt x="8693" y="2759"/>
                    <a:pt x="8810" y="2759"/>
                  </a:cubicBezTo>
                  <a:cubicBezTo>
                    <a:pt x="9157" y="2759"/>
                    <a:pt x="9786" y="2556"/>
                    <a:pt x="9740" y="2371"/>
                  </a:cubicBezTo>
                  <a:cubicBezTo>
                    <a:pt x="9346" y="698"/>
                    <a:pt x="7235" y="1"/>
                    <a:pt x="546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0" name="Google Shape;2190;p21"/>
          <p:cNvSpPr/>
          <p:nvPr/>
        </p:nvSpPr>
        <p:spPr>
          <a:xfrm flipH="1" rot="-7703151">
            <a:off x="7840623" y="450854"/>
            <a:ext cx="1751627" cy="1566062"/>
          </a:xfrm>
          <a:custGeom>
            <a:rect b="b" l="l" r="r" t="t"/>
            <a:pathLst>
              <a:path extrusionOk="0" h="39391" w="44049">
                <a:moveTo>
                  <a:pt x="41815" y="18643"/>
                </a:moveTo>
                <a:lnTo>
                  <a:pt x="41815" y="18643"/>
                </a:lnTo>
                <a:cubicBezTo>
                  <a:pt x="36665" y="23993"/>
                  <a:pt x="31303" y="29104"/>
                  <a:pt x="25751" y="33974"/>
                </a:cubicBezTo>
                <a:lnTo>
                  <a:pt x="25751" y="33974"/>
                </a:lnTo>
                <a:cubicBezTo>
                  <a:pt x="31957" y="31422"/>
                  <a:pt x="37381" y="27268"/>
                  <a:pt x="41474" y="21931"/>
                </a:cubicBezTo>
                <a:cubicBezTo>
                  <a:pt x="42249" y="20969"/>
                  <a:pt x="42869" y="19356"/>
                  <a:pt x="41815" y="18643"/>
                </a:cubicBezTo>
                <a:close/>
                <a:moveTo>
                  <a:pt x="2792" y="17030"/>
                </a:moveTo>
                <a:lnTo>
                  <a:pt x="2792" y="17030"/>
                </a:lnTo>
                <a:cubicBezTo>
                  <a:pt x="6077" y="25551"/>
                  <a:pt x="13820" y="31335"/>
                  <a:pt x="21393" y="36562"/>
                </a:cubicBezTo>
                <a:lnTo>
                  <a:pt x="21393" y="36562"/>
                </a:lnTo>
                <a:cubicBezTo>
                  <a:pt x="18871" y="27306"/>
                  <a:pt x="11868" y="19972"/>
                  <a:pt x="2792" y="17030"/>
                </a:cubicBezTo>
                <a:close/>
                <a:moveTo>
                  <a:pt x="24847" y="0"/>
                </a:moveTo>
                <a:lnTo>
                  <a:pt x="24847" y="0"/>
                </a:lnTo>
                <a:cubicBezTo>
                  <a:pt x="20535" y="11105"/>
                  <a:pt x="25778" y="23916"/>
                  <a:pt x="22738" y="35424"/>
                </a:cubicBezTo>
                <a:cubicBezTo>
                  <a:pt x="22148" y="23544"/>
                  <a:pt x="19977" y="11787"/>
                  <a:pt x="16317" y="465"/>
                </a:cubicBezTo>
                <a:cubicBezTo>
                  <a:pt x="12719" y="5677"/>
                  <a:pt x="13525" y="12687"/>
                  <a:pt x="15541" y="18674"/>
                </a:cubicBezTo>
                <a:cubicBezTo>
                  <a:pt x="17554" y="24618"/>
                  <a:pt x="20678" y="30315"/>
                  <a:pt x="21400" y="36566"/>
                </a:cubicBezTo>
                <a:lnTo>
                  <a:pt x="21400" y="36566"/>
                </a:lnTo>
                <a:cubicBezTo>
                  <a:pt x="21398" y="36565"/>
                  <a:pt x="21395" y="36563"/>
                  <a:pt x="21393" y="36562"/>
                </a:cubicBezTo>
                <a:lnTo>
                  <a:pt x="21393" y="36562"/>
                </a:lnTo>
                <a:cubicBezTo>
                  <a:pt x="21397" y="36575"/>
                  <a:pt x="21400" y="36589"/>
                  <a:pt x="21404" y="36603"/>
                </a:cubicBezTo>
                <a:cubicBezTo>
                  <a:pt x="21403" y="36591"/>
                  <a:pt x="21401" y="36579"/>
                  <a:pt x="21400" y="36566"/>
                </a:cubicBezTo>
                <a:lnTo>
                  <a:pt x="21400" y="36566"/>
                </a:lnTo>
                <a:cubicBezTo>
                  <a:pt x="21764" y="36818"/>
                  <a:pt x="22127" y="37067"/>
                  <a:pt x="22490" y="37316"/>
                </a:cubicBezTo>
                <a:cubicBezTo>
                  <a:pt x="17961" y="35052"/>
                  <a:pt x="13215" y="33253"/>
                  <a:pt x="8314" y="31950"/>
                </a:cubicBezTo>
                <a:cubicBezTo>
                  <a:pt x="6992" y="31601"/>
                  <a:pt x="5548" y="31314"/>
                  <a:pt x="4169" y="31314"/>
                </a:cubicBezTo>
                <a:cubicBezTo>
                  <a:pt x="2603" y="31314"/>
                  <a:pt x="1122" y="31684"/>
                  <a:pt x="1" y="32756"/>
                </a:cubicBezTo>
                <a:cubicBezTo>
                  <a:pt x="5259" y="37064"/>
                  <a:pt x="11824" y="39390"/>
                  <a:pt x="18562" y="39390"/>
                </a:cubicBezTo>
                <a:cubicBezTo>
                  <a:pt x="19734" y="39390"/>
                  <a:pt x="20910" y="39320"/>
                  <a:pt x="22086" y="39177"/>
                </a:cubicBezTo>
                <a:cubicBezTo>
                  <a:pt x="22941" y="39305"/>
                  <a:pt x="23802" y="39364"/>
                  <a:pt x="24666" y="39364"/>
                </a:cubicBezTo>
                <a:cubicBezTo>
                  <a:pt x="31384" y="39364"/>
                  <a:pt x="38276" y="35758"/>
                  <a:pt x="44048" y="32322"/>
                </a:cubicBezTo>
                <a:cubicBezTo>
                  <a:pt x="42166" y="31703"/>
                  <a:pt x="40239" y="31445"/>
                  <a:pt x="38294" y="31445"/>
                </a:cubicBezTo>
                <a:cubicBezTo>
                  <a:pt x="34072" y="31445"/>
                  <a:pt x="29766" y="32665"/>
                  <a:pt x="25642" y="34070"/>
                </a:cubicBezTo>
                <a:lnTo>
                  <a:pt x="25642" y="34070"/>
                </a:lnTo>
                <a:cubicBezTo>
                  <a:pt x="25244" y="34419"/>
                  <a:pt x="24844" y="34767"/>
                  <a:pt x="24444" y="35114"/>
                </a:cubicBezTo>
                <a:cubicBezTo>
                  <a:pt x="24692" y="34819"/>
                  <a:pt x="24940" y="34523"/>
                  <a:pt x="25187" y="34226"/>
                </a:cubicBezTo>
                <a:lnTo>
                  <a:pt x="25187" y="34226"/>
                </a:lnTo>
                <a:cubicBezTo>
                  <a:pt x="24935" y="34313"/>
                  <a:pt x="24684" y="34400"/>
                  <a:pt x="24435" y="34488"/>
                </a:cubicBezTo>
                <a:lnTo>
                  <a:pt x="24435" y="34488"/>
                </a:lnTo>
                <a:cubicBezTo>
                  <a:pt x="24697" y="34391"/>
                  <a:pt x="24958" y="34292"/>
                  <a:pt x="25217" y="34189"/>
                </a:cubicBezTo>
                <a:lnTo>
                  <a:pt x="25217" y="34189"/>
                </a:lnTo>
                <a:cubicBezTo>
                  <a:pt x="25207" y="34202"/>
                  <a:pt x="25197" y="34214"/>
                  <a:pt x="25187" y="34226"/>
                </a:cubicBezTo>
                <a:lnTo>
                  <a:pt x="25187" y="34226"/>
                </a:lnTo>
                <a:cubicBezTo>
                  <a:pt x="25338" y="34174"/>
                  <a:pt x="25490" y="34122"/>
                  <a:pt x="25642" y="34070"/>
                </a:cubicBezTo>
                <a:lnTo>
                  <a:pt x="25642" y="34070"/>
                </a:lnTo>
                <a:cubicBezTo>
                  <a:pt x="25679" y="34038"/>
                  <a:pt x="25715" y="34006"/>
                  <a:pt x="25751" y="33974"/>
                </a:cubicBezTo>
                <a:lnTo>
                  <a:pt x="25751" y="33974"/>
                </a:lnTo>
                <a:cubicBezTo>
                  <a:pt x="25574" y="34047"/>
                  <a:pt x="25396" y="34119"/>
                  <a:pt x="25217" y="34189"/>
                </a:cubicBezTo>
                <a:lnTo>
                  <a:pt x="25217" y="34189"/>
                </a:lnTo>
                <a:cubicBezTo>
                  <a:pt x="28692" y="30012"/>
                  <a:pt x="32008" y="25700"/>
                  <a:pt x="34463" y="20876"/>
                </a:cubicBezTo>
                <a:cubicBezTo>
                  <a:pt x="37100" y="15665"/>
                  <a:pt x="38651" y="9771"/>
                  <a:pt x="37937" y="4002"/>
                </a:cubicBezTo>
                <a:lnTo>
                  <a:pt x="37937" y="4002"/>
                </a:lnTo>
                <a:cubicBezTo>
                  <a:pt x="29779" y="11012"/>
                  <a:pt x="31920" y="24722"/>
                  <a:pt x="25406" y="33315"/>
                </a:cubicBezTo>
                <a:cubicBezTo>
                  <a:pt x="30834" y="23047"/>
                  <a:pt x="30617" y="10050"/>
                  <a:pt x="24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91" name="Google Shape;2191;p21"/>
          <p:cNvGrpSpPr/>
          <p:nvPr/>
        </p:nvGrpSpPr>
        <p:grpSpPr>
          <a:xfrm rot="-1615319">
            <a:off x="8553687" y="2224632"/>
            <a:ext cx="994894" cy="1675561"/>
            <a:chOff x="3026750" y="1552825"/>
            <a:chExt cx="1108700" cy="1867600"/>
          </a:xfrm>
        </p:grpSpPr>
        <p:sp>
          <p:nvSpPr>
            <p:cNvPr id="2192" name="Google Shape;2192;p21"/>
            <p:cNvSpPr/>
            <p:nvPr/>
          </p:nvSpPr>
          <p:spPr>
            <a:xfrm>
              <a:off x="3517625" y="1552825"/>
              <a:ext cx="235775" cy="558625"/>
            </a:xfrm>
            <a:custGeom>
              <a:rect b="b" l="l" r="r" t="t"/>
              <a:pathLst>
                <a:path extrusionOk="0" h="22345" w="9431">
                  <a:moveTo>
                    <a:pt x="5310" y="1463"/>
                  </a:moveTo>
                  <a:cubicBezTo>
                    <a:pt x="5816" y="2596"/>
                    <a:pt x="6477" y="3510"/>
                    <a:pt x="7197" y="4604"/>
                  </a:cubicBezTo>
                  <a:cubicBezTo>
                    <a:pt x="8283" y="6279"/>
                    <a:pt x="8190" y="8233"/>
                    <a:pt x="8159" y="10156"/>
                  </a:cubicBezTo>
                  <a:cubicBezTo>
                    <a:pt x="8058" y="13394"/>
                    <a:pt x="7585" y="16612"/>
                    <a:pt x="6758" y="19742"/>
                  </a:cubicBezTo>
                  <a:lnTo>
                    <a:pt x="6758" y="19742"/>
                  </a:lnTo>
                  <a:cubicBezTo>
                    <a:pt x="4215" y="14312"/>
                    <a:pt x="1810" y="6507"/>
                    <a:pt x="5310" y="1463"/>
                  </a:cubicBezTo>
                  <a:close/>
                  <a:moveTo>
                    <a:pt x="5701" y="0"/>
                  </a:moveTo>
                  <a:cubicBezTo>
                    <a:pt x="5466" y="0"/>
                    <a:pt x="5197" y="121"/>
                    <a:pt x="5057" y="261"/>
                  </a:cubicBezTo>
                  <a:cubicBezTo>
                    <a:pt x="0" y="5883"/>
                    <a:pt x="3244" y="15384"/>
                    <a:pt x="6282" y="21407"/>
                  </a:cubicBezTo>
                  <a:lnTo>
                    <a:pt x="6282" y="21407"/>
                  </a:lnTo>
                  <a:cubicBezTo>
                    <a:pt x="6236" y="21555"/>
                    <a:pt x="6190" y="21703"/>
                    <a:pt x="6143" y="21850"/>
                  </a:cubicBezTo>
                  <a:cubicBezTo>
                    <a:pt x="6045" y="22174"/>
                    <a:pt x="6303" y="22320"/>
                    <a:pt x="6593" y="22320"/>
                  </a:cubicBezTo>
                  <a:cubicBezTo>
                    <a:pt x="6663" y="22320"/>
                    <a:pt x="6735" y="22312"/>
                    <a:pt x="6805" y="22295"/>
                  </a:cubicBezTo>
                  <a:lnTo>
                    <a:pt x="6805" y="22295"/>
                  </a:lnTo>
                  <a:cubicBezTo>
                    <a:pt x="6870" y="22329"/>
                    <a:pt x="6950" y="22344"/>
                    <a:pt x="7034" y="22344"/>
                  </a:cubicBezTo>
                  <a:cubicBezTo>
                    <a:pt x="7411" y="22344"/>
                    <a:pt x="7890" y="22035"/>
                    <a:pt x="7694" y="21664"/>
                  </a:cubicBezTo>
                  <a:lnTo>
                    <a:pt x="7694" y="21633"/>
                  </a:lnTo>
                  <a:cubicBezTo>
                    <a:pt x="7619" y="21491"/>
                    <a:pt x="7545" y="21347"/>
                    <a:pt x="7470" y="21200"/>
                  </a:cubicBezTo>
                  <a:lnTo>
                    <a:pt x="7470" y="21200"/>
                  </a:lnTo>
                  <a:cubicBezTo>
                    <a:pt x="8558" y="17592"/>
                    <a:pt x="9160" y="13854"/>
                    <a:pt x="9276" y="10063"/>
                  </a:cubicBezTo>
                  <a:cubicBezTo>
                    <a:pt x="9338" y="8512"/>
                    <a:pt x="9431" y="6744"/>
                    <a:pt x="8841" y="5255"/>
                  </a:cubicBezTo>
                  <a:cubicBezTo>
                    <a:pt x="8159" y="3456"/>
                    <a:pt x="6701" y="2153"/>
                    <a:pt x="6112" y="261"/>
                  </a:cubicBezTo>
                  <a:cubicBezTo>
                    <a:pt x="6044" y="72"/>
                    <a:pt x="5882" y="0"/>
                    <a:pt x="57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21"/>
            <p:cNvSpPr/>
            <p:nvPr/>
          </p:nvSpPr>
          <p:spPr>
            <a:xfrm>
              <a:off x="3666525" y="1821075"/>
              <a:ext cx="411675" cy="323500"/>
            </a:xfrm>
            <a:custGeom>
              <a:rect b="b" l="l" r="r" t="t"/>
              <a:pathLst>
                <a:path extrusionOk="0" h="12940" w="16467">
                  <a:moveTo>
                    <a:pt x="15040" y="1041"/>
                  </a:moveTo>
                  <a:lnTo>
                    <a:pt x="15040" y="1041"/>
                  </a:lnTo>
                  <a:cubicBezTo>
                    <a:pt x="12704" y="6579"/>
                    <a:pt x="7732" y="10769"/>
                    <a:pt x="1765" y="11814"/>
                  </a:cubicBezTo>
                  <a:lnTo>
                    <a:pt x="1765" y="11814"/>
                  </a:lnTo>
                  <a:cubicBezTo>
                    <a:pt x="1538" y="8000"/>
                    <a:pt x="5542" y="4523"/>
                    <a:pt x="8779" y="3210"/>
                  </a:cubicBezTo>
                  <a:cubicBezTo>
                    <a:pt x="10861" y="2333"/>
                    <a:pt x="13084" y="2063"/>
                    <a:pt x="15040" y="1041"/>
                  </a:cubicBezTo>
                  <a:close/>
                  <a:moveTo>
                    <a:pt x="16295" y="1"/>
                  </a:moveTo>
                  <a:cubicBezTo>
                    <a:pt x="16016" y="1"/>
                    <a:pt x="15444" y="197"/>
                    <a:pt x="15355" y="264"/>
                  </a:cubicBezTo>
                  <a:cubicBezTo>
                    <a:pt x="13618" y="1659"/>
                    <a:pt x="11447" y="1908"/>
                    <a:pt x="9399" y="2590"/>
                  </a:cubicBezTo>
                  <a:cubicBezTo>
                    <a:pt x="7972" y="3024"/>
                    <a:pt x="6670" y="3738"/>
                    <a:pt x="5491" y="4606"/>
                  </a:cubicBezTo>
                  <a:cubicBezTo>
                    <a:pt x="2854" y="6591"/>
                    <a:pt x="0" y="9259"/>
                    <a:pt x="745" y="12857"/>
                  </a:cubicBezTo>
                  <a:cubicBezTo>
                    <a:pt x="753" y="12915"/>
                    <a:pt x="839" y="12940"/>
                    <a:pt x="959" y="12940"/>
                  </a:cubicBezTo>
                  <a:cubicBezTo>
                    <a:pt x="1290" y="12940"/>
                    <a:pt x="1884" y="12752"/>
                    <a:pt x="1862" y="12547"/>
                  </a:cubicBezTo>
                  <a:cubicBezTo>
                    <a:pt x="1838" y="12432"/>
                    <a:pt x="1819" y="12317"/>
                    <a:pt x="1803" y="12202"/>
                  </a:cubicBezTo>
                  <a:lnTo>
                    <a:pt x="1803" y="12202"/>
                  </a:lnTo>
                  <a:cubicBezTo>
                    <a:pt x="8417" y="10962"/>
                    <a:pt x="14057" y="6474"/>
                    <a:pt x="16441" y="108"/>
                  </a:cubicBezTo>
                  <a:cubicBezTo>
                    <a:pt x="16467" y="30"/>
                    <a:pt x="16403" y="1"/>
                    <a:pt x="162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21"/>
            <p:cNvSpPr/>
            <p:nvPr/>
          </p:nvSpPr>
          <p:spPr>
            <a:xfrm>
              <a:off x="3382700" y="1934550"/>
              <a:ext cx="340975" cy="237375"/>
            </a:xfrm>
            <a:custGeom>
              <a:rect b="b" l="l" r="r" t="t"/>
              <a:pathLst>
                <a:path extrusionOk="0" h="9495" w="13639">
                  <a:moveTo>
                    <a:pt x="2456" y="642"/>
                  </a:moveTo>
                  <a:cubicBezTo>
                    <a:pt x="6549" y="642"/>
                    <a:pt x="10686" y="4748"/>
                    <a:pt x="12256" y="8297"/>
                  </a:cubicBezTo>
                  <a:lnTo>
                    <a:pt x="12256" y="8297"/>
                  </a:lnTo>
                  <a:cubicBezTo>
                    <a:pt x="11701" y="8764"/>
                    <a:pt x="11154" y="8960"/>
                    <a:pt x="10625" y="8960"/>
                  </a:cubicBezTo>
                  <a:cubicBezTo>
                    <a:pt x="8371" y="8960"/>
                    <a:pt x="6435" y="5395"/>
                    <a:pt x="5522" y="3914"/>
                  </a:cubicBezTo>
                  <a:cubicBezTo>
                    <a:pt x="4679" y="2525"/>
                    <a:pt x="3697" y="1334"/>
                    <a:pt x="2322" y="643"/>
                  </a:cubicBezTo>
                  <a:lnTo>
                    <a:pt x="2322" y="643"/>
                  </a:lnTo>
                  <a:cubicBezTo>
                    <a:pt x="2367" y="642"/>
                    <a:pt x="2411" y="642"/>
                    <a:pt x="2456" y="642"/>
                  </a:cubicBezTo>
                  <a:close/>
                  <a:moveTo>
                    <a:pt x="2712" y="1"/>
                  </a:moveTo>
                  <a:cubicBezTo>
                    <a:pt x="2068" y="1"/>
                    <a:pt x="1420" y="81"/>
                    <a:pt x="776" y="253"/>
                  </a:cubicBezTo>
                  <a:cubicBezTo>
                    <a:pt x="497" y="315"/>
                    <a:pt x="0" y="750"/>
                    <a:pt x="528" y="874"/>
                  </a:cubicBezTo>
                  <a:cubicBezTo>
                    <a:pt x="4405" y="1897"/>
                    <a:pt x="4715" y="6581"/>
                    <a:pt x="7755" y="8629"/>
                  </a:cubicBezTo>
                  <a:cubicBezTo>
                    <a:pt x="8573" y="9194"/>
                    <a:pt x="9526" y="9495"/>
                    <a:pt x="10468" y="9495"/>
                  </a:cubicBezTo>
                  <a:cubicBezTo>
                    <a:pt x="11247" y="9495"/>
                    <a:pt x="12019" y="9288"/>
                    <a:pt x="12700" y="8854"/>
                  </a:cubicBezTo>
                  <a:lnTo>
                    <a:pt x="12700" y="8854"/>
                  </a:lnTo>
                  <a:cubicBezTo>
                    <a:pt x="12737" y="8860"/>
                    <a:pt x="12776" y="8863"/>
                    <a:pt x="12816" y="8863"/>
                  </a:cubicBezTo>
                  <a:cubicBezTo>
                    <a:pt x="13184" y="8863"/>
                    <a:pt x="13639" y="8629"/>
                    <a:pt x="13556" y="8380"/>
                  </a:cubicBezTo>
                  <a:lnTo>
                    <a:pt x="13556" y="8380"/>
                  </a:lnTo>
                  <a:lnTo>
                    <a:pt x="13556" y="8411"/>
                  </a:lnTo>
                  <a:cubicBezTo>
                    <a:pt x="11892" y="4266"/>
                    <a:pt x="7399" y="1"/>
                    <a:pt x="27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21"/>
            <p:cNvSpPr/>
            <p:nvPr/>
          </p:nvSpPr>
          <p:spPr>
            <a:xfrm>
              <a:off x="3696300" y="2037575"/>
              <a:ext cx="439150" cy="352000"/>
            </a:xfrm>
            <a:custGeom>
              <a:rect b="b" l="l" r="r" t="t"/>
              <a:pathLst>
                <a:path extrusionOk="0" h="14080" w="17566">
                  <a:moveTo>
                    <a:pt x="16282" y="721"/>
                  </a:moveTo>
                  <a:cubicBezTo>
                    <a:pt x="15226" y="3804"/>
                    <a:pt x="14037" y="6880"/>
                    <a:pt x="11434" y="8974"/>
                  </a:cubicBezTo>
                  <a:cubicBezTo>
                    <a:pt x="8656" y="11208"/>
                    <a:pt x="5163" y="12543"/>
                    <a:pt x="1665" y="13125"/>
                  </a:cubicBezTo>
                  <a:lnTo>
                    <a:pt x="1665" y="13125"/>
                  </a:lnTo>
                  <a:cubicBezTo>
                    <a:pt x="2282" y="9956"/>
                    <a:pt x="4540" y="7608"/>
                    <a:pt x="6936" y="5562"/>
                  </a:cubicBezTo>
                  <a:cubicBezTo>
                    <a:pt x="9812" y="3093"/>
                    <a:pt x="12715" y="1658"/>
                    <a:pt x="16282" y="721"/>
                  </a:cubicBezTo>
                  <a:close/>
                  <a:moveTo>
                    <a:pt x="17223" y="1"/>
                  </a:moveTo>
                  <a:cubicBezTo>
                    <a:pt x="17082" y="1"/>
                    <a:pt x="16935" y="27"/>
                    <a:pt x="16894" y="41"/>
                  </a:cubicBezTo>
                  <a:cubicBezTo>
                    <a:pt x="12861" y="971"/>
                    <a:pt x="9666" y="2367"/>
                    <a:pt x="6502" y="5035"/>
                  </a:cubicBezTo>
                  <a:cubicBezTo>
                    <a:pt x="3847" y="7247"/>
                    <a:pt x="1192" y="9825"/>
                    <a:pt x="538" y="13327"/>
                  </a:cubicBezTo>
                  <a:lnTo>
                    <a:pt x="538" y="13327"/>
                  </a:lnTo>
                  <a:cubicBezTo>
                    <a:pt x="188" y="13483"/>
                    <a:pt x="0" y="13823"/>
                    <a:pt x="458" y="13823"/>
                  </a:cubicBezTo>
                  <a:cubicBezTo>
                    <a:pt x="459" y="13823"/>
                    <a:pt x="459" y="13823"/>
                    <a:pt x="460" y="13823"/>
                  </a:cubicBezTo>
                  <a:lnTo>
                    <a:pt x="460" y="13823"/>
                  </a:lnTo>
                  <a:cubicBezTo>
                    <a:pt x="458" y="13841"/>
                    <a:pt x="456" y="13858"/>
                    <a:pt x="453" y="13875"/>
                  </a:cubicBezTo>
                  <a:cubicBezTo>
                    <a:pt x="429" y="14020"/>
                    <a:pt x="582" y="14080"/>
                    <a:pt x="782" y="14080"/>
                  </a:cubicBezTo>
                  <a:cubicBezTo>
                    <a:pt x="1099" y="14080"/>
                    <a:pt x="1532" y="13929"/>
                    <a:pt x="1570" y="13720"/>
                  </a:cubicBezTo>
                  <a:cubicBezTo>
                    <a:pt x="1572" y="13706"/>
                    <a:pt x="1574" y="13692"/>
                    <a:pt x="1576" y="13677"/>
                  </a:cubicBezTo>
                  <a:lnTo>
                    <a:pt x="1576" y="13677"/>
                  </a:lnTo>
                  <a:cubicBezTo>
                    <a:pt x="5099" y="13110"/>
                    <a:pt x="8447" y="11771"/>
                    <a:pt x="11403" y="9781"/>
                  </a:cubicBezTo>
                  <a:cubicBezTo>
                    <a:pt x="14784" y="7454"/>
                    <a:pt x="16242" y="3980"/>
                    <a:pt x="17514" y="196"/>
                  </a:cubicBezTo>
                  <a:cubicBezTo>
                    <a:pt x="17566" y="41"/>
                    <a:pt x="17398" y="1"/>
                    <a:pt x="172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21"/>
            <p:cNvSpPr/>
            <p:nvPr/>
          </p:nvSpPr>
          <p:spPr>
            <a:xfrm>
              <a:off x="3363300" y="2187475"/>
              <a:ext cx="369775" cy="331275"/>
            </a:xfrm>
            <a:custGeom>
              <a:rect b="b" l="l" r="r" t="t"/>
              <a:pathLst>
                <a:path extrusionOk="0" h="13251" w="14791">
                  <a:moveTo>
                    <a:pt x="1444" y="822"/>
                  </a:moveTo>
                  <a:lnTo>
                    <a:pt x="1444" y="822"/>
                  </a:lnTo>
                  <a:cubicBezTo>
                    <a:pt x="4081" y="1724"/>
                    <a:pt x="5898" y="5356"/>
                    <a:pt x="7446" y="7290"/>
                  </a:cubicBezTo>
                  <a:cubicBezTo>
                    <a:pt x="8283" y="8314"/>
                    <a:pt x="9524" y="8934"/>
                    <a:pt x="10485" y="9834"/>
                  </a:cubicBezTo>
                  <a:cubicBezTo>
                    <a:pt x="11296" y="10577"/>
                    <a:pt x="12058" y="11370"/>
                    <a:pt x="12771" y="12199"/>
                  </a:cubicBezTo>
                  <a:lnTo>
                    <a:pt x="12771" y="12199"/>
                  </a:lnTo>
                  <a:cubicBezTo>
                    <a:pt x="9753" y="11622"/>
                    <a:pt x="6952" y="10621"/>
                    <a:pt x="5367" y="7662"/>
                  </a:cubicBezTo>
                  <a:cubicBezTo>
                    <a:pt x="4654" y="6359"/>
                    <a:pt x="4220" y="4901"/>
                    <a:pt x="3444" y="3599"/>
                  </a:cubicBezTo>
                  <a:cubicBezTo>
                    <a:pt x="2903" y="2620"/>
                    <a:pt x="1935" y="1813"/>
                    <a:pt x="1444" y="822"/>
                  </a:cubicBezTo>
                  <a:close/>
                  <a:moveTo>
                    <a:pt x="838" y="0"/>
                  </a:moveTo>
                  <a:cubicBezTo>
                    <a:pt x="652" y="0"/>
                    <a:pt x="1" y="156"/>
                    <a:pt x="63" y="466"/>
                  </a:cubicBezTo>
                  <a:cubicBezTo>
                    <a:pt x="435" y="2017"/>
                    <a:pt x="2017" y="3195"/>
                    <a:pt x="2731" y="4622"/>
                  </a:cubicBezTo>
                  <a:cubicBezTo>
                    <a:pt x="3444" y="6080"/>
                    <a:pt x="3940" y="7662"/>
                    <a:pt x="4871" y="8996"/>
                  </a:cubicBezTo>
                  <a:cubicBezTo>
                    <a:pt x="6811" y="11845"/>
                    <a:pt x="10261" y="12562"/>
                    <a:pt x="13457" y="13027"/>
                  </a:cubicBezTo>
                  <a:lnTo>
                    <a:pt x="13457" y="13027"/>
                  </a:lnTo>
                  <a:cubicBezTo>
                    <a:pt x="13490" y="13069"/>
                    <a:pt x="13523" y="13111"/>
                    <a:pt x="13556" y="13153"/>
                  </a:cubicBezTo>
                  <a:cubicBezTo>
                    <a:pt x="13617" y="13221"/>
                    <a:pt x="13727" y="13250"/>
                    <a:pt x="13854" y="13250"/>
                  </a:cubicBezTo>
                  <a:cubicBezTo>
                    <a:pt x="14243" y="13250"/>
                    <a:pt x="14790" y="12976"/>
                    <a:pt x="14580" y="12718"/>
                  </a:cubicBezTo>
                  <a:cubicBezTo>
                    <a:pt x="14567" y="12703"/>
                    <a:pt x="14554" y="12688"/>
                    <a:pt x="14541" y="12672"/>
                  </a:cubicBezTo>
                  <a:lnTo>
                    <a:pt x="14541" y="12672"/>
                  </a:lnTo>
                  <a:cubicBezTo>
                    <a:pt x="14599" y="12581"/>
                    <a:pt x="14566" y="12502"/>
                    <a:pt x="14369" y="12471"/>
                  </a:cubicBezTo>
                  <a:lnTo>
                    <a:pt x="14369" y="12471"/>
                  </a:lnTo>
                  <a:cubicBezTo>
                    <a:pt x="12137" y="9898"/>
                    <a:pt x="9338" y="7978"/>
                    <a:pt x="7383" y="5212"/>
                  </a:cubicBezTo>
                  <a:cubicBezTo>
                    <a:pt x="5926" y="3071"/>
                    <a:pt x="3661" y="156"/>
                    <a:pt x="8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21"/>
            <p:cNvSpPr/>
            <p:nvPr/>
          </p:nvSpPr>
          <p:spPr>
            <a:xfrm>
              <a:off x="3636250" y="2375375"/>
              <a:ext cx="441475" cy="350150"/>
            </a:xfrm>
            <a:custGeom>
              <a:rect b="b" l="l" r="r" t="t"/>
              <a:pathLst>
                <a:path extrusionOk="0" h="14006" w="17659">
                  <a:moveTo>
                    <a:pt x="15262" y="1321"/>
                  </a:moveTo>
                  <a:cubicBezTo>
                    <a:pt x="13611" y="3164"/>
                    <a:pt x="12658" y="5579"/>
                    <a:pt x="10734" y="7250"/>
                  </a:cubicBezTo>
                  <a:cubicBezTo>
                    <a:pt x="8206" y="9405"/>
                    <a:pt x="5289" y="11059"/>
                    <a:pt x="2141" y="12132"/>
                  </a:cubicBezTo>
                  <a:lnTo>
                    <a:pt x="2141" y="12132"/>
                  </a:lnTo>
                  <a:cubicBezTo>
                    <a:pt x="3533" y="9460"/>
                    <a:pt x="5626" y="7733"/>
                    <a:pt x="8098" y="5761"/>
                  </a:cubicBezTo>
                  <a:cubicBezTo>
                    <a:pt x="9401" y="4706"/>
                    <a:pt x="10455" y="3465"/>
                    <a:pt x="11975" y="2659"/>
                  </a:cubicBezTo>
                  <a:cubicBezTo>
                    <a:pt x="13032" y="2140"/>
                    <a:pt x="14131" y="1691"/>
                    <a:pt x="15262" y="1321"/>
                  </a:cubicBezTo>
                  <a:close/>
                  <a:moveTo>
                    <a:pt x="16910" y="0"/>
                  </a:moveTo>
                  <a:cubicBezTo>
                    <a:pt x="16857" y="0"/>
                    <a:pt x="16804" y="7"/>
                    <a:pt x="16752" y="22"/>
                  </a:cubicBezTo>
                  <a:cubicBezTo>
                    <a:pt x="14922" y="487"/>
                    <a:pt x="13154" y="1139"/>
                    <a:pt x="11448" y="1976"/>
                  </a:cubicBezTo>
                  <a:cubicBezTo>
                    <a:pt x="9835" y="2814"/>
                    <a:pt x="8749" y="4117"/>
                    <a:pt x="7353" y="5233"/>
                  </a:cubicBezTo>
                  <a:cubicBezTo>
                    <a:pt x="4562" y="7460"/>
                    <a:pt x="2258" y="9354"/>
                    <a:pt x="813" y="12545"/>
                  </a:cubicBezTo>
                  <a:lnTo>
                    <a:pt x="813" y="12545"/>
                  </a:lnTo>
                  <a:cubicBezTo>
                    <a:pt x="729" y="12569"/>
                    <a:pt x="645" y="12593"/>
                    <a:pt x="560" y="12616"/>
                  </a:cubicBezTo>
                  <a:cubicBezTo>
                    <a:pt x="0" y="12769"/>
                    <a:pt x="46" y="13318"/>
                    <a:pt x="457" y="13407"/>
                  </a:cubicBezTo>
                  <a:lnTo>
                    <a:pt x="457" y="13407"/>
                  </a:lnTo>
                  <a:cubicBezTo>
                    <a:pt x="439" y="13454"/>
                    <a:pt x="422" y="13500"/>
                    <a:pt x="405" y="13546"/>
                  </a:cubicBezTo>
                  <a:cubicBezTo>
                    <a:pt x="274" y="13859"/>
                    <a:pt x="534" y="14005"/>
                    <a:pt x="830" y="14005"/>
                  </a:cubicBezTo>
                  <a:cubicBezTo>
                    <a:pt x="1094" y="14005"/>
                    <a:pt x="1387" y="13889"/>
                    <a:pt x="1460" y="13671"/>
                  </a:cubicBezTo>
                  <a:cubicBezTo>
                    <a:pt x="1528" y="13486"/>
                    <a:pt x="1599" y="13306"/>
                    <a:pt x="1673" y="13129"/>
                  </a:cubicBezTo>
                  <a:lnTo>
                    <a:pt x="1673" y="13129"/>
                  </a:lnTo>
                  <a:cubicBezTo>
                    <a:pt x="4843" y="12144"/>
                    <a:pt x="7820" y="10597"/>
                    <a:pt x="10486" y="8583"/>
                  </a:cubicBezTo>
                  <a:cubicBezTo>
                    <a:pt x="11758" y="7653"/>
                    <a:pt x="12875" y="6505"/>
                    <a:pt x="13805" y="5233"/>
                  </a:cubicBezTo>
                  <a:cubicBezTo>
                    <a:pt x="14891" y="3620"/>
                    <a:pt x="15666" y="1852"/>
                    <a:pt x="17248" y="673"/>
                  </a:cubicBezTo>
                  <a:cubicBezTo>
                    <a:pt x="17658" y="373"/>
                    <a:pt x="17298" y="0"/>
                    <a:pt x="169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21"/>
            <p:cNvSpPr/>
            <p:nvPr/>
          </p:nvSpPr>
          <p:spPr>
            <a:xfrm>
              <a:off x="3266925" y="2664000"/>
              <a:ext cx="420475" cy="134025"/>
            </a:xfrm>
            <a:custGeom>
              <a:rect b="b" l="l" r="r" t="t"/>
              <a:pathLst>
                <a:path extrusionOk="0" h="5361" w="16819">
                  <a:moveTo>
                    <a:pt x="5575" y="864"/>
                  </a:moveTo>
                  <a:cubicBezTo>
                    <a:pt x="6716" y="864"/>
                    <a:pt x="7829" y="1317"/>
                    <a:pt x="8912" y="1784"/>
                  </a:cubicBezTo>
                  <a:cubicBezTo>
                    <a:pt x="10546" y="2442"/>
                    <a:pt x="11816" y="2577"/>
                    <a:pt x="13260" y="2577"/>
                  </a:cubicBezTo>
                  <a:cubicBezTo>
                    <a:pt x="13681" y="2577"/>
                    <a:pt x="14116" y="2566"/>
                    <a:pt x="14579" y="2552"/>
                  </a:cubicBezTo>
                  <a:lnTo>
                    <a:pt x="14579" y="2552"/>
                  </a:lnTo>
                  <a:cubicBezTo>
                    <a:pt x="13415" y="3879"/>
                    <a:pt x="11916" y="4239"/>
                    <a:pt x="10268" y="4239"/>
                  </a:cubicBezTo>
                  <a:cubicBezTo>
                    <a:pt x="8317" y="4239"/>
                    <a:pt x="6157" y="3735"/>
                    <a:pt x="4094" y="3735"/>
                  </a:cubicBezTo>
                  <a:cubicBezTo>
                    <a:pt x="3154" y="3735"/>
                    <a:pt x="2234" y="3840"/>
                    <a:pt x="1363" y="4144"/>
                  </a:cubicBezTo>
                  <a:lnTo>
                    <a:pt x="1363" y="4144"/>
                  </a:lnTo>
                  <a:cubicBezTo>
                    <a:pt x="1778" y="2852"/>
                    <a:pt x="2725" y="1770"/>
                    <a:pt x="3980" y="1195"/>
                  </a:cubicBezTo>
                  <a:cubicBezTo>
                    <a:pt x="4518" y="960"/>
                    <a:pt x="5049" y="864"/>
                    <a:pt x="5575" y="864"/>
                  </a:cubicBezTo>
                  <a:close/>
                  <a:moveTo>
                    <a:pt x="5845" y="1"/>
                  </a:moveTo>
                  <a:cubicBezTo>
                    <a:pt x="5619" y="1"/>
                    <a:pt x="5391" y="16"/>
                    <a:pt x="5159" y="47"/>
                  </a:cubicBezTo>
                  <a:cubicBezTo>
                    <a:pt x="2584" y="419"/>
                    <a:pt x="506" y="2405"/>
                    <a:pt x="40" y="4979"/>
                  </a:cubicBezTo>
                  <a:cubicBezTo>
                    <a:pt x="0" y="5262"/>
                    <a:pt x="263" y="5361"/>
                    <a:pt x="519" y="5361"/>
                  </a:cubicBezTo>
                  <a:cubicBezTo>
                    <a:pt x="656" y="5361"/>
                    <a:pt x="792" y="5333"/>
                    <a:pt x="878" y="5289"/>
                  </a:cubicBezTo>
                  <a:cubicBezTo>
                    <a:pt x="1922" y="4681"/>
                    <a:pt x="3019" y="4484"/>
                    <a:pt x="4143" y="4484"/>
                  </a:cubicBezTo>
                  <a:cubicBezTo>
                    <a:pt x="6225" y="4484"/>
                    <a:pt x="8401" y="5162"/>
                    <a:pt x="10503" y="5162"/>
                  </a:cubicBezTo>
                  <a:cubicBezTo>
                    <a:pt x="10739" y="5162"/>
                    <a:pt x="10974" y="5153"/>
                    <a:pt x="11207" y="5134"/>
                  </a:cubicBezTo>
                  <a:cubicBezTo>
                    <a:pt x="13844" y="4917"/>
                    <a:pt x="15581" y="3459"/>
                    <a:pt x="16667" y="1133"/>
                  </a:cubicBezTo>
                  <a:cubicBezTo>
                    <a:pt x="16819" y="812"/>
                    <a:pt x="16548" y="657"/>
                    <a:pt x="16235" y="657"/>
                  </a:cubicBezTo>
                  <a:cubicBezTo>
                    <a:pt x="15972" y="657"/>
                    <a:pt x="15680" y="766"/>
                    <a:pt x="15581" y="978"/>
                  </a:cubicBezTo>
                  <a:cubicBezTo>
                    <a:pt x="15459" y="1239"/>
                    <a:pt x="15330" y="1481"/>
                    <a:pt x="15196" y="1704"/>
                  </a:cubicBezTo>
                  <a:lnTo>
                    <a:pt x="15196" y="1704"/>
                  </a:lnTo>
                  <a:cubicBezTo>
                    <a:pt x="14478" y="1741"/>
                    <a:pt x="13781" y="1828"/>
                    <a:pt x="13082" y="1828"/>
                  </a:cubicBezTo>
                  <a:cubicBezTo>
                    <a:pt x="12748" y="1828"/>
                    <a:pt x="12413" y="1808"/>
                    <a:pt x="12076" y="1753"/>
                  </a:cubicBezTo>
                  <a:cubicBezTo>
                    <a:pt x="10990" y="1567"/>
                    <a:pt x="9967" y="1226"/>
                    <a:pt x="9005" y="761"/>
                  </a:cubicBezTo>
                  <a:cubicBezTo>
                    <a:pt x="7975" y="349"/>
                    <a:pt x="6946" y="1"/>
                    <a:pt x="58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21"/>
            <p:cNvSpPr/>
            <p:nvPr/>
          </p:nvSpPr>
          <p:spPr>
            <a:xfrm>
              <a:off x="3501350" y="2560000"/>
              <a:ext cx="177875" cy="161425"/>
            </a:xfrm>
            <a:custGeom>
              <a:rect b="b" l="l" r="r" t="t"/>
              <a:pathLst>
                <a:path extrusionOk="0" h="6457" w="7115">
                  <a:moveTo>
                    <a:pt x="1384" y="727"/>
                  </a:moveTo>
                  <a:lnTo>
                    <a:pt x="1384" y="727"/>
                  </a:lnTo>
                  <a:cubicBezTo>
                    <a:pt x="2153" y="1115"/>
                    <a:pt x="3566" y="2717"/>
                    <a:pt x="3847" y="2997"/>
                  </a:cubicBezTo>
                  <a:cubicBezTo>
                    <a:pt x="4381" y="3630"/>
                    <a:pt x="4852" y="4301"/>
                    <a:pt x="5260" y="5010"/>
                  </a:cubicBezTo>
                  <a:lnTo>
                    <a:pt x="5260" y="5010"/>
                  </a:lnTo>
                  <a:cubicBezTo>
                    <a:pt x="3423" y="4440"/>
                    <a:pt x="2175" y="2477"/>
                    <a:pt x="1384" y="727"/>
                  </a:cubicBezTo>
                  <a:close/>
                  <a:moveTo>
                    <a:pt x="1252" y="1"/>
                  </a:moveTo>
                  <a:cubicBezTo>
                    <a:pt x="935" y="1"/>
                    <a:pt x="611" y="89"/>
                    <a:pt x="279" y="299"/>
                  </a:cubicBezTo>
                  <a:cubicBezTo>
                    <a:pt x="186" y="361"/>
                    <a:pt x="0" y="485"/>
                    <a:pt x="62" y="640"/>
                  </a:cubicBezTo>
                  <a:cubicBezTo>
                    <a:pt x="1153" y="3136"/>
                    <a:pt x="2880" y="5579"/>
                    <a:pt x="5685" y="5809"/>
                  </a:cubicBezTo>
                  <a:lnTo>
                    <a:pt x="5685" y="5809"/>
                  </a:lnTo>
                  <a:cubicBezTo>
                    <a:pt x="5757" y="5956"/>
                    <a:pt x="5827" y="6105"/>
                    <a:pt x="5894" y="6255"/>
                  </a:cubicBezTo>
                  <a:cubicBezTo>
                    <a:pt x="5955" y="6398"/>
                    <a:pt x="6115" y="6457"/>
                    <a:pt x="6295" y="6457"/>
                  </a:cubicBezTo>
                  <a:cubicBezTo>
                    <a:pt x="6662" y="6457"/>
                    <a:pt x="7115" y="6214"/>
                    <a:pt x="7011" y="5944"/>
                  </a:cubicBezTo>
                  <a:cubicBezTo>
                    <a:pt x="6962" y="5835"/>
                    <a:pt x="6912" y="5727"/>
                    <a:pt x="6861" y="5619"/>
                  </a:cubicBezTo>
                  <a:lnTo>
                    <a:pt x="6861" y="5619"/>
                  </a:lnTo>
                  <a:cubicBezTo>
                    <a:pt x="7050" y="5425"/>
                    <a:pt x="7032" y="5160"/>
                    <a:pt x="6620" y="5138"/>
                  </a:cubicBezTo>
                  <a:lnTo>
                    <a:pt x="6620" y="5138"/>
                  </a:lnTo>
                  <a:cubicBezTo>
                    <a:pt x="5877" y="3718"/>
                    <a:pt x="4894" y="2426"/>
                    <a:pt x="3692" y="1353"/>
                  </a:cubicBezTo>
                  <a:cubicBezTo>
                    <a:pt x="2980" y="711"/>
                    <a:pt x="2150" y="1"/>
                    <a:pt x="12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21"/>
            <p:cNvSpPr/>
            <p:nvPr/>
          </p:nvSpPr>
          <p:spPr>
            <a:xfrm>
              <a:off x="3631300" y="2657975"/>
              <a:ext cx="311325" cy="64150"/>
            </a:xfrm>
            <a:custGeom>
              <a:rect b="b" l="l" r="r" t="t"/>
              <a:pathLst>
                <a:path extrusionOk="0" h="2566" w="12453">
                  <a:moveTo>
                    <a:pt x="7387" y="764"/>
                  </a:moveTo>
                  <a:cubicBezTo>
                    <a:pt x="8503" y="764"/>
                    <a:pt x="9620" y="904"/>
                    <a:pt x="10712" y="1187"/>
                  </a:cubicBezTo>
                  <a:lnTo>
                    <a:pt x="10712" y="1187"/>
                  </a:lnTo>
                  <a:cubicBezTo>
                    <a:pt x="9648" y="1660"/>
                    <a:pt x="8524" y="1826"/>
                    <a:pt x="7379" y="1826"/>
                  </a:cubicBezTo>
                  <a:cubicBezTo>
                    <a:pt x="6052" y="1826"/>
                    <a:pt x="4696" y="1604"/>
                    <a:pt x="3366" y="1380"/>
                  </a:cubicBezTo>
                  <a:lnTo>
                    <a:pt x="3366" y="1380"/>
                  </a:lnTo>
                  <a:cubicBezTo>
                    <a:pt x="4669" y="972"/>
                    <a:pt x="6027" y="764"/>
                    <a:pt x="7387" y="764"/>
                  </a:cubicBezTo>
                  <a:close/>
                  <a:moveTo>
                    <a:pt x="7634" y="0"/>
                  </a:moveTo>
                  <a:cubicBezTo>
                    <a:pt x="5670" y="0"/>
                    <a:pt x="3718" y="385"/>
                    <a:pt x="1895" y="1141"/>
                  </a:cubicBezTo>
                  <a:lnTo>
                    <a:pt x="1895" y="1141"/>
                  </a:lnTo>
                  <a:cubicBezTo>
                    <a:pt x="1628" y="1101"/>
                    <a:pt x="1362" y="1064"/>
                    <a:pt x="1099" y="1033"/>
                  </a:cubicBezTo>
                  <a:cubicBezTo>
                    <a:pt x="1078" y="1030"/>
                    <a:pt x="1057" y="1029"/>
                    <a:pt x="1036" y="1029"/>
                  </a:cubicBezTo>
                  <a:cubicBezTo>
                    <a:pt x="544" y="1029"/>
                    <a:pt x="0" y="1661"/>
                    <a:pt x="608" y="1794"/>
                  </a:cubicBezTo>
                  <a:lnTo>
                    <a:pt x="608" y="1794"/>
                  </a:lnTo>
                  <a:cubicBezTo>
                    <a:pt x="396" y="2036"/>
                    <a:pt x="649" y="2290"/>
                    <a:pt x="990" y="2290"/>
                  </a:cubicBezTo>
                  <a:cubicBezTo>
                    <a:pt x="1094" y="2290"/>
                    <a:pt x="1206" y="2266"/>
                    <a:pt x="1316" y="2211"/>
                  </a:cubicBezTo>
                  <a:cubicBezTo>
                    <a:pt x="1490" y="2124"/>
                    <a:pt x="1664" y="2040"/>
                    <a:pt x="1841" y="1961"/>
                  </a:cubicBezTo>
                  <a:lnTo>
                    <a:pt x="1841" y="1961"/>
                  </a:lnTo>
                  <a:cubicBezTo>
                    <a:pt x="3668" y="2226"/>
                    <a:pt x="5483" y="2566"/>
                    <a:pt x="7261" y="2566"/>
                  </a:cubicBezTo>
                  <a:cubicBezTo>
                    <a:pt x="8938" y="2566"/>
                    <a:pt x="10582" y="2264"/>
                    <a:pt x="12173" y="1312"/>
                  </a:cubicBezTo>
                  <a:cubicBezTo>
                    <a:pt x="12452" y="1188"/>
                    <a:pt x="12421" y="785"/>
                    <a:pt x="12142" y="691"/>
                  </a:cubicBezTo>
                  <a:cubicBezTo>
                    <a:pt x="10669" y="229"/>
                    <a:pt x="9148" y="0"/>
                    <a:pt x="76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21"/>
            <p:cNvSpPr/>
            <p:nvPr/>
          </p:nvSpPr>
          <p:spPr>
            <a:xfrm>
              <a:off x="3596925" y="2760425"/>
              <a:ext cx="204875" cy="192375"/>
            </a:xfrm>
            <a:custGeom>
              <a:rect b="b" l="l" r="r" t="t"/>
              <a:pathLst>
                <a:path extrusionOk="0" h="7695" w="8195">
                  <a:moveTo>
                    <a:pt x="6571" y="951"/>
                  </a:moveTo>
                  <a:lnTo>
                    <a:pt x="6571" y="951"/>
                  </a:lnTo>
                  <a:cubicBezTo>
                    <a:pt x="5247" y="3030"/>
                    <a:pt x="3798" y="5093"/>
                    <a:pt x="1727" y="6424"/>
                  </a:cubicBezTo>
                  <a:lnTo>
                    <a:pt x="1727" y="6424"/>
                  </a:lnTo>
                  <a:cubicBezTo>
                    <a:pt x="2612" y="4215"/>
                    <a:pt x="4386" y="1771"/>
                    <a:pt x="6571" y="951"/>
                  </a:cubicBezTo>
                  <a:close/>
                  <a:moveTo>
                    <a:pt x="7631" y="1"/>
                  </a:moveTo>
                  <a:cubicBezTo>
                    <a:pt x="7607" y="1"/>
                    <a:pt x="7583" y="3"/>
                    <a:pt x="7561" y="6"/>
                  </a:cubicBezTo>
                  <a:cubicBezTo>
                    <a:pt x="4075" y="582"/>
                    <a:pt x="1419" y="3913"/>
                    <a:pt x="373" y="7162"/>
                  </a:cubicBezTo>
                  <a:lnTo>
                    <a:pt x="373" y="7162"/>
                  </a:lnTo>
                  <a:cubicBezTo>
                    <a:pt x="1" y="7419"/>
                    <a:pt x="285" y="7695"/>
                    <a:pt x="675" y="7695"/>
                  </a:cubicBezTo>
                  <a:cubicBezTo>
                    <a:pt x="775" y="7695"/>
                    <a:pt x="881" y="7677"/>
                    <a:pt x="985" y="7636"/>
                  </a:cubicBezTo>
                  <a:cubicBezTo>
                    <a:pt x="4180" y="6178"/>
                    <a:pt x="6197" y="3294"/>
                    <a:pt x="8027" y="409"/>
                  </a:cubicBezTo>
                  <a:cubicBezTo>
                    <a:pt x="8194" y="129"/>
                    <a:pt x="7858" y="1"/>
                    <a:pt x="763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21"/>
            <p:cNvSpPr/>
            <p:nvPr/>
          </p:nvSpPr>
          <p:spPr>
            <a:xfrm>
              <a:off x="3388900" y="2884800"/>
              <a:ext cx="251650" cy="86400"/>
            </a:xfrm>
            <a:custGeom>
              <a:rect b="b" l="l" r="r" t="t"/>
              <a:pathLst>
                <a:path extrusionOk="0" h="3456" w="10066">
                  <a:moveTo>
                    <a:pt x="3492" y="565"/>
                  </a:moveTo>
                  <a:cubicBezTo>
                    <a:pt x="5349" y="565"/>
                    <a:pt x="7136" y="945"/>
                    <a:pt x="8517" y="2362"/>
                  </a:cubicBezTo>
                  <a:lnTo>
                    <a:pt x="8517" y="2362"/>
                  </a:lnTo>
                  <a:cubicBezTo>
                    <a:pt x="8038" y="2772"/>
                    <a:pt x="7459" y="2939"/>
                    <a:pt x="6837" y="2939"/>
                  </a:cubicBezTo>
                  <a:cubicBezTo>
                    <a:pt x="5085" y="2939"/>
                    <a:pt x="2983" y="1617"/>
                    <a:pt x="1741" y="656"/>
                  </a:cubicBezTo>
                  <a:lnTo>
                    <a:pt x="1741" y="656"/>
                  </a:lnTo>
                  <a:cubicBezTo>
                    <a:pt x="2325" y="602"/>
                    <a:pt x="2911" y="565"/>
                    <a:pt x="3492" y="565"/>
                  </a:cubicBezTo>
                  <a:close/>
                  <a:moveTo>
                    <a:pt x="4097" y="1"/>
                  </a:moveTo>
                  <a:cubicBezTo>
                    <a:pt x="3013" y="1"/>
                    <a:pt x="1913" y="118"/>
                    <a:pt x="869" y="242"/>
                  </a:cubicBezTo>
                  <a:cubicBezTo>
                    <a:pt x="776" y="242"/>
                    <a:pt x="1" y="521"/>
                    <a:pt x="249" y="707"/>
                  </a:cubicBezTo>
                  <a:cubicBezTo>
                    <a:pt x="1821" y="2014"/>
                    <a:pt x="4349" y="3456"/>
                    <a:pt x="6627" y="3456"/>
                  </a:cubicBezTo>
                  <a:cubicBezTo>
                    <a:pt x="7464" y="3456"/>
                    <a:pt x="8267" y="3261"/>
                    <a:pt x="8977" y="2794"/>
                  </a:cubicBezTo>
                  <a:lnTo>
                    <a:pt x="8977" y="2794"/>
                  </a:lnTo>
                  <a:cubicBezTo>
                    <a:pt x="9006" y="2798"/>
                    <a:pt x="9037" y="2801"/>
                    <a:pt x="9070" y="2801"/>
                  </a:cubicBezTo>
                  <a:cubicBezTo>
                    <a:pt x="9440" y="2801"/>
                    <a:pt x="10065" y="2507"/>
                    <a:pt x="9896" y="2289"/>
                  </a:cubicBezTo>
                  <a:lnTo>
                    <a:pt x="9865" y="2289"/>
                  </a:lnTo>
                  <a:cubicBezTo>
                    <a:pt x="9824" y="2239"/>
                    <a:pt x="9782" y="2190"/>
                    <a:pt x="9740" y="2141"/>
                  </a:cubicBezTo>
                  <a:lnTo>
                    <a:pt x="9740" y="2141"/>
                  </a:lnTo>
                  <a:cubicBezTo>
                    <a:pt x="9761" y="2119"/>
                    <a:pt x="9782" y="2095"/>
                    <a:pt x="9803" y="2072"/>
                  </a:cubicBezTo>
                  <a:cubicBezTo>
                    <a:pt x="9923" y="1939"/>
                    <a:pt x="9791" y="1886"/>
                    <a:pt x="9584" y="1886"/>
                  </a:cubicBezTo>
                  <a:cubicBezTo>
                    <a:pt x="9559" y="1886"/>
                    <a:pt x="9532" y="1886"/>
                    <a:pt x="9506" y="1888"/>
                  </a:cubicBezTo>
                  <a:lnTo>
                    <a:pt x="9506" y="1888"/>
                  </a:lnTo>
                  <a:cubicBezTo>
                    <a:pt x="8047" y="399"/>
                    <a:pt x="6097" y="1"/>
                    <a:pt x="40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21"/>
            <p:cNvSpPr/>
            <p:nvPr/>
          </p:nvSpPr>
          <p:spPr>
            <a:xfrm>
              <a:off x="3060100" y="2488550"/>
              <a:ext cx="300900" cy="466975"/>
            </a:xfrm>
            <a:custGeom>
              <a:rect b="b" l="l" r="r" t="t"/>
              <a:pathLst>
                <a:path extrusionOk="0" h="18679" w="12036">
                  <a:moveTo>
                    <a:pt x="2705" y="2356"/>
                  </a:moveTo>
                  <a:cubicBezTo>
                    <a:pt x="3562" y="4879"/>
                    <a:pt x="4619" y="7489"/>
                    <a:pt x="6049" y="9609"/>
                  </a:cubicBezTo>
                  <a:cubicBezTo>
                    <a:pt x="7811" y="12222"/>
                    <a:pt x="10657" y="14391"/>
                    <a:pt x="10561" y="17746"/>
                  </a:cubicBezTo>
                  <a:lnTo>
                    <a:pt x="10561" y="17746"/>
                  </a:lnTo>
                  <a:cubicBezTo>
                    <a:pt x="7835" y="16142"/>
                    <a:pt x="4428" y="14109"/>
                    <a:pt x="2854" y="11439"/>
                  </a:cubicBezTo>
                  <a:cubicBezTo>
                    <a:pt x="2017" y="9981"/>
                    <a:pt x="2110" y="8306"/>
                    <a:pt x="2203" y="6662"/>
                  </a:cubicBezTo>
                  <a:cubicBezTo>
                    <a:pt x="2264" y="5224"/>
                    <a:pt x="2435" y="3785"/>
                    <a:pt x="2705" y="2356"/>
                  </a:cubicBezTo>
                  <a:close/>
                  <a:moveTo>
                    <a:pt x="2930" y="1"/>
                  </a:moveTo>
                  <a:cubicBezTo>
                    <a:pt x="2611" y="1"/>
                    <a:pt x="2122" y="190"/>
                    <a:pt x="2079" y="365"/>
                  </a:cubicBezTo>
                  <a:cubicBezTo>
                    <a:pt x="1303" y="3560"/>
                    <a:pt x="0" y="8678"/>
                    <a:pt x="1768" y="11718"/>
                  </a:cubicBezTo>
                  <a:cubicBezTo>
                    <a:pt x="3506" y="14789"/>
                    <a:pt x="7445" y="16898"/>
                    <a:pt x="10330" y="18635"/>
                  </a:cubicBezTo>
                  <a:cubicBezTo>
                    <a:pt x="10375" y="18666"/>
                    <a:pt x="10439" y="18679"/>
                    <a:pt x="10513" y="18679"/>
                  </a:cubicBezTo>
                  <a:cubicBezTo>
                    <a:pt x="10778" y="18679"/>
                    <a:pt x="11173" y="18512"/>
                    <a:pt x="11335" y="18376"/>
                  </a:cubicBezTo>
                  <a:lnTo>
                    <a:pt x="11335" y="18376"/>
                  </a:lnTo>
                  <a:cubicBezTo>
                    <a:pt x="11498" y="18314"/>
                    <a:pt x="11622" y="18230"/>
                    <a:pt x="11633" y="18139"/>
                  </a:cubicBezTo>
                  <a:cubicBezTo>
                    <a:pt x="12036" y="14851"/>
                    <a:pt x="9802" y="12711"/>
                    <a:pt x="7941" y="10322"/>
                  </a:cubicBezTo>
                  <a:cubicBezTo>
                    <a:pt x="5646" y="7437"/>
                    <a:pt x="4281" y="3591"/>
                    <a:pt x="3195" y="117"/>
                  </a:cubicBezTo>
                  <a:cubicBezTo>
                    <a:pt x="3168" y="34"/>
                    <a:pt x="3064" y="1"/>
                    <a:pt x="29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21"/>
            <p:cNvSpPr/>
            <p:nvPr/>
          </p:nvSpPr>
          <p:spPr>
            <a:xfrm>
              <a:off x="3026750" y="2889000"/>
              <a:ext cx="333600" cy="115875"/>
            </a:xfrm>
            <a:custGeom>
              <a:rect b="b" l="l" r="r" t="t"/>
              <a:pathLst>
                <a:path extrusionOk="0" h="4635" w="13344">
                  <a:moveTo>
                    <a:pt x="6896" y="830"/>
                  </a:moveTo>
                  <a:cubicBezTo>
                    <a:pt x="8651" y="830"/>
                    <a:pt x="10331" y="1198"/>
                    <a:pt x="11446" y="2216"/>
                  </a:cubicBezTo>
                  <a:lnTo>
                    <a:pt x="11446" y="2216"/>
                  </a:lnTo>
                  <a:cubicBezTo>
                    <a:pt x="10103" y="3070"/>
                    <a:pt x="8769" y="3754"/>
                    <a:pt x="7270" y="3754"/>
                  </a:cubicBezTo>
                  <a:cubicBezTo>
                    <a:pt x="6723" y="3754"/>
                    <a:pt x="6153" y="3663"/>
                    <a:pt x="5553" y="3455"/>
                  </a:cubicBezTo>
                  <a:cubicBezTo>
                    <a:pt x="4276" y="2995"/>
                    <a:pt x="3019" y="2325"/>
                    <a:pt x="1784" y="1687"/>
                  </a:cubicBezTo>
                  <a:lnTo>
                    <a:pt x="1784" y="1687"/>
                  </a:lnTo>
                  <a:cubicBezTo>
                    <a:pt x="3214" y="1217"/>
                    <a:pt x="5095" y="830"/>
                    <a:pt x="6896" y="830"/>
                  </a:cubicBezTo>
                  <a:close/>
                  <a:moveTo>
                    <a:pt x="7205" y="0"/>
                  </a:moveTo>
                  <a:cubicBezTo>
                    <a:pt x="4739" y="0"/>
                    <a:pt x="2141" y="657"/>
                    <a:pt x="435" y="1346"/>
                  </a:cubicBezTo>
                  <a:cubicBezTo>
                    <a:pt x="94" y="1470"/>
                    <a:pt x="0" y="1873"/>
                    <a:pt x="373" y="2028"/>
                  </a:cubicBezTo>
                  <a:cubicBezTo>
                    <a:pt x="2420" y="3052"/>
                    <a:pt x="4715" y="4603"/>
                    <a:pt x="7073" y="4634"/>
                  </a:cubicBezTo>
                  <a:cubicBezTo>
                    <a:pt x="7101" y="4634"/>
                    <a:pt x="7129" y="4634"/>
                    <a:pt x="7158" y="4634"/>
                  </a:cubicBezTo>
                  <a:cubicBezTo>
                    <a:pt x="8945" y="4634"/>
                    <a:pt x="10525" y="3791"/>
                    <a:pt x="11999" y="2843"/>
                  </a:cubicBezTo>
                  <a:lnTo>
                    <a:pt x="11999" y="2843"/>
                  </a:lnTo>
                  <a:cubicBezTo>
                    <a:pt x="12033" y="2891"/>
                    <a:pt x="12066" y="2940"/>
                    <a:pt x="12098" y="2990"/>
                  </a:cubicBezTo>
                  <a:cubicBezTo>
                    <a:pt x="12169" y="3105"/>
                    <a:pt x="12309" y="3154"/>
                    <a:pt x="12465" y="3154"/>
                  </a:cubicBezTo>
                  <a:cubicBezTo>
                    <a:pt x="12853" y="3154"/>
                    <a:pt x="13343" y="2848"/>
                    <a:pt x="13122" y="2493"/>
                  </a:cubicBezTo>
                  <a:cubicBezTo>
                    <a:pt x="13035" y="2359"/>
                    <a:pt x="12943" y="2232"/>
                    <a:pt x="12846" y="2110"/>
                  </a:cubicBezTo>
                  <a:lnTo>
                    <a:pt x="12846" y="2110"/>
                  </a:lnTo>
                  <a:cubicBezTo>
                    <a:pt x="12831" y="2038"/>
                    <a:pt x="12773" y="1974"/>
                    <a:pt x="12689" y="1925"/>
                  </a:cubicBezTo>
                  <a:lnTo>
                    <a:pt x="12689" y="1925"/>
                  </a:lnTo>
                  <a:cubicBezTo>
                    <a:pt x="11418" y="502"/>
                    <a:pt x="9362" y="0"/>
                    <a:pt x="720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21"/>
            <p:cNvSpPr/>
            <p:nvPr/>
          </p:nvSpPr>
          <p:spPr>
            <a:xfrm>
              <a:off x="3103525" y="3018500"/>
              <a:ext cx="382200" cy="152775"/>
            </a:xfrm>
            <a:custGeom>
              <a:rect b="b" l="l" r="r" t="t"/>
              <a:pathLst>
                <a:path extrusionOk="0" h="6111" w="15288">
                  <a:moveTo>
                    <a:pt x="11629" y="670"/>
                  </a:moveTo>
                  <a:cubicBezTo>
                    <a:pt x="12392" y="670"/>
                    <a:pt x="13146" y="896"/>
                    <a:pt x="13866" y="1470"/>
                  </a:cubicBezTo>
                  <a:cubicBezTo>
                    <a:pt x="13910" y="1505"/>
                    <a:pt x="13969" y="1527"/>
                    <a:pt x="14038" y="1537"/>
                  </a:cubicBezTo>
                  <a:lnTo>
                    <a:pt x="14038" y="1537"/>
                  </a:lnTo>
                  <a:cubicBezTo>
                    <a:pt x="13228" y="4218"/>
                    <a:pt x="10107" y="4686"/>
                    <a:pt x="7631" y="5099"/>
                  </a:cubicBezTo>
                  <a:cubicBezTo>
                    <a:pt x="5965" y="5354"/>
                    <a:pt x="4299" y="5487"/>
                    <a:pt x="2620" y="5487"/>
                  </a:cubicBezTo>
                  <a:cubicBezTo>
                    <a:pt x="2365" y="5487"/>
                    <a:pt x="2111" y="5484"/>
                    <a:pt x="1855" y="5478"/>
                  </a:cubicBezTo>
                  <a:lnTo>
                    <a:pt x="1855" y="5478"/>
                  </a:lnTo>
                  <a:lnTo>
                    <a:pt x="6359" y="2897"/>
                  </a:lnTo>
                  <a:cubicBezTo>
                    <a:pt x="7915" y="1977"/>
                    <a:pt x="9795" y="670"/>
                    <a:pt x="11629" y="670"/>
                  </a:cubicBezTo>
                  <a:close/>
                  <a:moveTo>
                    <a:pt x="11930" y="1"/>
                  </a:moveTo>
                  <a:cubicBezTo>
                    <a:pt x="11077" y="1"/>
                    <a:pt x="10207" y="204"/>
                    <a:pt x="9368" y="539"/>
                  </a:cubicBezTo>
                  <a:cubicBezTo>
                    <a:pt x="6204" y="1811"/>
                    <a:pt x="3257" y="3889"/>
                    <a:pt x="342" y="5595"/>
                  </a:cubicBezTo>
                  <a:cubicBezTo>
                    <a:pt x="0" y="5782"/>
                    <a:pt x="124" y="6061"/>
                    <a:pt x="466" y="6061"/>
                  </a:cubicBezTo>
                  <a:cubicBezTo>
                    <a:pt x="1069" y="6094"/>
                    <a:pt x="1671" y="6110"/>
                    <a:pt x="2271" y="6110"/>
                  </a:cubicBezTo>
                  <a:cubicBezTo>
                    <a:pt x="5039" y="6110"/>
                    <a:pt x="7778" y="5762"/>
                    <a:pt x="10454" y="5099"/>
                  </a:cubicBezTo>
                  <a:cubicBezTo>
                    <a:pt x="12780" y="4510"/>
                    <a:pt x="14766" y="3517"/>
                    <a:pt x="15262" y="974"/>
                  </a:cubicBezTo>
                  <a:cubicBezTo>
                    <a:pt x="15287" y="796"/>
                    <a:pt x="15116" y="722"/>
                    <a:pt x="14900" y="722"/>
                  </a:cubicBezTo>
                  <a:cubicBezTo>
                    <a:pt x="14787" y="722"/>
                    <a:pt x="14660" y="743"/>
                    <a:pt x="14544" y="780"/>
                  </a:cubicBezTo>
                  <a:lnTo>
                    <a:pt x="14544" y="780"/>
                  </a:lnTo>
                  <a:cubicBezTo>
                    <a:pt x="13731" y="232"/>
                    <a:pt x="12840" y="1"/>
                    <a:pt x="119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21"/>
            <p:cNvSpPr/>
            <p:nvPr/>
          </p:nvSpPr>
          <p:spPr>
            <a:xfrm>
              <a:off x="3296100" y="3087275"/>
              <a:ext cx="216125" cy="333150"/>
            </a:xfrm>
            <a:custGeom>
              <a:rect b="b" l="l" r="r" t="t"/>
              <a:pathLst>
                <a:path extrusionOk="0" h="13326" w="8645">
                  <a:moveTo>
                    <a:pt x="5528" y="890"/>
                  </a:moveTo>
                  <a:cubicBezTo>
                    <a:pt x="7061" y="4499"/>
                    <a:pt x="7427" y="8493"/>
                    <a:pt x="6603" y="12314"/>
                  </a:cubicBezTo>
                  <a:lnTo>
                    <a:pt x="6603" y="12314"/>
                  </a:lnTo>
                  <a:cubicBezTo>
                    <a:pt x="3643" y="9738"/>
                    <a:pt x="1339" y="2794"/>
                    <a:pt x="5528" y="890"/>
                  </a:cubicBezTo>
                  <a:close/>
                  <a:moveTo>
                    <a:pt x="6188" y="1"/>
                  </a:moveTo>
                  <a:cubicBezTo>
                    <a:pt x="5837" y="1"/>
                    <a:pt x="5224" y="245"/>
                    <a:pt x="5295" y="363"/>
                  </a:cubicBezTo>
                  <a:cubicBezTo>
                    <a:pt x="5327" y="433"/>
                    <a:pt x="5359" y="503"/>
                    <a:pt x="5390" y="574"/>
                  </a:cubicBezTo>
                  <a:lnTo>
                    <a:pt x="5390" y="574"/>
                  </a:lnTo>
                  <a:cubicBezTo>
                    <a:pt x="1" y="2629"/>
                    <a:pt x="2231" y="11024"/>
                    <a:pt x="6411" y="13298"/>
                  </a:cubicBezTo>
                  <a:cubicBezTo>
                    <a:pt x="6449" y="13317"/>
                    <a:pt x="6512" y="13325"/>
                    <a:pt x="6590" y="13325"/>
                  </a:cubicBezTo>
                  <a:cubicBezTo>
                    <a:pt x="6894" y="13325"/>
                    <a:pt x="7416" y="13192"/>
                    <a:pt x="7466" y="13019"/>
                  </a:cubicBezTo>
                  <a:cubicBezTo>
                    <a:pt x="8645" y="8707"/>
                    <a:pt x="8272" y="4116"/>
                    <a:pt x="6411" y="84"/>
                  </a:cubicBezTo>
                  <a:cubicBezTo>
                    <a:pt x="6382" y="25"/>
                    <a:pt x="6297" y="1"/>
                    <a:pt x="61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21"/>
            <p:cNvSpPr/>
            <p:nvPr/>
          </p:nvSpPr>
          <p:spPr>
            <a:xfrm>
              <a:off x="3568025" y="2838900"/>
              <a:ext cx="380325" cy="518525"/>
            </a:xfrm>
            <a:custGeom>
              <a:rect b="b" l="l" r="r" t="t"/>
              <a:pathLst>
                <a:path extrusionOk="0" h="20741" w="15213">
                  <a:moveTo>
                    <a:pt x="14007" y="1219"/>
                  </a:moveTo>
                  <a:lnTo>
                    <a:pt x="14007" y="1219"/>
                  </a:lnTo>
                  <a:cubicBezTo>
                    <a:pt x="13109" y="8350"/>
                    <a:pt x="6594" y="13065"/>
                    <a:pt x="3758" y="19468"/>
                  </a:cubicBezTo>
                  <a:lnTo>
                    <a:pt x="3758" y="19468"/>
                  </a:lnTo>
                  <a:cubicBezTo>
                    <a:pt x="2512" y="18332"/>
                    <a:pt x="2117" y="16355"/>
                    <a:pt x="2141" y="14703"/>
                  </a:cubicBezTo>
                  <a:cubicBezTo>
                    <a:pt x="2203" y="12345"/>
                    <a:pt x="3196" y="10112"/>
                    <a:pt x="4871" y="8468"/>
                  </a:cubicBezTo>
                  <a:cubicBezTo>
                    <a:pt x="7533" y="5723"/>
                    <a:pt x="10888" y="3499"/>
                    <a:pt x="14007" y="1219"/>
                  </a:cubicBezTo>
                  <a:close/>
                  <a:moveTo>
                    <a:pt x="14911" y="0"/>
                  </a:moveTo>
                  <a:cubicBezTo>
                    <a:pt x="14653" y="0"/>
                    <a:pt x="14301" y="142"/>
                    <a:pt x="14208" y="217"/>
                  </a:cubicBezTo>
                  <a:cubicBezTo>
                    <a:pt x="11881" y="1985"/>
                    <a:pt x="9555" y="3753"/>
                    <a:pt x="7260" y="5521"/>
                  </a:cubicBezTo>
                  <a:cubicBezTo>
                    <a:pt x="5460" y="6886"/>
                    <a:pt x="3599" y="8313"/>
                    <a:pt x="2389" y="10236"/>
                  </a:cubicBezTo>
                  <a:cubicBezTo>
                    <a:pt x="528" y="13121"/>
                    <a:pt x="1" y="19387"/>
                    <a:pt x="4096" y="20720"/>
                  </a:cubicBezTo>
                  <a:cubicBezTo>
                    <a:pt x="4133" y="20734"/>
                    <a:pt x="4178" y="20740"/>
                    <a:pt x="4228" y="20740"/>
                  </a:cubicBezTo>
                  <a:cubicBezTo>
                    <a:pt x="4637" y="20740"/>
                    <a:pt x="5382" y="20331"/>
                    <a:pt x="4995" y="20193"/>
                  </a:cubicBezTo>
                  <a:cubicBezTo>
                    <a:pt x="4850" y="20145"/>
                    <a:pt x="4711" y="20088"/>
                    <a:pt x="4578" y="20024"/>
                  </a:cubicBezTo>
                  <a:lnTo>
                    <a:pt x="4578" y="20024"/>
                  </a:lnTo>
                  <a:cubicBezTo>
                    <a:pt x="7322" y="13038"/>
                    <a:pt x="14705" y="8172"/>
                    <a:pt x="15200" y="248"/>
                  </a:cubicBezTo>
                  <a:cubicBezTo>
                    <a:pt x="15213" y="62"/>
                    <a:pt x="15082" y="0"/>
                    <a:pt x="1491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21"/>
            <p:cNvSpPr/>
            <p:nvPr/>
          </p:nvSpPr>
          <p:spPr>
            <a:xfrm>
              <a:off x="3653750" y="3228600"/>
              <a:ext cx="477550" cy="187900"/>
            </a:xfrm>
            <a:custGeom>
              <a:rect b="b" l="l" r="r" t="t"/>
              <a:pathLst>
                <a:path extrusionOk="0" h="7516" w="19102">
                  <a:moveTo>
                    <a:pt x="10660" y="570"/>
                  </a:moveTo>
                  <a:cubicBezTo>
                    <a:pt x="12462" y="570"/>
                    <a:pt x="14240" y="687"/>
                    <a:pt x="16030" y="687"/>
                  </a:cubicBezTo>
                  <a:cubicBezTo>
                    <a:pt x="16332" y="687"/>
                    <a:pt x="16635" y="684"/>
                    <a:pt x="16939" y="676"/>
                  </a:cubicBezTo>
                  <a:lnTo>
                    <a:pt x="16939" y="676"/>
                  </a:lnTo>
                  <a:cubicBezTo>
                    <a:pt x="14822" y="1878"/>
                    <a:pt x="13300" y="3966"/>
                    <a:pt x="11182" y="5194"/>
                  </a:cubicBezTo>
                  <a:cubicBezTo>
                    <a:pt x="10158" y="5784"/>
                    <a:pt x="9073" y="6218"/>
                    <a:pt x="7956" y="6497"/>
                  </a:cubicBezTo>
                  <a:cubicBezTo>
                    <a:pt x="7302" y="6652"/>
                    <a:pt x="6140" y="6884"/>
                    <a:pt x="5072" y="6884"/>
                  </a:cubicBezTo>
                  <a:cubicBezTo>
                    <a:pt x="4216" y="6884"/>
                    <a:pt x="3421" y="6735"/>
                    <a:pt x="2993" y="6280"/>
                  </a:cubicBezTo>
                  <a:cubicBezTo>
                    <a:pt x="2362" y="5650"/>
                    <a:pt x="2286" y="4814"/>
                    <a:pt x="1695" y="4290"/>
                  </a:cubicBezTo>
                  <a:lnTo>
                    <a:pt x="1695" y="4290"/>
                  </a:lnTo>
                  <a:cubicBezTo>
                    <a:pt x="1719" y="1121"/>
                    <a:pt x="8070" y="602"/>
                    <a:pt x="10220" y="573"/>
                  </a:cubicBezTo>
                  <a:cubicBezTo>
                    <a:pt x="10367" y="571"/>
                    <a:pt x="10514" y="570"/>
                    <a:pt x="10660" y="570"/>
                  </a:cubicBezTo>
                  <a:close/>
                  <a:moveTo>
                    <a:pt x="10987" y="0"/>
                  </a:moveTo>
                  <a:cubicBezTo>
                    <a:pt x="9356" y="0"/>
                    <a:pt x="7731" y="100"/>
                    <a:pt x="6126" y="479"/>
                  </a:cubicBezTo>
                  <a:cubicBezTo>
                    <a:pt x="4352" y="916"/>
                    <a:pt x="1113" y="2025"/>
                    <a:pt x="614" y="4061"/>
                  </a:cubicBezTo>
                  <a:lnTo>
                    <a:pt x="614" y="4061"/>
                  </a:lnTo>
                  <a:cubicBezTo>
                    <a:pt x="282" y="4185"/>
                    <a:pt x="1" y="4400"/>
                    <a:pt x="263" y="4512"/>
                  </a:cubicBezTo>
                  <a:cubicBezTo>
                    <a:pt x="367" y="4553"/>
                    <a:pt x="462" y="4601"/>
                    <a:pt x="549" y="4656"/>
                  </a:cubicBezTo>
                  <a:lnTo>
                    <a:pt x="549" y="4656"/>
                  </a:lnTo>
                  <a:cubicBezTo>
                    <a:pt x="551" y="4751"/>
                    <a:pt x="559" y="4848"/>
                    <a:pt x="573" y="4946"/>
                  </a:cubicBezTo>
                  <a:cubicBezTo>
                    <a:pt x="594" y="5060"/>
                    <a:pt x="732" y="5108"/>
                    <a:pt x="904" y="5108"/>
                  </a:cubicBezTo>
                  <a:cubicBezTo>
                    <a:pt x="947" y="5108"/>
                    <a:pt x="992" y="5105"/>
                    <a:pt x="1037" y="5100"/>
                  </a:cubicBezTo>
                  <a:lnTo>
                    <a:pt x="1037" y="5100"/>
                  </a:lnTo>
                  <a:cubicBezTo>
                    <a:pt x="1634" y="5841"/>
                    <a:pt x="1837" y="6924"/>
                    <a:pt x="2931" y="7273"/>
                  </a:cubicBezTo>
                  <a:cubicBezTo>
                    <a:pt x="3460" y="7446"/>
                    <a:pt x="4059" y="7515"/>
                    <a:pt x="4682" y="7515"/>
                  </a:cubicBezTo>
                  <a:cubicBezTo>
                    <a:pt x="5959" y="7515"/>
                    <a:pt x="7337" y="7223"/>
                    <a:pt x="8421" y="6931"/>
                  </a:cubicBezTo>
                  <a:cubicBezTo>
                    <a:pt x="10096" y="6466"/>
                    <a:pt x="11647" y="5691"/>
                    <a:pt x="13074" y="4698"/>
                  </a:cubicBezTo>
                  <a:cubicBezTo>
                    <a:pt x="14935" y="3333"/>
                    <a:pt x="16362" y="1286"/>
                    <a:pt x="18627" y="511"/>
                  </a:cubicBezTo>
                  <a:cubicBezTo>
                    <a:pt x="19102" y="362"/>
                    <a:pt x="18980" y="43"/>
                    <a:pt x="18534" y="43"/>
                  </a:cubicBezTo>
                  <a:cubicBezTo>
                    <a:pt x="18514" y="43"/>
                    <a:pt x="18493" y="44"/>
                    <a:pt x="18472" y="45"/>
                  </a:cubicBezTo>
                  <a:cubicBezTo>
                    <a:pt x="17759" y="99"/>
                    <a:pt x="17044" y="118"/>
                    <a:pt x="16327" y="118"/>
                  </a:cubicBezTo>
                  <a:cubicBezTo>
                    <a:pt x="14551" y="118"/>
                    <a:pt x="12765" y="0"/>
                    <a:pt x="1098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21"/>
            <p:cNvSpPr/>
            <p:nvPr/>
          </p:nvSpPr>
          <p:spPr>
            <a:xfrm>
              <a:off x="3316825" y="2947825"/>
              <a:ext cx="291075" cy="292850"/>
            </a:xfrm>
            <a:custGeom>
              <a:rect b="b" l="l" r="r" t="t"/>
              <a:pathLst>
                <a:path extrusionOk="0" h="11714" w="11643">
                  <a:moveTo>
                    <a:pt x="833" y="0"/>
                  </a:moveTo>
                  <a:cubicBezTo>
                    <a:pt x="551" y="0"/>
                    <a:pt x="1" y="279"/>
                    <a:pt x="247" y="388"/>
                  </a:cubicBezTo>
                  <a:lnTo>
                    <a:pt x="247" y="357"/>
                  </a:lnTo>
                  <a:cubicBezTo>
                    <a:pt x="5210" y="2405"/>
                    <a:pt x="9553" y="6220"/>
                    <a:pt x="10762" y="11617"/>
                  </a:cubicBezTo>
                  <a:cubicBezTo>
                    <a:pt x="10782" y="11685"/>
                    <a:pt x="10875" y="11713"/>
                    <a:pt x="10994" y="11713"/>
                  </a:cubicBezTo>
                  <a:cubicBezTo>
                    <a:pt x="11257" y="11713"/>
                    <a:pt x="11643" y="11572"/>
                    <a:pt x="11600" y="11400"/>
                  </a:cubicBezTo>
                  <a:cubicBezTo>
                    <a:pt x="10359" y="5910"/>
                    <a:pt x="5954" y="2095"/>
                    <a:pt x="929" y="16"/>
                  </a:cubicBezTo>
                  <a:cubicBezTo>
                    <a:pt x="904" y="5"/>
                    <a:pt x="871" y="0"/>
                    <a:pt x="8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21"/>
            <p:cNvSpPr/>
            <p:nvPr/>
          </p:nvSpPr>
          <p:spPr>
            <a:xfrm>
              <a:off x="3592850" y="2082700"/>
              <a:ext cx="154350" cy="1167000"/>
            </a:xfrm>
            <a:custGeom>
              <a:rect b="b" l="l" r="r" t="t"/>
              <a:pathLst>
                <a:path extrusionOk="0" h="46680" w="6174">
                  <a:moveTo>
                    <a:pt x="4057" y="1"/>
                  </a:moveTo>
                  <a:cubicBezTo>
                    <a:pt x="3776" y="1"/>
                    <a:pt x="3404" y="235"/>
                    <a:pt x="3537" y="500"/>
                  </a:cubicBezTo>
                  <a:cubicBezTo>
                    <a:pt x="4591" y="2392"/>
                    <a:pt x="5119" y="4595"/>
                    <a:pt x="5026" y="6766"/>
                  </a:cubicBezTo>
                  <a:cubicBezTo>
                    <a:pt x="4933" y="8627"/>
                    <a:pt x="4281" y="10395"/>
                    <a:pt x="4157" y="12194"/>
                  </a:cubicBezTo>
                  <a:cubicBezTo>
                    <a:pt x="4002" y="14025"/>
                    <a:pt x="4622" y="15824"/>
                    <a:pt x="4498" y="17623"/>
                  </a:cubicBezTo>
                  <a:cubicBezTo>
                    <a:pt x="4312" y="19608"/>
                    <a:pt x="2947" y="20973"/>
                    <a:pt x="2451" y="22803"/>
                  </a:cubicBezTo>
                  <a:cubicBezTo>
                    <a:pt x="1955" y="24633"/>
                    <a:pt x="2017" y="26494"/>
                    <a:pt x="1490" y="28293"/>
                  </a:cubicBezTo>
                  <a:cubicBezTo>
                    <a:pt x="931" y="30123"/>
                    <a:pt x="590" y="31985"/>
                    <a:pt x="435" y="33877"/>
                  </a:cubicBezTo>
                  <a:cubicBezTo>
                    <a:pt x="187" y="38064"/>
                    <a:pt x="125" y="42252"/>
                    <a:pt x="1" y="46440"/>
                  </a:cubicBezTo>
                  <a:cubicBezTo>
                    <a:pt x="1" y="46609"/>
                    <a:pt x="148" y="46680"/>
                    <a:pt x="320" y="46680"/>
                  </a:cubicBezTo>
                  <a:cubicBezTo>
                    <a:pt x="556" y="46680"/>
                    <a:pt x="838" y="46544"/>
                    <a:pt x="838" y="46347"/>
                  </a:cubicBezTo>
                  <a:cubicBezTo>
                    <a:pt x="993" y="42066"/>
                    <a:pt x="993" y="37723"/>
                    <a:pt x="1303" y="33443"/>
                  </a:cubicBezTo>
                  <a:cubicBezTo>
                    <a:pt x="1459" y="31364"/>
                    <a:pt x="2017" y="29534"/>
                    <a:pt x="2544" y="27549"/>
                  </a:cubicBezTo>
                  <a:cubicBezTo>
                    <a:pt x="3134" y="25315"/>
                    <a:pt x="2916" y="23082"/>
                    <a:pt x="4095" y="21004"/>
                  </a:cubicBezTo>
                  <a:cubicBezTo>
                    <a:pt x="4871" y="19577"/>
                    <a:pt x="5398" y="18460"/>
                    <a:pt x="5336" y="16816"/>
                  </a:cubicBezTo>
                  <a:cubicBezTo>
                    <a:pt x="5274" y="14614"/>
                    <a:pt x="4840" y="12660"/>
                    <a:pt x="5274" y="10426"/>
                  </a:cubicBezTo>
                  <a:cubicBezTo>
                    <a:pt x="5987" y="6704"/>
                    <a:pt x="6173" y="3602"/>
                    <a:pt x="4312" y="128"/>
                  </a:cubicBezTo>
                  <a:cubicBezTo>
                    <a:pt x="4268" y="39"/>
                    <a:pt x="4170" y="1"/>
                    <a:pt x="40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 name="Google Shape;2211;p21"/>
          <p:cNvGrpSpPr/>
          <p:nvPr/>
        </p:nvGrpSpPr>
        <p:grpSpPr>
          <a:xfrm rot="-1770465">
            <a:off x="7336470" y="3595724"/>
            <a:ext cx="2662548" cy="2828642"/>
            <a:chOff x="4159600" y="887163"/>
            <a:chExt cx="1265600" cy="1344550"/>
          </a:xfrm>
        </p:grpSpPr>
        <p:sp>
          <p:nvSpPr>
            <p:cNvPr id="2212" name="Google Shape;2212;p21"/>
            <p:cNvSpPr/>
            <p:nvPr/>
          </p:nvSpPr>
          <p:spPr>
            <a:xfrm>
              <a:off x="4159600" y="887163"/>
              <a:ext cx="1265600" cy="1344550"/>
            </a:xfrm>
            <a:custGeom>
              <a:rect b="b" l="l" r="r" t="t"/>
              <a:pathLst>
                <a:path extrusionOk="0" h="53782" w="50624">
                  <a:moveTo>
                    <a:pt x="24646" y="1"/>
                  </a:moveTo>
                  <a:cubicBezTo>
                    <a:pt x="24468" y="1"/>
                    <a:pt x="24287" y="13"/>
                    <a:pt x="24102" y="38"/>
                  </a:cubicBezTo>
                  <a:cubicBezTo>
                    <a:pt x="22706" y="224"/>
                    <a:pt x="21528" y="1123"/>
                    <a:pt x="20628" y="2178"/>
                  </a:cubicBezTo>
                  <a:cubicBezTo>
                    <a:pt x="17681" y="5714"/>
                    <a:pt x="17867" y="11391"/>
                    <a:pt x="21000" y="14741"/>
                  </a:cubicBezTo>
                  <a:cubicBezTo>
                    <a:pt x="22086" y="15857"/>
                    <a:pt x="23575" y="17067"/>
                    <a:pt x="23296" y="18618"/>
                  </a:cubicBezTo>
                  <a:cubicBezTo>
                    <a:pt x="23075" y="19846"/>
                    <a:pt x="21785" y="20490"/>
                    <a:pt x="20503" y="20490"/>
                  </a:cubicBezTo>
                  <a:cubicBezTo>
                    <a:pt x="20165" y="20490"/>
                    <a:pt x="19828" y="20446"/>
                    <a:pt x="19511" y="20355"/>
                  </a:cubicBezTo>
                  <a:cubicBezTo>
                    <a:pt x="18022" y="19952"/>
                    <a:pt x="16813" y="18866"/>
                    <a:pt x="15417" y="18091"/>
                  </a:cubicBezTo>
                  <a:cubicBezTo>
                    <a:pt x="13952" y="17299"/>
                    <a:pt x="12329" y="16903"/>
                    <a:pt x="10707" y="16903"/>
                  </a:cubicBezTo>
                  <a:cubicBezTo>
                    <a:pt x="8963" y="16903"/>
                    <a:pt x="7220" y="17361"/>
                    <a:pt x="5677" y="18277"/>
                  </a:cubicBezTo>
                  <a:cubicBezTo>
                    <a:pt x="5025" y="18649"/>
                    <a:pt x="4374" y="19176"/>
                    <a:pt x="4250" y="19921"/>
                  </a:cubicBezTo>
                  <a:cubicBezTo>
                    <a:pt x="4219" y="20479"/>
                    <a:pt x="4343" y="21007"/>
                    <a:pt x="4622" y="21472"/>
                  </a:cubicBezTo>
                  <a:cubicBezTo>
                    <a:pt x="6607" y="25504"/>
                    <a:pt x="10981" y="27893"/>
                    <a:pt x="15386" y="28730"/>
                  </a:cubicBezTo>
                  <a:cubicBezTo>
                    <a:pt x="16906" y="29009"/>
                    <a:pt x="18519" y="29196"/>
                    <a:pt x="19822" y="30064"/>
                  </a:cubicBezTo>
                  <a:cubicBezTo>
                    <a:pt x="21093" y="30933"/>
                    <a:pt x="21869" y="32825"/>
                    <a:pt x="20876" y="34066"/>
                  </a:cubicBezTo>
                  <a:cubicBezTo>
                    <a:pt x="20283" y="34807"/>
                    <a:pt x="19277" y="35036"/>
                    <a:pt x="18281" y="35036"/>
                  </a:cubicBezTo>
                  <a:cubicBezTo>
                    <a:pt x="18026" y="35036"/>
                    <a:pt x="17772" y="35021"/>
                    <a:pt x="17526" y="34996"/>
                  </a:cubicBezTo>
                  <a:cubicBezTo>
                    <a:pt x="14083" y="34655"/>
                    <a:pt x="10826" y="33166"/>
                    <a:pt x="7383" y="33135"/>
                  </a:cubicBezTo>
                  <a:cubicBezTo>
                    <a:pt x="3940" y="33135"/>
                    <a:pt x="0" y="35492"/>
                    <a:pt x="217" y="38936"/>
                  </a:cubicBezTo>
                  <a:cubicBezTo>
                    <a:pt x="404" y="42069"/>
                    <a:pt x="3909" y="43961"/>
                    <a:pt x="7011" y="44302"/>
                  </a:cubicBezTo>
                  <a:cubicBezTo>
                    <a:pt x="10144" y="44643"/>
                    <a:pt x="13432" y="44085"/>
                    <a:pt x="16409" y="45108"/>
                  </a:cubicBezTo>
                  <a:cubicBezTo>
                    <a:pt x="19387" y="46163"/>
                    <a:pt x="21838" y="49823"/>
                    <a:pt x="20039" y="52429"/>
                  </a:cubicBezTo>
                  <a:cubicBezTo>
                    <a:pt x="20039" y="52429"/>
                    <a:pt x="20984" y="53782"/>
                    <a:pt x="23076" y="53782"/>
                  </a:cubicBezTo>
                  <a:cubicBezTo>
                    <a:pt x="23870" y="53782"/>
                    <a:pt x="24828" y="53587"/>
                    <a:pt x="25963" y="53049"/>
                  </a:cubicBezTo>
                  <a:cubicBezTo>
                    <a:pt x="29329" y="51475"/>
                    <a:pt x="26087" y="44984"/>
                    <a:pt x="29757" y="44984"/>
                  </a:cubicBezTo>
                  <a:cubicBezTo>
                    <a:pt x="29775" y="44984"/>
                    <a:pt x="29792" y="44984"/>
                    <a:pt x="29810" y="44984"/>
                  </a:cubicBezTo>
                  <a:cubicBezTo>
                    <a:pt x="30958" y="44984"/>
                    <a:pt x="32105" y="45419"/>
                    <a:pt x="33222" y="45698"/>
                  </a:cubicBezTo>
                  <a:cubicBezTo>
                    <a:pt x="34398" y="46006"/>
                    <a:pt x="35607" y="46153"/>
                    <a:pt x="36817" y="46153"/>
                  </a:cubicBezTo>
                  <a:cubicBezTo>
                    <a:pt x="41703" y="46153"/>
                    <a:pt x="46605" y="43745"/>
                    <a:pt x="49414" y="39742"/>
                  </a:cubicBezTo>
                  <a:cubicBezTo>
                    <a:pt x="50065" y="38843"/>
                    <a:pt x="50624" y="37757"/>
                    <a:pt x="50469" y="36640"/>
                  </a:cubicBezTo>
                  <a:cubicBezTo>
                    <a:pt x="50252" y="35027"/>
                    <a:pt x="48483" y="34004"/>
                    <a:pt x="46839" y="33973"/>
                  </a:cubicBezTo>
                  <a:cubicBezTo>
                    <a:pt x="46804" y="33972"/>
                    <a:pt x="46769" y="33972"/>
                    <a:pt x="46734" y="33972"/>
                  </a:cubicBezTo>
                  <a:cubicBezTo>
                    <a:pt x="45100" y="33972"/>
                    <a:pt x="43612" y="34669"/>
                    <a:pt x="42125" y="35337"/>
                  </a:cubicBezTo>
                  <a:cubicBezTo>
                    <a:pt x="40127" y="36196"/>
                    <a:pt x="37937" y="36981"/>
                    <a:pt x="35810" y="36981"/>
                  </a:cubicBezTo>
                  <a:cubicBezTo>
                    <a:pt x="34865" y="36981"/>
                    <a:pt x="33933" y="36826"/>
                    <a:pt x="33036" y="36454"/>
                  </a:cubicBezTo>
                  <a:cubicBezTo>
                    <a:pt x="30151" y="35275"/>
                    <a:pt x="28724" y="30747"/>
                    <a:pt x="31330" y="28978"/>
                  </a:cubicBezTo>
                  <a:cubicBezTo>
                    <a:pt x="32167" y="28420"/>
                    <a:pt x="33222" y="28265"/>
                    <a:pt x="34215" y="28079"/>
                  </a:cubicBezTo>
                  <a:cubicBezTo>
                    <a:pt x="36944" y="27645"/>
                    <a:pt x="39736" y="26962"/>
                    <a:pt x="41938" y="25256"/>
                  </a:cubicBezTo>
                  <a:cubicBezTo>
                    <a:pt x="44110" y="23581"/>
                    <a:pt x="45537" y="20634"/>
                    <a:pt x="44761" y="17998"/>
                  </a:cubicBezTo>
                  <a:cubicBezTo>
                    <a:pt x="44175" y="16083"/>
                    <a:pt x="42149" y="14691"/>
                    <a:pt x="40229" y="14691"/>
                  </a:cubicBezTo>
                  <a:cubicBezTo>
                    <a:pt x="39505" y="14691"/>
                    <a:pt x="38796" y="14889"/>
                    <a:pt x="38185" y="15330"/>
                  </a:cubicBezTo>
                  <a:cubicBezTo>
                    <a:pt x="35808" y="17113"/>
                    <a:pt x="35224" y="21685"/>
                    <a:pt x="32480" y="21685"/>
                  </a:cubicBezTo>
                  <a:cubicBezTo>
                    <a:pt x="32359" y="21685"/>
                    <a:pt x="32235" y="21676"/>
                    <a:pt x="32105" y="21658"/>
                  </a:cubicBezTo>
                  <a:cubicBezTo>
                    <a:pt x="30864" y="21472"/>
                    <a:pt x="29996" y="20293"/>
                    <a:pt x="29562" y="19083"/>
                  </a:cubicBezTo>
                  <a:cubicBezTo>
                    <a:pt x="28321" y="15547"/>
                    <a:pt x="29748" y="11701"/>
                    <a:pt x="29934" y="7947"/>
                  </a:cubicBezTo>
                  <a:cubicBezTo>
                    <a:pt x="30140" y="4380"/>
                    <a:pt x="28049" y="1"/>
                    <a:pt x="246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21"/>
            <p:cNvSpPr/>
            <p:nvPr/>
          </p:nvSpPr>
          <p:spPr>
            <a:xfrm>
              <a:off x="4735775" y="978038"/>
              <a:ext cx="48875" cy="17100"/>
            </a:xfrm>
            <a:custGeom>
              <a:rect b="b" l="l" r="r" t="t"/>
              <a:pathLst>
                <a:path extrusionOk="0" h="684" w="1955">
                  <a:moveTo>
                    <a:pt x="1179" y="1"/>
                  </a:moveTo>
                  <a:cubicBezTo>
                    <a:pt x="745" y="1"/>
                    <a:pt x="1" y="683"/>
                    <a:pt x="776" y="683"/>
                  </a:cubicBezTo>
                  <a:cubicBezTo>
                    <a:pt x="1210" y="683"/>
                    <a:pt x="1955"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21"/>
            <p:cNvSpPr/>
            <p:nvPr/>
          </p:nvSpPr>
          <p:spPr>
            <a:xfrm>
              <a:off x="4695450" y="1026888"/>
              <a:ext cx="48875" cy="14000"/>
            </a:xfrm>
            <a:custGeom>
              <a:rect b="b" l="l" r="r" t="t"/>
              <a:pathLst>
                <a:path extrusionOk="0" h="560" w="1955">
                  <a:moveTo>
                    <a:pt x="1210" y="1"/>
                  </a:moveTo>
                  <a:cubicBezTo>
                    <a:pt x="838" y="1"/>
                    <a:pt x="1" y="559"/>
                    <a:pt x="745" y="559"/>
                  </a:cubicBezTo>
                  <a:cubicBezTo>
                    <a:pt x="1117" y="559"/>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21"/>
            <p:cNvSpPr/>
            <p:nvPr/>
          </p:nvSpPr>
          <p:spPr>
            <a:xfrm>
              <a:off x="4665975" y="1081963"/>
              <a:ext cx="47350" cy="18625"/>
            </a:xfrm>
            <a:custGeom>
              <a:rect b="b" l="l" r="r" t="t"/>
              <a:pathLst>
                <a:path extrusionOk="0" h="745" w="1894">
                  <a:moveTo>
                    <a:pt x="1149" y="0"/>
                  </a:moveTo>
                  <a:cubicBezTo>
                    <a:pt x="652" y="0"/>
                    <a:pt x="1" y="745"/>
                    <a:pt x="745" y="745"/>
                  </a:cubicBezTo>
                  <a:cubicBezTo>
                    <a:pt x="1242" y="745"/>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21"/>
            <p:cNvSpPr/>
            <p:nvPr/>
          </p:nvSpPr>
          <p:spPr>
            <a:xfrm>
              <a:off x="4713300" y="1136238"/>
              <a:ext cx="47325" cy="17100"/>
            </a:xfrm>
            <a:custGeom>
              <a:rect b="b" l="l" r="r" t="t"/>
              <a:pathLst>
                <a:path extrusionOk="0" h="684" w="1893">
                  <a:moveTo>
                    <a:pt x="1148" y="1"/>
                  </a:moveTo>
                  <a:cubicBezTo>
                    <a:pt x="682" y="1"/>
                    <a:pt x="0" y="683"/>
                    <a:pt x="714" y="683"/>
                  </a:cubicBezTo>
                  <a:cubicBezTo>
                    <a:pt x="1179" y="683"/>
                    <a:pt x="1892"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21"/>
            <p:cNvSpPr/>
            <p:nvPr/>
          </p:nvSpPr>
          <p:spPr>
            <a:xfrm>
              <a:off x="4745850" y="1218438"/>
              <a:ext cx="48900" cy="14775"/>
            </a:xfrm>
            <a:custGeom>
              <a:rect b="b" l="l" r="r" t="t"/>
              <a:pathLst>
                <a:path extrusionOk="0" h="591" w="1956">
                  <a:moveTo>
                    <a:pt x="1211" y="1"/>
                  </a:moveTo>
                  <a:cubicBezTo>
                    <a:pt x="807" y="1"/>
                    <a:pt x="1" y="590"/>
                    <a:pt x="745" y="590"/>
                  </a:cubicBezTo>
                  <a:cubicBezTo>
                    <a:pt x="1149" y="590"/>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21"/>
            <p:cNvSpPr/>
            <p:nvPr/>
          </p:nvSpPr>
          <p:spPr>
            <a:xfrm>
              <a:off x="4675300" y="1188963"/>
              <a:ext cx="48875" cy="13225"/>
            </a:xfrm>
            <a:custGeom>
              <a:rect b="b" l="l" r="r" t="t"/>
              <a:pathLst>
                <a:path extrusionOk="0" h="529" w="1955">
                  <a:moveTo>
                    <a:pt x="1210" y="1"/>
                  </a:moveTo>
                  <a:cubicBezTo>
                    <a:pt x="838" y="1"/>
                    <a:pt x="0" y="528"/>
                    <a:pt x="745" y="528"/>
                  </a:cubicBezTo>
                  <a:cubicBezTo>
                    <a:pt x="1117" y="528"/>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21"/>
            <p:cNvSpPr/>
            <p:nvPr/>
          </p:nvSpPr>
          <p:spPr>
            <a:xfrm>
              <a:off x="4790050" y="1182613"/>
              <a:ext cx="27950" cy="15700"/>
            </a:xfrm>
            <a:custGeom>
              <a:rect b="b" l="l" r="r" t="t"/>
              <a:pathLst>
                <a:path extrusionOk="0" h="628" w="1118">
                  <a:moveTo>
                    <a:pt x="859" y="1"/>
                  </a:moveTo>
                  <a:cubicBezTo>
                    <a:pt x="530" y="1"/>
                    <a:pt x="1" y="154"/>
                    <a:pt x="1" y="410"/>
                  </a:cubicBezTo>
                  <a:lnTo>
                    <a:pt x="1" y="534"/>
                  </a:lnTo>
                  <a:cubicBezTo>
                    <a:pt x="1" y="598"/>
                    <a:pt x="99" y="627"/>
                    <a:pt x="237" y="627"/>
                  </a:cubicBezTo>
                  <a:cubicBezTo>
                    <a:pt x="565" y="627"/>
                    <a:pt x="1118" y="464"/>
                    <a:pt x="1118" y="224"/>
                  </a:cubicBezTo>
                  <a:lnTo>
                    <a:pt x="1118" y="100"/>
                  </a:lnTo>
                  <a:cubicBezTo>
                    <a:pt x="1118" y="32"/>
                    <a:pt x="1009" y="1"/>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21"/>
            <p:cNvSpPr/>
            <p:nvPr/>
          </p:nvSpPr>
          <p:spPr>
            <a:xfrm>
              <a:off x="4759825" y="1112213"/>
              <a:ext cx="48100" cy="17850"/>
            </a:xfrm>
            <a:custGeom>
              <a:rect b="b" l="l" r="r" t="t"/>
              <a:pathLst>
                <a:path extrusionOk="0" h="714" w="1924">
                  <a:moveTo>
                    <a:pt x="1179" y="0"/>
                  </a:moveTo>
                  <a:cubicBezTo>
                    <a:pt x="683" y="0"/>
                    <a:pt x="0" y="714"/>
                    <a:pt x="745" y="714"/>
                  </a:cubicBezTo>
                  <a:cubicBezTo>
                    <a:pt x="1241" y="714"/>
                    <a:pt x="1923"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21"/>
            <p:cNvSpPr/>
            <p:nvPr/>
          </p:nvSpPr>
          <p:spPr>
            <a:xfrm>
              <a:off x="4745850" y="1033113"/>
              <a:ext cx="48900" cy="14750"/>
            </a:xfrm>
            <a:custGeom>
              <a:rect b="b" l="l" r="r" t="t"/>
              <a:pathLst>
                <a:path extrusionOk="0" h="590" w="1956">
                  <a:moveTo>
                    <a:pt x="1211" y="0"/>
                  </a:moveTo>
                  <a:cubicBezTo>
                    <a:pt x="807" y="0"/>
                    <a:pt x="1" y="590"/>
                    <a:pt x="745"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21"/>
            <p:cNvSpPr/>
            <p:nvPr/>
          </p:nvSpPr>
          <p:spPr>
            <a:xfrm>
              <a:off x="4835825" y="1085838"/>
              <a:ext cx="44225" cy="10875"/>
            </a:xfrm>
            <a:custGeom>
              <a:rect b="b" l="l" r="r" t="t"/>
              <a:pathLst>
                <a:path extrusionOk="0" h="435" w="1769">
                  <a:moveTo>
                    <a:pt x="1241" y="0"/>
                  </a:moveTo>
                  <a:cubicBezTo>
                    <a:pt x="1024" y="0"/>
                    <a:pt x="0" y="435"/>
                    <a:pt x="527" y="435"/>
                  </a:cubicBezTo>
                  <a:cubicBezTo>
                    <a:pt x="745" y="435"/>
                    <a:pt x="1768"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21"/>
            <p:cNvSpPr/>
            <p:nvPr/>
          </p:nvSpPr>
          <p:spPr>
            <a:xfrm>
              <a:off x="4823400" y="1141663"/>
              <a:ext cx="48900" cy="13225"/>
            </a:xfrm>
            <a:custGeom>
              <a:rect b="b" l="l" r="r" t="t"/>
              <a:pathLst>
                <a:path extrusionOk="0" h="529" w="1956">
                  <a:moveTo>
                    <a:pt x="1211" y="1"/>
                  </a:moveTo>
                  <a:cubicBezTo>
                    <a:pt x="869" y="1"/>
                    <a:pt x="1" y="528"/>
                    <a:pt x="745" y="528"/>
                  </a:cubicBezTo>
                  <a:cubicBezTo>
                    <a:pt x="1086" y="528"/>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21"/>
            <p:cNvSpPr/>
            <p:nvPr/>
          </p:nvSpPr>
          <p:spPr>
            <a:xfrm>
              <a:off x="4817200" y="1019913"/>
              <a:ext cx="41125" cy="20975"/>
            </a:xfrm>
            <a:custGeom>
              <a:rect b="b" l="l" r="r" t="t"/>
              <a:pathLst>
                <a:path extrusionOk="0" h="839" w="1645">
                  <a:moveTo>
                    <a:pt x="869" y="1"/>
                  </a:moveTo>
                  <a:cubicBezTo>
                    <a:pt x="218" y="1"/>
                    <a:pt x="1" y="838"/>
                    <a:pt x="776" y="838"/>
                  </a:cubicBezTo>
                  <a:cubicBezTo>
                    <a:pt x="1428" y="838"/>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21"/>
            <p:cNvSpPr/>
            <p:nvPr/>
          </p:nvSpPr>
          <p:spPr>
            <a:xfrm>
              <a:off x="4793950" y="941588"/>
              <a:ext cx="39575" cy="22525"/>
            </a:xfrm>
            <a:custGeom>
              <a:rect b="b" l="l" r="r" t="t"/>
              <a:pathLst>
                <a:path extrusionOk="0" h="901" w="1583">
                  <a:moveTo>
                    <a:pt x="838" y="1"/>
                  </a:moveTo>
                  <a:cubicBezTo>
                    <a:pt x="186" y="1"/>
                    <a:pt x="0" y="900"/>
                    <a:pt x="745" y="900"/>
                  </a:cubicBezTo>
                  <a:cubicBezTo>
                    <a:pt x="1427" y="900"/>
                    <a:pt x="1582"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21"/>
            <p:cNvSpPr/>
            <p:nvPr/>
          </p:nvSpPr>
          <p:spPr>
            <a:xfrm>
              <a:off x="4736550" y="933063"/>
              <a:ext cx="48100" cy="19425"/>
            </a:xfrm>
            <a:custGeom>
              <a:rect b="b" l="l" r="r" t="t"/>
              <a:pathLst>
                <a:path extrusionOk="0" h="777" w="1924">
                  <a:moveTo>
                    <a:pt x="1148" y="1"/>
                  </a:moveTo>
                  <a:cubicBezTo>
                    <a:pt x="652" y="1"/>
                    <a:pt x="1" y="776"/>
                    <a:pt x="745" y="776"/>
                  </a:cubicBezTo>
                  <a:cubicBezTo>
                    <a:pt x="1241" y="776"/>
                    <a:pt x="1924"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21"/>
            <p:cNvSpPr/>
            <p:nvPr/>
          </p:nvSpPr>
          <p:spPr>
            <a:xfrm>
              <a:off x="4797050" y="1301413"/>
              <a:ext cx="48100" cy="17100"/>
            </a:xfrm>
            <a:custGeom>
              <a:rect b="b" l="l" r="r" t="t"/>
              <a:pathLst>
                <a:path extrusionOk="0" h="684" w="1924">
                  <a:moveTo>
                    <a:pt x="1179" y="1"/>
                  </a:moveTo>
                  <a:cubicBezTo>
                    <a:pt x="714" y="1"/>
                    <a:pt x="0" y="683"/>
                    <a:pt x="745" y="683"/>
                  </a:cubicBezTo>
                  <a:cubicBezTo>
                    <a:pt x="1210" y="683"/>
                    <a:pt x="192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21"/>
            <p:cNvSpPr/>
            <p:nvPr/>
          </p:nvSpPr>
          <p:spPr>
            <a:xfrm>
              <a:off x="4773000" y="1385938"/>
              <a:ext cx="48875" cy="16325"/>
            </a:xfrm>
            <a:custGeom>
              <a:rect b="b" l="l" r="r" t="t"/>
              <a:pathLst>
                <a:path extrusionOk="0" h="653" w="1955">
                  <a:moveTo>
                    <a:pt x="1179" y="1"/>
                  </a:moveTo>
                  <a:cubicBezTo>
                    <a:pt x="776" y="1"/>
                    <a:pt x="1" y="652"/>
                    <a:pt x="745" y="652"/>
                  </a:cubicBezTo>
                  <a:cubicBezTo>
                    <a:pt x="1179" y="652"/>
                    <a:pt x="1955"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21"/>
            <p:cNvSpPr/>
            <p:nvPr/>
          </p:nvSpPr>
          <p:spPr>
            <a:xfrm>
              <a:off x="4849000" y="1418513"/>
              <a:ext cx="45000" cy="11650"/>
            </a:xfrm>
            <a:custGeom>
              <a:rect b="b" l="l" r="r" t="t"/>
              <a:pathLst>
                <a:path extrusionOk="0" h="466" w="1800">
                  <a:moveTo>
                    <a:pt x="1272" y="1"/>
                  </a:moveTo>
                  <a:cubicBezTo>
                    <a:pt x="1024" y="1"/>
                    <a:pt x="0" y="466"/>
                    <a:pt x="528" y="466"/>
                  </a:cubicBezTo>
                  <a:cubicBezTo>
                    <a:pt x="776" y="466"/>
                    <a:pt x="1800"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21"/>
            <p:cNvSpPr/>
            <p:nvPr/>
          </p:nvSpPr>
          <p:spPr>
            <a:xfrm>
              <a:off x="4797050" y="1462713"/>
              <a:ext cx="48100" cy="17875"/>
            </a:xfrm>
            <a:custGeom>
              <a:rect b="b" l="l" r="r" t="t"/>
              <a:pathLst>
                <a:path extrusionOk="0" h="715" w="1924">
                  <a:moveTo>
                    <a:pt x="1148" y="1"/>
                  </a:moveTo>
                  <a:cubicBezTo>
                    <a:pt x="683" y="1"/>
                    <a:pt x="0" y="714"/>
                    <a:pt x="745" y="714"/>
                  </a:cubicBezTo>
                  <a:cubicBezTo>
                    <a:pt x="1241" y="714"/>
                    <a:pt x="192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21"/>
            <p:cNvSpPr/>
            <p:nvPr/>
          </p:nvSpPr>
          <p:spPr>
            <a:xfrm>
              <a:off x="4666750" y="1428588"/>
              <a:ext cx="45800" cy="11675"/>
            </a:xfrm>
            <a:custGeom>
              <a:rect b="b" l="l" r="r" t="t"/>
              <a:pathLst>
                <a:path extrusionOk="0" h="467" w="1832">
                  <a:moveTo>
                    <a:pt x="1273" y="1"/>
                  </a:moveTo>
                  <a:cubicBezTo>
                    <a:pt x="1056"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21"/>
            <p:cNvSpPr/>
            <p:nvPr/>
          </p:nvSpPr>
          <p:spPr>
            <a:xfrm>
              <a:off x="4605500" y="1475138"/>
              <a:ext cx="40350" cy="20175"/>
            </a:xfrm>
            <a:custGeom>
              <a:rect b="b" l="l" r="r" t="t"/>
              <a:pathLst>
                <a:path extrusionOk="0" h="807" w="1614">
                  <a:moveTo>
                    <a:pt x="869" y="0"/>
                  </a:moveTo>
                  <a:cubicBezTo>
                    <a:pt x="218" y="0"/>
                    <a:pt x="0" y="807"/>
                    <a:pt x="745" y="807"/>
                  </a:cubicBezTo>
                  <a:cubicBezTo>
                    <a:pt x="1396" y="807"/>
                    <a:pt x="1613"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21"/>
            <p:cNvSpPr/>
            <p:nvPr/>
          </p:nvSpPr>
          <p:spPr>
            <a:xfrm>
              <a:off x="4523300" y="1526313"/>
              <a:ext cx="49650" cy="12425"/>
            </a:xfrm>
            <a:custGeom>
              <a:rect b="b" l="l" r="r" t="t"/>
              <a:pathLst>
                <a:path extrusionOk="0" h="497" w="1986">
                  <a:moveTo>
                    <a:pt x="1241" y="0"/>
                  </a:moveTo>
                  <a:cubicBezTo>
                    <a:pt x="900" y="0"/>
                    <a:pt x="0" y="497"/>
                    <a:pt x="745" y="497"/>
                  </a:cubicBezTo>
                  <a:cubicBezTo>
                    <a:pt x="1086" y="497"/>
                    <a:pt x="1986"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21"/>
            <p:cNvSpPr/>
            <p:nvPr/>
          </p:nvSpPr>
          <p:spPr>
            <a:xfrm>
              <a:off x="4420150" y="1491413"/>
              <a:ext cx="40350" cy="20950"/>
            </a:xfrm>
            <a:custGeom>
              <a:rect b="b" l="l" r="r" t="t"/>
              <a:pathLst>
                <a:path extrusionOk="0" h="838" w="1614">
                  <a:moveTo>
                    <a:pt x="869" y="0"/>
                  </a:moveTo>
                  <a:cubicBezTo>
                    <a:pt x="218" y="0"/>
                    <a:pt x="1" y="838"/>
                    <a:pt x="776" y="838"/>
                  </a:cubicBezTo>
                  <a:cubicBezTo>
                    <a:pt x="1397" y="838"/>
                    <a:pt x="161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21"/>
            <p:cNvSpPr/>
            <p:nvPr/>
          </p:nvSpPr>
          <p:spPr>
            <a:xfrm>
              <a:off x="4325550" y="1385163"/>
              <a:ext cx="48100" cy="17875"/>
            </a:xfrm>
            <a:custGeom>
              <a:rect b="b" l="l" r="r" t="t"/>
              <a:pathLst>
                <a:path extrusionOk="0" h="715" w="1924">
                  <a:moveTo>
                    <a:pt x="1179" y="1"/>
                  </a:moveTo>
                  <a:cubicBezTo>
                    <a:pt x="683" y="1"/>
                    <a:pt x="0" y="714"/>
                    <a:pt x="745" y="714"/>
                  </a:cubicBezTo>
                  <a:cubicBezTo>
                    <a:pt x="1210" y="714"/>
                    <a:pt x="192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21"/>
            <p:cNvSpPr/>
            <p:nvPr/>
          </p:nvSpPr>
          <p:spPr>
            <a:xfrm>
              <a:off x="4386800" y="1437913"/>
              <a:ext cx="40350" cy="20950"/>
            </a:xfrm>
            <a:custGeom>
              <a:rect b="b" l="l" r="r" t="t"/>
              <a:pathLst>
                <a:path extrusionOk="0" h="838" w="1614">
                  <a:moveTo>
                    <a:pt x="838" y="0"/>
                  </a:moveTo>
                  <a:cubicBezTo>
                    <a:pt x="187" y="0"/>
                    <a:pt x="1" y="838"/>
                    <a:pt x="745" y="838"/>
                  </a:cubicBezTo>
                  <a:cubicBezTo>
                    <a:pt x="1397" y="838"/>
                    <a:pt x="1614" y="0"/>
                    <a:pt x="8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21"/>
            <p:cNvSpPr/>
            <p:nvPr/>
          </p:nvSpPr>
          <p:spPr>
            <a:xfrm>
              <a:off x="4489950" y="1434813"/>
              <a:ext cx="48875" cy="19400"/>
            </a:xfrm>
            <a:custGeom>
              <a:rect b="b" l="l" r="r" t="t"/>
              <a:pathLst>
                <a:path extrusionOk="0" h="776" w="1955">
                  <a:moveTo>
                    <a:pt x="1179" y="0"/>
                  </a:moveTo>
                  <a:cubicBezTo>
                    <a:pt x="652" y="0"/>
                    <a:pt x="0" y="776"/>
                    <a:pt x="776" y="776"/>
                  </a:cubicBezTo>
                  <a:cubicBezTo>
                    <a:pt x="1272" y="776"/>
                    <a:pt x="1955"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21"/>
            <p:cNvSpPr/>
            <p:nvPr/>
          </p:nvSpPr>
          <p:spPr>
            <a:xfrm>
              <a:off x="4412400" y="1385938"/>
              <a:ext cx="48875" cy="16325"/>
            </a:xfrm>
            <a:custGeom>
              <a:rect b="b" l="l" r="r" t="t"/>
              <a:pathLst>
                <a:path extrusionOk="0" h="653" w="1955">
                  <a:moveTo>
                    <a:pt x="1210" y="1"/>
                  </a:moveTo>
                  <a:cubicBezTo>
                    <a:pt x="776" y="1"/>
                    <a:pt x="1" y="652"/>
                    <a:pt x="776" y="652"/>
                  </a:cubicBezTo>
                  <a:cubicBezTo>
                    <a:pt x="1210" y="652"/>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21"/>
            <p:cNvSpPr/>
            <p:nvPr/>
          </p:nvSpPr>
          <p:spPr>
            <a:xfrm>
              <a:off x="4390700" y="1351063"/>
              <a:ext cx="45775" cy="11650"/>
            </a:xfrm>
            <a:custGeom>
              <a:rect b="b" l="l" r="r" t="t"/>
              <a:pathLst>
                <a:path extrusionOk="0" h="466" w="1831">
                  <a:moveTo>
                    <a:pt x="1272" y="0"/>
                  </a:moveTo>
                  <a:cubicBezTo>
                    <a:pt x="1024" y="0"/>
                    <a:pt x="0" y="465"/>
                    <a:pt x="558" y="465"/>
                  </a:cubicBezTo>
                  <a:cubicBezTo>
                    <a:pt x="807" y="465"/>
                    <a:pt x="1830"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21"/>
            <p:cNvSpPr/>
            <p:nvPr/>
          </p:nvSpPr>
          <p:spPr>
            <a:xfrm>
              <a:off x="4480650" y="1385163"/>
              <a:ext cx="47325" cy="17875"/>
            </a:xfrm>
            <a:custGeom>
              <a:rect b="b" l="l" r="r" t="t"/>
              <a:pathLst>
                <a:path extrusionOk="0" h="715" w="1893">
                  <a:moveTo>
                    <a:pt x="1148" y="1"/>
                  </a:moveTo>
                  <a:cubicBezTo>
                    <a:pt x="683" y="1"/>
                    <a:pt x="0" y="714"/>
                    <a:pt x="745" y="714"/>
                  </a:cubicBezTo>
                  <a:cubicBezTo>
                    <a:pt x="1210" y="714"/>
                    <a:pt x="1892"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21"/>
            <p:cNvSpPr/>
            <p:nvPr/>
          </p:nvSpPr>
          <p:spPr>
            <a:xfrm>
              <a:off x="4614800" y="1540263"/>
              <a:ext cx="48100" cy="17100"/>
            </a:xfrm>
            <a:custGeom>
              <a:rect b="b" l="l" r="r" t="t"/>
              <a:pathLst>
                <a:path extrusionOk="0" h="684" w="1924">
                  <a:moveTo>
                    <a:pt x="1179" y="1"/>
                  </a:moveTo>
                  <a:cubicBezTo>
                    <a:pt x="745" y="1"/>
                    <a:pt x="1" y="683"/>
                    <a:pt x="745" y="683"/>
                  </a:cubicBezTo>
                  <a:cubicBezTo>
                    <a:pt x="1210" y="683"/>
                    <a:pt x="192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21"/>
            <p:cNvSpPr/>
            <p:nvPr/>
          </p:nvSpPr>
          <p:spPr>
            <a:xfrm>
              <a:off x="4665200" y="1595338"/>
              <a:ext cx="48900" cy="14750"/>
            </a:xfrm>
            <a:custGeom>
              <a:rect b="b" l="l" r="r" t="t"/>
              <a:pathLst>
                <a:path extrusionOk="0" h="590" w="1956">
                  <a:moveTo>
                    <a:pt x="1211" y="0"/>
                  </a:moveTo>
                  <a:cubicBezTo>
                    <a:pt x="807" y="0"/>
                    <a:pt x="1" y="589"/>
                    <a:pt x="745" y="589"/>
                  </a:cubicBezTo>
                  <a:cubicBezTo>
                    <a:pt x="1149" y="589"/>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21"/>
            <p:cNvSpPr/>
            <p:nvPr/>
          </p:nvSpPr>
          <p:spPr>
            <a:xfrm>
              <a:off x="4699325" y="1483663"/>
              <a:ext cx="48100" cy="16300"/>
            </a:xfrm>
            <a:custGeom>
              <a:rect b="b" l="l" r="r" t="t"/>
              <a:pathLst>
                <a:path extrusionOk="0" h="652" w="1924">
                  <a:moveTo>
                    <a:pt x="1179" y="0"/>
                  </a:moveTo>
                  <a:cubicBezTo>
                    <a:pt x="745" y="0"/>
                    <a:pt x="1" y="652"/>
                    <a:pt x="745" y="652"/>
                  </a:cubicBezTo>
                  <a:cubicBezTo>
                    <a:pt x="1179" y="652"/>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21"/>
            <p:cNvSpPr/>
            <p:nvPr/>
          </p:nvSpPr>
          <p:spPr>
            <a:xfrm>
              <a:off x="4773775" y="1538713"/>
              <a:ext cx="40350" cy="20200"/>
            </a:xfrm>
            <a:custGeom>
              <a:rect b="b" l="l" r="r" t="t"/>
              <a:pathLst>
                <a:path extrusionOk="0" h="808" w="1614">
                  <a:moveTo>
                    <a:pt x="869" y="1"/>
                  </a:moveTo>
                  <a:cubicBezTo>
                    <a:pt x="218" y="1"/>
                    <a:pt x="1" y="807"/>
                    <a:pt x="745" y="807"/>
                  </a:cubicBezTo>
                  <a:cubicBezTo>
                    <a:pt x="1396" y="807"/>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21"/>
            <p:cNvSpPr/>
            <p:nvPr/>
          </p:nvSpPr>
          <p:spPr>
            <a:xfrm>
              <a:off x="4708625" y="1531738"/>
              <a:ext cx="48900" cy="14750"/>
            </a:xfrm>
            <a:custGeom>
              <a:rect b="b" l="l" r="r" t="t"/>
              <a:pathLst>
                <a:path extrusionOk="0" h="590" w="1956">
                  <a:moveTo>
                    <a:pt x="1211" y="0"/>
                  </a:moveTo>
                  <a:cubicBezTo>
                    <a:pt x="838" y="0"/>
                    <a:pt x="1" y="590"/>
                    <a:pt x="776"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21"/>
            <p:cNvSpPr/>
            <p:nvPr/>
          </p:nvSpPr>
          <p:spPr>
            <a:xfrm>
              <a:off x="4847450" y="1533288"/>
              <a:ext cx="48100" cy="17850"/>
            </a:xfrm>
            <a:custGeom>
              <a:rect b="b" l="l" r="r" t="t"/>
              <a:pathLst>
                <a:path extrusionOk="0" h="714" w="1924">
                  <a:moveTo>
                    <a:pt x="1148" y="1"/>
                  </a:moveTo>
                  <a:cubicBezTo>
                    <a:pt x="683" y="1"/>
                    <a:pt x="0" y="714"/>
                    <a:pt x="745" y="714"/>
                  </a:cubicBezTo>
                  <a:cubicBezTo>
                    <a:pt x="1241" y="714"/>
                    <a:pt x="1924"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21"/>
            <p:cNvSpPr/>
            <p:nvPr/>
          </p:nvSpPr>
          <p:spPr>
            <a:xfrm>
              <a:off x="4893975" y="1486763"/>
              <a:ext cx="48875" cy="17075"/>
            </a:xfrm>
            <a:custGeom>
              <a:rect b="b" l="l" r="r" t="t"/>
              <a:pathLst>
                <a:path extrusionOk="0" h="683" w="1955">
                  <a:moveTo>
                    <a:pt x="1210" y="0"/>
                  </a:moveTo>
                  <a:cubicBezTo>
                    <a:pt x="745" y="0"/>
                    <a:pt x="1" y="683"/>
                    <a:pt x="776" y="683"/>
                  </a:cubicBezTo>
                  <a:cubicBezTo>
                    <a:pt x="1210" y="683"/>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21"/>
            <p:cNvSpPr/>
            <p:nvPr/>
          </p:nvSpPr>
          <p:spPr>
            <a:xfrm>
              <a:off x="4935075" y="1539488"/>
              <a:ext cx="41125" cy="19425"/>
            </a:xfrm>
            <a:custGeom>
              <a:rect b="b" l="l" r="r" t="t"/>
              <a:pathLst>
                <a:path extrusionOk="0" h="777" w="1645">
                  <a:moveTo>
                    <a:pt x="869" y="1"/>
                  </a:moveTo>
                  <a:cubicBezTo>
                    <a:pt x="249" y="1"/>
                    <a:pt x="1" y="776"/>
                    <a:pt x="776" y="776"/>
                  </a:cubicBezTo>
                  <a:cubicBezTo>
                    <a:pt x="1396" y="776"/>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21"/>
            <p:cNvSpPr/>
            <p:nvPr/>
          </p:nvSpPr>
          <p:spPr>
            <a:xfrm>
              <a:off x="5052175" y="1534063"/>
              <a:ext cx="48875" cy="16300"/>
            </a:xfrm>
            <a:custGeom>
              <a:rect b="b" l="l" r="r" t="t"/>
              <a:pathLst>
                <a:path extrusionOk="0" h="652" w="1955">
                  <a:moveTo>
                    <a:pt x="1210" y="1"/>
                  </a:moveTo>
                  <a:cubicBezTo>
                    <a:pt x="776" y="1"/>
                    <a:pt x="1" y="652"/>
                    <a:pt x="776" y="652"/>
                  </a:cubicBezTo>
                  <a:cubicBezTo>
                    <a:pt x="1179" y="652"/>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21"/>
            <p:cNvSpPr/>
            <p:nvPr/>
          </p:nvSpPr>
          <p:spPr>
            <a:xfrm>
              <a:off x="4990125" y="1492963"/>
              <a:ext cx="45800" cy="11650"/>
            </a:xfrm>
            <a:custGeom>
              <a:rect b="b" l="l" r="r" t="t"/>
              <a:pathLst>
                <a:path extrusionOk="0" h="466" w="1832">
                  <a:moveTo>
                    <a:pt x="1273" y="1"/>
                  </a:moveTo>
                  <a:cubicBezTo>
                    <a:pt x="1025"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21"/>
            <p:cNvSpPr/>
            <p:nvPr/>
          </p:nvSpPr>
          <p:spPr>
            <a:xfrm>
              <a:off x="5147550" y="1501488"/>
              <a:ext cx="40350" cy="20975"/>
            </a:xfrm>
            <a:custGeom>
              <a:rect b="b" l="l" r="r" t="t"/>
              <a:pathLst>
                <a:path extrusionOk="0" h="839" w="1614">
                  <a:moveTo>
                    <a:pt x="869" y="1"/>
                  </a:moveTo>
                  <a:cubicBezTo>
                    <a:pt x="218" y="1"/>
                    <a:pt x="1" y="838"/>
                    <a:pt x="745" y="838"/>
                  </a:cubicBezTo>
                  <a:cubicBezTo>
                    <a:pt x="1397" y="838"/>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21"/>
            <p:cNvSpPr/>
            <p:nvPr/>
          </p:nvSpPr>
          <p:spPr>
            <a:xfrm>
              <a:off x="5080100" y="1468138"/>
              <a:ext cx="40350" cy="20200"/>
            </a:xfrm>
            <a:custGeom>
              <a:rect b="b" l="l" r="r" t="t"/>
              <a:pathLst>
                <a:path extrusionOk="0" h="808" w="1614">
                  <a:moveTo>
                    <a:pt x="869" y="1"/>
                  </a:moveTo>
                  <a:cubicBezTo>
                    <a:pt x="217" y="1"/>
                    <a:pt x="0" y="807"/>
                    <a:pt x="745" y="807"/>
                  </a:cubicBezTo>
                  <a:cubicBezTo>
                    <a:pt x="1396" y="807"/>
                    <a:pt x="1613"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21"/>
            <p:cNvSpPr/>
            <p:nvPr/>
          </p:nvSpPr>
          <p:spPr>
            <a:xfrm>
              <a:off x="5047525" y="1438688"/>
              <a:ext cx="45000" cy="11650"/>
            </a:xfrm>
            <a:custGeom>
              <a:rect b="b" l="l" r="r" t="t"/>
              <a:pathLst>
                <a:path extrusionOk="0" h="466" w="1800">
                  <a:moveTo>
                    <a:pt x="1272" y="0"/>
                  </a:moveTo>
                  <a:cubicBezTo>
                    <a:pt x="1024" y="0"/>
                    <a:pt x="0" y="465"/>
                    <a:pt x="528" y="465"/>
                  </a:cubicBezTo>
                  <a:cubicBezTo>
                    <a:pt x="776" y="465"/>
                    <a:pt x="1800"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21"/>
            <p:cNvSpPr/>
            <p:nvPr/>
          </p:nvSpPr>
          <p:spPr>
            <a:xfrm>
              <a:off x="5082425" y="1343288"/>
              <a:ext cx="48875" cy="14000"/>
            </a:xfrm>
            <a:custGeom>
              <a:rect b="b" l="l" r="r" t="t"/>
              <a:pathLst>
                <a:path extrusionOk="0" h="560" w="1955">
                  <a:moveTo>
                    <a:pt x="1210" y="1"/>
                  </a:moveTo>
                  <a:cubicBezTo>
                    <a:pt x="838" y="1"/>
                    <a:pt x="0" y="559"/>
                    <a:pt x="745" y="559"/>
                  </a:cubicBezTo>
                  <a:cubicBezTo>
                    <a:pt x="1148" y="559"/>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21"/>
            <p:cNvSpPr/>
            <p:nvPr/>
          </p:nvSpPr>
          <p:spPr>
            <a:xfrm>
              <a:off x="5102575" y="1403788"/>
              <a:ext cx="49650" cy="13975"/>
            </a:xfrm>
            <a:custGeom>
              <a:rect b="b" l="l" r="r" t="t"/>
              <a:pathLst>
                <a:path extrusionOk="0" h="559" w="1986">
                  <a:moveTo>
                    <a:pt x="1211" y="0"/>
                  </a:moveTo>
                  <a:cubicBezTo>
                    <a:pt x="838" y="0"/>
                    <a:pt x="1" y="559"/>
                    <a:pt x="776" y="559"/>
                  </a:cubicBezTo>
                  <a:cubicBezTo>
                    <a:pt x="1148" y="559"/>
                    <a:pt x="1986"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21"/>
            <p:cNvSpPr/>
            <p:nvPr/>
          </p:nvSpPr>
          <p:spPr>
            <a:xfrm>
              <a:off x="5170825" y="1422388"/>
              <a:ext cx="47325" cy="17100"/>
            </a:xfrm>
            <a:custGeom>
              <a:rect b="b" l="l" r="r" t="t"/>
              <a:pathLst>
                <a:path extrusionOk="0" h="684" w="1893">
                  <a:moveTo>
                    <a:pt x="1179" y="1"/>
                  </a:moveTo>
                  <a:cubicBezTo>
                    <a:pt x="714" y="1"/>
                    <a:pt x="0" y="683"/>
                    <a:pt x="745" y="683"/>
                  </a:cubicBezTo>
                  <a:cubicBezTo>
                    <a:pt x="1210" y="683"/>
                    <a:pt x="189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21"/>
            <p:cNvSpPr/>
            <p:nvPr/>
          </p:nvSpPr>
          <p:spPr>
            <a:xfrm>
              <a:off x="5211150" y="1368113"/>
              <a:ext cx="47325" cy="17850"/>
            </a:xfrm>
            <a:custGeom>
              <a:rect b="b" l="l" r="r" t="t"/>
              <a:pathLst>
                <a:path extrusionOk="0" h="714" w="1893">
                  <a:moveTo>
                    <a:pt x="1148" y="0"/>
                  </a:moveTo>
                  <a:cubicBezTo>
                    <a:pt x="683" y="0"/>
                    <a:pt x="0" y="714"/>
                    <a:pt x="745" y="714"/>
                  </a:cubicBezTo>
                  <a:cubicBezTo>
                    <a:pt x="1210" y="714"/>
                    <a:pt x="1893" y="0"/>
                    <a:pt x="1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21"/>
            <p:cNvSpPr/>
            <p:nvPr/>
          </p:nvSpPr>
          <p:spPr>
            <a:xfrm>
              <a:off x="5144450" y="1343288"/>
              <a:ext cx="40350" cy="20975"/>
            </a:xfrm>
            <a:custGeom>
              <a:rect b="b" l="l" r="r" t="t"/>
              <a:pathLst>
                <a:path extrusionOk="0" h="839" w="1614">
                  <a:moveTo>
                    <a:pt x="838" y="1"/>
                  </a:moveTo>
                  <a:cubicBezTo>
                    <a:pt x="187" y="1"/>
                    <a:pt x="1" y="838"/>
                    <a:pt x="745" y="838"/>
                  </a:cubicBezTo>
                  <a:cubicBezTo>
                    <a:pt x="1397" y="838"/>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21"/>
            <p:cNvSpPr/>
            <p:nvPr/>
          </p:nvSpPr>
          <p:spPr>
            <a:xfrm>
              <a:off x="5170050" y="1309163"/>
              <a:ext cx="48875" cy="14775"/>
            </a:xfrm>
            <a:custGeom>
              <a:rect b="b" l="l" r="r" t="t"/>
              <a:pathLst>
                <a:path extrusionOk="0" h="591" w="1955">
                  <a:moveTo>
                    <a:pt x="1210" y="1"/>
                  </a:moveTo>
                  <a:cubicBezTo>
                    <a:pt x="807" y="1"/>
                    <a:pt x="0" y="590"/>
                    <a:pt x="776" y="590"/>
                  </a:cubicBezTo>
                  <a:cubicBezTo>
                    <a:pt x="1148" y="590"/>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21"/>
            <p:cNvSpPr/>
            <p:nvPr/>
          </p:nvSpPr>
          <p:spPr>
            <a:xfrm>
              <a:off x="4761375" y="1715538"/>
              <a:ext cx="45000" cy="10875"/>
            </a:xfrm>
            <a:custGeom>
              <a:rect b="b" l="l" r="r" t="t"/>
              <a:pathLst>
                <a:path extrusionOk="0" h="435" w="1800">
                  <a:moveTo>
                    <a:pt x="1272" y="0"/>
                  </a:moveTo>
                  <a:cubicBezTo>
                    <a:pt x="1024" y="0"/>
                    <a:pt x="0" y="434"/>
                    <a:pt x="528" y="434"/>
                  </a:cubicBezTo>
                  <a:cubicBezTo>
                    <a:pt x="776" y="434"/>
                    <a:pt x="1799"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21"/>
            <p:cNvSpPr/>
            <p:nvPr/>
          </p:nvSpPr>
          <p:spPr>
            <a:xfrm>
              <a:off x="4726475" y="1661238"/>
              <a:ext cx="47325" cy="17875"/>
            </a:xfrm>
            <a:custGeom>
              <a:rect b="b" l="l" r="r" t="t"/>
              <a:pathLst>
                <a:path extrusionOk="0" h="715" w="1893">
                  <a:moveTo>
                    <a:pt x="1148" y="1"/>
                  </a:moveTo>
                  <a:cubicBezTo>
                    <a:pt x="683" y="1"/>
                    <a:pt x="0" y="714"/>
                    <a:pt x="745" y="714"/>
                  </a:cubicBezTo>
                  <a:cubicBezTo>
                    <a:pt x="1210" y="714"/>
                    <a:pt x="189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21"/>
            <p:cNvSpPr/>
            <p:nvPr/>
          </p:nvSpPr>
          <p:spPr>
            <a:xfrm>
              <a:off x="4748950" y="1626338"/>
              <a:ext cx="49675" cy="14000"/>
            </a:xfrm>
            <a:custGeom>
              <a:rect b="b" l="l" r="r" t="t"/>
              <a:pathLst>
                <a:path extrusionOk="0" h="560" w="1987">
                  <a:moveTo>
                    <a:pt x="1211" y="1"/>
                  </a:moveTo>
                  <a:cubicBezTo>
                    <a:pt x="869" y="1"/>
                    <a:pt x="1" y="559"/>
                    <a:pt x="776" y="559"/>
                  </a:cubicBezTo>
                  <a:cubicBezTo>
                    <a:pt x="1118" y="559"/>
                    <a:pt x="1986"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21"/>
            <p:cNvSpPr/>
            <p:nvPr/>
          </p:nvSpPr>
          <p:spPr>
            <a:xfrm>
              <a:off x="4823400" y="1627113"/>
              <a:ext cx="48900" cy="12450"/>
            </a:xfrm>
            <a:custGeom>
              <a:rect b="b" l="l" r="r" t="t"/>
              <a:pathLst>
                <a:path extrusionOk="0" h="498" w="1956">
                  <a:moveTo>
                    <a:pt x="1211" y="1"/>
                  </a:moveTo>
                  <a:cubicBezTo>
                    <a:pt x="869" y="1"/>
                    <a:pt x="1" y="497"/>
                    <a:pt x="745" y="497"/>
                  </a:cubicBezTo>
                  <a:cubicBezTo>
                    <a:pt x="1055" y="497"/>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21"/>
            <p:cNvSpPr/>
            <p:nvPr/>
          </p:nvSpPr>
          <p:spPr>
            <a:xfrm>
              <a:off x="4826500" y="1686063"/>
              <a:ext cx="48900" cy="15525"/>
            </a:xfrm>
            <a:custGeom>
              <a:rect b="b" l="l" r="r" t="t"/>
              <a:pathLst>
                <a:path extrusionOk="0" h="621" w="1956">
                  <a:moveTo>
                    <a:pt x="1211" y="0"/>
                  </a:moveTo>
                  <a:cubicBezTo>
                    <a:pt x="807" y="0"/>
                    <a:pt x="1" y="621"/>
                    <a:pt x="776" y="621"/>
                  </a:cubicBezTo>
                  <a:cubicBezTo>
                    <a:pt x="1180" y="621"/>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21"/>
            <p:cNvSpPr/>
            <p:nvPr/>
          </p:nvSpPr>
          <p:spPr>
            <a:xfrm>
              <a:off x="4853650" y="1797738"/>
              <a:ext cx="48875" cy="14750"/>
            </a:xfrm>
            <a:custGeom>
              <a:rect b="b" l="l" r="r" t="t"/>
              <a:pathLst>
                <a:path extrusionOk="0" h="590" w="1955">
                  <a:moveTo>
                    <a:pt x="1210" y="0"/>
                  </a:moveTo>
                  <a:cubicBezTo>
                    <a:pt x="807" y="0"/>
                    <a:pt x="1" y="589"/>
                    <a:pt x="745" y="589"/>
                  </a:cubicBezTo>
                  <a:cubicBezTo>
                    <a:pt x="1148" y="589"/>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21"/>
            <p:cNvSpPr/>
            <p:nvPr/>
          </p:nvSpPr>
          <p:spPr>
            <a:xfrm>
              <a:off x="4736550" y="1811688"/>
              <a:ext cx="48100" cy="19400"/>
            </a:xfrm>
            <a:custGeom>
              <a:rect b="b" l="l" r="r" t="t"/>
              <a:pathLst>
                <a:path extrusionOk="0" h="776" w="1924">
                  <a:moveTo>
                    <a:pt x="1148" y="0"/>
                  </a:moveTo>
                  <a:cubicBezTo>
                    <a:pt x="652" y="0"/>
                    <a:pt x="1" y="776"/>
                    <a:pt x="745" y="776"/>
                  </a:cubicBezTo>
                  <a:cubicBezTo>
                    <a:pt x="1241" y="776"/>
                    <a:pt x="1924" y="0"/>
                    <a:pt x="1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21"/>
            <p:cNvSpPr/>
            <p:nvPr/>
          </p:nvSpPr>
          <p:spPr>
            <a:xfrm>
              <a:off x="4709400" y="1769813"/>
              <a:ext cx="48125" cy="16300"/>
            </a:xfrm>
            <a:custGeom>
              <a:rect b="b" l="l" r="r" t="t"/>
              <a:pathLst>
                <a:path extrusionOk="0" h="652" w="1925">
                  <a:moveTo>
                    <a:pt x="1180" y="0"/>
                  </a:moveTo>
                  <a:cubicBezTo>
                    <a:pt x="745" y="0"/>
                    <a:pt x="1" y="652"/>
                    <a:pt x="745" y="652"/>
                  </a:cubicBezTo>
                  <a:cubicBezTo>
                    <a:pt x="1180" y="652"/>
                    <a:pt x="1924" y="0"/>
                    <a:pt x="1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21"/>
            <p:cNvSpPr/>
            <p:nvPr/>
          </p:nvSpPr>
          <p:spPr>
            <a:xfrm>
              <a:off x="4789275" y="1773688"/>
              <a:ext cx="48900" cy="14750"/>
            </a:xfrm>
            <a:custGeom>
              <a:rect b="b" l="l" r="r" t="t"/>
              <a:pathLst>
                <a:path extrusionOk="0" h="590" w="1956">
                  <a:moveTo>
                    <a:pt x="1211" y="0"/>
                  </a:moveTo>
                  <a:cubicBezTo>
                    <a:pt x="838" y="0"/>
                    <a:pt x="1" y="590"/>
                    <a:pt x="776"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21"/>
            <p:cNvSpPr/>
            <p:nvPr/>
          </p:nvSpPr>
          <p:spPr>
            <a:xfrm>
              <a:off x="4614800" y="1852788"/>
              <a:ext cx="48100" cy="18625"/>
            </a:xfrm>
            <a:custGeom>
              <a:rect b="b" l="l" r="r" t="t"/>
              <a:pathLst>
                <a:path extrusionOk="0" h="745" w="1924">
                  <a:moveTo>
                    <a:pt x="1179" y="0"/>
                  </a:moveTo>
                  <a:cubicBezTo>
                    <a:pt x="683" y="0"/>
                    <a:pt x="1" y="745"/>
                    <a:pt x="776" y="745"/>
                  </a:cubicBezTo>
                  <a:cubicBezTo>
                    <a:pt x="1241" y="745"/>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21"/>
            <p:cNvSpPr/>
            <p:nvPr/>
          </p:nvSpPr>
          <p:spPr>
            <a:xfrm>
              <a:off x="4577575" y="1790738"/>
              <a:ext cx="48875" cy="15550"/>
            </a:xfrm>
            <a:custGeom>
              <a:rect b="b" l="l" r="r" t="t"/>
              <a:pathLst>
                <a:path extrusionOk="0" h="622" w="1955">
                  <a:moveTo>
                    <a:pt x="1210" y="1"/>
                  </a:moveTo>
                  <a:cubicBezTo>
                    <a:pt x="807" y="1"/>
                    <a:pt x="1" y="621"/>
                    <a:pt x="745" y="621"/>
                  </a:cubicBezTo>
                  <a:cubicBezTo>
                    <a:pt x="1148" y="621"/>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21"/>
            <p:cNvSpPr/>
            <p:nvPr/>
          </p:nvSpPr>
          <p:spPr>
            <a:xfrm>
              <a:off x="4478325" y="1836513"/>
              <a:ext cx="45000" cy="10875"/>
            </a:xfrm>
            <a:custGeom>
              <a:rect b="b" l="l" r="r" t="t"/>
              <a:pathLst>
                <a:path extrusionOk="0" h="435" w="1800">
                  <a:moveTo>
                    <a:pt x="1272" y="0"/>
                  </a:moveTo>
                  <a:cubicBezTo>
                    <a:pt x="1024" y="0"/>
                    <a:pt x="0" y="434"/>
                    <a:pt x="528" y="434"/>
                  </a:cubicBezTo>
                  <a:cubicBezTo>
                    <a:pt x="776" y="434"/>
                    <a:pt x="1799"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21"/>
            <p:cNvSpPr/>
            <p:nvPr/>
          </p:nvSpPr>
          <p:spPr>
            <a:xfrm>
              <a:off x="4523300" y="1889238"/>
              <a:ext cx="49650" cy="13200"/>
            </a:xfrm>
            <a:custGeom>
              <a:rect b="b" l="l" r="r" t="t"/>
              <a:pathLst>
                <a:path extrusionOk="0" h="528" w="1986">
                  <a:moveTo>
                    <a:pt x="1241" y="0"/>
                  </a:moveTo>
                  <a:cubicBezTo>
                    <a:pt x="869" y="0"/>
                    <a:pt x="0" y="528"/>
                    <a:pt x="776" y="528"/>
                  </a:cubicBezTo>
                  <a:cubicBezTo>
                    <a:pt x="1117" y="528"/>
                    <a:pt x="1986"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21"/>
            <p:cNvSpPr/>
            <p:nvPr/>
          </p:nvSpPr>
          <p:spPr>
            <a:xfrm>
              <a:off x="4406200" y="1883038"/>
              <a:ext cx="41125" cy="19400"/>
            </a:xfrm>
            <a:custGeom>
              <a:rect b="b" l="l" r="r" t="t"/>
              <a:pathLst>
                <a:path extrusionOk="0" h="776" w="1645">
                  <a:moveTo>
                    <a:pt x="869" y="0"/>
                  </a:moveTo>
                  <a:cubicBezTo>
                    <a:pt x="249" y="0"/>
                    <a:pt x="0" y="776"/>
                    <a:pt x="776" y="776"/>
                  </a:cubicBezTo>
                  <a:cubicBezTo>
                    <a:pt x="1396" y="776"/>
                    <a:pt x="164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21"/>
            <p:cNvSpPr/>
            <p:nvPr/>
          </p:nvSpPr>
          <p:spPr>
            <a:xfrm>
              <a:off x="4296850" y="1914038"/>
              <a:ext cx="45000" cy="10900"/>
            </a:xfrm>
            <a:custGeom>
              <a:rect b="b" l="l" r="r" t="t"/>
              <a:pathLst>
                <a:path extrusionOk="0" h="436" w="1800">
                  <a:moveTo>
                    <a:pt x="1272" y="1"/>
                  </a:moveTo>
                  <a:cubicBezTo>
                    <a:pt x="1024" y="1"/>
                    <a:pt x="1" y="435"/>
                    <a:pt x="528" y="435"/>
                  </a:cubicBezTo>
                  <a:cubicBezTo>
                    <a:pt x="745" y="435"/>
                    <a:pt x="1800"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21"/>
            <p:cNvSpPr/>
            <p:nvPr/>
          </p:nvSpPr>
          <p:spPr>
            <a:xfrm>
              <a:off x="4226275" y="1896988"/>
              <a:ext cx="45025" cy="10875"/>
            </a:xfrm>
            <a:custGeom>
              <a:rect b="b" l="l" r="r" t="t"/>
              <a:pathLst>
                <a:path extrusionOk="0" h="435" w="1801">
                  <a:moveTo>
                    <a:pt x="1242" y="1"/>
                  </a:moveTo>
                  <a:cubicBezTo>
                    <a:pt x="1025" y="1"/>
                    <a:pt x="1" y="435"/>
                    <a:pt x="528" y="435"/>
                  </a:cubicBezTo>
                  <a:cubicBezTo>
                    <a:pt x="745" y="435"/>
                    <a:pt x="1800" y="1"/>
                    <a:pt x="12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21"/>
            <p:cNvSpPr/>
            <p:nvPr/>
          </p:nvSpPr>
          <p:spPr>
            <a:xfrm>
              <a:off x="4203800" y="1841163"/>
              <a:ext cx="48875" cy="14750"/>
            </a:xfrm>
            <a:custGeom>
              <a:rect b="b" l="l" r="r" t="t"/>
              <a:pathLst>
                <a:path extrusionOk="0" h="590" w="1955">
                  <a:moveTo>
                    <a:pt x="1210" y="0"/>
                  </a:moveTo>
                  <a:cubicBezTo>
                    <a:pt x="807" y="0"/>
                    <a:pt x="0" y="590"/>
                    <a:pt x="745" y="590"/>
                  </a:cubicBezTo>
                  <a:cubicBezTo>
                    <a:pt x="1148" y="590"/>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21"/>
            <p:cNvSpPr/>
            <p:nvPr/>
          </p:nvSpPr>
          <p:spPr>
            <a:xfrm>
              <a:off x="4278250" y="1868288"/>
              <a:ext cx="41125" cy="20975"/>
            </a:xfrm>
            <a:custGeom>
              <a:rect b="b" l="l" r="r" t="t"/>
              <a:pathLst>
                <a:path extrusionOk="0" h="839" w="1645">
                  <a:moveTo>
                    <a:pt x="869" y="1"/>
                  </a:moveTo>
                  <a:cubicBezTo>
                    <a:pt x="217" y="1"/>
                    <a:pt x="0" y="838"/>
                    <a:pt x="776" y="838"/>
                  </a:cubicBezTo>
                  <a:cubicBezTo>
                    <a:pt x="1427" y="838"/>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21"/>
            <p:cNvSpPr/>
            <p:nvPr/>
          </p:nvSpPr>
          <p:spPr>
            <a:xfrm>
              <a:off x="4347250" y="1849688"/>
              <a:ext cx="45025" cy="11650"/>
            </a:xfrm>
            <a:custGeom>
              <a:rect b="b" l="l" r="r" t="t"/>
              <a:pathLst>
                <a:path extrusionOk="0" h="466" w="1801">
                  <a:moveTo>
                    <a:pt x="1273" y="0"/>
                  </a:moveTo>
                  <a:cubicBezTo>
                    <a:pt x="1025" y="0"/>
                    <a:pt x="1" y="466"/>
                    <a:pt x="528" y="466"/>
                  </a:cubicBezTo>
                  <a:cubicBezTo>
                    <a:pt x="776" y="466"/>
                    <a:pt x="1800" y="0"/>
                    <a:pt x="1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21"/>
            <p:cNvSpPr/>
            <p:nvPr/>
          </p:nvSpPr>
          <p:spPr>
            <a:xfrm>
              <a:off x="4279025" y="1821763"/>
              <a:ext cx="40350" cy="20975"/>
            </a:xfrm>
            <a:custGeom>
              <a:rect b="b" l="l" r="r" t="t"/>
              <a:pathLst>
                <a:path extrusionOk="0" h="839" w="1614">
                  <a:moveTo>
                    <a:pt x="838" y="1"/>
                  </a:moveTo>
                  <a:cubicBezTo>
                    <a:pt x="186" y="1"/>
                    <a:pt x="0" y="838"/>
                    <a:pt x="745" y="838"/>
                  </a:cubicBezTo>
                  <a:cubicBezTo>
                    <a:pt x="1396" y="838"/>
                    <a:pt x="1613"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21"/>
            <p:cNvSpPr/>
            <p:nvPr/>
          </p:nvSpPr>
          <p:spPr>
            <a:xfrm>
              <a:off x="4267375" y="1777563"/>
              <a:ext cx="49675" cy="13975"/>
            </a:xfrm>
            <a:custGeom>
              <a:rect b="b" l="l" r="r" t="t"/>
              <a:pathLst>
                <a:path extrusionOk="0" h="559" w="1987">
                  <a:moveTo>
                    <a:pt x="1211" y="1"/>
                  </a:moveTo>
                  <a:cubicBezTo>
                    <a:pt x="869" y="1"/>
                    <a:pt x="1" y="559"/>
                    <a:pt x="776" y="559"/>
                  </a:cubicBezTo>
                  <a:cubicBezTo>
                    <a:pt x="1149" y="559"/>
                    <a:pt x="1986"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21"/>
            <p:cNvSpPr/>
            <p:nvPr/>
          </p:nvSpPr>
          <p:spPr>
            <a:xfrm>
              <a:off x="4380600" y="1779113"/>
              <a:ext cx="45775" cy="11650"/>
            </a:xfrm>
            <a:custGeom>
              <a:rect b="b" l="l" r="r" t="t"/>
              <a:pathLst>
                <a:path extrusionOk="0" h="466" w="1831">
                  <a:moveTo>
                    <a:pt x="1273" y="1"/>
                  </a:moveTo>
                  <a:cubicBezTo>
                    <a:pt x="1024"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21"/>
            <p:cNvSpPr/>
            <p:nvPr/>
          </p:nvSpPr>
          <p:spPr>
            <a:xfrm>
              <a:off x="4466675" y="1789188"/>
              <a:ext cx="48900" cy="17100"/>
            </a:xfrm>
            <a:custGeom>
              <a:rect b="b" l="l" r="r" t="t"/>
              <a:pathLst>
                <a:path extrusionOk="0" h="684" w="1956">
                  <a:moveTo>
                    <a:pt x="1180" y="1"/>
                  </a:moveTo>
                  <a:cubicBezTo>
                    <a:pt x="745" y="1"/>
                    <a:pt x="1" y="683"/>
                    <a:pt x="745" y="683"/>
                  </a:cubicBezTo>
                  <a:cubicBezTo>
                    <a:pt x="1211" y="683"/>
                    <a:pt x="1955" y="1"/>
                    <a:pt x="1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21"/>
            <p:cNvSpPr/>
            <p:nvPr/>
          </p:nvSpPr>
          <p:spPr>
            <a:xfrm>
              <a:off x="4412400" y="1831063"/>
              <a:ext cx="48875" cy="14775"/>
            </a:xfrm>
            <a:custGeom>
              <a:rect b="b" l="l" r="r" t="t"/>
              <a:pathLst>
                <a:path extrusionOk="0" h="591" w="1955">
                  <a:moveTo>
                    <a:pt x="1210" y="1"/>
                  </a:moveTo>
                  <a:cubicBezTo>
                    <a:pt x="807" y="1"/>
                    <a:pt x="1" y="590"/>
                    <a:pt x="776" y="590"/>
                  </a:cubicBezTo>
                  <a:cubicBezTo>
                    <a:pt x="1148" y="590"/>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21"/>
            <p:cNvSpPr/>
            <p:nvPr/>
          </p:nvSpPr>
          <p:spPr>
            <a:xfrm>
              <a:off x="4500025" y="1963688"/>
              <a:ext cx="48875" cy="12425"/>
            </a:xfrm>
            <a:custGeom>
              <a:rect b="b" l="l" r="r" t="t"/>
              <a:pathLst>
                <a:path extrusionOk="0" h="497" w="1955">
                  <a:moveTo>
                    <a:pt x="1211" y="0"/>
                  </a:moveTo>
                  <a:cubicBezTo>
                    <a:pt x="900" y="0"/>
                    <a:pt x="1" y="496"/>
                    <a:pt x="745" y="496"/>
                  </a:cubicBezTo>
                  <a:cubicBezTo>
                    <a:pt x="1086" y="496"/>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21"/>
            <p:cNvSpPr/>
            <p:nvPr/>
          </p:nvSpPr>
          <p:spPr>
            <a:xfrm>
              <a:off x="4376725" y="1952813"/>
              <a:ext cx="40350" cy="20975"/>
            </a:xfrm>
            <a:custGeom>
              <a:rect b="b" l="l" r="r" t="t"/>
              <a:pathLst>
                <a:path extrusionOk="0" h="839" w="1614">
                  <a:moveTo>
                    <a:pt x="869" y="1"/>
                  </a:moveTo>
                  <a:cubicBezTo>
                    <a:pt x="218" y="1"/>
                    <a:pt x="1" y="838"/>
                    <a:pt x="776" y="838"/>
                  </a:cubicBezTo>
                  <a:cubicBezTo>
                    <a:pt x="1428" y="838"/>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21"/>
            <p:cNvSpPr/>
            <p:nvPr/>
          </p:nvSpPr>
          <p:spPr>
            <a:xfrm>
              <a:off x="4432575" y="1948163"/>
              <a:ext cx="48875" cy="16325"/>
            </a:xfrm>
            <a:custGeom>
              <a:rect b="b" l="l" r="r" t="t"/>
              <a:pathLst>
                <a:path extrusionOk="0" h="653" w="1955">
                  <a:moveTo>
                    <a:pt x="1210" y="1"/>
                  </a:moveTo>
                  <a:cubicBezTo>
                    <a:pt x="776" y="1"/>
                    <a:pt x="0" y="652"/>
                    <a:pt x="776" y="652"/>
                  </a:cubicBezTo>
                  <a:cubicBezTo>
                    <a:pt x="1210" y="652"/>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21"/>
            <p:cNvSpPr/>
            <p:nvPr/>
          </p:nvSpPr>
          <p:spPr>
            <a:xfrm>
              <a:off x="4634975" y="1941188"/>
              <a:ext cx="48875" cy="17100"/>
            </a:xfrm>
            <a:custGeom>
              <a:rect b="b" l="l" r="r" t="t"/>
              <a:pathLst>
                <a:path extrusionOk="0" h="684" w="1955">
                  <a:moveTo>
                    <a:pt x="1179" y="1"/>
                  </a:moveTo>
                  <a:cubicBezTo>
                    <a:pt x="745" y="1"/>
                    <a:pt x="0" y="683"/>
                    <a:pt x="745" y="683"/>
                  </a:cubicBezTo>
                  <a:cubicBezTo>
                    <a:pt x="1210" y="683"/>
                    <a:pt x="195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21"/>
            <p:cNvSpPr/>
            <p:nvPr/>
          </p:nvSpPr>
          <p:spPr>
            <a:xfrm>
              <a:off x="4548100" y="1961363"/>
              <a:ext cx="47350" cy="17075"/>
            </a:xfrm>
            <a:custGeom>
              <a:rect b="b" l="l" r="r" t="t"/>
              <a:pathLst>
                <a:path extrusionOk="0" h="683" w="1894">
                  <a:moveTo>
                    <a:pt x="1149" y="0"/>
                  </a:moveTo>
                  <a:cubicBezTo>
                    <a:pt x="683" y="0"/>
                    <a:pt x="1" y="683"/>
                    <a:pt x="745" y="683"/>
                  </a:cubicBezTo>
                  <a:cubicBezTo>
                    <a:pt x="1211" y="683"/>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21"/>
            <p:cNvSpPr/>
            <p:nvPr/>
          </p:nvSpPr>
          <p:spPr>
            <a:xfrm>
              <a:off x="4712525" y="1913263"/>
              <a:ext cx="48875" cy="12450"/>
            </a:xfrm>
            <a:custGeom>
              <a:rect b="b" l="l" r="r" t="t"/>
              <a:pathLst>
                <a:path extrusionOk="0" h="498" w="1955">
                  <a:moveTo>
                    <a:pt x="1210" y="1"/>
                  </a:moveTo>
                  <a:cubicBezTo>
                    <a:pt x="838" y="1"/>
                    <a:pt x="0" y="497"/>
                    <a:pt x="745" y="497"/>
                  </a:cubicBezTo>
                  <a:cubicBezTo>
                    <a:pt x="1086" y="497"/>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21"/>
            <p:cNvSpPr/>
            <p:nvPr/>
          </p:nvSpPr>
          <p:spPr>
            <a:xfrm>
              <a:off x="4689250" y="1983838"/>
              <a:ext cx="41125" cy="19425"/>
            </a:xfrm>
            <a:custGeom>
              <a:rect b="b" l="l" r="r" t="t"/>
              <a:pathLst>
                <a:path extrusionOk="0" h="777" w="1645">
                  <a:moveTo>
                    <a:pt x="869" y="1"/>
                  </a:moveTo>
                  <a:cubicBezTo>
                    <a:pt x="249" y="1"/>
                    <a:pt x="0" y="776"/>
                    <a:pt x="776" y="776"/>
                  </a:cubicBezTo>
                  <a:cubicBezTo>
                    <a:pt x="1396" y="776"/>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21"/>
            <p:cNvSpPr/>
            <p:nvPr/>
          </p:nvSpPr>
          <p:spPr>
            <a:xfrm>
              <a:off x="4755950" y="2000138"/>
              <a:ext cx="48875" cy="13200"/>
            </a:xfrm>
            <a:custGeom>
              <a:rect b="b" l="l" r="r" t="t"/>
              <a:pathLst>
                <a:path extrusionOk="0" h="528" w="1955">
                  <a:moveTo>
                    <a:pt x="1210" y="0"/>
                  </a:moveTo>
                  <a:cubicBezTo>
                    <a:pt x="869" y="0"/>
                    <a:pt x="0" y="527"/>
                    <a:pt x="745" y="527"/>
                  </a:cubicBezTo>
                  <a:cubicBezTo>
                    <a:pt x="1086" y="527"/>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21"/>
            <p:cNvSpPr/>
            <p:nvPr/>
          </p:nvSpPr>
          <p:spPr>
            <a:xfrm>
              <a:off x="4662875" y="2037338"/>
              <a:ext cx="40350" cy="20975"/>
            </a:xfrm>
            <a:custGeom>
              <a:rect b="b" l="l" r="r" t="t"/>
              <a:pathLst>
                <a:path extrusionOk="0" h="839" w="1614">
                  <a:moveTo>
                    <a:pt x="838" y="1"/>
                  </a:moveTo>
                  <a:cubicBezTo>
                    <a:pt x="187" y="1"/>
                    <a:pt x="1" y="839"/>
                    <a:pt x="745" y="839"/>
                  </a:cubicBezTo>
                  <a:cubicBezTo>
                    <a:pt x="1397" y="839"/>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21"/>
            <p:cNvSpPr/>
            <p:nvPr/>
          </p:nvSpPr>
          <p:spPr>
            <a:xfrm>
              <a:off x="4692350" y="2080013"/>
              <a:ext cx="48100" cy="16300"/>
            </a:xfrm>
            <a:custGeom>
              <a:rect b="b" l="l" r="r" t="t"/>
              <a:pathLst>
                <a:path extrusionOk="0" h="652" w="1924">
                  <a:moveTo>
                    <a:pt x="1179" y="0"/>
                  </a:moveTo>
                  <a:cubicBezTo>
                    <a:pt x="745" y="0"/>
                    <a:pt x="1" y="651"/>
                    <a:pt x="745" y="651"/>
                  </a:cubicBezTo>
                  <a:cubicBezTo>
                    <a:pt x="1179" y="651"/>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21"/>
            <p:cNvSpPr/>
            <p:nvPr/>
          </p:nvSpPr>
          <p:spPr>
            <a:xfrm>
              <a:off x="4783850" y="2111013"/>
              <a:ext cx="41125" cy="20975"/>
            </a:xfrm>
            <a:custGeom>
              <a:rect b="b" l="l" r="r" t="t"/>
              <a:pathLst>
                <a:path extrusionOk="0" h="839" w="1645">
                  <a:moveTo>
                    <a:pt x="869" y="1"/>
                  </a:moveTo>
                  <a:cubicBezTo>
                    <a:pt x="218" y="1"/>
                    <a:pt x="1" y="838"/>
                    <a:pt x="776" y="838"/>
                  </a:cubicBezTo>
                  <a:cubicBezTo>
                    <a:pt x="1397" y="838"/>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21"/>
            <p:cNvSpPr/>
            <p:nvPr/>
          </p:nvSpPr>
          <p:spPr>
            <a:xfrm>
              <a:off x="4719500" y="2147463"/>
              <a:ext cx="48100" cy="15550"/>
            </a:xfrm>
            <a:custGeom>
              <a:rect b="b" l="l" r="r" t="t"/>
              <a:pathLst>
                <a:path extrusionOk="0" h="622" w="1924">
                  <a:moveTo>
                    <a:pt x="1179" y="1"/>
                  </a:moveTo>
                  <a:cubicBezTo>
                    <a:pt x="745" y="1"/>
                    <a:pt x="0" y="621"/>
                    <a:pt x="745" y="621"/>
                  </a:cubicBezTo>
                  <a:cubicBezTo>
                    <a:pt x="1179" y="621"/>
                    <a:pt x="192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21"/>
            <p:cNvSpPr/>
            <p:nvPr/>
          </p:nvSpPr>
          <p:spPr>
            <a:xfrm>
              <a:off x="4766025" y="2066813"/>
              <a:ext cx="48875" cy="15550"/>
            </a:xfrm>
            <a:custGeom>
              <a:rect b="b" l="l" r="r" t="t"/>
              <a:pathLst>
                <a:path extrusionOk="0" h="622" w="1955">
                  <a:moveTo>
                    <a:pt x="1210" y="1"/>
                  </a:moveTo>
                  <a:cubicBezTo>
                    <a:pt x="776" y="1"/>
                    <a:pt x="0" y="621"/>
                    <a:pt x="745" y="621"/>
                  </a:cubicBezTo>
                  <a:cubicBezTo>
                    <a:pt x="1179" y="621"/>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21"/>
            <p:cNvSpPr/>
            <p:nvPr/>
          </p:nvSpPr>
          <p:spPr>
            <a:xfrm>
              <a:off x="4774550" y="1948938"/>
              <a:ext cx="40350" cy="21750"/>
            </a:xfrm>
            <a:custGeom>
              <a:rect b="b" l="l" r="r" t="t"/>
              <a:pathLst>
                <a:path extrusionOk="0" h="870" w="1614">
                  <a:moveTo>
                    <a:pt x="838" y="1"/>
                  </a:moveTo>
                  <a:cubicBezTo>
                    <a:pt x="187" y="1"/>
                    <a:pt x="1" y="869"/>
                    <a:pt x="745" y="869"/>
                  </a:cubicBezTo>
                  <a:cubicBezTo>
                    <a:pt x="1396" y="869"/>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21"/>
            <p:cNvSpPr/>
            <p:nvPr/>
          </p:nvSpPr>
          <p:spPr>
            <a:xfrm>
              <a:off x="4806350" y="1862088"/>
              <a:ext cx="48875" cy="13200"/>
            </a:xfrm>
            <a:custGeom>
              <a:rect b="b" l="l" r="r" t="t"/>
              <a:pathLst>
                <a:path extrusionOk="0" h="528" w="1955">
                  <a:moveTo>
                    <a:pt x="1210" y="1"/>
                  </a:moveTo>
                  <a:cubicBezTo>
                    <a:pt x="869" y="1"/>
                    <a:pt x="0" y="528"/>
                    <a:pt x="745" y="528"/>
                  </a:cubicBezTo>
                  <a:cubicBezTo>
                    <a:pt x="1117" y="528"/>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21"/>
            <p:cNvSpPr/>
            <p:nvPr/>
          </p:nvSpPr>
          <p:spPr>
            <a:xfrm>
              <a:off x="4918025" y="1922588"/>
              <a:ext cx="48875" cy="13975"/>
            </a:xfrm>
            <a:custGeom>
              <a:rect b="b" l="l" r="r" t="t"/>
              <a:pathLst>
                <a:path extrusionOk="0" h="559" w="1955">
                  <a:moveTo>
                    <a:pt x="1210" y="0"/>
                  </a:moveTo>
                  <a:cubicBezTo>
                    <a:pt x="838" y="0"/>
                    <a:pt x="0" y="558"/>
                    <a:pt x="745" y="558"/>
                  </a:cubicBezTo>
                  <a:cubicBezTo>
                    <a:pt x="1086" y="558"/>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21"/>
            <p:cNvSpPr/>
            <p:nvPr/>
          </p:nvSpPr>
          <p:spPr>
            <a:xfrm>
              <a:off x="4854425" y="1950488"/>
              <a:ext cx="47325" cy="17875"/>
            </a:xfrm>
            <a:custGeom>
              <a:rect b="b" l="l" r="r" t="t"/>
              <a:pathLst>
                <a:path extrusionOk="0" h="715" w="1893">
                  <a:moveTo>
                    <a:pt x="1148" y="1"/>
                  </a:moveTo>
                  <a:cubicBezTo>
                    <a:pt x="683" y="1"/>
                    <a:pt x="1" y="714"/>
                    <a:pt x="745" y="714"/>
                  </a:cubicBezTo>
                  <a:cubicBezTo>
                    <a:pt x="1210" y="714"/>
                    <a:pt x="189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21"/>
            <p:cNvSpPr/>
            <p:nvPr/>
          </p:nvSpPr>
          <p:spPr>
            <a:xfrm>
              <a:off x="4842025" y="1910938"/>
              <a:ext cx="45000" cy="10125"/>
            </a:xfrm>
            <a:custGeom>
              <a:rect b="b" l="l" r="r" t="t"/>
              <a:pathLst>
                <a:path extrusionOk="0" h="405" w="1800">
                  <a:moveTo>
                    <a:pt x="1272" y="1"/>
                  </a:moveTo>
                  <a:cubicBezTo>
                    <a:pt x="1055" y="1"/>
                    <a:pt x="0" y="404"/>
                    <a:pt x="528" y="404"/>
                  </a:cubicBezTo>
                  <a:cubicBezTo>
                    <a:pt x="745" y="404"/>
                    <a:pt x="1799"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21"/>
            <p:cNvSpPr/>
            <p:nvPr/>
          </p:nvSpPr>
          <p:spPr>
            <a:xfrm>
              <a:off x="4921125" y="1854338"/>
              <a:ext cx="48875" cy="15525"/>
            </a:xfrm>
            <a:custGeom>
              <a:rect b="b" l="l" r="r" t="t"/>
              <a:pathLst>
                <a:path extrusionOk="0" h="621" w="1955">
                  <a:moveTo>
                    <a:pt x="1210" y="0"/>
                  </a:moveTo>
                  <a:cubicBezTo>
                    <a:pt x="776" y="0"/>
                    <a:pt x="0" y="621"/>
                    <a:pt x="745" y="621"/>
                  </a:cubicBezTo>
                  <a:cubicBezTo>
                    <a:pt x="1179" y="621"/>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21"/>
            <p:cNvSpPr/>
            <p:nvPr/>
          </p:nvSpPr>
          <p:spPr>
            <a:xfrm>
              <a:off x="5008750" y="1891563"/>
              <a:ext cx="48875" cy="15525"/>
            </a:xfrm>
            <a:custGeom>
              <a:rect b="b" l="l" r="r" t="t"/>
              <a:pathLst>
                <a:path extrusionOk="0" h="621" w="1955">
                  <a:moveTo>
                    <a:pt x="1179" y="0"/>
                  </a:moveTo>
                  <a:cubicBezTo>
                    <a:pt x="776" y="0"/>
                    <a:pt x="0" y="621"/>
                    <a:pt x="745" y="621"/>
                  </a:cubicBezTo>
                  <a:cubicBezTo>
                    <a:pt x="1179" y="621"/>
                    <a:pt x="1955"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21"/>
            <p:cNvSpPr/>
            <p:nvPr/>
          </p:nvSpPr>
          <p:spPr>
            <a:xfrm>
              <a:off x="4968425" y="1969113"/>
              <a:ext cx="48875" cy="14750"/>
            </a:xfrm>
            <a:custGeom>
              <a:rect b="b" l="l" r="r" t="t"/>
              <a:pathLst>
                <a:path extrusionOk="0" h="590" w="1955">
                  <a:moveTo>
                    <a:pt x="1210" y="0"/>
                  </a:moveTo>
                  <a:cubicBezTo>
                    <a:pt x="807" y="0"/>
                    <a:pt x="0" y="590"/>
                    <a:pt x="745" y="590"/>
                  </a:cubicBezTo>
                  <a:cubicBezTo>
                    <a:pt x="1148" y="590"/>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21"/>
            <p:cNvSpPr/>
            <p:nvPr/>
          </p:nvSpPr>
          <p:spPr>
            <a:xfrm>
              <a:off x="5039000" y="1976863"/>
              <a:ext cx="48875" cy="13975"/>
            </a:xfrm>
            <a:custGeom>
              <a:rect b="b" l="l" r="r" t="t"/>
              <a:pathLst>
                <a:path extrusionOk="0" h="559" w="1955">
                  <a:moveTo>
                    <a:pt x="1210" y="0"/>
                  </a:moveTo>
                  <a:cubicBezTo>
                    <a:pt x="869" y="0"/>
                    <a:pt x="0" y="559"/>
                    <a:pt x="745" y="559"/>
                  </a:cubicBezTo>
                  <a:cubicBezTo>
                    <a:pt x="1086" y="559"/>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21"/>
            <p:cNvSpPr/>
            <p:nvPr/>
          </p:nvSpPr>
          <p:spPr>
            <a:xfrm>
              <a:off x="5130500" y="1949713"/>
              <a:ext cx="41125" cy="20200"/>
            </a:xfrm>
            <a:custGeom>
              <a:rect b="b" l="l" r="r" t="t"/>
              <a:pathLst>
                <a:path extrusionOk="0" h="808" w="1645">
                  <a:moveTo>
                    <a:pt x="869" y="1"/>
                  </a:moveTo>
                  <a:cubicBezTo>
                    <a:pt x="218" y="1"/>
                    <a:pt x="0" y="807"/>
                    <a:pt x="776" y="807"/>
                  </a:cubicBezTo>
                  <a:cubicBezTo>
                    <a:pt x="1396" y="807"/>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21"/>
            <p:cNvSpPr/>
            <p:nvPr/>
          </p:nvSpPr>
          <p:spPr>
            <a:xfrm>
              <a:off x="5066125" y="1914038"/>
              <a:ext cx="48125" cy="17100"/>
            </a:xfrm>
            <a:custGeom>
              <a:rect b="b" l="l" r="r" t="t"/>
              <a:pathLst>
                <a:path extrusionOk="0" h="684" w="1925">
                  <a:moveTo>
                    <a:pt x="1180" y="1"/>
                  </a:moveTo>
                  <a:cubicBezTo>
                    <a:pt x="714" y="1"/>
                    <a:pt x="1" y="683"/>
                    <a:pt x="745" y="683"/>
                  </a:cubicBezTo>
                  <a:cubicBezTo>
                    <a:pt x="1211" y="683"/>
                    <a:pt x="1924" y="1"/>
                    <a:pt x="1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21"/>
            <p:cNvSpPr/>
            <p:nvPr/>
          </p:nvSpPr>
          <p:spPr>
            <a:xfrm>
              <a:off x="5116550" y="1860538"/>
              <a:ext cx="48875" cy="16325"/>
            </a:xfrm>
            <a:custGeom>
              <a:rect b="b" l="l" r="r" t="t"/>
              <a:pathLst>
                <a:path extrusionOk="0" h="653" w="1955">
                  <a:moveTo>
                    <a:pt x="1179" y="1"/>
                  </a:moveTo>
                  <a:cubicBezTo>
                    <a:pt x="745" y="1"/>
                    <a:pt x="0" y="652"/>
                    <a:pt x="745" y="652"/>
                  </a:cubicBezTo>
                  <a:cubicBezTo>
                    <a:pt x="1179" y="652"/>
                    <a:pt x="195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21"/>
            <p:cNvSpPr/>
            <p:nvPr/>
          </p:nvSpPr>
          <p:spPr>
            <a:xfrm>
              <a:off x="5188650" y="1829513"/>
              <a:ext cx="45800" cy="11675"/>
            </a:xfrm>
            <a:custGeom>
              <a:rect b="b" l="l" r="r" t="t"/>
              <a:pathLst>
                <a:path extrusionOk="0" h="467" w="1832">
                  <a:moveTo>
                    <a:pt x="1273" y="1"/>
                  </a:moveTo>
                  <a:cubicBezTo>
                    <a:pt x="1025" y="1"/>
                    <a:pt x="1" y="466"/>
                    <a:pt x="559" y="466"/>
                  </a:cubicBezTo>
                  <a:cubicBezTo>
                    <a:pt x="807"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21"/>
            <p:cNvSpPr/>
            <p:nvPr/>
          </p:nvSpPr>
          <p:spPr>
            <a:xfrm>
              <a:off x="5237525" y="1794613"/>
              <a:ext cx="48875" cy="14000"/>
            </a:xfrm>
            <a:custGeom>
              <a:rect b="b" l="l" r="r" t="t"/>
              <a:pathLst>
                <a:path extrusionOk="0" h="560" w="1955">
                  <a:moveTo>
                    <a:pt x="1210" y="1"/>
                  </a:moveTo>
                  <a:cubicBezTo>
                    <a:pt x="807" y="1"/>
                    <a:pt x="0" y="559"/>
                    <a:pt x="745" y="559"/>
                  </a:cubicBezTo>
                  <a:cubicBezTo>
                    <a:pt x="1148" y="559"/>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21"/>
            <p:cNvSpPr/>
            <p:nvPr/>
          </p:nvSpPr>
          <p:spPr>
            <a:xfrm>
              <a:off x="5303425" y="1806263"/>
              <a:ext cx="45000" cy="10875"/>
            </a:xfrm>
            <a:custGeom>
              <a:rect b="b" l="l" r="r" t="t"/>
              <a:pathLst>
                <a:path extrusionOk="0" h="435" w="1800">
                  <a:moveTo>
                    <a:pt x="1273" y="0"/>
                  </a:moveTo>
                  <a:cubicBezTo>
                    <a:pt x="1024" y="0"/>
                    <a:pt x="1" y="435"/>
                    <a:pt x="528" y="435"/>
                  </a:cubicBezTo>
                  <a:cubicBezTo>
                    <a:pt x="776" y="435"/>
                    <a:pt x="1800" y="0"/>
                    <a:pt x="1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21"/>
            <p:cNvSpPr/>
            <p:nvPr/>
          </p:nvSpPr>
          <p:spPr>
            <a:xfrm>
              <a:off x="5346075" y="1843488"/>
              <a:ext cx="47325" cy="17075"/>
            </a:xfrm>
            <a:custGeom>
              <a:rect b="b" l="l" r="r" t="t"/>
              <a:pathLst>
                <a:path extrusionOk="0" h="683" w="1893">
                  <a:moveTo>
                    <a:pt x="1149" y="0"/>
                  </a:moveTo>
                  <a:cubicBezTo>
                    <a:pt x="683" y="0"/>
                    <a:pt x="1" y="683"/>
                    <a:pt x="745" y="683"/>
                  </a:cubicBezTo>
                  <a:cubicBezTo>
                    <a:pt x="1211" y="683"/>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21"/>
            <p:cNvSpPr/>
            <p:nvPr/>
          </p:nvSpPr>
          <p:spPr>
            <a:xfrm>
              <a:off x="5274750" y="1901638"/>
              <a:ext cx="48875" cy="15550"/>
            </a:xfrm>
            <a:custGeom>
              <a:rect b="b" l="l" r="r" t="t"/>
              <a:pathLst>
                <a:path extrusionOk="0" h="622" w="1955">
                  <a:moveTo>
                    <a:pt x="1210" y="1"/>
                  </a:moveTo>
                  <a:cubicBezTo>
                    <a:pt x="807" y="1"/>
                    <a:pt x="0" y="621"/>
                    <a:pt x="745" y="621"/>
                  </a:cubicBezTo>
                  <a:cubicBezTo>
                    <a:pt x="1148" y="621"/>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21"/>
            <p:cNvSpPr/>
            <p:nvPr/>
          </p:nvSpPr>
          <p:spPr>
            <a:xfrm>
              <a:off x="5208050" y="1960588"/>
              <a:ext cx="41125" cy="19400"/>
            </a:xfrm>
            <a:custGeom>
              <a:rect b="b" l="l" r="r" t="t"/>
              <a:pathLst>
                <a:path extrusionOk="0" h="776" w="1645">
                  <a:moveTo>
                    <a:pt x="869" y="0"/>
                  </a:moveTo>
                  <a:cubicBezTo>
                    <a:pt x="249" y="0"/>
                    <a:pt x="0" y="776"/>
                    <a:pt x="745" y="776"/>
                  </a:cubicBezTo>
                  <a:cubicBezTo>
                    <a:pt x="1396" y="776"/>
                    <a:pt x="164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21"/>
            <p:cNvSpPr/>
            <p:nvPr/>
          </p:nvSpPr>
          <p:spPr>
            <a:xfrm>
              <a:off x="5159975" y="1891563"/>
              <a:ext cx="48875" cy="15525"/>
            </a:xfrm>
            <a:custGeom>
              <a:rect b="b" l="l" r="r" t="t"/>
              <a:pathLst>
                <a:path extrusionOk="0" h="621" w="1955">
                  <a:moveTo>
                    <a:pt x="1210" y="0"/>
                  </a:moveTo>
                  <a:cubicBezTo>
                    <a:pt x="807" y="0"/>
                    <a:pt x="0" y="621"/>
                    <a:pt x="776" y="621"/>
                  </a:cubicBezTo>
                  <a:cubicBezTo>
                    <a:pt x="1179" y="621"/>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21"/>
            <p:cNvSpPr/>
            <p:nvPr/>
          </p:nvSpPr>
          <p:spPr>
            <a:xfrm>
              <a:off x="5254575" y="1852013"/>
              <a:ext cx="48875" cy="13200"/>
            </a:xfrm>
            <a:custGeom>
              <a:rect b="b" l="l" r="r" t="t"/>
              <a:pathLst>
                <a:path extrusionOk="0" h="528" w="1955">
                  <a:moveTo>
                    <a:pt x="1210" y="0"/>
                  </a:moveTo>
                  <a:cubicBezTo>
                    <a:pt x="838" y="0"/>
                    <a:pt x="1" y="528"/>
                    <a:pt x="745" y="528"/>
                  </a:cubicBezTo>
                  <a:cubicBezTo>
                    <a:pt x="1086" y="528"/>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7" name="Google Shape;2317;p21"/>
          <p:cNvGrpSpPr/>
          <p:nvPr/>
        </p:nvGrpSpPr>
        <p:grpSpPr>
          <a:xfrm rot="-8100000">
            <a:off x="6005905" y="-489798"/>
            <a:ext cx="830250" cy="1464437"/>
            <a:chOff x="2797700" y="3217325"/>
            <a:chExt cx="682725" cy="1204225"/>
          </a:xfrm>
        </p:grpSpPr>
        <p:sp>
          <p:nvSpPr>
            <p:cNvPr id="2318" name="Google Shape;2318;p21"/>
            <p:cNvSpPr/>
            <p:nvPr/>
          </p:nvSpPr>
          <p:spPr>
            <a:xfrm>
              <a:off x="2797700" y="3824925"/>
              <a:ext cx="500825" cy="451000"/>
            </a:xfrm>
            <a:custGeom>
              <a:rect b="b" l="l" r="r" t="t"/>
              <a:pathLst>
                <a:path extrusionOk="0" h="18040" w="20033">
                  <a:moveTo>
                    <a:pt x="1771" y="1417"/>
                  </a:moveTo>
                  <a:cubicBezTo>
                    <a:pt x="5098" y="3779"/>
                    <a:pt x="8428" y="6149"/>
                    <a:pt x="11644" y="8700"/>
                  </a:cubicBezTo>
                  <a:cubicBezTo>
                    <a:pt x="14663" y="11098"/>
                    <a:pt x="17605" y="13317"/>
                    <a:pt x="19046" y="16873"/>
                  </a:cubicBezTo>
                  <a:lnTo>
                    <a:pt x="19046" y="16873"/>
                  </a:lnTo>
                  <a:cubicBezTo>
                    <a:pt x="17333" y="16151"/>
                    <a:pt x="15525" y="16018"/>
                    <a:pt x="13691" y="15680"/>
                  </a:cubicBezTo>
                  <a:cubicBezTo>
                    <a:pt x="10775" y="15183"/>
                    <a:pt x="8759" y="13850"/>
                    <a:pt x="7239" y="11306"/>
                  </a:cubicBezTo>
                  <a:cubicBezTo>
                    <a:pt x="6154" y="9476"/>
                    <a:pt x="5440" y="7429"/>
                    <a:pt x="4479" y="5567"/>
                  </a:cubicBezTo>
                  <a:cubicBezTo>
                    <a:pt x="3681" y="4109"/>
                    <a:pt x="2783" y="2717"/>
                    <a:pt x="1771" y="1417"/>
                  </a:cubicBezTo>
                  <a:close/>
                  <a:moveTo>
                    <a:pt x="548" y="1"/>
                  </a:moveTo>
                  <a:cubicBezTo>
                    <a:pt x="359" y="1"/>
                    <a:pt x="0" y="127"/>
                    <a:pt x="105" y="232"/>
                  </a:cubicBezTo>
                  <a:cubicBezTo>
                    <a:pt x="105" y="232"/>
                    <a:pt x="105" y="232"/>
                    <a:pt x="105" y="232"/>
                  </a:cubicBezTo>
                  <a:lnTo>
                    <a:pt x="105" y="232"/>
                  </a:lnTo>
                  <a:cubicBezTo>
                    <a:pt x="1904" y="2310"/>
                    <a:pt x="3424" y="4606"/>
                    <a:pt x="4572" y="7087"/>
                  </a:cubicBezTo>
                  <a:cubicBezTo>
                    <a:pt x="5409" y="8917"/>
                    <a:pt x="6123" y="10779"/>
                    <a:pt x="7301" y="12423"/>
                  </a:cubicBezTo>
                  <a:cubicBezTo>
                    <a:pt x="10279" y="16641"/>
                    <a:pt x="14963" y="15338"/>
                    <a:pt x="19120" y="17355"/>
                  </a:cubicBezTo>
                  <a:cubicBezTo>
                    <a:pt x="19135" y="17362"/>
                    <a:pt x="19156" y="17366"/>
                    <a:pt x="19181" y="17366"/>
                  </a:cubicBezTo>
                  <a:cubicBezTo>
                    <a:pt x="19196" y="17366"/>
                    <a:pt x="19213" y="17364"/>
                    <a:pt x="19231" y="17362"/>
                  </a:cubicBezTo>
                  <a:lnTo>
                    <a:pt x="19231" y="17362"/>
                  </a:lnTo>
                  <a:cubicBezTo>
                    <a:pt x="19302" y="17562"/>
                    <a:pt x="19369" y="17766"/>
                    <a:pt x="19430" y="17975"/>
                  </a:cubicBezTo>
                  <a:cubicBezTo>
                    <a:pt x="19448" y="18020"/>
                    <a:pt x="19509" y="18039"/>
                    <a:pt x="19584" y="18039"/>
                  </a:cubicBezTo>
                  <a:cubicBezTo>
                    <a:pt x="19766" y="18039"/>
                    <a:pt x="20032" y="17930"/>
                    <a:pt x="19988" y="17820"/>
                  </a:cubicBezTo>
                  <a:cubicBezTo>
                    <a:pt x="18809" y="13787"/>
                    <a:pt x="15894" y="11523"/>
                    <a:pt x="12730" y="8948"/>
                  </a:cubicBezTo>
                  <a:cubicBezTo>
                    <a:pt x="8821" y="5785"/>
                    <a:pt x="4727" y="2900"/>
                    <a:pt x="632" y="15"/>
                  </a:cubicBezTo>
                  <a:cubicBezTo>
                    <a:pt x="613" y="5"/>
                    <a:pt x="583" y="1"/>
                    <a:pt x="5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21"/>
            <p:cNvSpPr/>
            <p:nvPr/>
          </p:nvSpPr>
          <p:spPr>
            <a:xfrm>
              <a:off x="2799200" y="3824650"/>
              <a:ext cx="633925" cy="527825"/>
            </a:xfrm>
            <a:custGeom>
              <a:rect b="b" l="l" r="r" t="t"/>
              <a:pathLst>
                <a:path extrusionOk="0" h="21113" w="25357">
                  <a:moveTo>
                    <a:pt x="511" y="1"/>
                  </a:moveTo>
                  <a:cubicBezTo>
                    <a:pt x="334" y="1"/>
                    <a:pt x="0" y="142"/>
                    <a:pt x="76" y="243"/>
                  </a:cubicBezTo>
                  <a:lnTo>
                    <a:pt x="45" y="243"/>
                  </a:lnTo>
                  <a:cubicBezTo>
                    <a:pt x="2092" y="2787"/>
                    <a:pt x="4263" y="5206"/>
                    <a:pt x="6621" y="7471"/>
                  </a:cubicBezTo>
                  <a:cubicBezTo>
                    <a:pt x="8854" y="9735"/>
                    <a:pt x="11088" y="12123"/>
                    <a:pt x="13476" y="14202"/>
                  </a:cubicBezTo>
                  <a:cubicBezTo>
                    <a:pt x="14655" y="15256"/>
                    <a:pt x="15927" y="15536"/>
                    <a:pt x="17292" y="16280"/>
                  </a:cubicBezTo>
                  <a:cubicBezTo>
                    <a:pt x="18625" y="17024"/>
                    <a:pt x="19618" y="18234"/>
                    <a:pt x="20766" y="19196"/>
                  </a:cubicBezTo>
                  <a:cubicBezTo>
                    <a:pt x="21763" y="20010"/>
                    <a:pt x="22961" y="21112"/>
                    <a:pt x="24321" y="21112"/>
                  </a:cubicBezTo>
                  <a:cubicBezTo>
                    <a:pt x="24568" y="21112"/>
                    <a:pt x="24820" y="21076"/>
                    <a:pt x="25077" y="20995"/>
                  </a:cubicBezTo>
                  <a:cubicBezTo>
                    <a:pt x="25328" y="20920"/>
                    <a:pt x="25356" y="20783"/>
                    <a:pt x="25177" y="20783"/>
                  </a:cubicBezTo>
                  <a:cubicBezTo>
                    <a:pt x="25134" y="20783"/>
                    <a:pt x="25081" y="20791"/>
                    <a:pt x="25015" y="20809"/>
                  </a:cubicBezTo>
                  <a:cubicBezTo>
                    <a:pt x="24851" y="20858"/>
                    <a:pt x="24683" y="20881"/>
                    <a:pt x="24511" y="20881"/>
                  </a:cubicBezTo>
                  <a:cubicBezTo>
                    <a:pt x="22509" y="20881"/>
                    <a:pt x="20066" y="17774"/>
                    <a:pt x="18781" y="16745"/>
                  </a:cubicBezTo>
                  <a:cubicBezTo>
                    <a:pt x="17664" y="15877"/>
                    <a:pt x="16392" y="15629"/>
                    <a:pt x="15182" y="14915"/>
                  </a:cubicBezTo>
                  <a:cubicBezTo>
                    <a:pt x="14097" y="14233"/>
                    <a:pt x="13228" y="13240"/>
                    <a:pt x="12297" y="12341"/>
                  </a:cubicBezTo>
                  <a:cubicBezTo>
                    <a:pt x="8265" y="8370"/>
                    <a:pt x="4077" y="4493"/>
                    <a:pt x="603" y="26"/>
                  </a:cubicBezTo>
                  <a:cubicBezTo>
                    <a:pt x="586" y="8"/>
                    <a:pt x="553" y="1"/>
                    <a:pt x="5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21"/>
            <p:cNvSpPr/>
            <p:nvPr/>
          </p:nvSpPr>
          <p:spPr>
            <a:xfrm>
              <a:off x="3258625" y="3484850"/>
              <a:ext cx="221800" cy="706250"/>
            </a:xfrm>
            <a:custGeom>
              <a:rect b="b" l="l" r="r" t="t"/>
              <a:pathLst>
                <a:path extrusionOk="0" h="28250" w="8872">
                  <a:moveTo>
                    <a:pt x="4023" y="1179"/>
                  </a:moveTo>
                  <a:lnTo>
                    <a:pt x="4023" y="1179"/>
                  </a:lnTo>
                  <a:cubicBezTo>
                    <a:pt x="4839" y="3333"/>
                    <a:pt x="5669" y="5467"/>
                    <a:pt x="6452" y="7600"/>
                  </a:cubicBezTo>
                  <a:cubicBezTo>
                    <a:pt x="7414" y="10175"/>
                    <a:pt x="8375" y="12905"/>
                    <a:pt x="8127" y="15696"/>
                  </a:cubicBezTo>
                  <a:cubicBezTo>
                    <a:pt x="7781" y="19683"/>
                    <a:pt x="5201" y="23239"/>
                    <a:pt x="5550" y="27266"/>
                  </a:cubicBezTo>
                  <a:lnTo>
                    <a:pt x="5550" y="27266"/>
                  </a:lnTo>
                  <a:cubicBezTo>
                    <a:pt x="2881" y="24125"/>
                    <a:pt x="1683" y="19726"/>
                    <a:pt x="993" y="15727"/>
                  </a:cubicBezTo>
                  <a:cubicBezTo>
                    <a:pt x="528" y="12967"/>
                    <a:pt x="1644" y="10485"/>
                    <a:pt x="2420" y="7879"/>
                  </a:cubicBezTo>
                  <a:cubicBezTo>
                    <a:pt x="3063" y="5626"/>
                    <a:pt x="3591" y="3420"/>
                    <a:pt x="4023" y="1179"/>
                  </a:cubicBezTo>
                  <a:close/>
                  <a:moveTo>
                    <a:pt x="4046" y="0"/>
                  </a:moveTo>
                  <a:cubicBezTo>
                    <a:pt x="3884" y="0"/>
                    <a:pt x="3692" y="87"/>
                    <a:pt x="3692" y="187"/>
                  </a:cubicBezTo>
                  <a:cubicBezTo>
                    <a:pt x="3690" y="196"/>
                    <a:pt x="3688" y="204"/>
                    <a:pt x="3687" y="213"/>
                  </a:cubicBezTo>
                  <a:lnTo>
                    <a:pt x="3687" y="213"/>
                  </a:lnTo>
                  <a:lnTo>
                    <a:pt x="3661" y="218"/>
                  </a:lnTo>
                  <a:cubicBezTo>
                    <a:pt x="3666" y="233"/>
                    <a:pt x="3672" y="248"/>
                    <a:pt x="3677" y="263"/>
                  </a:cubicBezTo>
                  <a:lnTo>
                    <a:pt x="3677" y="263"/>
                  </a:lnTo>
                  <a:cubicBezTo>
                    <a:pt x="3152" y="3091"/>
                    <a:pt x="2474" y="5888"/>
                    <a:pt x="1644" y="8655"/>
                  </a:cubicBezTo>
                  <a:cubicBezTo>
                    <a:pt x="931" y="11074"/>
                    <a:pt x="0" y="13339"/>
                    <a:pt x="435" y="15882"/>
                  </a:cubicBezTo>
                  <a:cubicBezTo>
                    <a:pt x="1179" y="20225"/>
                    <a:pt x="2513" y="25002"/>
                    <a:pt x="5677" y="28197"/>
                  </a:cubicBezTo>
                  <a:cubicBezTo>
                    <a:pt x="5681" y="28201"/>
                    <a:pt x="5685" y="28205"/>
                    <a:pt x="5690" y="28208"/>
                  </a:cubicBezTo>
                  <a:lnTo>
                    <a:pt x="5690" y="28208"/>
                  </a:lnTo>
                  <a:cubicBezTo>
                    <a:pt x="5712" y="28237"/>
                    <a:pt x="5760" y="28250"/>
                    <a:pt x="5817" y="28250"/>
                  </a:cubicBezTo>
                  <a:cubicBezTo>
                    <a:pt x="5990" y="28250"/>
                    <a:pt x="6256" y="28138"/>
                    <a:pt x="6235" y="28011"/>
                  </a:cubicBezTo>
                  <a:cubicBezTo>
                    <a:pt x="5336" y="23420"/>
                    <a:pt x="8593" y="19481"/>
                    <a:pt x="8717" y="14983"/>
                  </a:cubicBezTo>
                  <a:cubicBezTo>
                    <a:pt x="8872" y="9958"/>
                    <a:pt x="5987" y="4715"/>
                    <a:pt x="4250" y="94"/>
                  </a:cubicBezTo>
                  <a:cubicBezTo>
                    <a:pt x="4217" y="27"/>
                    <a:pt x="4136" y="0"/>
                    <a:pt x="40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21"/>
            <p:cNvSpPr/>
            <p:nvPr/>
          </p:nvSpPr>
          <p:spPr>
            <a:xfrm>
              <a:off x="3342800" y="3512850"/>
              <a:ext cx="102725" cy="837725"/>
            </a:xfrm>
            <a:custGeom>
              <a:rect b="b" l="l" r="r" t="t"/>
              <a:pathLst>
                <a:path extrusionOk="0" h="33509" w="4109">
                  <a:moveTo>
                    <a:pt x="467" y="0"/>
                  </a:moveTo>
                  <a:cubicBezTo>
                    <a:pt x="285" y="0"/>
                    <a:pt x="0" y="124"/>
                    <a:pt x="45" y="214"/>
                  </a:cubicBezTo>
                  <a:lnTo>
                    <a:pt x="14" y="214"/>
                  </a:lnTo>
                  <a:cubicBezTo>
                    <a:pt x="2496" y="5612"/>
                    <a:pt x="263" y="11567"/>
                    <a:pt x="449" y="17213"/>
                  </a:cubicBezTo>
                  <a:cubicBezTo>
                    <a:pt x="604" y="20067"/>
                    <a:pt x="1100" y="22889"/>
                    <a:pt x="1969" y="25619"/>
                  </a:cubicBezTo>
                  <a:cubicBezTo>
                    <a:pt x="2682" y="28101"/>
                    <a:pt x="3582" y="30799"/>
                    <a:pt x="3023" y="33405"/>
                  </a:cubicBezTo>
                  <a:cubicBezTo>
                    <a:pt x="3011" y="33478"/>
                    <a:pt x="3090" y="33508"/>
                    <a:pt x="3192" y="33508"/>
                  </a:cubicBezTo>
                  <a:cubicBezTo>
                    <a:pt x="3350" y="33508"/>
                    <a:pt x="3563" y="33437"/>
                    <a:pt x="3582" y="33343"/>
                  </a:cubicBezTo>
                  <a:cubicBezTo>
                    <a:pt x="4109" y="30861"/>
                    <a:pt x="3364" y="28349"/>
                    <a:pt x="2682" y="25991"/>
                  </a:cubicBezTo>
                  <a:cubicBezTo>
                    <a:pt x="1907" y="23293"/>
                    <a:pt x="1224" y="20594"/>
                    <a:pt x="1069" y="17740"/>
                  </a:cubicBezTo>
                  <a:cubicBezTo>
                    <a:pt x="728" y="11940"/>
                    <a:pt x="3178" y="5643"/>
                    <a:pt x="604" y="59"/>
                  </a:cubicBezTo>
                  <a:cubicBezTo>
                    <a:pt x="587" y="17"/>
                    <a:pt x="534" y="0"/>
                    <a:pt x="4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21"/>
            <p:cNvSpPr/>
            <p:nvPr/>
          </p:nvSpPr>
          <p:spPr>
            <a:xfrm>
              <a:off x="3139775" y="3858825"/>
              <a:ext cx="334875" cy="562725"/>
            </a:xfrm>
            <a:custGeom>
              <a:rect b="b" l="l" r="r" t="t"/>
              <a:pathLst>
                <a:path extrusionOk="0" h="22509" w="13395">
                  <a:moveTo>
                    <a:pt x="389" y="1"/>
                  </a:moveTo>
                  <a:cubicBezTo>
                    <a:pt x="207" y="1"/>
                    <a:pt x="0" y="127"/>
                    <a:pt x="39" y="303"/>
                  </a:cubicBezTo>
                  <a:cubicBezTo>
                    <a:pt x="2149" y="8585"/>
                    <a:pt x="8725" y="15068"/>
                    <a:pt x="12788" y="22420"/>
                  </a:cubicBezTo>
                  <a:cubicBezTo>
                    <a:pt x="12824" y="22482"/>
                    <a:pt x="12894" y="22509"/>
                    <a:pt x="12970" y="22509"/>
                  </a:cubicBezTo>
                  <a:cubicBezTo>
                    <a:pt x="13160" y="22509"/>
                    <a:pt x="13395" y="22348"/>
                    <a:pt x="13285" y="22171"/>
                  </a:cubicBezTo>
                  <a:cubicBezTo>
                    <a:pt x="9252" y="14851"/>
                    <a:pt x="2707" y="8399"/>
                    <a:pt x="629" y="148"/>
                  </a:cubicBezTo>
                  <a:cubicBezTo>
                    <a:pt x="594" y="44"/>
                    <a:pt x="496" y="1"/>
                    <a:pt x="3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21"/>
            <p:cNvSpPr/>
            <p:nvPr/>
          </p:nvSpPr>
          <p:spPr>
            <a:xfrm>
              <a:off x="2926700" y="3217325"/>
              <a:ext cx="246850" cy="708075"/>
            </a:xfrm>
            <a:custGeom>
              <a:rect b="b" l="l" r="r" t="t"/>
              <a:pathLst>
                <a:path extrusionOk="0" h="28323" w="9874">
                  <a:moveTo>
                    <a:pt x="1803" y="1094"/>
                  </a:moveTo>
                  <a:cubicBezTo>
                    <a:pt x="2973" y="3036"/>
                    <a:pt x="4212" y="4983"/>
                    <a:pt x="5305" y="6979"/>
                  </a:cubicBezTo>
                  <a:cubicBezTo>
                    <a:pt x="6081" y="8313"/>
                    <a:pt x="6515" y="9833"/>
                    <a:pt x="6515" y="11384"/>
                  </a:cubicBezTo>
                  <a:cubicBezTo>
                    <a:pt x="6484" y="12718"/>
                    <a:pt x="6174" y="14021"/>
                    <a:pt x="6205" y="15354"/>
                  </a:cubicBezTo>
                  <a:cubicBezTo>
                    <a:pt x="6205" y="17495"/>
                    <a:pt x="7042" y="19542"/>
                    <a:pt x="7570" y="21558"/>
                  </a:cubicBezTo>
                  <a:cubicBezTo>
                    <a:pt x="8064" y="23536"/>
                    <a:pt x="8534" y="25490"/>
                    <a:pt x="9088" y="27441"/>
                  </a:cubicBezTo>
                  <a:lnTo>
                    <a:pt x="9088" y="27441"/>
                  </a:lnTo>
                  <a:cubicBezTo>
                    <a:pt x="5794" y="24842"/>
                    <a:pt x="3483" y="20703"/>
                    <a:pt x="2234" y="16781"/>
                  </a:cubicBezTo>
                  <a:cubicBezTo>
                    <a:pt x="685" y="11810"/>
                    <a:pt x="1450" y="6261"/>
                    <a:pt x="1803" y="1094"/>
                  </a:cubicBezTo>
                  <a:close/>
                  <a:moveTo>
                    <a:pt x="1642" y="1"/>
                  </a:moveTo>
                  <a:cubicBezTo>
                    <a:pt x="1488" y="1"/>
                    <a:pt x="1304" y="96"/>
                    <a:pt x="1304" y="217"/>
                  </a:cubicBezTo>
                  <a:cubicBezTo>
                    <a:pt x="994" y="5863"/>
                    <a:pt x="1" y="11973"/>
                    <a:pt x="1862" y="17433"/>
                  </a:cubicBezTo>
                  <a:cubicBezTo>
                    <a:pt x="3289" y="21558"/>
                    <a:pt x="5740" y="25746"/>
                    <a:pt x="9369" y="28289"/>
                  </a:cubicBezTo>
                  <a:cubicBezTo>
                    <a:pt x="9397" y="28308"/>
                    <a:pt x="9432" y="28318"/>
                    <a:pt x="9471" y="28320"/>
                  </a:cubicBezTo>
                  <a:lnTo>
                    <a:pt x="9471" y="28320"/>
                  </a:lnTo>
                  <a:cubicBezTo>
                    <a:pt x="9484" y="28321"/>
                    <a:pt x="9498" y="28322"/>
                    <a:pt x="9512" y="28322"/>
                  </a:cubicBezTo>
                  <a:cubicBezTo>
                    <a:pt x="9674" y="28322"/>
                    <a:pt x="9870" y="28220"/>
                    <a:pt x="9870" y="28080"/>
                  </a:cubicBezTo>
                  <a:lnTo>
                    <a:pt x="9870" y="28080"/>
                  </a:lnTo>
                  <a:cubicBezTo>
                    <a:pt x="9874" y="28054"/>
                    <a:pt x="9869" y="28027"/>
                    <a:pt x="9853" y="28001"/>
                  </a:cubicBezTo>
                  <a:lnTo>
                    <a:pt x="9853" y="28001"/>
                  </a:lnTo>
                  <a:cubicBezTo>
                    <a:pt x="9207" y="25812"/>
                    <a:pt x="8683" y="23623"/>
                    <a:pt x="8128" y="21434"/>
                  </a:cubicBezTo>
                  <a:cubicBezTo>
                    <a:pt x="7384" y="18580"/>
                    <a:pt x="6608" y="16130"/>
                    <a:pt x="6918" y="13152"/>
                  </a:cubicBezTo>
                  <a:cubicBezTo>
                    <a:pt x="7166" y="10888"/>
                    <a:pt x="7042" y="9089"/>
                    <a:pt x="5988" y="7041"/>
                  </a:cubicBezTo>
                  <a:cubicBezTo>
                    <a:pt x="4716" y="4653"/>
                    <a:pt x="3227" y="2388"/>
                    <a:pt x="1831" y="93"/>
                  </a:cubicBezTo>
                  <a:cubicBezTo>
                    <a:pt x="1799" y="28"/>
                    <a:pt x="1725" y="1"/>
                    <a:pt x="16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21"/>
            <p:cNvSpPr/>
            <p:nvPr/>
          </p:nvSpPr>
          <p:spPr>
            <a:xfrm>
              <a:off x="2975275" y="3249325"/>
              <a:ext cx="199675" cy="674700"/>
            </a:xfrm>
            <a:custGeom>
              <a:rect b="b" l="l" r="r" t="t"/>
              <a:pathLst>
                <a:path extrusionOk="0" h="26988" w="7987">
                  <a:moveTo>
                    <a:pt x="427" y="1"/>
                  </a:moveTo>
                  <a:cubicBezTo>
                    <a:pt x="246" y="1"/>
                    <a:pt x="1" y="113"/>
                    <a:pt x="43" y="240"/>
                  </a:cubicBezTo>
                  <a:cubicBezTo>
                    <a:pt x="881" y="2970"/>
                    <a:pt x="633" y="5699"/>
                    <a:pt x="788" y="8491"/>
                  </a:cubicBezTo>
                  <a:cubicBezTo>
                    <a:pt x="943" y="10724"/>
                    <a:pt x="1284" y="12958"/>
                    <a:pt x="1842" y="15129"/>
                  </a:cubicBezTo>
                  <a:cubicBezTo>
                    <a:pt x="2928" y="19348"/>
                    <a:pt x="4603" y="23535"/>
                    <a:pt x="7364" y="26947"/>
                  </a:cubicBezTo>
                  <a:cubicBezTo>
                    <a:pt x="7385" y="26976"/>
                    <a:pt x="7431" y="26988"/>
                    <a:pt x="7487" y="26988"/>
                  </a:cubicBezTo>
                  <a:cubicBezTo>
                    <a:pt x="7677" y="26988"/>
                    <a:pt x="7987" y="26850"/>
                    <a:pt x="7891" y="26730"/>
                  </a:cubicBezTo>
                  <a:cubicBezTo>
                    <a:pt x="5037" y="23194"/>
                    <a:pt x="3331" y="18789"/>
                    <a:pt x="2277" y="14416"/>
                  </a:cubicBezTo>
                  <a:cubicBezTo>
                    <a:pt x="1780" y="12430"/>
                    <a:pt x="1470" y="10383"/>
                    <a:pt x="1346" y="8367"/>
                  </a:cubicBezTo>
                  <a:cubicBezTo>
                    <a:pt x="1191" y="5575"/>
                    <a:pt x="1439" y="2814"/>
                    <a:pt x="602" y="85"/>
                  </a:cubicBezTo>
                  <a:cubicBezTo>
                    <a:pt x="582" y="25"/>
                    <a:pt x="512" y="1"/>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 name="Google Shape;2325;p21"/>
          <p:cNvGrpSpPr/>
          <p:nvPr/>
        </p:nvGrpSpPr>
        <p:grpSpPr>
          <a:xfrm>
            <a:off x="7128200" y="417650"/>
            <a:ext cx="700450" cy="636075"/>
            <a:chOff x="3652400" y="3788700"/>
            <a:chExt cx="700450" cy="636075"/>
          </a:xfrm>
        </p:grpSpPr>
        <p:sp>
          <p:nvSpPr>
            <p:cNvPr id="2326" name="Google Shape;2326;p21"/>
            <p:cNvSpPr/>
            <p:nvPr/>
          </p:nvSpPr>
          <p:spPr>
            <a:xfrm>
              <a:off x="3941050" y="3916900"/>
              <a:ext cx="65150" cy="72250"/>
            </a:xfrm>
            <a:custGeom>
              <a:rect b="b" l="l" r="r" t="t"/>
              <a:pathLst>
                <a:path extrusionOk="0" h="2890" w="2606">
                  <a:moveTo>
                    <a:pt x="1800" y="1"/>
                  </a:moveTo>
                  <a:cubicBezTo>
                    <a:pt x="1498" y="1"/>
                    <a:pt x="1118" y="159"/>
                    <a:pt x="1032" y="354"/>
                  </a:cubicBezTo>
                  <a:lnTo>
                    <a:pt x="1032" y="354"/>
                  </a:lnTo>
                  <a:cubicBezTo>
                    <a:pt x="780" y="380"/>
                    <a:pt x="506" y="491"/>
                    <a:pt x="435" y="648"/>
                  </a:cubicBezTo>
                  <a:cubicBezTo>
                    <a:pt x="124" y="1268"/>
                    <a:pt x="0" y="2012"/>
                    <a:pt x="93" y="2726"/>
                  </a:cubicBezTo>
                  <a:cubicBezTo>
                    <a:pt x="121" y="2853"/>
                    <a:pt x="258" y="2890"/>
                    <a:pt x="411" y="2890"/>
                  </a:cubicBezTo>
                  <a:cubicBezTo>
                    <a:pt x="594" y="2890"/>
                    <a:pt x="801" y="2836"/>
                    <a:pt x="869" y="2819"/>
                  </a:cubicBezTo>
                  <a:cubicBezTo>
                    <a:pt x="1892" y="2385"/>
                    <a:pt x="2606" y="1268"/>
                    <a:pt x="2172" y="182"/>
                  </a:cubicBezTo>
                  <a:cubicBezTo>
                    <a:pt x="2122" y="53"/>
                    <a:pt x="1974" y="1"/>
                    <a:pt x="18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21"/>
            <p:cNvSpPr/>
            <p:nvPr/>
          </p:nvSpPr>
          <p:spPr>
            <a:xfrm>
              <a:off x="4125850" y="3918850"/>
              <a:ext cx="58725" cy="76325"/>
            </a:xfrm>
            <a:custGeom>
              <a:rect b="b" l="l" r="r" t="t"/>
              <a:pathLst>
                <a:path extrusionOk="0" h="3053" w="2349">
                  <a:moveTo>
                    <a:pt x="1488" y="1"/>
                  </a:moveTo>
                  <a:cubicBezTo>
                    <a:pt x="1165" y="1"/>
                    <a:pt x="767" y="244"/>
                    <a:pt x="783" y="561"/>
                  </a:cubicBezTo>
                  <a:lnTo>
                    <a:pt x="783" y="561"/>
                  </a:lnTo>
                  <a:cubicBezTo>
                    <a:pt x="491" y="578"/>
                    <a:pt x="178" y="750"/>
                    <a:pt x="146" y="1035"/>
                  </a:cubicBezTo>
                  <a:cubicBezTo>
                    <a:pt x="115" y="1562"/>
                    <a:pt x="53" y="2121"/>
                    <a:pt x="22" y="2648"/>
                  </a:cubicBezTo>
                  <a:cubicBezTo>
                    <a:pt x="1" y="2944"/>
                    <a:pt x="268" y="3052"/>
                    <a:pt x="528" y="3052"/>
                  </a:cubicBezTo>
                  <a:cubicBezTo>
                    <a:pt x="650" y="3052"/>
                    <a:pt x="770" y="3029"/>
                    <a:pt x="859" y="2989"/>
                  </a:cubicBezTo>
                  <a:cubicBezTo>
                    <a:pt x="1914" y="2493"/>
                    <a:pt x="2348" y="1252"/>
                    <a:pt x="1852" y="197"/>
                  </a:cubicBezTo>
                  <a:cubicBezTo>
                    <a:pt x="1788" y="59"/>
                    <a:pt x="1647" y="1"/>
                    <a:pt x="14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21"/>
            <p:cNvSpPr/>
            <p:nvPr/>
          </p:nvSpPr>
          <p:spPr>
            <a:xfrm>
              <a:off x="4000750" y="4053225"/>
              <a:ext cx="75575" cy="74650"/>
            </a:xfrm>
            <a:custGeom>
              <a:rect b="b" l="l" r="r" t="t"/>
              <a:pathLst>
                <a:path extrusionOk="0" h="2986" w="3023">
                  <a:moveTo>
                    <a:pt x="2768" y="0"/>
                  </a:moveTo>
                  <a:cubicBezTo>
                    <a:pt x="2724" y="0"/>
                    <a:pt x="2686" y="3"/>
                    <a:pt x="2668" y="3"/>
                  </a:cubicBezTo>
                  <a:cubicBezTo>
                    <a:pt x="2062" y="55"/>
                    <a:pt x="1321" y="287"/>
                    <a:pt x="1113" y="870"/>
                  </a:cubicBezTo>
                  <a:lnTo>
                    <a:pt x="1113" y="870"/>
                  </a:lnTo>
                  <a:cubicBezTo>
                    <a:pt x="756" y="892"/>
                    <a:pt x="213" y="1132"/>
                    <a:pt x="280" y="1243"/>
                  </a:cubicBezTo>
                  <a:cubicBezTo>
                    <a:pt x="528" y="1740"/>
                    <a:pt x="1" y="2174"/>
                    <a:pt x="187" y="2639"/>
                  </a:cubicBezTo>
                  <a:cubicBezTo>
                    <a:pt x="282" y="2906"/>
                    <a:pt x="483" y="2986"/>
                    <a:pt x="710" y="2986"/>
                  </a:cubicBezTo>
                  <a:cubicBezTo>
                    <a:pt x="852" y="2986"/>
                    <a:pt x="1005" y="2954"/>
                    <a:pt x="1148" y="2918"/>
                  </a:cubicBezTo>
                  <a:cubicBezTo>
                    <a:pt x="1707" y="2763"/>
                    <a:pt x="1924" y="2391"/>
                    <a:pt x="2172" y="1926"/>
                  </a:cubicBezTo>
                  <a:cubicBezTo>
                    <a:pt x="2482" y="1336"/>
                    <a:pt x="2730" y="747"/>
                    <a:pt x="2979" y="127"/>
                  </a:cubicBezTo>
                  <a:cubicBezTo>
                    <a:pt x="3023" y="16"/>
                    <a:pt x="2877" y="0"/>
                    <a:pt x="27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21"/>
            <p:cNvSpPr/>
            <p:nvPr/>
          </p:nvSpPr>
          <p:spPr>
            <a:xfrm>
              <a:off x="3800675" y="4048800"/>
              <a:ext cx="69825" cy="77400"/>
            </a:xfrm>
            <a:custGeom>
              <a:rect b="b" l="l" r="r" t="t"/>
              <a:pathLst>
                <a:path extrusionOk="0" h="3096" w="2793">
                  <a:moveTo>
                    <a:pt x="1487" y="1268"/>
                  </a:moveTo>
                  <a:cubicBezTo>
                    <a:pt x="1435" y="1475"/>
                    <a:pt x="1348" y="1672"/>
                    <a:pt x="1231" y="1852"/>
                  </a:cubicBezTo>
                  <a:lnTo>
                    <a:pt x="1231" y="1852"/>
                  </a:lnTo>
                  <a:cubicBezTo>
                    <a:pt x="1267" y="1652"/>
                    <a:pt x="1345" y="1458"/>
                    <a:pt x="1462" y="1284"/>
                  </a:cubicBezTo>
                  <a:lnTo>
                    <a:pt x="1462" y="1284"/>
                  </a:lnTo>
                  <a:cubicBezTo>
                    <a:pt x="1471" y="1279"/>
                    <a:pt x="1479" y="1273"/>
                    <a:pt x="1487" y="1268"/>
                  </a:cubicBezTo>
                  <a:close/>
                  <a:moveTo>
                    <a:pt x="2313" y="1"/>
                  </a:moveTo>
                  <a:cubicBezTo>
                    <a:pt x="2085" y="1"/>
                    <a:pt x="1809" y="95"/>
                    <a:pt x="1738" y="149"/>
                  </a:cubicBezTo>
                  <a:lnTo>
                    <a:pt x="776" y="862"/>
                  </a:lnTo>
                  <a:cubicBezTo>
                    <a:pt x="690" y="927"/>
                    <a:pt x="634" y="987"/>
                    <a:pt x="603" y="1041"/>
                  </a:cubicBezTo>
                  <a:lnTo>
                    <a:pt x="603" y="1041"/>
                  </a:lnTo>
                  <a:cubicBezTo>
                    <a:pt x="554" y="1080"/>
                    <a:pt x="508" y="1124"/>
                    <a:pt x="466" y="1172"/>
                  </a:cubicBezTo>
                  <a:lnTo>
                    <a:pt x="528" y="1172"/>
                  </a:lnTo>
                  <a:cubicBezTo>
                    <a:pt x="94" y="1637"/>
                    <a:pt x="1" y="2320"/>
                    <a:pt x="218" y="2909"/>
                  </a:cubicBezTo>
                  <a:cubicBezTo>
                    <a:pt x="264" y="3049"/>
                    <a:pt x="412" y="3095"/>
                    <a:pt x="571" y="3095"/>
                  </a:cubicBezTo>
                  <a:cubicBezTo>
                    <a:pt x="730" y="3095"/>
                    <a:pt x="900" y="3049"/>
                    <a:pt x="993" y="3002"/>
                  </a:cubicBezTo>
                  <a:cubicBezTo>
                    <a:pt x="2110" y="2537"/>
                    <a:pt x="2793" y="1389"/>
                    <a:pt x="2637" y="211"/>
                  </a:cubicBezTo>
                  <a:cubicBezTo>
                    <a:pt x="2624" y="52"/>
                    <a:pt x="2482" y="1"/>
                    <a:pt x="2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21"/>
            <p:cNvSpPr/>
            <p:nvPr/>
          </p:nvSpPr>
          <p:spPr>
            <a:xfrm>
              <a:off x="3854875" y="4183625"/>
              <a:ext cx="67575" cy="96850"/>
            </a:xfrm>
            <a:custGeom>
              <a:rect b="b" l="l" r="r" t="t"/>
              <a:pathLst>
                <a:path extrusionOk="0" h="3874" w="2703">
                  <a:moveTo>
                    <a:pt x="2290" y="0"/>
                  </a:moveTo>
                  <a:cubicBezTo>
                    <a:pt x="2053" y="0"/>
                    <a:pt x="1727" y="114"/>
                    <a:pt x="1648" y="153"/>
                  </a:cubicBezTo>
                  <a:lnTo>
                    <a:pt x="1090" y="494"/>
                  </a:lnTo>
                  <a:cubicBezTo>
                    <a:pt x="771" y="717"/>
                    <a:pt x="878" y="850"/>
                    <a:pt x="1104" y="898"/>
                  </a:cubicBezTo>
                  <a:lnTo>
                    <a:pt x="1104" y="898"/>
                  </a:lnTo>
                  <a:cubicBezTo>
                    <a:pt x="1055" y="935"/>
                    <a:pt x="1017" y="976"/>
                    <a:pt x="997" y="1021"/>
                  </a:cubicBezTo>
                  <a:cubicBezTo>
                    <a:pt x="593" y="1859"/>
                    <a:pt x="283" y="2759"/>
                    <a:pt x="35" y="3658"/>
                  </a:cubicBezTo>
                  <a:cubicBezTo>
                    <a:pt x="1" y="3819"/>
                    <a:pt x="115" y="3873"/>
                    <a:pt x="280" y="3873"/>
                  </a:cubicBezTo>
                  <a:cubicBezTo>
                    <a:pt x="559" y="3873"/>
                    <a:pt x="981" y="3717"/>
                    <a:pt x="1059" y="3658"/>
                  </a:cubicBezTo>
                  <a:cubicBezTo>
                    <a:pt x="2144" y="2852"/>
                    <a:pt x="2703" y="1518"/>
                    <a:pt x="2548" y="153"/>
                  </a:cubicBezTo>
                  <a:cubicBezTo>
                    <a:pt x="2536" y="39"/>
                    <a:pt x="2428" y="0"/>
                    <a:pt x="22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21"/>
            <p:cNvSpPr/>
            <p:nvPr/>
          </p:nvSpPr>
          <p:spPr>
            <a:xfrm>
              <a:off x="4105450" y="4181350"/>
              <a:ext cx="54300" cy="88550"/>
            </a:xfrm>
            <a:custGeom>
              <a:rect b="b" l="l" r="r" t="t"/>
              <a:pathLst>
                <a:path extrusionOk="0" h="3542" w="2172">
                  <a:moveTo>
                    <a:pt x="1674" y="0"/>
                  </a:moveTo>
                  <a:cubicBezTo>
                    <a:pt x="1331" y="0"/>
                    <a:pt x="859" y="206"/>
                    <a:pt x="900" y="492"/>
                  </a:cubicBezTo>
                  <a:cubicBezTo>
                    <a:pt x="908" y="555"/>
                    <a:pt x="914" y="617"/>
                    <a:pt x="919" y="680"/>
                  </a:cubicBezTo>
                  <a:lnTo>
                    <a:pt x="919" y="680"/>
                  </a:lnTo>
                  <a:cubicBezTo>
                    <a:pt x="635" y="711"/>
                    <a:pt x="312" y="844"/>
                    <a:pt x="249" y="1050"/>
                  </a:cubicBezTo>
                  <a:lnTo>
                    <a:pt x="280" y="1050"/>
                  </a:lnTo>
                  <a:cubicBezTo>
                    <a:pt x="62" y="1795"/>
                    <a:pt x="0" y="2570"/>
                    <a:pt x="93" y="3346"/>
                  </a:cubicBezTo>
                  <a:cubicBezTo>
                    <a:pt x="104" y="3489"/>
                    <a:pt x="208" y="3541"/>
                    <a:pt x="350" y="3541"/>
                  </a:cubicBezTo>
                  <a:cubicBezTo>
                    <a:pt x="637" y="3541"/>
                    <a:pt x="1075" y="3326"/>
                    <a:pt x="1179" y="3222"/>
                  </a:cubicBezTo>
                  <a:cubicBezTo>
                    <a:pt x="1862" y="2353"/>
                    <a:pt x="2172" y="1268"/>
                    <a:pt x="2017" y="182"/>
                  </a:cubicBezTo>
                  <a:cubicBezTo>
                    <a:pt x="1995" y="55"/>
                    <a:pt x="1852" y="0"/>
                    <a:pt x="16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21"/>
            <p:cNvSpPr/>
            <p:nvPr/>
          </p:nvSpPr>
          <p:spPr>
            <a:xfrm>
              <a:off x="4174475" y="4054800"/>
              <a:ext cx="64375" cy="71425"/>
            </a:xfrm>
            <a:custGeom>
              <a:rect b="b" l="l" r="r" t="t"/>
              <a:pathLst>
                <a:path extrusionOk="0" h="2857" w="2575">
                  <a:moveTo>
                    <a:pt x="1318" y="917"/>
                  </a:moveTo>
                  <a:cubicBezTo>
                    <a:pt x="1374" y="1076"/>
                    <a:pt x="1390" y="1252"/>
                    <a:pt x="1365" y="1429"/>
                  </a:cubicBezTo>
                  <a:cubicBezTo>
                    <a:pt x="1342" y="1557"/>
                    <a:pt x="1297" y="1677"/>
                    <a:pt x="1236" y="1788"/>
                  </a:cubicBezTo>
                  <a:lnTo>
                    <a:pt x="1236" y="1788"/>
                  </a:lnTo>
                  <a:cubicBezTo>
                    <a:pt x="1212" y="1495"/>
                    <a:pt x="1240" y="1202"/>
                    <a:pt x="1318" y="917"/>
                  </a:cubicBezTo>
                  <a:close/>
                  <a:moveTo>
                    <a:pt x="1451" y="0"/>
                  </a:moveTo>
                  <a:cubicBezTo>
                    <a:pt x="1341" y="0"/>
                    <a:pt x="1229" y="11"/>
                    <a:pt x="1117" y="33"/>
                  </a:cubicBezTo>
                  <a:cubicBezTo>
                    <a:pt x="993" y="33"/>
                    <a:pt x="465" y="157"/>
                    <a:pt x="465" y="312"/>
                  </a:cubicBezTo>
                  <a:cubicBezTo>
                    <a:pt x="465" y="428"/>
                    <a:pt x="597" y="459"/>
                    <a:pt x="727" y="459"/>
                  </a:cubicBezTo>
                  <a:cubicBezTo>
                    <a:pt x="806" y="459"/>
                    <a:pt x="884" y="448"/>
                    <a:pt x="931" y="436"/>
                  </a:cubicBezTo>
                  <a:cubicBezTo>
                    <a:pt x="936" y="436"/>
                    <a:pt x="950" y="446"/>
                    <a:pt x="968" y="462"/>
                  </a:cubicBezTo>
                  <a:lnTo>
                    <a:pt x="968" y="462"/>
                  </a:lnTo>
                  <a:cubicBezTo>
                    <a:pt x="703" y="495"/>
                    <a:pt x="416" y="580"/>
                    <a:pt x="341" y="715"/>
                  </a:cubicBezTo>
                  <a:cubicBezTo>
                    <a:pt x="31" y="1366"/>
                    <a:pt x="0" y="2080"/>
                    <a:pt x="248" y="2762"/>
                  </a:cubicBezTo>
                  <a:cubicBezTo>
                    <a:pt x="274" y="2830"/>
                    <a:pt x="351" y="2857"/>
                    <a:pt x="452" y="2857"/>
                  </a:cubicBezTo>
                  <a:cubicBezTo>
                    <a:pt x="718" y="2857"/>
                    <a:pt x="1151" y="2675"/>
                    <a:pt x="1241" y="2607"/>
                  </a:cubicBezTo>
                  <a:cubicBezTo>
                    <a:pt x="1830" y="2235"/>
                    <a:pt x="2575" y="1677"/>
                    <a:pt x="2513" y="901"/>
                  </a:cubicBezTo>
                  <a:cubicBezTo>
                    <a:pt x="2436" y="259"/>
                    <a:pt x="1976" y="0"/>
                    <a:pt x="14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21"/>
            <p:cNvSpPr/>
            <p:nvPr/>
          </p:nvSpPr>
          <p:spPr>
            <a:xfrm>
              <a:off x="4066675" y="3788700"/>
              <a:ext cx="50425" cy="73275"/>
            </a:xfrm>
            <a:custGeom>
              <a:rect b="b" l="l" r="r" t="t"/>
              <a:pathLst>
                <a:path extrusionOk="0" h="2931" w="2017">
                  <a:moveTo>
                    <a:pt x="1370" y="0"/>
                  </a:moveTo>
                  <a:cubicBezTo>
                    <a:pt x="1012" y="0"/>
                    <a:pt x="641" y="99"/>
                    <a:pt x="342" y="316"/>
                  </a:cubicBezTo>
                  <a:cubicBezTo>
                    <a:pt x="210" y="426"/>
                    <a:pt x="202" y="489"/>
                    <a:pt x="286" y="528"/>
                  </a:cubicBezTo>
                  <a:lnTo>
                    <a:pt x="286" y="528"/>
                  </a:lnTo>
                  <a:cubicBezTo>
                    <a:pt x="250" y="558"/>
                    <a:pt x="225" y="591"/>
                    <a:pt x="218" y="626"/>
                  </a:cubicBezTo>
                  <a:cubicBezTo>
                    <a:pt x="62" y="1340"/>
                    <a:pt x="0" y="2084"/>
                    <a:pt x="62" y="2829"/>
                  </a:cubicBezTo>
                  <a:cubicBezTo>
                    <a:pt x="62" y="2903"/>
                    <a:pt x="130" y="2931"/>
                    <a:pt x="230" y="2931"/>
                  </a:cubicBezTo>
                  <a:cubicBezTo>
                    <a:pt x="510" y="2931"/>
                    <a:pt x="1049" y="2711"/>
                    <a:pt x="1117" y="2643"/>
                  </a:cubicBezTo>
                  <a:cubicBezTo>
                    <a:pt x="1706" y="2146"/>
                    <a:pt x="2017" y="1433"/>
                    <a:pt x="1986" y="657"/>
                  </a:cubicBezTo>
                  <a:cubicBezTo>
                    <a:pt x="1955" y="285"/>
                    <a:pt x="1924" y="37"/>
                    <a:pt x="1520" y="6"/>
                  </a:cubicBezTo>
                  <a:cubicBezTo>
                    <a:pt x="1471" y="2"/>
                    <a:pt x="1421" y="0"/>
                    <a:pt x="1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21"/>
            <p:cNvSpPr/>
            <p:nvPr/>
          </p:nvSpPr>
          <p:spPr>
            <a:xfrm>
              <a:off x="3819300" y="3848450"/>
              <a:ext cx="66700" cy="75350"/>
            </a:xfrm>
            <a:custGeom>
              <a:rect b="b" l="l" r="r" t="t"/>
              <a:pathLst>
                <a:path extrusionOk="0" h="3014" w="2668">
                  <a:moveTo>
                    <a:pt x="1789" y="0"/>
                  </a:moveTo>
                  <a:cubicBezTo>
                    <a:pt x="1481" y="0"/>
                    <a:pt x="1020" y="189"/>
                    <a:pt x="931" y="346"/>
                  </a:cubicBezTo>
                  <a:lnTo>
                    <a:pt x="466" y="1183"/>
                  </a:lnTo>
                  <a:cubicBezTo>
                    <a:pt x="403" y="1276"/>
                    <a:pt x="497" y="1300"/>
                    <a:pt x="613" y="1300"/>
                  </a:cubicBezTo>
                  <a:cubicBezTo>
                    <a:pt x="698" y="1300"/>
                    <a:pt x="796" y="1287"/>
                    <a:pt x="854" y="1280"/>
                  </a:cubicBezTo>
                  <a:lnTo>
                    <a:pt x="854" y="1280"/>
                  </a:lnTo>
                  <a:cubicBezTo>
                    <a:pt x="806" y="1307"/>
                    <a:pt x="759" y="1337"/>
                    <a:pt x="714" y="1369"/>
                  </a:cubicBezTo>
                  <a:lnTo>
                    <a:pt x="745" y="1369"/>
                  </a:lnTo>
                  <a:cubicBezTo>
                    <a:pt x="435" y="1711"/>
                    <a:pt x="0" y="2207"/>
                    <a:pt x="310" y="2703"/>
                  </a:cubicBezTo>
                  <a:cubicBezTo>
                    <a:pt x="466" y="2936"/>
                    <a:pt x="683" y="3013"/>
                    <a:pt x="911" y="3013"/>
                  </a:cubicBezTo>
                  <a:cubicBezTo>
                    <a:pt x="1140" y="3013"/>
                    <a:pt x="1381" y="2936"/>
                    <a:pt x="1582" y="2858"/>
                  </a:cubicBezTo>
                  <a:cubicBezTo>
                    <a:pt x="2668" y="2455"/>
                    <a:pt x="2606" y="935"/>
                    <a:pt x="2048" y="98"/>
                  </a:cubicBezTo>
                  <a:cubicBezTo>
                    <a:pt x="2004" y="28"/>
                    <a:pt x="1908" y="0"/>
                    <a:pt x="17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21"/>
            <p:cNvSpPr/>
            <p:nvPr/>
          </p:nvSpPr>
          <p:spPr>
            <a:xfrm>
              <a:off x="4278375" y="3872450"/>
              <a:ext cx="63625" cy="77775"/>
            </a:xfrm>
            <a:custGeom>
              <a:rect b="b" l="l" r="r" t="t"/>
              <a:pathLst>
                <a:path extrusionOk="0" h="3111" w="2545">
                  <a:moveTo>
                    <a:pt x="1622" y="1"/>
                  </a:moveTo>
                  <a:cubicBezTo>
                    <a:pt x="1248" y="1"/>
                    <a:pt x="675" y="269"/>
                    <a:pt x="838" y="502"/>
                  </a:cubicBezTo>
                  <a:cubicBezTo>
                    <a:pt x="908" y="589"/>
                    <a:pt x="967" y="684"/>
                    <a:pt x="1017" y="782"/>
                  </a:cubicBezTo>
                  <a:lnTo>
                    <a:pt x="1017" y="782"/>
                  </a:lnTo>
                  <a:cubicBezTo>
                    <a:pt x="835" y="828"/>
                    <a:pt x="673" y="905"/>
                    <a:pt x="621" y="999"/>
                  </a:cubicBezTo>
                  <a:cubicBezTo>
                    <a:pt x="342" y="1464"/>
                    <a:pt x="1" y="2146"/>
                    <a:pt x="156" y="2705"/>
                  </a:cubicBezTo>
                  <a:cubicBezTo>
                    <a:pt x="223" y="3008"/>
                    <a:pt x="464" y="3110"/>
                    <a:pt x="731" y="3110"/>
                  </a:cubicBezTo>
                  <a:cubicBezTo>
                    <a:pt x="954" y="3110"/>
                    <a:pt x="1196" y="3038"/>
                    <a:pt x="1366" y="2953"/>
                  </a:cubicBezTo>
                  <a:cubicBezTo>
                    <a:pt x="2451" y="2457"/>
                    <a:pt x="2544" y="937"/>
                    <a:pt x="1893" y="99"/>
                  </a:cubicBezTo>
                  <a:cubicBezTo>
                    <a:pt x="1847" y="30"/>
                    <a:pt x="1745" y="1"/>
                    <a:pt x="16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21"/>
            <p:cNvSpPr/>
            <p:nvPr/>
          </p:nvSpPr>
          <p:spPr>
            <a:xfrm>
              <a:off x="4287675" y="4167850"/>
              <a:ext cx="65175" cy="79700"/>
            </a:xfrm>
            <a:custGeom>
              <a:rect b="b" l="l" r="r" t="t"/>
              <a:pathLst>
                <a:path extrusionOk="0" h="3188" w="2607">
                  <a:moveTo>
                    <a:pt x="1441" y="1215"/>
                  </a:moveTo>
                  <a:cubicBezTo>
                    <a:pt x="1414" y="1383"/>
                    <a:pt x="1379" y="1539"/>
                    <a:pt x="1304" y="1714"/>
                  </a:cubicBezTo>
                  <a:cubicBezTo>
                    <a:pt x="1284" y="1777"/>
                    <a:pt x="1261" y="1838"/>
                    <a:pt x="1234" y="1897"/>
                  </a:cubicBezTo>
                  <a:lnTo>
                    <a:pt x="1234" y="1897"/>
                  </a:lnTo>
                  <a:cubicBezTo>
                    <a:pt x="1283" y="1663"/>
                    <a:pt x="1351" y="1435"/>
                    <a:pt x="1441" y="1215"/>
                  </a:cubicBezTo>
                  <a:close/>
                  <a:moveTo>
                    <a:pt x="2001" y="1"/>
                  </a:moveTo>
                  <a:cubicBezTo>
                    <a:pt x="1965" y="1"/>
                    <a:pt x="1929" y="3"/>
                    <a:pt x="1893" y="8"/>
                  </a:cubicBezTo>
                  <a:cubicBezTo>
                    <a:pt x="1869" y="7"/>
                    <a:pt x="1845" y="6"/>
                    <a:pt x="1821" y="6"/>
                  </a:cubicBezTo>
                  <a:cubicBezTo>
                    <a:pt x="1324" y="6"/>
                    <a:pt x="890" y="310"/>
                    <a:pt x="683" y="784"/>
                  </a:cubicBezTo>
                  <a:cubicBezTo>
                    <a:pt x="664" y="856"/>
                    <a:pt x="698" y="906"/>
                    <a:pt x="765" y="937"/>
                  </a:cubicBezTo>
                  <a:lnTo>
                    <a:pt x="765" y="937"/>
                  </a:lnTo>
                  <a:cubicBezTo>
                    <a:pt x="596" y="994"/>
                    <a:pt x="453" y="1080"/>
                    <a:pt x="404" y="1187"/>
                  </a:cubicBezTo>
                  <a:cubicBezTo>
                    <a:pt x="156" y="1777"/>
                    <a:pt x="1" y="2397"/>
                    <a:pt x="1" y="3048"/>
                  </a:cubicBezTo>
                  <a:cubicBezTo>
                    <a:pt x="1" y="3157"/>
                    <a:pt x="140" y="3188"/>
                    <a:pt x="292" y="3188"/>
                  </a:cubicBezTo>
                  <a:cubicBezTo>
                    <a:pt x="443" y="3188"/>
                    <a:pt x="606" y="3157"/>
                    <a:pt x="652" y="3141"/>
                  </a:cubicBezTo>
                  <a:cubicBezTo>
                    <a:pt x="1645" y="2800"/>
                    <a:pt x="2513" y="2025"/>
                    <a:pt x="2576" y="908"/>
                  </a:cubicBezTo>
                  <a:cubicBezTo>
                    <a:pt x="2607" y="660"/>
                    <a:pt x="2576" y="412"/>
                    <a:pt x="2482" y="195"/>
                  </a:cubicBezTo>
                  <a:cubicBezTo>
                    <a:pt x="2353" y="65"/>
                    <a:pt x="2181" y="1"/>
                    <a:pt x="20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21"/>
            <p:cNvSpPr/>
            <p:nvPr/>
          </p:nvSpPr>
          <p:spPr>
            <a:xfrm>
              <a:off x="3652400" y="4192450"/>
              <a:ext cx="73850" cy="83825"/>
            </a:xfrm>
            <a:custGeom>
              <a:rect b="b" l="l" r="r" t="t"/>
              <a:pathLst>
                <a:path extrusionOk="0" h="3353" w="2954">
                  <a:moveTo>
                    <a:pt x="1620" y="1597"/>
                  </a:moveTo>
                  <a:lnTo>
                    <a:pt x="1620" y="1597"/>
                  </a:lnTo>
                  <a:cubicBezTo>
                    <a:pt x="1611" y="1650"/>
                    <a:pt x="1600" y="1702"/>
                    <a:pt x="1589" y="1754"/>
                  </a:cubicBezTo>
                  <a:cubicBezTo>
                    <a:pt x="1567" y="1889"/>
                    <a:pt x="1528" y="2007"/>
                    <a:pt x="1473" y="2132"/>
                  </a:cubicBezTo>
                  <a:lnTo>
                    <a:pt x="1473" y="2132"/>
                  </a:lnTo>
                  <a:cubicBezTo>
                    <a:pt x="1486" y="1925"/>
                    <a:pt x="1537" y="1720"/>
                    <a:pt x="1620" y="1597"/>
                  </a:cubicBezTo>
                  <a:close/>
                  <a:moveTo>
                    <a:pt x="2436" y="1"/>
                  </a:moveTo>
                  <a:cubicBezTo>
                    <a:pt x="2170" y="1"/>
                    <a:pt x="1811" y="136"/>
                    <a:pt x="1713" y="234"/>
                  </a:cubicBezTo>
                  <a:cubicBezTo>
                    <a:pt x="1589" y="389"/>
                    <a:pt x="1465" y="513"/>
                    <a:pt x="1341" y="668"/>
                  </a:cubicBezTo>
                  <a:cubicBezTo>
                    <a:pt x="1170" y="851"/>
                    <a:pt x="1234" y="962"/>
                    <a:pt x="1390" y="1013"/>
                  </a:cubicBezTo>
                  <a:lnTo>
                    <a:pt x="1390" y="1013"/>
                  </a:lnTo>
                  <a:cubicBezTo>
                    <a:pt x="1247" y="1044"/>
                    <a:pt x="1105" y="1105"/>
                    <a:pt x="1000" y="1165"/>
                  </a:cubicBezTo>
                  <a:cubicBezTo>
                    <a:pt x="235" y="1576"/>
                    <a:pt x="0" y="3353"/>
                    <a:pt x="1087" y="3353"/>
                  </a:cubicBezTo>
                  <a:cubicBezTo>
                    <a:pt x="1147" y="3353"/>
                    <a:pt x="1211" y="3347"/>
                    <a:pt x="1279" y="3336"/>
                  </a:cubicBezTo>
                  <a:cubicBezTo>
                    <a:pt x="2551" y="3119"/>
                    <a:pt x="2954" y="1258"/>
                    <a:pt x="2737" y="172"/>
                  </a:cubicBezTo>
                  <a:cubicBezTo>
                    <a:pt x="2714" y="47"/>
                    <a:pt x="2590" y="1"/>
                    <a:pt x="24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21"/>
            <p:cNvSpPr/>
            <p:nvPr/>
          </p:nvSpPr>
          <p:spPr>
            <a:xfrm>
              <a:off x="3725450" y="4337000"/>
              <a:ext cx="71150" cy="87775"/>
            </a:xfrm>
            <a:custGeom>
              <a:rect b="b" l="l" r="r" t="t"/>
              <a:pathLst>
                <a:path extrusionOk="0" h="3511" w="2846">
                  <a:moveTo>
                    <a:pt x="2581" y="1"/>
                  </a:moveTo>
                  <a:cubicBezTo>
                    <a:pt x="2286" y="1"/>
                    <a:pt x="1819" y="182"/>
                    <a:pt x="1738" y="284"/>
                  </a:cubicBezTo>
                  <a:cubicBezTo>
                    <a:pt x="1421" y="691"/>
                    <a:pt x="1170" y="1148"/>
                    <a:pt x="1022" y="1643"/>
                  </a:cubicBezTo>
                  <a:lnTo>
                    <a:pt x="1022" y="1643"/>
                  </a:lnTo>
                  <a:cubicBezTo>
                    <a:pt x="991" y="1663"/>
                    <a:pt x="960" y="1686"/>
                    <a:pt x="931" y="1711"/>
                  </a:cubicBezTo>
                  <a:lnTo>
                    <a:pt x="900" y="1680"/>
                  </a:lnTo>
                  <a:cubicBezTo>
                    <a:pt x="559" y="1959"/>
                    <a:pt x="1" y="2393"/>
                    <a:pt x="125" y="2920"/>
                  </a:cubicBezTo>
                  <a:cubicBezTo>
                    <a:pt x="253" y="3279"/>
                    <a:pt x="593" y="3511"/>
                    <a:pt x="952" y="3511"/>
                  </a:cubicBezTo>
                  <a:cubicBezTo>
                    <a:pt x="1027" y="3511"/>
                    <a:pt x="1104" y="3500"/>
                    <a:pt x="1180" y="3479"/>
                  </a:cubicBezTo>
                  <a:cubicBezTo>
                    <a:pt x="1831" y="3355"/>
                    <a:pt x="2079" y="2951"/>
                    <a:pt x="2265" y="2362"/>
                  </a:cubicBezTo>
                  <a:cubicBezTo>
                    <a:pt x="2513" y="1649"/>
                    <a:pt x="2700" y="935"/>
                    <a:pt x="2824" y="191"/>
                  </a:cubicBezTo>
                  <a:cubicBezTo>
                    <a:pt x="2845" y="51"/>
                    <a:pt x="2737" y="1"/>
                    <a:pt x="25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21"/>
            <p:cNvSpPr/>
            <p:nvPr/>
          </p:nvSpPr>
          <p:spPr>
            <a:xfrm>
              <a:off x="3960575" y="4329600"/>
              <a:ext cx="56500" cy="67600"/>
            </a:xfrm>
            <a:custGeom>
              <a:rect b="b" l="l" r="r" t="t"/>
              <a:pathLst>
                <a:path extrusionOk="0" h="2704" w="2260">
                  <a:moveTo>
                    <a:pt x="1231" y="0"/>
                  </a:moveTo>
                  <a:cubicBezTo>
                    <a:pt x="1161" y="0"/>
                    <a:pt x="1090" y="7"/>
                    <a:pt x="1018" y="21"/>
                  </a:cubicBezTo>
                  <a:cubicBezTo>
                    <a:pt x="832" y="52"/>
                    <a:pt x="429" y="177"/>
                    <a:pt x="398" y="394"/>
                  </a:cubicBezTo>
                  <a:cubicBezTo>
                    <a:pt x="387" y="481"/>
                    <a:pt x="422" y="542"/>
                    <a:pt x="480" y="582"/>
                  </a:cubicBezTo>
                  <a:lnTo>
                    <a:pt x="480" y="582"/>
                  </a:lnTo>
                  <a:cubicBezTo>
                    <a:pt x="110" y="1159"/>
                    <a:pt x="0" y="1846"/>
                    <a:pt x="150" y="2534"/>
                  </a:cubicBezTo>
                  <a:cubicBezTo>
                    <a:pt x="175" y="2659"/>
                    <a:pt x="302" y="2704"/>
                    <a:pt x="454" y="2704"/>
                  </a:cubicBezTo>
                  <a:cubicBezTo>
                    <a:pt x="678" y="2704"/>
                    <a:pt x="957" y="2608"/>
                    <a:pt x="1049" y="2534"/>
                  </a:cubicBezTo>
                  <a:cubicBezTo>
                    <a:pt x="1577" y="2162"/>
                    <a:pt x="2259" y="1665"/>
                    <a:pt x="2259" y="983"/>
                  </a:cubicBezTo>
                  <a:cubicBezTo>
                    <a:pt x="2232" y="407"/>
                    <a:pt x="1767" y="0"/>
                    <a:pt x="12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21"/>
            <p:cNvSpPr/>
            <p:nvPr/>
          </p:nvSpPr>
          <p:spPr>
            <a:xfrm>
              <a:off x="4174850" y="4333225"/>
              <a:ext cx="77200" cy="87325"/>
            </a:xfrm>
            <a:custGeom>
              <a:rect b="b" l="l" r="r" t="t"/>
              <a:pathLst>
                <a:path extrusionOk="0" h="3493" w="3088">
                  <a:moveTo>
                    <a:pt x="1720" y="1468"/>
                  </a:moveTo>
                  <a:cubicBezTo>
                    <a:pt x="1652" y="1832"/>
                    <a:pt x="1506" y="2180"/>
                    <a:pt x="1288" y="2482"/>
                  </a:cubicBezTo>
                  <a:cubicBezTo>
                    <a:pt x="1203" y="2595"/>
                    <a:pt x="1163" y="2650"/>
                    <a:pt x="1157" y="2650"/>
                  </a:cubicBezTo>
                  <a:cubicBezTo>
                    <a:pt x="1149" y="2650"/>
                    <a:pt x="1189" y="2572"/>
                    <a:pt x="1257" y="2420"/>
                  </a:cubicBezTo>
                  <a:cubicBezTo>
                    <a:pt x="1319" y="2265"/>
                    <a:pt x="1350" y="2110"/>
                    <a:pt x="1443" y="1955"/>
                  </a:cubicBezTo>
                  <a:cubicBezTo>
                    <a:pt x="1521" y="1783"/>
                    <a:pt x="1615" y="1620"/>
                    <a:pt x="1720" y="1468"/>
                  </a:cubicBezTo>
                  <a:close/>
                  <a:moveTo>
                    <a:pt x="2343" y="1"/>
                  </a:moveTo>
                  <a:cubicBezTo>
                    <a:pt x="1838" y="26"/>
                    <a:pt x="1272" y="318"/>
                    <a:pt x="1145" y="793"/>
                  </a:cubicBezTo>
                  <a:lnTo>
                    <a:pt x="1145" y="793"/>
                  </a:lnTo>
                  <a:cubicBezTo>
                    <a:pt x="598" y="1287"/>
                    <a:pt x="262" y="1932"/>
                    <a:pt x="109" y="2637"/>
                  </a:cubicBezTo>
                  <a:cubicBezTo>
                    <a:pt x="1" y="3207"/>
                    <a:pt x="438" y="3492"/>
                    <a:pt x="944" y="3492"/>
                  </a:cubicBezTo>
                  <a:cubicBezTo>
                    <a:pt x="1016" y="3492"/>
                    <a:pt x="1090" y="3486"/>
                    <a:pt x="1164" y="3475"/>
                  </a:cubicBezTo>
                  <a:cubicBezTo>
                    <a:pt x="2529" y="3195"/>
                    <a:pt x="3087" y="1458"/>
                    <a:pt x="2839" y="249"/>
                  </a:cubicBezTo>
                  <a:cubicBezTo>
                    <a:pt x="2808" y="32"/>
                    <a:pt x="2498" y="1"/>
                    <a:pt x="23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6">
    <p:spTree>
      <p:nvGrpSpPr>
        <p:cNvPr id="2341" name="Shape 2341"/>
        <p:cNvGrpSpPr/>
        <p:nvPr/>
      </p:nvGrpSpPr>
      <p:grpSpPr>
        <a:xfrm>
          <a:off x="0" y="0"/>
          <a:ext cx="0" cy="0"/>
          <a:chOff x="0" y="0"/>
          <a:chExt cx="0" cy="0"/>
        </a:xfrm>
      </p:grpSpPr>
      <p:sp>
        <p:nvSpPr>
          <p:cNvPr id="2342" name="Google Shape;2342;p22"/>
          <p:cNvSpPr txBox="1"/>
          <p:nvPr>
            <p:ph type="title"/>
          </p:nvPr>
        </p:nvSpPr>
        <p:spPr>
          <a:xfrm>
            <a:off x="714300" y="545750"/>
            <a:ext cx="85206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b="1"/>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343" name="Google Shape;2343;p22"/>
          <p:cNvSpPr txBox="1"/>
          <p:nvPr>
            <p:ph idx="2" type="title"/>
          </p:nvPr>
        </p:nvSpPr>
        <p:spPr>
          <a:xfrm>
            <a:off x="711500" y="1619750"/>
            <a:ext cx="2411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Font typeface="Poppins SemiBold"/>
              <a:buNone/>
              <a:defRPr b="1" sz="1600"/>
            </a:lvl1pPr>
            <a:lvl2pPr lvl="1" rtl="0" algn="ctr">
              <a:spcBef>
                <a:spcPts val="0"/>
              </a:spcBef>
              <a:spcAft>
                <a:spcPts val="0"/>
              </a:spcAft>
              <a:buSzPts val="1600"/>
              <a:buFont typeface="Poppins SemiBold"/>
              <a:buNone/>
              <a:defRPr sz="1600">
                <a:latin typeface="Poppins SemiBold"/>
                <a:ea typeface="Poppins SemiBold"/>
                <a:cs typeface="Poppins SemiBold"/>
                <a:sym typeface="Poppins SemiBold"/>
              </a:defRPr>
            </a:lvl2pPr>
            <a:lvl3pPr lvl="2" rtl="0" algn="ctr">
              <a:spcBef>
                <a:spcPts val="0"/>
              </a:spcBef>
              <a:spcAft>
                <a:spcPts val="0"/>
              </a:spcAft>
              <a:buSzPts val="1600"/>
              <a:buFont typeface="Poppins SemiBold"/>
              <a:buNone/>
              <a:defRPr sz="1600">
                <a:latin typeface="Poppins SemiBold"/>
                <a:ea typeface="Poppins SemiBold"/>
                <a:cs typeface="Poppins SemiBold"/>
                <a:sym typeface="Poppins SemiBold"/>
              </a:defRPr>
            </a:lvl3pPr>
            <a:lvl4pPr lvl="3" rtl="0" algn="ctr">
              <a:spcBef>
                <a:spcPts val="0"/>
              </a:spcBef>
              <a:spcAft>
                <a:spcPts val="0"/>
              </a:spcAft>
              <a:buSzPts val="1600"/>
              <a:buFont typeface="Poppins SemiBold"/>
              <a:buNone/>
              <a:defRPr sz="1600">
                <a:latin typeface="Poppins SemiBold"/>
                <a:ea typeface="Poppins SemiBold"/>
                <a:cs typeface="Poppins SemiBold"/>
                <a:sym typeface="Poppins SemiBold"/>
              </a:defRPr>
            </a:lvl4pPr>
            <a:lvl5pPr lvl="4" rtl="0" algn="ctr">
              <a:spcBef>
                <a:spcPts val="0"/>
              </a:spcBef>
              <a:spcAft>
                <a:spcPts val="0"/>
              </a:spcAft>
              <a:buSzPts val="1600"/>
              <a:buFont typeface="Poppins SemiBold"/>
              <a:buNone/>
              <a:defRPr sz="1600">
                <a:latin typeface="Poppins SemiBold"/>
                <a:ea typeface="Poppins SemiBold"/>
                <a:cs typeface="Poppins SemiBold"/>
                <a:sym typeface="Poppins SemiBold"/>
              </a:defRPr>
            </a:lvl5pPr>
            <a:lvl6pPr lvl="5" rtl="0" algn="ctr">
              <a:spcBef>
                <a:spcPts val="0"/>
              </a:spcBef>
              <a:spcAft>
                <a:spcPts val="0"/>
              </a:spcAft>
              <a:buSzPts val="1600"/>
              <a:buFont typeface="Poppins SemiBold"/>
              <a:buNone/>
              <a:defRPr sz="1600">
                <a:latin typeface="Poppins SemiBold"/>
                <a:ea typeface="Poppins SemiBold"/>
                <a:cs typeface="Poppins SemiBold"/>
                <a:sym typeface="Poppins SemiBold"/>
              </a:defRPr>
            </a:lvl6pPr>
            <a:lvl7pPr lvl="6" rtl="0" algn="ctr">
              <a:spcBef>
                <a:spcPts val="0"/>
              </a:spcBef>
              <a:spcAft>
                <a:spcPts val="0"/>
              </a:spcAft>
              <a:buSzPts val="1600"/>
              <a:buFont typeface="Poppins SemiBold"/>
              <a:buNone/>
              <a:defRPr sz="1600">
                <a:latin typeface="Poppins SemiBold"/>
                <a:ea typeface="Poppins SemiBold"/>
                <a:cs typeface="Poppins SemiBold"/>
                <a:sym typeface="Poppins SemiBold"/>
              </a:defRPr>
            </a:lvl7pPr>
            <a:lvl8pPr lvl="7" rtl="0" algn="ctr">
              <a:spcBef>
                <a:spcPts val="0"/>
              </a:spcBef>
              <a:spcAft>
                <a:spcPts val="0"/>
              </a:spcAft>
              <a:buSzPts val="1600"/>
              <a:buFont typeface="Poppins SemiBold"/>
              <a:buNone/>
              <a:defRPr sz="1600">
                <a:latin typeface="Poppins SemiBold"/>
                <a:ea typeface="Poppins SemiBold"/>
                <a:cs typeface="Poppins SemiBold"/>
                <a:sym typeface="Poppins SemiBold"/>
              </a:defRPr>
            </a:lvl8pPr>
            <a:lvl9pPr lvl="8" rtl="0" algn="ctr">
              <a:spcBef>
                <a:spcPts val="0"/>
              </a:spcBef>
              <a:spcAft>
                <a:spcPts val="0"/>
              </a:spcAft>
              <a:buSzPts val="1600"/>
              <a:buFont typeface="Poppins SemiBold"/>
              <a:buNone/>
              <a:defRPr sz="1600">
                <a:latin typeface="Poppins SemiBold"/>
                <a:ea typeface="Poppins SemiBold"/>
                <a:cs typeface="Poppins SemiBold"/>
                <a:sym typeface="Poppins SemiBold"/>
              </a:defRPr>
            </a:lvl9pPr>
          </a:lstStyle>
          <a:p/>
        </p:txBody>
      </p:sp>
      <p:sp>
        <p:nvSpPr>
          <p:cNvPr id="2344" name="Google Shape;2344;p22"/>
          <p:cNvSpPr txBox="1"/>
          <p:nvPr>
            <p:ph idx="1" type="subTitle"/>
          </p:nvPr>
        </p:nvSpPr>
        <p:spPr>
          <a:xfrm>
            <a:off x="909119" y="2056675"/>
            <a:ext cx="2016000" cy="73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300"/>
              <a:buNone/>
              <a:defRPr sz="1300"/>
            </a:lvl1pPr>
            <a:lvl2pPr lvl="1" rtl="0">
              <a:spcBef>
                <a:spcPts val="1600"/>
              </a:spcBef>
              <a:spcAft>
                <a:spcPts val="0"/>
              </a:spcAft>
              <a:buSzPts val="1300"/>
              <a:buNone/>
              <a:defRPr sz="1300"/>
            </a:lvl2pPr>
            <a:lvl3pPr lvl="2" rtl="0">
              <a:spcBef>
                <a:spcPts val="1600"/>
              </a:spcBef>
              <a:spcAft>
                <a:spcPts val="0"/>
              </a:spcAft>
              <a:buSzPts val="1300"/>
              <a:buNone/>
              <a:defRPr sz="1300"/>
            </a:lvl3pPr>
            <a:lvl4pPr lvl="3" rtl="0">
              <a:spcBef>
                <a:spcPts val="1600"/>
              </a:spcBef>
              <a:spcAft>
                <a:spcPts val="0"/>
              </a:spcAft>
              <a:buSzPts val="1300"/>
              <a:buNone/>
              <a:defRPr sz="1300"/>
            </a:lvl4pPr>
            <a:lvl5pPr lvl="4" rtl="0">
              <a:spcBef>
                <a:spcPts val="1600"/>
              </a:spcBef>
              <a:spcAft>
                <a:spcPts val="0"/>
              </a:spcAft>
              <a:buSzPts val="1300"/>
              <a:buNone/>
              <a:defRPr sz="1300"/>
            </a:lvl5pPr>
            <a:lvl6pPr lvl="5" rtl="0">
              <a:spcBef>
                <a:spcPts val="1600"/>
              </a:spcBef>
              <a:spcAft>
                <a:spcPts val="0"/>
              </a:spcAft>
              <a:buSzPts val="1300"/>
              <a:buNone/>
              <a:defRPr sz="1300"/>
            </a:lvl6pPr>
            <a:lvl7pPr lvl="6" rtl="0">
              <a:spcBef>
                <a:spcPts val="1600"/>
              </a:spcBef>
              <a:spcAft>
                <a:spcPts val="0"/>
              </a:spcAft>
              <a:buSzPts val="1300"/>
              <a:buNone/>
              <a:defRPr sz="1300"/>
            </a:lvl7pPr>
            <a:lvl8pPr lvl="7" rtl="0">
              <a:spcBef>
                <a:spcPts val="1600"/>
              </a:spcBef>
              <a:spcAft>
                <a:spcPts val="0"/>
              </a:spcAft>
              <a:buSzPts val="1300"/>
              <a:buNone/>
              <a:defRPr sz="1300"/>
            </a:lvl8pPr>
            <a:lvl9pPr lvl="8" rtl="0">
              <a:spcBef>
                <a:spcPts val="1600"/>
              </a:spcBef>
              <a:spcAft>
                <a:spcPts val="1600"/>
              </a:spcAft>
              <a:buSzPts val="1300"/>
              <a:buNone/>
              <a:defRPr sz="1300"/>
            </a:lvl9pPr>
          </a:lstStyle>
          <a:p/>
        </p:txBody>
      </p:sp>
      <p:sp>
        <p:nvSpPr>
          <p:cNvPr id="2345" name="Google Shape;2345;p22"/>
          <p:cNvSpPr txBox="1"/>
          <p:nvPr>
            <p:ph idx="3" type="title"/>
          </p:nvPr>
        </p:nvSpPr>
        <p:spPr>
          <a:xfrm>
            <a:off x="3365053" y="1619750"/>
            <a:ext cx="2411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Font typeface="Poppins SemiBold"/>
              <a:buNone/>
              <a:defRPr b="1" sz="1600"/>
            </a:lvl1pPr>
            <a:lvl2pPr lvl="1" rtl="0" algn="ctr">
              <a:spcBef>
                <a:spcPts val="0"/>
              </a:spcBef>
              <a:spcAft>
                <a:spcPts val="0"/>
              </a:spcAft>
              <a:buSzPts val="1600"/>
              <a:buFont typeface="Poppins SemiBold"/>
              <a:buNone/>
              <a:defRPr sz="1600">
                <a:latin typeface="Poppins SemiBold"/>
                <a:ea typeface="Poppins SemiBold"/>
                <a:cs typeface="Poppins SemiBold"/>
                <a:sym typeface="Poppins SemiBold"/>
              </a:defRPr>
            </a:lvl2pPr>
            <a:lvl3pPr lvl="2" rtl="0" algn="ctr">
              <a:spcBef>
                <a:spcPts val="0"/>
              </a:spcBef>
              <a:spcAft>
                <a:spcPts val="0"/>
              </a:spcAft>
              <a:buSzPts val="1600"/>
              <a:buFont typeface="Poppins SemiBold"/>
              <a:buNone/>
              <a:defRPr sz="1600">
                <a:latin typeface="Poppins SemiBold"/>
                <a:ea typeface="Poppins SemiBold"/>
                <a:cs typeface="Poppins SemiBold"/>
                <a:sym typeface="Poppins SemiBold"/>
              </a:defRPr>
            </a:lvl3pPr>
            <a:lvl4pPr lvl="3" rtl="0" algn="ctr">
              <a:spcBef>
                <a:spcPts val="0"/>
              </a:spcBef>
              <a:spcAft>
                <a:spcPts val="0"/>
              </a:spcAft>
              <a:buSzPts val="1600"/>
              <a:buFont typeface="Poppins SemiBold"/>
              <a:buNone/>
              <a:defRPr sz="1600">
                <a:latin typeface="Poppins SemiBold"/>
                <a:ea typeface="Poppins SemiBold"/>
                <a:cs typeface="Poppins SemiBold"/>
                <a:sym typeface="Poppins SemiBold"/>
              </a:defRPr>
            </a:lvl4pPr>
            <a:lvl5pPr lvl="4" rtl="0" algn="ctr">
              <a:spcBef>
                <a:spcPts val="0"/>
              </a:spcBef>
              <a:spcAft>
                <a:spcPts val="0"/>
              </a:spcAft>
              <a:buSzPts val="1600"/>
              <a:buFont typeface="Poppins SemiBold"/>
              <a:buNone/>
              <a:defRPr sz="1600">
                <a:latin typeface="Poppins SemiBold"/>
                <a:ea typeface="Poppins SemiBold"/>
                <a:cs typeface="Poppins SemiBold"/>
                <a:sym typeface="Poppins SemiBold"/>
              </a:defRPr>
            </a:lvl5pPr>
            <a:lvl6pPr lvl="5" rtl="0" algn="ctr">
              <a:spcBef>
                <a:spcPts val="0"/>
              </a:spcBef>
              <a:spcAft>
                <a:spcPts val="0"/>
              </a:spcAft>
              <a:buSzPts val="1600"/>
              <a:buFont typeface="Poppins SemiBold"/>
              <a:buNone/>
              <a:defRPr sz="1600">
                <a:latin typeface="Poppins SemiBold"/>
                <a:ea typeface="Poppins SemiBold"/>
                <a:cs typeface="Poppins SemiBold"/>
                <a:sym typeface="Poppins SemiBold"/>
              </a:defRPr>
            </a:lvl6pPr>
            <a:lvl7pPr lvl="6" rtl="0" algn="ctr">
              <a:spcBef>
                <a:spcPts val="0"/>
              </a:spcBef>
              <a:spcAft>
                <a:spcPts val="0"/>
              </a:spcAft>
              <a:buSzPts val="1600"/>
              <a:buFont typeface="Poppins SemiBold"/>
              <a:buNone/>
              <a:defRPr sz="1600">
                <a:latin typeface="Poppins SemiBold"/>
                <a:ea typeface="Poppins SemiBold"/>
                <a:cs typeface="Poppins SemiBold"/>
                <a:sym typeface="Poppins SemiBold"/>
              </a:defRPr>
            </a:lvl7pPr>
            <a:lvl8pPr lvl="7" rtl="0" algn="ctr">
              <a:spcBef>
                <a:spcPts val="0"/>
              </a:spcBef>
              <a:spcAft>
                <a:spcPts val="0"/>
              </a:spcAft>
              <a:buSzPts val="1600"/>
              <a:buFont typeface="Poppins SemiBold"/>
              <a:buNone/>
              <a:defRPr sz="1600">
                <a:latin typeface="Poppins SemiBold"/>
                <a:ea typeface="Poppins SemiBold"/>
                <a:cs typeface="Poppins SemiBold"/>
                <a:sym typeface="Poppins SemiBold"/>
              </a:defRPr>
            </a:lvl8pPr>
            <a:lvl9pPr lvl="8" rtl="0" algn="ctr">
              <a:spcBef>
                <a:spcPts val="0"/>
              </a:spcBef>
              <a:spcAft>
                <a:spcPts val="0"/>
              </a:spcAft>
              <a:buSzPts val="1600"/>
              <a:buFont typeface="Poppins SemiBold"/>
              <a:buNone/>
              <a:defRPr sz="1600">
                <a:latin typeface="Poppins SemiBold"/>
                <a:ea typeface="Poppins SemiBold"/>
                <a:cs typeface="Poppins SemiBold"/>
                <a:sym typeface="Poppins SemiBold"/>
              </a:defRPr>
            </a:lvl9pPr>
          </a:lstStyle>
          <a:p/>
        </p:txBody>
      </p:sp>
      <p:sp>
        <p:nvSpPr>
          <p:cNvPr id="2346" name="Google Shape;2346;p22"/>
          <p:cNvSpPr txBox="1"/>
          <p:nvPr>
            <p:ph idx="4" type="subTitle"/>
          </p:nvPr>
        </p:nvSpPr>
        <p:spPr>
          <a:xfrm>
            <a:off x="3562672" y="2056675"/>
            <a:ext cx="2016000" cy="73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300"/>
              <a:buNone/>
              <a:defRPr sz="1300"/>
            </a:lvl1pPr>
            <a:lvl2pPr lvl="1" rtl="0">
              <a:spcBef>
                <a:spcPts val="1600"/>
              </a:spcBef>
              <a:spcAft>
                <a:spcPts val="0"/>
              </a:spcAft>
              <a:buSzPts val="1300"/>
              <a:buNone/>
              <a:defRPr sz="1300"/>
            </a:lvl2pPr>
            <a:lvl3pPr lvl="2" rtl="0">
              <a:spcBef>
                <a:spcPts val="1600"/>
              </a:spcBef>
              <a:spcAft>
                <a:spcPts val="0"/>
              </a:spcAft>
              <a:buSzPts val="1300"/>
              <a:buNone/>
              <a:defRPr sz="1300"/>
            </a:lvl3pPr>
            <a:lvl4pPr lvl="3" rtl="0">
              <a:spcBef>
                <a:spcPts val="1600"/>
              </a:spcBef>
              <a:spcAft>
                <a:spcPts val="0"/>
              </a:spcAft>
              <a:buSzPts val="1300"/>
              <a:buNone/>
              <a:defRPr sz="1300"/>
            </a:lvl4pPr>
            <a:lvl5pPr lvl="4" rtl="0">
              <a:spcBef>
                <a:spcPts val="1600"/>
              </a:spcBef>
              <a:spcAft>
                <a:spcPts val="0"/>
              </a:spcAft>
              <a:buSzPts val="1300"/>
              <a:buNone/>
              <a:defRPr sz="1300"/>
            </a:lvl5pPr>
            <a:lvl6pPr lvl="5" rtl="0">
              <a:spcBef>
                <a:spcPts val="1600"/>
              </a:spcBef>
              <a:spcAft>
                <a:spcPts val="0"/>
              </a:spcAft>
              <a:buSzPts val="1300"/>
              <a:buNone/>
              <a:defRPr sz="1300"/>
            </a:lvl6pPr>
            <a:lvl7pPr lvl="6" rtl="0">
              <a:spcBef>
                <a:spcPts val="1600"/>
              </a:spcBef>
              <a:spcAft>
                <a:spcPts val="0"/>
              </a:spcAft>
              <a:buSzPts val="1300"/>
              <a:buNone/>
              <a:defRPr sz="1300"/>
            </a:lvl7pPr>
            <a:lvl8pPr lvl="7" rtl="0">
              <a:spcBef>
                <a:spcPts val="1600"/>
              </a:spcBef>
              <a:spcAft>
                <a:spcPts val="0"/>
              </a:spcAft>
              <a:buSzPts val="1300"/>
              <a:buNone/>
              <a:defRPr sz="1300"/>
            </a:lvl8pPr>
            <a:lvl9pPr lvl="8" rtl="0">
              <a:spcBef>
                <a:spcPts val="1600"/>
              </a:spcBef>
              <a:spcAft>
                <a:spcPts val="1600"/>
              </a:spcAft>
              <a:buSzPts val="1300"/>
              <a:buNone/>
              <a:defRPr sz="1300"/>
            </a:lvl9pPr>
          </a:lstStyle>
          <a:p/>
        </p:txBody>
      </p:sp>
      <p:sp>
        <p:nvSpPr>
          <p:cNvPr id="2347" name="Google Shape;2347;p22"/>
          <p:cNvSpPr txBox="1"/>
          <p:nvPr>
            <p:ph idx="5" type="title"/>
          </p:nvPr>
        </p:nvSpPr>
        <p:spPr>
          <a:xfrm>
            <a:off x="6018604" y="1619750"/>
            <a:ext cx="2411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Font typeface="Poppins SemiBold"/>
              <a:buNone/>
              <a:defRPr b="1" sz="1600"/>
            </a:lvl1pPr>
            <a:lvl2pPr lvl="1" rtl="0" algn="ctr">
              <a:spcBef>
                <a:spcPts val="0"/>
              </a:spcBef>
              <a:spcAft>
                <a:spcPts val="0"/>
              </a:spcAft>
              <a:buSzPts val="1600"/>
              <a:buFont typeface="Poppins SemiBold"/>
              <a:buNone/>
              <a:defRPr sz="1600">
                <a:latin typeface="Poppins SemiBold"/>
                <a:ea typeface="Poppins SemiBold"/>
                <a:cs typeface="Poppins SemiBold"/>
                <a:sym typeface="Poppins SemiBold"/>
              </a:defRPr>
            </a:lvl2pPr>
            <a:lvl3pPr lvl="2" rtl="0" algn="ctr">
              <a:spcBef>
                <a:spcPts val="0"/>
              </a:spcBef>
              <a:spcAft>
                <a:spcPts val="0"/>
              </a:spcAft>
              <a:buSzPts val="1600"/>
              <a:buFont typeface="Poppins SemiBold"/>
              <a:buNone/>
              <a:defRPr sz="1600">
                <a:latin typeface="Poppins SemiBold"/>
                <a:ea typeface="Poppins SemiBold"/>
                <a:cs typeface="Poppins SemiBold"/>
                <a:sym typeface="Poppins SemiBold"/>
              </a:defRPr>
            </a:lvl3pPr>
            <a:lvl4pPr lvl="3" rtl="0" algn="ctr">
              <a:spcBef>
                <a:spcPts val="0"/>
              </a:spcBef>
              <a:spcAft>
                <a:spcPts val="0"/>
              </a:spcAft>
              <a:buSzPts val="1600"/>
              <a:buFont typeface="Poppins SemiBold"/>
              <a:buNone/>
              <a:defRPr sz="1600">
                <a:latin typeface="Poppins SemiBold"/>
                <a:ea typeface="Poppins SemiBold"/>
                <a:cs typeface="Poppins SemiBold"/>
                <a:sym typeface="Poppins SemiBold"/>
              </a:defRPr>
            </a:lvl4pPr>
            <a:lvl5pPr lvl="4" rtl="0" algn="ctr">
              <a:spcBef>
                <a:spcPts val="0"/>
              </a:spcBef>
              <a:spcAft>
                <a:spcPts val="0"/>
              </a:spcAft>
              <a:buSzPts val="1600"/>
              <a:buFont typeface="Poppins SemiBold"/>
              <a:buNone/>
              <a:defRPr sz="1600">
                <a:latin typeface="Poppins SemiBold"/>
                <a:ea typeface="Poppins SemiBold"/>
                <a:cs typeface="Poppins SemiBold"/>
                <a:sym typeface="Poppins SemiBold"/>
              </a:defRPr>
            </a:lvl5pPr>
            <a:lvl6pPr lvl="5" rtl="0" algn="ctr">
              <a:spcBef>
                <a:spcPts val="0"/>
              </a:spcBef>
              <a:spcAft>
                <a:spcPts val="0"/>
              </a:spcAft>
              <a:buSzPts val="1600"/>
              <a:buFont typeface="Poppins SemiBold"/>
              <a:buNone/>
              <a:defRPr sz="1600">
                <a:latin typeface="Poppins SemiBold"/>
                <a:ea typeface="Poppins SemiBold"/>
                <a:cs typeface="Poppins SemiBold"/>
                <a:sym typeface="Poppins SemiBold"/>
              </a:defRPr>
            </a:lvl6pPr>
            <a:lvl7pPr lvl="6" rtl="0" algn="ctr">
              <a:spcBef>
                <a:spcPts val="0"/>
              </a:spcBef>
              <a:spcAft>
                <a:spcPts val="0"/>
              </a:spcAft>
              <a:buSzPts val="1600"/>
              <a:buFont typeface="Poppins SemiBold"/>
              <a:buNone/>
              <a:defRPr sz="1600">
                <a:latin typeface="Poppins SemiBold"/>
                <a:ea typeface="Poppins SemiBold"/>
                <a:cs typeface="Poppins SemiBold"/>
                <a:sym typeface="Poppins SemiBold"/>
              </a:defRPr>
            </a:lvl7pPr>
            <a:lvl8pPr lvl="7" rtl="0" algn="ctr">
              <a:spcBef>
                <a:spcPts val="0"/>
              </a:spcBef>
              <a:spcAft>
                <a:spcPts val="0"/>
              </a:spcAft>
              <a:buSzPts val="1600"/>
              <a:buFont typeface="Poppins SemiBold"/>
              <a:buNone/>
              <a:defRPr sz="1600">
                <a:latin typeface="Poppins SemiBold"/>
                <a:ea typeface="Poppins SemiBold"/>
                <a:cs typeface="Poppins SemiBold"/>
                <a:sym typeface="Poppins SemiBold"/>
              </a:defRPr>
            </a:lvl8pPr>
            <a:lvl9pPr lvl="8" rtl="0" algn="ctr">
              <a:spcBef>
                <a:spcPts val="0"/>
              </a:spcBef>
              <a:spcAft>
                <a:spcPts val="0"/>
              </a:spcAft>
              <a:buSzPts val="1600"/>
              <a:buFont typeface="Poppins SemiBold"/>
              <a:buNone/>
              <a:defRPr sz="1600">
                <a:latin typeface="Poppins SemiBold"/>
                <a:ea typeface="Poppins SemiBold"/>
                <a:cs typeface="Poppins SemiBold"/>
                <a:sym typeface="Poppins SemiBold"/>
              </a:defRPr>
            </a:lvl9pPr>
          </a:lstStyle>
          <a:p/>
        </p:txBody>
      </p:sp>
      <p:sp>
        <p:nvSpPr>
          <p:cNvPr id="2348" name="Google Shape;2348;p22"/>
          <p:cNvSpPr txBox="1"/>
          <p:nvPr>
            <p:ph idx="6" type="subTitle"/>
          </p:nvPr>
        </p:nvSpPr>
        <p:spPr>
          <a:xfrm>
            <a:off x="6216223" y="2056675"/>
            <a:ext cx="2016000" cy="73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300"/>
              <a:buNone/>
              <a:defRPr sz="1300"/>
            </a:lvl1pPr>
            <a:lvl2pPr lvl="1" rtl="0">
              <a:spcBef>
                <a:spcPts val="1600"/>
              </a:spcBef>
              <a:spcAft>
                <a:spcPts val="0"/>
              </a:spcAft>
              <a:buSzPts val="1300"/>
              <a:buNone/>
              <a:defRPr sz="1300"/>
            </a:lvl2pPr>
            <a:lvl3pPr lvl="2" rtl="0">
              <a:spcBef>
                <a:spcPts val="1600"/>
              </a:spcBef>
              <a:spcAft>
                <a:spcPts val="0"/>
              </a:spcAft>
              <a:buSzPts val="1300"/>
              <a:buNone/>
              <a:defRPr sz="1300"/>
            </a:lvl3pPr>
            <a:lvl4pPr lvl="3" rtl="0">
              <a:spcBef>
                <a:spcPts val="1600"/>
              </a:spcBef>
              <a:spcAft>
                <a:spcPts val="0"/>
              </a:spcAft>
              <a:buSzPts val="1300"/>
              <a:buNone/>
              <a:defRPr sz="1300"/>
            </a:lvl4pPr>
            <a:lvl5pPr lvl="4" rtl="0">
              <a:spcBef>
                <a:spcPts val="1600"/>
              </a:spcBef>
              <a:spcAft>
                <a:spcPts val="0"/>
              </a:spcAft>
              <a:buSzPts val="1300"/>
              <a:buNone/>
              <a:defRPr sz="1300"/>
            </a:lvl5pPr>
            <a:lvl6pPr lvl="5" rtl="0">
              <a:spcBef>
                <a:spcPts val="1600"/>
              </a:spcBef>
              <a:spcAft>
                <a:spcPts val="0"/>
              </a:spcAft>
              <a:buSzPts val="1300"/>
              <a:buNone/>
              <a:defRPr sz="1300"/>
            </a:lvl6pPr>
            <a:lvl7pPr lvl="6" rtl="0">
              <a:spcBef>
                <a:spcPts val="1600"/>
              </a:spcBef>
              <a:spcAft>
                <a:spcPts val="0"/>
              </a:spcAft>
              <a:buSzPts val="1300"/>
              <a:buNone/>
              <a:defRPr sz="1300"/>
            </a:lvl7pPr>
            <a:lvl8pPr lvl="7" rtl="0">
              <a:spcBef>
                <a:spcPts val="1600"/>
              </a:spcBef>
              <a:spcAft>
                <a:spcPts val="0"/>
              </a:spcAft>
              <a:buSzPts val="1300"/>
              <a:buNone/>
              <a:defRPr sz="1300"/>
            </a:lvl8pPr>
            <a:lvl9pPr lvl="8" rtl="0">
              <a:spcBef>
                <a:spcPts val="1600"/>
              </a:spcBef>
              <a:spcAft>
                <a:spcPts val="1600"/>
              </a:spcAft>
              <a:buSzPts val="1300"/>
              <a:buNone/>
              <a:defRPr sz="1300"/>
            </a:lvl9pPr>
          </a:lstStyle>
          <a:p/>
        </p:txBody>
      </p:sp>
      <p:sp>
        <p:nvSpPr>
          <p:cNvPr id="2349" name="Google Shape;2349;p22"/>
          <p:cNvSpPr txBox="1"/>
          <p:nvPr>
            <p:ph idx="7" type="title"/>
          </p:nvPr>
        </p:nvSpPr>
        <p:spPr>
          <a:xfrm>
            <a:off x="711500" y="3266825"/>
            <a:ext cx="2411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Font typeface="Poppins SemiBold"/>
              <a:buNone/>
              <a:defRPr b="1" sz="1600"/>
            </a:lvl1pPr>
            <a:lvl2pPr lvl="1" rtl="0" algn="ctr">
              <a:spcBef>
                <a:spcPts val="0"/>
              </a:spcBef>
              <a:spcAft>
                <a:spcPts val="0"/>
              </a:spcAft>
              <a:buSzPts val="1600"/>
              <a:buFont typeface="Poppins SemiBold"/>
              <a:buNone/>
              <a:defRPr sz="1600">
                <a:latin typeface="Poppins SemiBold"/>
                <a:ea typeface="Poppins SemiBold"/>
                <a:cs typeface="Poppins SemiBold"/>
                <a:sym typeface="Poppins SemiBold"/>
              </a:defRPr>
            </a:lvl2pPr>
            <a:lvl3pPr lvl="2" rtl="0" algn="ctr">
              <a:spcBef>
                <a:spcPts val="0"/>
              </a:spcBef>
              <a:spcAft>
                <a:spcPts val="0"/>
              </a:spcAft>
              <a:buSzPts val="1600"/>
              <a:buFont typeface="Poppins SemiBold"/>
              <a:buNone/>
              <a:defRPr sz="1600">
                <a:latin typeface="Poppins SemiBold"/>
                <a:ea typeface="Poppins SemiBold"/>
                <a:cs typeface="Poppins SemiBold"/>
                <a:sym typeface="Poppins SemiBold"/>
              </a:defRPr>
            </a:lvl3pPr>
            <a:lvl4pPr lvl="3" rtl="0" algn="ctr">
              <a:spcBef>
                <a:spcPts val="0"/>
              </a:spcBef>
              <a:spcAft>
                <a:spcPts val="0"/>
              </a:spcAft>
              <a:buSzPts val="1600"/>
              <a:buFont typeface="Poppins SemiBold"/>
              <a:buNone/>
              <a:defRPr sz="1600">
                <a:latin typeface="Poppins SemiBold"/>
                <a:ea typeface="Poppins SemiBold"/>
                <a:cs typeface="Poppins SemiBold"/>
                <a:sym typeface="Poppins SemiBold"/>
              </a:defRPr>
            </a:lvl4pPr>
            <a:lvl5pPr lvl="4" rtl="0" algn="ctr">
              <a:spcBef>
                <a:spcPts val="0"/>
              </a:spcBef>
              <a:spcAft>
                <a:spcPts val="0"/>
              </a:spcAft>
              <a:buSzPts val="1600"/>
              <a:buFont typeface="Poppins SemiBold"/>
              <a:buNone/>
              <a:defRPr sz="1600">
                <a:latin typeface="Poppins SemiBold"/>
                <a:ea typeface="Poppins SemiBold"/>
                <a:cs typeface="Poppins SemiBold"/>
                <a:sym typeface="Poppins SemiBold"/>
              </a:defRPr>
            </a:lvl5pPr>
            <a:lvl6pPr lvl="5" rtl="0" algn="ctr">
              <a:spcBef>
                <a:spcPts val="0"/>
              </a:spcBef>
              <a:spcAft>
                <a:spcPts val="0"/>
              </a:spcAft>
              <a:buSzPts val="1600"/>
              <a:buFont typeface="Poppins SemiBold"/>
              <a:buNone/>
              <a:defRPr sz="1600">
                <a:latin typeface="Poppins SemiBold"/>
                <a:ea typeface="Poppins SemiBold"/>
                <a:cs typeface="Poppins SemiBold"/>
                <a:sym typeface="Poppins SemiBold"/>
              </a:defRPr>
            </a:lvl6pPr>
            <a:lvl7pPr lvl="6" rtl="0" algn="ctr">
              <a:spcBef>
                <a:spcPts val="0"/>
              </a:spcBef>
              <a:spcAft>
                <a:spcPts val="0"/>
              </a:spcAft>
              <a:buSzPts val="1600"/>
              <a:buFont typeface="Poppins SemiBold"/>
              <a:buNone/>
              <a:defRPr sz="1600">
                <a:latin typeface="Poppins SemiBold"/>
                <a:ea typeface="Poppins SemiBold"/>
                <a:cs typeface="Poppins SemiBold"/>
                <a:sym typeface="Poppins SemiBold"/>
              </a:defRPr>
            </a:lvl7pPr>
            <a:lvl8pPr lvl="7" rtl="0" algn="ctr">
              <a:spcBef>
                <a:spcPts val="0"/>
              </a:spcBef>
              <a:spcAft>
                <a:spcPts val="0"/>
              </a:spcAft>
              <a:buSzPts val="1600"/>
              <a:buFont typeface="Poppins SemiBold"/>
              <a:buNone/>
              <a:defRPr sz="1600">
                <a:latin typeface="Poppins SemiBold"/>
                <a:ea typeface="Poppins SemiBold"/>
                <a:cs typeface="Poppins SemiBold"/>
                <a:sym typeface="Poppins SemiBold"/>
              </a:defRPr>
            </a:lvl8pPr>
            <a:lvl9pPr lvl="8" rtl="0" algn="ctr">
              <a:spcBef>
                <a:spcPts val="0"/>
              </a:spcBef>
              <a:spcAft>
                <a:spcPts val="0"/>
              </a:spcAft>
              <a:buSzPts val="1600"/>
              <a:buFont typeface="Poppins SemiBold"/>
              <a:buNone/>
              <a:defRPr sz="1600">
                <a:latin typeface="Poppins SemiBold"/>
                <a:ea typeface="Poppins SemiBold"/>
                <a:cs typeface="Poppins SemiBold"/>
                <a:sym typeface="Poppins SemiBold"/>
              </a:defRPr>
            </a:lvl9pPr>
          </a:lstStyle>
          <a:p/>
        </p:txBody>
      </p:sp>
      <p:sp>
        <p:nvSpPr>
          <p:cNvPr id="2350" name="Google Shape;2350;p22"/>
          <p:cNvSpPr txBox="1"/>
          <p:nvPr>
            <p:ph idx="8" type="subTitle"/>
          </p:nvPr>
        </p:nvSpPr>
        <p:spPr>
          <a:xfrm>
            <a:off x="909119" y="3703750"/>
            <a:ext cx="2016000" cy="73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300"/>
              <a:buNone/>
              <a:defRPr sz="1300"/>
            </a:lvl1pPr>
            <a:lvl2pPr lvl="1" rtl="0">
              <a:spcBef>
                <a:spcPts val="1600"/>
              </a:spcBef>
              <a:spcAft>
                <a:spcPts val="0"/>
              </a:spcAft>
              <a:buSzPts val="1300"/>
              <a:buNone/>
              <a:defRPr sz="1300"/>
            </a:lvl2pPr>
            <a:lvl3pPr lvl="2" rtl="0">
              <a:spcBef>
                <a:spcPts val="1600"/>
              </a:spcBef>
              <a:spcAft>
                <a:spcPts val="0"/>
              </a:spcAft>
              <a:buSzPts val="1300"/>
              <a:buNone/>
              <a:defRPr sz="1300"/>
            </a:lvl3pPr>
            <a:lvl4pPr lvl="3" rtl="0">
              <a:spcBef>
                <a:spcPts val="1600"/>
              </a:spcBef>
              <a:spcAft>
                <a:spcPts val="0"/>
              </a:spcAft>
              <a:buSzPts val="1300"/>
              <a:buNone/>
              <a:defRPr sz="1300"/>
            </a:lvl4pPr>
            <a:lvl5pPr lvl="4" rtl="0">
              <a:spcBef>
                <a:spcPts val="1600"/>
              </a:spcBef>
              <a:spcAft>
                <a:spcPts val="0"/>
              </a:spcAft>
              <a:buSzPts val="1300"/>
              <a:buNone/>
              <a:defRPr sz="1300"/>
            </a:lvl5pPr>
            <a:lvl6pPr lvl="5" rtl="0">
              <a:spcBef>
                <a:spcPts val="1600"/>
              </a:spcBef>
              <a:spcAft>
                <a:spcPts val="0"/>
              </a:spcAft>
              <a:buSzPts val="1300"/>
              <a:buNone/>
              <a:defRPr sz="1300"/>
            </a:lvl6pPr>
            <a:lvl7pPr lvl="6" rtl="0">
              <a:spcBef>
                <a:spcPts val="1600"/>
              </a:spcBef>
              <a:spcAft>
                <a:spcPts val="0"/>
              </a:spcAft>
              <a:buSzPts val="1300"/>
              <a:buNone/>
              <a:defRPr sz="1300"/>
            </a:lvl7pPr>
            <a:lvl8pPr lvl="7" rtl="0">
              <a:spcBef>
                <a:spcPts val="1600"/>
              </a:spcBef>
              <a:spcAft>
                <a:spcPts val="0"/>
              </a:spcAft>
              <a:buSzPts val="1300"/>
              <a:buNone/>
              <a:defRPr sz="1300"/>
            </a:lvl8pPr>
            <a:lvl9pPr lvl="8" rtl="0">
              <a:spcBef>
                <a:spcPts val="1600"/>
              </a:spcBef>
              <a:spcAft>
                <a:spcPts val="1600"/>
              </a:spcAft>
              <a:buSzPts val="1300"/>
              <a:buNone/>
              <a:defRPr sz="1300"/>
            </a:lvl9pPr>
          </a:lstStyle>
          <a:p/>
        </p:txBody>
      </p:sp>
      <p:sp>
        <p:nvSpPr>
          <p:cNvPr id="2351" name="Google Shape;2351;p22"/>
          <p:cNvSpPr txBox="1"/>
          <p:nvPr>
            <p:ph idx="9" type="title"/>
          </p:nvPr>
        </p:nvSpPr>
        <p:spPr>
          <a:xfrm>
            <a:off x="3365053" y="3266825"/>
            <a:ext cx="2411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Font typeface="Poppins SemiBold"/>
              <a:buNone/>
              <a:defRPr b="1" sz="1600"/>
            </a:lvl1pPr>
            <a:lvl2pPr lvl="1" rtl="0" algn="ctr">
              <a:spcBef>
                <a:spcPts val="0"/>
              </a:spcBef>
              <a:spcAft>
                <a:spcPts val="0"/>
              </a:spcAft>
              <a:buSzPts val="1600"/>
              <a:buFont typeface="Poppins SemiBold"/>
              <a:buNone/>
              <a:defRPr sz="1600">
                <a:latin typeface="Poppins SemiBold"/>
                <a:ea typeface="Poppins SemiBold"/>
                <a:cs typeface="Poppins SemiBold"/>
                <a:sym typeface="Poppins SemiBold"/>
              </a:defRPr>
            </a:lvl2pPr>
            <a:lvl3pPr lvl="2" rtl="0" algn="ctr">
              <a:spcBef>
                <a:spcPts val="0"/>
              </a:spcBef>
              <a:spcAft>
                <a:spcPts val="0"/>
              </a:spcAft>
              <a:buSzPts val="1600"/>
              <a:buFont typeface="Poppins SemiBold"/>
              <a:buNone/>
              <a:defRPr sz="1600">
                <a:latin typeface="Poppins SemiBold"/>
                <a:ea typeface="Poppins SemiBold"/>
                <a:cs typeface="Poppins SemiBold"/>
                <a:sym typeface="Poppins SemiBold"/>
              </a:defRPr>
            </a:lvl3pPr>
            <a:lvl4pPr lvl="3" rtl="0" algn="ctr">
              <a:spcBef>
                <a:spcPts val="0"/>
              </a:spcBef>
              <a:spcAft>
                <a:spcPts val="0"/>
              </a:spcAft>
              <a:buSzPts val="1600"/>
              <a:buFont typeface="Poppins SemiBold"/>
              <a:buNone/>
              <a:defRPr sz="1600">
                <a:latin typeface="Poppins SemiBold"/>
                <a:ea typeface="Poppins SemiBold"/>
                <a:cs typeface="Poppins SemiBold"/>
                <a:sym typeface="Poppins SemiBold"/>
              </a:defRPr>
            </a:lvl4pPr>
            <a:lvl5pPr lvl="4" rtl="0" algn="ctr">
              <a:spcBef>
                <a:spcPts val="0"/>
              </a:spcBef>
              <a:spcAft>
                <a:spcPts val="0"/>
              </a:spcAft>
              <a:buSzPts val="1600"/>
              <a:buFont typeface="Poppins SemiBold"/>
              <a:buNone/>
              <a:defRPr sz="1600">
                <a:latin typeface="Poppins SemiBold"/>
                <a:ea typeface="Poppins SemiBold"/>
                <a:cs typeface="Poppins SemiBold"/>
                <a:sym typeface="Poppins SemiBold"/>
              </a:defRPr>
            </a:lvl5pPr>
            <a:lvl6pPr lvl="5" rtl="0" algn="ctr">
              <a:spcBef>
                <a:spcPts val="0"/>
              </a:spcBef>
              <a:spcAft>
                <a:spcPts val="0"/>
              </a:spcAft>
              <a:buSzPts val="1600"/>
              <a:buFont typeface="Poppins SemiBold"/>
              <a:buNone/>
              <a:defRPr sz="1600">
                <a:latin typeface="Poppins SemiBold"/>
                <a:ea typeface="Poppins SemiBold"/>
                <a:cs typeface="Poppins SemiBold"/>
                <a:sym typeface="Poppins SemiBold"/>
              </a:defRPr>
            </a:lvl6pPr>
            <a:lvl7pPr lvl="6" rtl="0" algn="ctr">
              <a:spcBef>
                <a:spcPts val="0"/>
              </a:spcBef>
              <a:spcAft>
                <a:spcPts val="0"/>
              </a:spcAft>
              <a:buSzPts val="1600"/>
              <a:buFont typeface="Poppins SemiBold"/>
              <a:buNone/>
              <a:defRPr sz="1600">
                <a:latin typeface="Poppins SemiBold"/>
                <a:ea typeface="Poppins SemiBold"/>
                <a:cs typeface="Poppins SemiBold"/>
                <a:sym typeface="Poppins SemiBold"/>
              </a:defRPr>
            </a:lvl7pPr>
            <a:lvl8pPr lvl="7" rtl="0" algn="ctr">
              <a:spcBef>
                <a:spcPts val="0"/>
              </a:spcBef>
              <a:spcAft>
                <a:spcPts val="0"/>
              </a:spcAft>
              <a:buSzPts val="1600"/>
              <a:buFont typeface="Poppins SemiBold"/>
              <a:buNone/>
              <a:defRPr sz="1600">
                <a:latin typeface="Poppins SemiBold"/>
                <a:ea typeface="Poppins SemiBold"/>
                <a:cs typeface="Poppins SemiBold"/>
                <a:sym typeface="Poppins SemiBold"/>
              </a:defRPr>
            </a:lvl8pPr>
            <a:lvl9pPr lvl="8" rtl="0" algn="ctr">
              <a:spcBef>
                <a:spcPts val="0"/>
              </a:spcBef>
              <a:spcAft>
                <a:spcPts val="0"/>
              </a:spcAft>
              <a:buSzPts val="1600"/>
              <a:buFont typeface="Poppins SemiBold"/>
              <a:buNone/>
              <a:defRPr sz="1600">
                <a:latin typeface="Poppins SemiBold"/>
                <a:ea typeface="Poppins SemiBold"/>
                <a:cs typeface="Poppins SemiBold"/>
                <a:sym typeface="Poppins SemiBold"/>
              </a:defRPr>
            </a:lvl9pPr>
          </a:lstStyle>
          <a:p/>
        </p:txBody>
      </p:sp>
      <p:sp>
        <p:nvSpPr>
          <p:cNvPr id="2352" name="Google Shape;2352;p22"/>
          <p:cNvSpPr txBox="1"/>
          <p:nvPr>
            <p:ph idx="13" type="subTitle"/>
          </p:nvPr>
        </p:nvSpPr>
        <p:spPr>
          <a:xfrm>
            <a:off x="3562672" y="3703750"/>
            <a:ext cx="2016000" cy="73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300"/>
              <a:buNone/>
              <a:defRPr sz="1300"/>
            </a:lvl1pPr>
            <a:lvl2pPr lvl="1" rtl="0">
              <a:spcBef>
                <a:spcPts val="1600"/>
              </a:spcBef>
              <a:spcAft>
                <a:spcPts val="0"/>
              </a:spcAft>
              <a:buSzPts val="1300"/>
              <a:buNone/>
              <a:defRPr sz="1300"/>
            </a:lvl2pPr>
            <a:lvl3pPr lvl="2" rtl="0">
              <a:spcBef>
                <a:spcPts val="1600"/>
              </a:spcBef>
              <a:spcAft>
                <a:spcPts val="0"/>
              </a:spcAft>
              <a:buSzPts val="1300"/>
              <a:buNone/>
              <a:defRPr sz="1300"/>
            </a:lvl3pPr>
            <a:lvl4pPr lvl="3" rtl="0">
              <a:spcBef>
                <a:spcPts val="1600"/>
              </a:spcBef>
              <a:spcAft>
                <a:spcPts val="0"/>
              </a:spcAft>
              <a:buSzPts val="1300"/>
              <a:buNone/>
              <a:defRPr sz="1300"/>
            </a:lvl4pPr>
            <a:lvl5pPr lvl="4" rtl="0">
              <a:spcBef>
                <a:spcPts val="1600"/>
              </a:spcBef>
              <a:spcAft>
                <a:spcPts val="0"/>
              </a:spcAft>
              <a:buSzPts val="1300"/>
              <a:buNone/>
              <a:defRPr sz="1300"/>
            </a:lvl5pPr>
            <a:lvl6pPr lvl="5" rtl="0">
              <a:spcBef>
                <a:spcPts val="1600"/>
              </a:spcBef>
              <a:spcAft>
                <a:spcPts val="0"/>
              </a:spcAft>
              <a:buSzPts val="1300"/>
              <a:buNone/>
              <a:defRPr sz="1300"/>
            </a:lvl6pPr>
            <a:lvl7pPr lvl="6" rtl="0">
              <a:spcBef>
                <a:spcPts val="1600"/>
              </a:spcBef>
              <a:spcAft>
                <a:spcPts val="0"/>
              </a:spcAft>
              <a:buSzPts val="1300"/>
              <a:buNone/>
              <a:defRPr sz="1300"/>
            </a:lvl7pPr>
            <a:lvl8pPr lvl="7" rtl="0">
              <a:spcBef>
                <a:spcPts val="1600"/>
              </a:spcBef>
              <a:spcAft>
                <a:spcPts val="0"/>
              </a:spcAft>
              <a:buSzPts val="1300"/>
              <a:buNone/>
              <a:defRPr sz="1300"/>
            </a:lvl8pPr>
            <a:lvl9pPr lvl="8" rtl="0">
              <a:spcBef>
                <a:spcPts val="1600"/>
              </a:spcBef>
              <a:spcAft>
                <a:spcPts val="1600"/>
              </a:spcAft>
              <a:buSzPts val="1300"/>
              <a:buNone/>
              <a:defRPr sz="1300"/>
            </a:lvl9pPr>
          </a:lstStyle>
          <a:p/>
        </p:txBody>
      </p:sp>
      <p:sp>
        <p:nvSpPr>
          <p:cNvPr id="2353" name="Google Shape;2353;p22"/>
          <p:cNvSpPr txBox="1"/>
          <p:nvPr>
            <p:ph idx="14" type="title"/>
          </p:nvPr>
        </p:nvSpPr>
        <p:spPr>
          <a:xfrm>
            <a:off x="6018604" y="3266825"/>
            <a:ext cx="24111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600"/>
              <a:buFont typeface="Poppins SemiBold"/>
              <a:buNone/>
              <a:defRPr b="1" sz="1600"/>
            </a:lvl1pPr>
            <a:lvl2pPr lvl="1" rtl="0" algn="ctr">
              <a:spcBef>
                <a:spcPts val="0"/>
              </a:spcBef>
              <a:spcAft>
                <a:spcPts val="0"/>
              </a:spcAft>
              <a:buSzPts val="1600"/>
              <a:buFont typeface="Poppins SemiBold"/>
              <a:buNone/>
              <a:defRPr sz="1600">
                <a:latin typeface="Poppins SemiBold"/>
                <a:ea typeface="Poppins SemiBold"/>
                <a:cs typeface="Poppins SemiBold"/>
                <a:sym typeface="Poppins SemiBold"/>
              </a:defRPr>
            </a:lvl2pPr>
            <a:lvl3pPr lvl="2" rtl="0" algn="ctr">
              <a:spcBef>
                <a:spcPts val="0"/>
              </a:spcBef>
              <a:spcAft>
                <a:spcPts val="0"/>
              </a:spcAft>
              <a:buSzPts val="1600"/>
              <a:buFont typeface="Poppins SemiBold"/>
              <a:buNone/>
              <a:defRPr sz="1600">
                <a:latin typeface="Poppins SemiBold"/>
                <a:ea typeface="Poppins SemiBold"/>
                <a:cs typeface="Poppins SemiBold"/>
                <a:sym typeface="Poppins SemiBold"/>
              </a:defRPr>
            </a:lvl3pPr>
            <a:lvl4pPr lvl="3" rtl="0" algn="ctr">
              <a:spcBef>
                <a:spcPts val="0"/>
              </a:spcBef>
              <a:spcAft>
                <a:spcPts val="0"/>
              </a:spcAft>
              <a:buSzPts val="1600"/>
              <a:buFont typeface="Poppins SemiBold"/>
              <a:buNone/>
              <a:defRPr sz="1600">
                <a:latin typeface="Poppins SemiBold"/>
                <a:ea typeface="Poppins SemiBold"/>
                <a:cs typeface="Poppins SemiBold"/>
                <a:sym typeface="Poppins SemiBold"/>
              </a:defRPr>
            </a:lvl4pPr>
            <a:lvl5pPr lvl="4" rtl="0" algn="ctr">
              <a:spcBef>
                <a:spcPts val="0"/>
              </a:spcBef>
              <a:spcAft>
                <a:spcPts val="0"/>
              </a:spcAft>
              <a:buSzPts val="1600"/>
              <a:buFont typeface="Poppins SemiBold"/>
              <a:buNone/>
              <a:defRPr sz="1600">
                <a:latin typeface="Poppins SemiBold"/>
                <a:ea typeface="Poppins SemiBold"/>
                <a:cs typeface="Poppins SemiBold"/>
                <a:sym typeface="Poppins SemiBold"/>
              </a:defRPr>
            </a:lvl5pPr>
            <a:lvl6pPr lvl="5" rtl="0" algn="ctr">
              <a:spcBef>
                <a:spcPts val="0"/>
              </a:spcBef>
              <a:spcAft>
                <a:spcPts val="0"/>
              </a:spcAft>
              <a:buSzPts val="1600"/>
              <a:buFont typeface="Poppins SemiBold"/>
              <a:buNone/>
              <a:defRPr sz="1600">
                <a:latin typeface="Poppins SemiBold"/>
                <a:ea typeface="Poppins SemiBold"/>
                <a:cs typeface="Poppins SemiBold"/>
                <a:sym typeface="Poppins SemiBold"/>
              </a:defRPr>
            </a:lvl6pPr>
            <a:lvl7pPr lvl="6" rtl="0" algn="ctr">
              <a:spcBef>
                <a:spcPts val="0"/>
              </a:spcBef>
              <a:spcAft>
                <a:spcPts val="0"/>
              </a:spcAft>
              <a:buSzPts val="1600"/>
              <a:buFont typeface="Poppins SemiBold"/>
              <a:buNone/>
              <a:defRPr sz="1600">
                <a:latin typeface="Poppins SemiBold"/>
                <a:ea typeface="Poppins SemiBold"/>
                <a:cs typeface="Poppins SemiBold"/>
                <a:sym typeface="Poppins SemiBold"/>
              </a:defRPr>
            </a:lvl7pPr>
            <a:lvl8pPr lvl="7" rtl="0" algn="ctr">
              <a:spcBef>
                <a:spcPts val="0"/>
              </a:spcBef>
              <a:spcAft>
                <a:spcPts val="0"/>
              </a:spcAft>
              <a:buSzPts val="1600"/>
              <a:buFont typeface="Poppins SemiBold"/>
              <a:buNone/>
              <a:defRPr sz="1600">
                <a:latin typeface="Poppins SemiBold"/>
                <a:ea typeface="Poppins SemiBold"/>
                <a:cs typeface="Poppins SemiBold"/>
                <a:sym typeface="Poppins SemiBold"/>
              </a:defRPr>
            </a:lvl8pPr>
            <a:lvl9pPr lvl="8" rtl="0" algn="ctr">
              <a:spcBef>
                <a:spcPts val="0"/>
              </a:spcBef>
              <a:spcAft>
                <a:spcPts val="0"/>
              </a:spcAft>
              <a:buSzPts val="1600"/>
              <a:buFont typeface="Poppins SemiBold"/>
              <a:buNone/>
              <a:defRPr sz="1600">
                <a:latin typeface="Poppins SemiBold"/>
                <a:ea typeface="Poppins SemiBold"/>
                <a:cs typeface="Poppins SemiBold"/>
                <a:sym typeface="Poppins SemiBold"/>
              </a:defRPr>
            </a:lvl9pPr>
          </a:lstStyle>
          <a:p/>
        </p:txBody>
      </p:sp>
      <p:sp>
        <p:nvSpPr>
          <p:cNvPr id="2354" name="Google Shape;2354;p22"/>
          <p:cNvSpPr txBox="1"/>
          <p:nvPr>
            <p:ph idx="15" type="subTitle"/>
          </p:nvPr>
        </p:nvSpPr>
        <p:spPr>
          <a:xfrm>
            <a:off x="6216223" y="3703750"/>
            <a:ext cx="2016000" cy="73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300"/>
              <a:buNone/>
              <a:defRPr sz="1300"/>
            </a:lvl1pPr>
            <a:lvl2pPr lvl="1" rtl="0">
              <a:spcBef>
                <a:spcPts val="1600"/>
              </a:spcBef>
              <a:spcAft>
                <a:spcPts val="0"/>
              </a:spcAft>
              <a:buSzPts val="1300"/>
              <a:buNone/>
              <a:defRPr sz="1300"/>
            </a:lvl2pPr>
            <a:lvl3pPr lvl="2" rtl="0">
              <a:spcBef>
                <a:spcPts val="1600"/>
              </a:spcBef>
              <a:spcAft>
                <a:spcPts val="0"/>
              </a:spcAft>
              <a:buSzPts val="1300"/>
              <a:buNone/>
              <a:defRPr sz="1300"/>
            </a:lvl3pPr>
            <a:lvl4pPr lvl="3" rtl="0">
              <a:spcBef>
                <a:spcPts val="1600"/>
              </a:spcBef>
              <a:spcAft>
                <a:spcPts val="0"/>
              </a:spcAft>
              <a:buSzPts val="1300"/>
              <a:buNone/>
              <a:defRPr sz="1300"/>
            </a:lvl4pPr>
            <a:lvl5pPr lvl="4" rtl="0">
              <a:spcBef>
                <a:spcPts val="1600"/>
              </a:spcBef>
              <a:spcAft>
                <a:spcPts val="0"/>
              </a:spcAft>
              <a:buSzPts val="1300"/>
              <a:buNone/>
              <a:defRPr sz="1300"/>
            </a:lvl5pPr>
            <a:lvl6pPr lvl="5" rtl="0">
              <a:spcBef>
                <a:spcPts val="1600"/>
              </a:spcBef>
              <a:spcAft>
                <a:spcPts val="0"/>
              </a:spcAft>
              <a:buSzPts val="1300"/>
              <a:buNone/>
              <a:defRPr sz="1300"/>
            </a:lvl6pPr>
            <a:lvl7pPr lvl="6" rtl="0">
              <a:spcBef>
                <a:spcPts val="1600"/>
              </a:spcBef>
              <a:spcAft>
                <a:spcPts val="0"/>
              </a:spcAft>
              <a:buSzPts val="1300"/>
              <a:buNone/>
              <a:defRPr sz="1300"/>
            </a:lvl7pPr>
            <a:lvl8pPr lvl="7" rtl="0">
              <a:spcBef>
                <a:spcPts val="1600"/>
              </a:spcBef>
              <a:spcAft>
                <a:spcPts val="0"/>
              </a:spcAft>
              <a:buSzPts val="1300"/>
              <a:buNone/>
              <a:defRPr sz="1300"/>
            </a:lvl8pPr>
            <a:lvl9pPr lvl="8" rtl="0">
              <a:spcBef>
                <a:spcPts val="1600"/>
              </a:spcBef>
              <a:spcAft>
                <a:spcPts val="1600"/>
              </a:spcAft>
              <a:buSzPts val="1300"/>
              <a:buNone/>
              <a:defRPr sz="1300"/>
            </a:lvl9pPr>
          </a:lstStyle>
          <a:p/>
        </p:txBody>
      </p:sp>
      <p:grpSp>
        <p:nvGrpSpPr>
          <p:cNvPr id="2355" name="Google Shape;2355;p22"/>
          <p:cNvGrpSpPr/>
          <p:nvPr/>
        </p:nvGrpSpPr>
        <p:grpSpPr>
          <a:xfrm rot="1173898">
            <a:off x="-1372120" y="3755390"/>
            <a:ext cx="2662527" cy="2828619"/>
            <a:chOff x="4159600" y="887163"/>
            <a:chExt cx="1265600" cy="1344550"/>
          </a:xfrm>
        </p:grpSpPr>
        <p:sp>
          <p:nvSpPr>
            <p:cNvPr id="2356" name="Google Shape;2356;p22"/>
            <p:cNvSpPr/>
            <p:nvPr/>
          </p:nvSpPr>
          <p:spPr>
            <a:xfrm>
              <a:off x="4159600" y="887163"/>
              <a:ext cx="1265600" cy="1344550"/>
            </a:xfrm>
            <a:custGeom>
              <a:rect b="b" l="l" r="r" t="t"/>
              <a:pathLst>
                <a:path extrusionOk="0" h="53782" w="50624">
                  <a:moveTo>
                    <a:pt x="24646" y="1"/>
                  </a:moveTo>
                  <a:cubicBezTo>
                    <a:pt x="24468" y="1"/>
                    <a:pt x="24287" y="13"/>
                    <a:pt x="24102" y="38"/>
                  </a:cubicBezTo>
                  <a:cubicBezTo>
                    <a:pt x="22706" y="224"/>
                    <a:pt x="21528" y="1123"/>
                    <a:pt x="20628" y="2178"/>
                  </a:cubicBezTo>
                  <a:cubicBezTo>
                    <a:pt x="17681" y="5714"/>
                    <a:pt x="17867" y="11391"/>
                    <a:pt x="21000" y="14741"/>
                  </a:cubicBezTo>
                  <a:cubicBezTo>
                    <a:pt x="22086" y="15857"/>
                    <a:pt x="23575" y="17067"/>
                    <a:pt x="23296" y="18618"/>
                  </a:cubicBezTo>
                  <a:cubicBezTo>
                    <a:pt x="23075" y="19846"/>
                    <a:pt x="21785" y="20490"/>
                    <a:pt x="20503" y="20490"/>
                  </a:cubicBezTo>
                  <a:cubicBezTo>
                    <a:pt x="20165" y="20490"/>
                    <a:pt x="19828" y="20446"/>
                    <a:pt x="19511" y="20355"/>
                  </a:cubicBezTo>
                  <a:cubicBezTo>
                    <a:pt x="18022" y="19952"/>
                    <a:pt x="16813" y="18866"/>
                    <a:pt x="15417" y="18091"/>
                  </a:cubicBezTo>
                  <a:cubicBezTo>
                    <a:pt x="13952" y="17299"/>
                    <a:pt x="12329" y="16903"/>
                    <a:pt x="10707" y="16903"/>
                  </a:cubicBezTo>
                  <a:cubicBezTo>
                    <a:pt x="8963" y="16903"/>
                    <a:pt x="7220" y="17361"/>
                    <a:pt x="5677" y="18277"/>
                  </a:cubicBezTo>
                  <a:cubicBezTo>
                    <a:pt x="5025" y="18649"/>
                    <a:pt x="4374" y="19176"/>
                    <a:pt x="4250" y="19921"/>
                  </a:cubicBezTo>
                  <a:cubicBezTo>
                    <a:pt x="4219" y="20479"/>
                    <a:pt x="4343" y="21007"/>
                    <a:pt x="4622" y="21472"/>
                  </a:cubicBezTo>
                  <a:cubicBezTo>
                    <a:pt x="6607" y="25504"/>
                    <a:pt x="10981" y="27893"/>
                    <a:pt x="15386" y="28730"/>
                  </a:cubicBezTo>
                  <a:cubicBezTo>
                    <a:pt x="16906" y="29009"/>
                    <a:pt x="18519" y="29196"/>
                    <a:pt x="19822" y="30064"/>
                  </a:cubicBezTo>
                  <a:cubicBezTo>
                    <a:pt x="21093" y="30933"/>
                    <a:pt x="21869" y="32825"/>
                    <a:pt x="20876" y="34066"/>
                  </a:cubicBezTo>
                  <a:cubicBezTo>
                    <a:pt x="20283" y="34807"/>
                    <a:pt x="19277" y="35036"/>
                    <a:pt x="18281" y="35036"/>
                  </a:cubicBezTo>
                  <a:cubicBezTo>
                    <a:pt x="18026" y="35036"/>
                    <a:pt x="17772" y="35021"/>
                    <a:pt x="17526" y="34996"/>
                  </a:cubicBezTo>
                  <a:cubicBezTo>
                    <a:pt x="14083" y="34655"/>
                    <a:pt x="10826" y="33166"/>
                    <a:pt x="7383" y="33135"/>
                  </a:cubicBezTo>
                  <a:cubicBezTo>
                    <a:pt x="3940" y="33135"/>
                    <a:pt x="0" y="35492"/>
                    <a:pt x="217" y="38936"/>
                  </a:cubicBezTo>
                  <a:cubicBezTo>
                    <a:pt x="404" y="42069"/>
                    <a:pt x="3909" y="43961"/>
                    <a:pt x="7011" y="44302"/>
                  </a:cubicBezTo>
                  <a:cubicBezTo>
                    <a:pt x="10144" y="44643"/>
                    <a:pt x="13432" y="44085"/>
                    <a:pt x="16409" y="45108"/>
                  </a:cubicBezTo>
                  <a:cubicBezTo>
                    <a:pt x="19387" y="46163"/>
                    <a:pt x="21838" y="49823"/>
                    <a:pt x="20039" y="52429"/>
                  </a:cubicBezTo>
                  <a:cubicBezTo>
                    <a:pt x="20039" y="52429"/>
                    <a:pt x="20984" y="53782"/>
                    <a:pt x="23076" y="53782"/>
                  </a:cubicBezTo>
                  <a:cubicBezTo>
                    <a:pt x="23870" y="53782"/>
                    <a:pt x="24828" y="53587"/>
                    <a:pt x="25963" y="53049"/>
                  </a:cubicBezTo>
                  <a:cubicBezTo>
                    <a:pt x="29329" y="51475"/>
                    <a:pt x="26087" y="44984"/>
                    <a:pt x="29757" y="44984"/>
                  </a:cubicBezTo>
                  <a:cubicBezTo>
                    <a:pt x="29775" y="44984"/>
                    <a:pt x="29792" y="44984"/>
                    <a:pt x="29810" y="44984"/>
                  </a:cubicBezTo>
                  <a:cubicBezTo>
                    <a:pt x="30958" y="44984"/>
                    <a:pt x="32105" y="45419"/>
                    <a:pt x="33222" y="45698"/>
                  </a:cubicBezTo>
                  <a:cubicBezTo>
                    <a:pt x="34398" y="46006"/>
                    <a:pt x="35607" y="46153"/>
                    <a:pt x="36817" y="46153"/>
                  </a:cubicBezTo>
                  <a:cubicBezTo>
                    <a:pt x="41703" y="46153"/>
                    <a:pt x="46605" y="43745"/>
                    <a:pt x="49414" y="39742"/>
                  </a:cubicBezTo>
                  <a:cubicBezTo>
                    <a:pt x="50065" y="38843"/>
                    <a:pt x="50624" y="37757"/>
                    <a:pt x="50469" y="36640"/>
                  </a:cubicBezTo>
                  <a:cubicBezTo>
                    <a:pt x="50252" y="35027"/>
                    <a:pt x="48483" y="34004"/>
                    <a:pt x="46839" y="33973"/>
                  </a:cubicBezTo>
                  <a:cubicBezTo>
                    <a:pt x="46804" y="33972"/>
                    <a:pt x="46769" y="33972"/>
                    <a:pt x="46734" y="33972"/>
                  </a:cubicBezTo>
                  <a:cubicBezTo>
                    <a:pt x="45100" y="33972"/>
                    <a:pt x="43612" y="34669"/>
                    <a:pt x="42125" y="35337"/>
                  </a:cubicBezTo>
                  <a:cubicBezTo>
                    <a:pt x="40127" y="36196"/>
                    <a:pt x="37937" y="36981"/>
                    <a:pt x="35810" y="36981"/>
                  </a:cubicBezTo>
                  <a:cubicBezTo>
                    <a:pt x="34865" y="36981"/>
                    <a:pt x="33933" y="36826"/>
                    <a:pt x="33036" y="36454"/>
                  </a:cubicBezTo>
                  <a:cubicBezTo>
                    <a:pt x="30151" y="35275"/>
                    <a:pt x="28724" y="30747"/>
                    <a:pt x="31330" y="28978"/>
                  </a:cubicBezTo>
                  <a:cubicBezTo>
                    <a:pt x="32167" y="28420"/>
                    <a:pt x="33222" y="28265"/>
                    <a:pt x="34215" y="28079"/>
                  </a:cubicBezTo>
                  <a:cubicBezTo>
                    <a:pt x="36944" y="27645"/>
                    <a:pt x="39736" y="26962"/>
                    <a:pt x="41938" y="25256"/>
                  </a:cubicBezTo>
                  <a:cubicBezTo>
                    <a:pt x="44110" y="23581"/>
                    <a:pt x="45537" y="20634"/>
                    <a:pt x="44761" y="17998"/>
                  </a:cubicBezTo>
                  <a:cubicBezTo>
                    <a:pt x="44175" y="16083"/>
                    <a:pt x="42149" y="14691"/>
                    <a:pt x="40229" y="14691"/>
                  </a:cubicBezTo>
                  <a:cubicBezTo>
                    <a:pt x="39505" y="14691"/>
                    <a:pt x="38796" y="14889"/>
                    <a:pt x="38185" y="15330"/>
                  </a:cubicBezTo>
                  <a:cubicBezTo>
                    <a:pt x="35808" y="17113"/>
                    <a:pt x="35224" y="21685"/>
                    <a:pt x="32480" y="21685"/>
                  </a:cubicBezTo>
                  <a:cubicBezTo>
                    <a:pt x="32359" y="21685"/>
                    <a:pt x="32235" y="21676"/>
                    <a:pt x="32105" y="21658"/>
                  </a:cubicBezTo>
                  <a:cubicBezTo>
                    <a:pt x="30864" y="21472"/>
                    <a:pt x="29996" y="20293"/>
                    <a:pt x="29562" y="19083"/>
                  </a:cubicBezTo>
                  <a:cubicBezTo>
                    <a:pt x="28321" y="15547"/>
                    <a:pt x="29748" y="11701"/>
                    <a:pt x="29934" y="7947"/>
                  </a:cubicBezTo>
                  <a:cubicBezTo>
                    <a:pt x="30140" y="4380"/>
                    <a:pt x="28049" y="1"/>
                    <a:pt x="246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22"/>
            <p:cNvSpPr/>
            <p:nvPr/>
          </p:nvSpPr>
          <p:spPr>
            <a:xfrm>
              <a:off x="4735775" y="978038"/>
              <a:ext cx="48875" cy="17100"/>
            </a:xfrm>
            <a:custGeom>
              <a:rect b="b" l="l" r="r" t="t"/>
              <a:pathLst>
                <a:path extrusionOk="0" h="684" w="1955">
                  <a:moveTo>
                    <a:pt x="1179" y="1"/>
                  </a:moveTo>
                  <a:cubicBezTo>
                    <a:pt x="745" y="1"/>
                    <a:pt x="1" y="683"/>
                    <a:pt x="776" y="683"/>
                  </a:cubicBezTo>
                  <a:cubicBezTo>
                    <a:pt x="1210" y="683"/>
                    <a:pt x="1955"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22"/>
            <p:cNvSpPr/>
            <p:nvPr/>
          </p:nvSpPr>
          <p:spPr>
            <a:xfrm>
              <a:off x="4695450" y="1026888"/>
              <a:ext cx="48875" cy="14000"/>
            </a:xfrm>
            <a:custGeom>
              <a:rect b="b" l="l" r="r" t="t"/>
              <a:pathLst>
                <a:path extrusionOk="0" h="560" w="1955">
                  <a:moveTo>
                    <a:pt x="1210" y="1"/>
                  </a:moveTo>
                  <a:cubicBezTo>
                    <a:pt x="838" y="1"/>
                    <a:pt x="1" y="559"/>
                    <a:pt x="745" y="559"/>
                  </a:cubicBezTo>
                  <a:cubicBezTo>
                    <a:pt x="1117" y="559"/>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22"/>
            <p:cNvSpPr/>
            <p:nvPr/>
          </p:nvSpPr>
          <p:spPr>
            <a:xfrm>
              <a:off x="4665975" y="1081963"/>
              <a:ext cx="47350" cy="18625"/>
            </a:xfrm>
            <a:custGeom>
              <a:rect b="b" l="l" r="r" t="t"/>
              <a:pathLst>
                <a:path extrusionOk="0" h="745" w="1894">
                  <a:moveTo>
                    <a:pt x="1149" y="0"/>
                  </a:moveTo>
                  <a:cubicBezTo>
                    <a:pt x="652" y="0"/>
                    <a:pt x="1" y="745"/>
                    <a:pt x="745" y="745"/>
                  </a:cubicBezTo>
                  <a:cubicBezTo>
                    <a:pt x="1242" y="745"/>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22"/>
            <p:cNvSpPr/>
            <p:nvPr/>
          </p:nvSpPr>
          <p:spPr>
            <a:xfrm>
              <a:off x="4713300" y="1136238"/>
              <a:ext cx="47325" cy="17100"/>
            </a:xfrm>
            <a:custGeom>
              <a:rect b="b" l="l" r="r" t="t"/>
              <a:pathLst>
                <a:path extrusionOk="0" h="684" w="1893">
                  <a:moveTo>
                    <a:pt x="1148" y="1"/>
                  </a:moveTo>
                  <a:cubicBezTo>
                    <a:pt x="682" y="1"/>
                    <a:pt x="0" y="683"/>
                    <a:pt x="714" y="683"/>
                  </a:cubicBezTo>
                  <a:cubicBezTo>
                    <a:pt x="1179" y="683"/>
                    <a:pt x="1892"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22"/>
            <p:cNvSpPr/>
            <p:nvPr/>
          </p:nvSpPr>
          <p:spPr>
            <a:xfrm>
              <a:off x="4745850" y="1218438"/>
              <a:ext cx="48900" cy="14775"/>
            </a:xfrm>
            <a:custGeom>
              <a:rect b="b" l="l" r="r" t="t"/>
              <a:pathLst>
                <a:path extrusionOk="0" h="591" w="1956">
                  <a:moveTo>
                    <a:pt x="1211" y="1"/>
                  </a:moveTo>
                  <a:cubicBezTo>
                    <a:pt x="807" y="1"/>
                    <a:pt x="1" y="590"/>
                    <a:pt x="745" y="590"/>
                  </a:cubicBezTo>
                  <a:cubicBezTo>
                    <a:pt x="1149" y="590"/>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22"/>
            <p:cNvSpPr/>
            <p:nvPr/>
          </p:nvSpPr>
          <p:spPr>
            <a:xfrm>
              <a:off x="4675300" y="1188963"/>
              <a:ext cx="48875" cy="13225"/>
            </a:xfrm>
            <a:custGeom>
              <a:rect b="b" l="l" r="r" t="t"/>
              <a:pathLst>
                <a:path extrusionOk="0" h="529" w="1955">
                  <a:moveTo>
                    <a:pt x="1210" y="1"/>
                  </a:moveTo>
                  <a:cubicBezTo>
                    <a:pt x="838" y="1"/>
                    <a:pt x="0" y="528"/>
                    <a:pt x="745" y="528"/>
                  </a:cubicBezTo>
                  <a:cubicBezTo>
                    <a:pt x="1117" y="528"/>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22"/>
            <p:cNvSpPr/>
            <p:nvPr/>
          </p:nvSpPr>
          <p:spPr>
            <a:xfrm>
              <a:off x="4790050" y="1182613"/>
              <a:ext cx="27950" cy="15700"/>
            </a:xfrm>
            <a:custGeom>
              <a:rect b="b" l="l" r="r" t="t"/>
              <a:pathLst>
                <a:path extrusionOk="0" h="628" w="1118">
                  <a:moveTo>
                    <a:pt x="859" y="1"/>
                  </a:moveTo>
                  <a:cubicBezTo>
                    <a:pt x="530" y="1"/>
                    <a:pt x="1" y="154"/>
                    <a:pt x="1" y="410"/>
                  </a:cubicBezTo>
                  <a:lnTo>
                    <a:pt x="1" y="534"/>
                  </a:lnTo>
                  <a:cubicBezTo>
                    <a:pt x="1" y="598"/>
                    <a:pt x="99" y="627"/>
                    <a:pt x="237" y="627"/>
                  </a:cubicBezTo>
                  <a:cubicBezTo>
                    <a:pt x="565" y="627"/>
                    <a:pt x="1118" y="464"/>
                    <a:pt x="1118" y="224"/>
                  </a:cubicBezTo>
                  <a:lnTo>
                    <a:pt x="1118" y="100"/>
                  </a:lnTo>
                  <a:cubicBezTo>
                    <a:pt x="1118" y="32"/>
                    <a:pt x="1009" y="1"/>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22"/>
            <p:cNvSpPr/>
            <p:nvPr/>
          </p:nvSpPr>
          <p:spPr>
            <a:xfrm>
              <a:off x="4759825" y="1112213"/>
              <a:ext cx="48100" cy="17850"/>
            </a:xfrm>
            <a:custGeom>
              <a:rect b="b" l="l" r="r" t="t"/>
              <a:pathLst>
                <a:path extrusionOk="0" h="714" w="1924">
                  <a:moveTo>
                    <a:pt x="1179" y="0"/>
                  </a:moveTo>
                  <a:cubicBezTo>
                    <a:pt x="683" y="0"/>
                    <a:pt x="0" y="714"/>
                    <a:pt x="745" y="714"/>
                  </a:cubicBezTo>
                  <a:cubicBezTo>
                    <a:pt x="1241" y="714"/>
                    <a:pt x="1923"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22"/>
            <p:cNvSpPr/>
            <p:nvPr/>
          </p:nvSpPr>
          <p:spPr>
            <a:xfrm>
              <a:off x="4745850" y="1033113"/>
              <a:ext cx="48900" cy="14750"/>
            </a:xfrm>
            <a:custGeom>
              <a:rect b="b" l="l" r="r" t="t"/>
              <a:pathLst>
                <a:path extrusionOk="0" h="590" w="1956">
                  <a:moveTo>
                    <a:pt x="1211" y="0"/>
                  </a:moveTo>
                  <a:cubicBezTo>
                    <a:pt x="807" y="0"/>
                    <a:pt x="1" y="590"/>
                    <a:pt x="745"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22"/>
            <p:cNvSpPr/>
            <p:nvPr/>
          </p:nvSpPr>
          <p:spPr>
            <a:xfrm>
              <a:off x="4835825" y="1085838"/>
              <a:ext cx="44225" cy="10875"/>
            </a:xfrm>
            <a:custGeom>
              <a:rect b="b" l="l" r="r" t="t"/>
              <a:pathLst>
                <a:path extrusionOk="0" h="435" w="1769">
                  <a:moveTo>
                    <a:pt x="1241" y="0"/>
                  </a:moveTo>
                  <a:cubicBezTo>
                    <a:pt x="1024" y="0"/>
                    <a:pt x="0" y="435"/>
                    <a:pt x="527" y="435"/>
                  </a:cubicBezTo>
                  <a:cubicBezTo>
                    <a:pt x="745" y="435"/>
                    <a:pt x="1768"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22"/>
            <p:cNvSpPr/>
            <p:nvPr/>
          </p:nvSpPr>
          <p:spPr>
            <a:xfrm>
              <a:off x="4823400" y="1141663"/>
              <a:ext cx="48900" cy="13225"/>
            </a:xfrm>
            <a:custGeom>
              <a:rect b="b" l="l" r="r" t="t"/>
              <a:pathLst>
                <a:path extrusionOk="0" h="529" w="1956">
                  <a:moveTo>
                    <a:pt x="1211" y="1"/>
                  </a:moveTo>
                  <a:cubicBezTo>
                    <a:pt x="869" y="1"/>
                    <a:pt x="1" y="528"/>
                    <a:pt x="745" y="528"/>
                  </a:cubicBezTo>
                  <a:cubicBezTo>
                    <a:pt x="1086" y="528"/>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22"/>
            <p:cNvSpPr/>
            <p:nvPr/>
          </p:nvSpPr>
          <p:spPr>
            <a:xfrm>
              <a:off x="4817200" y="1019913"/>
              <a:ext cx="41125" cy="20975"/>
            </a:xfrm>
            <a:custGeom>
              <a:rect b="b" l="l" r="r" t="t"/>
              <a:pathLst>
                <a:path extrusionOk="0" h="839" w="1645">
                  <a:moveTo>
                    <a:pt x="869" y="1"/>
                  </a:moveTo>
                  <a:cubicBezTo>
                    <a:pt x="218" y="1"/>
                    <a:pt x="1" y="838"/>
                    <a:pt x="776" y="838"/>
                  </a:cubicBezTo>
                  <a:cubicBezTo>
                    <a:pt x="1428" y="838"/>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22"/>
            <p:cNvSpPr/>
            <p:nvPr/>
          </p:nvSpPr>
          <p:spPr>
            <a:xfrm>
              <a:off x="4793950" y="941588"/>
              <a:ext cx="39575" cy="22525"/>
            </a:xfrm>
            <a:custGeom>
              <a:rect b="b" l="l" r="r" t="t"/>
              <a:pathLst>
                <a:path extrusionOk="0" h="901" w="1583">
                  <a:moveTo>
                    <a:pt x="838" y="1"/>
                  </a:moveTo>
                  <a:cubicBezTo>
                    <a:pt x="186" y="1"/>
                    <a:pt x="0" y="900"/>
                    <a:pt x="745" y="900"/>
                  </a:cubicBezTo>
                  <a:cubicBezTo>
                    <a:pt x="1427" y="900"/>
                    <a:pt x="1582"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22"/>
            <p:cNvSpPr/>
            <p:nvPr/>
          </p:nvSpPr>
          <p:spPr>
            <a:xfrm>
              <a:off x="4736550" y="933063"/>
              <a:ext cx="48100" cy="19425"/>
            </a:xfrm>
            <a:custGeom>
              <a:rect b="b" l="l" r="r" t="t"/>
              <a:pathLst>
                <a:path extrusionOk="0" h="777" w="1924">
                  <a:moveTo>
                    <a:pt x="1148" y="1"/>
                  </a:moveTo>
                  <a:cubicBezTo>
                    <a:pt x="652" y="1"/>
                    <a:pt x="1" y="776"/>
                    <a:pt x="745" y="776"/>
                  </a:cubicBezTo>
                  <a:cubicBezTo>
                    <a:pt x="1241" y="776"/>
                    <a:pt x="1924"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22"/>
            <p:cNvSpPr/>
            <p:nvPr/>
          </p:nvSpPr>
          <p:spPr>
            <a:xfrm>
              <a:off x="4797050" y="1301413"/>
              <a:ext cx="48100" cy="17100"/>
            </a:xfrm>
            <a:custGeom>
              <a:rect b="b" l="l" r="r" t="t"/>
              <a:pathLst>
                <a:path extrusionOk="0" h="684" w="1924">
                  <a:moveTo>
                    <a:pt x="1179" y="1"/>
                  </a:moveTo>
                  <a:cubicBezTo>
                    <a:pt x="714" y="1"/>
                    <a:pt x="0" y="683"/>
                    <a:pt x="745" y="683"/>
                  </a:cubicBezTo>
                  <a:cubicBezTo>
                    <a:pt x="1210" y="683"/>
                    <a:pt x="192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22"/>
            <p:cNvSpPr/>
            <p:nvPr/>
          </p:nvSpPr>
          <p:spPr>
            <a:xfrm>
              <a:off x="4773000" y="1385938"/>
              <a:ext cx="48875" cy="16325"/>
            </a:xfrm>
            <a:custGeom>
              <a:rect b="b" l="l" r="r" t="t"/>
              <a:pathLst>
                <a:path extrusionOk="0" h="653" w="1955">
                  <a:moveTo>
                    <a:pt x="1179" y="1"/>
                  </a:moveTo>
                  <a:cubicBezTo>
                    <a:pt x="776" y="1"/>
                    <a:pt x="1" y="652"/>
                    <a:pt x="745" y="652"/>
                  </a:cubicBezTo>
                  <a:cubicBezTo>
                    <a:pt x="1179" y="652"/>
                    <a:pt x="1955"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22"/>
            <p:cNvSpPr/>
            <p:nvPr/>
          </p:nvSpPr>
          <p:spPr>
            <a:xfrm>
              <a:off x="4849000" y="1418513"/>
              <a:ext cx="45000" cy="11650"/>
            </a:xfrm>
            <a:custGeom>
              <a:rect b="b" l="l" r="r" t="t"/>
              <a:pathLst>
                <a:path extrusionOk="0" h="466" w="1800">
                  <a:moveTo>
                    <a:pt x="1272" y="1"/>
                  </a:moveTo>
                  <a:cubicBezTo>
                    <a:pt x="1024" y="1"/>
                    <a:pt x="0" y="466"/>
                    <a:pt x="528" y="466"/>
                  </a:cubicBezTo>
                  <a:cubicBezTo>
                    <a:pt x="776" y="466"/>
                    <a:pt x="1800"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22"/>
            <p:cNvSpPr/>
            <p:nvPr/>
          </p:nvSpPr>
          <p:spPr>
            <a:xfrm>
              <a:off x="4797050" y="1462713"/>
              <a:ext cx="48100" cy="17875"/>
            </a:xfrm>
            <a:custGeom>
              <a:rect b="b" l="l" r="r" t="t"/>
              <a:pathLst>
                <a:path extrusionOk="0" h="715" w="1924">
                  <a:moveTo>
                    <a:pt x="1148" y="1"/>
                  </a:moveTo>
                  <a:cubicBezTo>
                    <a:pt x="683" y="1"/>
                    <a:pt x="0" y="714"/>
                    <a:pt x="745" y="714"/>
                  </a:cubicBezTo>
                  <a:cubicBezTo>
                    <a:pt x="1241" y="714"/>
                    <a:pt x="192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22"/>
            <p:cNvSpPr/>
            <p:nvPr/>
          </p:nvSpPr>
          <p:spPr>
            <a:xfrm>
              <a:off x="4666750" y="1428588"/>
              <a:ext cx="45800" cy="11675"/>
            </a:xfrm>
            <a:custGeom>
              <a:rect b="b" l="l" r="r" t="t"/>
              <a:pathLst>
                <a:path extrusionOk="0" h="467" w="1832">
                  <a:moveTo>
                    <a:pt x="1273" y="1"/>
                  </a:moveTo>
                  <a:cubicBezTo>
                    <a:pt x="1056"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22"/>
            <p:cNvSpPr/>
            <p:nvPr/>
          </p:nvSpPr>
          <p:spPr>
            <a:xfrm>
              <a:off x="4605500" y="1475138"/>
              <a:ext cx="40350" cy="20175"/>
            </a:xfrm>
            <a:custGeom>
              <a:rect b="b" l="l" r="r" t="t"/>
              <a:pathLst>
                <a:path extrusionOk="0" h="807" w="1614">
                  <a:moveTo>
                    <a:pt x="869" y="0"/>
                  </a:moveTo>
                  <a:cubicBezTo>
                    <a:pt x="218" y="0"/>
                    <a:pt x="0" y="807"/>
                    <a:pt x="745" y="807"/>
                  </a:cubicBezTo>
                  <a:cubicBezTo>
                    <a:pt x="1396" y="807"/>
                    <a:pt x="1613"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22"/>
            <p:cNvSpPr/>
            <p:nvPr/>
          </p:nvSpPr>
          <p:spPr>
            <a:xfrm>
              <a:off x="4523300" y="1526313"/>
              <a:ext cx="49650" cy="12425"/>
            </a:xfrm>
            <a:custGeom>
              <a:rect b="b" l="l" r="r" t="t"/>
              <a:pathLst>
                <a:path extrusionOk="0" h="497" w="1986">
                  <a:moveTo>
                    <a:pt x="1241" y="0"/>
                  </a:moveTo>
                  <a:cubicBezTo>
                    <a:pt x="900" y="0"/>
                    <a:pt x="0" y="497"/>
                    <a:pt x="745" y="497"/>
                  </a:cubicBezTo>
                  <a:cubicBezTo>
                    <a:pt x="1086" y="497"/>
                    <a:pt x="1986"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22"/>
            <p:cNvSpPr/>
            <p:nvPr/>
          </p:nvSpPr>
          <p:spPr>
            <a:xfrm>
              <a:off x="4420150" y="1491413"/>
              <a:ext cx="40350" cy="20950"/>
            </a:xfrm>
            <a:custGeom>
              <a:rect b="b" l="l" r="r" t="t"/>
              <a:pathLst>
                <a:path extrusionOk="0" h="838" w="1614">
                  <a:moveTo>
                    <a:pt x="869" y="0"/>
                  </a:moveTo>
                  <a:cubicBezTo>
                    <a:pt x="218" y="0"/>
                    <a:pt x="1" y="838"/>
                    <a:pt x="776" y="838"/>
                  </a:cubicBezTo>
                  <a:cubicBezTo>
                    <a:pt x="1397" y="838"/>
                    <a:pt x="161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22"/>
            <p:cNvSpPr/>
            <p:nvPr/>
          </p:nvSpPr>
          <p:spPr>
            <a:xfrm>
              <a:off x="4325550" y="1385163"/>
              <a:ext cx="48100" cy="17875"/>
            </a:xfrm>
            <a:custGeom>
              <a:rect b="b" l="l" r="r" t="t"/>
              <a:pathLst>
                <a:path extrusionOk="0" h="715" w="1924">
                  <a:moveTo>
                    <a:pt x="1179" y="1"/>
                  </a:moveTo>
                  <a:cubicBezTo>
                    <a:pt x="683" y="1"/>
                    <a:pt x="0" y="714"/>
                    <a:pt x="745" y="714"/>
                  </a:cubicBezTo>
                  <a:cubicBezTo>
                    <a:pt x="1210" y="714"/>
                    <a:pt x="192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22"/>
            <p:cNvSpPr/>
            <p:nvPr/>
          </p:nvSpPr>
          <p:spPr>
            <a:xfrm>
              <a:off x="4386800" y="1437913"/>
              <a:ext cx="40350" cy="20950"/>
            </a:xfrm>
            <a:custGeom>
              <a:rect b="b" l="l" r="r" t="t"/>
              <a:pathLst>
                <a:path extrusionOk="0" h="838" w="1614">
                  <a:moveTo>
                    <a:pt x="838" y="0"/>
                  </a:moveTo>
                  <a:cubicBezTo>
                    <a:pt x="187" y="0"/>
                    <a:pt x="1" y="838"/>
                    <a:pt x="745" y="838"/>
                  </a:cubicBezTo>
                  <a:cubicBezTo>
                    <a:pt x="1397" y="838"/>
                    <a:pt x="1614" y="0"/>
                    <a:pt x="8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22"/>
            <p:cNvSpPr/>
            <p:nvPr/>
          </p:nvSpPr>
          <p:spPr>
            <a:xfrm>
              <a:off x="4489950" y="1434813"/>
              <a:ext cx="48875" cy="19400"/>
            </a:xfrm>
            <a:custGeom>
              <a:rect b="b" l="l" r="r" t="t"/>
              <a:pathLst>
                <a:path extrusionOk="0" h="776" w="1955">
                  <a:moveTo>
                    <a:pt x="1179" y="0"/>
                  </a:moveTo>
                  <a:cubicBezTo>
                    <a:pt x="652" y="0"/>
                    <a:pt x="0" y="776"/>
                    <a:pt x="776" y="776"/>
                  </a:cubicBezTo>
                  <a:cubicBezTo>
                    <a:pt x="1272" y="776"/>
                    <a:pt x="1955"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22"/>
            <p:cNvSpPr/>
            <p:nvPr/>
          </p:nvSpPr>
          <p:spPr>
            <a:xfrm>
              <a:off x="4412400" y="1385938"/>
              <a:ext cx="48875" cy="16325"/>
            </a:xfrm>
            <a:custGeom>
              <a:rect b="b" l="l" r="r" t="t"/>
              <a:pathLst>
                <a:path extrusionOk="0" h="653" w="1955">
                  <a:moveTo>
                    <a:pt x="1210" y="1"/>
                  </a:moveTo>
                  <a:cubicBezTo>
                    <a:pt x="776" y="1"/>
                    <a:pt x="1" y="652"/>
                    <a:pt x="776" y="652"/>
                  </a:cubicBezTo>
                  <a:cubicBezTo>
                    <a:pt x="1210" y="652"/>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22"/>
            <p:cNvSpPr/>
            <p:nvPr/>
          </p:nvSpPr>
          <p:spPr>
            <a:xfrm>
              <a:off x="4390700" y="1351063"/>
              <a:ext cx="45775" cy="11650"/>
            </a:xfrm>
            <a:custGeom>
              <a:rect b="b" l="l" r="r" t="t"/>
              <a:pathLst>
                <a:path extrusionOk="0" h="466" w="1831">
                  <a:moveTo>
                    <a:pt x="1272" y="0"/>
                  </a:moveTo>
                  <a:cubicBezTo>
                    <a:pt x="1024" y="0"/>
                    <a:pt x="0" y="465"/>
                    <a:pt x="558" y="465"/>
                  </a:cubicBezTo>
                  <a:cubicBezTo>
                    <a:pt x="807" y="465"/>
                    <a:pt x="1830"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22"/>
            <p:cNvSpPr/>
            <p:nvPr/>
          </p:nvSpPr>
          <p:spPr>
            <a:xfrm>
              <a:off x="4480650" y="1385163"/>
              <a:ext cx="47325" cy="17875"/>
            </a:xfrm>
            <a:custGeom>
              <a:rect b="b" l="l" r="r" t="t"/>
              <a:pathLst>
                <a:path extrusionOk="0" h="715" w="1893">
                  <a:moveTo>
                    <a:pt x="1148" y="1"/>
                  </a:moveTo>
                  <a:cubicBezTo>
                    <a:pt x="683" y="1"/>
                    <a:pt x="0" y="714"/>
                    <a:pt x="745" y="714"/>
                  </a:cubicBezTo>
                  <a:cubicBezTo>
                    <a:pt x="1210" y="714"/>
                    <a:pt x="1892"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22"/>
            <p:cNvSpPr/>
            <p:nvPr/>
          </p:nvSpPr>
          <p:spPr>
            <a:xfrm>
              <a:off x="4614800" y="1540263"/>
              <a:ext cx="48100" cy="17100"/>
            </a:xfrm>
            <a:custGeom>
              <a:rect b="b" l="l" r="r" t="t"/>
              <a:pathLst>
                <a:path extrusionOk="0" h="684" w="1924">
                  <a:moveTo>
                    <a:pt x="1179" y="1"/>
                  </a:moveTo>
                  <a:cubicBezTo>
                    <a:pt x="745" y="1"/>
                    <a:pt x="1" y="683"/>
                    <a:pt x="745" y="683"/>
                  </a:cubicBezTo>
                  <a:cubicBezTo>
                    <a:pt x="1210" y="683"/>
                    <a:pt x="192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22"/>
            <p:cNvSpPr/>
            <p:nvPr/>
          </p:nvSpPr>
          <p:spPr>
            <a:xfrm>
              <a:off x="4665200" y="1595338"/>
              <a:ext cx="48900" cy="14750"/>
            </a:xfrm>
            <a:custGeom>
              <a:rect b="b" l="l" r="r" t="t"/>
              <a:pathLst>
                <a:path extrusionOk="0" h="590" w="1956">
                  <a:moveTo>
                    <a:pt x="1211" y="0"/>
                  </a:moveTo>
                  <a:cubicBezTo>
                    <a:pt x="807" y="0"/>
                    <a:pt x="1" y="589"/>
                    <a:pt x="745" y="589"/>
                  </a:cubicBezTo>
                  <a:cubicBezTo>
                    <a:pt x="1149" y="589"/>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22"/>
            <p:cNvSpPr/>
            <p:nvPr/>
          </p:nvSpPr>
          <p:spPr>
            <a:xfrm>
              <a:off x="4699325" y="1483663"/>
              <a:ext cx="48100" cy="16300"/>
            </a:xfrm>
            <a:custGeom>
              <a:rect b="b" l="l" r="r" t="t"/>
              <a:pathLst>
                <a:path extrusionOk="0" h="652" w="1924">
                  <a:moveTo>
                    <a:pt x="1179" y="0"/>
                  </a:moveTo>
                  <a:cubicBezTo>
                    <a:pt x="745" y="0"/>
                    <a:pt x="1" y="652"/>
                    <a:pt x="745" y="652"/>
                  </a:cubicBezTo>
                  <a:cubicBezTo>
                    <a:pt x="1179" y="652"/>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22"/>
            <p:cNvSpPr/>
            <p:nvPr/>
          </p:nvSpPr>
          <p:spPr>
            <a:xfrm>
              <a:off x="4773775" y="1538713"/>
              <a:ext cx="40350" cy="20200"/>
            </a:xfrm>
            <a:custGeom>
              <a:rect b="b" l="l" r="r" t="t"/>
              <a:pathLst>
                <a:path extrusionOk="0" h="808" w="1614">
                  <a:moveTo>
                    <a:pt x="869" y="1"/>
                  </a:moveTo>
                  <a:cubicBezTo>
                    <a:pt x="218" y="1"/>
                    <a:pt x="1" y="807"/>
                    <a:pt x="745" y="807"/>
                  </a:cubicBezTo>
                  <a:cubicBezTo>
                    <a:pt x="1396" y="807"/>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22"/>
            <p:cNvSpPr/>
            <p:nvPr/>
          </p:nvSpPr>
          <p:spPr>
            <a:xfrm>
              <a:off x="4708625" y="1531738"/>
              <a:ext cx="48900" cy="14750"/>
            </a:xfrm>
            <a:custGeom>
              <a:rect b="b" l="l" r="r" t="t"/>
              <a:pathLst>
                <a:path extrusionOk="0" h="590" w="1956">
                  <a:moveTo>
                    <a:pt x="1211" y="0"/>
                  </a:moveTo>
                  <a:cubicBezTo>
                    <a:pt x="838" y="0"/>
                    <a:pt x="1" y="590"/>
                    <a:pt x="776"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22"/>
            <p:cNvSpPr/>
            <p:nvPr/>
          </p:nvSpPr>
          <p:spPr>
            <a:xfrm>
              <a:off x="4847450" y="1533288"/>
              <a:ext cx="48100" cy="17850"/>
            </a:xfrm>
            <a:custGeom>
              <a:rect b="b" l="l" r="r" t="t"/>
              <a:pathLst>
                <a:path extrusionOk="0" h="714" w="1924">
                  <a:moveTo>
                    <a:pt x="1148" y="1"/>
                  </a:moveTo>
                  <a:cubicBezTo>
                    <a:pt x="683" y="1"/>
                    <a:pt x="0" y="714"/>
                    <a:pt x="745" y="714"/>
                  </a:cubicBezTo>
                  <a:cubicBezTo>
                    <a:pt x="1241" y="714"/>
                    <a:pt x="1924"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22"/>
            <p:cNvSpPr/>
            <p:nvPr/>
          </p:nvSpPr>
          <p:spPr>
            <a:xfrm>
              <a:off x="4893975" y="1486763"/>
              <a:ext cx="48875" cy="17075"/>
            </a:xfrm>
            <a:custGeom>
              <a:rect b="b" l="l" r="r" t="t"/>
              <a:pathLst>
                <a:path extrusionOk="0" h="683" w="1955">
                  <a:moveTo>
                    <a:pt x="1210" y="0"/>
                  </a:moveTo>
                  <a:cubicBezTo>
                    <a:pt x="745" y="0"/>
                    <a:pt x="1" y="683"/>
                    <a:pt x="776" y="683"/>
                  </a:cubicBezTo>
                  <a:cubicBezTo>
                    <a:pt x="1210" y="683"/>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22"/>
            <p:cNvSpPr/>
            <p:nvPr/>
          </p:nvSpPr>
          <p:spPr>
            <a:xfrm>
              <a:off x="4935075" y="1539488"/>
              <a:ext cx="41125" cy="19425"/>
            </a:xfrm>
            <a:custGeom>
              <a:rect b="b" l="l" r="r" t="t"/>
              <a:pathLst>
                <a:path extrusionOk="0" h="777" w="1645">
                  <a:moveTo>
                    <a:pt x="869" y="1"/>
                  </a:moveTo>
                  <a:cubicBezTo>
                    <a:pt x="249" y="1"/>
                    <a:pt x="1" y="776"/>
                    <a:pt x="776" y="776"/>
                  </a:cubicBezTo>
                  <a:cubicBezTo>
                    <a:pt x="1396" y="776"/>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22"/>
            <p:cNvSpPr/>
            <p:nvPr/>
          </p:nvSpPr>
          <p:spPr>
            <a:xfrm>
              <a:off x="5052175" y="1534063"/>
              <a:ext cx="48875" cy="16300"/>
            </a:xfrm>
            <a:custGeom>
              <a:rect b="b" l="l" r="r" t="t"/>
              <a:pathLst>
                <a:path extrusionOk="0" h="652" w="1955">
                  <a:moveTo>
                    <a:pt x="1210" y="1"/>
                  </a:moveTo>
                  <a:cubicBezTo>
                    <a:pt x="776" y="1"/>
                    <a:pt x="1" y="652"/>
                    <a:pt x="776" y="652"/>
                  </a:cubicBezTo>
                  <a:cubicBezTo>
                    <a:pt x="1179" y="652"/>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22"/>
            <p:cNvSpPr/>
            <p:nvPr/>
          </p:nvSpPr>
          <p:spPr>
            <a:xfrm>
              <a:off x="4990125" y="1492963"/>
              <a:ext cx="45800" cy="11650"/>
            </a:xfrm>
            <a:custGeom>
              <a:rect b="b" l="l" r="r" t="t"/>
              <a:pathLst>
                <a:path extrusionOk="0" h="466" w="1832">
                  <a:moveTo>
                    <a:pt x="1273" y="1"/>
                  </a:moveTo>
                  <a:cubicBezTo>
                    <a:pt x="1025"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22"/>
            <p:cNvSpPr/>
            <p:nvPr/>
          </p:nvSpPr>
          <p:spPr>
            <a:xfrm>
              <a:off x="5147550" y="1501488"/>
              <a:ext cx="40350" cy="20975"/>
            </a:xfrm>
            <a:custGeom>
              <a:rect b="b" l="l" r="r" t="t"/>
              <a:pathLst>
                <a:path extrusionOk="0" h="839" w="1614">
                  <a:moveTo>
                    <a:pt x="869" y="1"/>
                  </a:moveTo>
                  <a:cubicBezTo>
                    <a:pt x="218" y="1"/>
                    <a:pt x="1" y="838"/>
                    <a:pt x="745" y="838"/>
                  </a:cubicBezTo>
                  <a:cubicBezTo>
                    <a:pt x="1397" y="838"/>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22"/>
            <p:cNvSpPr/>
            <p:nvPr/>
          </p:nvSpPr>
          <p:spPr>
            <a:xfrm>
              <a:off x="5080100" y="1468138"/>
              <a:ext cx="40350" cy="20200"/>
            </a:xfrm>
            <a:custGeom>
              <a:rect b="b" l="l" r="r" t="t"/>
              <a:pathLst>
                <a:path extrusionOk="0" h="808" w="1614">
                  <a:moveTo>
                    <a:pt x="869" y="1"/>
                  </a:moveTo>
                  <a:cubicBezTo>
                    <a:pt x="217" y="1"/>
                    <a:pt x="0" y="807"/>
                    <a:pt x="745" y="807"/>
                  </a:cubicBezTo>
                  <a:cubicBezTo>
                    <a:pt x="1396" y="807"/>
                    <a:pt x="1613"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22"/>
            <p:cNvSpPr/>
            <p:nvPr/>
          </p:nvSpPr>
          <p:spPr>
            <a:xfrm>
              <a:off x="5047525" y="1438688"/>
              <a:ext cx="45000" cy="11650"/>
            </a:xfrm>
            <a:custGeom>
              <a:rect b="b" l="l" r="r" t="t"/>
              <a:pathLst>
                <a:path extrusionOk="0" h="466" w="1800">
                  <a:moveTo>
                    <a:pt x="1272" y="0"/>
                  </a:moveTo>
                  <a:cubicBezTo>
                    <a:pt x="1024" y="0"/>
                    <a:pt x="0" y="465"/>
                    <a:pt x="528" y="465"/>
                  </a:cubicBezTo>
                  <a:cubicBezTo>
                    <a:pt x="776" y="465"/>
                    <a:pt x="1800"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22"/>
            <p:cNvSpPr/>
            <p:nvPr/>
          </p:nvSpPr>
          <p:spPr>
            <a:xfrm>
              <a:off x="5082425" y="1343288"/>
              <a:ext cx="48875" cy="14000"/>
            </a:xfrm>
            <a:custGeom>
              <a:rect b="b" l="l" r="r" t="t"/>
              <a:pathLst>
                <a:path extrusionOk="0" h="560" w="1955">
                  <a:moveTo>
                    <a:pt x="1210" y="1"/>
                  </a:moveTo>
                  <a:cubicBezTo>
                    <a:pt x="838" y="1"/>
                    <a:pt x="0" y="559"/>
                    <a:pt x="745" y="559"/>
                  </a:cubicBezTo>
                  <a:cubicBezTo>
                    <a:pt x="1148" y="559"/>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22"/>
            <p:cNvSpPr/>
            <p:nvPr/>
          </p:nvSpPr>
          <p:spPr>
            <a:xfrm>
              <a:off x="5102575" y="1403788"/>
              <a:ext cx="49650" cy="13975"/>
            </a:xfrm>
            <a:custGeom>
              <a:rect b="b" l="l" r="r" t="t"/>
              <a:pathLst>
                <a:path extrusionOk="0" h="559" w="1986">
                  <a:moveTo>
                    <a:pt x="1211" y="0"/>
                  </a:moveTo>
                  <a:cubicBezTo>
                    <a:pt x="838" y="0"/>
                    <a:pt x="1" y="559"/>
                    <a:pt x="776" y="559"/>
                  </a:cubicBezTo>
                  <a:cubicBezTo>
                    <a:pt x="1148" y="559"/>
                    <a:pt x="1986"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22"/>
            <p:cNvSpPr/>
            <p:nvPr/>
          </p:nvSpPr>
          <p:spPr>
            <a:xfrm>
              <a:off x="5170825" y="1422388"/>
              <a:ext cx="47325" cy="17100"/>
            </a:xfrm>
            <a:custGeom>
              <a:rect b="b" l="l" r="r" t="t"/>
              <a:pathLst>
                <a:path extrusionOk="0" h="684" w="1893">
                  <a:moveTo>
                    <a:pt x="1179" y="1"/>
                  </a:moveTo>
                  <a:cubicBezTo>
                    <a:pt x="714" y="1"/>
                    <a:pt x="0" y="683"/>
                    <a:pt x="745" y="683"/>
                  </a:cubicBezTo>
                  <a:cubicBezTo>
                    <a:pt x="1210" y="683"/>
                    <a:pt x="189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22"/>
            <p:cNvSpPr/>
            <p:nvPr/>
          </p:nvSpPr>
          <p:spPr>
            <a:xfrm>
              <a:off x="5211150" y="1368113"/>
              <a:ext cx="47325" cy="17850"/>
            </a:xfrm>
            <a:custGeom>
              <a:rect b="b" l="l" r="r" t="t"/>
              <a:pathLst>
                <a:path extrusionOk="0" h="714" w="1893">
                  <a:moveTo>
                    <a:pt x="1148" y="0"/>
                  </a:moveTo>
                  <a:cubicBezTo>
                    <a:pt x="683" y="0"/>
                    <a:pt x="0" y="714"/>
                    <a:pt x="745" y="714"/>
                  </a:cubicBezTo>
                  <a:cubicBezTo>
                    <a:pt x="1210" y="714"/>
                    <a:pt x="1893" y="0"/>
                    <a:pt x="1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22"/>
            <p:cNvSpPr/>
            <p:nvPr/>
          </p:nvSpPr>
          <p:spPr>
            <a:xfrm>
              <a:off x="5144450" y="1343288"/>
              <a:ext cx="40350" cy="20975"/>
            </a:xfrm>
            <a:custGeom>
              <a:rect b="b" l="l" r="r" t="t"/>
              <a:pathLst>
                <a:path extrusionOk="0" h="839" w="1614">
                  <a:moveTo>
                    <a:pt x="838" y="1"/>
                  </a:moveTo>
                  <a:cubicBezTo>
                    <a:pt x="187" y="1"/>
                    <a:pt x="1" y="838"/>
                    <a:pt x="745" y="838"/>
                  </a:cubicBezTo>
                  <a:cubicBezTo>
                    <a:pt x="1397" y="838"/>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22"/>
            <p:cNvSpPr/>
            <p:nvPr/>
          </p:nvSpPr>
          <p:spPr>
            <a:xfrm>
              <a:off x="5170050" y="1309163"/>
              <a:ext cx="48875" cy="14775"/>
            </a:xfrm>
            <a:custGeom>
              <a:rect b="b" l="l" r="r" t="t"/>
              <a:pathLst>
                <a:path extrusionOk="0" h="591" w="1955">
                  <a:moveTo>
                    <a:pt x="1210" y="1"/>
                  </a:moveTo>
                  <a:cubicBezTo>
                    <a:pt x="807" y="1"/>
                    <a:pt x="0" y="590"/>
                    <a:pt x="776" y="590"/>
                  </a:cubicBezTo>
                  <a:cubicBezTo>
                    <a:pt x="1148" y="590"/>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22"/>
            <p:cNvSpPr/>
            <p:nvPr/>
          </p:nvSpPr>
          <p:spPr>
            <a:xfrm>
              <a:off x="4761375" y="1715538"/>
              <a:ext cx="45000" cy="10875"/>
            </a:xfrm>
            <a:custGeom>
              <a:rect b="b" l="l" r="r" t="t"/>
              <a:pathLst>
                <a:path extrusionOk="0" h="435" w="1800">
                  <a:moveTo>
                    <a:pt x="1272" y="0"/>
                  </a:moveTo>
                  <a:cubicBezTo>
                    <a:pt x="1024" y="0"/>
                    <a:pt x="0" y="434"/>
                    <a:pt x="528" y="434"/>
                  </a:cubicBezTo>
                  <a:cubicBezTo>
                    <a:pt x="776" y="434"/>
                    <a:pt x="1799"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22"/>
            <p:cNvSpPr/>
            <p:nvPr/>
          </p:nvSpPr>
          <p:spPr>
            <a:xfrm>
              <a:off x="4726475" y="1661238"/>
              <a:ext cx="47325" cy="17875"/>
            </a:xfrm>
            <a:custGeom>
              <a:rect b="b" l="l" r="r" t="t"/>
              <a:pathLst>
                <a:path extrusionOk="0" h="715" w="1893">
                  <a:moveTo>
                    <a:pt x="1148" y="1"/>
                  </a:moveTo>
                  <a:cubicBezTo>
                    <a:pt x="683" y="1"/>
                    <a:pt x="0" y="714"/>
                    <a:pt x="745" y="714"/>
                  </a:cubicBezTo>
                  <a:cubicBezTo>
                    <a:pt x="1210" y="714"/>
                    <a:pt x="189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22"/>
            <p:cNvSpPr/>
            <p:nvPr/>
          </p:nvSpPr>
          <p:spPr>
            <a:xfrm>
              <a:off x="4748950" y="1626338"/>
              <a:ext cx="49675" cy="14000"/>
            </a:xfrm>
            <a:custGeom>
              <a:rect b="b" l="l" r="r" t="t"/>
              <a:pathLst>
                <a:path extrusionOk="0" h="560" w="1987">
                  <a:moveTo>
                    <a:pt x="1211" y="1"/>
                  </a:moveTo>
                  <a:cubicBezTo>
                    <a:pt x="869" y="1"/>
                    <a:pt x="1" y="559"/>
                    <a:pt x="776" y="559"/>
                  </a:cubicBezTo>
                  <a:cubicBezTo>
                    <a:pt x="1118" y="559"/>
                    <a:pt x="1986"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22"/>
            <p:cNvSpPr/>
            <p:nvPr/>
          </p:nvSpPr>
          <p:spPr>
            <a:xfrm>
              <a:off x="4823400" y="1627113"/>
              <a:ext cx="48900" cy="12450"/>
            </a:xfrm>
            <a:custGeom>
              <a:rect b="b" l="l" r="r" t="t"/>
              <a:pathLst>
                <a:path extrusionOk="0" h="498" w="1956">
                  <a:moveTo>
                    <a:pt x="1211" y="1"/>
                  </a:moveTo>
                  <a:cubicBezTo>
                    <a:pt x="869" y="1"/>
                    <a:pt x="1" y="497"/>
                    <a:pt x="745" y="497"/>
                  </a:cubicBezTo>
                  <a:cubicBezTo>
                    <a:pt x="1055" y="497"/>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22"/>
            <p:cNvSpPr/>
            <p:nvPr/>
          </p:nvSpPr>
          <p:spPr>
            <a:xfrm>
              <a:off x="4826500" y="1686063"/>
              <a:ext cx="48900" cy="15525"/>
            </a:xfrm>
            <a:custGeom>
              <a:rect b="b" l="l" r="r" t="t"/>
              <a:pathLst>
                <a:path extrusionOk="0" h="621" w="1956">
                  <a:moveTo>
                    <a:pt x="1211" y="0"/>
                  </a:moveTo>
                  <a:cubicBezTo>
                    <a:pt x="807" y="0"/>
                    <a:pt x="1" y="621"/>
                    <a:pt x="776" y="621"/>
                  </a:cubicBezTo>
                  <a:cubicBezTo>
                    <a:pt x="1180" y="621"/>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22"/>
            <p:cNvSpPr/>
            <p:nvPr/>
          </p:nvSpPr>
          <p:spPr>
            <a:xfrm>
              <a:off x="4853650" y="1797738"/>
              <a:ext cx="48875" cy="14750"/>
            </a:xfrm>
            <a:custGeom>
              <a:rect b="b" l="l" r="r" t="t"/>
              <a:pathLst>
                <a:path extrusionOk="0" h="590" w="1955">
                  <a:moveTo>
                    <a:pt x="1210" y="0"/>
                  </a:moveTo>
                  <a:cubicBezTo>
                    <a:pt x="807" y="0"/>
                    <a:pt x="1" y="589"/>
                    <a:pt x="745" y="589"/>
                  </a:cubicBezTo>
                  <a:cubicBezTo>
                    <a:pt x="1148" y="589"/>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22"/>
            <p:cNvSpPr/>
            <p:nvPr/>
          </p:nvSpPr>
          <p:spPr>
            <a:xfrm>
              <a:off x="4736550" y="1811688"/>
              <a:ext cx="48100" cy="19400"/>
            </a:xfrm>
            <a:custGeom>
              <a:rect b="b" l="l" r="r" t="t"/>
              <a:pathLst>
                <a:path extrusionOk="0" h="776" w="1924">
                  <a:moveTo>
                    <a:pt x="1148" y="0"/>
                  </a:moveTo>
                  <a:cubicBezTo>
                    <a:pt x="652" y="0"/>
                    <a:pt x="1" y="776"/>
                    <a:pt x="745" y="776"/>
                  </a:cubicBezTo>
                  <a:cubicBezTo>
                    <a:pt x="1241" y="776"/>
                    <a:pt x="1924" y="0"/>
                    <a:pt x="1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22"/>
            <p:cNvSpPr/>
            <p:nvPr/>
          </p:nvSpPr>
          <p:spPr>
            <a:xfrm>
              <a:off x="4709400" y="1769813"/>
              <a:ext cx="48125" cy="16300"/>
            </a:xfrm>
            <a:custGeom>
              <a:rect b="b" l="l" r="r" t="t"/>
              <a:pathLst>
                <a:path extrusionOk="0" h="652" w="1925">
                  <a:moveTo>
                    <a:pt x="1180" y="0"/>
                  </a:moveTo>
                  <a:cubicBezTo>
                    <a:pt x="745" y="0"/>
                    <a:pt x="1" y="652"/>
                    <a:pt x="745" y="652"/>
                  </a:cubicBezTo>
                  <a:cubicBezTo>
                    <a:pt x="1180" y="652"/>
                    <a:pt x="1924" y="0"/>
                    <a:pt x="1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22"/>
            <p:cNvSpPr/>
            <p:nvPr/>
          </p:nvSpPr>
          <p:spPr>
            <a:xfrm>
              <a:off x="4789275" y="1773688"/>
              <a:ext cx="48900" cy="14750"/>
            </a:xfrm>
            <a:custGeom>
              <a:rect b="b" l="l" r="r" t="t"/>
              <a:pathLst>
                <a:path extrusionOk="0" h="590" w="1956">
                  <a:moveTo>
                    <a:pt x="1211" y="0"/>
                  </a:moveTo>
                  <a:cubicBezTo>
                    <a:pt x="838" y="0"/>
                    <a:pt x="1" y="590"/>
                    <a:pt x="776"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22"/>
            <p:cNvSpPr/>
            <p:nvPr/>
          </p:nvSpPr>
          <p:spPr>
            <a:xfrm>
              <a:off x="4614800" y="1852788"/>
              <a:ext cx="48100" cy="18625"/>
            </a:xfrm>
            <a:custGeom>
              <a:rect b="b" l="l" r="r" t="t"/>
              <a:pathLst>
                <a:path extrusionOk="0" h="745" w="1924">
                  <a:moveTo>
                    <a:pt x="1179" y="0"/>
                  </a:moveTo>
                  <a:cubicBezTo>
                    <a:pt x="683" y="0"/>
                    <a:pt x="1" y="745"/>
                    <a:pt x="776" y="745"/>
                  </a:cubicBezTo>
                  <a:cubicBezTo>
                    <a:pt x="1241" y="745"/>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22"/>
            <p:cNvSpPr/>
            <p:nvPr/>
          </p:nvSpPr>
          <p:spPr>
            <a:xfrm>
              <a:off x="4577575" y="1790738"/>
              <a:ext cx="48875" cy="15550"/>
            </a:xfrm>
            <a:custGeom>
              <a:rect b="b" l="l" r="r" t="t"/>
              <a:pathLst>
                <a:path extrusionOk="0" h="622" w="1955">
                  <a:moveTo>
                    <a:pt x="1210" y="1"/>
                  </a:moveTo>
                  <a:cubicBezTo>
                    <a:pt x="807" y="1"/>
                    <a:pt x="1" y="621"/>
                    <a:pt x="745" y="621"/>
                  </a:cubicBezTo>
                  <a:cubicBezTo>
                    <a:pt x="1148" y="621"/>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22"/>
            <p:cNvSpPr/>
            <p:nvPr/>
          </p:nvSpPr>
          <p:spPr>
            <a:xfrm>
              <a:off x="4478325" y="1836513"/>
              <a:ext cx="45000" cy="10875"/>
            </a:xfrm>
            <a:custGeom>
              <a:rect b="b" l="l" r="r" t="t"/>
              <a:pathLst>
                <a:path extrusionOk="0" h="435" w="1800">
                  <a:moveTo>
                    <a:pt x="1272" y="0"/>
                  </a:moveTo>
                  <a:cubicBezTo>
                    <a:pt x="1024" y="0"/>
                    <a:pt x="0" y="434"/>
                    <a:pt x="528" y="434"/>
                  </a:cubicBezTo>
                  <a:cubicBezTo>
                    <a:pt x="776" y="434"/>
                    <a:pt x="1799"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22"/>
            <p:cNvSpPr/>
            <p:nvPr/>
          </p:nvSpPr>
          <p:spPr>
            <a:xfrm>
              <a:off x="4523300" y="1889238"/>
              <a:ext cx="49650" cy="13200"/>
            </a:xfrm>
            <a:custGeom>
              <a:rect b="b" l="l" r="r" t="t"/>
              <a:pathLst>
                <a:path extrusionOk="0" h="528" w="1986">
                  <a:moveTo>
                    <a:pt x="1241" y="0"/>
                  </a:moveTo>
                  <a:cubicBezTo>
                    <a:pt x="869" y="0"/>
                    <a:pt x="0" y="528"/>
                    <a:pt x="776" y="528"/>
                  </a:cubicBezTo>
                  <a:cubicBezTo>
                    <a:pt x="1117" y="528"/>
                    <a:pt x="1986"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22"/>
            <p:cNvSpPr/>
            <p:nvPr/>
          </p:nvSpPr>
          <p:spPr>
            <a:xfrm>
              <a:off x="4406200" y="1883038"/>
              <a:ext cx="41125" cy="19400"/>
            </a:xfrm>
            <a:custGeom>
              <a:rect b="b" l="l" r="r" t="t"/>
              <a:pathLst>
                <a:path extrusionOk="0" h="776" w="1645">
                  <a:moveTo>
                    <a:pt x="869" y="0"/>
                  </a:moveTo>
                  <a:cubicBezTo>
                    <a:pt x="249" y="0"/>
                    <a:pt x="0" y="776"/>
                    <a:pt x="776" y="776"/>
                  </a:cubicBezTo>
                  <a:cubicBezTo>
                    <a:pt x="1396" y="776"/>
                    <a:pt x="164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22"/>
            <p:cNvSpPr/>
            <p:nvPr/>
          </p:nvSpPr>
          <p:spPr>
            <a:xfrm>
              <a:off x="4296850" y="1914038"/>
              <a:ext cx="45000" cy="10900"/>
            </a:xfrm>
            <a:custGeom>
              <a:rect b="b" l="l" r="r" t="t"/>
              <a:pathLst>
                <a:path extrusionOk="0" h="436" w="1800">
                  <a:moveTo>
                    <a:pt x="1272" y="1"/>
                  </a:moveTo>
                  <a:cubicBezTo>
                    <a:pt x="1024" y="1"/>
                    <a:pt x="1" y="435"/>
                    <a:pt x="528" y="435"/>
                  </a:cubicBezTo>
                  <a:cubicBezTo>
                    <a:pt x="745" y="435"/>
                    <a:pt x="1800"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22"/>
            <p:cNvSpPr/>
            <p:nvPr/>
          </p:nvSpPr>
          <p:spPr>
            <a:xfrm>
              <a:off x="4226275" y="1896988"/>
              <a:ext cx="45025" cy="10875"/>
            </a:xfrm>
            <a:custGeom>
              <a:rect b="b" l="l" r="r" t="t"/>
              <a:pathLst>
                <a:path extrusionOk="0" h="435" w="1801">
                  <a:moveTo>
                    <a:pt x="1242" y="1"/>
                  </a:moveTo>
                  <a:cubicBezTo>
                    <a:pt x="1025" y="1"/>
                    <a:pt x="1" y="435"/>
                    <a:pt x="528" y="435"/>
                  </a:cubicBezTo>
                  <a:cubicBezTo>
                    <a:pt x="745" y="435"/>
                    <a:pt x="1800" y="1"/>
                    <a:pt x="12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22"/>
            <p:cNvSpPr/>
            <p:nvPr/>
          </p:nvSpPr>
          <p:spPr>
            <a:xfrm>
              <a:off x="4203800" y="1841163"/>
              <a:ext cx="48875" cy="14750"/>
            </a:xfrm>
            <a:custGeom>
              <a:rect b="b" l="l" r="r" t="t"/>
              <a:pathLst>
                <a:path extrusionOk="0" h="590" w="1955">
                  <a:moveTo>
                    <a:pt x="1210" y="0"/>
                  </a:moveTo>
                  <a:cubicBezTo>
                    <a:pt x="807" y="0"/>
                    <a:pt x="0" y="590"/>
                    <a:pt x="745" y="590"/>
                  </a:cubicBezTo>
                  <a:cubicBezTo>
                    <a:pt x="1148" y="590"/>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22"/>
            <p:cNvSpPr/>
            <p:nvPr/>
          </p:nvSpPr>
          <p:spPr>
            <a:xfrm>
              <a:off x="4278250" y="1868288"/>
              <a:ext cx="41125" cy="20975"/>
            </a:xfrm>
            <a:custGeom>
              <a:rect b="b" l="l" r="r" t="t"/>
              <a:pathLst>
                <a:path extrusionOk="0" h="839" w="1645">
                  <a:moveTo>
                    <a:pt x="869" y="1"/>
                  </a:moveTo>
                  <a:cubicBezTo>
                    <a:pt x="217" y="1"/>
                    <a:pt x="0" y="838"/>
                    <a:pt x="776" y="838"/>
                  </a:cubicBezTo>
                  <a:cubicBezTo>
                    <a:pt x="1427" y="838"/>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22"/>
            <p:cNvSpPr/>
            <p:nvPr/>
          </p:nvSpPr>
          <p:spPr>
            <a:xfrm>
              <a:off x="4347250" y="1849688"/>
              <a:ext cx="45025" cy="11650"/>
            </a:xfrm>
            <a:custGeom>
              <a:rect b="b" l="l" r="r" t="t"/>
              <a:pathLst>
                <a:path extrusionOk="0" h="466" w="1801">
                  <a:moveTo>
                    <a:pt x="1273" y="0"/>
                  </a:moveTo>
                  <a:cubicBezTo>
                    <a:pt x="1025" y="0"/>
                    <a:pt x="1" y="466"/>
                    <a:pt x="528" y="466"/>
                  </a:cubicBezTo>
                  <a:cubicBezTo>
                    <a:pt x="776" y="466"/>
                    <a:pt x="1800" y="0"/>
                    <a:pt x="1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22"/>
            <p:cNvSpPr/>
            <p:nvPr/>
          </p:nvSpPr>
          <p:spPr>
            <a:xfrm>
              <a:off x="4279025" y="1821763"/>
              <a:ext cx="40350" cy="20975"/>
            </a:xfrm>
            <a:custGeom>
              <a:rect b="b" l="l" r="r" t="t"/>
              <a:pathLst>
                <a:path extrusionOk="0" h="839" w="1614">
                  <a:moveTo>
                    <a:pt x="838" y="1"/>
                  </a:moveTo>
                  <a:cubicBezTo>
                    <a:pt x="186" y="1"/>
                    <a:pt x="0" y="838"/>
                    <a:pt x="745" y="838"/>
                  </a:cubicBezTo>
                  <a:cubicBezTo>
                    <a:pt x="1396" y="838"/>
                    <a:pt x="1613"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22"/>
            <p:cNvSpPr/>
            <p:nvPr/>
          </p:nvSpPr>
          <p:spPr>
            <a:xfrm>
              <a:off x="4267375" y="1777563"/>
              <a:ext cx="49675" cy="13975"/>
            </a:xfrm>
            <a:custGeom>
              <a:rect b="b" l="l" r="r" t="t"/>
              <a:pathLst>
                <a:path extrusionOk="0" h="559" w="1987">
                  <a:moveTo>
                    <a:pt x="1211" y="1"/>
                  </a:moveTo>
                  <a:cubicBezTo>
                    <a:pt x="869" y="1"/>
                    <a:pt x="1" y="559"/>
                    <a:pt x="776" y="559"/>
                  </a:cubicBezTo>
                  <a:cubicBezTo>
                    <a:pt x="1149" y="559"/>
                    <a:pt x="1986"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22"/>
            <p:cNvSpPr/>
            <p:nvPr/>
          </p:nvSpPr>
          <p:spPr>
            <a:xfrm>
              <a:off x="4380600" y="1779113"/>
              <a:ext cx="45775" cy="11650"/>
            </a:xfrm>
            <a:custGeom>
              <a:rect b="b" l="l" r="r" t="t"/>
              <a:pathLst>
                <a:path extrusionOk="0" h="466" w="1831">
                  <a:moveTo>
                    <a:pt x="1273" y="1"/>
                  </a:moveTo>
                  <a:cubicBezTo>
                    <a:pt x="1024"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22"/>
            <p:cNvSpPr/>
            <p:nvPr/>
          </p:nvSpPr>
          <p:spPr>
            <a:xfrm>
              <a:off x="4466675" y="1789188"/>
              <a:ext cx="48900" cy="17100"/>
            </a:xfrm>
            <a:custGeom>
              <a:rect b="b" l="l" r="r" t="t"/>
              <a:pathLst>
                <a:path extrusionOk="0" h="684" w="1956">
                  <a:moveTo>
                    <a:pt x="1180" y="1"/>
                  </a:moveTo>
                  <a:cubicBezTo>
                    <a:pt x="745" y="1"/>
                    <a:pt x="1" y="683"/>
                    <a:pt x="745" y="683"/>
                  </a:cubicBezTo>
                  <a:cubicBezTo>
                    <a:pt x="1211" y="683"/>
                    <a:pt x="1955" y="1"/>
                    <a:pt x="1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22"/>
            <p:cNvSpPr/>
            <p:nvPr/>
          </p:nvSpPr>
          <p:spPr>
            <a:xfrm>
              <a:off x="4412400" y="1831063"/>
              <a:ext cx="48875" cy="14775"/>
            </a:xfrm>
            <a:custGeom>
              <a:rect b="b" l="l" r="r" t="t"/>
              <a:pathLst>
                <a:path extrusionOk="0" h="591" w="1955">
                  <a:moveTo>
                    <a:pt x="1210" y="1"/>
                  </a:moveTo>
                  <a:cubicBezTo>
                    <a:pt x="807" y="1"/>
                    <a:pt x="1" y="590"/>
                    <a:pt x="776" y="590"/>
                  </a:cubicBezTo>
                  <a:cubicBezTo>
                    <a:pt x="1148" y="590"/>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22"/>
            <p:cNvSpPr/>
            <p:nvPr/>
          </p:nvSpPr>
          <p:spPr>
            <a:xfrm>
              <a:off x="4500025" y="1963688"/>
              <a:ext cx="48875" cy="12425"/>
            </a:xfrm>
            <a:custGeom>
              <a:rect b="b" l="l" r="r" t="t"/>
              <a:pathLst>
                <a:path extrusionOk="0" h="497" w="1955">
                  <a:moveTo>
                    <a:pt x="1211" y="0"/>
                  </a:moveTo>
                  <a:cubicBezTo>
                    <a:pt x="900" y="0"/>
                    <a:pt x="1" y="496"/>
                    <a:pt x="745" y="496"/>
                  </a:cubicBezTo>
                  <a:cubicBezTo>
                    <a:pt x="1086" y="496"/>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22"/>
            <p:cNvSpPr/>
            <p:nvPr/>
          </p:nvSpPr>
          <p:spPr>
            <a:xfrm>
              <a:off x="4376725" y="1952813"/>
              <a:ext cx="40350" cy="20975"/>
            </a:xfrm>
            <a:custGeom>
              <a:rect b="b" l="l" r="r" t="t"/>
              <a:pathLst>
                <a:path extrusionOk="0" h="839" w="1614">
                  <a:moveTo>
                    <a:pt x="869" y="1"/>
                  </a:moveTo>
                  <a:cubicBezTo>
                    <a:pt x="218" y="1"/>
                    <a:pt x="1" y="838"/>
                    <a:pt x="776" y="838"/>
                  </a:cubicBezTo>
                  <a:cubicBezTo>
                    <a:pt x="1428" y="838"/>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22"/>
            <p:cNvSpPr/>
            <p:nvPr/>
          </p:nvSpPr>
          <p:spPr>
            <a:xfrm>
              <a:off x="4432575" y="1948163"/>
              <a:ext cx="48875" cy="16325"/>
            </a:xfrm>
            <a:custGeom>
              <a:rect b="b" l="l" r="r" t="t"/>
              <a:pathLst>
                <a:path extrusionOk="0" h="653" w="1955">
                  <a:moveTo>
                    <a:pt x="1210" y="1"/>
                  </a:moveTo>
                  <a:cubicBezTo>
                    <a:pt x="776" y="1"/>
                    <a:pt x="0" y="652"/>
                    <a:pt x="776" y="652"/>
                  </a:cubicBezTo>
                  <a:cubicBezTo>
                    <a:pt x="1210" y="652"/>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22"/>
            <p:cNvSpPr/>
            <p:nvPr/>
          </p:nvSpPr>
          <p:spPr>
            <a:xfrm>
              <a:off x="4634975" y="1941188"/>
              <a:ext cx="48875" cy="17100"/>
            </a:xfrm>
            <a:custGeom>
              <a:rect b="b" l="l" r="r" t="t"/>
              <a:pathLst>
                <a:path extrusionOk="0" h="684" w="1955">
                  <a:moveTo>
                    <a:pt x="1179" y="1"/>
                  </a:moveTo>
                  <a:cubicBezTo>
                    <a:pt x="745" y="1"/>
                    <a:pt x="0" y="683"/>
                    <a:pt x="745" y="683"/>
                  </a:cubicBezTo>
                  <a:cubicBezTo>
                    <a:pt x="1210" y="683"/>
                    <a:pt x="195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22"/>
            <p:cNvSpPr/>
            <p:nvPr/>
          </p:nvSpPr>
          <p:spPr>
            <a:xfrm>
              <a:off x="4548100" y="1961363"/>
              <a:ext cx="47350" cy="17075"/>
            </a:xfrm>
            <a:custGeom>
              <a:rect b="b" l="l" r="r" t="t"/>
              <a:pathLst>
                <a:path extrusionOk="0" h="683" w="1894">
                  <a:moveTo>
                    <a:pt x="1149" y="0"/>
                  </a:moveTo>
                  <a:cubicBezTo>
                    <a:pt x="683" y="0"/>
                    <a:pt x="1" y="683"/>
                    <a:pt x="745" y="683"/>
                  </a:cubicBezTo>
                  <a:cubicBezTo>
                    <a:pt x="1211" y="683"/>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22"/>
            <p:cNvSpPr/>
            <p:nvPr/>
          </p:nvSpPr>
          <p:spPr>
            <a:xfrm>
              <a:off x="4712525" y="1913263"/>
              <a:ext cx="48875" cy="12450"/>
            </a:xfrm>
            <a:custGeom>
              <a:rect b="b" l="l" r="r" t="t"/>
              <a:pathLst>
                <a:path extrusionOk="0" h="498" w="1955">
                  <a:moveTo>
                    <a:pt x="1210" y="1"/>
                  </a:moveTo>
                  <a:cubicBezTo>
                    <a:pt x="838" y="1"/>
                    <a:pt x="0" y="497"/>
                    <a:pt x="745" y="497"/>
                  </a:cubicBezTo>
                  <a:cubicBezTo>
                    <a:pt x="1086" y="497"/>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22"/>
            <p:cNvSpPr/>
            <p:nvPr/>
          </p:nvSpPr>
          <p:spPr>
            <a:xfrm>
              <a:off x="4689250" y="1983838"/>
              <a:ext cx="41125" cy="19425"/>
            </a:xfrm>
            <a:custGeom>
              <a:rect b="b" l="l" r="r" t="t"/>
              <a:pathLst>
                <a:path extrusionOk="0" h="777" w="1645">
                  <a:moveTo>
                    <a:pt x="869" y="1"/>
                  </a:moveTo>
                  <a:cubicBezTo>
                    <a:pt x="249" y="1"/>
                    <a:pt x="0" y="776"/>
                    <a:pt x="776" y="776"/>
                  </a:cubicBezTo>
                  <a:cubicBezTo>
                    <a:pt x="1396" y="776"/>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22"/>
            <p:cNvSpPr/>
            <p:nvPr/>
          </p:nvSpPr>
          <p:spPr>
            <a:xfrm>
              <a:off x="4755950" y="2000138"/>
              <a:ext cx="48875" cy="13200"/>
            </a:xfrm>
            <a:custGeom>
              <a:rect b="b" l="l" r="r" t="t"/>
              <a:pathLst>
                <a:path extrusionOk="0" h="528" w="1955">
                  <a:moveTo>
                    <a:pt x="1210" y="0"/>
                  </a:moveTo>
                  <a:cubicBezTo>
                    <a:pt x="869" y="0"/>
                    <a:pt x="0" y="527"/>
                    <a:pt x="745" y="527"/>
                  </a:cubicBezTo>
                  <a:cubicBezTo>
                    <a:pt x="1086" y="527"/>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22"/>
            <p:cNvSpPr/>
            <p:nvPr/>
          </p:nvSpPr>
          <p:spPr>
            <a:xfrm>
              <a:off x="4662875" y="2037338"/>
              <a:ext cx="40350" cy="20975"/>
            </a:xfrm>
            <a:custGeom>
              <a:rect b="b" l="l" r="r" t="t"/>
              <a:pathLst>
                <a:path extrusionOk="0" h="839" w="1614">
                  <a:moveTo>
                    <a:pt x="838" y="1"/>
                  </a:moveTo>
                  <a:cubicBezTo>
                    <a:pt x="187" y="1"/>
                    <a:pt x="1" y="839"/>
                    <a:pt x="745" y="839"/>
                  </a:cubicBezTo>
                  <a:cubicBezTo>
                    <a:pt x="1397" y="839"/>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22"/>
            <p:cNvSpPr/>
            <p:nvPr/>
          </p:nvSpPr>
          <p:spPr>
            <a:xfrm>
              <a:off x="4692350" y="2080013"/>
              <a:ext cx="48100" cy="16300"/>
            </a:xfrm>
            <a:custGeom>
              <a:rect b="b" l="l" r="r" t="t"/>
              <a:pathLst>
                <a:path extrusionOk="0" h="652" w="1924">
                  <a:moveTo>
                    <a:pt x="1179" y="0"/>
                  </a:moveTo>
                  <a:cubicBezTo>
                    <a:pt x="745" y="0"/>
                    <a:pt x="1" y="651"/>
                    <a:pt x="745" y="651"/>
                  </a:cubicBezTo>
                  <a:cubicBezTo>
                    <a:pt x="1179" y="651"/>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22"/>
            <p:cNvSpPr/>
            <p:nvPr/>
          </p:nvSpPr>
          <p:spPr>
            <a:xfrm>
              <a:off x="4783850" y="2111013"/>
              <a:ext cx="41125" cy="20975"/>
            </a:xfrm>
            <a:custGeom>
              <a:rect b="b" l="l" r="r" t="t"/>
              <a:pathLst>
                <a:path extrusionOk="0" h="839" w="1645">
                  <a:moveTo>
                    <a:pt x="869" y="1"/>
                  </a:moveTo>
                  <a:cubicBezTo>
                    <a:pt x="218" y="1"/>
                    <a:pt x="1" y="838"/>
                    <a:pt x="776" y="838"/>
                  </a:cubicBezTo>
                  <a:cubicBezTo>
                    <a:pt x="1397" y="838"/>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22"/>
            <p:cNvSpPr/>
            <p:nvPr/>
          </p:nvSpPr>
          <p:spPr>
            <a:xfrm>
              <a:off x="4719500" y="2147463"/>
              <a:ext cx="48100" cy="15550"/>
            </a:xfrm>
            <a:custGeom>
              <a:rect b="b" l="l" r="r" t="t"/>
              <a:pathLst>
                <a:path extrusionOk="0" h="622" w="1924">
                  <a:moveTo>
                    <a:pt x="1179" y="1"/>
                  </a:moveTo>
                  <a:cubicBezTo>
                    <a:pt x="745" y="1"/>
                    <a:pt x="0" y="621"/>
                    <a:pt x="745" y="621"/>
                  </a:cubicBezTo>
                  <a:cubicBezTo>
                    <a:pt x="1179" y="621"/>
                    <a:pt x="192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22"/>
            <p:cNvSpPr/>
            <p:nvPr/>
          </p:nvSpPr>
          <p:spPr>
            <a:xfrm>
              <a:off x="4766025" y="2066813"/>
              <a:ext cx="48875" cy="15550"/>
            </a:xfrm>
            <a:custGeom>
              <a:rect b="b" l="l" r="r" t="t"/>
              <a:pathLst>
                <a:path extrusionOk="0" h="622" w="1955">
                  <a:moveTo>
                    <a:pt x="1210" y="1"/>
                  </a:moveTo>
                  <a:cubicBezTo>
                    <a:pt x="776" y="1"/>
                    <a:pt x="0" y="621"/>
                    <a:pt x="745" y="621"/>
                  </a:cubicBezTo>
                  <a:cubicBezTo>
                    <a:pt x="1179" y="621"/>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22"/>
            <p:cNvSpPr/>
            <p:nvPr/>
          </p:nvSpPr>
          <p:spPr>
            <a:xfrm>
              <a:off x="4774550" y="1948938"/>
              <a:ext cx="40350" cy="21750"/>
            </a:xfrm>
            <a:custGeom>
              <a:rect b="b" l="l" r="r" t="t"/>
              <a:pathLst>
                <a:path extrusionOk="0" h="870" w="1614">
                  <a:moveTo>
                    <a:pt x="838" y="1"/>
                  </a:moveTo>
                  <a:cubicBezTo>
                    <a:pt x="187" y="1"/>
                    <a:pt x="1" y="869"/>
                    <a:pt x="745" y="869"/>
                  </a:cubicBezTo>
                  <a:cubicBezTo>
                    <a:pt x="1396" y="869"/>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22"/>
            <p:cNvSpPr/>
            <p:nvPr/>
          </p:nvSpPr>
          <p:spPr>
            <a:xfrm>
              <a:off x="4806350" y="1862088"/>
              <a:ext cx="48875" cy="13200"/>
            </a:xfrm>
            <a:custGeom>
              <a:rect b="b" l="l" r="r" t="t"/>
              <a:pathLst>
                <a:path extrusionOk="0" h="528" w="1955">
                  <a:moveTo>
                    <a:pt x="1210" y="1"/>
                  </a:moveTo>
                  <a:cubicBezTo>
                    <a:pt x="869" y="1"/>
                    <a:pt x="0" y="528"/>
                    <a:pt x="745" y="528"/>
                  </a:cubicBezTo>
                  <a:cubicBezTo>
                    <a:pt x="1117" y="528"/>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22"/>
            <p:cNvSpPr/>
            <p:nvPr/>
          </p:nvSpPr>
          <p:spPr>
            <a:xfrm>
              <a:off x="4918025" y="1922588"/>
              <a:ext cx="48875" cy="13975"/>
            </a:xfrm>
            <a:custGeom>
              <a:rect b="b" l="l" r="r" t="t"/>
              <a:pathLst>
                <a:path extrusionOk="0" h="559" w="1955">
                  <a:moveTo>
                    <a:pt x="1210" y="0"/>
                  </a:moveTo>
                  <a:cubicBezTo>
                    <a:pt x="838" y="0"/>
                    <a:pt x="0" y="558"/>
                    <a:pt x="745" y="558"/>
                  </a:cubicBezTo>
                  <a:cubicBezTo>
                    <a:pt x="1086" y="558"/>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22"/>
            <p:cNvSpPr/>
            <p:nvPr/>
          </p:nvSpPr>
          <p:spPr>
            <a:xfrm>
              <a:off x="4854425" y="1950488"/>
              <a:ext cx="47325" cy="17875"/>
            </a:xfrm>
            <a:custGeom>
              <a:rect b="b" l="l" r="r" t="t"/>
              <a:pathLst>
                <a:path extrusionOk="0" h="715" w="1893">
                  <a:moveTo>
                    <a:pt x="1148" y="1"/>
                  </a:moveTo>
                  <a:cubicBezTo>
                    <a:pt x="683" y="1"/>
                    <a:pt x="1" y="714"/>
                    <a:pt x="745" y="714"/>
                  </a:cubicBezTo>
                  <a:cubicBezTo>
                    <a:pt x="1210" y="714"/>
                    <a:pt x="189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22"/>
            <p:cNvSpPr/>
            <p:nvPr/>
          </p:nvSpPr>
          <p:spPr>
            <a:xfrm>
              <a:off x="4842025" y="1910938"/>
              <a:ext cx="45000" cy="10125"/>
            </a:xfrm>
            <a:custGeom>
              <a:rect b="b" l="l" r="r" t="t"/>
              <a:pathLst>
                <a:path extrusionOk="0" h="405" w="1800">
                  <a:moveTo>
                    <a:pt x="1272" y="1"/>
                  </a:moveTo>
                  <a:cubicBezTo>
                    <a:pt x="1055" y="1"/>
                    <a:pt x="0" y="404"/>
                    <a:pt x="528" y="404"/>
                  </a:cubicBezTo>
                  <a:cubicBezTo>
                    <a:pt x="745" y="404"/>
                    <a:pt x="1799"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22"/>
            <p:cNvSpPr/>
            <p:nvPr/>
          </p:nvSpPr>
          <p:spPr>
            <a:xfrm>
              <a:off x="4921125" y="1854338"/>
              <a:ext cx="48875" cy="15525"/>
            </a:xfrm>
            <a:custGeom>
              <a:rect b="b" l="l" r="r" t="t"/>
              <a:pathLst>
                <a:path extrusionOk="0" h="621" w="1955">
                  <a:moveTo>
                    <a:pt x="1210" y="0"/>
                  </a:moveTo>
                  <a:cubicBezTo>
                    <a:pt x="776" y="0"/>
                    <a:pt x="0" y="621"/>
                    <a:pt x="745" y="621"/>
                  </a:cubicBezTo>
                  <a:cubicBezTo>
                    <a:pt x="1179" y="621"/>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22"/>
            <p:cNvSpPr/>
            <p:nvPr/>
          </p:nvSpPr>
          <p:spPr>
            <a:xfrm>
              <a:off x="5008750" y="1891563"/>
              <a:ext cx="48875" cy="15525"/>
            </a:xfrm>
            <a:custGeom>
              <a:rect b="b" l="l" r="r" t="t"/>
              <a:pathLst>
                <a:path extrusionOk="0" h="621" w="1955">
                  <a:moveTo>
                    <a:pt x="1179" y="0"/>
                  </a:moveTo>
                  <a:cubicBezTo>
                    <a:pt x="776" y="0"/>
                    <a:pt x="0" y="621"/>
                    <a:pt x="745" y="621"/>
                  </a:cubicBezTo>
                  <a:cubicBezTo>
                    <a:pt x="1179" y="621"/>
                    <a:pt x="1955"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22"/>
            <p:cNvSpPr/>
            <p:nvPr/>
          </p:nvSpPr>
          <p:spPr>
            <a:xfrm>
              <a:off x="4968425" y="1969113"/>
              <a:ext cx="48875" cy="14750"/>
            </a:xfrm>
            <a:custGeom>
              <a:rect b="b" l="l" r="r" t="t"/>
              <a:pathLst>
                <a:path extrusionOk="0" h="590" w="1955">
                  <a:moveTo>
                    <a:pt x="1210" y="0"/>
                  </a:moveTo>
                  <a:cubicBezTo>
                    <a:pt x="807" y="0"/>
                    <a:pt x="0" y="590"/>
                    <a:pt x="745" y="590"/>
                  </a:cubicBezTo>
                  <a:cubicBezTo>
                    <a:pt x="1148" y="590"/>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22"/>
            <p:cNvSpPr/>
            <p:nvPr/>
          </p:nvSpPr>
          <p:spPr>
            <a:xfrm>
              <a:off x="5039000" y="1976863"/>
              <a:ext cx="48875" cy="13975"/>
            </a:xfrm>
            <a:custGeom>
              <a:rect b="b" l="l" r="r" t="t"/>
              <a:pathLst>
                <a:path extrusionOk="0" h="559" w="1955">
                  <a:moveTo>
                    <a:pt x="1210" y="0"/>
                  </a:moveTo>
                  <a:cubicBezTo>
                    <a:pt x="869" y="0"/>
                    <a:pt x="0" y="559"/>
                    <a:pt x="745" y="559"/>
                  </a:cubicBezTo>
                  <a:cubicBezTo>
                    <a:pt x="1086" y="559"/>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22"/>
            <p:cNvSpPr/>
            <p:nvPr/>
          </p:nvSpPr>
          <p:spPr>
            <a:xfrm>
              <a:off x="5130500" y="1949713"/>
              <a:ext cx="41125" cy="20200"/>
            </a:xfrm>
            <a:custGeom>
              <a:rect b="b" l="l" r="r" t="t"/>
              <a:pathLst>
                <a:path extrusionOk="0" h="808" w="1645">
                  <a:moveTo>
                    <a:pt x="869" y="1"/>
                  </a:moveTo>
                  <a:cubicBezTo>
                    <a:pt x="218" y="1"/>
                    <a:pt x="0" y="807"/>
                    <a:pt x="776" y="807"/>
                  </a:cubicBezTo>
                  <a:cubicBezTo>
                    <a:pt x="1396" y="807"/>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22"/>
            <p:cNvSpPr/>
            <p:nvPr/>
          </p:nvSpPr>
          <p:spPr>
            <a:xfrm>
              <a:off x="5066125" y="1914038"/>
              <a:ext cx="48125" cy="17100"/>
            </a:xfrm>
            <a:custGeom>
              <a:rect b="b" l="l" r="r" t="t"/>
              <a:pathLst>
                <a:path extrusionOk="0" h="684" w="1925">
                  <a:moveTo>
                    <a:pt x="1180" y="1"/>
                  </a:moveTo>
                  <a:cubicBezTo>
                    <a:pt x="714" y="1"/>
                    <a:pt x="1" y="683"/>
                    <a:pt x="745" y="683"/>
                  </a:cubicBezTo>
                  <a:cubicBezTo>
                    <a:pt x="1211" y="683"/>
                    <a:pt x="1924" y="1"/>
                    <a:pt x="1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22"/>
            <p:cNvSpPr/>
            <p:nvPr/>
          </p:nvSpPr>
          <p:spPr>
            <a:xfrm>
              <a:off x="5116550" y="1860538"/>
              <a:ext cx="48875" cy="16325"/>
            </a:xfrm>
            <a:custGeom>
              <a:rect b="b" l="l" r="r" t="t"/>
              <a:pathLst>
                <a:path extrusionOk="0" h="653" w="1955">
                  <a:moveTo>
                    <a:pt x="1179" y="1"/>
                  </a:moveTo>
                  <a:cubicBezTo>
                    <a:pt x="745" y="1"/>
                    <a:pt x="0" y="652"/>
                    <a:pt x="745" y="652"/>
                  </a:cubicBezTo>
                  <a:cubicBezTo>
                    <a:pt x="1179" y="652"/>
                    <a:pt x="195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22"/>
            <p:cNvSpPr/>
            <p:nvPr/>
          </p:nvSpPr>
          <p:spPr>
            <a:xfrm>
              <a:off x="5188650" y="1829513"/>
              <a:ext cx="45800" cy="11675"/>
            </a:xfrm>
            <a:custGeom>
              <a:rect b="b" l="l" r="r" t="t"/>
              <a:pathLst>
                <a:path extrusionOk="0" h="467" w="1832">
                  <a:moveTo>
                    <a:pt x="1273" y="1"/>
                  </a:moveTo>
                  <a:cubicBezTo>
                    <a:pt x="1025" y="1"/>
                    <a:pt x="1" y="466"/>
                    <a:pt x="559" y="466"/>
                  </a:cubicBezTo>
                  <a:cubicBezTo>
                    <a:pt x="807"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22"/>
            <p:cNvSpPr/>
            <p:nvPr/>
          </p:nvSpPr>
          <p:spPr>
            <a:xfrm>
              <a:off x="5237525" y="1794613"/>
              <a:ext cx="48875" cy="14000"/>
            </a:xfrm>
            <a:custGeom>
              <a:rect b="b" l="l" r="r" t="t"/>
              <a:pathLst>
                <a:path extrusionOk="0" h="560" w="1955">
                  <a:moveTo>
                    <a:pt x="1210" y="1"/>
                  </a:moveTo>
                  <a:cubicBezTo>
                    <a:pt x="807" y="1"/>
                    <a:pt x="0" y="559"/>
                    <a:pt x="745" y="559"/>
                  </a:cubicBezTo>
                  <a:cubicBezTo>
                    <a:pt x="1148" y="559"/>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22"/>
            <p:cNvSpPr/>
            <p:nvPr/>
          </p:nvSpPr>
          <p:spPr>
            <a:xfrm>
              <a:off x="5303425" y="1806263"/>
              <a:ext cx="45000" cy="10875"/>
            </a:xfrm>
            <a:custGeom>
              <a:rect b="b" l="l" r="r" t="t"/>
              <a:pathLst>
                <a:path extrusionOk="0" h="435" w="1800">
                  <a:moveTo>
                    <a:pt x="1273" y="0"/>
                  </a:moveTo>
                  <a:cubicBezTo>
                    <a:pt x="1024" y="0"/>
                    <a:pt x="1" y="435"/>
                    <a:pt x="528" y="435"/>
                  </a:cubicBezTo>
                  <a:cubicBezTo>
                    <a:pt x="776" y="435"/>
                    <a:pt x="1800" y="0"/>
                    <a:pt x="1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22"/>
            <p:cNvSpPr/>
            <p:nvPr/>
          </p:nvSpPr>
          <p:spPr>
            <a:xfrm>
              <a:off x="5346075" y="1843488"/>
              <a:ext cx="47325" cy="17075"/>
            </a:xfrm>
            <a:custGeom>
              <a:rect b="b" l="l" r="r" t="t"/>
              <a:pathLst>
                <a:path extrusionOk="0" h="683" w="1893">
                  <a:moveTo>
                    <a:pt x="1149" y="0"/>
                  </a:moveTo>
                  <a:cubicBezTo>
                    <a:pt x="683" y="0"/>
                    <a:pt x="1" y="683"/>
                    <a:pt x="745" y="683"/>
                  </a:cubicBezTo>
                  <a:cubicBezTo>
                    <a:pt x="1211" y="683"/>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22"/>
            <p:cNvSpPr/>
            <p:nvPr/>
          </p:nvSpPr>
          <p:spPr>
            <a:xfrm>
              <a:off x="5274750" y="1901638"/>
              <a:ext cx="48875" cy="15550"/>
            </a:xfrm>
            <a:custGeom>
              <a:rect b="b" l="l" r="r" t="t"/>
              <a:pathLst>
                <a:path extrusionOk="0" h="622" w="1955">
                  <a:moveTo>
                    <a:pt x="1210" y="1"/>
                  </a:moveTo>
                  <a:cubicBezTo>
                    <a:pt x="807" y="1"/>
                    <a:pt x="0" y="621"/>
                    <a:pt x="745" y="621"/>
                  </a:cubicBezTo>
                  <a:cubicBezTo>
                    <a:pt x="1148" y="621"/>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22"/>
            <p:cNvSpPr/>
            <p:nvPr/>
          </p:nvSpPr>
          <p:spPr>
            <a:xfrm>
              <a:off x="5208050" y="1960588"/>
              <a:ext cx="41125" cy="19400"/>
            </a:xfrm>
            <a:custGeom>
              <a:rect b="b" l="l" r="r" t="t"/>
              <a:pathLst>
                <a:path extrusionOk="0" h="776" w="1645">
                  <a:moveTo>
                    <a:pt x="869" y="0"/>
                  </a:moveTo>
                  <a:cubicBezTo>
                    <a:pt x="249" y="0"/>
                    <a:pt x="0" y="776"/>
                    <a:pt x="745" y="776"/>
                  </a:cubicBezTo>
                  <a:cubicBezTo>
                    <a:pt x="1396" y="776"/>
                    <a:pt x="164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22"/>
            <p:cNvSpPr/>
            <p:nvPr/>
          </p:nvSpPr>
          <p:spPr>
            <a:xfrm>
              <a:off x="5159975" y="1891563"/>
              <a:ext cx="48875" cy="15525"/>
            </a:xfrm>
            <a:custGeom>
              <a:rect b="b" l="l" r="r" t="t"/>
              <a:pathLst>
                <a:path extrusionOk="0" h="621" w="1955">
                  <a:moveTo>
                    <a:pt x="1210" y="0"/>
                  </a:moveTo>
                  <a:cubicBezTo>
                    <a:pt x="807" y="0"/>
                    <a:pt x="0" y="621"/>
                    <a:pt x="776" y="621"/>
                  </a:cubicBezTo>
                  <a:cubicBezTo>
                    <a:pt x="1179" y="621"/>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22"/>
            <p:cNvSpPr/>
            <p:nvPr/>
          </p:nvSpPr>
          <p:spPr>
            <a:xfrm>
              <a:off x="5254575" y="1852013"/>
              <a:ext cx="48875" cy="13200"/>
            </a:xfrm>
            <a:custGeom>
              <a:rect b="b" l="l" r="r" t="t"/>
              <a:pathLst>
                <a:path extrusionOk="0" h="528" w="1955">
                  <a:moveTo>
                    <a:pt x="1210" y="0"/>
                  </a:moveTo>
                  <a:cubicBezTo>
                    <a:pt x="838" y="0"/>
                    <a:pt x="1" y="528"/>
                    <a:pt x="745" y="528"/>
                  </a:cubicBezTo>
                  <a:cubicBezTo>
                    <a:pt x="1086" y="528"/>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1" name="Google Shape;2461;p22"/>
          <p:cNvGrpSpPr/>
          <p:nvPr/>
        </p:nvGrpSpPr>
        <p:grpSpPr>
          <a:xfrm>
            <a:off x="7407388" y="134225"/>
            <a:ext cx="700450" cy="636075"/>
            <a:chOff x="3652400" y="3788700"/>
            <a:chExt cx="700450" cy="636075"/>
          </a:xfrm>
        </p:grpSpPr>
        <p:sp>
          <p:nvSpPr>
            <p:cNvPr id="2462" name="Google Shape;2462;p22"/>
            <p:cNvSpPr/>
            <p:nvPr/>
          </p:nvSpPr>
          <p:spPr>
            <a:xfrm>
              <a:off x="3941050" y="3916900"/>
              <a:ext cx="65150" cy="72250"/>
            </a:xfrm>
            <a:custGeom>
              <a:rect b="b" l="l" r="r" t="t"/>
              <a:pathLst>
                <a:path extrusionOk="0" h="2890" w="2606">
                  <a:moveTo>
                    <a:pt x="1800" y="1"/>
                  </a:moveTo>
                  <a:cubicBezTo>
                    <a:pt x="1498" y="1"/>
                    <a:pt x="1118" y="159"/>
                    <a:pt x="1032" y="354"/>
                  </a:cubicBezTo>
                  <a:lnTo>
                    <a:pt x="1032" y="354"/>
                  </a:lnTo>
                  <a:cubicBezTo>
                    <a:pt x="780" y="380"/>
                    <a:pt x="506" y="491"/>
                    <a:pt x="435" y="648"/>
                  </a:cubicBezTo>
                  <a:cubicBezTo>
                    <a:pt x="124" y="1268"/>
                    <a:pt x="0" y="2012"/>
                    <a:pt x="93" y="2726"/>
                  </a:cubicBezTo>
                  <a:cubicBezTo>
                    <a:pt x="121" y="2853"/>
                    <a:pt x="258" y="2890"/>
                    <a:pt x="411" y="2890"/>
                  </a:cubicBezTo>
                  <a:cubicBezTo>
                    <a:pt x="594" y="2890"/>
                    <a:pt x="801" y="2836"/>
                    <a:pt x="869" y="2819"/>
                  </a:cubicBezTo>
                  <a:cubicBezTo>
                    <a:pt x="1892" y="2385"/>
                    <a:pt x="2606" y="1268"/>
                    <a:pt x="2172" y="182"/>
                  </a:cubicBezTo>
                  <a:cubicBezTo>
                    <a:pt x="2122" y="53"/>
                    <a:pt x="1974" y="1"/>
                    <a:pt x="1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22"/>
            <p:cNvSpPr/>
            <p:nvPr/>
          </p:nvSpPr>
          <p:spPr>
            <a:xfrm>
              <a:off x="4125850" y="3918850"/>
              <a:ext cx="58725" cy="76325"/>
            </a:xfrm>
            <a:custGeom>
              <a:rect b="b" l="l" r="r" t="t"/>
              <a:pathLst>
                <a:path extrusionOk="0" h="3053" w="2349">
                  <a:moveTo>
                    <a:pt x="1488" y="1"/>
                  </a:moveTo>
                  <a:cubicBezTo>
                    <a:pt x="1165" y="1"/>
                    <a:pt x="767" y="244"/>
                    <a:pt x="783" y="561"/>
                  </a:cubicBezTo>
                  <a:lnTo>
                    <a:pt x="783" y="561"/>
                  </a:lnTo>
                  <a:cubicBezTo>
                    <a:pt x="491" y="578"/>
                    <a:pt x="178" y="750"/>
                    <a:pt x="146" y="1035"/>
                  </a:cubicBezTo>
                  <a:cubicBezTo>
                    <a:pt x="115" y="1562"/>
                    <a:pt x="53" y="2121"/>
                    <a:pt x="22" y="2648"/>
                  </a:cubicBezTo>
                  <a:cubicBezTo>
                    <a:pt x="1" y="2944"/>
                    <a:pt x="268" y="3052"/>
                    <a:pt x="528" y="3052"/>
                  </a:cubicBezTo>
                  <a:cubicBezTo>
                    <a:pt x="650" y="3052"/>
                    <a:pt x="770" y="3029"/>
                    <a:pt x="859" y="2989"/>
                  </a:cubicBezTo>
                  <a:cubicBezTo>
                    <a:pt x="1914" y="2493"/>
                    <a:pt x="2348" y="1252"/>
                    <a:pt x="1852" y="197"/>
                  </a:cubicBezTo>
                  <a:cubicBezTo>
                    <a:pt x="1788" y="59"/>
                    <a:pt x="1647" y="1"/>
                    <a:pt x="14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22"/>
            <p:cNvSpPr/>
            <p:nvPr/>
          </p:nvSpPr>
          <p:spPr>
            <a:xfrm>
              <a:off x="4000750" y="4053225"/>
              <a:ext cx="75575" cy="74650"/>
            </a:xfrm>
            <a:custGeom>
              <a:rect b="b" l="l" r="r" t="t"/>
              <a:pathLst>
                <a:path extrusionOk="0" h="2986" w="3023">
                  <a:moveTo>
                    <a:pt x="2768" y="0"/>
                  </a:moveTo>
                  <a:cubicBezTo>
                    <a:pt x="2724" y="0"/>
                    <a:pt x="2686" y="3"/>
                    <a:pt x="2668" y="3"/>
                  </a:cubicBezTo>
                  <a:cubicBezTo>
                    <a:pt x="2062" y="55"/>
                    <a:pt x="1321" y="287"/>
                    <a:pt x="1113" y="870"/>
                  </a:cubicBezTo>
                  <a:lnTo>
                    <a:pt x="1113" y="870"/>
                  </a:lnTo>
                  <a:cubicBezTo>
                    <a:pt x="756" y="892"/>
                    <a:pt x="213" y="1132"/>
                    <a:pt x="280" y="1243"/>
                  </a:cubicBezTo>
                  <a:cubicBezTo>
                    <a:pt x="528" y="1740"/>
                    <a:pt x="1" y="2174"/>
                    <a:pt x="187" y="2639"/>
                  </a:cubicBezTo>
                  <a:cubicBezTo>
                    <a:pt x="282" y="2906"/>
                    <a:pt x="483" y="2986"/>
                    <a:pt x="710" y="2986"/>
                  </a:cubicBezTo>
                  <a:cubicBezTo>
                    <a:pt x="852" y="2986"/>
                    <a:pt x="1005" y="2954"/>
                    <a:pt x="1148" y="2918"/>
                  </a:cubicBezTo>
                  <a:cubicBezTo>
                    <a:pt x="1707" y="2763"/>
                    <a:pt x="1924" y="2391"/>
                    <a:pt x="2172" y="1926"/>
                  </a:cubicBezTo>
                  <a:cubicBezTo>
                    <a:pt x="2482" y="1336"/>
                    <a:pt x="2730" y="747"/>
                    <a:pt x="2979" y="127"/>
                  </a:cubicBezTo>
                  <a:cubicBezTo>
                    <a:pt x="3023" y="16"/>
                    <a:pt x="2877" y="0"/>
                    <a:pt x="27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22"/>
            <p:cNvSpPr/>
            <p:nvPr/>
          </p:nvSpPr>
          <p:spPr>
            <a:xfrm>
              <a:off x="3800675" y="4048800"/>
              <a:ext cx="69825" cy="77400"/>
            </a:xfrm>
            <a:custGeom>
              <a:rect b="b" l="l" r="r" t="t"/>
              <a:pathLst>
                <a:path extrusionOk="0" h="3096" w="2793">
                  <a:moveTo>
                    <a:pt x="1487" y="1268"/>
                  </a:moveTo>
                  <a:cubicBezTo>
                    <a:pt x="1435" y="1475"/>
                    <a:pt x="1348" y="1672"/>
                    <a:pt x="1231" y="1852"/>
                  </a:cubicBezTo>
                  <a:lnTo>
                    <a:pt x="1231" y="1852"/>
                  </a:lnTo>
                  <a:cubicBezTo>
                    <a:pt x="1267" y="1652"/>
                    <a:pt x="1345" y="1458"/>
                    <a:pt x="1462" y="1284"/>
                  </a:cubicBezTo>
                  <a:lnTo>
                    <a:pt x="1462" y="1284"/>
                  </a:lnTo>
                  <a:cubicBezTo>
                    <a:pt x="1471" y="1279"/>
                    <a:pt x="1479" y="1273"/>
                    <a:pt x="1487" y="1268"/>
                  </a:cubicBezTo>
                  <a:close/>
                  <a:moveTo>
                    <a:pt x="2313" y="1"/>
                  </a:moveTo>
                  <a:cubicBezTo>
                    <a:pt x="2085" y="1"/>
                    <a:pt x="1809" y="95"/>
                    <a:pt x="1738" y="149"/>
                  </a:cubicBezTo>
                  <a:lnTo>
                    <a:pt x="776" y="862"/>
                  </a:lnTo>
                  <a:cubicBezTo>
                    <a:pt x="690" y="927"/>
                    <a:pt x="634" y="987"/>
                    <a:pt x="603" y="1041"/>
                  </a:cubicBezTo>
                  <a:lnTo>
                    <a:pt x="603" y="1041"/>
                  </a:lnTo>
                  <a:cubicBezTo>
                    <a:pt x="554" y="1080"/>
                    <a:pt x="508" y="1124"/>
                    <a:pt x="466" y="1172"/>
                  </a:cubicBezTo>
                  <a:lnTo>
                    <a:pt x="528" y="1172"/>
                  </a:lnTo>
                  <a:cubicBezTo>
                    <a:pt x="94" y="1637"/>
                    <a:pt x="1" y="2320"/>
                    <a:pt x="218" y="2909"/>
                  </a:cubicBezTo>
                  <a:cubicBezTo>
                    <a:pt x="264" y="3049"/>
                    <a:pt x="412" y="3095"/>
                    <a:pt x="571" y="3095"/>
                  </a:cubicBezTo>
                  <a:cubicBezTo>
                    <a:pt x="730" y="3095"/>
                    <a:pt x="900" y="3049"/>
                    <a:pt x="993" y="3002"/>
                  </a:cubicBezTo>
                  <a:cubicBezTo>
                    <a:pt x="2110" y="2537"/>
                    <a:pt x="2793" y="1389"/>
                    <a:pt x="2637" y="211"/>
                  </a:cubicBezTo>
                  <a:cubicBezTo>
                    <a:pt x="2624" y="52"/>
                    <a:pt x="2482" y="1"/>
                    <a:pt x="2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22"/>
            <p:cNvSpPr/>
            <p:nvPr/>
          </p:nvSpPr>
          <p:spPr>
            <a:xfrm>
              <a:off x="3854875" y="4183625"/>
              <a:ext cx="67575" cy="96850"/>
            </a:xfrm>
            <a:custGeom>
              <a:rect b="b" l="l" r="r" t="t"/>
              <a:pathLst>
                <a:path extrusionOk="0" h="3874" w="2703">
                  <a:moveTo>
                    <a:pt x="2290" y="0"/>
                  </a:moveTo>
                  <a:cubicBezTo>
                    <a:pt x="2053" y="0"/>
                    <a:pt x="1727" y="114"/>
                    <a:pt x="1648" y="153"/>
                  </a:cubicBezTo>
                  <a:lnTo>
                    <a:pt x="1090" y="494"/>
                  </a:lnTo>
                  <a:cubicBezTo>
                    <a:pt x="771" y="717"/>
                    <a:pt x="878" y="850"/>
                    <a:pt x="1104" y="898"/>
                  </a:cubicBezTo>
                  <a:lnTo>
                    <a:pt x="1104" y="898"/>
                  </a:lnTo>
                  <a:cubicBezTo>
                    <a:pt x="1055" y="935"/>
                    <a:pt x="1017" y="976"/>
                    <a:pt x="997" y="1021"/>
                  </a:cubicBezTo>
                  <a:cubicBezTo>
                    <a:pt x="593" y="1859"/>
                    <a:pt x="283" y="2759"/>
                    <a:pt x="35" y="3658"/>
                  </a:cubicBezTo>
                  <a:cubicBezTo>
                    <a:pt x="1" y="3819"/>
                    <a:pt x="115" y="3873"/>
                    <a:pt x="280" y="3873"/>
                  </a:cubicBezTo>
                  <a:cubicBezTo>
                    <a:pt x="559" y="3873"/>
                    <a:pt x="981" y="3717"/>
                    <a:pt x="1059" y="3658"/>
                  </a:cubicBezTo>
                  <a:cubicBezTo>
                    <a:pt x="2144" y="2852"/>
                    <a:pt x="2703" y="1518"/>
                    <a:pt x="2548" y="153"/>
                  </a:cubicBezTo>
                  <a:cubicBezTo>
                    <a:pt x="2536" y="39"/>
                    <a:pt x="2428" y="0"/>
                    <a:pt x="22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22"/>
            <p:cNvSpPr/>
            <p:nvPr/>
          </p:nvSpPr>
          <p:spPr>
            <a:xfrm>
              <a:off x="4105450" y="4181350"/>
              <a:ext cx="54300" cy="88550"/>
            </a:xfrm>
            <a:custGeom>
              <a:rect b="b" l="l" r="r" t="t"/>
              <a:pathLst>
                <a:path extrusionOk="0" h="3542" w="2172">
                  <a:moveTo>
                    <a:pt x="1674" y="0"/>
                  </a:moveTo>
                  <a:cubicBezTo>
                    <a:pt x="1331" y="0"/>
                    <a:pt x="859" y="206"/>
                    <a:pt x="900" y="492"/>
                  </a:cubicBezTo>
                  <a:cubicBezTo>
                    <a:pt x="908" y="555"/>
                    <a:pt x="914" y="617"/>
                    <a:pt x="919" y="680"/>
                  </a:cubicBezTo>
                  <a:lnTo>
                    <a:pt x="919" y="680"/>
                  </a:lnTo>
                  <a:cubicBezTo>
                    <a:pt x="635" y="711"/>
                    <a:pt x="312" y="844"/>
                    <a:pt x="249" y="1050"/>
                  </a:cubicBezTo>
                  <a:lnTo>
                    <a:pt x="280" y="1050"/>
                  </a:lnTo>
                  <a:cubicBezTo>
                    <a:pt x="62" y="1795"/>
                    <a:pt x="0" y="2570"/>
                    <a:pt x="93" y="3346"/>
                  </a:cubicBezTo>
                  <a:cubicBezTo>
                    <a:pt x="104" y="3489"/>
                    <a:pt x="208" y="3541"/>
                    <a:pt x="350" y="3541"/>
                  </a:cubicBezTo>
                  <a:cubicBezTo>
                    <a:pt x="637" y="3541"/>
                    <a:pt x="1075" y="3326"/>
                    <a:pt x="1179" y="3222"/>
                  </a:cubicBezTo>
                  <a:cubicBezTo>
                    <a:pt x="1862" y="2353"/>
                    <a:pt x="2172" y="1268"/>
                    <a:pt x="2017" y="182"/>
                  </a:cubicBezTo>
                  <a:cubicBezTo>
                    <a:pt x="1995" y="55"/>
                    <a:pt x="1852" y="0"/>
                    <a:pt x="1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22"/>
            <p:cNvSpPr/>
            <p:nvPr/>
          </p:nvSpPr>
          <p:spPr>
            <a:xfrm>
              <a:off x="4174475" y="4054800"/>
              <a:ext cx="64375" cy="71425"/>
            </a:xfrm>
            <a:custGeom>
              <a:rect b="b" l="l" r="r" t="t"/>
              <a:pathLst>
                <a:path extrusionOk="0" h="2857" w="2575">
                  <a:moveTo>
                    <a:pt x="1318" y="917"/>
                  </a:moveTo>
                  <a:cubicBezTo>
                    <a:pt x="1374" y="1076"/>
                    <a:pt x="1390" y="1252"/>
                    <a:pt x="1365" y="1429"/>
                  </a:cubicBezTo>
                  <a:cubicBezTo>
                    <a:pt x="1342" y="1557"/>
                    <a:pt x="1297" y="1677"/>
                    <a:pt x="1236" y="1788"/>
                  </a:cubicBezTo>
                  <a:lnTo>
                    <a:pt x="1236" y="1788"/>
                  </a:lnTo>
                  <a:cubicBezTo>
                    <a:pt x="1212" y="1495"/>
                    <a:pt x="1240" y="1202"/>
                    <a:pt x="1318" y="917"/>
                  </a:cubicBezTo>
                  <a:close/>
                  <a:moveTo>
                    <a:pt x="1451" y="0"/>
                  </a:moveTo>
                  <a:cubicBezTo>
                    <a:pt x="1341" y="0"/>
                    <a:pt x="1229" y="11"/>
                    <a:pt x="1117" y="33"/>
                  </a:cubicBezTo>
                  <a:cubicBezTo>
                    <a:pt x="993" y="33"/>
                    <a:pt x="465" y="157"/>
                    <a:pt x="465" y="312"/>
                  </a:cubicBezTo>
                  <a:cubicBezTo>
                    <a:pt x="465" y="428"/>
                    <a:pt x="597" y="459"/>
                    <a:pt x="727" y="459"/>
                  </a:cubicBezTo>
                  <a:cubicBezTo>
                    <a:pt x="806" y="459"/>
                    <a:pt x="884" y="448"/>
                    <a:pt x="931" y="436"/>
                  </a:cubicBezTo>
                  <a:cubicBezTo>
                    <a:pt x="936" y="436"/>
                    <a:pt x="950" y="446"/>
                    <a:pt x="968" y="462"/>
                  </a:cubicBezTo>
                  <a:lnTo>
                    <a:pt x="968" y="462"/>
                  </a:lnTo>
                  <a:cubicBezTo>
                    <a:pt x="703" y="495"/>
                    <a:pt x="416" y="580"/>
                    <a:pt x="341" y="715"/>
                  </a:cubicBezTo>
                  <a:cubicBezTo>
                    <a:pt x="31" y="1366"/>
                    <a:pt x="0" y="2080"/>
                    <a:pt x="248" y="2762"/>
                  </a:cubicBezTo>
                  <a:cubicBezTo>
                    <a:pt x="274" y="2830"/>
                    <a:pt x="351" y="2857"/>
                    <a:pt x="452" y="2857"/>
                  </a:cubicBezTo>
                  <a:cubicBezTo>
                    <a:pt x="718" y="2857"/>
                    <a:pt x="1151" y="2675"/>
                    <a:pt x="1241" y="2607"/>
                  </a:cubicBezTo>
                  <a:cubicBezTo>
                    <a:pt x="1830" y="2235"/>
                    <a:pt x="2575" y="1677"/>
                    <a:pt x="2513" y="901"/>
                  </a:cubicBezTo>
                  <a:cubicBezTo>
                    <a:pt x="2436" y="259"/>
                    <a:pt x="1976" y="0"/>
                    <a:pt x="14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22"/>
            <p:cNvSpPr/>
            <p:nvPr/>
          </p:nvSpPr>
          <p:spPr>
            <a:xfrm>
              <a:off x="4066675" y="3788700"/>
              <a:ext cx="50425" cy="73275"/>
            </a:xfrm>
            <a:custGeom>
              <a:rect b="b" l="l" r="r" t="t"/>
              <a:pathLst>
                <a:path extrusionOk="0" h="2931" w="2017">
                  <a:moveTo>
                    <a:pt x="1370" y="0"/>
                  </a:moveTo>
                  <a:cubicBezTo>
                    <a:pt x="1012" y="0"/>
                    <a:pt x="641" y="99"/>
                    <a:pt x="342" y="316"/>
                  </a:cubicBezTo>
                  <a:cubicBezTo>
                    <a:pt x="210" y="426"/>
                    <a:pt x="202" y="489"/>
                    <a:pt x="286" y="528"/>
                  </a:cubicBezTo>
                  <a:lnTo>
                    <a:pt x="286" y="528"/>
                  </a:lnTo>
                  <a:cubicBezTo>
                    <a:pt x="250" y="558"/>
                    <a:pt x="225" y="591"/>
                    <a:pt x="218" y="626"/>
                  </a:cubicBezTo>
                  <a:cubicBezTo>
                    <a:pt x="62" y="1340"/>
                    <a:pt x="0" y="2084"/>
                    <a:pt x="62" y="2829"/>
                  </a:cubicBezTo>
                  <a:cubicBezTo>
                    <a:pt x="62" y="2903"/>
                    <a:pt x="130" y="2931"/>
                    <a:pt x="230" y="2931"/>
                  </a:cubicBezTo>
                  <a:cubicBezTo>
                    <a:pt x="510" y="2931"/>
                    <a:pt x="1049" y="2711"/>
                    <a:pt x="1117" y="2643"/>
                  </a:cubicBezTo>
                  <a:cubicBezTo>
                    <a:pt x="1706" y="2146"/>
                    <a:pt x="2017" y="1433"/>
                    <a:pt x="1986" y="657"/>
                  </a:cubicBezTo>
                  <a:cubicBezTo>
                    <a:pt x="1955" y="285"/>
                    <a:pt x="1924" y="37"/>
                    <a:pt x="1520" y="6"/>
                  </a:cubicBezTo>
                  <a:cubicBezTo>
                    <a:pt x="1471" y="2"/>
                    <a:pt x="1421" y="0"/>
                    <a:pt x="1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22"/>
            <p:cNvSpPr/>
            <p:nvPr/>
          </p:nvSpPr>
          <p:spPr>
            <a:xfrm>
              <a:off x="3819300" y="3848450"/>
              <a:ext cx="66700" cy="75350"/>
            </a:xfrm>
            <a:custGeom>
              <a:rect b="b" l="l" r="r" t="t"/>
              <a:pathLst>
                <a:path extrusionOk="0" h="3014" w="2668">
                  <a:moveTo>
                    <a:pt x="1789" y="0"/>
                  </a:moveTo>
                  <a:cubicBezTo>
                    <a:pt x="1481" y="0"/>
                    <a:pt x="1020" y="189"/>
                    <a:pt x="931" y="346"/>
                  </a:cubicBezTo>
                  <a:lnTo>
                    <a:pt x="466" y="1183"/>
                  </a:lnTo>
                  <a:cubicBezTo>
                    <a:pt x="403" y="1276"/>
                    <a:pt x="497" y="1300"/>
                    <a:pt x="613" y="1300"/>
                  </a:cubicBezTo>
                  <a:cubicBezTo>
                    <a:pt x="698" y="1300"/>
                    <a:pt x="796" y="1287"/>
                    <a:pt x="854" y="1280"/>
                  </a:cubicBezTo>
                  <a:lnTo>
                    <a:pt x="854" y="1280"/>
                  </a:lnTo>
                  <a:cubicBezTo>
                    <a:pt x="806" y="1307"/>
                    <a:pt x="759" y="1337"/>
                    <a:pt x="714" y="1369"/>
                  </a:cubicBezTo>
                  <a:lnTo>
                    <a:pt x="745" y="1369"/>
                  </a:lnTo>
                  <a:cubicBezTo>
                    <a:pt x="435" y="1711"/>
                    <a:pt x="0" y="2207"/>
                    <a:pt x="310" y="2703"/>
                  </a:cubicBezTo>
                  <a:cubicBezTo>
                    <a:pt x="466" y="2936"/>
                    <a:pt x="683" y="3013"/>
                    <a:pt x="911" y="3013"/>
                  </a:cubicBezTo>
                  <a:cubicBezTo>
                    <a:pt x="1140" y="3013"/>
                    <a:pt x="1381" y="2936"/>
                    <a:pt x="1582" y="2858"/>
                  </a:cubicBezTo>
                  <a:cubicBezTo>
                    <a:pt x="2668" y="2455"/>
                    <a:pt x="2606" y="935"/>
                    <a:pt x="2048" y="98"/>
                  </a:cubicBezTo>
                  <a:cubicBezTo>
                    <a:pt x="2004" y="28"/>
                    <a:pt x="1908" y="0"/>
                    <a:pt x="17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22"/>
            <p:cNvSpPr/>
            <p:nvPr/>
          </p:nvSpPr>
          <p:spPr>
            <a:xfrm>
              <a:off x="4278375" y="3872450"/>
              <a:ext cx="63625" cy="77775"/>
            </a:xfrm>
            <a:custGeom>
              <a:rect b="b" l="l" r="r" t="t"/>
              <a:pathLst>
                <a:path extrusionOk="0" h="3111" w="2545">
                  <a:moveTo>
                    <a:pt x="1622" y="1"/>
                  </a:moveTo>
                  <a:cubicBezTo>
                    <a:pt x="1248" y="1"/>
                    <a:pt x="675" y="269"/>
                    <a:pt x="838" y="502"/>
                  </a:cubicBezTo>
                  <a:cubicBezTo>
                    <a:pt x="908" y="589"/>
                    <a:pt x="967" y="684"/>
                    <a:pt x="1017" y="782"/>
                  </a:cubicBezTo>
                  <a:lnTo>
                    <a:pt x="1017" y="782"/>
                  </a:lnTo>
                  <a:cubicBezTo>
                    <a:pt x="835" y="828"/>
                    <a:pt x="673" y="905"/>
                    <a:pt x="621" y="999"/>
                  </a:cubicBezTo>
                  <a:cubicBezTo>
                    <a:pt x="342" y="1464"/>
                    <a:pt x="1" y="2146"/>
                    <a:pt x="156" y="2705"/>
                  </a:cubicBezTo>
                  <a:cubicBezTo>
                    <a:pt x="223" y="3008"/>
                    <a:pt x="464" y="3110"/>
                    <a:pt x="731" y="3110"/>
                  </a:cubicBezTo>
                  <a:cubicBezTo>
                    <a:pt x="954" y="3110"/>
                    <a:pt x="1196" y="3038"/>
                    <a:pt x="1366" y="2953"/>
                  </a:cubicBezTo>
                  <a:cubicBezTo>
                    <a:pt x="2451" y="2457"/>
                    <a:pt x="2544" y="937"/>
                    <a:pt x="1893" y="99"/>
                  </a:cubicBezTo>
                  <a:cubicBezTo>
                    <a:pt x="1847" y="30"/>
                    <a:pt x="1745" y="1"/>
                    <a:pt x="16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22"/>
            <p:cNvSpPr/>
            <p:nvPr/>
          </p:nvSpPr>
          <p:spPr>
            <a:xfrm>
              <a:off x="4287675" y="4167850"/>
              <a:ext cx="65175" cy="79700"/>
            </a:xfrm>
            <a:custGeom>
              <a:rect b="b" l="l" r="r" t="t"/>
              <a:pathLst>
                <a:path extrusionOk="0" h="3188" w="2607">
                  <a:moveTo>
                    <a:pt x="1441" y="1215"/>
                  </a:moveTo>
                  <a:cubicBezTo>
                    <a:pt x="1414" y="1383"/>
                    <a:pt x="1379" y="1539"/>
                    <a:pt x="1304" y="1714"/>
                  </a:cubicBezTo>
                  <a:cubicBezTo>
                    <a:pt x="1284" y="1777"/>
                    <a:pt x="1261" y="1838"/>
                    <a:pt x="1234" y="1897"/>
                  </a:cubicBezTo>
                  <a:lnTo>
                    <a:pt x="1234" y="1897"/>
                  </a:lnTo>
                  <a:cubicBezTo>
                    <a:pt x="1283" y="1663"/>
                    <a:pt x="1351" y="1435"/>
                    <a:pt x="1441" y="1215"/>
                  </a:cubicBezTo>
                  <a:close/>
                  <a:moveTo>
                    <a:pt x="2001" y="1"/>
                  </a:moveTo>
                  <a:cubicBezTo>
                    <a:pt x="1965" y="1"/>
                    <a:pt x="1929" y="3"/>
                    <a:pt x="1893" y="8"/>
                  </a:cubicBezTo>
                  <a:cubicBezTo>
                    <a:pt x="1869" y="7"/>
                    <a:pt x="1845" y="6"/>
                    <a:pt x="1821" y="6"/>
                  </a:cubicBezTo>
                  <a:cubicBezTo>
                    <a:pt x="1324" y="6"/>
                    <a:pt x="890" y="310"/>
                    <a:pt x="683" y="784"/>
                  </a:cubicBezTo>
                  <a:cubicBezTo>
                    <a:pt x="664" y="856"/>
                    <a:pt x="698" y="906"/>
                    <a:pt x="765" y="937"/>
                  </a:cubicBezTo>
                  <a:lnTo>
                    <a:pt x="765" y="937"/>
                  </a:lnTo>
                  <a:cubicBezTo>
                    <a:pt x="596" y="994"/>
                    <a:pt x="453" y="1080"/>
                    <a:pt x="404" y="1187"/>
                  </a:cubicBezTo>
                  <a:cubicBezTo>
                    <a:pt x="156" y="1777"/>
                    <a:pt x="1" y="2397"/>
                    <a:pt x="1" y="3048"/>
                  </a:cubicBezTo>
                  <a:cubicBezTo>
                    <a:pt x="1" y="3157"/>
                    <a:pt x="140" y="3188"/>
                    <a:pt x="292" y="3188"/>
                  </a:cubicBezTo>
                  <a:cubicBezTo>
                    <a:pt x="443" y="3188"/>
                    <a:pt x="606" y="3157"/>
                    <a:pt x="652" y="3141"/>
                  </a:cubicBezTo>
                  <a:cubicBezTo>
                    <a:pt x="1645" y="2800"/>
                    <a:pt x="2513" y="2025"/>
                    <a:pt x="2576" y="908"/>
                  </a:cubicBezTo>
                  <a:cubicBezTo>
                    <a:pt x="2607" y="660"/>
                    <a:pt x="2576" y="412"/>
                    <a:pt x="2482" y="195"/>
                  </a:cubicBezTo>
                  <a:cubicBezTo>
                    <a:pt x="2353" y="65"/>
                    <a:pt x="2181"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22"/>
            <p:cNvSpPr/>
            <p:nvPr/>
          </p:nvSpPr>
          <p:spPr>
            <a:xfrm>
              <a:off x="3652400" y="4192450"/>
              <a:ext cx="73850" cy="83825"/>
            </a:xfrm>
            <a:custGeom>
              <a:rect b="b" l="l" r="r" t="t"/>
              <a:pathLst>
                <a:path extrusionOk="0" h="3353" w="2954">
                  <a:moveTo>
                    <a:pt x="1620" y="1597"/>
                  </a:moveTo>
                  <a:lnTo>
                    <a:pt x="1620" y="1597"/>
                  </a:lnTo>
                  <a:cubicBezTo>
                    <a:pt x="1611" y="1650"/>
                    <a:pt x="1600" y="1702"/>
                    <a:pt x="1589" y="1754"/>
                  </a:cubicBezTo>
                  <a:cubicBezTo>
                    <a:pt x="1567" y="1889"/>
                    <a:pt x="1528" y="2007"/>
                    <a:pt x="1473" y="2132"/>
                  </a:cubicBezTo>
                  <a:lnTo>
                    <a:pt x="1473" y="2132"/>
                  </a:lnTo>
                  <a:cubicBezTo>
                    <a:pt x="1486" y="1925"/>
                    <a:pt x="1537" y="1720"/>
                    <a:pt x="1620" y="1597"/>
                  </a:cubicBezTo>
                  <a:close/>
                  <a:moveTo>
                    <a:pt x="2436" y="1"/>
                  </a:moveTo>
                  <a:cubicBezTo>
                    <a:pt x="2170" y="1"/>
                    <a:pt x="1811" y="136"/>
                    <a:pt x="1713" y="234"/>
                  </a:cubicBezTo>
                  <a:cubicBezTo>
                    <a:pt x="1589" y="389"/>
                    <a:pt x="1465" y="513"/>
                    <a:pt x="1341" y="668"/>
                  </a:cubicBezTo>
                  <a:cubicBezTo>
                    <a:pt x="1170" y="851"/>
                    <a:pt x="1234" y="962"/>
                    <a:pt x="1390" y="1013"/>
                  </a:cubicBezTo>
                  <a:lnTo>
                    <a:pt x="1390" y="1013"/>
                  </a:lnTo>
                  <a:cubicBezTo>
                    <a:pt x="1247" y="1044"/>
                    <a:pt x="1105" y="1105"/>
                    <a:pt x="1000" y="1165"/>
                  </a:cubicBezTo>
                  <a:cubicBezTo>
                    <a:pt x="235" y="1576"/>
                    <a:pt x="0" y="3353"/>
                    <a:pt x="1087" y="3353"/>
                  </a:cubicBezTo>
                  <a:cubicBezTo>
                    <a:pt x="1147" y="3353"/>
                    <a:pt x="1211" y="3347"/>
                    <a:pt x="1279" y="3336"/>
                  </a:cubicBezTo>
                  <a:cubicBezTo>
                    <a:pt x="2551" y="3119"/>
                    <a:pt x="2954" y="1258"/>
                    <a:pt x="2737" y="172"/>
                  </a:cubicBezTo>
                  <a:cubicBezTo>
                    <a:pt x="2714" y="47"/>
                    <a:pt x="2590" y="1"/>
                    <a:pt x="2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22"/>
            <p:cNvSpPr/>
            <p:nvPr/>
          </p:nvSpPr>
          <p:spPr>
            <a:xfrm>
              <a:off x="3725450" y="4337000"/>
              <a:ext cx="71150" cy="87775"/>
            </a:xfrm>
            <a:custGeom>
              <a:rect b="b" l="l" r="r" t="t"/>
              <a:pathLst>
                <a:path extrusionOk="0" h="3511" w="2846">
                  <a:moveTo>
                    <a:pt x="2581" y="1"/>
                  </a:moveTo>
                  <a:cubicBezTo>
                    <a:pt x="2286" y="1"/>
                    <a:pt x="1819" y="182"/>
                    <a:pt x="1738" y="284"/>
                  </a:cubicBezTo>
                  <a:cubicBezTo>
                    <a:pt x="1421" y="691"/>
                    <a:pt x="1170" y="1148"/>
                    <a:pt x="1022" y="1643"/>
                  </a:cubicBezTo>
                  <a:lnTo>
                    <a:pt x="1022" y="1643"/>
                  </a:lnTo>
                  <a:cubicBezTo>
                    <a:pt x="991" y="1663"/>
                    <a:pt x="960" y="1686"/>
                    <a:pt x="931" y="1711"/>
                  </a:cubicBezTo>
                  <a:lnTo>
                    <a:pt x="900" y="1680"/>
                  </a:lnTo>
                  <a:cubicBezTo>
                    <a:pt x="559" y="1959"/>
                    <a:pt x="1" y="2393"/>
                    <a:pt x="125" y="2920"/>
                  </a:cubicBezTo>
                  <a:cubicBezTo>
                    <a:pt x="253" y="3279"/>
                    <a:pt x="593" y="3511"/>
                    <a:pt x="952" y="3511"/>
                  </a:cubicBezTo>
                  <a:cubicBezTo>
                    <a:pt x="1027" y="3511"/>
                    <a:pt x="1104" y="3500"/>
                    <a:pt x="1180" y="3479"/>
                  </a:cubicBezTo>
                  <a:cubicBezTo>
                    <a:pt x="1831" y="3355"/>
                    <a:pt x="2079" y="2951"/>
                    <a:pt x="2265" y="2362"/>
                  </a:cubicBezTo>
                  <a:cubicBezTo>
                    <a:pt x="2513" y="1649"/>
                    <a:pt x="2700" y="935"/>
                    <a:pt x="2824" y="191"/>
                  </a:cubicBezTo>
                  <a:cubicBezTo>
                    <a:pt x="2845" y="51"/>
                    <a:pt x="2737" y="1"/>
                    <a:pt x="25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22"/>
            <p:cNvSpPr/>
            <p:nvPr/>
          </p:nvSpPr>
          <p:spPr>
            <a:xfrm>
              <a:off x="3960575" y="4329600"/>
              <a:ext cx="56500" cy="67600"/>
            </a:xfrm>
            <a:custGeom>
              <a:rect b="b" l="l" r="r" t="t"/>
              <a:pathLst>
                <a:path extrusionOk="0" h="2704" w="2260">
                  <a:moveTo>
                    <a:pt x="1231" y="0"/>
                  </a:moveTo>
                  <a:cubicBezTo>
                    <a:pt x="1161" y="0"/>
                    <a:pt x="1090" y="7"/>
                    <a:pt x="1018" y="21"/>
                  </a:cubicBezTo>
                  <a:cubicBezTo>
                    <a:pt x="832" y="52"/>
                    <a:pt x="429" y="177"/>
                    <a:pt x="398" y="394"/>
                  </a:cubicBezTo>
                  <a:cubicBezTo>
                    <a:pt x="387" y="481"/>
                    <a:pt x="422" y="542"/>
                    <a:pt x="480" y="582"/>
                  </a:cubicBezTo>
                  <a:lnTo>
                    <a:pt x="480" y="582"/>
                  </a:lnTo>
                  <a:cubicBezTo>
                    <a:pt x="110" y="1159"/>
                    <a:pt x="0" y="1846"/>
                    <a:pt x="150" y="2534"/>
                  </a:cubicBezTo>
                  <a:cubicBezTo>
                    <a:pt x="175" y="2659"/>
                    <a:pt x="302" y="2704"/>
                    <a:pt x="454" y="2704"/>
                  </a:cubicBezTo>
                  <a:cubicBezTo>
                    <a:pt x="678" y="2704"/>
                    <a:pt x="957" y="2608"/>
                    <a:pt x="1049" y="2534"/>
                  </a:cubicBezTo>
                  <a:cubicBezTo>
                    <a:pt x="1577" y="2162"/>
                    <a:pt x="2259" y="1665"/>
                    <a:pt x="2259" y="983"/>
                  </a:cubicBezTo>
                  <a:cubicBezTo>
                    <a:pt x="2232" y="407"/>
                    <a:pt x="1767" y="0"/>
                    <a:pt x="12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22"/>
            <p:cNvSpPr/>
            <p:nvPr/>
          </p:nvSpPr>
          <p:spPr>
            <a:xfrm>
              <a:off x="4174850" y="4333225"/>
              <a:ext cx="77200" cy="87325"/>
            </a:xfrm>
            <a:custGeom>
              <a:rect b="b" l="l" r="r" t="t"/>
              <a:pathLst>
                <a:path extrusionOk="0" h="3493" w="3088">
                  <a:moveTo>
                    <a:pt x="1720" y="1468"/>
                  </a:moveTo>
                  <a:cubicBezTo>
                    <a:pt x="1652" y="1832"/>
                    <a:pt x="1506" y="2180"/>
                    <a:pt x="1288" y="2482"/>
                  </a:cubicBezTo>
                  <a:cubicBezTo>
                    <a:pt x="1203" y="2595"/>
                    <a:pt x="1163" y="2650"/>
                    <a:pt x="1157" y="2650"/>
                  </a:cubicBezTo>
                  <a:cubicBezTo>
                    <a:pt x="1149" y="2650"/>
                    <a:pt x="1189" y="2572"/>
                    <a:pt x="1257" y="2420"/>
                  </a:cubicBezTo>
                  <a:cubicBezTo>
                    <a:pt x="1319" y="2265"/>
                    <a:pt x="1350" y="2110"/>
                    <a:pt x="1443" y="1955"/>
                  </a:cubicBezTo>
                  <a:cubicBezTo>
                    <a:pt x="1521" y="1783"/>
                    <a:pt x="1615" y="1620"/>
                    <a:pt x="1720" y="1468"/>
                  </a:cubicBezTo>
                  <a:close/>
                  <a:moveTo>
                    <a:pt x="2343" y="1"/>
                  </a:moveTo>
                  <a:cubicBezTo>
                    <a:pt x="1838" y="26"/>
                    <a:pt x="1272" y="318"/>
                    <a:pt x="1145" y="793"/>
                  </a:cubicBezTo>
                  <a:lnTo>
                    <a:pt x="1145" y="793"/>
                  </a:lnTo>
                  <a:cubicBezTo>
                    <a:pt x="598" y="1287"/>
                    <a:pt x="262" y="1932"/>
                    <a:pt x="109" y="2637"/>
                  </a:cubicBezTo>
                  <a:cubicBezTo>
                    <a:pt x="1" y="3207"/>
                    <a:pt x="438" y="3492"/>
                    <a:pt x="944" y="3492"/>
                  </a:cubicBezTo>
                  <a:cubicBezTo>
                    <a:pt x="1016" y="3492"/>
                    <a:pt x="1090" y="3486"/>
                    <a:pt x="1164" y="3475"/>
                  </a:cubicBezTo>
                  <a:cubicBezTo>
                    <a:pt x="2529" y="3195"/>
                    <a:pt x="3087" y="1458"/>
                    <a:pt x="2839" y="249"/>
                  </a:cubicBezTo>
                  <a:cubicBezTo>
                    <a:pt x="2808" y="32"/>
                    <a:pt x="2498" y="1"/>
                    <a:pt x="23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7" name="Google Shape;2477;p22"/>
          <p:cNvGrpSpPr/>
          <p:nvPr/>
        </p:nvGrpSpPr>
        <p:grpSpPr>
          <a:xfrm flipH="1" rot="-3039065">
            <a:off x="7837576" y="3923594"/>
            <a:ext cx="1593759" cy="1188216"/>
            <a:chOff x="4500175" y="3779525"/>
            <a:chExt cx="1136425" cy="847075"/>
          </a:xfrm>
        </p:grpSpPr>
        <p:sp>
          <p:nvSpPr>
            <p:cNvPr id="2478" name="Google Shape;2478;p22"/>
            <p:cNvSpPr/>
            <p:nvPr/>
          </p:nvSpPr>
          <p:spPr>
            <a:xfrm>
              <a:off x="4500175" y="3779525"/>
              <a:ext cx="272200" cy="333500"/>
            </a:xfrm>
            <a:custGeom>
              <a:rect b="b" l="l" r="r" t="t"/>
              <a:pathLst>
                <a:path extrusionOk="0" h="13340" w="10888">
                  <a:moveTo>
                    <a:pt x="0" y="1"/>
                  </a:moveTo>
                  <a:lnTo>
                    <a:pt x="0" y="1"/>
                  </a:lnTo>
                  <a:cubicBezTo>
                    <a:pt x="403" y="3010"/>
                    <a:pt x="869" y="6205"/>
                    <a:pt x="2792" y="8562"/>
                  </a:cubicBezTo>
                  <a:cubicBezTo>
                    <a:pt x="4591" y="10764"/>
                    <a:pt x="8127" y="12688"/>
                    <a:pt x="10888" y="13339"/>
                  </a:cubicBezTo>
                  <a:cubicBezTo>
                    <a:pt x="8872" y="7787"/>
                    <a:pt x="5025" y="307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22"/>
            <p:cNvSpPr/>
            <p:nvPr/>
          </p:nvSpPr>
          <p:spPr>
            <a:xfrm>
              <a:off x="4865425" y="3905150"/>
              <a:ext cx="121775" cy="341250"/>
            </a:xfrm>
            <a:custGeom>
              <a:rect b="b" l="l" r="r" t="t"/>
              <a:pathLst>
                <a:path extrusionOk="0" h="13650" w="4871">
                  <a:moveTo>
                    <a:pt x="0" y="1"/>
                  </a:moveTo>
                  <a:lnTo>
                    <a:pt x="0" y="1"/>
                  </a:lnTo>
                  <a:cubicBezTo>
                    <a:pt x="31" y="2110"/>
                    <a:pt x="62" y="4220"/>
                    <a:pt x="621" y="6267"/>
                  </a:cubicBezTo>
                  <a:cubicBezTo>
                    <a:pt x="1365" y="8810"/>
                    <a:pt x="2947" y="11044"/>
                    <a:pt x="4498" y="13246"/>
                  </a:cubicBezTo>
                  <a:lnTo>
                    <a:pt x="4870" y="13649"/>
                  </a:lnTo>
                  <a:cubicBezTo>
                    <a:pt x="4374" y="10703"/>
                    <a:pt x="3909" y="7663"/>
                    <a:pt x="2451" y="5057"/>
                  </a:cubicBezTo>
                  <a:cubicBezTo>
                    <a:pt x="2079" y="4375"/>
                    <a:pt x="1675" y="3754"/>
                    <a:pt x="1272" y="3072"/>
                  </a:cubicBezTo>
                  <a:cubicBezTo>
                    <a:pt x="745" y="2110"/>
                    <a:pt x="310" y="108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22"/>
            <p:cNvSpPr/>
            <p:nvPr/>
          </p:nvSpPr>
          <p:spPr>
            <a:xfrm>
              <a:off x="4578500" y="4253350"/>
              <a:ext cx="408700" cy="101825"/>
            </a:xfrm>
            <a:custGeom>
              <a:rect b="b" l="l" r="r" t="t"/>
              <a:pathLst>
                <a:path extrusionOk="0" h="4073" w="16348">
                  <a:moveTo>
                    <a:pt x="16254" y="1"/>
                  </a:moveTo>
                  <a:cubicBezTo>
                    <a:pt x="16101" y="56"/>
                    <a:pt x="15952" y="118"/>
                    <a:pt x="15804" y="186"/>
                  </a:cubicBezTo>
                  <a:lnTo>
                    <a:pt x="15804" y="186"/>
                  </a:lnTo>
                  <a:lnTo>
                    <a:pt x="16347" y="156"/>
                  </a:lnTo>
                  <a:lnTo>
                    <a:pt x="16254" y="1"/>
                  </a:lnTo>
                  <a:close/>
                  <a:moveTo>
                    <a:pt x="15804" y="186"/>
                  </a:moveTo>
                  <a:lnTo>
                    <a:pt x="9585" y="528"/>
                  </a:lnTo>
                  <a:cubicBezTo>
                    <a:pt x="6359" y="714"/>
                    <a:pt x="3071" y="931"/>
                    <a:pt x="0" y="1924"/>
                  </a:cubicBezTo>
                  <a:lnTo>
                    <a:pt x="3474" y="3071"/>
                  </a:lnTo>
                  <a:cubicBezTo>
                    <a:pt x="4997" y="3564"/>
                    <a:pt x="6616" y="4073"/>
                    <a:pt x="8193" y="4073"/>
                  </a:cubicBezTo>
                  <a:cubicBezTo>
                    <a:pt x="8800" y="4073"/>
                    <a:pt x="9402" y="3997"/>
                    <a:pt x="9988" y="3816"/>
                  </a:cubicBezTo>
                  <a:cubicBezTo>
                    <a:pt x="12160" y="3121"/>
                    <a:pt x="13737" y="1129"/>
                    <a:pt x="15804" y="18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22"/>
            <p:cNvSpPr/>
            <p:nvPr/>
          </p:nvSpPr>
          <p:spPr>
            <a:xfrm>
              <a:off x="5091850" y="4023800"/>
              <a:ext cx="224925" cy="356750"/>
            </a:xfrm>
            <a:custGeom>
              <a:rect b="b" l="l" r="r" t="t"/>
              <a:pathLst>
                <a:path extrusionOk="0" h="14270" w="8997">
                  <a:moveTo>
                    <a:pt x="1" y="1"/>
                  </a:moveTo>
                  <a:lnTo>
                    <a:pt x="1" y="1"/>
                  </a:lnTo>
                  <a:cubicBezTo>
                    <a:pt x="32" y="2172"/>
                    <a:pt x="776" y="4313"/>
                    <a:pt x="1707" y="6267"/>
                  </a:cubicBezTo>
                  <a:cubicBezTo>
                    <a:pt x="3181" y="9360"/>
                    <a:pt x="5356" y="12264"/>
                    <a:pt x="8332" y="13901"/>
                  </a:cubicBezTo>
                  <a:lnTo>
                    <a:pt x="8332" y="13901"/>
                  </a:lnTo>
                  <a:cubicBezTo>
                    <a:pt x="7447" y="12669"/>
                    <a:pt x="7145" y="11082"/>
                    <a:pt x="6639" y="9648"/>
                  </a:cubicBezTo>
                  <a:cubicBezTo>
                    <a:pt x="5367" y="5926"/>
                    <a:pt x="2638" y="2917"/>
                    <a:pt x="1" y="1"/>
                  </a:cubicBezTo>
                  <a:close/>
                  <a:moveTo>
                    <a:pt x="8332" y="13901"/>
                  </a:moveTo>
                  <a:cubicBezTo>
                    <a:pt x="8423" y="14028"/>
                    <a:pt x="8520" y="14151"/>
                    <a:pt x="8624" y="14270"/>
                  </a:cubicBezTo>
                  <a:lnTo>
                    <a:pt x="8997" y="14239"/>
                  </a:lnTo>
                  <a:cubicBezTo>
                    <a:pt x="8771" y="14133"/>
                    <a:pt x="8549" y="14020"/>
                    <a:pt x="8332" y="1390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22"/>
            <p:cNvSpPr/>
            <p:nvPr/>
          </p:nvSpPr>
          <p:spPr>
            <a:xfrm>
              <a:off x="4806475" y="4389050"/>
              <a:ext cx="524250" cy="230525"/>
            </a:xfrm>
            <a:custGeom>
              <a:rect b="b" l="l" r="r" t="t"/>
              <a:pathLst>
                <a:path extrusionOk="0" h="9221" w="20970">
                  <a:moveTo>
                    <a:pt x="20970" y="1"/>
                  </a:moveTo>
                  <a:lnTo>
                    <a:pt x="20970" y="1"/>
                  </a:lnTo>
                  <a:cubicBezTo>
                    <a:pt x="20925" y="59"/>
                    <a:pt x="20880" y="117"/>
                    <a:pt x="20834" y="175"/>
                  </a:cubicBezTo>
                  <a:lnTo>
                    <a:pt x="20834" y="175"/>
                  </a:lnTo>
                  <a:cubicBezTo>
                    <a:pt x="20869" y="179"/>
                    <a:pt x="20904" y="183"/>
                    <a:pt x="20939" y="187"/>
                  </a:cubicBezTo>
                  <a:lnTo>
                    <a:pt x="20970" y="1"/>
                  </a:lnTo>
                  <a:close/>
                  <a:moveTo>
                    <a:pt x="20002" y="130"/>
                  </a:moveTo>
                  <a:cubicBezTo>
                    <a:pt x="17600" y="130"/>
                    <a:pt x="15257" y="1222"/>
                    <a:pt x="13060" y="2265"/>
                  </a:cubicBezTo>
                  <a:lnTo>
                    <a:pt x="4064" y="6608"/>
                  </a:lnTo>
                  <a:cubicBezTo>
                    <a:pt x="2849" y="7186"/>
                    <a:pt x="1608" y="7765"/>
                    <a:pt x="289" y="7765"/>
                  </a:cubicBezTo>
                  <a:cubicBezTo>
                    <a:pt x="193" y="7765"/>
                    <a:pt x="97" y="7762"/>
                    <a:pt x="1" y="7756"/>
                  </a:cubicBezTo>
                  <a:lnTo>
                    <a:pt x="1" y="7756"/>
                  </a:lnTo>
                  <a:cubicBezTo>
                    <a:pt x="1714" y="8719"/>
                    <a:pt x="3657" y="9221"/>
                    <a:pt x="5633" y="9221"/>
                  </a:cubicBezTo>
                  <a:cubicBezTo>
                    <a:pt x="5947" y="9221"/>
                    <a:pt x="6262" y="9208"/>
                    <a:pt x="6577" y="9183"/>
                  </a:cubicBezTo>
                  <a:cubicBezTo>
                    <a:pt x="8779" y="8903"/>
                    <a:pt x="10889" y="8190"/>
                    <a:pt x="12781" y="7042"/>
                  </a:cubicBezTo>
                  <a:cubicBezTo>
                    <a:pt x="15881" y="5310"/>
                    <a:pt x="18624" y="2982"/>
                    <a:pt x="20834" y="175"/>
                  </a:cubicBezTo>
                  <a:lnTo>
                    <a:pt x="20834" y="175"/>
                  </a:lnTo>
                  <a:cubicBezTo>
                    <a:pt x="20556" y="144"/>
                    <a:pt x="20279" y="130"/>
                    <a:pt x="20002" y="13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22"/>
            <p:cNvSpPr/>
            <p:nvPr/>
          </p:nvSpPr>
          <p:spPr>
            <a:xfrm>
              <a:off x="4686050" y="4050575"/>
              <a:ext cx="950550" cy="367300"/>
            </a:xfrm>
            <a:custGeom>
              <a:rect b="b" l="l" r="r" t="t"/>
              <a:pathLst>
                <a:path extrusionOk="0" h="14692" w="38022">
                  <a:moveTo>
                    <a:pt x="999" y="1"/>
                  </a:moveTo>
                  <a:cubicBezTo>
                    <a:pt x="663" y="1"/>
                    <a:pt x="0" y="316"/>
                    <a:pt x="103" y="419"/>
                  </a:cubicBezTo>
                  <a:cubicBezTo>
                    <a:pt x="5190" y="5258"/>
                    <a:pt x="11673" y="8918"/>
                    <a:pt x="18125" y="11617"/>
                  </a:cubicBezTo>
                  <a:cubicBezTo>
                    <a:pt x="22199" y="13331"/>
                    <a:pt x="26470" y="14691"/>
                    <a:pt x="30759" y="14691"/>
                  </a:cubicBezTo>
                  <a:cubicBezTo>
                    <a:pt x="33066" y="14691"/>
                    <a:pt x="35378" y="14298"/>
                    <a:pt x="37667" y="13354"/>
                  </a:cubicBezTo>
                  <a:cubicBezTo>
                    <a:pt x="38021" y="13202"/>
                    <a:pt x="37872" y="13151"/>
                    <a:pt x="37621" y="13151"/>
                  </a:cubicBezTo>
                  <a:cubicBezTo>
                    <a:pt x="37411" y="13151"/>
                    <a:pt x="37129" y="13187"/>
                    <a:pt x="37016" y="13230"/>
                  </a:cubicBezTo>
                  <a:cubicBezTo>
                    <a:pt x="35119" y="14024"/>
                    <a:pt x="33150" y="14356"/>
                    <a:pt x="31160" y="14356"/>
                  </a:cubicBezTo>
                  <a:cubicBezTo>
                    <a:pt x="25765" y="14356"/>
                    <a:pt x="20219" y="11912"/>
                    <a:pt x="15551" y="9600"/>
                  </a:cubicBezTo>
                  <a:cubicBezTo>
                    <a:pt x="10432" y="7088"/>
                    <a:pt x="5314" y="4017"/>
                    <a:pt x="1158" y="47"/>
                  </a:cubicBezTo>
                  <a:cubicBezTo>
                    <a:pt x="1125" y="14"/>
                    <a:pt x="1070" y="1"/>
                    <a:pt x="9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22"/>
            <p:cNvSpPr/>
            <p:nvPr/>
          </p:nvSpPr>
          <p:spPr>
            <a:xfrm>
              <a:off x="4853625" y="4301350"/>
              <a:ext cx="270725" cy="158925"/>
            </a:xfrm>
            <a:custGeom>
              <a:rect b="b" l="l" r="r" t="t"/>
              <a:pathLst>
                <a:path extrusionOk="0" h="6357" w="10829">
                  <a:moveTo>
                    <a:pt x="8253" y="670"/>
                  </a:moveTo>
                  <a:cubicBezTo>
                    <a:pt x="8749" y="670"/>
                    <a:pt x="9239" y="780"/>
                    <a:pt x="9716" y="1027"/>
                  </a:cubicBezTo>
                  <a:cubicBezTo>
                    <a:pt x="9731" y="1035"/>
                    <a:pt x="9748" y="1041"/>
                    <a:pt x="9766" y="1046"/>
                  </a:cubicBezTo>
                  <a:lnTo>
                    <a:pt x="9766" y="1046"/>
                  </a:lnTo>
                  <a:cubicBezTo>
                    <a:pt x="8643" y="1435"/>
                    <a:pt x="7794" y="2072"/>
                    <a:pt x="6893" y="2889"/>
                  </a:cubicBezTo>
                  <a:cubicBezTo>
                    <a:pt x="5273" y="4401"/>
                    <a:pt x="3534" y="5114"/>
                    <a:pt x="1514" y="5601"/>
                  </a:cubicBezTo>
                  <a:lnTo>
                    <a:pt x="1514" y="5601"/>
                  </a:lnTo>
                  <a:cubicBezTo>
                    <a:pt x="2969" y="3652"/>
                    <a:pt x="5671" y="670"/>
                    <a:pt x="8253" y="670"/>
                  </a:cubicBezTo>
                  <a:close/>
                  <a:moveTo>
                    <a:pt x="8567" y="0"/>
                  </a:moveTo>
                  <a:cubicBezTo>
                    <a:pt x="5201" y="0"/>
                    <a:pt x="1836" y="3662"/>
                    <a:pt x="162" y="6083"/>
                  </a:cubicBezTo>
                  <a:cubicBezTo>
                    <a:pt x="0" y="6306"/>
                    <a:pt x="234" y="6357"/>
                    <a:pt x="451" y="6357"/>
                  </a:cubicBezTo>
                  <a:cubicBezTo>
                    <a:pt x="566" y="6357"/>
                    <a:pt x="677" y="6342"/>
                    <a:pt x="720" y="6332"/>
                  </a:cubicBezTo>
                  <a:cubicBezTo>
                    <a:pt x="2364" y="5990"/>
                    <a:pt x="4009" y="5618"/>
                    <a:pt x="5497" y="4812"/>
                  </a:cubicBezTo>
                  <a:cubicBezTo>
                    <a:pt x="7172" y="3912"/>
                    <a:pt x="8351" y="1989"/>
                    <a:pt x="10243" y="1431"/>
                  </a:cubicBezTo>
                  <a:cubicBezTo>
                    <a:pt x="10790" y="1281"/>
                    <a:pt x="10819" y="933"/>
                    <a:pt x="10458" y="896"/>
                  </a:cubicBezTo>
                  <a:lnTo>
                    <a:pt x="10458" y="896"/>
                  </a:lnTo>
                  <a:cubicBezTo>
                    <a:pt x="10691" y="773"/>
                    <a:pt x="10829" y="607"/>
                    <a:pt x="10616" y="500"/>
                  </a:cubicBezTo>
                  <a:cubicBezTo>
                    <a:pt x="9942" y="153"/>
                    <a:pt x="9255" y="0"/>
                    <a:pt x="8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22"/>
            <p:cNvSpPr/>
            <p:nvPr/>
          </p:nvSpPr>
          <p:spPr>
            <a:xfrm>
              <a:off x="4713425" y="4154200"/>
              <a:ext cx="193025" cy="58850"/>
            </a:xfrm>
            <a:custGeom>
              <a:rect b="b" l="l" r="r" t="t"/>
              <a:pathLst>
                <a:path extrusionOk="0" h="2354" w="7721">
                  <a:moveTo>
                    <a:pt x="2637" y="810"/>
                  </a:moveTo>
                  <a:cubicBezTo>
                    <a:pt x="3291" y="810"/>
                    <a:pt x="4017" y="1058"/>
                    <a:pt x="4693" y="1369"/>
                  </a:cubicBezTo>
                  <a:lnTo>
                    <a:pt x="4693" y="1369"/>
                  </a:lnTo>
                  <a:cubicBezTo>
                    <a:pt x="4139" y="1390"/>
                    <a:pt x="3582" y="1436"/>
                    <a:pt x="3031" y="1436"/>
                  </a:cubicBezTo>
                  <a:cubicBezTo>
                    <a:pt x="2486" y="1436"/>
                    <a:pt x="1947" y="1391"/>
                    <a:pt x="1425" y="1228"/>
                  </a:cubicBezTo>
                  <a:lnTo>
                    <a:pt x="1425" y="1228"/>
                  </a:lnTo>
                  <a:cubicBezTo>
                    <a:pt x="1767" y="929"/>
                    <a:pt x="2185" y="810"/>
                    <a:pt x="2637" y="810"/>
                  </a:cubicBezTo>
                  <a:close/>
                  <a:moveTo>
                    <a:pt x="2637" y="1"/>
                  </a:moveTo>
                  <a:cubicBezTo>
                    <a:pt x="1679" y="1"/>
                    <a:pt x="802" y="338"/>
                    <a:pt x="187" y="1268"/>
                  </a:cubicBezTo>
                  <a:cubicBezTo>
                    <a:pt x="1" y="1423"/>
                    <a:pt x="94" y="1733"/>
                    <a:pt x="311" y="1795"/>
                  </a:cubicBezTo>
                  <a:cubicBezTo>
                    <a:pt x="1074" y="2151"/>
                    <a:pt x="1858" y="2231"/>
                    <a:pt x="2651" y="2231"/>
                  </a:cubicBezTo>
                  <a:cubicBezTo>
                    <a:pt x="3292" y="2231"/>
                    <a:pt x="3938" y="2179"/>
                    <a:pt x="4583" y="2179"/>
                  </a:cubicBezTo>
                  <a:cubicBezTo>
                    <a:pt x="5084" y="2179"/>
                    <a:pt x="5584" y="2210"/>
                    <a:pt x="6080" y="2323"/>
                  </a:cubicBezTo>
                  <a:cubicBezTo>
                    <a:pt x="6121" y="2332"/>
                    <a:pt x="6162" y="2336"/>
                    <a:pt x="6203" y="2336"/>
                  </a:cubicBezTo>
                  <a:cubicBezTo>
                    <a:pt x="6280" y="2336"/>
                    <a:pt x="6355" y="2320"/>
                    <a:pt x="6425" y="2294"/>
                  </a:cubicBezTo>
                  <a:lnTo>
                    <a:pt x="6425" y="2294"/>
                  </a:lnTo>
                  <a:cubicBezTo>
                    <a:pt x="6494" y="2335"/>
                    <a:pt x="6580" y="2353"/>
                    <a:pt x="6672" y="2353"/>
                  </a:cubicBezTo>
                  <a:cubicBezTo>
                    <a:pt x="7121" y="2353"/>
                    <a:pt x="7721" y="1922"/>
                    <a:pt x="7259" y="1640"/>
                  </a:cubicBezTo>
                  <a:cubicBezTo>
                    <a:pt x="6056" y="942"/>
                    <a:pt x="423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22"/>
            <p:cNvSpPr/>
            <p:nvPr/>
          </p:nvSpPr>
          <p:spPr>
            <a:xfrm>
              <a:off x="5030750" y="4164750"/>
              <a:ext cx="105750" cy="162700"/>
            </a:xfrm>
            <a:custGeom>
              <a:rect b="b" l="l" r="r" t="t"/>
              <a:pathLst>
                <a:path extrusionOk="0" h="6508" w="4230">
                  <a:moveTo>
                    <a:pt x="1434" y="1535"/>
                  </a:moveTo>
                  <a:cubicBezTo>
                    <a:pt x="2003" y="2203"/>
                    <a:pt x="2346" y="3036"/>
                    <a:pt x="2571" y="3918"/>
                  </a:cubicBezTo>
                  <a:lnTo>
                    <a:pt x="2571" y="3918"/>
                  </a:lnTo>
                  <a:cubicBezTo>
                    <a:pt x="2071" y="3188"/>
                    <a:pt x="1688" y="2384"/>
                    <a:pt x="1434" y="1535"/>
                  </a:cubicBezTo>
                  <a:close/>
                  <a:moveTo>
                    <a:pt x="830" y="1"/>
                  </a:moveTo>
                  <a:cubicBezTo>
                    <a:pt x="498" y="1"/>
                    <a:pt x="1" y="173"/>
                    <a:pt x="25" y="443"/>
                  </a:cubicBezTo>
                  <a:cubicBezTo>
                    <a:pt x="295" y="2566"/>
                    <a:pt x="1342" y="4487"/>
                    <a:pt x="2918" y="5901"/>
                  </a:cubicBezTo>
                  <a:lnTo>
                    <a:pt x="2918" y="5901"/>
                  </a:lnTo>
                  <a:cubicBezTo>
                    <a:pt x="2937" y="6058"/>
                    <a:pt x="2955" y="6213"/>
                    <a:pt x="2972" y="6367"/>
                  </a:cubicBezTo>
                  <a:cubicBezTo>
                    <a:pt x="2992" y="6466"/>
                    <a:pt x="3117" y="6508"/>
                    <a:pt x="3278" y="6508"/>
                  </a:cubicBezTo>
                  <a:cubicBezTo>
                    <a:pt x="3624" y="6508"/>
                    <a:pt x="4131" y="6311"/>
                    <a:pt x="4089" y="6057"/>
                  </a:cubicBezTo>
                  <a:cubicBezTo>
                    <a:pt x="4083" y="5998"/>
                    <a:pt x="4076" y="5939"/>
                    <a:pt x="4070" y="5879"/>
                  </a:cubicBezTo>
                  <a:lnTo>
                    <a:pt x="4070" y="5879"/>
                  </a:lnTo>
                  <a:cubicBezTo>
                    <a:pt x="4181" y="5795"/>
                    <a:pt x="4229" y="5701"/>
                    <a:pt x="4151" y="5623"/>
                  </a:cubicBezTo>
                  <a:lnTo>
                    <a:pt x="4151" y="5623"/>
                  </a:lnTo>
                  <a:lnTo>
                    <a:pt x="4151" y="5654"/>
                  </a:lnTo>
                  <a:cubicBezTo>
                    <a:pt x="4111" y="5621"/>
                    <a:pt x="4071" y="5587"/>
                    <a:pt x="4032" y="5553"/>
                  </a:cubicBezTo>
                  <a:lnTo>
                    <a:pt x="4032" y="5553"/>
                  </a:lnTo>
                  <a:cubicBezTo>
                    <a:pt x="3765" y="3350"/>
                    <a:pt x="3210" y="1106"/>
                    <a:pt x="1049" y="39"/>
                  </a:cubicBezTo>
                  <a:cubicBezTo>
                    <a:pt x="997" y="13"/>
                    <a:pt x="919"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22"/>
            <p:cNvSpPr/>
            <p:nvPr/>
          </p:nvSpPr>
          <p:spPr>
            <a:xfrm>
              <a:off x="5238400" y="4401775"/>
              <a:ext cx="151175" cy="224825"/>
            </a:xfrm>
            <a:custGeom>
              <a:rect b="b" l="l" r="r" t="t"/>
              <a:pathLst>
                <a:path extrusionOk="0" h="8993" w="6047">
                  <a:moveTo>
                    <a:pt x="4378" y="2090"/>
                  </a:moveTo>
                  <a:cubicBezTo>
                    <a:pt x="3712" y="4090"/>
                    <a:pt x="2803" y="5986"/>
                    <a:pt x="1318" y="7445"/>
                  </a:cubicBezTo>
                  <a:lnTo>
                    <a:pt x="1318" y="7445"/>
                  </a:lnTo>
                  <a:cubicBezTo>
                    <a:pt x="1776" y="5480"/>
                    <a:pt x="3028" y="3672"/>
                    <a:pt x="4378" y="2090"/>
                  </a:cubicBezTo>
                  <a:close/>
                  <a:moveTo>
                    <a:pt x="5444" y="1"/>
                  </a:moveTo>
                  <a:cubicBezTo>
                    <a:pt x="5230" y="1"/>
                    <a:pt x="4999" y="66"/>
                    <a:pt x="4872" y="205"/>
                  </a:cubicBezTo>
                  <a:lnTo>
                    <a:pt x="4903" y="205"/>
                  </a:lnTo>
                  <a:cubicBezTo>
                    <a:pt x="2762" y="2470"/>
                    <a:pt x="250" y="5386"/>
                    <a:pt x="33" y="8643"/>
                  </a:cubicBezTo>
                  <a:cubicBezTo>
                    <a:pt x="0" y="8902"/>
                    <a:pt x="188" y="8992"/>
                    <a:pt x="411" y="8992"/>
                  </a:cubicBezTo>
                  <a:cubicBezTo>
                    <a:pt x="614" y="8992"/>
                    <a:pt x="845" y="8917"/>
                    <a:pt x="963" y="8829"/>
                  </a:cubicBezTo>
                  <a:cubicBezTo>
                    <a:pt x="3817" y="6843"/>
                    <a:pt x="5120" y="3648"/>
                    <a:pt x="5988" y="360"/>
                  </a:cubicBezTo>
                  <a:cubicBezTo>
                    <a:pt x="6046" y="175"/>
                    <a:pt x="5922" y="76"/>
                    <a:pt x="5738" y="49"/>
                  </a:cubicBezTo>
                  <a:lnTo>
                    <a:pt x="5738" y="49"/>
                  </a:lnTo>
                  <a:cubicBezTo>
                    <a:pt x="5655" y="17"/>
                    <a:pt x="5552" y="1"/>
                    <a:pt x="54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22"/>
            <p:cNvSpPr/>
            <p:nvPr/>
          </p:nvSpPr>
          <p:spPr>
            <a:xfrm>
              <a:off x="5265900" y="4177950"/>
              <a:ext cx="148575" cy="238175"/>
            </a:xfrm>
            <a:custGeom>
              <a:rect b="b" l="l" r="r" t="t"/>
              <a:pathLst>
                <a:path extrusionOk="0" h="9527" w="5943">
                  <a:moveTo>
                    <a:pt x="1409" y="1401"/>
                  </a:moveTo>
                  <a:cubicBezTo>
                    <a:pt x="3252" y="2956"/>
                    <a:pt x="4246" y="5305"/>
                    <a:pt x="4088" y="7701"/>
                  </a:cubicBezTo>
                  <a:lnTo>
                    <a:pt x="4088" y="7701"/>
                  </a:lnTo>
                  <a:cubicBezTo>
                    <a:pt x="2828" y="5778"/>
                    <a:pt x="1917" y="3637"/>
                    <a:pt x="1409" y="1401"/>
                  </a:cubicBezTo>
                  <a:close/>
                  <a:moveTo>
                    <a:pt x="836" y="0"/>
                  </a:moveTo>
                  <a:cubicBezTo>
                    <a:pt x="511" y="0"/>
                    <a:pt x="0" y="173"/>
                    <a:pt x="49" y="442"/>
                  </a:cubicBezTo>
                  <a:cubicBezTo>
                    <a:pt x="515" y="3482"/>
                    <a:pt x="1724" y="6336"/>
                    <a:pt x="3523" y="8817"/>
                  </a:cubicBezTo>
                  <a:cubicBezTo>
                    <a:pt x="3570" y="8886"/>
                    <a:pt x="3671" y="8916"/>
                    <a:pt x="3794" y="8916"/>
                  </a:cubicBezTo>
                  <a:cubicBezTo>
                    <a:pt x="3831" y="8916"/>
                    <a:pt x="3869" y="8913"/>
                    <a:pt x="3909" y="8908"/>
                  </a:cubicBezTo>
                  <a:lnTo>
                    <a:pt x="3909" y="8908"/>
                  </a:lnTo>
                  <a:cubicBezTo>
                    <a:pt x="3877" y="9044"/>
                    <a:pt x="3842" y="9179"/>
                    <a:pt x="3803" y="9313"/>
                  </a:cubicBezTo>
                  <a:cubicBezTo>
                    <a:pt x="3765" y="9462"/>
                    <a:pt x="3922" y="9527"/>
                    <a:pt x="4129" y="9527"/>
                  </a:cubicBezTo>
                  <a:cubicBezTo>
                    <a:pt x="4439" y="9527"/>
                    <a:pt x="4864" y="9382"/>
                    <a:pt x="4919" y="9158"/>
                  </a:cubicBezTo>
                  <a:cubicBezTo>
                    <a:pt x="5943" y="5591"/>
                    <a:pt x="4330" y="1776"/>
                    <a:pt x="1042" y="39"/>
                  </a:cubicBezTo>
                  <a:cubicBezTo>
                    <a:pt x="996" y="13"/>
                    <a:pt x="923" y="0"/>
                    <a:pt x="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9" name="Google Shape;2489;p22"/>
          <p:cNvGrpSpPr/>
          <p:nvPr/>
        </p:nvGrpSpPr>
        <p:grpSpPr>
          <a:xfrm flipH="1" rot="-9780778">
            <a:off x="8246956" y="-394089"/>
            <a:ext cx="1152981" cy="1851515"/>
            <a:chOff x="2402100" y="3854125"/>
            <a:chExt cx="435600" cy="698825"/>
          </a:xfrm>
        </p:grpSpPr>
        <p:sp>
          <p:nvSpPr>
            <p:cNvPr id="2490" name="Google Shape;2490;p22"/>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22"/>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22"/>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22"/>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22"/>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22"/>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22"/>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22"/>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22"/>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22"/>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22"/>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22"/>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22"/>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ext">
  <p:cSld name="CUSTOM_8">
    <p:spTree>
      <p:nvGrpSpPr>
        <p:cNvPr id="2503" name="Shape 2503"/>
        <p:cNvGrpSpPr/>
        <p:nvPr/>
      </p:nvGrpSpPr>
      <p:grpSpPr>
        <a:xfrm>
          <a:off x="0" y="0"/>
          <a:ext cx="0" cy="0"/>
          <a:chOff x="0" y="0"/>
          <a:chExt cx="0" cy="0"/>
        </a:xfrm>
      </p:grpSpPr>
      <p:sp>
        <p:nvSpPr>
          <p:cNvPr id="2504" name="Google Shape;2504;p23"/>
          <p:cNvSpPr txBox="1"/>
          <p:nvPr>
            <p:ph type="title"/>
          </p:nvPr>
        </p:nvSpPr>
        <p:spPr>
          <a:xfrm>
            <a:off x="2352300" y="1590675"/>
            <a:ext cx="4439400" cy="2081700"/>
          </a:xfrm>
          <a:prstGeom prst="rect">
            <a:avLst/>
          </a:prstGeom>
        </p:spPr>
        <p:txBody>
          <a:bodyPr anchorCtr="0" anchor="t" bIns="91425" lIns="91425" spcFirstLastPara="1" rIns="91425" wrap="square" tIns="91425">
            <a:noAutofit/>
          </a:bodyPr>
          <a:lstStyle>
            <a:lvl1pPr lvl="0" algn="ctr">
              <a:spcBef>
                <a:spcPts val="0"/>
              </a:spcBef>
              <a:spcAft>
                <a:spcPts val="0"/>
              </a:spcAft>
              <a:buSzPts val="5000"/>
              <a:buFont typeface="Poppins ExtraBold"/>
              <a:buNone/>
              <a:defRPr sz="5900">
                <a:latin typeface="Poppins ExtraBold"/>
                <a:ea typeface="Poppins ExtraBold"/>
                <a:cs typeface="Poppins ExtraBold"/>
                <a:sym typeface="Poppins ExtraBold"/>
              </a:defRPr>
            </a:lvl1pPr>
            <a:lvl2pPr lvl="1" algn="ctr">
              <a:spcBef>
                <a:spcPts val="0"/>
              </a:spcBef>
              <a:spcAft>
                <a:spcPts val="0"/>
              </a:spcAft>
              <a:buSzPts val="2800"/>
              <a:buNone/>
              <a:defRPr/>
            </a:lvl2pPr>
            <a:lvl3pPr lvl="2" algn="ctr">
              <a:spcBef>
                <a:spcPts val="0"/>
              </a:spcBef>
              <a:spcAft>
                <a:spcPts val="0"/>
              </a:spcAft>
              <a:buSzPts val="2800"/>
              <a:buNone/>
              <a:defRPr/>
            </a:lvl3pPr>
            <a:lvl4pPr lvl="3" algn="ctr">
              <a:spcBef>
                <a:spcPts val="0"/>
              </a:spcBef>
              <a:spcAft>
                <a:spcPts val="0"/>
              </a:spcAft>
              <a:buSzPts val="2800"/>
              <a:buNone/>
              <a:defRPr/>
            </a:lvl4pPr>
            <a:lvl5pPr lvl="4" algn="ctr">
              <a:spcBef>
                <a:spcPts val="0"/>
              </a:spcBef>
              <a:spcAft>
                <a:spcPts val="0"/>
              </a:spcAft>
              <a:buSzPts val="2800"/>
              <a:buNone/>
              <a:defRPr/>
            </a:lvl5pPr>
            <a:lvl6pPr lvl="5" algn="ctr">
              <a:spcBef>
                <a:spcPts val="0"/>
              </a:spcBef>
              <a:spcAft>
                <a:spcPts val="0"/>
              </a:spcAft>
              <a:buSzPts val="2800"/>
              <a:buNone/>
              <a:defRPr/>
            </a:lvl6pPr>
            <a:lvl7pPr lvl="6" algn="ctr">
              <a:spcBef>
                <a:spcPts val="0"/>
              </a:spcBef>
              <a:spcAft>
                <a:spcPts val="0"/>
              </a:spcAft>
              <a:buSzPts val="2800"/>
              <a:buNone/>
              <a:defRPr/>
            </a:lvl7pPr>
            <a:lvl8pPr lvl="7" algn="ctr">
              <a:spcBef>
                <a:spcPts val="0"/>
              </a:spcBef>
              <a:spcAft>
                <a:spcPts val="0"/>
              </a:spcAft>
              <a:buSzPts val="2800"/>
              <a:buNone/>
              <a:defRPr/>
            </a:lvl8pPr>
            <a:lvl9pPr lvl="8" algn="ctr">
              <a:spcBef>
                <a:spcPts val="0"/>
              </a:spcBef>
              <a:spcAft>
                <a:spcPts val="0"/>
              </a:spcAft>
              <a:buSzPts val="2800"/>
              <a:buNone/>
              <a:defRPr/>
            </a:lvl9pPr>
          </a:lstStyle>
          <a:p/>
        </p:txBody>
      </p:sp>
      <p:grpSp>
        <p:nvGrpSpPr>
          <p:cNvPr id="2505" name="Google Shape;2505;p23"/>
          <p:cNvGrpSpPr/>
          <p:nvPr/>
        </p:nvGrpSpPr>
        <p:grpSpPr>
          <a:xfrm>
            <a:off x="-1246849" y="3765872"/>
            <a:ext cx="5828092" cy="2831811"/>
            <a:chOff x="4178350" y="2375050"/>
            <a:chExt cx="938350" cy="515775"/>
          </a:xfrm>
        </p:grpSpPr>
        <p:sp>
          <p:nvSpPr>
            <p:cNvPr id="2506" name="Google Shape;2506;p23"/>
            <p:cNvSpPr/>
            <p:nvPr/>
          </p:nvSpPr>
          <p:spPr>
            <a:xfrm>
              <a:off x="4178350" y="2375050"/>
              <a:ext cx="938350" cy="470050"/>
            </a:xfrm>
            <a:custGeom>
              <a:rect b="b" l="l" r="r" t="t"/>
              <a:pathLst>
                <a:path extrusionOk="0" h="18802" w="37534">
                  <a:moveTo>
                    <a:pt x="19941" y="1"/>
                  </a:moveTo>
                  <a:cubicBezTo>
                    <a:pt x="19829" y="1"/>
                    <a:pt x="19717" y="2"/>
                    <a:pt x="19604" y="4"/>
                  </a:cubicBezTo>
                  <a:cubicBezTo>
                    <a:pt x="17557" y="35"/>
                    <a:pt x="15789" y="780"/>
                    <a:pt x="13804" y="1121"/>
                  </a:cubicBezTo>
                  <a:cubicBezTo>
                    <a:pt x="11260" y="1617"/>
                    <a:pt x="8903" y="2765"/>
                    <a:pt x="6949" y="4440"/>
                  </a:cubicBezTo>
                  <a:cubicBezTo>
                    <a:pt x="2792" y="7914"/>
                    <a:pt x="248" y="12970"/>
                    <a:pt x="0" y="18367"/>
                  </a:cubicBezTo>
                  <a:lnTo>
                    <a:pt x="714" y="18802"/>
                  </a:lnTo>
                  <a:lnTo>
                    <a:pt x="36913" y="18678"/>
                  </a:lnTo>
                  <a:cubicBezTo>
                    <a:pt x="37534" y="16816"/>
                    <a:pt x="36727" y="14800"/>
                    <a:pt x="35952" y="12970"/>
                  </a:cubicBezTo>
                  <a:cubicBezTo>
                    <a:pt x="34711" y="10147"/>
                    <a:pt x="33377" y="7263"/>
                    <a:pt x="31392" y="4998"/>
                  </a:cubicBezTo>
                  <a:cubicBezTo>
                    <a:pt x="28520" y="1733"/>
                    <a:pt x="24234" y="1"/>
                    <a:pt x="19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23"/>
            <p:cNvSpPr/>
            <p:nvPr/>
          </p:nvSpPr>
          <p:spPr>
            <a:xfrm>
              <a:off x="4192225" y="2449850"/>
              <a:ext cx="867875" cy="411650"/>
            </a:xfrm>
            <a:custGeom>
              <a:rect b="b" l="l" r="r" t="t"/>
              <a:pathLst>
                <a:path extrusionOk="0" h="16466" w="34715">
                  <a:moveTo>
                    <a:pt x="18380" y="0"/>
                  </a:moveTo>
                  <a:cubicBezTo>
                    <a:pt x="17829" y="0"/>
                    <a:pt x="17276" y="28"/>
                    <a:pt x="16723" y="83"/>
                  </a:cubicBezTo>
                  <a:cubicBezTo>
                    <a:pt x="13063" y="455"/>
                    <a:pt x="9589" y="1944"/>
                    <a:pt x="6766" y="4302"/>
                  </a:cubicBezTo>
                  <a:cubicBezTo>
                    <a:pt x="3105" y="7403"/>
                    <a:pt x="1492" y="11839"/>
                    <a:pt x="35" y="16275"/>
                  </a:cubicBezTo>
                  <a:cubicBezTo>
                    <a:pt x="1" y="16377"/>
                    <a:pt x="123" y="16421"/>
                    <a:pt x="298" y="16421"/>
                  </a:cubicBezTo>
                  <a:cubicBezTo>
                    <a:pt x="604" y="16421"/>
                    <a:pt x="1072" y="16286"/>
                    <a:pt x="1151" y="16089"/>
                  </a:cubicBezTo>
                  <a:lnTo>
                    <a:pt x="1120" y="16089"/>
                  </a:lnTo>
                  <a:cubicBezTo>
                    <a:pt x="2299" y="12491"/>
                    <a:pt x="3540" y="8768"/>
                    <a:pt x="6083" y="5884"/>
                  </a:cubicBezTo>
                  <a:cubicBezTo>
                    <a:pt x="8906" y="2689"/>
                    <a:pt x="12908" y="765"/>
                    <a:pt x="17188" y="548"/>
                  </a:cubicBezTo>
                  <a:cubicBezTo>
                    <a:pt x="17428" y="536"/>
                    <a:pt x="17667" y="530"/>
                    <a:pt x="17906" y="530"/>
                  </a:cubicBezTo>
                  <a:cubicBezTo>
                    <a:pt x="21865" y="530"/>
                    <a:pt x="25631" y="2217"/>
                    <a:pt x="28293" y="5201"/>
                  </a:cubicBezTo>
                  <a:cubicBezTo>
                    <a:pt x="31023" y="8241"/>
                    <a:pt x="33566" y="11994"/>
                    <a:pt x="32946" y="16306"/>
                  </a:cubicBezTo>
                  <a:cubicBezTo>
                    <a:pt x="32924" y="16418"/>
                    <a:pt x="33055" y="16465"/>
                    <a:pt x="33235" y="16465"/>
                  </a:cubicBezTo>
                  <a:cubicBezTo>
                    <a:pt x="33554" y="16465"/>
                    <a:pt x="34023" y="16318"/>
                    <a:pt x="34063" y="16120"/>
                  </a:cubicBezTo>
                  <a:cubicBezTo>
                    <a:pt x="34714" y="11436"/>
                    <a:pt x="31798" y="7217"/>
                    <a:pt x="28634" y="4053"/>
                  </a:cubicBezTo>
                  <a:cubicBezTo>
                    <a:pt x="25844" y="1317"/>
                    <a:pt x="22177" y="0"/>
                    <a:pt x="1838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23"/>
            <p:cNvSpPr/>
            <p:nvPr/>
          </p:nvSpPr>
          <p:spPr>
            <a:xfrm>
              <a:off x="4252800" y="2496850"/>
              <a:ext cx="761025" cy="376950"/>
            </a:xfrm>
            <a:custGeom>
              <a:rect b="b" l="l" r="r" t="t"/>
              <a:pathLst>
                <a:path extrusionOk="0" h="15078" w="30441">
                  <a:moveTo>
                    <a:pt x="13814" y="1"/>
                  </a:moveTo>
                  <a:cubicBezTo>
                    <a:pt x="10218" y="1"/>
                    <a:pt x="7746" y="1872"/>
                    <a:pt x="5273" y="4345"/>
                  </a:cubicBezTo>
                  <a:cubicBezTo>
                    <a:pt x="2575" y="7074"/>
                    <a:pt x="62" y="10952"/>
                    <a:pt x="0" y="14922"/>
                  </a:cubicBezTo>
                  <a:cubicBezTo>
                    <a:pt x="0" y="15030"/>
                    <a:pt x="134" y="15078"/>
                    <a:pt x="309" y="15078"/>
                  </a:cubicBezTo>
                  <a:cubicBezTo>
                    <a:pt x="639" y="15078"/>
                    <a:pt x="1117" y="14907"/>
                    <a:pt x="1117" y="14643"/>
                  </a:cubicBezTo>
                  <a:cubicBezTo>
                    <a:pt x="1179" y="10890"/>
                    <a:pt x="3629" y="7074"/>
                    <a:pt x="6173" y="4500"/>
                  </a:cubicBezTo>
                  <a:cubicBezTo>
                    <a:pt x="7414" y="3259"/>
                    <a:pt x="8716" y="1863"/>
                    <a:pt x="10392" y="1150"/>
                  </a:cubicBezTo>
                  <a:cubicBezTo>
                    <a:pt x="11295" y="765"/>
                    <a:pt x="12261" y="601"/>
                    <a:pt x="13235" y="601"/>
                  </a:cubicBezTo>
                  <a:cubicBezTo>
                    <a:pt x="14537" y="601"/>
                    <a:pt x="15855" y="893"/>
                    <a:pt x="17061" y="1336"/>
                  </a:cubicBezTo>
                  <a:cubicBezTo>
                    <a:pt x="23047" y="3507"/>
                    <a:pt x="28104" y="8346"/>
                    <a:pt x="29282" y="14736"/>
                  </a:cubicBezTo>
                  <a:cubicBezTo>
                    <a:pt x="29303" y="14849"/>
                    <a:pt x="29438" y="14897"/>
                    <a:pt x="29607" y="14897"/>
                  </a:cubicBezTo>
                  <a:cubicBezTo>
                    <a:pt x="29952" y="14897"/>
                    <a:pt x="30441" y="14696"/>
                    <a:pt x="30399" y="14426"/>
                  </a:cubicBezTo>
                  <a:cubicBezTo>
                    <a:pt x="29717" y="10549"/>
                    <a:pt x="27638" y="7074"/>
                    <a:pt x="24536" y="4655"/>
                  </a:cubicBezTo>
                  <a:cubicBezTo>
                    <a:pt x="21558" y="2329"/>
                    <a:pt x="17898" y="95"/>
                    <a:pt x="13990" y="2"/>
                  </a:cubicBezTo>
                  <a:cubicBezTo>
                    <a:pt x="13931" y="1"/>
                    <a:pt x="13872" y="1"/>
                    <a:pt x="13814" y="1"/>
                  </a:cubicBezTo>
                  <a:close/>
                </a:path>
              </a:pathLst>
            </a:custGeom>
            <a:noFill/>
            <a:ln cap="flat"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23"/>
            <p:cNvSpPr/>
            <p:nvPr/>
          </p:nvSpPr>
          <p:spPr>
            <a:xfrm>
              <a:off x="4311275" y="2568125"/>
              <a:ext cx="619300" cy="306050"/>
            </a:xfrm>
            <a:custGeom>
              <a:rect b="b" l="l" r="r" t="t"/>
              <a:pathLst>
                <a:path extrusionOk="0" h="12242" w="24772">
                  <a:moveTo>
                    <a:pt x="11588" y="1"/>
                  </a:moveTo>
                  <a:cubicBezTo>
                    <a:pt x="5191" y="1"/>
                    <a:pt x="1980" y="5894"/>
                    <a:pt x="50" y="11389"/>
                  </a:cubicBezTo>
                  <a:cubicBezTo>
                    <a:pt x="1" y="11523"/>
                    <a:pt x="143" y="11580"/>
                    <a:pt x="341" y="11580"/>
                  </a:cubicBezTo>
                  <a:cubicBezTo>
                    <a:pt x="648" y="11580"/>
                    <a:pt x="1091" y="11441"/>
                    <a:pt x="1166" y="11234"/>
                  </a:cubicBezTo>
                  <a:lnTo>
                    <a:pt x="1197" y="11234"/>
                  </a:lnTo>
                  <a:cubicBezTo>
                    <a:pt x="2977" y="6003"/>
                    <a:pt x="5858" y="679"/>
                    <a:pt x="11490" y="679"/>
                  </a:cubicBezTo>
                  <a:cubicBezTo>
                    <a:pt x="12337" y="679"/>
                    <a:pt x="13247" y="800"/>
                    <a:pt x="14225" y="1059"/>
                  </a:cubicBezTo>
                  <a:cubicBezTo>
                    <a:pt x="19282" y="2424"/>
                    <a:pt x="23593" y="6488"/>
                    <a:pt x="23531" y="12009"/>
                  </a:cubicBezTo>
                  <a:cubicBezTo>
                    <a:pt x="23531" y="12175"/>
                    <a:pt x="23689" y="12241"/>
                    <a:pt x="23885" y="12241"/>
                  </a:cubicBezTo>
                  <a:cubicBezTo>
                    <a:pt x="24205" y="12241"/>
                    <a:pt x="24629" y="12065"/>
                    <a:pt x="24648" y="11854"/>
                  </a:cubicBezTo>
                  <a:cubicBezTo>
                    <a:pt x="24772" y="5216"/>
                    <a:pt x="18723" y="532"/>
                    <a:pt x="12457" y="36"/>
                  </a:cubicBezTo>
                  <a:cubicBezTo>
                    <a:pt x="12161" y="12"/>
                    <a:pt x="11871" y="1"/>
                    <a:pt x="1158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23"/>
            <p:cNvSpPr/>
            <p:nvPr/>
          </p:nvSpPr>
          <p:spPr>
            <a:xfrm>
              <a:off x="4374000" y="2647325"/>
              <a:ext cx="513325" cy="228750"/>
            </a:xfrm>
            <a:custGeom>
              <a:rect b="b" l="l" r="r" t="t"/>
              <a:pathLst>
                <a:path extrusionOk="0" h="9150" w="20533">
                  <a:moveTo>
                    <a:pt x="9607" y="1"/>
                  </a:moveTo>
                  <a:cubicBezTo>
                    <a:pt x="5109" y="1"/>
                    <a:pt x="1077" y="4840"/>
                    <a:pt x="22" y="8841"/>
                  </a:cubicBezTo>
                  <a:cubicBezTo>
                    <a:pt x="0" y="8928"/>
                    <a:pt x="119" y="8966"/>
                    <a:pt x="287" y="8966"/>
                  </a:cubicBezTo>
                  <a:cubicBezTo>
                    <a:pt x="599" y="8966"/>
                    <a:pt x="1078" y="8837"/>
                    <a:pt x="1139" y="8655"/>
                  </a:cubicBezTo>
                  <a:cubicBezTo>
                    <a:pt x="1697" y="6546"/>
                    <a:pt x="2845" y="4654"/>
                    <a:pt x="4427" y="3165"/>
                  </a:cubicBezTo>
                  <a:cubicBezTo>
                    <a:pt x="5078" y="2451"/>
                    <a:pt x="5823" y="1831"/>
                    <a:pt x="6629" y="1273"/>
                  </a:cubicBezTo>
                  <a:cubicBezTo>
                    <a:pt x="7450" y="714"/>
                    <a:pt x="8375" y="495"/>
                    <a:pt x="9317" y="495"/>
                  </a:cubicBezTo>
                  <a:cubicBezTo>
                    <a:pt x="10155" y="495"/>
                    <a:pt x="11006" y="669"/>
                    <a:pt x="11809" y="931"/>
                  </a:cubicBezTo>
                  <a:cubicBezTo>
                    <a:pt x="15532" y="2172"/>
                    <a:pt x="18386" y="5212"/>
                    <a:pt x="19347" y="9058"/>
                  </a:cubicBezTo>
                  <a:cubicBezTo>
                    <a:pt x="19363" y="9123"/>
                    <a:pt x="19453" y="9150"/>
                    <a:pt x="19574" y="9150"/>
                  </a:cubicBezTo>
                  <a:cubicBezTo>
                    <a:pt x="19922" y="9150"/>
                    <a:pt x="20533" y="8932"/>
                    <a:pt x="20464" y="8748"/>
                  </a:cubicBezTo>
                  <a:cubicBezTo>
                    <a:pt x="19254" y="3878"/>
                    <a:pt x="14756" y="1"/>
                    <a:pt x="960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23"/>
            <p:cNvSpPr/>
            <p:nvPr/>
          </p:nvSpPr>
          <p:spPr>
            <a:xfrm>
              <a:off x="4437575" y="2724875"/>
              <a:ext cx="345675" cy="156550"/>
            </a:xfrm>
            <a:custGeom>
              <a:rect b="b" l="l" r="r" t="t"/>
              <a:pathLst>
                <a:path extrusionOk="0" h="6262" w="13827">
                  <a:moveTo>
                    <a:pt x="7587" y="0"/>
                  </a:moveTo>
                  <a:cubicBezTo>
                    <a:pt x="4082" y="0"/>
                    <a:pt x="1318" y="2440"/>
                    <a:pt x="116" y="5615"/>
                  </a:cubicBezTo>
                  <a:cubicBezTo>
                    <a:pt x="1" y="5927"/>
                    <a:pt x="260" y="6074"/>
                    <a:pt x="557" y="6074"/>
                  </a:cubicBezTo>
                  <a:cubicBezTo>
                    <a:pt x="820" y="6074"/>
                    <a:pt x="1114" y="5958"/>
                    <a:pt x="1201" y="5739"/>
                  </a:cubicBezTo>
                  <a:cubicBezTo>
                    <a:pt x="2132" y="3258"/>
                    <a:pt x="4148" y="1024"/>
                    <a:pt x="6971" y="838"/>
                  </a:cubicBezTo>
                  <a:cubicBezTo>
                    <a:pt x="7119" y="826"/>
                    <a:pt x="7266" y="820"/>
                    <a:pt x="7412" y="820"/>
                  </a:cubicBezTo>
                  <a:cubicBezTo>
                    <a:pt x="10202" y="820"/>
                    <a:pt x="12561" y="3035"/>
                    <a:pt x="12679" y="5894"/>
                  </a:cubicBezTo>
                  <a:cubicBezTo>
                    <a:pt x="12692" y="6152"/>
                    <a:pt x="12913" y="6262"/>
                    <a:pt x="13158" y="6262"/>
                  </a:cubicBezTo>
                  <a:cubicBezTo>
                    <a:pt x="13473" y="6262"/>
                    <a:pt x="13826" y="6081"/>
                    <a:pt x="13826" y="5801"/>
                  </a:cubicBezTo>
                  <a:cubicBezTo>
                    <a:pt x="13671" y="2451"/>
                    <a:pt x="11003" y="32"/>
                    <a:pt x="7653" y="1"/>
                  </a:cubicBezTo>
                  <a:cubicBezTo>
                    <a:pt x="7631" y="1"/>
                    <a:pt x="7609" y="0"/>
                    <a:pt x="758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23"/>
            <p:cNvSpPr/>
            <p:nvPr/>
          </p:nvSpPr>
          <p:spPr>
            <a:xfrm>
              <a:off x="4481575" y="2799000"/>
              <a:ext cx="244675" cy="91825"/>
            </a:xfrm>
            <a:custGeom>
              <a:rect b="b" l="l" r="r" t="t"/>
              <a:pathLst>
                <a:path extrusionOk="0" h="3673" w="9787">
                  <a:moveTo>
                    <a:pt x="5465" y="1"/>
                  </a:moveTo>
                  <a:cubicBezTo>
                    <a:pt x="5004" y="1"/>
                    <a:pt x="4566" y="48"/>
                    <a:pt x="4187" y="138"/>
                  </a:cubicBezTo>
                  <a:cubicBezTo>
                    <a:pt x="3350" y="324"/>
                    <a:pt x="2512" y="634"/>
                    <a:pt x="1768" y="1068"/>
                  </a:cubicBezTo>
                  <a:cubicBezTo>
                    <a:pt x="868" y="1627"/>
                    <a:pt x="496" y="2681"/>
                    <a:pt x="31" y="3612"/>
                  </a:cubicBezTo>
                  <a:cubicBezTo>
                    <a:pt x="1" y="3652"/>
                    <a:pt x="91" y="3673"/>
                    <a:pt x="233" y="3673"/>
                  </a:cubicBezTo>
                  <a:cubicBezTo>
                    <a:pt x="528" y="3673"/>
                    <a:pt x="1043" y="3583"/>
                    <a:pt x="1147" y="3395"/>
                  </a:cubicBezTo>
                  <a:cubicBezTo>
                    <a:pt x="1972" y="1802"/>
                    <a:pt x="2823" y="444"/>
                    <a:pt x="4823" y="444"/>
                  </a:cubicBezTo>
                  <a:cubicBezTo>
                    <a:pt x="5004" y="444"/>
                    <a:pt x="5196" y="456"/>
                    <a:pt x="5397" y="479"/>
                  </a:cubicBezTo>
                  <a:cubicBezTo>
                    <a:pt x="6700" y="665"/>
                    <a:pt x="8282" y="1316"/>
                    <a:pt x="8592" y="2681"/>
                  </a:cubicBezTo>
                  <a:cubicBezTo>
                    <a:pt x="8608" y="2736"/>
                    <a:pt x="8693" y="2759"/>
                    <a:pt x="8810" y="2759"/>
                  </a:cubicBezTo>
                  <a:cubicBezTo>
                    <a:pt x="9157" y="2759"/>
                    <a:pt x="9786" y="2556"/>
                    <a:pt x="9740" y="2371"/>
                  </a:cubicBezTo>
                  <a:cubicBezTo>
                    <a:pt x="9346" y="698"/>
                    <a:pt x="7235" y="1"/>
                    <a:pt x="546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3" name="Google Shape;2513;p23"/>
          <p:cNvGrpSpPr/>
          <p:nvPr/>
        </p:nvGrpSpPr>
        <p:grpSpPr>
          <a:xfrm>
            <a:off x="7091873" y="1313494"/>
            <a:ext cx="3602094" cy="4091562"/>
            <a:chOff x="1992250" y="544500"/>
            <a:chExt cx="1080250" cy="975575"/>
          </a:xfrm>
        </p:grpSpPr>
        <p:sp>
          <p:nvSpPr>
            <p:cNvPr id="2514" name="Google Shape;2514;p23"/>
            <p:cNvSpPr/>
            <p:nvPr/>
          </p:nvSpPr>
          <p:spPr>
            <a:xfrm>
              <a:off x="1992250" y="544500"/>
              <a:ext cx="999625" cy="975575"/>
            </a:xfrm>
            <a:custGeom>
              <a:rect b="b" l="l" r="r" t="t"/>
              <a:pathLst>
                <a:path extrusionOk="0" h="39023" w="39985">
                  <a:moveTo>
                    <a:pt x="19555" y="1"/>
                  </a:moveTo>
                  <a:cubicBezTo>
                    <a:pt x="17751" y="1"/>
                    <a:pt x="15948" y="224"/>
                    <a:pt x="14208" y="672"/>
                  </a:cubicBezTo>
                  <a:lnTo>
                    <a:pt x="14397" y="744"/>
                  </a:lnTo>
                  <a:lnTo>
                    <a:pt x="14397" y="744"/>
                  </a:lnTo>
                  <a:cubicBezTo>
                    <a:pt x="12048" y="978"/>
                    <a:pt x="9715" y="1569"/>
                    <a:pt x="7787" y="2906"/>
                  </a:cubicBezTo>
                  <a:cubicBezTo>
                    <a:pt x="5987" y="4146"/>
                    <a:pt x="4654" y="5976"/>
                    <a:pt x="3537" y="7869"/>
                  </a:cubicBezTo>
                  <a:cubicBezTo>
                    <a:pt x="1397" y="11560"/>
                    <a:pt x="1" y="15748"/>
                    <a:pt x="32" y="19997"/>
                  </a:cubicBezTo>
                  <a:cubicBezTo>
                    <a:pt x="63" y="24247"/>
                    <a:pt x="1521" y="28558"/>
                    <a:pt x="4499" y="31629"/>
                  </a:cubicBezTo>
                  <a:cubicBezTo>
                    <a:pt x="7290" y="34514"/>
                    <a:pt x="11106" y="36096"/>
                    <a:pt x="14921" y="37337"/>
                  </a:cubicBezTo>
                  <a:cubicBezTo>
                    <a:pt x="17618" y="38244"/>
                    <a:pt x="20443" y="39022"/>
                    <a:pt x="23270" y="39022"/>
                  </a:cubicBezTo>
                  <a:cubicBezTo>
                    <a:pt x="24117" y="39022"/>
                    <a:pt x="24965" y="38952"/>
                    <a:pt x="25809" y="38795"/>
                  </a:cubicBezTo>
                  <a:cubicBezTo>
                    <a:pt x="32044" y="37616"/>
                    <a:pt x="36479" y="31815"/>
                    <a:pt x="38434" y="25798"/>
                  </a:cubicBezTo>
                  <a:cubicBezTo>
                    <a:pt x="39054" y="23968"/>
                    <a:pt x="39457" y="22106"/>
                    <a:pt x="39612" y="20183"/>
                  </a:cubicBezTo>
                  <a:cubicBezTo>
                    <a:pt x="39985" y="13979"/>
                    <a:pt x="36945" y="7714"/>
                    <a:pt x="31951" y="3991"/>
                  </a:cubicBezTo>
                  <a:cubicBezTo>
                    <a:pt x="28423" y="1346"/>
                    <a:pt x="23987" y="1"/>
                    <a:pt x="195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23"/>
            <p:cNvSpPr/>
            <p:nvPr/>
          </p:nvSpPr>
          <p:spPr>
            <a:xfrm>
              <a:off x="2005450" y="605475"/>
              <a:ext cx="1067050" cy="840675"/>
            </a:xfrm>
            <a:custGeom>
              <a:rect b="b" l="l" r="r" t="t"/>
              <a:pathLst>
                <a:path extrusionOk="0" h="33627" w="42682">
                  <a:moveTo>
                    <a:pt x="23356" y="0"/>
                  </a:moveTo>
                  <a:cubicBezTo>
                    <a:pt x="18858" y="0"/>
                    <a:pt x="14320" y="700"/>
                    <a:pt x="10485" y="3134"/>
                  </a:cubicBezTo>
                  <a:cubicBezTo>
                    <a:pt x="1675" y="8687"/>
                    <a:pt x="0" y="23266"/>
                    <a:pt x="8716" y="29625"/>
                  </a:cubicBezTo>
                  <a:cubicBezTo>
                    <a:pt x="12687" y="32540"/>
                    <a:pt x="17774" y="33595"/>
                    <a:pt x="22582" y="33626"/>
                  </a:cubicBezTo>
                  <a:cubicBezTo>
                    <a:pt x="22617" y="33626"/>
                    <a:pt x="22652" y="33626"/>
                    <a:pt x="22687" y="33626"/>
                  </a:cubicBezTo>
                  <a:cubicBezTo>
                    <a:pt x="27905" y="33626"/>
                    <a:pt x="31564" y="31331"/>
                    <a:pt x="34152" y="26771"/>
                  </a:cubicBezTo>
                  <a:cubicBezTo>
                    <a:pt x="36758" y="22211"/>
                    <a:pt x="38340" y="16193"/>
                    <a:pt x="35393" y="11447"/>
                  </a:cubicBezTo>
                  <a:cubicBezTo>
                    <a:pt x="32601" y="6857"/>
                    <a:pt x="26863" y="4251"/>
                    <a:pt x="21683" y="3817"/>
                  </a:cubicBezTo>
                  <a:cubicBezTo>
                    <a:pt x="21177" y="3779"/>
                    <a:pt x="20668" y="3759"/>
                    <a:pt x="20157" y="3759"/>
                  </a:cubicBezTo>
                  <a:cubicBezTo>
                    <a:pt x="15682" y="3759"/>
                    <a:pt x="11104" y="5263"/>
                    <a:pt x="8375" y="8966"/>
                  </a:cubicBezTo>
                  <a:cubicBezTo>
                    <a:pt x="5242" y="13277"/>
                    <a:pt x="5335" y="19016"/>
                    <a:pt x="8096" y="23452"/>
                  </a:cubicBezTo>
                  <a:cubicBezTo>
                    <a:pt x="10646" y="27632"/>
                    <a:pt x="15491" y="30481"/>
                    <a:pt x="20437" y="30481"/>
                  </a:cubicBezTo>
                  <a:cubicBezTo>
                    <a:pt x="20666" y="30481"/>
                    <a:pt x="20895" y="30474"/>
                    <a:pt x="21124" y="30462"/>
                  </a:cubicBezTo>
                  <a:cubicBezTo>
                    <a:pt x="26460" y="30183"/>
                    <a:pt x="29655" y="25964"/>
                    <a:pt x="31143" y="21094"/>
                  </a:cubicBezTo>
                  <a:cubicBezTo>
                    <a:pt x="33234" y="14289"/>
                    <a:pt x="26211" y="7240"/>
                    <a:pt x="19582" y="7240"/>
                  </a:cubicBezTo>
                  <a:cubicBezTo>
                    <a:pt x="17357" y="7240"/>
                    <a:pt x="15177" y="8034"/>
                    <a:pt x="13400" y="9896"/>
                  </a:cubicBezTo>
                  <a:cubicBezTo>
                    <a:pt x="8158" y="15385"/>
                    <a:pt x="14692" y="25483"/>
                    <a:pt x="21179" y="25483"/>
                  </a:cubicBezTo>
                  <a:cubicBezTo>
                    <a:pt x="22867" y="25483"/>
                    <a:pt x="24552" y="24800"/>
                    <a:pt x="26025" y="23173"/>
                  </a:cubicBezTo>
                  <a:cubicBezTo>
                    <a:pt x="27607" y="21405"/>
                    <a:pt x="28786" y="18644"/>
                    <a:pt x="28383" y="16255"/>
                  </a:cubicBezTo>
                  <a:cubicBezTo>
                    <a:pt x="28010" y="13867"/>
                    <a:pt x="26025" y="12254"/>
                    <a:pt x="23854" y="11571"/>
                  </a:cubicBezTo>
                  <a:cubicBezTo>
                    <a:pt x="23096" y="11321"/>
                    <a:pt x="22295" y="11195"/>
                    <a:pt x="21512" y="11195"/>
                  </a:cubicBezTo>
                  <a:cubicBezTo>
                    <a:pt x="18610" y="11195"/>
                    <a:pt x="15962" y="12924"/>
                    <a:pt x="16719" y="16441"/>
                  </a:cubicBezTo>
                  <a:cubicBezTo>
                    <a:pt x="17123" y="18334"/>
                    <a:pt x="18643" y="20319"/>
                    <a:pt x="20721" y="20474"/>
                  </a:cubicBezTo>
                  <a:cubicBezTo>
                    <a:pt x="20787" y="20478"/>
                    <a:pt x="20853" y="20480"/>
                    <a:pt x="20918" y="20480"/>
                  </a:cubicBezTo>
                  <a:cubicBezTo>
                    <a:pt x="22449" y="20480"/>
                    <a:pt x="23777" y="19449"/>
                    <a:pt x="24164" y="17961"/>
                  </a:cubicBezTo>
                  <a:cubicBezTo>
                    <a:pt x="24733" y="15666"/>
                    <a:pt x="22911" y="14425"/>
                    <a:pt x="21310" y="14425"/>
                  </a:cubicBezTo>
                  <a:cubicBezTo>
                    <a:pt x="20207" y="14425"/>
                    <a:pt x="19208" y="15015"/>
                    <a:pt x="19170" y="16255"/>
                  </a:cubicBezTo>
                  <a:cubicBezTo>
                    <a:pt x="19147" y="17447"/>
                    <a:pt x="20109" y="17970"/>
                    <a:pt x="21075" y="17970"/>
                  </a:cubicBezTo>
                  <a:cubicBezTo>
                    <a:pt x="21392" y="17970"/>
                    <a:pt x="21709" y="17913"/>
                    <a:pt x="21993" y="17806"/>
                  </a:cubicBezTo>
                  <a:cubicBezTo>
                    <a:pt x="22589" y="17583"/>
                    <a:pt x="22269" y="17319"/>
                    <a:pt x="21863" y="17319"/>
                  </a:cubicBezTo>
                  <a:cubicBezTo>
                    <a:pt x="21763" y="17319"/>
                    <a:pt x="21657" y="17335"/>
                    <a:pt x="21558" y="17372"/>
                  </a:cubicBezTo>
                  <a:cubicBezTo>
                    <a:pt x="21505" y="17392"/>
                    <a:pt x="21450" y="17401"/>
                    <a:pt x="21394" y="17401"/>
                  </a:cubicBezTo>
                  <a:cubicBezTo>
                    <a:pt x="20929" y="17401"/>
                    <a:pt x="20404" y="16767"/>
                    <a:pt x="20349" y="16379"/>
                  </a:cubicBezTo>
                  <a:lnTo>
                    <a:pt x="22365" y="15418"/>
                  </a:lnTo>
                  <a:cubicBezTo>
                    <a:pt x="22675" y="15666"/>
                    <a:pt x="22892" y="16007"/>
                    <a:pt x="22985" y="16410"/>
                  </a:cubicBezTo>
                  <a:cubicBezTo>
                    <a:pt x="23140" y="16876"/>
                    <a:pt x="23171" y="17372"/>
                    <a:pt x="23078" y="17837"/>
                  </a:cubicBezTo>
                  <a:cubicBezTo>
                    <a:pt x="22861" y="19078"/>
                    <a:pt x="22675" y="18985"/>
                    <a:pt x="21496" y="19264"/>
                  </a:cubicBezTo>
                  <a:cubicBezTo>
                    <a:pt x="20979" y="19390"/>
                    <a:pt x="20657" y="19481"/>
                    <a:pt x="20396" y="19481"/>
                  </a:cubicBezTo>
                  <a:cubicBezTo>
                    <a:pt x="20015" y="19481"/>
                    <a:pt x="19766" y="19289"/>
                    <a:pt x="19232" y="18737"/>
                  </a:cubicBezTo>
                  <a:cubicBezTo>
                    <a:pt x="18798" y="18334"/>
                    <a:pt x="18488" y="17868"/>
                    <a:pt x="18239" y="17341"/>
                  </a:cubicBezTo>
                  <a:cubicBezTo>
                    <a:pt x="17867" y="16597"/>
                    <a:pt x="17712" y="15790"/>
                    <a:pt x="17712" y="14953"/>
                  </a:cubicBezTo>
                  <a:cubicBezTo>
                    <a:pt x="17772" y="12785"/>
                    <a:pt x="19481" y="11903"/>
                    <a:pt x="21335" y="11903"/>
                  </a:cubicBezTo>
                  <a:cubicBezTo>
                    <a:pt x="22347" y="11903"/>
                    <a:pt x="23403" y="12166"/>
                    <a:pt x="24257" y="12626"/>
                  </a:cubicBezTo>
                  <a:cubicBezTo>
                    <a:pt x="26304" y="13743"/>
                    <a:pt x="27545" y="15728"/>
                    <a:pt x="27266" y="18085"/>
                  </a:cubicBezTo>
                  <a:cubicBezTo>
                    <a:pt x="27049" y="19885"/>
                    <a:pt x="26335" y="21560"/>
                    <a:pt x="25188" y="22955"/>
                  </a:cubicBezTo>
                  <a:cubicBezTo>
                    <a:pt x="24132" y="24192"/>
                    <a:pt x="22717" y="24725"/>
                    <a:pt x="21264" y="24725"/>
                  </a:cubicBezTo>
                  <a:cubicBezTo>
                    <a:pt x="19728" y="24725"/>
                    <a:pt x="18149" y="24130"/>
                    <a:pt x="16906" y="23142"/>
                  </a:cubicBezTo>
                  <a:cubicBezTo>
                    <a:pt x="14176" y="20939"/>
                    <a:pt x="12036" y="16255"/>
                    <a:pt x="12842" y="12750"/>
                  </a:cubicBezTo>
                  <a:cubicBezTo>
                    <a:pt x="13589" y="9498"/>
                    <a:pt x="16562" y="7927"/>
                    <a:pt x="19578" y="7927"/>
                  </a:cubicBezTo>
                  <a:cubicBezTo>
                    <a:pt x="20820" y="7927"/>
                    <a:pt x="22068" y="8193"/>
                    <a:pt x="23171" y="8718"/>
                  </a:cubicBezTo>
                  <a:cubicBezTo>
                    <a:pt x="26366" y="10207"/>
                    <a:pt x="29189" y="13526"/>
                    <a:pt x="30151" y="16907"/>
                  </a:cubicBezTo>
                  <a:cubicBezTo>
                    <a:pt x="30709" y="18954"/>
                    <a:pt x="30275" y="20908"/>
                    <a:pt x="29468" y="22769"/>
                  </a:cubicBezTo>
                  <a:cubicBezTo>
                    <a:pt x="28538" y="24879"/>
                    <a:pt x="27359" y="27267"/>
                    <a:pt x="25436" y="28601"/>
                  </a:cubicBezTo>
                  <a:cubicBezTo>
                    <a:pt x="24067" y="29538"/>
                    <a:pt x="22499" y="29932"/>
                    <a:pt x="20889" y="29932"/>
                  </a:cubicBezTo>
                  <a:cubicBezTo>
                    <a:pt x="17755" y="29932"/>
                    <a:pt x="14465" y="28439"/>
                    <a:pt x="12191" y="26554"/>
                  </a:cubicBezTo>
                  <a:cubicBezTo>
                    <a:pt x="6111" y="21467"/>
                    <a:pt x="4994" y="10858"/>
                    <a:pt x="12346" y="6236"/>
                  </a:cubicBezTo>
                  <a:cubicBezTo>
                    <a:pt x="14452" y="4915"/>
                    <a:pt x="17028" y="4304"/>
                    <a:pt x="19693" y="4304"/>
                  </a:cubicBezTo>
                  <a:cubicBezTo>
                    <a:pt x="25980" y="4304"/>
                    <a:pt x="32765" y="7704"/>
                    <a:pt x="35052" y="13215"/>
                  </a:cubicBezTo>
                  <a:cubicBezTo>
                    <a:pt x="36572" y="16907"/>
                    <a:pt x="35765" y="21063"/>
                    <a:pt x="34214" y="24599"/>
                  </a:cubicBezTo>
                  <a:cubicBezTo>
                    <a:pt x="32353" y="28880"/>
                    <a:pt x="29375" y="32758"/>
                    <a:pt x="24381" y="33006"/>
                  </a:cubicBezTo>
                  <a:cubicBezTo>
                    <a:pt x="23939" y="33027"/>
                    <a:pt x="23491" y="33038"/>
                    <a:pt x="23039" y="33038"/>
                  </a:cubicBezTo>
                  <a:cubicBezTo>
                    <a:pt x="16364" y="33038"/>
                    <a:pt x="8841" y="30629"/>
                    <a:pt x="5646" y="24382"/>
                  </a:cubicBezTo>
                  <a:cubicBezTo>
                    <a:pt x="1706" y="16721"/>
                    <a:pt x="5304" y="5926"/>
                    <a:pt x="13152" y="2390"/>
                  </a:cubicBezTo>
                  <a:cubicBezTo>
                    <a:pt x="16162" y="1025"/>
                    <a:pt x="19509" y="583"/>
                    <a:pt x="22849" y="583"/>
                  </a:cubicBezTo>
                  <a:cubicBezTo>
                    <a:pt x="24673" y="583"/>
                    <a:pt x="26495" y="715"/>
                    <a:pt x="28259" y="901"/>
                  </a:cubicBezTo>
                  <a:cubicBezTo>
                    <a:pt x="32912" y="1397"/>
                    <a:pt x="37533" y="2607"/>
                    <a:pt x="41411" y="5337"/>
                  </a:cubicBezTo>
                  <a:cubicBezTo>
                    <a:pt x="41474" y="5387"/>
                    <a:pt x="41566" y="5408"/>
                    <a:pt x="41670" y="5408"/>
                  </a:cubicBezTo>
                  <a:cubicBezTo>
                    <a:pt x="42081" y="5408"/>
                    <a:pt x="42682" y="5082"/>
                    <a:pt x="42434" y="4933"/>
                  </a:cubicBezTo>
                  <a:lnTo>
                    <a:pt x="42403" y="4902"/>
                  </a:lnTo>
                  <a:cubicBezTo>
                    <a:pt x="37844" y="1676"/>
                    <a:pt x="32353" y="498"/>
                    <a:pt x="26863" y="125"/>
                  </a:cubicBezTo>
                  <a:cubicBezTo>
                    <a:pt x="25705" y="48"/>
                    <a:pt x="24532" y="0"/>
                    <a:pt x="2335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6" name="Google Shape;2516;p23"/>
          <p:cNvGrpSpPr/>
          <p:nvPr/>
        </p:nvGrpSpPr>
        <p:grpSpPr>
          <a:xfrm flipH="1" rot="-10799910">
            <a:off x="-680414" y="-854780"/>
            <a:ext cx="6290136" cy="2667902"/>
            <a:chOff x="5619200" y="4458200"/>
            <a:chExt cx="1647150" cy="742900"/>
          </a:xfrm>
        </p:grpSpPr>
        <p:sp>
          <p:nvSpPr>
            <p:cNvPr id="2517" name="Google Shape;2517;p23"/>
            <p:cNvSpPr/>
            <p:nvPr/>
          </p:nvSpPr>
          <p:spPr>
            <a:xfrm>
              <a:off x="5619200" y="4458200"/>
              <a:ext cx="1647150" cy="690850"/>
            </a:xfrm>
            <a:custGeom>
              <a:rect b="b" l="l" r="r" t="t"/>
              <a:pathLst>
                <a:path extrusionOk="0" h="27634" w="65886">
                  <a:moveTo>
                    <a:pt x="22214" y="1"/>
                  </a:moveTo>
                  <a:cubicBezTo>
                    <a:pt x="20532" y="1"/>
                    <a:pt x="18847" y="281"/>
                    <a:pt x="17278" y="833"/>
                  </a:cubicBezTo>
                  <a:cubicBezTo>
                    <a:pt x="12222" y="2632"/>
                    <a:pt x="8251" y="6758"/>
                    <a:pt x="5677" y="11442"/>
                  </a:cubicBezTo>
                  <a:cubicBezTo>
                    <a:pt x="3071" y="16126"/>
                    <a:pt x="1706" y="21399"/>
                    <a:pt x="465" y="26610"/>
                  </a:cubicBezTo>
                  <a:lnTo>
                    <a:pt x="0" y="26951"/>
                  </a:lnTo>
                  <a:cubicBezTo>
                    <a:pt x="5568" y="25612"/>
                    <a:pt x="11272" y="25199"/>
                    <a:pt x="17004" y="25199"/>
                  </a:cubicBezTo>
                  <a:cubicBezTo>
                    <a:pt x="21491" y="25199"/>
                    <a:pt x="25994" y="25452"/>
                    <a:pt x="30461" y="25711"/>
                  </a:cubicBezTo>
                  <a:lnTo>
                    <a:pt x="65079" y="27634"/>
                  </a:lnTo>
                  <a:cubicBezTo>
                    <a:pt x="65513" y="23291"/>
                    <a:pt x="65885" y="18762"/>
                    <a:pt x="64179" y="14730"/>
                  </a:cubicBezTo>
                  <a:cubicBezTo>
                    <a:pt x="62763" y="11347"/>
                    <a:pt x="59330" y="8541"/>
                    <a:pt x="55791" y="8541"/>
                  </a:cubicBezTo>
                  <a:cubicBezTo>
                    <a:pt x="55143" y="8541"/>
                    <a:pt x="54492" y="8635"/>
                    <a:pt x="53850" y="8836"/>
                  </a:cubicBezTo>
                  <a:cubicBezTo>
                    <a:pt x="50810" y="9798"/>
                    <a:pt x="48793" y="12807"/>
                    <a:pt x="45847" y="14016"/>
                  </a:cubicBezTo>
                  <a:cubicBezTo>
                    <a:pt x="44931" y="14378"/>
                    <a:pt x="43968" y="14557"/>
                    <a:pt x="43010" y="14557"/>
                  </a:cubicBezTo>
                  <a:cubicBezTo>
                    <a:pt x="41501" y="14557"/>
                    <a:pt x="40002" y="14113"/>
                    <a:pt x="38712" y="13241"/>
                  </a:cubicBezTo>
                  <a:cubicBezTo>
                    <a:pt x="35579" y="11131"/>
                    <a:pt x="34525" y="7006"/>
                    <a:pt x="32043" y="4152"/>
                  </a:cubicBezTo>
                  <a:cubicBezTo>
                    <a:pt x="29611" y="1358"/>
                    <a:pt x="25918" y="1"/>
                    <a:pt x="22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23"/>
            <p:cNvSpPr/>
            <p:nvPr/>
          </p:nvSpPr>
          <p:spPr>
            <a:xfrm>
              <a:off x="5706150" y="4536325"/>
              <a:ext cx="1477225" cy="645250"/>
            </a:xfrm>
            <a:custGeom>
              <a:rect b="b" l="l" r="r" t="t"/>
              <a:pathLst>
                <a:path extrusionOk="0" h="25810" w="59089">
                  <a:moveTo>
                    <a:pt x="17943" y="1"/>
                  </a:moveTo>
                  <a:cubicBezTo>
                    <a:pt x="14845" y="1"/>
                    <a:pt x="11730" y="1372"/>
                    <a:pt x="9457" y="3416"/>
                  </a:cubicBezTo>
                  <a:cubicBezTo>
                    <a:pt x="3905" y="8441"/>
                    <a:pt x="1454" y="16847"/>
                    <a:pt x="27" y="23919"/>
                  </a:cubicBezTo>
                  <a:cubicBezTo>
                    <a:pt x="0" y="24028"/>
                    <a:pt x="98" y="24077"/>
                    <a:pt x="219" y="24077"/>
                  </a:cubicBezTo>
                  <a:cubicBezTo>
                    <a:pt x="375" y="24077"/>
                    <a:pt x="568" y="23997"/>
                    <a:pt x="586" y="23857"/>
                  </a:cubicBezTo>
                  <a:lnTo>
                    <a:pt x="586" y="23888"/>
                  </a:lnTo>
                  <a:cubicBezTo>
                    <a:pt x="1857" y="17684"/>
                    <a:pt x="3874" y="10891"/>
                    <a:pt x="7875" y="5804"/>
                  </a:cubicBezTo>
                  <a:cubicBezTo>
                    <a:pt x="10223" y="2806"/>
                    <a:pt x="14226" y="397"/>
                    <a:pt x="18067" y="397"/>
                  </a:cubicBezTo>
                  <a:cubicBezTo>
                    <a:pt x="20265" y="397"/>
                    <a:pt x="22410" y="1186"/>
                    <a:pt x="24160" y="3105"/>
                  </a:cubicBezTo>
                  <a:cubicBezTo>
                    <a:pt x="27014" y="6238"/>
                    <a:pt x="27293" y="11574"/>
                    <a:pt x="31388" y="13652"/>
                  </a:cubicBezTo>
                  <a:cubicBezTo>
                    <a:pt x="32890" y="14422"/>
                    <a:pt x="34450" y="14733"/>
                    <a:pt x="36021" y="14733"/>
                  </a:cubicBezTo>
                  <a:cubicBezTo>
                    <a:pt x="39447" y="14733"/>
                    <a:pt x="42926" y="13256"/>
                    <a:pt x="45967" y="11853"/>
                  </a:cubicBezTo>
                  <a:cubicBezTo>
                    <a:pt x="47522" y="11132"/>
                    <a:pt x="49125" y="10690"/>
                    <a:pt x="50634" y="10690"/>
                  </a:cubicBezTo>
                  <a:cubicBezTo>
                    <a:pt x="52827" y="10690"/>
                    <a:pt x="54825" y="11623"/>
                    <a:pt x="56203" y="13993"/>
                  </a:cubicBezTo>
                  <a:cubicBezTo>
                    <a:pt x="58251" y="17591"/>
                    <a:pt x="57537" y="21810"/>
                    <a:pt x="56855" y="25625"/>
                  </a:cubicBezTo>
                  <a:cubicBezTo>
                    <a:pt x="56826" y="25753"/>
                    <a:pt x="56934" y="25809"/>
                    <a:pt x="57062" y="25809"/>
                  </a:cubicBezTo>
                  <a:cubicBezTo>
                    <a:pt x="57214" y="25809"/>
                    <a:pt x="57396" y="25729"/>
                    <a:pt x="57413" y="25594"/>
                  </a:cubicBezTo>
                  <a:cubicBezTo>
                    <a:pt x="58344" y="20445"/>
                    <a:pt x="59088" y="12039"/>
                    <a:pt x="52419" y="10302"/>
                  </a:cubicBezTo>
                  <a:cubicBezTo>
                    <a:pt x="51875" y="10154"/>
                    <a:pt x="51331" y="10089"/>
                    <a:pt x="50790" y="10089"/>
                  </a:cubicBezTo>
                  <a:cubicBezTo>
                    <a:pt x="48831" y="10089"/>
                    <a:pt x="46904" y="10940"/>
                    <a:pt x="45129" y="11791"/>
                  </a:cubicBezTo>
                  <a:cubicBezTo>
                    <a:pt x="42363" y="13107"/>
                    <a:pt x="39371" y="14279"/>
                    <a:pt x="36316" y="14279"/>
                  </a:cubicBezTo>
                  <a:cubicBezTo>
                    <a:pt x="35125" y="14279"/>
                    <a:pt x="33923" y="14101"/>
                    <a:pt x="32722" y="13683"/>
                  </a:cubicBezTo>
                  <a:cubicBezTo>
                    <a:pt x="26983" y="11729"/>
                    <a:pt x="27572" y="3757"/>
                    <a:pt x="22361" y="1058"/>
                  </a:cubicBezTo>
                  <a:cubicBezTo>
                    <a:pt x="20959" y="326"/>
                    <a:pt x="19453" y="1"/>
                    <a:pt x="1794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23"/>
            <p:cNvSpPr/>
            <p:nvPr/>
          </p:nvSpPr>
          <p:spPr>
            <a:xfrm>
              <a:off x="5813125" y="4656950"/>
              <a:ext cx="1320600" cy="525400"/>
            </a:xfrm>
            <a:custGeom>
              <a:rect b="b" l="l" r="r" t="t"/>
              <a:pathLst>
                <a:path extrusionOk="0" h="21016" w="52824">
                  <a:moveTo>
                    <a:pt x="12103" y="0"/>
                  </a:moveTo>
                  <a:cubicBezTo>
                    <a:pt x="10659" y="0"/>
                    <a:pt x="9171" y="529"/>
                    <a:pt x="7753" y="1693"/>
                  </a:cubicBezTo>
                  <a:cubicBezTo>
                    <a:pt x="5488" y="3523"/>
                    <a:pt x="4279" y="6407"/>
                    <a:pt x="3193" y="9044"/>
                  </a:cubicBezTo>
                  <a:cubicBezTo>
                    <a:pt x="1859" y="12394"/>
                    <a:pt x="804" y="15868"/>
                    <a:pt x="29" y="19405"/>
                  </a:cubicBezTo>
                  <a:cubicBezTo>
                    <a:pt x="1" y="19532"/>
                    <a:pt x="108" y="19588"/>
                    <a:pt x="236" y="19588"/>
                  </a:cubicBezTo>
                  <a:cubicBezTo>
                    <a:pt x="389" y="19588"/>
                    <a:pt x="570" y="19508"/>
                    <a:pt x="587" y="19374"/>
                  </a:cubicBezTo>
                  <a:cubicBezTo>
                    <a:pt x="1394" y="15620"/>
                    <a:pt x="2542" y="11991"/>
                    <a:pt x="4030" y="8455"/>
                  </a:cubicBezTo>
                  <a:cubicBezTo>
                    <a:pt x="5457" y="5043"/>
                    <a:pt x="7536" y="762"/>
                    <a:pt x="11723" y="359"/>
                  </a:cubicBezTo>
                  <a:cubicBezTo>
                    <a:pt x="11913" y="339"/>
                    <a:pt x="12099" y="330"/>
                    <a:pt x="12280" y="330"/>
                  </a:cubicBezTo>
                  <a:cubicBezTo>
                    <a:pt x="15886" y="330"/>
                    <a:pt x="17796" y="4030"/>
                    <a:pt x="19509" y="6718"/>
                  </a:cubicBezTo>
                  <a:cubicBezTo>
                    <a:pt x="20905" y="8920"/>
                    <a:pt x="22487" y="10595"/>
                    <a:pt x="24937" y="11557"/>
                  </a:cubicBezTo>
                  <a:cubicBezTo>
                    <a:pt x="26989" y="12342"/>
                    <a:pt x="29212" y="12714"/>
                    <a:pt x="31449" y="12714"/>
                  </a:cubicBezTo>
                  <a:cubicBezTo>
                    <a:pt x="34690" y="12714"/>
                    <a:pt x="37962" y="11934"/>
                    <a:pt x="40788" y="10502"/>
                  </a:cubicBezTo>
                  <a:cubicBezTo>
                    <a:pt x="42308" y="9727"/>
                    <a:pt x="43735" y="8610"/>
                    <a:pt x="45441" y="8238"/>
                  </a:cubicBezTo>
                  <a:cubicBezTo>
                    <a:pt x="45768" y="8169"/>
                    <a:pt x="46083" y="8136"/>
                    <a:pt x="46386" y="8136"/>
                  </a:cubicBezTo>
                  <a:cubicBezTo>
                    <a:pt x="48126" y="8136"/>
                    <a:pt x="49471" y="9218"/>
                    <a:pt x="50342" y="10750"/>
                  </a:cubicBezTo>
                  <a:cubicBezTo>
                    <a:pt x="52017" y="13759"/>
                    <a:pt x="51862" y="17605"/>
                    <a:pt x="51025" y="20831"/>
                  </a:cubicBezTo>
                  <a:cubicBezTo>
                    <a:pt x="50996" y="20959"/>
                    <a:pt x="51104" y="21015"/>
                    <a:pt x="51235" y="21015"/>
                  </a:cubicBezTo>
                  <a:cubicBezTo>
                    <a:pt x="51391" y="21015"/>
                    <a:pt x="51580" y="20935"/>
                    <a:pt x="51614" y="20800"/>
                  </a:cubicBezTo>
                  <a:cubicBezTo>
                    <a:pt x="52576" y="16985"/>
                    <a:pt x="52824" y="10037"/>
                    <a:pt x="48388" y="8083"/>
                  </a:cubicBezTo>
                  <a:cubicBezTo>
                    <a:pt x="47798" y="7821"/>
                    <a:pt x="47205" y="7711"/>
                    <a:pt x="46617" y="7711"/>
                  </a:cubicBezTo>
                  <a:cubicBezTo>
                    <a:pt x="45318" y="7711"/>
                    <a:pt x="44041" y="8249"/>
                    <a:pt x="42867" y="8889"/>
                  </a:cubicBezTo>
                  <a:cubicBezTo>
                    <a:pt x="39858" y="10471"/>
                    <a:pt x="37035" y="11836"/>
                    <a:pt x="33623" y="12177"/>
                  </a:cubicBezTo>
                  <a:cubicBezTo>
                    <a:pt x="32943" y="12241"/>
                    <a:pt x="32241" y="12276"/>
                    <a:pt x="31531" y="12276"/>
                  </a:cubicBezTo>
                  <a:cubicBezTo>
                    <a:pt x="28808" y="12276"/>
                    <a:pt x="25954" y="11762"/>
                    <a:pt x="23666" y="10409"/>
                  </a:cubicBezTo>
                  <a:cubicBezTo>
                    <a:pt x="20967" y="8796"/>
                    <a:pt x="19850" y="5880"/>
                    <a:pt x="18082" y="3461"/>
                  </a:cubicBezTo>
                  <a:cubicBezTo>
                    <a:pt x="16494" y="1287"/>
                    <a:pt x="14354" y="0"/>
                    <a:pt x="1210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23"/>
            <p:cNvSpPr/>
            <p:nvPr/>
          </p:nvSpPr>
          <p:spPr>
            <a:xfrm>
              <a:off x="5873650" y="4751150"/>
              <a:ext cx="1188750" cy="437925"/>
            </a:xfrm>
            <a:custGeom>
              <a:rect b="b" l="l" r="r" t="t"/>
              <a:pathLst>
                <a:path extrusionOk="0" h="17517" w="47550">
                  <a:moveTo>
                    <a:pt x="9521" y="1"/>
                  </a:moveTo>
                  <a:cubicBezTo>
                    <a:pt x="9160" y="1"/>
                    <a:pt x="8777" y="70"/>
                    <a:pt x="8372" y="220"/>
                  </a:cubicBezTo>
                  <a:cubicBezTo>
                    <a:pt x="6107" y="1089"/>
                    <a:pt x="4556" y="3911"/>
                    <a:pt x="3440" y="5897"/>
                  </a:cubicBezTo>
                  <a:cubicBezTo>
                    <a:pt x="1796" y="8812"/>
                    <a:pt x="648" y="12007"/>
                    <a:pt x="27" y="15326"/>
                  </a:cubicBezTo>
                  <a:cubicBezTo>
                    <a:pt x="0" y="15449"/>
                    <a:pt x="99" y="15500"/>
                    <a:pt x="220" y="15500"/>
                  </a:cubicBezTo>
                  <a:cubicBezTo>
                    <a:pt x="375" y="15500"/>
                    <a:pt x="568" y="15417"/>
                    <a:pt x="586" y="15295"/>
                  </a:cubicBezTo>
                  <a:cubicBezTo>
                    <a:pt x="1175" y="12224"/>
                    <a:pt x="2199" y="9278"/>
                    <a:pt x="3657" y="6517"/>
                  </a:cubicBezTo>
                  <a:cubicBezTo>
                    <a:pt x="4685" y="4624"/>
                    <a:pt x="7191" y="497"/>
                    <a:pt x="9585" y="497"/>
                  </a:cubicBezTo>
                  <a:cubicBezTo>
                    <a:pt x="10369" y="497"/>
                    <a:pt x="11142" y="940"/>
                    <a:pt x="11846" y="2050"/>
                  </a:cubicBezTo>
                  <a:cubicBezTo>
                    <a:pt x="13118" y="4035"/>
                    <a:pt x="13645" y="6176"/>
                    <a:pt x="15382" y="7913"/>
                  </a:cubicBezTo>
                  <a:cubicBezTo>
                    <a:pt x="16809" y="9278"/>
                    <a:pt x="18484" y="10363"/>
                    <a:pt x="20345" y="11077"/>
                  </a:cubicBezTo>
                  <a:cubicBezTo>
                    <a:pt x="22756" y="12044"/>
                    <a:pt x="25362" y="12482"/>
                    <a:pt x="27974" y="12482"/>
                  </a:cubicBezTo>
                  <a:cubicBezTo>
                    <a:pt x="30136" y="12482"/>
                    <a:pt x="32302" y="12183"/>
                    <a:pt x="34366" y="11635"/>
                  </a:cubicBezTo>
                  <a:cubicBezTo>
                    <a:pt x="35483" y="11356"/>
                    <a:pt x="36568" y="10984"/>
                    <a:pt x="37654" y="10549"/>
                  </a:cubicBezTo>
                  <a:cubicBezTo>
                    <a:pt x="38998" y="9989"/>
                    <a:pt x="41480" y="8317"/>
                    <a:pt x="43091" y="8317"/>
                  </a:cubicBezTo>
                  <a:cubicBezTo>
                    <a:pt x="43265" y="8317"/>
                    <a:pt x="43428" y="8336"/>
                    <a:pt x="43579" y="8378"/>
                  </a:cubicBezTo>
                  <a:cubicBezTo>
                    <a:pt x="47115" y="9464"/>
                    <a:pt x="46556" y="14613"/>
                    <a:pt x="46091" y="17343"/>
                  </a:cubicBezTo>
                  <a:cubicBezTo>
                    <a:pt x="46078" y="17465"/>
                    <a:pt x="46178" y="17516"/>
                    <a:pt x="46297" y="17516"/>
                  </a:cubicBezTo>
                  <a:cubicBezTo>
                    <a:pt x="46449" y="17516"/>
                    <a:pt x="46632" y="17433"/>
                    <a:pt x="46649" y="17312"/>
                  </a:cubicBezTo>
                  <a:cubicBezTo>
                    <a:pt x="47115" y="14675"/>
                    <a:pt x="47549" y="10953"/>
                    <a:pt x="45378" y="8936"/>
                  </a:cubicBezTo>
                  <a:cubicBezTo>
                    <a:pt x="44616" y="8219"/>
                    <a:pt x="43841" y="7937"/>
                    <a:pt x="43056" y="7937"/>
                  </a:cubicBezTo>
                  <a:cubicBezTo>
                    <a:pt x="42177" y="7937"/>
                    <a:pt x="41284" y="8290"/>
                    <a:pt x="40384" y="8781"/>
                  </a:cubicBezTo>
                  <a:cubicBezTo>
                    <a:pt x="36658" y="10818"/>
                    <a:pt x="32257" y="12103"/>
                    <a:pt x="27923" y="12103"/>
                  </a:cubicBezTo>
                  <a:cubicBezTo>
                    <a:pt x="24536" y="12103"/>
                    <a:pt x="21189" y="11318"/>
                    <a:pt x="18236" y="9495"/>
                  </a:cubicBezTo>
                  <a:cubicBezTo>
                    <a:pt x="16933" y="8688"/>
                    <a:pt x="15754" y="7665"/>
                    <a:pt x="14824" y="6424"/>
                  </a:cubicBezTo>
                  <a:cubicBezTo>
                    <a:pt x="13862" y="5152"/>
                    <a:pt x="13397" y="3663"/>
                    <a:pt x="12621" y="2267"/>
                  </a:cubicBezTo>
                  <a:cubicBezTo>
                    <a:pt x="11911" y="970"/>
                    <a:pt x="10873" y="1"/>
                    <a:pt x="952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23"/>
            <p:cNvSpPr/>
            <p:nvPr/>
          </p:nvSpPr>
          <p:spPr>
            <a:xfrm>
              <a:off x="5987550" y="4937050"/>
              <a:ext cx="1010475" cy="264050"/>
            </a:xfrm>
            <a:custGeom>
              <a:rect b="b" l="l" r="r" t="t"/>
              <a:pathLst>
                <a:path extrusionOk="0" h="10562" w="40419">
                  <a:moveTo>
                    <a:pt x="5814" y="0"/>
                  </a:moveTo>
                  <a:cubicBezTo>
                    <a:pt x="5718" y="0"/>
                    <a:pt x="5621" y="4"/>
                    <a:pt x="5522" y="11"/>
                  </a:cubicBezTo>
                  <a:cubicBezTo>
                    <a:pt x="1396" y="291"/>
                    <a:pt x="217" y="4695"/>
                    <a:pt x="0" y="8107"/>
                  </a:cubicBezTo>
                  <a:cubicBezTo>
                    <a:pt x="0" y="8136"/>
                    <a:pt x="54" y="8150"/>
                    <a:pt x="128" y="8150"/>
                  </a:cubicBezTo>
                  <a:cubicBezTo>
                    <a:pt x="292" y="8150"/>
                    <a:pt x="559" y="8081"/>
                    <a:pt x="559" y="7952"/>
                  </a:cubicBezTo>
                  <a:cubicBezTo>
                    <a:pt x="714" y="5781"/>
                    <a:pt x="993" y="3113"/>
                    <a:pt x="2699" y="1531"/>
                  </a:cubicBezTo>
                  <a:cubicBezTo>
                    <a:pt x="3123" y="1083"/>
                    <a:pt x="3706" y="835"/>
                    <a:pt x="4305" y="835"/>
                  </a:cubicBezTo>
                  <a:cubicBezTo>
                    <a:pt x="4452" y="835"/>
                    <a:pt x="4600" y="849"/>
                    <a:pt x="4746" y="880"/>
                  </a:cubicBezTo>
                  <a:cubicBezTo>
                    <a:pt x="5252" y="543"/>
                    <a:pt x="5736" y="372"/>
                    <a:pt x="6204" y="372"/>
                  </a:cubicBezTo>
                  <a:cubicBezTo>
                    <a:pt x="6683" y="372"/>
                    <a:pt x="7145" y="550"/>
                    <a:pt x="7600" y="911"/>
                  </a:cubicBezTo>
                  <a:cubicBezTo>
                    <a:pt x="7941" y="1097"/>
                    <a:pt x="8282" y="1345"/>
                    <a:pt x="8593" y="1624"/>
                  </a:cubicBezTo>
                  <a:cubicBezTo>
                    <a:pt x="9368" y="2245"/>
                    <a:pt x="10082" y="2958"/>
                    <a:pt x="10888" y="3579"/>
                  </a:cubicBezTo>
                  <a:cubicBezTo>
                    <a:pt x="14727" y="6452"/>
                    <a:pt x="19362" y="7977"/>
                    <a:pt x="24064" y="7977"/>
                  </a:cubicBezTo>
                  <a:cubicBezTo>
                    <a:pt x="25859" y="7977"/>
                    <a:pt x="27664" y="7755"/>
                    <a:pt x="29438" y="7301"/>
                  </a:cubicBezTo>
                  <a:cubicBezTo>
                    <a:pt x="30306" y="7084"/>
                    <a:pt x="31144" y="6774"/>
                    <a:pt x="31981" y="6494"/>
                  </a:cubicBezTo>
                  <a:cubicBezTo>
                    <a:pt x="32540" y="6277"/>
                    <a:pt x="33067" y="6091"/>
                    <a:pt x="33594" y="5905"/>
                  </a:cubicBezTo>
                  <a:cubicBezTo>
                    <a:pt x="34508" y="5609"/>
                    <a:pt x="35835" y="5194"/>
                    <a:pt x="36917" y="5194"/>
                  </a:cubicBezTo>
                  <a:cubicBezTo>
                    <a:pt x="37194" y="5194"/>
                    <a:pt x="37455" y="5222"/>
                    <a:pt x="37689" y="5285"/>
                  </a:cubicBezTo>
                  <a:cubicBezTo>
                    <a:pt x="39984" y="5874"/>
                    <a:pt x="39426" y="8883"/>
                    <a:pt x="38992" y="10496"/>
                  </a:cubicBezTo>
                  <a:cubicBezTo>
                    <a:pt x="38980" y="10541"/>
                    <a:pt x="39044" y="10562"/>
                    <a:pt x="39132" y="10562"/>
                  </a:cubicBezTo>
                  <a:cubicBezTo>
                    <a:pt x="39285" y="10562"/>
                    <a:pt x="39511" y="10501"/>
                    <a:pt x="39550" y="10403"/>
                  </a:cubicBezTo>
                  <a:cubicBezTo>
                    <a:pt x="39922" y="8914"/>
                    <a:pt x="40418" y="6743"/>
                    <a:pt x="39085" y="5564"/>
                  </a:cubicBezTo>
                  <a:cubicBezTo>
                    <a:pt x="38560" y="5096"/>
                    <a:pt x="37894" y="4939"/>
                    <a:pt x="37197" y="4939"/>
                  </a:cubicBezTo>
                  <a:cubicBezTo>
                    <a:pt x="36369" y="4939"/>
                    <a:pt x="35498" y="5161"/>
                    <a:pt x="34773" y="5347"/>
                  </a:cubicBezTo>
                  <a:cubicBezTo>
                    <a:pt x="31733" y="6153"/>
                    <a:pt x="28972" y="7487"/>
                    <a:pt x="25746" y="7704"/>
                  </a:cubicBezTo>
                  <a:cubicBezTo>
                    <a:pt x="25328" y="7727"/>
                    <a:pt x="24911" y="7738"/>
                    <a:pt x="24495" y="7738"/>
                  </a:cubicBezTo>
                  <a:cubicBezTo>
                    <a:pt x="22069" y="7738"/>
                    <a:pt x="19675" y="7351"/>
                    <a:pt x="17371" y="6557"/>
                  </a:cubicBezTo>
                  <a:cubicBezTo>
                    <a:pt x="14859" y="5688"/>
                    <a:pt x="12532" y="4354"/>
                    <a:pt x="10485" y="2617"/>
                  </a:cubicBezTo>
                  <a:cubicBezTo>
                    <a:pt x="9096" y="1435"/>
                    <a:pt x="7736" y="0"/>
                    <a:pt x="58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22" name="Google Shape;2522;p23"/>
          <p:cNvSpPr/>
          <p:nvPr/>
        </p:nvSpPr>
        <p:spPr>
          <a:xfrm flipH="1" rot="-594068">
            <a:off x="6556569" y="3819875"/>
            <a:ext cx="1751598" cy="1566049"/>
          </a:xfrm>
          <a:custGeom>
            <a:rect b="b" l="l" r="r" t="t"/>
            <a:pathLst>
              <a:path extrusionOk="0" h="39391" w="44049">
                <a:moveTo>
                  <a:pt x="41815" y="18643"/>
                </a:moveTo>
                <a:lnTo>
                  <a:pt x="41815" y="18643"/>
                </a:lnTo>
                <a:cubicBezTo>
                  <a:pt x="36665" y="23993"/>
                  <a:pt x="31303" y="29104"/>
                  <a:pt x="25751" y="33974"/>
                </a:cubicBezTo>
                <a:lnTo>
                  <a:pt x="25751" y="33974"/>
                </a:lnTo>
                <a:cubicBezTo>
                  <a:pt x="31957" y="31422"/>
                  <a:pt x="37381" y="27268"/>
                  <a:pt x="41474" y="21931"/>
                </a:cubicBezTo>
                <a:cubicBezTo>
                  <a:pt x="42249" y="20969"/>
                  <a:pt x="42869" y="19356"/>
                  <a:pt x="41815" y="18643"/>
                </a:cubicBezTo>
                <a:close/>
                <a:moveTo>
                  <a:pt x="2792" y="17030"/>
                </a:moveTo>
                <a:lnTo>
                  <a:pt x="2792" y="17030"/>
                </a:lnTo>
                <a:cubicBezTo>
                  <a:pt x="6077" y="25551"/>
                  <a:pt x="13820" y="31335"/>
                  <a:pt x="21393" y="36562"/>
                </a:cubicBezTo>
                <a:lnTo>
                  <a:pt x="21393" y="36562"/>
                </a:lnTo>
                <a:cubicBezTo>
                  <a:pt x="18871" y="27306"/>
                  <a:pt x="11868" y="19972"/>
                  <a:pt x="2792" y="17030"/>
                </a:cubicBezTo>
                <a:close/>
                <a:moveTo>
                  <a:pt x="24847" y="0"/>
                </a:moveTo>
                <a:lnTo>
                  <a:pt x="24847" y="0"/>
                </a:lnTo>
                <a:cubicBezTo>
                  <a:pt x="20535" y="11105"/>
                  <a:pt x="25778" y="23916"/>
                  <a:pt x="22738" y="35424"/>
                </a:cubicBezTo>
                <a:cubicBezTo>
                  <a:pt x="22148" y="23544"/>
                  <a:pt x="19977" y="11787"/>
                  <a:pt x="16317" y="465"/>
                </a:cubicBezTo>
                <a:cubicBezTo>
                  <a:pt x="12719" y="5677"/>
                  <a:pt x="13525" y="12687"/>
                  <a:pt x="15541" y="18674"/>
                </a:cubicBezTo>
                <a:cubicBezTo>
                  <a:pt x="17554" y="24618"/>
                  <a:pt x="20678" y="30315"/>
                  <a:pt x="21400" y="36566"/>
                </a:cubicBezTo>
                <a:lnTo>
                  <a:pt x="21400" y="36566"/>
                </a:lnTo>
                <a:cubicBezTo>
                  <a:pt x="21398" y="36565"/>
                  <a:pt x="21395" y="36563"/>
                  <a:pt x="21393" y="36562"/>
                </a:cubicBezTo>
                <a:lnTo>
                  <a:pt x="21393" y="36562"/>
                </a:lnTo>
                <a:cubicBezTo>
                  <a:pt x="21397" y="36575"/>
                  <a:pt x="21400" y="36589"/>
                  <a:pt x="21404" y="36603"/>
                </a:cubicBezTo>
                <a:cubicBezTo>
                  <a:pt x="21403" y="36591"/>
                  <a:pt x="21401" y="36579"/>
                  <a:pt x="21400" y="36566"/>
                </a:cubicBezTo>
                <a:lnTo>
                  <a:pt x="21400" y="36566"/>
                </a:lnTo>
                <a:cubicBezTo>
                  <a:pt x="21764" y="36818"/>
                  <a:pt x="22127" y="37067"/>
                  <a:pt x="22490" y="37316"/>
                </a:cubicBezTo>
                <a:cubicBezTo>
                  <a:pt x="17961" y="35052"/>
                  <a:pt x="13215" y="33253"/>
                  <a:pt x="8314" y="31950"/>
                </a:cubicBezTo>
                <a:cubicBezTo>
                  <a:pt x="6992" y="31601"/>
                  <a:pt x="5548" y="31314"/>
                  <a:pt x="4169" y="31314"/>
                </a:cubicBezTo>
                <a:cubicBezTo>
                  <a:pt x="2603" y="31314"/>
                  <a:pt x="1122" y="31684"/>
                  <a:pt x="1" y="32756"/>
                </a:cubicBezTo>
                <a:cubicBezTo>
                  <a:pt x="5259" y="37064"/>
                  <a:pt x="11824" y="39390"/>
                  <a:pt x="18562" y="39390"/>
                </a:cubicBezTo>
                <a:cubicBezTo>
                  <a:pt x="19734" y="39390"/>
                  <a:pt x="20910" y="39320"/>
                  <a:pt x="22086" y="39177"/>
                </a:cubicBezTo>
                <a:cubicBezTo>
                  <a:pt x="22941" y="39305"/>
                  <a:pt x="23802" y="39364"/>
                  <a:pt x="24666" y="39364"/>
                </a:cubicBezTo>
                <a:cubicBezTo>
                  <a:pt x="31384" y="39364"/>
                  <a:pt x="38276" y="35758"/>
                  <a:pt x="44048" y="32322"/>
                </a:cubicBezTo>
                <a:cubicBezTo>
                  <a:pt x="42166" y="31703"/>
                  <a:pt x="40239" y="31445"/>
                  <a:pt x="38294" y="31445"/>
                </a:cubicBezTo>
                <a:cubicBezTo>
                  <a:pt x="34072" y="31445"/>
                  <a:pt x="29766" y="32665"/>
                  <a:pt x="25642" y="34070"/>
                </a:cubicBezTo>
                <a:lnTo>
                  <a:pt x="25642" y="34070"/>
                </a:lnTo>
                <a:cubicBezTo>
                  <a:pt x="25244" y="34419"/>
                  <a:pt x="24844" y="34767"/>
                  <a:pt x="24444" y="35114"/>
                </a:cubicBezTo>
                <a:cubicBezTo>
                  <a:pt x="24692" y="34819"/>
                  <a:pt x="24940" y="34523"/>
                  <a:pt x="25187" y="34226"/>
                </a:cubicBezTo>
                <a:lnTo>
                  <a:pt x="25187" y="34226"/>
                </a:lnTo>
                <a:cubicBezTo>
                  <a:pt x="24935" y="34313"/>
                  <a:pt x="24684" y="34400"/>
                  <a:pt x="24435" y="34488"/>
                </a:cubicBezTo>
                <a:lnTo>
                  <a:pt x="24435" y="34488"/>
                </a:lnTo>
                <a:cubicBezTo>
                  <a:pt x="24697" y="34391"/>
                  <a:pt x="24958" y="34292"/>
                  <a:pt x="25217" y="34189"/>
                </a:cubicBezTo>
                <a:lnTo>
                  <a:pt x="25217" y="34189"/>
                </a:lnTo>
                <a:cubicBezTo>
                  <a:pt x="25207" y="34202"/>
                  <a:pt x="25197" y="34214"/>
                  <a:pt x="25187" y="34226"/>
                </a:cubicBezTo>
                <a:lnTo>
                  <a:pt x="25187" y="34226"/>
                </a:lnTo>
                <a:cubicBezTo>
                  <a:pt x="25338" y="34174"/>
                  <a:pt x="25490" y="34122"/>
                  <a:pt x="25642" y="34070"/>
                </a:cubicBezTo>
                <a:lnTo>
                  <a:pt x="25642" y="34070"/>
                </a:lnTo>
                <a:cubicBezTo>
                  <a:pt x="25679" y="34038"/>
                  <a:pt x="25715" y="34006"/>
                  <a:pt x="25751" y="33974"/>
                </a:cubicBezTo>
                <a:lnTo>
                  <a:pt x="25751" y="33974"/>
                </a:lnTo>
                <a:cubicBezTo>
                  <a:pt x="25574" y="34047"/>
                  <a:pt x="25396" y="34119"/>
                  <a:pt x="25217" y="34189"/>
                </a:cubicBezTo>
                <a:lnTo>
                  <a:pt x="25217" y="34189"/>
                </a:lnTo>
                <a:cubicBezTo>
                  <a:pt x="28692" y="30012"/>
                  <a:pt x="32008" y="25700"/>
                  <a:pt x="34463" y="20876"/>
                </a:cubicBezTo>
                <a:cubicBezTo>
                  <a:pt x="37100" y="15665"/>
                  <a:pt x="38651" y="9771"/>
                  <a:pt x="37937" y="4002"/>
                </a:cubicBezTo>
                <a:lnTo>
                  <a:pt x="37937" y="4002"/>
                </a:lnTo>
                <a:cubicBezTo>
                  <a:pt x="29779" y="11012"/>
                  <a:pt x="31920" y="24722"/>
                  <a:pt x="25406" y="33315"/>
                </a:cubicBezTo>
                <a:cubicBezTo>
                  <a:pt x="30834" y="23047"/>
                  <a:pt x="30617" y="10050"/>
                  <a:pt x="24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3" name="Google Shape;2523;p23"/>
          <p:cNvGrpSpPr/>
          <p:nvPr/>
        </p:nvGrpSpPr>
        <p:grpSpPr>
          <a:xfrm rot="-8875866">
            <a:off x="7098170" y="-559782"/>
            <a:ext cx="2662596" cy="2828693"/>
            <a:chOff x="4159600" y="887163"/>
            <a:chExt cx="1265600" cy="1344550"/>
          </a:xfrm>
        </p:grpSpPr>
        <p:sp>
          <p:nvSpPr>
            <p:cNvPr id="2524" name="Google Shape;2524;p23"/>
            <p:cNvSpPr/>
            <p:nvPr/>
          </p:nvSpPr>
          <p:spPr>
            <a:xfrm>
              <a:off x="4159600" y="887163"/>
              <a:ext cx="1265600" cy="1344550"/>
            </a:xfrm>
            <a:custGeom>
              <a:rect b="b" l="l" r="r" t="t"/>
              <a:pathLst>
                <a:path extrusionOk="0" h="53782" w="50624">
                  <a:moveTo>
                    <a:pt x="24646" y="1"/>
                  </a:moveTo>
                  <a:cubicBezTo>
                    <a:pt x="24468" y="1"/>
                    <a:pt x="24287" y="13"/>
                    <a:pt x="24102" y="38"/>
                  </a:cubicBezTo>
                  <a:cubicBezTo>
                    <a:pt x="22706" y="224"/>
                    <a:pt x="21528" y="1123"/>
                    <a:pt x="20628" y="2178"/>
                  </a:cubicBezTo>
                  <a:cubicBezTo>
                    <a:pt x="17681" y="5714"/>
                    <a:pt x="17867" y="11391"/>
                    <a:pt x="21000" y="14741"/>
                  </a:cubicBezTo>
                  <a:cubicBezTo>
                    <a:pt x="22086" y="15857"/>
                    <a:pt x="23575" y="17067"/>
                    <a:pt x="23296" y="18618"/>
                  </a:cubicBezTo>
                  <a:cubicBezTo>
                    <a:pt x="23075" y="19846"/>
                    <a:pt x="21785" y="20490"/>
                    <a:pt x="20503" y="20490"/>
                  </a:cubicBezTo>
                  <a:cubicBezTo>
                    <a:pt x="20165" y="20490"/>
                    <a:pt x="19828" y="20446"/>
                    <a:pt x="19511" y="20355"/>
                  </a:cubicBezTo>
                  <a:cubicBezTo>
                    <a:pt x="18022" y="19952"/>
                    <a:pt x="16813" y="18866"/>
                    <a:pt x="15417" y="18091"/>
                  </a:cubicBezTo>
                  <a:cubicBezTo>
                    <a:pt x="13952" y="17299"/>
                    <a:pt x="12329" y="16903"/>
                    <a:pt x="10707" y="16903"/>
                  </a:cubicBezTo>
                  <a:cubicBezTo>
                    <a:pt x="8963" y="16903"/>
                    <a:pt x="7220" y="17361"/>
                    <a:pt x="5677" y="18277"/>
                  </a:cubicBezTo>
                  <a:cubicBezTo>
                    <a:pt x="5025" y="18649"/>
                    <a:pt x="4374" y="19176"/>
                    <a:pt x="4250" y="19921"/>
                  </a:cubicBezTo>
                  <a:cubicBezTo>
                    <a:pt x="4219" y="20479"/>
                    <a:pt x="4343" y="21007"/>
                    <a:pt x="4622" y="21472"/>
                  </a:cubicBezTo>
                  <a:cubicBezTo>
                    <a:pt x="6607" y="25504"/>
                    <a:pt x="10981" y="27893"/>
                    <a:pt x="15386" y="28730"/>
                  </a:cubicBezTo>
                  <a:cubicBezTo>
                    <a:pt x="16906" y="29009"/>
                    <a:pt x="18519" y="29196"/>
                    <a:pt x="19822" y="30064"/>
                  </a:cubicBezTo>
                  <a:cubicBezTo>
                    <a:pt x="21093" y="30933"/>
                    <a:pt x="21869" y="32825"/>
                    <a:pt x="20876" y="34066"/>
                  </a:cubicBezTo>
                  <a:cubicBezTo>
                    <a:pt x="20283" y="34807"/>
                    <a:pt x="19277" y="35036"/>
                    <a:pt x="18281" y="35036"/>
                  </a:cubicBezTo>
                  <a:cubicBezTo>
                    <a:pt x="18026" y="35036"/>
                    <a:pt x="17772" y="35021"/>
                    <a:pt x="17526" y="34996"/>
                  </a:cubicBezTo>
                  <a:cubicBezTo>
                    <a:pt x="14083" y="34655"/>
                    <a:pt x="10826" y="33166"/>
                    <a:pt x="7383" y="33135"/>
                  </a:cubicBezTo>
                  <a:cubicBezTo>
                    <a:pt x="3940" y="33135"/>
                    <a:pt x="0" y="35492"/>
                    <a:pt x="217" y="38936"/>
                  </a:cubicBezTo>
                  <a:cubicBezTo>
                    <a:pt x="404" y="42069"/>
                    <a:pt x="3909" y="43961"/>
                    <a:pt x="7011" y="44302"/>
                  </a:cubicBezTo>
                  <a:cubicBezTo>
                    <a:pt x="10144" y="44643"/>
                    <a:pt x="13432" y="44085"/>
                    <a:pt x="16409" y="45108"/>
                  </a:cubicBezTo>
                  <a:cubicBezTo>
                    <a:pt x="19387" y="46163"/>
                    <a:pt x="21838" y="49823"/>
                    <a:pt x="20039" y="52429"/>
                  </a:cubicBezTo>
                  <a:cubicBezTo>
                    <a:pt x="20039" y="52429"/>
                    <a:pt x="20984" y="53782"/>
                    <a:pt x="23076" y="53782"/>
                  </a:cubicBezTo>
                  <a:cubicBezTo>
                    <a:pt x="23870" y="53782"/>
                    <a:pt x="24828" y="53587"/>
                    <a:pt x="25963" y="53049"/>
                  </a:cubicBezTo>
                  <a:cubicBezTo>
                    <a:pt x="29329" y="51475"/>
                    <a:pt x="26087" y="44984"/>
                    <a:pt x="29757" y="44984"/>
                  </a:cubicBezTo>
                  <a:cubicBezTo>
                    <a:pt x="29775" y="44984"/>
                    <a:pt x="29792" y="44984"/>
                    <a:pt x="29810" y="44984"/>
                  </a:cubicBezTo>
                  <a:cubicBezTo>
                    <a:pt x="30958" y="44984"/>
                    <a:pt x="32105" y="45419"/>
                    <a:pt x="33222" y="45698"/>
                  </a:cubicBezTo>
                  <a:cubicBezTo>
                    <a:pt x="34398" y="46006"/>
                    <a:pt x="35607" y="46153"/>
                    <a:pt x="36817" y="46153"/>
                  </a:cubicBezTo>
                  <a:cubicBezTo>
                    <a:pt x="41703" y="46153"/>
                    <a:pt x="46605" y="43745"/>
                    <a:pt x="49414" y="39742"/>
                  </a:cubicBezTo>
                  <a:cubicBezTo>
                    <a:pt x="50065" y="38843"/>
                    <a:pt x="50624" y="37757"/>
                    <a:pt x="50469" y="36640"/>
                  </a:cubicBezTo>
                  <a:cubicBezTo>
                    <a:pt x="50252" y="35027"/>
                    <a:pt x="48483" y="34004"/>
                    <a:pt x="46839" y="33973"/>
                  </a:cubicBezTo>
                  <a:cubicBezTo>
                    <a:pt x="46804" y="33972"/>
                    <a:pt x="46769" y="33972"/>
                    <a:pt x="46734" y="33972"/>
                  </a:cubicBezTo>
                  <a:cubicBezTo>
                    <a:pt x="45100" y="33972"/>
                    <a:pt x="43612" y="34669"/>
                    <a:pt x="42125" y="35337"/>
                  </a:cubicBezTo>
                  <a:cubicBezTo>
                    <a:pt x="40127" y="36196"/>
                    <a:pt x="37937" y="36981"/>
                    <a:pt x="35810" y="36981"/>
                  </a:cubicBezTo>
                  <a:cubicBezTo>
                    <a:pt x="34865" y="36981"/>
                    <a:pt x="33933" y="36826"/>
                    <a:pt x="33036" y="36454"/>
                  </a:cubicBezTo>
                  <a:cubicBezTo>
                    <a:pt x="30151" y="35275"/>
                    <a:pt x="28724" y="30747"/>
                    <a:pt x="31330" y="28978"/>
                  </a:cubicBezTo>
                  <a:cubicBezTo>
                    <a:pt x="32167" y="28420"/>
                    <a:pt x="33222" y="28265"/>
                    <a:pt x="34215" y="28079"/>
                  </a:cubicBezTo>
                  <a:cubicBezTo>
                    <a:pt x="36944" y="27645"/>
                    <a:pt x="39736" y="26962"/>
                    <a:pt x="41938" y="25256"/>
                  </a:cubicBezTo>
                  <a:cubicBezTo>
                    <a:pt x="44110" y="23581"/>
                    <a:pt x="45537" y="20634"/>
                    <a:pt x="44761" y="17998"/>
                  </a:cubicBezTo>
                  <a:cubicBezTo>
                    <a:pt x="44175" y="16083"/>
                    <a:pt x="42149" y="14691"/>
                    <a:pt x="40229" y="14691"/>
                  </a:cubicBezTo>
                  <a:cubicBezTo>
                    <a:pt x="39505" y="14691"/>
                    <a:pt x="38796" y="14889"/>
                    <a:pt x="38185" y="15330"/>
                  </a:cubicBezTo>
                  <a:cubicBezTo>
                    <a:pt x="35808" y="17113"/>
                    <a:pt x="35224" y="21685"/>
                    <a:pt x="32480" y="21685"/>
                  </a:cubicBezTo>
                  <a:cubicBezTo>
                    <a:pt x="32359" y="21685"/>
                    <a:pt x="32235" y="21676"/>
                    <a:pt x="32105" y="21658"/>
                  </a:cubicBezTo>
                  <a:cubicBezTo>
                    <a:pt x="30864" y="21472"/>
                    <a:pt x="29996" y="20293"/>
                    <a:pt x="29562" y="19083"/>
                  </a:cubicBezTo>
                  <a:cubicBezTo>
                    <a:pt x="28321" y="15547"/>
                    <a:pt x="29748" y="11701"/>
                    <a:pt x="29934" y="7947"/>
                  </a:cubicBezTo>
                  <a:cubicBezTo>
                    <a:pt x="30140" y="4380"/>
                    <a:pt x="28049" y="1"/>
                    <a:pt x="246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23"/>
            <p:cNvSpPr/>
            <p:nvPr/>
          </p:nvSpPr>
          <p:spPr>
            <a:xfrm>
              <a:off x="4735775" y="978038"/>
              <a:ext cx="48875" cy="17100"/>
            </a:xfrm>
            <a:custGeom>
              <a:rect b="b" l="l" r="r" t="t"/>
              <a:pathLst>
                <a:path extrusionOk="0" h="684" w="1955">
                  <a:moveTo>
                    <a:pt x="1179" y="1"/>
                  </a:moveTo>
                  <a:cubicBezTo>
                    <a:pt x="745" y="1"/>
                    <a:pt x="1" y="683"/>
                    <a:pt x="776" y="683"/>
                  </a:cubicBezTo>
                  <a:cubicBezTo>
                    <a:pt x="1210" y="683"/>
                    <a:pt x="1955"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23"/>
            <p:cNvSpPr/>
            <p:nvPr/>
          </p:nvSpPr>
          <p:spPr>
            <a:xfrm>
              <a:off x="4695450" y="1026888"/>
              <a:ext cx="48875" cy="14000"/>
            </a:xfrm>
            <a:custGeom>
              <a:rect b="b" l="l" r="r" t="t"/>
              <a:pathLst>
                <a:path extrusionOk="0" h="560" w="1955">
                  <a:moveTo>
                    <a:pt x="1210" y="1"/>
                  </a:moveTo>
                  <a:cubicBezTo>
                    <a:pt x="838" y="1"/>
                    <a:pt x="1" y="559"/>
                    <a:pt x="745" y="559"/>
                  </a:cubicBezTo>
                  <a:cubicBezTo>
                    <a:pt x="1117" y="559"/>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23"/>
            <p:cNvSpPr/>
            <p:nvPr/>
          </p:nvSpPr>
          <p:spPr>
            <a:xfrm>
              <a:off x="4665975" y="1081963"/>
              <a:ext cx="47350" cy="18625"/>
            </a:xfrm>
            <a:custGeom>
              <a:rect b="b" l="l" r="r" t="t"/>
              <a:pathLst>
                <a:path extrusionOk="0" h="745" w="1894">
                  <a:moveTo>
                    <a:pt x="1149" y="0"/>
                  </a:moveTo>
                  <a:cubicBezTo>
                    <a:pt x="652" y="0"/>
                    <a:pt x="1" y="745"/>
                    <a:pt x="745" y="745"/>
                  </a:cubicBezTo>
                  <a:cubicBezTo>
                    <a:pt x="1242" y="745"/>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23"/>
            <p:cNvSpPr/>
            <p:nvPr/>
          </p:nvSpPr>
          <p:spPr>
            <a:xfrm>
              <a:off x="4713300" y="1136238"/>
              <a:ext cx="47325" cy="17100"/>
            </a:xfrm>
            <a:custGeom>
              <a:rect b="b" l="l" r="r" t="t"/>
              <a:pathLst>
                <a:path extrusionOk="0" h="684" w="1893">
                  <a:moveTo>
                    <a:pt x="1148" y="1"/>
                  </a:moveTo>
                  <a:cubicBezTo>
                    <a:pt x="682" y="1"/>
                    <a:pt x="0" y="683"/>
                    <a:pt x="714" y="683"/>
                  </a:cubicBezTo>
                  <a:cubicBezTo>
                    <a:pt x="1179" y="683"/>
                    <a:pt x="1892"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23"/>
            <p:cNvSpPr/>
            <p:nvPr/>
          </p:nvSpPr>
          <p:spPr>
            <a:xfrm>
              <a:off x="4745850" y="1218438"/>
              <a:ext cx="48900" cy="14775"/>
            </a:xfrm>
            <a:custGeom>
              <a:rect b="b" l="l" r="r" t="t"/>
              <a:pathLst>
                <a:path extrusionOk="0" h="591" w="1956">
                  <a:moveTo>
                    <a:pt x="1211" y="1"/>
                  </a:moveTo>
                  <a:cubicBezTo>
                    <a:pt x="807" y="1"/>
                    <a:pt x="1" y="590"/>
                    <a:pt x="745" y="590"/>
                  </a:cubicBezTo>
                  <a:cubicBezTo>
                    <a:pt x="1149" y="590"/>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23"/>
            <p:cNvSpPr/>
            <p:nvPr/>
          </p:nvSpPr>
          <p:spPr>
            <a:xfrm>
              <a:off x="4675300" y="1188963"/>
              <a:ext cx="48875" cy="13225"/>
            </a:xfrm>
            <a:custGeom>
              <a:rect b="b" l="l" r="r" t="t"/>
              <a:pathLst>
                <a:path extrusionOk="0" h="529" w="1955">
                  <a:moveTo>
                    <a:pt x="1210" y="1"/>
                  </a:moveTo>
                  <a:cubicBezTo>
                    <a:pt x="838" y="1"/>
                    <a:pt x="0" y="528"/>
                    <a:pt x="745" y="528"/>
                  </a:cubicBezTo>
                  <a:cubicBezTo>
                    <a:pt x="1117" y="528"/>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23"/>
            <p:cNvSpPr/>
            <p:nvPr/>
          </p:nvSpPr>
          <p:spPr>
            <a:xfrm>
              <a:off x="4790050" y="1182613"/>
              <a:ext cx="27950" cy="15700"/>
            </a:xfrm>
            <a:custGeom>
              <a:rect b="b" l="l" r="r" t="t"/>
              <a:pathLst>
                <a:path extrusionOk="0" h="628" w="1118">
                  <a:moveTo>
                    <a:pt x="859" y="1"/>
                  </a:moveTo>
                  <a:cubicBezTo>
                    <a:pt x="530" y="1"/>
                    <a:pt x="1" y="154"/>
                    <a:pt x="1" y="410"/>
                  </a:cubicBezTo>
                  <a:lnTo>
                    <a:pt x="1" y="534"/>
                  </a:lnTo>
                  <a:cubicBezTo>
                    <a:pt x="1" y="598"/>
                    <a:pt x="99" y="627"/>
                    <a:pt x="237" y="627"/>
                  </a:cubicBezTo>
                  <a:cubicBezTo>
                    <a:pt x="565" y="627"/>
                    <a:pt x="1118" y="464"/>
                    <a:pt x="1118" y="224"/>
                  </a:cubicBezTo>
                  <a:lnTo>
                    <a:pt x="1118" y="100"/>
                  </a:lnTo>
                  <a:cubicBezTo>
                    <a:pt x="1118" y="32"/>
                    <a:pt x="1009" y="1"/>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23"/>
            <p:cNvSpPr/>
            <p:nvPr/>
          </p:nvSpPr>
          <p:spPr>
            <a:xfrm>
              <a:off x="4759825" y="1112213"/>
              <a:ext cx="48100" cy="17850"/>
            </a:xfrm>
            <a:custGeom>
              <a:rect b="b" l="l" r="r" t="t"/>
              <a:pathLst>
                <a:path extrusionOk="0" h="714" w="1924">
                  <a:moveTo>
                    <a:pt x="1179" y="0"/>
                  </a:moveTo>
                  <a:cubicBezTo>
                    <a:pt x="683" y="0"/>
                    <a:pt x="0" y="714"/>
                    <a:pt x="745" y="714"/>
                  </a:cubicBezTo>
                  <a:cubicBezTo>
                    <a:pt x="1241" y="714"/>
                    <a:pt x="1923"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23"/>
            <p:cNvSpPr/>
            <p:nvPr/>
          </p:nvSpPr>
          <p:spPr>
            <a:xfrm>
              <a:off x="4745850" y="1033113"/>
              <a:ext cx="48900" cy="14750"/>
            </a:xfrm>
            <a:custGeom>
              <a:rect b="b" l="l" r="r" t="t"/>
              <a:pathLst>
                <a:path extrusionOk="0" h="590" w="1956">
                  <a:moveTo>
                    <a:pt x="1211" y="0"/>
                  </a:moveTo>
                  <a:cubicBezTo>
                    <a:pt x="807" y="0"/>
                    <a:pt x="1" y="590"/>
                    <a:pt x="745"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23"/>
            <p:cNvSpPr/>
            <p:nvPr/>
          </p:nvSpPr>
          <p:spPr>
            <a:xfrm>
              <a:off x="4835825" y="1085838"/>
              <a:ext cx="44225" cy="10875"/>
            </a:xfrm>
            <a:custGeom>
              <a:rect b="b" l="l" r="r" t="t"/>
              <a:pathLst>
                <a:path extrusionOk="0" h="435" w="1769">
                  <a:moveTo>
                    <a:pt x="1241" y="0"/>
                  </a:moveTo>
                  <a:cubicBezTo>
                    <a:pt x="1024" y="0"/>
                    <a:pt x="0" y="435"/>
                    <a:pt x="527" y="435"/>
                  </a:cubicBezTo>
                  <a:cubicBezTo>
                    <a:pt x="745" y="435"/>
                    <a:pt x="1768"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23"/>
            <p:cNvSpPr/>
            <p:nvPr/>
          </p:nvSpPr>
          <p:spPr>
            <a:xfrm>
              <a:off x="4823400" y="1141663"/>
              <a:ext cx="48900" cy="13225"/>
            </a:xfrm>
            <a:custGeom>
              <a:rect b="b" l="l" r="r" t="t"/>
              <a:pathLst>
                <a:path extrusionOk="0" h="529" w="1956">
                  <a:moveTo>
                    <a:pt x="1211" y="1"/>
                  </a:moveTo>
                  <a:cubicBezTo>
                    <a:pt x="869" y="1"/>
                    <a:pt x="1" y="528"/>
                    <a:pt x="745" y="528"/>
                  </a:cubicBezTo>
                  <a:cubicBezTo>
                    <a:pt x="1086" y="528"/>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23"/>
            <p:cNvSpPr/>
            <p:nvPr/>
          </p:nvSpPr>
          <p:spPr>
            <a:xfrm>
              <a:off x="4817200" y="1019913"/>
              <a:ext cx="41125" cy="20975"/>
            </a:xfrm>
            <a:custGeom>
              <a:rect b="b" l="l" r="r" t="t"/>
              <a:pathLst>
                <a:path extrusionOk="0" h="839" w="1645">
                  <a:moveTo>
                    <a:pt x="869" y="1"/>
                  </a:moveTo>
                  <a:cubicBezTo>
                    <a:pt x="218" y="1"/>
                    <a:pt x="1" y="838"/>
                    <a:pt x="776" y="838"/>
                  </a:cubicBezTo>
                  <a:cubicBezTo>
                    <a:pt x="1428" y="838"/>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23"/>
            <p:cNvSpPr/>
            <p:nvPr/>
          </p:nvSpPr>
          <p:spPr>
            <a:xfrm>
              <a:off x="4793950" y="941588"/>
              <a:ext cx="39575" cy="22525"/>
            </a:xfrm>
            <a:custGeom>
              <a:rect b="b" l="l" r="r" t="t"/>
              <a:pathLst>
                <a:path extrusionOk="0" h="901" w="1583">
                  <a:moveTo>
                    <a:pt x="838" y="1"/>
                  </a:moveTo>
                  <a:cubicBezTo>
                    <a:pt x="186" y="1"/>
                    <a:pt x="0" y="900"/>
                    <a:pt x="745" y="900"/>
                  </a:cubicBezTo>
                  <a:cubicBezTo>
                    <a:pt x="1427" y="900"/>
                    <a:pt x="1582"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23"/>
            <p:cNvSpPr/>
            <p:nvPr/>
          </p:nvSpPr>
          <p:spPr>
            <a:xfrm>
              <a:off x="4736550" y="933063"/>
              <a:ext cx="48100" cy="19425"/>
            </a:xfrm>
            <a:custGeom>
              <a:rect b="b" l="l" r="r" t="t"/>
              <a:pathLst>
                <a:path extrusionOk="0" h="777" w="1924">
                  <a:moveTo>
                    <a:pt x="1148" y="1"/>
                  </a:moveTo>
                  <a:cubicBezTo>
                    <a:pt x="652" y="1"/>
                    <a:pt x="1" y="776"/>
                    <a:pt x="745" y="776"/>
                  </a:cubicBezTo>
                  <a:cubicBezTo>
                    <a:pt x="1241" y="776"/>
                    <a:pt x="1924"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23"/>
            <p:cNvSpPr/>
            <p:nvPr/>
          </p:nvSpPr>
          <p:spPr>
            <a:xfrm>
              <a:off x="4797050" y="1301413"/>
              <a:ext cx="48100" cy="17100"/>
            </a:xfrm>
            <a:custGeom>
              <a:rect b="b" l="l" r="r" t="t"/>
              <a:pathLst>
                <a:path extrusionOk="0" h="684" w="1924">
                  <a:moveTo>
                    <a:pt x="1179" y="1"/>
                  </a:moveTo>
                  <a:cubicBezTo>
                    <a:pt x="714" y="1"/>
                    <a:pt x="0" y="683"/>
                    <a:pt x="745" y="683"/>
                  </a:cubicBezTo>
                  <a:cubicBezTo>
                    <a:pt x="1210" y="683"/>
                    <a:pt x="192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23"/>
            <p:cNvSpPr/>
            <p:nvPr/>
          </p:nvSpPr>
          <p:spPr>
            <a:xfrm>
              <a:off x="4773000" y="1385938"/>
              <a:ext cx="48875" cy="16325"/>
            </a:xfrm>
            <a:custGeom>
              <a:rect b="b" l="l" r="r" t="t"/>
              <a:pathLst>
                <a:path extrusionOk="0" h="653" w="1955">
                  <a:moveTo>
                    <a:pt x="1179" y="1"/>
                  </a:moveTo>
                  <a:cubicBezTo>
                    <a:pt x="776" y="1"/>
                    <a:pt x="1" y="652"/>
                    <a:pt x="745" y="652"/>
                  </a:cubicBezTo>
                  <a:cubicBezTo>
                    <a:pt x="1179" y="652"/>
                    <a:pt x="1955"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23"/>
            <p:cNvSpPr/>
            <p:nvPr/>
          </p:nvSpPr>
          <p:spPr>
            <a:xfrm>
              <a:off x="4849000" y="1418513"/>
              <a:ext cx="45000" cy="11650"/>
            </a:xfrm>
            <a:custGeom>
              <a:rect b="b" l="l" r="r" t="t"/>
              <a:pathLst>
                <a:path extrusionOk="0" h="466" w="1800">
                  <a:moveTo>
                    <a:pt x="1272" y="1"/>
                  </a:moveTo>
                  <a:cubicBezTo>
                    <a:pt x="1024" y="1"/>
                    <a:pt x="0" y="466"/>
                    <a:pt x="528" y="466"/>
                  </a:cubicBezTo>
                  <a:cubicBezTo>
                    <a:pt x="776" y="466"/>
                    <a:pt x="1800"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23"/>
            <p:cNvSpPr/>
            <p:nvPr/>
          </p:nvSpPr>
          <p:spPr>
            <a:xfrm>
              <a:off x="4797050" y="1462713"/>
              <a:ext cx="48100" cy="17875"/>
            </a:xfrm>
            <a:custGeom>
              <a:rect b="b" l="l" r="r" t="t"/>
              <a:pathLst>
                <a:path extrusionOk="0" h="715" w="1924">
                  <a:moveTo>
                    <a:pt x="1148" y="1"/>
                  </a:moveTo>
                  <a:cubicBezTo>
                    <a:pt x="683" y="1"/>
                    <a:pt x="0" y="714"/>
                    <a:pt x="745" y="714"/>
                  </a:cubicBezTo>
                  <a:cubicBezTo>
                    <a:pt x="1241" y="714"/>
                    <a:pt x="192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23"/>
            <p:cNvSpPr/>
            <p:nvPr/>
          </p:nvSpPr>
          <p:spPr>
            <a:xfrm>
              <a:off x="4666750" y="1428588"/>
              <a:ext cx="45800" cy="11675"/>
            </a:xfrm>
            <a:custGeom>
              <a:rect b="b" l="l" r="r" t="t"/>
              <a:pathLst>
                <a:path extrusionOk="0" h="467" w="1832">
                  <a:moveTo>
                    <a:pt x="1273" y="1"/>
                  </a:moveTo>
                  <a:cubicBezTo>
                    <a:pt x="1056"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23"/>
            <p:cNvSpPr/>
            <p:nvPr/>
          </p:nvSpPr>
          <p:spPr>
            <a:xfrm>
              <a:off x="4605500" y="1475138"/>
              <a:ext cx="40350" cy="20175"/>
            </a:xfrm>
            <a:custGeom>
              <a:rect b="b" l="l" r="r" t="t"/>
              <a:pathLst>
                <a:path extrusionOk="0" h="807" w="1614">
                  <a:moveTo>
                    <a:pt x="869" y="0"/>
                  </a:moveTo>
                  <a:cubicBezTo>
                    <a:pt x="218" y="0"/>
                    <a:pt x="0" y="807"/>
                    <a:pt x="745" y="807"/>
                  </a:cubicBezTo>
                  <a:cubicBezTo>
                    <a:pt x="1396" y="807"/>
                    <a:pt x="1613"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23"/>
            <p:cNvSpPr/>
            <p:nvPr/>
          </p:nvSpPr>
          <p:spPr>
            <a:xfrm>
              <a:off x="4523300" y="1526313"/>
              <a:ext cx="49650" cy="12425"/>
            </a:xfrm>
            <a:custGeom>
              <a:rect b="b" l="l" r="r" t="t"/>
              <a:pathLst>
                <a:path extrusionOk="0" h="497" w="1986">
                  <a:moveTo>
                    <a:pt x="1241" y="0"/>
                  </a:moveTo>
                  <a:cubicBezTo>
                    <a:pt x="900" y="0"/>
                    <a:pt x="0" y="497"/>
                    <a:pt x="745" y="497"/>
                  </a:cubicBezTo>
                  <a:cubicBezTo>
                    <a:pt x="1086" y="497"/>
                    <a:pt x="1986"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23"/>
            <p:cNvSpPr/>
            <p:nvPr/>
          </p:nvSpPr>
          <p:spPr>
            <a:xfrm>
              <a:off x="4420150" y="1491413"/>
              <a:ext cx="40350" cy="20950"/>
            </a:xfrm>
            <a:custGeom>
              <a:rect b="b" l="l" r="r" t="t"/>
              <a:pathLst>
                <a:path extrusionOk="0" h="838" w="1614">
                  <a:moveTo>
                    <a:pt x="869" y="0"/>
                  </a:moveTo>
                  <a:cubicBezTo>
                    <a:pt x="218" y="0"/>
                    <a:pt x="1" y="838"/>
                    <a:pt x="776" y="838"/>
                  </a:cubicBezTo>
                  <a:cubicBezTo>
                    <a:pt x="1397" y="838"/>
                    <a:pt x="161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23"/>
            <p:cNvSpPr/>
            <p:nvPr/>
          </p:nvSpPr>
          <p:spPr>
            <a:xfrm>
              <a:off x="4325550" y="1385163"/>
              <a:ext cx="48100" cy="17875"/>
            </a:xfrm>
            <a:custGeom>
              <a:rect b="b" l="l" r="r" t="t"/>
              <a:pathLst>
                <a:path extrusionOk="0" h="715" w="1924">
                  <a:moveTo>
                    <a:pt x="1179" y="1"/>
                  </a:moveTo>
                  <a:cubicBezTo>
                    <a:pt x="683" y="1"/>
                    <a:pt x="0" y="714"/>
                    <a:pt x="745" y="714"/>
                  </a:cubicBezTo>
                  <a:cubicBezTo>
                    <a:pt x="1210" y="714"/>
                    <a:pt x="192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23"/>
            <p:cNvSpPr/>
            <p:nvPr/>
          </p:nvSpPr>
          <p:spPr>
            <a:xfrm>
              <a:off x="4386800" y="1437913"/>
              <a:ext cx="40350" cy="20950"/>
            </a:xfrm>
            <a:custGeom>
              <a:rect b="b" l="l" r="r" t="t"/>
              <a:pathLst>
                <a:path extrusionOk="0" h="838" w="1614">
                  <a:moveTo>
                    <a:pt x="838" y="0"/>
                  </a:moveTo>
                  <a:cubicBezTo>
                    <a:pt x="187" y="0"/>
                    <a:pt x="1" y="838"/>
                    <a:pt x="745" y="838"/>
                  </a:cubicBezTo>
                  <a:cubicBezTo>
                    <a:pt x="1397" y="838"/>
                    <a:pt x="1614" y="0"/>
                    <a:pt x="8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23"/>
            <p:cNvSpPr/>
            <p:nvPr/>
          </p:nvSpPr>
          <p:spPr>
            <a:xfrm>
              <a:off x="4489950" y="1434813"/>
              <a:ext cx="48875" cy="19400"/>
            </a:xfrm>
            <a:custGeom>
              <a:rect b="b" l="l" r="r" t="t"/>
              <a:pathLst>
                <a:path extrusionOk="0" h="776" w="1955">
                  <a:moveTo>
                    <a:pt x="1179" y="0"/>
                  </a:moveTo>
                  <a:cubicBezTo>
                    <a:pt x="652" y="0"/>
                    <a:pt x="0" y="776"/>
                    <a:pt x="776" y="776"/>
                  </a:cubicBezTo>
                  <a:cubicBezTo>
                    <a:pt x="1272" y="776"/>
                    <a:pt x="1955"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23"/>
            <p:cNvSpPr/>
            <p:nvPr/>
          </p:nvSpPr>
          <p:spPr>
            <a:xfrm>
              <a:off x="4412400" y="1385938"/>
              <a:ext cx="48875" cy="16325"/>
            </a:xfrm>
            <a:custGeom>
              <a:rect b="b" l="l" r="r" t="t"/>
              <a:pathLst>
                <a:path extrusionOk="0" h="653" w="1955">
                  <a:moveTo>
                    <a:pt x="1210" y="1"/>
                  </a:moveTo>
                  <a:cubicBezTo>
                    <a:pt x="776" y="1"/>
                    <a:pt x="1" y="652"/>
                    <a:pt x="776" y="652"/>
                  </a:cubicBezTo>
                  <a:cubicBezTo>
                    <a:pt x="1210" y="652"/>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23"/>
            <p:cNvSpPr/>
            <p:nvPr/>
          </p:nvSpPr>
          <p:spPr>
            <a:xfrm>
              <a:off x="4390700" y="1351063"/>
              <a:ext cx="45775" cy="11650"/>
            </a:xfrm>
            <a:custGeom>
              <a:rect b="b" l="l" r="r" t="t"/>
              <a:pathLst>
                <a:path extrusionOk="0" h="466" w="1831">
                  <a:moveTo>
                    <a:pt x="1272" y="0"/>
                  </a:moveTo>
                  <a:cubicBezTo>
                    <a:pt x="1024" y="0"/>
                    <a:pt x="0" y="465"/>
                    <a:pt x="558" y="465"/>
                  </a:cubicBezTo>
                  <a:cubicBezTo>
                    <a:pt x="807" y="465"/>
                    <a:pt x="1830"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23"/>
            <p:cNvSpPr/>
            <p:nvPr/>
          </p:nvSpPr>
          <p:spPr>
            <a:xfrm>
              <a:off x="4480650" y="1385163"/>
              <a:ext cx="47325" cy="17875"/>
            </a:xfrm>
            <a:custGeom>
              <a:rect b="b" l="l" r="r" t="t"/>
              <a:pathLst>
                <a:path extrusionOk="0" h="715" w="1893">
                  <a:moveTo>
                    <a:pt x="1148" y="1"/>
                  </a:moveTo>
                  <a:cubicBezTo>
                    <a:pt x="683" y="1"/>
                    <a:pt x="0" y="714"/>
                    <a:pt x="745" y="714"/>
                  </a:cubicBezTo>
                  <a:cubicBezTo>
                    <a:pt x="1210" y="714"/>
                    <a:pt x="1892"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23"/>
            <p:cNvSpPr/>
            <p:nvPr/>
          </p:nvSpPr>
          <p:spPr>
            <a:xfrm>
              <a:off x="4614800" y="1540263"/>
              <a:ext cx="48100" cy="17100"/>
            </a:xfrm>
            <a:custGeom>
              <a:rect b="b" l="l" r="r" t="t"/>
              <a:pathLst>
                <a:path extrusionOk="0" h="684" w="1924">
                  <a:moveTo>
                    <a:pt x="1179" y="1"/>
                  </a:moveTo>
                  <a:cubicBezTo>
                    <a:pt x="745" y="1"/>
                    <a:pt x="1" y="683"/>
                    <a:pt x="745" y="683"/>
                  </a:cubicBezTo>
                  <a:cubicBezTo>
                    <a:pt x="1210" y="683"/>
                    <a:pt x="192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23"/>
            <p:cNvSpPr/>
            <p:nvPr/>
          </p:nvSpPr>
          <p:spPr>
            <a:xfrm>
              <a:off x="4665200" y="1595338"/>
              <a:ext cx="48900" cy="14750"/>
            </a:xfrm>
            <a:custGeom>
              <a:rect b="b" l="l" r="r" t="t"/>
              <a:pathLst>
                <a:path extrusionOk="0" h="590" w="1956">
                  <a:moveTo>
                    <a:pt x="1211" y="0"/>
                  </a:moveTo>
                  <a:cubicBezTo>
                    <a:pt x="807" y="0"/>
                    <a:pt x="1" y="589"/>
                    <a:pt x="745" y="589"/>
                  </a:cubicBezTo>
                  <a:cubicBezTo>
                    <a:pt x="1149" y="589"/>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23"/>
            <p:cNvSpPr/>
            <p:nvPr/>
          </p:nvSpPr>
          <p:spPr>
            <a:xfrm>
              <a:off x="4699325" y="1483663"/>
              <a:ext cx="48100" cy="16300"/>
            </a:xfrm>
            <a:custGeom>
              <a:rect b="b" l="l" r="r" t="t"/>
              <a:pathLst>
                <a:path extrusionOk="0" h="652" w="1924">
                  <a:moveTo>
                    <a:pt x="1179" y="0"/>
                  </a:moveTo>
                  <a:cubicBezTo>
                    <a:pt x="745" y="0"/>
                    <a:pt x="1" y="652"/>
                    <a:pt x="745" y="652"/>
                  </a:cubicBezTo>
                  <a:cubicBezTo>
                    <a:pt x="1179" y="652"/>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23"/>
            <p:cNvSpPr/>
            <p:nvPr/>
          </p:nvSpPr>
          <p:spPr>
            <a:xfrm>
              <a:off x="4773775" y="1538713"/>
              <a:ext cx="40350" cy="20200"/>
            </a:xfrm>
            <a:custGeom>
              <a:rect b="b" l="l" r="r" t="t"/>
              <a:pathLst>
                <a:path extrusionOk="0" h="808" w="1614">
                  <a:moveTo>
                    <a:pt x="869" y="1"/>
                  </a:moveTo>
                  <a:cubicBezTo>
                    <a:pt x="218" y="1"/>
                    <a:pt x="1" y="807"/>
                    <a:pt x="745" y="807"/>
                  </a:cubicBezTo>
                  <a:cubicBezTo>
                    <a:pt x="1396" y="807"/>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23"/>
            <p:cNvSpPr/>
            <p:nvPr/>
          </p:nvSpPr>
          <p:spPr>
            <a:xfrm>
              <a:off x="4708625" y="1531738"/>
              <a:ext cx="48900" cy="14750"/>
            </a:xfrm>
            <a:custGeom>
              <a:rect b="b" l="l" r="r" t="t"/>
              <a:pathLst>
                <a:path extrusionOk="0" h="590" w="1956">
                  <a:moveTo>
                    <a:pt x="1211" y="0"/>
                  </a:moveTo>
                  <a:cubicBezTo>
                    <a:pt x="838" y="0"/>
                    <a:pt x="1" y="590"/>
                    <a:pt x="776"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23"/>
            <p:cNvSpPr/>
            <p:nvPr/>
          </p:nvSpPr>
          <p:spPr>
            <a:xfrm>
              <a:off x="4847450" y="1533288"/>
              <a:ext cx="48100" cy="17850"/>
            </a:xfrm>
            <a:custGeom>
              <a:rect b="b" l="l" r="r" t="t"/>
              <a:pathLst>
                <a:path extrusionOk="0" h="714" w="1924">
                  <a:moveTo>
                    <a:pt x="1148" y="1"/>
                  </a:moveTo>
                  <a:cubicBezTo>
                    <a:pt x="683" y="1"/>
                    <a:pt x="0" y="714"/>
                    <a:pt x="745" y="714"/>
                  </a:cubicBezTo>
                  <a:cubicBezTo>
                    <a:pt x="1241" y="714"/>
                    <a:pt x="1924"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23"/>
            <p:cNvSpPr/>
            <p:nvPr/>
          </p:nvSpPr>
          <p:spPr>
            <a:xfrm>
              <a:off x="4893975" y="1486763"/>
              <a:ext cx="48875" cy="17075"/>
            </a:xfrm>
            <a:custGeom>
              <a:rect b="b" l="l" r="r" t="t"/>
              <a:pathLst>
                <a:path extrusionOk="0" h="683" w="1955">
                  <a:moveTo>
                    <a:pt x="1210" y="0"/>
                  </a:moveTo>
                  <a:cubicBezTo>
                    <a:pt x="745" y="0"/>
                    <a:pt x="1" y="683"/>
                    <a:pt x="776" y="683"/>
                  </a:cubicBezTo>
                  <a:cubicBezTo>
                    <a:pt x="1210" y="683"/>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23"/>
            <p:cNvSpPr/>
            <p:nvPr/>
          </p:nvSpPr>
          <p:spPr>
            <a:xfrm>
              <a:off x="4935075" y="1539488"/>
              <a:ext cx="41125" cy="19425"/>
            </a:xfrm>
            <a:custGeom>
              <a:rect b="b" l="l" r="r" t="t"/>
              <a:pathLst>
                <a:path extrusionOk="0" h="777" w="1645">
                  <a:moveTo>
                    <a:pt x="869" y="1"/>
                  </a:moveTo>
                  <a:cubicBezTo>
                    <a:pt x="249" y="1"/>
                    <a:pt x="1" y="776"/>
                    <a:pt x="776" y="776"/>
                  </a:cubicBezTo>
                  <a:cubicBezTo>
                    <a:pt x="1396" y="776"/>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23"/>
            <p:cNvSpPr/>
            <p:nvPr/>
          </p:nvSpPr>
          <p:spPr>
            <a:xfrm>
              <a:off x="5052175" y="1534063"/>
              <a:ext cx="48875" cy="16300"/>
            </a:xfrm>
            <a:custGeom>
              <a:rect b="b" l="l" r="r" t="t"/>
              <a:pathLst>
                <a:path extrusionOk="0" h="652" w="1955">
                  <a:moveTo>
                    <a:pt x="1210" y="1"/>
                  </a:moveTo>
                  <a:cubicBezTo>
                    <a:pt x="776" y="1"/>
                    <a:pt x="1" y="652"/>
                    <a:pt x="776" y="652"/>
                  </a:cubicBezTo>
                  <a:cubicBezTo>
                    <a:pt x="1179" y="652"/>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23"/>
            <p:cNvSpPr/>
            <p:nvPr/>
          </p:nvSpPr>
          <p:spPr>
            <a:xfrm>
              <a:off x="4990125" y="1492963"/>
              <a:ext cx="45800" cy="11650"/>
            </a:xfrm>
            <a:custGeom>
              <a:rect b="b" l="l" r="r" t="t"/>
              <a:pathLst>
                <a:path extrusionOk="0" h="466" w="1832">
                  <a:moveTo>
                    <a:pt x="1273" y="1"/>
                  </a:moveTo>
                  <a:cubicBezTo>
                    <a:pt x="1025"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23"/>
            <p:cNvSpPr/>
            <p:nvPr/>
          </p:nvSpPr>
          <p:spPr>
            <a:xfrm>
              <a:off x="5147550" y="1501488"/>
              <a:ext cx="40350" cy="20975"/>
            </a:xfrm>
            <a:custGeom>
              <a:rect b="b" l="l" r="r" t="t"/>
              <a:pathLst>
                <a:path extrusionOk="0" h="839" w="1614">
                  <a:moveTo>
                    <a:pt x="869" y="1"/>
                  </a:moveTo>
                  <a:cubicBezTo>
                    <a:pt x="218" y="1"/>
                    <a:pt x="1" y="838"/>
                    <a:pt x="745" y="838"/>
                  </a:cubicBezTo>
                  <a:cubicBezTo>
                    <a:pt x="1397" y="838"/>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23"/>
            <p:cNvSpPr/>
            <p:nvPr/>
          </p:nvSpPr>
          <p:spPr>
            <a:xfrm>
              <a:off x="5080100" y="1468138"/>
              <a:ext cx="40350" cy="20200"/>
            </a:xfrm>
            <a:custGeom>
              <a:rect b="b" l="l" r="r" t="t"/>
              <a:pathLst>
                <a:path extrusionOk="0" h="808" w="1614">
                  <a:moveTo>
                    <a:pt x="869" y="1"/>
                  </a:moveTo>
                  <a:cubicBezTo>
                    <a:pt x="217" y="1"/>
                    <a:pt x="0" y="807"/>
                    <a:pt x="745" y="807"/>
                  </a:cubicBezTo>
                  <a:cubicBezTo>
                    <a:pt x="1396" y="807"/>
                    <a:pt x="1613"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23"/>
            <p:cNvSpPr/>
            <p:nvPr/>
          </p:nvSpPr>
          <p:spPr>
            <a:xfrm>
              <a:off x="5047525" y="1438688"/>
              <a:ext cx="45000" cy="11650"/>
            </a:xfrm>
            <a:custGeom>
              <a:rect b="b" l="l" r="r" t="t"/>
              <a:pathLst>
                <a:path extrusionOk="0" h="466" w="1800">
                  <a:moveTo>
                    <a:pt x="1272" y="0"/>
                  </a:moveTo>
                  <a:cubicBezTo>
                    <a:pt x="1024" y="0"/>
                    <a:pt x="0" y="465"/>
                    <a:pt x="528" y="465"/>
                  </a:cubicBezTo>
                  <a:cubicBezTo>
                    <a:pt x="776" y="465"/>
                    <a:pt x="1800"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23"/>
            <p:cNvSpPr/>
            <p:nvPr/>
          </p:nvSpPr>
          <p:spPr>
            <a:xfrm>
              <a:off x="5082425" y="1343288"/>
              <a:ext cx="48875" cy="14000"/>
            </a:xfrm>
            <a:custGeom>
              <a:rect b="b" l="l" r="r" t="t"/>
              <a:pathLst>
                <a:path extrusionOk="0" h="560" w="1955">
                  <a:moveTo>
                    <a:pt x="1210" y="1"/>
                  </a:moveTo>
                  <a:cubicBezTo>
                    <a:pt x="838" y="1"/>
                    <a:pt x="0" y="559"/>
                    <a:pt x="745" y="559"/>
                  </a:cubicBezTo>
                  <a:cubicBezTo>
                    <a:pt x="1148" y="559"/>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23"/>
            <p:cNvSpPr/>
            <p:nvPr/>
          </p:nvSpPr>
          <p:spPr>
            <a:xfrm>
              <a:off x="5102575" y="1403788"/>
              <a:ext cx="49650" cy="13975"/>
            </a:xfrm>
            <a:custGeom>
              <a:rect b="b" l="l" r="r" t="t"/>
              <a:pathLst>
                <a:path extrusionOk="0" h="559" w="1986">
                  <a:moveTo>
                    <a:pt x="1211" y="0"/>
                  </a:moveTo>
                  <a:cubicBezTo>
                    <a:pt x="838" y="0"/>
                    <a:pt x="1" y="559"/>
                    <a:pt x="776" y="559"/>
                  </a:cubicBezTo>
                  <a:cubicBezTo>
                    <a:pt x="1148" y="559"/>
                    <a:pt x="1986"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23"/>
            <p:cNvSpPr/>
            <p:nvPr/>
          </p:nvSpPr>
          <p:spPr>
            <a:xfrm>
              <a:off x="5170825" y="1422388"/>
              <a:ext cx="47325" cy="17100"/>
            </a:xfrm>
            <a:custGeom>
              <a:rect b="b" l="l" r="r" t="t"/>
              <a:pathLst>
                <a:path extrusionOk="0" h="684" w="1893">
                  <a:moveTo>
                    <a:pt x="1179" y="1"/>
                  </a:moveTo>
                  <a:cubicBezTo>
                    <a:pt x="714" y="1"/>
                    <a:pt x="0" y="683"/>
                    <a:pt x="745" y="683"/>
                  </a:cubicBezTo>
                  <a:cubicBezTo>
                    <a:pt x="1210" y="683"/>
                    <a:pt x="189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23"/>
            <p:cNvSpPr/>
            <p:nvPr/>
          </p:nvSpPr>
          <p:spPr>
            <a:xfrm>
              <a:off x="5211150" y="1368113"/>
              <a:ext cx="47325" cy="17850"/>
            </a:xfrm>
            <a:custGeom>
              <a:rect b="b" l="l" r="r" t="t"/>
              <a:pathLst>
                <a:path extrusionOk="0" h="714" w="1893">
                  <a:moveTo>
                    <a:pt x="1148" y="0"/>
                  </a:moveTo>
                  <a:cubicBezTo>
                    <a:pt x="683" y="0"/>
                    <a:pt x="0" y="714"/>
                    <a:pt x="745" y="714"/>
                  </a:cubicBezTo>
                  <a:cubicBezTo>
                    <a:pt x="1210" y="714"/>
                    <a:pt x="1893" y="0"/>
                    <a:pt x="1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23"/>
            <p:cNvSpPr/>
            <p:nvPr/>
          </p:nvSpPr>
          <p:spPr>
            <a:xfrm>
              <a:off x="5144450" y="1343288"/>
              <a:ext cx="40350" cy="20975"/>
            </a:xfrm>
            <a:custGeom>
              <a:rect b="b" l="l" r="r" t="t"/>
              <a:pathLst>
                <a:path extrusionOk="0" h="839" w="1614">
                  <a:moveTo>
                    <a:pt x="838" y="1"/>
                  </a:moveTo>
                  <a:cubicBezTo>
                    <a:pt x="187" y="1"/>
                    <a:pt x="1" y="838"/>
                    <a:pt x="745" y="838"/>
                  </a:cubicBezTo>
                  <a:cubicBezTo>
                    <a:pt x="1397" y="838"/>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23"/>
            <p:cNvSpPr/>
            <p:nvPr/>
          </p:nvSpPr>
          <p:spPr>
            <a:xfrm>
              <a:off x="5170050" y="1309163"/>
              <a:ext cx="48875" cy="14775"/>
            </a:xfrm>
            <a:custGeom>
              <a:rect b="b" l="l" r="r" t="t"/>
              <a:pathLst>
                <a:path extrusionOk="0" h="591" w="1955">
                  <a:moveTo>
                    <a:pt x="1210" y="1"/>
                  </a:moveTo>
                  <a:cubicBezTo>
                    <a:pt x="807" y="1"/>
                    <a:pt x="0" y="590"/>
                    <a:pt x="776" y="590"/>
                  </a:cubicBezTo>
                  <a:cubicBezTo>
                    <a:pt x="1148" y="590"/>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23"/>
            <p:cNvSpPr/>
            <p:nvPr/>
          </p:nvSpPr>
          <p:spPr>
            <a:xfrm>
              <a:off x="4761375" y="1715538"/>
              <a:ext cx="45000" cy="10875"/>
            </a:xfrm>
            <a:custGeom>
              <a:rect b="b" l="l" r="r" t="t"/>
              <a:pathLst>
                <a:path extrusionOk="0" h="435" w="1800">
                  <a:moveTo>
                    <a:pt x="1272" y="0"/>
                  </a:moveTo>
                  <a:cubicBezTo>
                    <a:pt x="1024" y="0"/>
                    <a:pt x="0" y="434"/>
                    <a:pt x="528" y="434"/>
                  </a:cubicBezTo>
                  <a:cubicBezTo>
                    <a:pt x="776" y="434"/>
                    <a:pt x="1799"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23"/>
            <p:cNvSpPr/>
            <p:nvPr/>
          </p:nvSpPr>
          <p:spPr>
            <a:xfrm>
              <a:off x="4726475" y="1661238"/>
              <a:ext cx="47325" cy="17875"/>
            </a:xfrm>
            <a:custGeom>
              <a:rect b="b" l="l" r="r" t="t"/>
              <a:pathLst>
                <a:path extrusionOk="0" h="715" w="1893">
                  <a:moveTo>
                    <a:pt x="1148" y="1"/>
                  </a:moveTo>
                  <a:cubicBezTo>
                    <a:pt x="683" y="1"/>
                    <a:pt x="0" y="714"/>
                    <a:pt x="745" y="714"/>
                  </a:cubicBezTo>
                  <a:cubicBezTo>
                    <a:pt x="1210" y="714"/>
                    <a:pt x="189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23"/>
            <p:cNvSpPr/>
            <p:nvPr/>
          </p:nvSpPr>
          <p:spPr>
            <a:xfrm>
              <a:off x="4748950" y="1626338"/>
              <a:ext cx="49675" cy="14000"/>
            </a:xfrm>
            <a:custGeom>
              <a:rect b="b" l="l" r="r" t="t"/>
              <a:pathLst>
                <a:path extrusionOk="0" h="560" w="1987">
                  <a:moveTo>
                    <a:pt x="1211" y="1"/>
                  </a:moveTo>
                  <a:cubicBezTo>
                    <a:pt x="869" y="1"/>
                    <a:pt x="1" y="559"/>
                    <a:pt x="776" y="559"/>
                  </a:cubicBezTo>
                  <a:cubicBezTo>
                    <a:pt x="1118" y="559"/>
                    <a:pt x="1986"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23"/>
            <p:cNvSpPr/>
            <p:nvPr/>
          </p:nvSpPr>
          <p:spPr>
            <a:xfrm>
              <a:off x="4823400" y="1627113"/>
              <a:ext cx="48900" cy="12450"/>
            </a:xfrm>
            <a:custGeom>
              <a:rect b="b" l="l" r="r" t="t"/>
              <a:pathLst>
                <a:path extrusionOk="0" h="498" w="1956">
                  <a:moveTo>
                    <a:pt x="1211" y="1"/>
                  </a:moveTo>
                  <a:cubicBezTo>
                    <a:pt x="869" y="1"/>
                    <a:pt x="1" y="497"/>
                    <a:pt x="745" y="497"/>
                  </a:cubicBezTo>
                  <a:cubicBezTo>
                    <a:pt x="1055" y="497"/>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23"/>
            <p:cNvSpPr/>
            <p:nvPr/>
          </p:nvSpPr>
          <p:spPr>
            <a:xfrm>
              <a:off x="4826500" y="1686063"/>
              <a:ext cx="48900" cy="15525"/>
            </a:xfrm>
            <a:custGeom>
              <a:rect b="b" l="l" r="r" t="t"/>
              <a:pathLst>
                <a:path extrusionOk="0" h="621" w="1956">
                  <a:moveTo>
                    <a:pt x="1211" y="0"/>
                  </a:moveTo>
                  <a:cubicBezTo>
                    <a:pt x="807" y="0"/>
                    <a:pt x="1" y="621"/>
                    <a:pt x="776" y="621"/>
                  </a:cubicBezTo>
                  <a:cubicBezTo>
                    <a:pt x="1180" y="621"/>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23"/>
            <p:cNvSpPr/>
            <p:nvPr/>
          </p:nvSpPr>
          <p:spPr>
            <a:xfrm>
              <a:off x="4853650" y="1797738"/>
              <a:ext cx="48875" cy="14750"/>
            </a:xfrm>
            <a:custGeom>
              <a:rect b="b" l="l" r="r" t="t"/>
              <a:pathLst>
                <a:path extrusionOk="0" h="590" w="1955">
                  <a:moveTo>
                    <a:pt x="1210" y="0"/>
                  </a:moveTo>
                  <a:cubicBezTo>
                    <a:pt x="807" y="0"/>
                    <a:pt x="1" y="589"/>
                    <a:pt x="745" y="589"/>
                  </a:cubicBezTo>
                  <a:cubicBezTo>
                    <a:pt x="1148" y="589"/>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23"/>
            <p:cNvSpPr/>
            <p:nvPr/>
          </p:nvSpPr>
          <p:spPr>
            <a:xfrm>
              <a:off x="4736550" y="1811688"/>
              <a:ext cx="48100" cy="19400"/>
            </a:xfrm>
            <a:custGeom>
              <a:rect b="b" l="l" r="r" t="t"/>
              <a:pathLst>
                <a:path extrusionOk="0" h="776" w="1924">
                  <a:moveTo>
                    <a:pt x="1148" y="0"/>
                  </a:moveTo>
                  <a:cubicBezTo>
                    <a:pt x="652" y="0"/>
                    <a:pt x="1" y="776"/>
                    <a:pt x="745" y="776"/>
                  </a:cubicBezTo>
                  <a:cubicBezTo>
                    <a:pt x="1241" y="776"/>
                    <a:pt x="1924" y="0"/>
                    <a:pt x="1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23"/>
            <p:cNvSpPr/>
            <p:nvPr/>
          </p:nvSpPr>
          <p:spPr>
            <a:xfrm>
              <a:off x="4709400" y="1769813"/>
              <a:ext cx="48125" cy="16300"/>
            </a:xfrm>
            <a:custGeom>
              <a:rect b="b" l="l" r="r" t="t"/>
              <a:pathLst>
                <a:path extrusionOk="0" h="652" w="1925">
                  <a:moveTo>
                    <a:pt x="1180" y="0"/>
                  </a:moveTo>
                  <a:cubicBezTo>
                    <a:pt x="745" y="0"/>
                    <a:pt x="1" y="652"/>
                    <a:pt x="745" y="652"/>
                  </a:cubicBezTo>
                  <a:cubicBezTo>
                    <a:pt x="1180" y="652"/>
                    <a:pt x="1924" y="0"/>
                    <a:pt x="1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23"/>
            <p:cNvSpPr/>
            <p:nvPr/>
          </p:nvSpPr>
          <p:spPr>
            <a:xfrm>
              <a:off x="4789275" y="1773688"/>
              <a:ext cx="48900" cy="14750"/>
            </a:xfrm>
            <a:custGeom>
              <a:rect b="b" l="l" r="r" t="t"/>
              <a:pathLst>
                <a:path extrusionOk="0" h="590" w="1956">
                  <a:moveTo>
                    <a:pt x="1211" y="0"/>
                  </a:moveTo>
                  <a:cubicBezTo>
                    <a:pt x="838" y="0"/>
                    <a:pt x="1" y="590"/>
                    <a:pt x="776"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23"/>
            <p:cNvSpPr/>
            <p:nvPr/>
          </p:nvSpPr>
          <p:spPr>
            <a:xfrm>
              <a:off x="4614800" y="1852788"/>
              <a:ext cx="48100" cy="18625"/>
            </a:xfrm>
            <a:custGeom>
              <a:rect b="b" l="l" r="r" t="t"/>
              <a:pathLst>
                <a:path extrusionOk="0" h="745" w="1924">
                  <a:moveTo>
                    <a:pt x="1179" y="0"/>
                  </a:moveTo>
                  <a:cubicBezTo>
                    <a:pt x="683" y="0"/>
                    <a:pt x="1" y="745"/>
                    <a:pt x="776" y="745"/>
                  </a:cubicBezTo>
                  <a:cubicBezTo>
                    <a:pt x="1241" y="745"/>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23"/>
            <p:cNvSpPr/>
            <p:nvPr/>
          </p:nvSpPr>
          <p:spPr>
            <a:xfrm>
              <a:off x="4577575" y="1790738"/>
              <a:ext cx="48875" cy="15550"/>
            </a:xfrm>
            <a:custGeom>
              <a:rect b="b" l="l" r="r" t="t"/>
              <a:pathLst>
                <a:path extrusionOk="0" h="622" w="1955">
                  <a:moveTo>
                    <a:pt x="1210" y="1"/>
                  </a:moveTo>
                  <a:cubicBezTo>
                    <a:pt x="807" y="1"/>
                    <a:pt x="1" y="621"/>
                    <a:pt x="745" y="621"/>
                  </a:cubicBezTo>
                  <a:cubicBezTo>
                    <a:pt x="1148" y="621"/>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23"/>
            <p:cNvSpPr/>
            <p:nvPr/>
          </p:nvSpPr>
          <p:spPr>
            <a:xfrm>
              <a:off x="4478325" y="1836513"/>
              <a:ext cx="45000" cy="10875"/>
            </a:xfrm>
            <a:custGeom>
              <a:rect b="b" l="l" r="r" t="t"/>
              <a:pathLst>
                <a:path extrusionOk="0" h="435" w="1800">
                  <a:moveTo>
                    <a:pt x="1272" y="0"/>
                  </a:moveTo>
                  <a:cubicBezTo>
                    <a:pt x="1024" y="0"/>
                    <a:pt x="0" y="434"/>
                    <a:pt x="528" y="434"/>
                  </a:cubicBezTo>
                  <a:cubicBezTo>
                    <a:pt x="776" y="434"/>
                    <a:pt x="1799"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23"/>
            <p:cNvSpPr/>
            <p:nvPr/>
          </p:nvSpPr>
          <p:spPr>
            <a:xfrm>
              <a:off x="4523300" y="1889238"/>
              <a:ext cx="49650" cy="13200"/>
            </a:xfrm>
            <a:custGeom>
              <a:rect b="b" l="l" r="r" t="t"/>
              <a:pathLst>
                <a:path extrusionOk="0" h="528" w="1986">
                  <a:moveTo>
                    <a:pt x="1241" y="0"/>
                  </a:moveTo>
                  <a:cubicBezTo>
                    <a:pt x="869" y="0"/>
                    <a:pt x="0" y="528"/>
                    <a:pt x="776" y="528"/>
                  </a:cubicBezTo>
                  <a:cubicBezTo>
                    <a:pt x="1117" y="528"/>
                    <a:pt x="1986"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23"/>
            <p:cNvSpPr/>
            <p:nvPr/>
          </p:nvSpPr>
          <p:spPr>
            <a:xfrm>
              <a:off x="4406200" y="1883038"/>
              <a:ext cx="41125" cy="19400"/>
            </a:xfrm>
            <a:custGeom>
              <a:rect b="b" l="l" r="r" t="t"/>
              <a:pathLst>
                <a:path extrusionOk="0" h="776" w="1645">
                  <a:moveTo>
                    <a:pt x="869" y="0"/>
                  </a:moveTo>
                  <a:cubicBezTo>
                    <a:pt x="249" y="0"/>
                    <a:pt x="0" y="776"/>
                    <a:pt x="776" y="776"/>
                  </a:cubicBezTo>
                  <a:cubicBezTo>
                    <a:pt x="1396" y="776"/>
                    <a:pt x="164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23"/>
            <p:cNvSpPr/>
            <p:nvPr/>
          </p:nvSpPr>
          <p:spPr>
            <a:xfrm>
              <a:off x="4296850" y="1914038"/>
              <a:ext cx="45000" cy="10900"/>
            </a:xfrm>
            <a:custGeom>
              <a:rect b="b" l="l" r="r" t="t"/>
              <a:pathLst>
                <a:path extrusionOk="0" h="436" w="1800">
                  <a:moveTo>
                    <a:pt x="1272" y="1"/>
                  </a:moveTo>
                  <a:cubicBezTo>
                    <a:pt x="1024" y="1"/>
                    <a:pt x="1" y="435"/>
                    <a:pt x="528" y="435"/>
                  </a:cubicBezTo>
                  <a:cubicBezTo>
                    <a:pt x="745" y="435"/>
                    <a:pt x="1800"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23"/>
            <p:cNvSpPr/>
            <p:nvPr/>
          </p:nvSpPr>
          <p:spPr>
            <a:xfrm>
              <a:off x="4226275" y="1896988"/>
              <a:ext cx="45025" cy="10875"/>
            </a:xfrm>
            <a:custGeom>
              <a:rect b="b" l="l" r="r" t="t"/>
              <a:pathLst>
                <a:path extrusionOk="0" h="435" w="1801">
                  <a:moveTo>
                    <a:pt x="1242" y="1"/>
                  </a:moveTo>
                  <a:cubicBezTo>
                    <a:pt x="1025" y="1"/>
                    <a:pt x="1" y="435"/>
                    <a:pt x="528" y="435"/>
                  </a:cubicBezTo>
                  <a:cubicBezTo>
                    <a:pt x="745" y="435"/>
                    <a:pt x="1800" y="1"/>
                    <a:pt x="12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23"/>
            <p:cNvSpPr/>
            <p:nvPr/>
          </p:nvSpPr>
          <p:spPr>
            <a:xfrm>
              <a:off x="4203800" y="1841163"/>
              <a:ext cx="48875" cy="14750"/>
            </a:xfrm>
            <a:custGeom>
              <a:rect b="b" l="l" r="r" t="t"/>
              <a:pathLst>
                <a:path extrusionOk="0" h="590" w="1955">
                  <a:moveTo>
                    <a:pt x="1210" y="0"/>
                  </a:moveTo>
                  <a:cubicBezTo>
                    <a:pt x="807" y="0"/>
                    <a:pt x="0" y="590"/>
                    <a:pt x="745" y="590"/>
                  </a:cubicBezTo>
                  <a:cubicBezTo>
                    <a:pt x="1148" y="590"/>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23"/>
            <p:cNvSpPr/>
            <p:nvPr/>
          </p:nvSpPr>
          <p:spPr>
            <a:xfrm>
              <a:off x="4278250" y="1868288"/>
              <a:ext cx="41125" cy="20975"/>
            </a:xfrm>
            <a:custGeom>
              <a:rect b="b" l="l" r="r" t="t"/>
              <a:pathLst>
                <a:path extrusionOk="0" h="839" w="1645">
                  <a:moveTo>
                    <a:pt x="869" y="1"/>
                  </a:moveTo>
                  <a:cubicBezTo>
                    <a:pt x="217" y="1"/>
                    <a:pt x="0" y="838"/>
                    <a:pt x="776" y="838"/>
                  </a:cubicBezTo>
                  <a:cubicBezTo>
                    <a:pt x="1427" y="838"/>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23"/>
            <p:cNvSpPr/>
            <p:nvPr/>
          </p:nvSpPr>
          <p:spPr>
            <a:xfrm>
              <a:off x="4347250" y="1849688"/>
              <a:ext cx="45025" cy="11650"/>
            </a:xfrm>
            <a:custGeom>
              <a:rect b="b" l="l" r="r" t="t"/>
              <a:pathLst>
                <a:path extrusionOk="0" h="466" w="1801">
                  <a:moveTo>
                    <a:pt x="1273" y="0"/>
                  </a:moveTo>
                  <a:cubicBezTo>
                    <a:pt x="1025" y="0"/>
                    <a:pt x="1" y="466"/>
                    <a:pt x="528" y="466"/>
                  </a:cubicBezTo>
                  <a:cubicBezTo>
                    <a:pt x="776" y="466"/>
                    <a:pt x="1800" y="0"/>
                    <a:pt x="1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23"/>
            <p:cNvSpPr/>
            <p:nvPr/>
          </p:nvSpPr>
          <p:spPr>
            <a:xfrm>
              <a:off x="4279025" y="1821763"/>
              <a:ext cx="40350" cy="20975"/>
            </a:xfrm>
            <a:custGeom>
              <a:rect b="b" l="l" r="r" t="t"/>
              <a:pathLst>
                <a:path extrusionOk="0" h="839" w="1614">
                  <a:moveTo>
                    <a:pt x="838" y="1"/>
                  </a:moveTo>
                  <a:cubicBezTo>
                    <a:pt x="186" y="1"/>
                    <a:pt x="0" y="838"/>
                    <a:pt x="745" y="838"/>
                  </a:cubicBezTo>
                  <a:cubicBezTo>
                    <a:pt x="1396" y="838"/>
                    <a:pt x="1613"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23"/>
            <p:cNvSpPr/>
            <p:nvPr/>
          </p:nvSpPr>
          <p:spPr>
            <a:xfrm>
              <a:off x="4267375" y="1777563"/>
              <a:ext cx="49675" cy="13975"/>
            </a:xfrm>
            <a:custGeom>
              <a:rect b="b" l="l" r="r" t="t"/>
              <a:pathLst>
                <a:path extrusionOk="0" h="559" w="1987">
                  <a:moveTo>
                    <a:pt x="1211" y="1"/>
                  </a:moveTo>
                  <a:cubicBezTo>
                    <a:pt x="869" y="1"/>
                    <a:pt x="1" y="559"/>
                    <a:pt x="776" y="559"/>
                  </a:cubicBezTo>
                  <a:cubicBezTo>
                    <a:pt x="1149" y="559"/>
                    <a:pt x="1986"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23"/>
            <p:cNvSpPr/>
            <p:nvPr/>
          </p:nvSpPr>
          <p:spPr>
            <a:xfrm>
              <a:off x="4380600" y="1779113"/>
              <a:ext cx="45775" cy="11650"/>
            </a:xfrm>
            <a:custGeom>
              <a:rect b="b" l="l" r="r" t="t"/>
              <a:pathLst>
                <a:path extrusionOk="0" h="466" w="1831">
                  <a:moveTo>
                    <a:pt x="1273" y="1"/>
                  </a:moveTo>
                  <a:cubicBezTo>
                    <a:pt x="1024"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23"/>
            <p:cNvSpPr/>
            <p:nvPr/>
          </p:nvSpPr>
          <p:spPr>
            <a:xfrm>
              <a:off x="4466675" y="1789188"/>
              <a:ext cx="48900" cy="17100"/>
            </a:xfrm>
            <a:custGeom>
              <a:rect b="b" l="l" r="r" t="t"/>
              <a:pathLst>
                <a:path extrusionOk="0" h="684" w="1956">
                  <a:moveTo>
                    <a:pt x="1180" y="1"/>
                  </a:moveTo>
                  <a:cubicBezTo>
                    <a:pt x="745" y="1"/>
                    <a:pt x="1" y="683"/>
                    <a:pt x="745" y="683"/>
                  </a:cubicBezTo>
                  <a:cubicBezTo>
                    <a:pt x="1211" y="683"/>
                    <a:pt x="1955" y="1"/>
                    <a:pt x="1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23"/>
            <p:cNvSpPr/>
            <p:nvPr/>
          </p:nvSpPr>
          <p:spPr>
            <a:xfrm>
              <a:off x="4412400" y="1831063"/>
              <a:ext cx="48875" cy="14775"/>
            </a:xfrm>
            <a:custGeom>
              <a:rect b="b" l="l" r="r" t="t"/>
              <a:pathLst>
                <a:path extrusionOk="0" h="591" w="1955">
                  <a:moveTo>
                    <a:pt x="1210" y="1"/>
                  </a:moveTo>
                  <a:cubicBezTo>
                    <a:pt x="807" y="1"/>
                    <a:pt x="1" y="590"/>
                    <a:pt x="776" y="590"/>
                  </a:cubicBezTo>
                  <a:cubicBezTo>
                    <a:pt x="1148" y="590"/>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23"/>
            <p:cNvSpPr/>
            <p:nvPr/>
          </p:nvSpPr>
          <p:spPr>
            <a:xfrm>
              <a:off x="4500025" y="1963688"/>
              <a:ext cx="48875" cy="12425"/>
            </a:xfrm>
            <a:custGeom>
              <a:rect b="b" l="l" r="r" t="t"/>
              <a:pathLst>
                <a:path extrusionOk="0" h="497" w="1955">
                  <a:moveTo>
                    <a:pt x="1211" y="0"/>
                  </a:moveTo>
                  <a:cubicBezTo>
                    <a:pt x="900" y="0"/>
                    <a:pt x="1" y="496"/>
                    <a:pt x="745" y="496"/>
                  </a:cubicBezTo>
                  <a:cubicBezTo>
                    <a:pt x="1086" y="496"/>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23"/>
            <p:cNvSpPr/>
            <p:nvPr/>
          </p:nvSpPr>
          <p:spPr>
            <a:xfrm>
              <a:off x="4376725" y="1952813"/>
              <a:ext cx="40350" cy="20975"/>
            </a:xfrm>
            <a:custGeom>
              <a:rect b="b" l="l" r="r" t="t"/>
              <a:pathLst>
                <a:path extrusionOk="0" h="839" w="1614">
                  <a:moveTo>
                    <a:pt x="869" y="1"/>
                  </a:moveTo>
                  <a:cubicBezTo>
                    <a:pt x="218" y="1"/>
                    <a:pt x="1" y="838"/>
                    <a:pt x="776" y="838"/>
                  </a:cubicBezTo>
                  <a:cubicBezTo>
                    <a:pt x="1428" y="838"/>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23"/>
            <p:cNvSpPr/>
            <p:nvPr/>
          </p:nvSpPr>
          <p:spPr>
            <a:xfrm>
              <a:off x="4432575" y="1948163"/>
              <a:ext cx="48875" cy="16325"/>
            </a:xfrm>
            <a:custGeom>
              <a:rect b="b" l="l" r="r" t="t"/>
              <a:pathLst>
                <a:path extrusionOk="0" h="653" w="1955">
                  <a:moveTo>
                    <a:pt x="1210" y="1"/>
                  </a:moveTo>
                  <a:cubicBezTo>
                    <a:pt x="776" y="1"/>
                    <a:pt x="0" y="652"/>
                    <a:pt x="776" y="652"/>
                  </a:cubicBezTo>
                  <a:cubicBezTo>
                    <a:pt x="1210" y="652"/>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23"/>
            <p:cNvSpPr/>
            <p:nvPr/>
          </p:nvSpPr>
          <p:spPr>
            <a:xfrm>
              <a:off x="4634975" y="1941188"/>
              <a:ext cx="48875" cy="17100"/>
            </a:xfrm>
            <a:custGeom>
              <a:rect b="b" l="l" r="r" t="t"/>
              <a:pathLst>
                <a:path extrusionOk="0" h="684" w="1955">
                  <a:moveTo>
                    <a:pt x="1179" y="1"/>
                  </a:moveTo>
                  <a:cubicBezTo>
                    <a:pt x="745" y="1"/>
                    <a:pt x="0" y="683"/>
                    <a:pt x="745" y="683"/>
                  </a:cubicBezTo>
                  <a:cubicBezTo>
                    <a:pt x="1210" y="683"/>
                    <a:pt x="195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23"/>
            <p:cNvSpPr/>
            <p:nvPr/>
          </p:nvSpPr>
          <p:spPr>
            <a:xfrm>
              <a:off x="4548100" y="1961363"/>
              <a:ext cx="47350" cy="17075"/>
            </a:xfrm>
            <a:custGeom>
              <a:rect b="b" l="l" r="r" t="t"/>
              <a:pathLst>
                <a:path extrusionOk="0" h="683" w="1894">
                  <a:moveTo>
                    <a:pt x="1149" y="0"/>
                  </a:moveTo>
                  <a:cubicBezTo>
                    <a:pt x="683" y="0"/>
                    <a:pt x="1" y="683"/>
                    <a:pt x="745" y="683"/>
                  </a:cubicBezTo>
                  <a:cubicBezTo>
                    <a:pt x="1211" y="683"/>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23"/>
            <p:cNvSpPr/>
            <p:nvPr/>
          </p:nvSpPr>
          <p:spPr>
            <a:xfrm>
              <a:off x="4712525" y="1913263"/>
              <a:ext cx="48875" cy="12450"/>
            </a:xfrm>
            <a:custGeom>
              <a:rect b="b" l="l" r="r" t="t"/>
              <a:pathLst>
                <a:path extrusionOk="0" h="498" w="1955">
                  <a:moveTo>
                    <a:pt x="1210" y="1"/>
                  </a:moveTo>
                  <a:cubicBezTo>
                    <a:pt x="838" y="1"/>
                    <a:pt x="0" y="497"/>
                    <a:pt x="745" y="497"/>
                  </a:cubicBezTo>
                  <a:cubicBezTo>
                    <a:pt x="1086" y="497"/>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23"/>
            <p:cNvSpPr/>
            <p:nvPr/>
          </p:nvSpPr>
          <p:spPr>
            <a:xfrm>
              <a:off x="4689250" y="1983838"/>
              <a:ext cx="41125" cy="19425"/>
            </a:xfrm>
            <a:custGeom>
              <a:rect b="b" l="l" r="r" t="t"/>
              <a:pathLst>
                <a:path extrusionOk="0" h="777" w="1645">
                  <a:moveTo>
                    <a:pt x="869" y="1"/>
                  </a:moveTo>
                  <a:cubicBezTo>
                    <a:pt x="249" y="1"/>
                    <a:pt x="0" y="776"/>
                    <a:pt x="776" y="776"/>
                  </a:cubicBezTo>
                  <a:cubicBezTo>
                    <a:pt x="1396" y="776"/>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23"/>
            <p:cNvSpPr/>
            <p:nvPr/>
          </p:nvSpPr>
          <p:spPr>
            <a:xfrm>
              <a:off x="4755950" y="2000138"/>
              <a:ext cx="48875" cy="13200"/>
            </a:xfrm>
            <a:custGeom>
              <a:rect b="b" l="l" r="r" t="t"/>
              <a:pathLst>
                <a:path extrusionOk="0" h="528" w="1955">
                  <a:moveTo>
                    <a:pt x="1210" y="0"/>
                  </a:moveTo>
                  <a:cubicBezTo>
                    <a:pt x="869" y="0"/>
                    <a:pt x="0" y="527"/>
                    <a:pt x="745" y="527"/>
                  </a:cubicBezTo>
                  <a:cubicBezTo>
                    <a:pt x="1086" y="527"/>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23"/>
            <p:cNvSpPr/>
            <p:nvPr/>
          </p:nvSpPr>
          <p:spPr>
            <a:xfrm>
              <a:off x="4662875" y="2037338"/>
              <a:ext cx="40350" cy="20975"/>
            </a:xfrm>
            <a:custGeom>
              <a:rect b="b" l="l" r="r" t="t"/>
              <a:pathLst>
                <a:path extrusionOk="0" h="839" w="1614">
                  <a:moveTo>
                    <a:pt x="838" y="1"/>
                  </a:moveTo>
                  <a:cubicBezTo>
                    <a:pt x="187" y="1"/>
                    <a:pt x="1" y="839"/>
                    <a:pt x="745" y="839"/>
                  </a:cubicBezTo>
                  <a:cubicBezTo>
                    <a:pt x="1397" y="839"/>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23"/>
            <p:cNvSpPr/>
            <p:nvPr/>
          </p:nvSpPr>
          <p:spPr>
            <a:xfrm>
              <a:off x="4692350" y="2080013"/>
              <a:ext cx="48100" cy="16300"/>
            </a:xfrm>
            <a:custGeom>
              <a:rect b="b" l="l" r="r" t="t"/>
              <a:pathLst>
                <a:path extrusionOk="0" h="652" w="1924">
                  <a:moveTo>
                    <a:pt x="1179" y="0"/>
                  </a:moveTo>
                  <a:cubicBezTo>
                    <a:pt x="745" y="0"/>
                    <a:pt x="1" y="651"/>
                    <a:pt x="745" y="651"/>
                  </a:cubicBezTo>
                  <a:cubicBezTo>
                    <a:pt x="1179" y="651"/>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23"/>
            <p:cNvSpPr/>
            <p:nvPr/>
          </p:nvSpPr>
          <p:spPr>
            <a:xfrm>
              <a:off x="4783850" y="2111013"/>
              <a:ext cx="41125" cy="20975"/>
            </a:xfrm>
            <a:custGeom>
              <a:rect b="b" l="l" r="r" t="t"/>
              <a:pathLst>
                <a:path extrusionOk="0" h="839" w="1645">
                  <a:moveTo>
                    <a:pt x="869" y="1"/>
                  </a:moveTo>
                  <a:cubicBezTo>
                    <a:pt x="218" y="1"/>
                    <a:pt x="1" y="838"/>
                    <a:pt x="776" y="838"/>
                  </a:cubicBezTo>
                  <a:cubicBezTo>
                    <a:pt x="1397" y="838"/>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23"/>
            <p:cNvSpPr/>
            <p:nvPr/>
          </p:nvSpPr>
          <p:spPr>
            <a:xfrm>
              <a:off x="4719500" y="2147463"/>
              <a:ext cx="48100" cy="15550"/>
            </a:xfrm>
            <a:custGeom>
              <a:rect b="b" l="l" r="r" t="t"/>
              <a:pathLst>
                <a:path extrusionOk="0" h="622" w="1924">
                  <a:moveTo>
                    <a:pt x="1179" y="1"/>
                  </a:moveTo>
                  <a:cubicBezTo>
                    <a:pt x="745" y="1"/>
                    <a:pt x="0" y="621"/>
                    <a:pt x="745" y="621"/>
                  </a:cubicBezTo>
                  <a:cubicBezTo>
                    <a:pt x="1179" y="621"/>
                    <a:pt x="192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23"/>
            <p:cNvSpPr/>
            <p:nvPr/>
          </p:nvSpPr>
          <p:spPr>
            <a:xfrm>
              <a:off x="4766025" y="2066813"/>
              <a:ext cx="48875" cy="15550"/>
            </a:xfrm>
            <a:custGeom>
              <a:rect b="b" l="l" r="r" t="t"/>
              <a:pathLst>
                <a:path extrusionOk="0" h="622" w="1955">
                  <a:moveTo>
                    <a:pt x="1210" y="1"/>
                  </a:moveTo>
                  <a:cubicBezTo>
                    <a:pt x="776" y="1"/>
                    <a:pt x="0" y="621"/>
                    <a:pt x="745" y="621"/>
                  </a:cubicBezTo>
                  <a:cubicBezTo>
                    <a:pt x="1179" y="621"/>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23"/>
            <p:cNvSpPr/>
            <p:nvPr/>
          </p:nvSpPr>
          <p:spPr>
            <a:xfrm>
              <a:off x="4774550" y="1948938"/>
              <a:ext cx="40350" cy="21750"/>
            </a:xfrm>
            <a:custGeom>
              <a:rect b="b" l="l" r="r" t="t"/>
              <a:pathLst>
                <a:path extrusionOk="0" h="870" w="1614">
                  <a:moveTo>
                    <a:pt x="838" y="1"/>
                  </a:moveTo>
                  <a:cubicBezTo>
                    <a:pt x="187" y="1"/>
                    <a:pt x="1" y="869"/>
                    <a:pt x="745" y="869"/>
                  </a:cubicBezTo>
                  <a:cubicBezTo>
                    <a:pt x="1396" y="869"/>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23"/>
            <p:cNvSpPr/>
            <p:nvPr/>
          </p:nvSpPr>
          <p:spPr>
            <a:xfrm>
              <a:off x="4806350" y="1862088"/>
              <a:ext cx="48875" cy="13200"/>
            </a:xfrm>
            <a:custGeom>
              <a:rect b="b" l="l" r="r" t="t"/>
              <a:pathLst>
                <a:path extrusionOk="0" h="528" w="1955">
                  <a:moveTo>
                    <a:pt x="1210" y="1"/>
                  </a:moveTo>
                  <a:cubicBezTo>
                    <a:pt x="869" y="1"/>
                    <a:pt x="0" y="528"/>
                    <a:pt x="745" y="528"/>
                  </a:cubicBezTo>
                  <a:cubicBezTo>
                    <a:pt x="1117" y="528"/>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23"/>
            <p:cNvSpPr/>
            <p:nvPr/>
          </p:nvSpPr>
          <p:spPr>
            <a:xfrm>
              <a:off x="4918025" y="1922588"/>
              <a:ext cx="48875" cy="13975"/>
            </a:xfrm>
            <a:custGeom>
              <a:rect b="b" l="l" r="r" t="t"/>
              <a:pathLst>
                <a:path extrusionOk="0" h="559" w="1955">
                  <a:moveTo>
                    <a:pt x="1210" y="0"/>
                  </a:moveTo>
                  <a:cubicBezTo>
                    <a:pt x="838" y="0"/>
                    <a:pt x="0" y="558"/>
                    <a:pt x="745" y="558"/>
                  </a:cubicBezTo>
                  <a:cubicBezTo>
                    <a:pt x="1086" y="558"/>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23"/>
            <p:cNvSpPr/>
            <p:nvPr/>
          </p:nvSpPr>
          <p:spPr>
            <a:xfrm>
              <a:off x="4854425" y="1950488"/>
              <a:ext cx="47325" cy="17875"/>
            </a:xfrm>
            <a:custGeom>
              <a:rect b="b" l="l" r="r" t="t"/>
              <a:pathLst>
                <a:path extrusionOk="0" h="715" w="1893">
                  <a:moveTo>
                    <a:pt x="1148" y="1"/>
                  </a:moveTo>
                  <a:cubicBezTo>
                    <a:pt x="683" y="1"/>
                    <a:pt x="1" y="714"/>
                    <a:pt x="745" y="714"/>
                  </a:cubicBezTo>
                  <a:cubicBezTo>
                    <a:pt x="1210" y="714"/>
                    <a:pt x="189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23"/>
            <p:cNvSpPr/>
            <p:nvPr/>
          </p:nvSpPr>
          <p:spPr>
            <a:xfrm>
              <a:off x="4842025" y="1910938"/>
              <a:ext cx="45000" cy="10125"/>
            </a:xfrm>
            <a:custGeom>
              <a:rect b="b" l="l" r="r" t="t"/>
              <a:pathLst>
                <a:path extrusionOk="0" h="405" w="1800">
                  <a:moveTo>
                    <a:pt x="1272" y="1"/>
                  </a:moveTo>
                  <a:cubicBezTo>
                    <a:pt x="1055" y="1"/>
                    <a:pt x="0" y="404"/>
                    <a:pt x="528" y="404"/>
                  </a:cubicBezTo>
                  <a:cubicBezTo>
                    <a:pt x="745" y="404"/>
                    <a:pt x="1799"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23"/>
            <p:cNvSpPr/>
            <p:nvPr/>
          </p:nvSpPr>
          <p:spPr>
            <a:xfrm>
              <a:off x="4921125" y="1854338"/>
              <a:ext cx="48875" cy="15525"/>
            </a:xfrm>
            <a:custGeom>
              <a:rect b="b" l="l" r="r" t="t"/>
              <a:pathLst>
                <a:path extrusionOk="0" h="621" w="1955">
                  <a:moveTo>
                    <a:pt x="1210" y="0"/>
                  </a:moveTo>
                  <a:cubicBezTo>
                    <a:pt x="776" y="0"/>
                    <a:pt x="0" y="621"/>
                    <a:pt x="745" y="621"/>
                  </a:cubicBezTo>
                  <a:cubicBezTo>
                    <a:pt x="1179" y="621"/>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23"/>
            <p:cNvSpPr/>
            <p:nvPr/>
          </p:nvSpPr>
          <p:spPr>
            <a:xfrm>
              <a:off x="5008750" y="1891563"/>
              <a:ext cx="48875" cy="15525"/>
            </a:xfrm>
            <a:custGeom>
              <a:rect b="b" l="l" r="r" t="t"/>
              <a:pathLst>
                <a:path extrusionOk="0" h="621" w="1955">
                  <a:moveTo>
                    <a:pt x="1179" y="0"/>
                  </a:moveTo>
                  <a:cubicBezTo>
                    <a:pt x="776" y="0"/>
                    <a:pt x="0" y="621"/>
                    <a:pt x="745" y="621"/>
                  </a:cubicBezTo>
                  <a:cubicBezTo>
                    <a:pt x="1179" y="621"/>
                    <a:pt x="1955"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23"/>
            <p:cNvSpPr/>
            <p:nvPr/>
          </p:nvSpPr>
          <p:spPr>
            <a:xfrm>
              <a:off x="4968425" y="1969113"/>
              <a:ext cx="48875" cy="14750"/>
            </a:xfrm>
            <a:custGeom>
              <a:rect b="b" l="l" r="r" t="t"/>
              <a:pathLst>
                <a:path extrusionOk="0" h="590" w="1955">
                  <a:moveTo>
                    <a:pt x="1210" y="0"/>
                  </a:moveTo>
                  <a:cubicBezTo>
                    <a:pt x="807" y="0"/>
                    <a:pt x="0" y="590"/>
                    <a:pt x="745" y="590"/>
                  </a:cubicBezTo>
                  <a:cubicBezTo>
                    <a:pt x="1148" y="590"/>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23"/>
            <p:cNvSpPr/>
            <p:nvPr/>
          </p:nvSpPr>
          <p:spPr>
            <a:xfrm>
              <a:off x="5039000" y="1976863"/>
              <a:ext cx="48875" cy="13975"/>
            </a:xfrm>
            <a:custGeom>
              <a:rect b="b" l="l" r="r" t="t"/>
              <a:pathLst>
                <a:path extrusionOk="0" h="559" w="1955">
                  <a:moveTo>
                    <a:pt x="1210" y="0"/>
                  </a:moveTo>
                  <a:cubicBezTo>
                    <a:pt x="869" y="0"/>
                    <a:pt x="0" y="559"/>
                    <a:pt x="745" y="559"/>
                  </a:cubicBezTo>
                  <a:cubicBezTo>
                    <a:pt x="1086" y="559"/>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23"/>
            <p:cNvSpPr/>
            <p:nvPr/>
          </p:nvSpPr>
          <p:spPr>
            <a:xfrm>
              <a:off x="5130500" y="1949713"/>
              <a:ext cx="41125" cy="20200"/>
            </a:xfrm>
            <a:custGeom>
              <a:rect b="b" l="l" r="r" t="t"/>
              <a:pathLst>
                <a:path extrusionOk="0" h="808" w="1645">
                  <a:moveTo>
                    <a:pt x="869" y="1"/>
                  </a:moveTo>
                  <a:cubicBezTo>
                    <a:pt x="218" y="1"/>
                    <a:pt x="0" y="807"/>
                    <a:pt x="776" y="807"/>
                  </a:cubicBezTo>
                  <a:cubicBezTo>
                    <a:pt x="1396" y="807"/>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23"/>
            <p:cNvSpPr/>
            <p:nvPr/>
          </p:nvSpPr>
          <p:spPr>
            <a:xfrm>
              <a:off x="5066125" y="1914038"/>
              <a:ext cx="48125" cy="17100"/>
            </a:xfrm>
            <a:custGeom>
              <a:rect b="b" l="l" r="r" t="t"/>
              <a:pathLst>
                <a:path extrusionOk="0" h="684" w="1925">
                  <a:moveTo>
                    <a:pt x="1180" y="1"/>
                  </a:moveTo>
                  <a:cubicBezTo>
                    <a:pt x="714" y="1"/>
                    <a:pt x="1" y="683"/>
                    <a:pt x="745" y="683"/>
                  </a:cubicBezTo>
                  <a:cubicBezTo>
                    <a:pt x="1211" y="683"/>
                    <a:pt x="1924" y="1"/>
                    <a:pt x="1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23"/>
            <p:cNvSpPr/>
            <p:nvPr/>
          </p:nvSpPr>
          <p:spPr>
            <a:xfrm>
              <a:off x="5116550" y="1860538"/>
              <a:ext cx="48875" cy="16325"/>
            </a:xfrm>
            <a:custGeom>
              <a:rect b="b" l="l" r="r" t="t"/>
              <a:pathLst>
                <a:path extrusionOk="0" h="653" w="1955">
                  <a:moveTo>
                    <a:pt x="1179" y="1"/>
                  </a:moveTo>
                  <a:cubicBezTo>
                    <a:pt x="745" y="1"/>
                    <a:pt x="0" y="652"/>
                    <a:pt x="745" y="652"/>
                  </a:cubicBezTo>
                  <a:cubicBezTo>
                    <a:pt x="1179" y="652"/>
                    <a:pt x="195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23"/>
            <p:cNvSpPr/>
            <p:nvPr/>
          </p:nvSpPr>
          <p:spPr>
            <a:xfrm>
              <a:off x="5188650" y="1829513"/>
              <a:ext cx="45800" cy="11675"/>
            </a:xfrm>
            <a:custGeom>
              <a:rect b="b" l="l" r="r" t="t"/>
              <a:pathLst>
                <a:path extrusionOk="0" h="467" w="1832">
                  <a:moveTo>
                    <a:pt x="1273" y="1"/>
                  </a:moveTo>
                  <a:cubicBezTo>
                    <a:pt x="1025" y="1"/>
                    <a:pt x="1" y="466"/>
                    <a:pt x="559" y="466"/>
                  </a:cubicBezTo>
                  <a:cubicBezTo>
                    <a:pt x="807"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23"/>
            <p:cNvSpPr/>
            <p:nvPr/>
          </p:nvSpPr>
          <p:spPr>
            <a:xfrm>
              <a:off x="5237525" y="1794613"/>
              <a:ext cx="48875" cy="14000"/>
            </a:xfrm>
            <a:custGeom>
              <a:rect b="b" l="l" r="r" t="t"/>
              <a:pathLst>
                <a:path extrusionOk="0" h="560" w="1955">
                  <a:moveTo>
                    <a:pt x="1210" y="1"/>
                  </a:moveTo>
                  <a:cubicBezTo>
                    <a:pt x="807" y="1"/>
                    <a:pt x="0" y="559"/>
                    <a:pt x="745" y="559"/>
                  </a:cubicBezTo>
                  <a:cubicBezTo>
                    <a:pt x="1148" y="559"/>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23"/>
            <p:cNvSpPr/>
            <p:nvPr/>
          </p:nvSpPr>
          <p:spPr>
            <a:xfrm>
              <a:off x="5303425" y="1806263"/>
              <a:ext cx="45000" cy="10875"/>
            </a:xfrm>
            <a:custGeom>
              <a:rect b="b" l="l" r="r" t="t"/>
              <a:pathLst>
                <a:path extrusionOk="0" h="435" w="1800">
                  <a:moveTo>
                    <a:pt x="1273" y="0"/>
                  </a:moveTo>
                  <a:cubicBezTo>
                    <a:pt x="1024" y="0"/>
                    <a:pt x="1" y="435"/>
                    <a:pt x="528" y="435"/>
                  </a:cubicBezTo>
                  <a:cubicBezTo>
                    <a:pt x="776" y="435"/>
                    <a:pt x="1800" y="0"/>
                    <a:pt x="1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23"/>
            <p:cNvSpPr/>
            <p:nvPr/>
          </p:nvSpPr>
          <p:spPr>
            <a:xfrm>
              <a:off x="5346075" y="1843488"/>
              <a:ext cx="47325" cy="17075"/>
            </a:xfrm>
            <a:custGeom>
              <a:rect b="b" l="l" r="r" t="t"/>
              <a:pathLst>
                <a:path extrusionOk="0" h="683" w="1893">
                  <a:moveTo>
                    <a:pt x="1149" y="0"/>
                  </a:moveTo>
                  <a:cubicBezTo>
                    <a:pt x="683" y="0"/>
                    <a:pt x="1" y="683"/>
                    <a:pt x="745" y="683"/>
                  </a:cubicBezTo>
                  <a:cubicBezTo>
                    <a:pt x="1211" y="683"/>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23"/>
            <p:cNvSpPr/>
            <p:nvPr/>
          </p:nvSpPr>
          <p:spPr>
            <a:xfrm>
              <a:off x="5274750" y="1901638"/>
              <a:ext cx="48875" cy="15550"/>
            </a:xfrm>
            <a:custGeom>
              <a:rect b="b" l="l" r="r" t="t"/>
              <a:pathLst>
                <a:path extrusionOk="0" h="622" w="1955">
                  <a:moveTo>
                    <a:pt x="1210" y="1"/>
                  </a:moveTo>
                  <a:cubicBezTo>
                    <a:pt x="807" y="1"/>
                    <a:pt x="0" y="621"/>
                    <a:pt x="745" y="621"/>
                  </a:cubicBezTo>
                  <a:cubicBezTo>
                    <a:pt x="1148" y="621"/>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23"/>
            <p:cNvSpPr/>
            <p:nvPr/>
          </p:nvSpPr>
          <p:spPr>
            <a:xfrm>
              <a:off x="5208050" y="1960588"/>
              <a:ext cx="41125" cy="19400"/>
            </a:xfrm>
            <a:custGeom>
              <a:rect b="b" l="l" r="r" t="t"/>
              <a:pathLst>
                <a:path extrusionOk="0" h="776" w="1645">
                  <a:moveTo>
                    <a:pt x="869" y="0"/>
                  </a:moveTo>
                  <a:cubicBezTo>
                    <a:pt x="249" y="0"/>
                    <a:pt x="0" y="776"/>
                    <a:pt x="745" y="776"/>
                  </a:cubicBezTo>
                  <a:cubicBezTo>
                    <a:pt x="1396" y="776"/>
                    <a:pt x="164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23"/>
            <p:cNvSpPr/>
            <p:nvPr/>
          </p:nvSpPr>
          <p:spPr>
            <a:xfrm>
              <a:off x="5159975" y="1891563"/>
              <a:ext cx="48875" cy="15525"/>
            </a:xfrm>
            <a:custGeom>
              <a:rect b="b" l="l" r="r" t="t"/>
              <a:pathLst>
                <a:path extrusionOk="0" h="621" w="1955">
                  <a:moveTo>
                    <a:pt x="1210" y="0"/>
                  </a:moveTo>
                  <a:cubicBezTo>
                    <a:pt x="807" y="0"/>
                    <a:pt x="0" y="621"/>
                    <a:pt x="776" y="621"/>
                  </a:cubicBezTo>
                  <a:cubicBezTo>
                    <a:pt x="1179" y="621"/>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23"/>
            <p:cNvSpPr/>
            <p:nvPr/>
          </p:nvSpPr>
          <p:spPr>
            <a:xfrm>
              <a:off x="5254575" y="1852013"/>
              <a:ext cx="48875" cy="13200"/>
            </a:xfrm>
            <a:custGeom>
              <a:rect b="b" l="l" r="r" t="t"/>
              <a:pathLst>
                <a:path extrusionOk="0" h="528" w="1955">
                  <a:moveTo>
                    <a:pt x="1210" y="0"/>
                  </a:moveTo>
                  <a:cubicBezTo>
                    <a:pt x="838" y="0"/>
                    <a:pt x="1" y="528"/>
                    <a:pt x="745" y="528"/>
                  </a:cubicBezTo>
                  <a:cubicBezTo>
                    <a:pt x="1086" y="528"/>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9" name="Google Shape;2629;p23"/>
          <p:cNvGrpSpPr/>
          <p:nvPr/>
        </p:nvGrpSpPr>
        <p:grpSpPr>
          <a:xfrm rot="-8100000">
            <a:off x="6382755" y="-253048"/>
            <a:ext cx="830250" cy="1464437"/>
            <a:chOff x="2797700" y="3217325"/>
            <a:chExt cx="682725" cy="1204225"/>
          </a:xfrm>
        </p:grpSpPr>
        <p:sp>
          <p:nvSpPr>
            <p:cNvPr id="2630" name="Google Shape;2630;p23"/>
            <p:cNvSpPr/>
            <p:nvPr/>
          </p:nvSpPr>
          <p:spPr>
            <a:xfrm>
              <a:off x="2797700" y="3824925"/>
              <a:ext cx="500825" cy="451000"/>
            </a:xfrm>
            <a:custGeom>
              <a:rect b="b" l="l" r="r" t="t"/>
              <a:pathLst>
                <a:path extrusionOk="0" h="18040" w="20033">
                  <a:moveTo>
                    <a:pt x="1771" y="1417"/>
                  </a:moveTo>
                  <a:cubicBezTo>
                    <a:pt x="5098" y="3779"/>
                    <a:pt x="8428" y="6149"/>
                    <a:pt x="11644" y="8700"/>
                  </a:cubicBezTo>
                  <a:cubicBezTo>
                    <a:pt x="14663" y="11098"/>
                    <a:pt x="17605" y="13317"/>
                    <a:pt x="19046" y="16873"/>
                  </a:cubicBezTo>
                  <a:lnTo>
                    <a:pt x="19046" y="16873"/>
                  </a:lnTo>
                  <a:cubicBezTo>
                    <a:pt x="17333" y="16151"/>
                    <a:pt x="15525" y="16018"/>
                    <a:pt x="13691" y="15680"/>
                  </a:cubicBezTo>
                  <a:cubicBezTo>
                    <a:pt x="10775" y="15183"/>
                    <a:pt x="8759" y="13850"/>
                    <a:pt x="7239" y="11306"/>
                  </a:cubicBezTo>
                  <a:cubicBezTo>
                    <a:pt x="6154" y="9476"/>
                    <a:pt x="5440" y="7429"/>
                    <a:pt x="4479" y="5567"/>
                  </a:cubicBezTo>
                  <a:cubicBezTo>
                    <a:pt x="3681" y="4109"/>
                    <a:pt x="2783" y="2717"/>
                    <a:pt x="1771" y="1417"/>
                  </a:cubicBezTo>
                  <a:close/>
                  <a:moveTo>
                    <a:pt x="548" y="1"/>
                  </a:moveTo>
                  <a:cubicBezTo>
                    <a:pt x="359" y="1"/>
                    <a:pt x="0" y="127"/>
                    <a:pt x="105" y="232"/>
                  </a:cubicBezTo>
                  <a:cubicBezTo>
                    <a:pt x="105" y="232"/>
                    <a:pt x="105" y="232"/>
                    <a:pt x="105" y="232"/>
                  </a:cubicBezTo>
                  <a:lnTo>
                    <a:pt x="105" y="232"/>
                  </a:lnTo>
                  <a:cubicBezTo>
                    <a:pt x="1904" y="2310"/>
                    <a:pt x="3424" y="4606"/>
                    <a:pt x="4572" y="7087"/>
                  </a:cubicBezTo>
                  <a:cubicBezTo>
                    <a:pt x="5409" y="8917"/>
                    <a:pt x="6123" y="10779"/>
                    <a:pt x="7301" y="12423"/>
                  </a:cubicBezTo>
                  <a:cubicBezTo>
                    <a:pt x="10279" y="16641"/>
                    <a:pt x="14963" y="15338"/>
                    <a:pt x="19120" y="17355"/>
                  </a:cubicBezTo>
                  <a:cubicBezTo>
                    <a:pt x="19135" y="17362"/>
                    <a:pt x="19156" y="17366"/>
                    <a:pt x="19181" y="17366"/>
                  </a:cubicBezTo>
                  <a:cubicBezTo>
                    <a:pt x="19196" y="17366"/>
                    <a:pt x="19213" y="17364"/>
                    <a:pt x="19231" y="17362"/>
                  </a:cubicBezTo>
                  <a:lnTo>
                    <a:pt x="19231" y="17362"/>
                  </a:lnTo>
                  <a:cubicBezTo>
                    <a:pt x="19302" y="17562"/>
                    <a:pt x="19369" y="17766"/>
                    <a:pt x="19430" y="17975"/>
                  </a:cubicBezTo>
                  <a:cubicBezTo>
                    <a:pt x="19448" y="18020"/>
                    <a:pt x="19509" y="18039"/>
                    <a:pt x="19584" y="18039"/>
                  </a:cubicBezTo>
                  <a:cubicBezTo>
                    <a:pt x="19766" y="18039"/>
                    <a:pt x="20032" y="17930"/>
                    <a:pt x="19988" y="17820"/>
                  </a:cubicBezTo>
                  <a:cubicBezTo>
                    <a:pt x="18809" y="13787"/>
                    <a:pt x="15894" y="11523"/>
                    <a:pt x="12730" y="8948"/>
                  </a:cubicBezTo>
                  <a:cubicBezTo>
                    <a:pt x="8821" y="5785"/>
                    <a:pt x="4727" y="2900"/>
                    <a:pt x="632" y="15"/>
                  </a:cubicBezTo>
                  <a:cubicBezTo>
                    <a:pt x="613" y="5"/>
                    <a:pt x="583" y="1"/>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23"/>
            <p:cNvSpPr/>
            <p:nvPr/>
          </p:nvSpPr>
          <p:spPr>
            <a:xfrm>
              <a:off x="2799200" y="3824650"/>
              <a:ext cx="633925" cy="527825"/>
            </a:xfrm>
            <a:custGeom>
              <a:rect b="b" l="l" r="r" t="t"/>
              <a:pathLst>
                <a:path extrusionOk="0" h="21113" w="25357">
                  <a:moveTo>
                    <a:pt x="511" y="1"/>
                  </a:moveTo>
                  <a:cubicBezTo>
                    <a:pt x="334" y="1"/>
                    <a:pt x="0" y="142"/>
                    <a:pt x="76" y="243"/>
                  </a:cubicBezTo>
                  <a:lnTo>
                    <a:pt x="45" y="243"/>
                  </a:lnTo>
                  <a:cubicBezTo>
                    <a:pt x="2092" y="2787"/>
                    <a:pt x="4263" y="5206"/>
                    <a:pt x="6621" y="7471"/>
                  </a:cubicBezTo>
                  <a:cubicBezTo>
                    <a:pt x="8854" y="9735"/>
                    <a:pt x="11088" y="12123"/>
                    <a:pt x="13476" y="14202"/>
                  </a:cubicBezTo>
                  <a:cubicBezTo>
                    <a:pt x="14655" y="15256"/>
                    <a:pt x="15927" y="15536"/>
                    <a:pt x="17292" y="16280"/>
                  </a:cubicBezTo>
                  <a:cubicBezTo>
                    <a:pt x="18625" y="17024"/>
                    <a:pt x="19618" y="18234"/>
                    <a:pt x="20766" y="19196"/>
                  </a:cubicBezTo>
                  <a:cubicBezTo>
                    <a:pt x="21763" y="20010"/>
                    <a:pt x="22961" y="21112"/>
                    <a:pt x="24321" y="21112"/>
                  </a:cubicBezTo>
                  <a:cubicBezTo>
                    <a:pt x="24568" y="21112"/>
                    <a:pt x="24820" y="21076"/>
                    <a:pt x="25077" y="20995"/>
                  </a:cubicBezTo>
                  <a:cubicBezTo>
                    <a:pt x="25328" y="20920"/>
                    <a:pt x="25356" y="20783"/>
                    <a:pt x="25177" y="20783"/>
                  </a:cubicBezTo>
                  <a:cubicBezTo>
                    <a:pt x="25134" y="20783"/>
                    <a:pt x="25081" y="20791"/>
                    <a:pt x="25015" y="20809"/>
                  </a:cubicBezTo>
                  <a:cubicBezTo>
                    <a:pt x="24851" y="20858"/>
                    <a:pt x="24683" y="20881"/>
                    <a:pt x="24511" y="20881"/>
                  </a:cubicBezTo>
                  <a:cubicBezTo>
                    <a:pt x="22509" y="20881"/>
                    <a:pt x="20066" y="17774"/>
                    <a:pt x="18781" y="16745"/>
                  </a:cubicBezTo>
                  <a:cubicBezTo>
                    <a:pt x="17664" y="15877"/>
                    <a:pt x="16392" y="15629"/>
                    <a:pt x="15182" y="14915"/>
                  </a:cubicBezTo>
                  <a:cubicBezTo>
                    <a:pt x="14097" y="14233"/>
                    <a:pt x="13228" y="13240"/>
                    <a:pt x="12297" y="12341"/>
                  </a:cubicBezTo>
                  <a:cubicBezTo>
                    <a:pt x="8265" y="8370"/>
                    <a:pt x="4077" y="4493"/>
                    <a:pt x="603" y="26"/>
                  </a:cubicBezTo>
                  <a:cubicBezTo>
                    <a:pt x="586" y="8"/>
                    <a:pt x="553"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23"/>
            <p:cNvSpPr/>
            <p:nvPr/>
          </p:nvSpPr>
          <p:spPr>
            <a:xfrm>
              <a:off x="3258625" y="3484850"/>
              <a:ext cx="221800" cy="706250"/>
            </a:xfrm>
            <a:custGeom>
              <a:rect b="b" l="l" r="r" t="t"/>
              <a:pathLst>
                <a:path extrusionOk="0" h="28250" w="8872">
                  <a:moveTo>
                    <a:pt x="4023" y="1179"/>
                  </a:moveTo>
                  <a:lnTo>
                    <a:pt x="4023" y="1179"/>
                  </a:lnTo>
                  <a:cubicBezTo>
                    <a:pt x="4839" y="3333"/>
                    <a:pt x="5669" y="5467"/>
                    <a:pt x="6452" y="7600"/>
                  </a:cubicBezTo>
                  <a:cubicBezTo>
                    <a:pt x="7414" y="10175"/>
                    <a:pt x="8375" y="12905"/>
                    <a:pt x="8127" y="15696"/>
                  </a:cubicBezTo>
                  <a:cubicBezTo>
                    <a:pt x="7781" y="19683"/>
                    <a:pt x="5201" y="23239"/>
                    <a:pt x="5550" y="27266"/>
                  </a:cubicBezTo>
                  <a:lnTo>
                    <a:pt x="5550" y="27266"/>
                  </a:lnTo>
                  <a:cubicBezTo>
                    <a:pt x="2881" y="24125"/>
                    <a:pt x="1683" y="19726"/>
                    <a:pt x="993" y="15727"/>
                  </a:cubicBezTo>
                  <a:cubicBezTo>
                    <a:pt x="528" y="12967"/>
                    <a:pt x="1644" y="10485"/>
                    <a:pt x="2420" y="7879"/>
                  </a:cubicBezTo>
                  <a:cubicBezTo>
                    <a:pt x="3063" y="5626"/>
                    <a:pt x="3591" y="3420"/>
                    <a:pt x="4023" y="1179"/>
                  </a:cubicBezTo>
                  <a:close/>
                  <a:moveTo>
                    <a:pt x="4046" y="0"/>
                  </a:moveTo>
                  <a:cubicBezTo>
                    <a:pt x="3884" y="0"/>
                    <a:pt x="3692" y="87"/>
                    <a:pt x="3692" y="187"/>
                  </a:cubicBezTo>
                  <a:cubicBezTo>
                    <a:pt x="3690" y="196"/>
                    <a:pt x="3688" y="204"/>
                    <a:pt x="3687" y="213"/>
                  </a:cubicBezTo>
                  <a:lnTo>
                    <a:pt x="3687" y="213"/>
                  </a:lnTo>
                  <a:lnTo>
                    <a:pt x="3661" y="218"/>
                  </a:lnTo>
                  <a:cubicBezTo>
                    <a:pt x="3666" y="233"/>
                    <a:pt x="3672" y="248"/>
                    <a:pt x="3677" y="263"/>
                  </a:cubicBezTo>
                  <a:lnTo>
                    <a:pt x="3677" y="263"/>
                  </a:lnTo>
                  <a:cubicBezTo>
                    <a:pt x="3152" y="3091"/>
                    <a:pt x="2474" y="5888"/>
                    <a:pt x="1644" y="8655"/>
                  </a:cubicBezTo>
                  <a:cubicBezTo>
                    <a:pt x="931" y="11074"/>
                    <a:pt x="0" y="13339"/>
                    <a:pt x="435" y="15882"/>
                  </a:cubicBezTo>
                  <a:cubicBezTo>
                    <a:pt x="1179" y="20225"/>
                    <a:pt x="2513" y="25002"/>
                    <a:pt x="5677" y="28197"/>
                  </a:cubicBezTo>
                  <a:cubicBezTo>
                    <a:pt x="5681" y="28201"/>
                    <a:pt x="5685" y="28205"/>
                    <a:pt x="5690" y="28208"/>
                  </a:cubicBezTo>
                  <a:lnTo>
                    <a:pt x="5690" y="28208"/>
                  </a:lnTo>
                  <a:cubicBezTo>
                    <a:pt x="5712" y="28237"/>
                    <a:pt x="5760" y="28250"/>
                    <a:pt x="5817" y="28250"/>
                  </a:cubicBezTo>
                  <a:cubicBezTo>
                    <a:pt x="5990" y="28250"/>
                    <a:pt x="6256" y="28138"/>
                    <a:pt x="6235" y="28011"/>
                  </a:cubicBezTo>
                  <a:cubicBezTo>
                    <a:pt x="5336" y="23420"/>
                    <a:pt x="8593" y="19481"/>
                    <a:pt x="8717" y="14983"/>
                  </a:cubicBezTo>
                  <a:cubicBezTo>
                    <a:pt x="8872" y="9958"/>
                    <a:pt x="5987" y="4715"/>
                    <a:pt x="4250" y="94"/>
                  </a:cubicBezTo>
                  <a:cubicBezTo>
                    <a:pt x="4217" y="27"/>
                    <a:pt x="4136" y="0"/>
                    <a:pt x="40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23"/>
            <p:cNvSpPr/>
            <p:nvPr/>
          </p:nvSpPr>
          <p:spPr>
            <a:xfrm>
              <a:off x="3342800" y="3512850"/>
              <a:ext cx="102725" cy="837725"/>
            </a:xfrm>
            <a:custGeom>
              <a:rect b="b" l="l" r="r" t="t"/>
              <a:pathLst>
                <a:path extrusionOk="0" h="33509" w="4109">
                  <a:moveTo>
                    <a:pt x="467" y="0"/>
                  </a:moveTo>
                  <a:cubicBezTo>
                    <a:pt x="285" y="0"/>
                    <a:pt x="0" y="124"/>
                    <a:pt x="45" y="214"/>
                  </a:cubicBezTo>
                  <a:lnTo>
                    <a:pt x="14" y="214"/>
                  </a:lnTo>
                  <a:cubicBezTo>
                    <a:pt x="2496" y="5612"/>
                    <a:pt x="263" y="11567"/>
                    <a:pt x="449" y="17213"/>
                  </a:cubicBezTo>
                  <a:cubicBezTo>
                    <a:pt x="604" y="20067"/>
                    <a:pt x="1100" y="22889"/>
                    <a:pt x="1969" y="25619"/>
                  </a:cubicBezTo>
                  <a:cubicBezTo>
                    <a:pt x="2682" y="28101"/>
                    <a:pt x="3582" y="30799"/>
                    <a:pt x="3023" y="33405"/>
                  </a:cubicBezTo>
                  <a:cubicBezTo>
                    <a:pt x="3011" y="33478"/>
                    <a:pt x="3090" y="33508"/>
                    <a:pt x="3192" y="33508"/>
                  </a:cubicBezTo>
                  <a:cubicBezTo>
                    <a:pt x="3350" y="33508"/>
                    <a:pt x="3563" y="33437"/>
                    <a:pt x="3582" y="33343"/>
                  </a:cubicBezTo>
                  <a:cubicBezTo>
                    <a:pt x="4109" y="30861"/>
                    <a:pt x="3364" y="28349"/>
                    <a:pt x="2682" y="25991"/>
                  </a:cubicBezTo>
                  <a:cubicBezTo>
                    <a:pt x="1907" y="23293"/>
                    <a:pt x="1224" y="20594"/>
                    <a:pt x="1069" y="17740"/>
                  </a:cubicBezTo>
                  <a:cubicBezTo>
                    <a:pt x="728" y="11940"/>
                    <a:pt x="3178" y="5643"/>
                    <a:pt x="604" y="59"/>
                  </a:cubicBezTo>
                  <a:cubicBezTo>
                    <a:pt x="587" y="17"/>
                    <a:pt x="534" y="0"/>
                    <a:pt x="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23"/>
            <p:cNvSpPr/>
            <p:nvPr/>
          </p:nvSpPr>
          <p:spPr>
            <a:xfrm>
              <a:off x="3139775" y="3858825"/>
              <a:ext cx="334875" cy="562725"/>
            </a:xfrm>
            <a:custGeom>
              <a:rect b="b" l="l" r="r" t="t"/>
              <a:pathLst>
                <a:path extrusionOk="0" h="22509" w="13395">
                  <a:moveTo>
                    <a:pt x="389" y="1"/>
                  </a:moveTo>
                  <a:cubicBezTo>
                    <a:pt x="207" y="1"/>
                    <a:pt x="0" y="127"/>
                    <a:pt x="39" y="303"/>
                  </a:cubicBezTo>
                  <a:cubicBezTo>
                    <a:pt x="2149" y="8585"/>
                    <a:pt x="8725" y="15068"/>
                    <a:pt x="12788" y="22420"/>
                  </a:cubicBezTo>
                  <a:cubicBezTo>
                    <a:pt x="12824" y="22482"/>
                    <a:pt x="12894" y="22509"/>
                    <a:pt x="12970" y="22509"/>
                  </a:cubicBezTo>
                  <a:cubicBezTo>
                    <a:pt x="13160" y="22509"/>
                    <a:pt x="13395" y="22348"/>
                    <a:pt x="13285" y="22171"/>
                  </a:cubicBezTo>
                  <a:cubicBezTo>
                    <a:pt x="9252" y="14851"/>
                    <a:pt x="2707" y="8399"/>
                    <a:pt x="629" y="148"/>
                  </a:cubicBezTo>
                  <a:cubicBezTo>
                    <a:pt x="594" y="44"/>
                    <a:pt x="496" y="1"/>
                    <a:pt x="3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23"/>
            <p:cNvSpPr/>
            <p:nvPr/>
          </p:nvSpPr>
          <p:spPr>
            <a:xfrm>
              <a:off x="2926700" y="3217325"/>
              <a:ext cx="246850" cy="708075"/>
            </a:xfrm>
            <a:custGeom>
              <a:rect b="b" l="l" r="r" t="t"/>
              <a:pathLst>
                <a:path extrusionOk="0" h="28323" w="9874">
                  <a:moveTo>
                    <a:pt x="1803" y="1094"/>
                  </a:moveTo>
                  <a:cubicBezTo>
                    <a:pt x="2973" y="3036"/>
                    <a:pt x="4212" y="4983"/>
                    <a:pt x="5305" y="6979"/>
                  </a:cubicBezTo>
                  <a:cubicBezTo>
                    <a:pt x="6081" y="8313"/>
                    <a:pt x="6515" y="9833"/>
                    <a:pt x="6515" y="11384"/>
                  </a:cubicBezTo>
                  <a:cubicBezTo>
                    <a:pt x="6484" y="12718"/>
                    <a:pt x="6174" y="14021"/>
                    <a:pt x="6205" y="15354"/>
                  </a:cubicBezTo>
                  <a:cubicBezTo>
                    <a:pt x="6205" y="17495"/>
                    <a:pt x="7042" y="19542"/>
                    <a:pt x="7570" y="21558"/>
                  </a:cubicBezTo>
                  <a:cubicBezTo>
                    <a:pt x="8064" y="23536"/>
                    <a:pt x="8534" y="25490"/>
                    <a:pt x="9088" y="27441"/>
                  </a:cubicBezTo>
                  <a:lnTo>
                    <a:pt x="9088" y="27441"/>
                  </a:lnTo>
                  <a:cubicBezTo>
                    <a:pt x="5794" y="24842"/>
                    <a:pt x="3483" y="20703"/>
                    <a:pt x="2234" y="16781"/>
                  </a:cubicBezTo>
                  <a:cubicBezTo>
                    <a:pt x="685" y="11810"/>
                    <a:pt x="1450" y="6261"/>
                    <a:pt x="1803" y="1094"/>
                  </a:cubicBezTo>
                  <a:close/>
                  <a:moveTo>
                    <a:pt x="1642" y="1"/>
                  </a:moveTo>
                  <a:cubicBezTo>
                    <a:pt x="1488" y="1"/>
                    <a:pt x="1304" y="96"/>
                    <a:pt x="1304" y="217"/>
                  </a:cubicBezTo>
                  <a:cubicBezTo>
                    <a:pt x="994" y="5863"/>
                    <a:pt x="1" y="11973"/>
                    <a:pt x="1862" y="17433"/>
                  </a:cubicBezTo>
                  <a:cubicBezTo>
                    <a:pt x="3289" y="21558"/>
                    <a:pt x="5740" y="25746"/>
                    <a:pt x="9369" y="28289"/>
                  </a:cubicBezTo>
                  <a:cubicBezTo>
                    <a:pt x="9397" y="28308"/>
                    <a:pt x="9432" y="28318"/>
                    <a:pt x="9471" y="28320"/>
                  </a:cubicBezTo>
                  <a:lnTo>
                    <a:pt x="9471" y="28320"/>
                  </a:lnTo>
                  <a:cubicBezTo>
                    <a:pt x="9484" y="28321"/>
                    <a:pt x="9498" y="28322"/>
                    <a:pt x="9512" y="28322"/>
                  </a:cubicBezTo>
                  <a:cubicBezTo>
                    <a:pt x="9674" y="28322"/>
                    <a:pt x="9870" y="28220"/>
                    <a:pt x="9870" y="28080"/>
                  </a:cubicBezTo>
                  <a:lnTo>
                    <a:pt x="9870" y="28080"/>
                  </a:lnTo>
                  <a:cubicBezTo>
                    <a:pt x="9874" y="28054"/>
                    <a:pt x="9869" y="28027"/>
                    <a:pt x="9853" y="28001"/>
                  </a:cubicBezTo>
                  <a:lnTo>
                    <a:pt x="9853" y="28001"/>
                  </a:lnTo>
                  <a:cubicBezTo>
                    <a:pt x="9207" y="25812"/>
                    <a:pt x="8683" y="23623"/>
                    <a:pt x="8128" y="21434"/>
                  </a:cubicBezTo>
                  <a:cubicBezTo>
                    <a:pt x="7384" y="18580"/>
                    <a:pt x="6608" y="16130"/>
                    <a:pt x="6918" y="13152"/>
                  </a:cubicBezTo>
                  <a:cubicBezTo>
                    <a:pt x="7166" y="10888"/>
                    <a:pt x="7042" y="9089"/>
                    <a:pt x="5988" y="7041"/>
                  </a:cubicBezTo>
                  <a:cubicBezTo>
                    <a:pt x="4716" y="4653"/>
                    <a:pt x="3227" y="2388"/>
                    <a:pt x="1831" y="93"/>
                  </a:cubicBezTo>
                  <a:cubicBezTo>
                    <a:pt x="1799" y="28"/>
                    <a:pt x="1725" y="1"/>
                    <a:pt x="1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23"/>
            <p:cNvSpPr/>
            <p:nvPr/>
          </p:nvSpPr>
          <p:spPr>
            <a:xfrm>
              <a:off x="2975275" y="3249325"/>
              <a:ext cx="199675" cy="674700"/>
            </a:xfrm>
            <a:custGeom>
              <a:rect b="b" l="l" r="r" t="t"/>
              <a:pathLst>
                <a:path extrusionOk="0" h="26988" w="7987">
                  <a:moveTo>
                    <a:pt x="427" y="1"/>
                  </a:moveTo>
                  <a:cubicBezTo>
                    <a:pt x="246" y="1"/>
                    <a:pt x="1" y="113"/>
                    <a:pt x="43" y="240"/>
                  </a:cubicBezTo>
                  <a:cubicBezTo>
                    <a:pt x="881" y="2970"/>
                    <a:pt x="633" y="5699"/>
                    <a:pt x="788" y="8491"/>
                  </a:cubicBezTo>
                  <a:cubicBezTo>
                    <a:pt x="943" y="10724"/>
                    <a:pt x="1284" y="12958"/>
                    <a:pt x="1842" y="15129"/>
                  </a:cubicBezTo>
                  <a:cubicBezTo>
                    <a:pt x="2928" y="19348"/>
                    <a:pt x="4603" y="23535"/>
                    <a:pt x="7364" y="26947"/>
                  </a:cubicBezTo>
                  <a:cubicBezTo>
                    <a:pt x="7385" y="26976"/>
                    <a:pt x="7431" y="26988"/>
                    <a:pt x="7487" y="26988"/>
                  </a:cubicBezTo>
                  <a:cubicBezTo>
                    <a:pt x="7677" y="26988"/>
                    <a:pt x="7987" y="26850"/>
                    <a:pt x="7891" y="26730"/>
                  </a:cubicBezTo>
                  <a:cubicBezTo>
                    <a:pt x="5037" y="23194"/>
                    <a:pt x="3331" y="18789"/>
                    <a:pt x="2277" y="14416"/>
                  </a:cubicBezTo>
                  <a:cubicBezTo>
                    <a:pt x="1780" y="12430"/>
                    <a:pt x="1470" y="10383"/>
                    <a:pt x="1346" y="8367"/>
                  </a:cubicBezTo>
                  <a:cubicBezTo>
                    <a:pt x="1191" y="5575"/>
                    <a:pt x="1439" y="2814"/>
                    <a:pt x="602" y="85"/>
                  </a:cubicBezTo>
                  <a:cubicBezTo>
                    <a:pt x="582" y="25"/>
                    <a:pt x="512" y="1"/>
                    <a:pt x="4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7" name="Google Shape;2637;p23"/>
          <p:cNvSpPr/>
          <p:nvPr/>
        </p:nvSpPr>
        <p:spPr>
          <a:xfrm flipH="1" rot="10799784">
            <a:off x="1321967" y="-445927"/>
            <a:ext cx="1751608" cy="1566088"/>
          </a:xfrm>
          <a:custGeom>
            <a:rect b="b" l="l" r="r" t="t"/>
            <a:pathLst>
              <a:path extrusionOk="0" h="39391" w="44049">
                <a:moveTo>
                  <a:pt x="41815" y="18643"/>
                </a:moveTo>
                <a:lnTo>
                  <a:pt x="41815" y="18643"/>
                </a:lnTo>
                <a:cubicBezTo>
                  <a:pt x="36665" y="23993"/>
                  <a:pt x="31303" y="29104"/>
                  <a:pt x="25751" y="33974"/>
                </a:cubicBezTo>
                <a:lnTo>
                  <a:pt x="25751" y="33974"/>
                </a:lnTo>
                <a:cubicBezTo>
                  <a:pt x="31957" y="31422"/>
                  <a:pt x="37381" y="27268"/>
                  <a:pt x="41474" y="21931"/>
                </a:cubicBezTo>
                <a:cubicBezTo>
                  <a:pt x="42249" y="20969"/>
                  <a:pt x="42869" y="19356"/>
                  <a:pt x="41815" y="18643"/>
                </a:cubicBezTo>
                <a:close/>
                <a:moveTo>
                  <a:pt x="2792" y="17030"/>
                </a:moveTo>
                <a:lnTo>
                  <a:pt x="2792" y="17030"/>
                </a:lnTo>
                <a:cubicBezTo>
                  <a:pt x="6077" y="25551"/>
                  <a:pt x="13820" y="31335"/>
                  <a:pt x="21393" y="36562"/>
                </a:cubicBezTo>
                <a:lnTo>
                  <a:pt x="21393" y="36562"/>
                </a:lnTo>
                <a:cubicBezTo>
                  <a:pt x="18871" y="27306"/>
                  <a:pt x="11868" y="19972"/>
                  <a:pt x="2792" y="17030"/>
                </a:cubicBezTo>
                <a:close/>
                <a:moveTo>
                  <a:pt x="24847" y="0"/>
                </a:moveTo>
                <a:lnTo>
                  <a:pt x="24847" y="0"/>
                </a:lnTo>
                <a:cubicBezTo>
                  <a:pt x="20535" y="11105"/>
                  <a:pt x="25778" y="23916"/>
                  <a:pt x="22738" y="35424"/>
                </a:cubicBezTo>
                <a:cubicBezTo>
                  <a:pt x="22148" y="23544"/>
                  <a:pt x="19977" y="11787"/>
                  <a:pt x="16317" y="465"/>
                </a:cubicBezTo>
                <a:cubicBezTo>
                  <a:pt x="12719" y="5677"/>
                  <a:pt x="13525" y="12687"/>
                  <a:pt x="15541" y="18674"/>
                </a:cubicBezTo>
                <a:cubicBezTo>
                  <a:pt x="17554" y="24618"/>
                  <a:pt x="20678" y="30315"/>
                  <a:pt x="21400" y="36566"/>
                </a:cubicBezTo>
                <a:lnTo>
                  <a:pt x="21400" y="36566"/>
                </a:lnTo>
                <a:cubicBezTo>
                  <a:pt x="21398" y="36565"/>
                  <a:pt x="21395" y="36563"/>
                  <a:pt x="21393" y="36562"/>
                </a:cubicBezTo>
                <a:lnTo>
                  <a:pt x="21393" y="36562"/>
                </a:lnTo>
                <a:cubicBezTo>
                  <a:pt x="21397" y="36575"/>
                  <a:pt x="21400" y="36589"/>
                  <a:pt x="21404" y="36603"/>
                </a:cubicBezTo>
                <a:cubicBezTo>
                  <a:pt x="21403" y="36591"/>
                  <a:pt x="21401" y="36579"/>
                  <a:pt x="21400" y="36566"/>
                </a:cubicBezTo>
                <a:lnTo>
                  <a:pt x="21400" y="36566"/>
                </a:lnTo>
                <a:cubicBezTo>
                  <a:pt x="21764" y="36818"/>
                  <a:pt x="22127" y="37067"/>
                  <a:pt x="22490" y="37316"/>
                </a:cubicBezTo>
                <a:cubicBezTo>
                  <a:pt x="17961" y="35052"/>
                  <a:pt x="13215" y="33253"/>
                  <a:pt x="8314" y="31950"/>
                </a:cubicBezTo>
                <a:cubicBezTo>
                  <a:pt x="6992" y="31601"/>
                  <a:pt x="5548" y="31314"/>
                  <a:pt x="4169" y="31314"/>
                </a:cubicBezTo>
                <a:cubicBezTo>
                  <a:pt x="2603" y="31314"/>
                  <a:pt x="1122" y="31684"/>
                  <a:pt x="1" y="32756"/>
                </a:cubicBezTo>
                <a:cubicBezTo>
                  <a:pt x="5259" y="37064"/>
                  <a:pt x="11824" y="39390"/>
                  <a:pt x="18562" y="39390"/>
                </a:cubicBezTo>
                <a:cubicBezTo>
                  <a:pt x="19734" y="39390"/>
                  <a:pt x="20910" y="39320"/>
                  <a:pt x="22086" y="39177"/>
                </a:cubicBezTo>
                <a:cubicBezTo>
                  <a:pt x="22941" y="39305"/>
                  <a:pt x="23802" y="39364"/>
                  <a:pt x="24666" y="39364"/>
                </a:cubicBezTo>
                <a:cubicBezTo>
                  <a:pt x="31384" y="39364"/>
                  <a:pt x="38276" y="35758"/>
                  <a:pt x="44048" y="32322"/>
                </a:cubicBezTo>
                <a:cubicBezTo>
                  <a:pt x="42166" y="31703"/>
                  <a:pt x="40239" y="31445"/>
                  <a:pt x="38294" y="31445"/>
                </a:cubicBezTo>
                <a:cubicBezTo>
                  <a:pt x="34072" y="31445"/>
                  <a:pt x="29766" y="32665"/>
                  <a:pt x="25642" y="34070"/>
                </a:cubicBezTo>
                <a:lnTo>
                  <a:pt x="25642" y="34070"/>
                </a:lnTo>
                <a:cubicBezTo>
                  <a:pt x="25244" y="34419"/>
                  <a:pt x="24844" y="34767"/>
                  <a:pt x="24444" y="35114"/>
                </a:cubicBezTo>
                <a:cubicBezTo>
                  <a:pt x="24692" y="34819"/>
                  <a:pt x="24940" y="34523"/>
                  <a:pt x="25187" y="34226"/>
                </a:cubicBezTo>
                <a:lnTo>
                  <a:pt x="25187" y="34226"/>
                </a:lnTo>
                <a:cubicBezTo>
                  <a:pt x="24935" y="34313"/>
                  <a:pt x="24684" y="34400"/>
                  <a:pt x="24435" y="34488"/>
                </a:cubicBezTo>
                <a:lnTo>
                  <a:pt x="24435" y="34488"/>
                </a:lnTo>
                <a:cubicBezTo>
                  <a:pt x="24697" y="34391"/>
                  <a:pt x="24958" y="34292"/>
                  <a:pt x="25217" y="34189"/>
                </a:cubicBezTo>
                <a:lnTo>
                  <a:pt x="25217" y="34189"/>
                </a:lnTo>
                <a:cubicBezTo>
                  <a:pt x="25207" y="34202"/>
                  <a:pt x="25197" y="34214"/>
                  <a:pt x="25187" y="34226"/>
                </a:cubicBezTo>
                <a:lnTo>
                  <a:pt x="25187" y="34226"/>
                </a:lnTo>
                <a:cubicBezTo>
                  <a:pt x="25338" y="34174"/>
                  <a:pt x="25490" y="34122"/>
                  <a:pt x="25642" y="34070"/>
                </a:cubicBezTo>
                <a:lnTo>
                  <a:pt x="25642" y="34070"/>
                </a:lnTo>
                <a:cubicBezTo>
                  <a:pt x="25679" y="34038"/>
                  <a:pt x="25715" y="34006"/>
                  <a:pt x="25751" y="33974"/>
                </a:cubicBezTo>
                <a:lnTo>
                  <a:pt x="25751" y="33974"/>
                </a:lnTo>
                <a:cubicBezTo>
                  <a:pt x="25574" y="34047"/>
                  <a:pt x="25396" y="34119"/>
                  <a:pt x="25217" y="34189"/>
                </a:cubicBezTo>
                <a:lnTo>
                  <a:pt x="25217" y="34189"/>
                </a:lnTo>
                <a:cubicBezTo>
                  <a:pt x="28692" y="30012"/>
                  <a:pt x="32008" y="25700"/>
                  <a:pt x="34463" y="20876"/>
                </a:cubicBezTo>
                <a:cubicBezTo>
                  <a:pt x="37100" y="15665"/>
                  <a:pt x="38651" y="9771"/>
                  <a:pt x="37937" y="4002"/>
                </a:cubicBezTo>
                <a:lnTo>
                  <a:pt x="37937" y="4002"/>
                </a:lnTo>
                <a:cubicBezTo>
                  <a:pt x="29779" y="11012"/>
                  <a:pt x="31920" y="24722"/>
                  <a:pt x="25406" y="33315"/>
                </a:cubicBezTo>
                <a:cubicBezTo>
                  <a:pt x="30834" y="23047"/>
                  <a:pt x="30617" y="10050"/>
                  <a:pt x="24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8" name="Google Shape;2638;p23"/>
          <p:cNvGrpSpPr/>
          <p:nvPr/>
        </p:nvGrpSpPr>
        <p:grpSpPr>
          <a:xfrm flipH="1" rot="-1844995">
            <a:off x="3700491" y="4073717"/>
            <a:ext cx="1152957" cy="1851573"/>
            <a:chOff x="2402100" y="3854125"/>
            <a:chExt cx="435600" cy="698825"/>
          </a:xfrm>
        </p:grpSpPr>
        <p:sp>
          <p:nvSpPr>
            <p:cNvPr id="2639" name="Google Shape;2639;p23"/>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23"/>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23"/>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23"/>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23"/>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23"/>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23"/>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23"/>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23"/>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23"/>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23"/>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23"/>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23"/>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2" name="Google Shape;2652;p23"/>
          <p:cNvGrpSpPr/>
          <p:nvPr/>
        </p:nvGrpSpPr>
        <p:grpSpPr>
          <a:xfrm rot="-729370">
            <a:off x="-351059" y="2414925"/>
            <a:ext cx="1481061" cy="2494697"/>
            <a:chOff x="3026750" y="1552825"/>
            <a:chExt cx="1108700" cy="1867600"/>
          </a:xfrm>
        </p:grpSpPr>
        <p:sp>
          <p:nvSpPr>
            <p:cNvPr id="2653" name="Google Shape;2653;p23"/>
            <p:cNvSpPr/>
            <p:nvPr/>
          </p:nvSpPr>
          <p:spPr>
            <a:xfrm>
              <a:off x="3517625" y="1552825"/>
              <a:ext cx="235775" cy="558625"/>
            </a:xfrm>
            <a:custGeom>
              <a:rect b="b" l="l" r="r" t="t"/>
              <a:pathLst>
                <a:path extrusionOk="0" h="22345" w="9431">
                  <a:moveTo>
                    <a:pt x="5310" y="1463"/>
                  </a:moveTo>
                  <a:cubicBezTo>
                    <a:pt x="5816" y="2596"/>
                    <a:pt x="6477" y="3510"/>
                    <a:pt x="7197" y="4604"/>
                  </a:cubicBezTo>
                  <a:cubicBezTo>
                    <a:pt x="8283" y="6279"/>
                    <a:pt x="8190" y="8233"/>
                    <a:pt x="8159" y="10156"/>
                  </a:cubicBezTo>
                  <a:cubicBezTo>
                    <a:pt x="8058" y="13394"/>
                    <a:pt x="7585" y="16612"/>
                    <a:pt x="6758" y="19742"/>
                  </a:cubicBezTo>
                  <a:lnTo>
                    <a:pt x="6758" y="19742"/>
                  </a:lnTo>
                  <a:cubicBezTo>
                    <a:pt x="4215" y="14312"/>
                    <a:pt x="1810" y="6507"/>
                    <a:pt x="5310" y="1463"/>
                  </a:cubicBezTo>
                  <a:close/>
                  <a:moveTo>
                    <a:pt x="5701" y="0"/>
                  </a:moveTo>
                  <a:cubicBezTo>
                    <a:pt x="5466" y="0"/>
                    <a:pt x="5197" y="121"/>
                    <a:pt x="5057" y="261"/>
                  </a:cubicBezTo>
                  <a:cubicBezTo>
                    <a:pt x="0" y="5883"/>
                    <a:pt x="3244" y="15384"/>
                    <a:pt x="6282" y="21407"/>
                  </a:cubicBezTo>
                  <a:lnTo>
                    <a:pt x="6282" y="21407"/>
                  </a:lnTo>
                  <a:cubicBezTo>
                    <a:pt x="6236" y="21555"/>
                    <a:pt x="6190" y="21703"/>
                    <a:pt x="6143" y="21850"/>
                  </a:cubicBezTo>
                  <a:cubicBezTo>
                    <a:pt x="6045" y="22174"/>
                    <a:pt x="6303" y="22320"/>
                    <a:pt x="6593" y="22320"/>
                  </a:cubicBezTo>
                  <a:cubicBezTo>
                    <a:pt x="6663" y="22320"/>
                    <a:pt x="6735" y="22312"/>
                    <a:pt x="6805" y="22295"/>
                  </a:cubicBezTo>
                  <a:lnTo>
                    <a:pt x="6805" y="22295"/>
                  </a:lnTo>
                  <a:cubicBezTo>
                    <a:pt x="6870" y="22329"/>
                    <a:pt x="6950" y="22344"/>
                    <a:pt x="7034" y="22344"/>
                  </a:cubicBezTo>
                  <a:cubicBezTo>
                    <a:pt x="7411" y="22344"/>
                    <a:pt x="7890" y="22035"/>
                    <a:pt x="7694" y="21664"/>
                  </a:cubicBezTo>
                  <a:lnTo>
                    <a:pt x="7694" y="21633"/>
                  </a:lnTo>
                  <a:cubicBezTo>
                    <a:pt x="7619" y="21491"/>
                    <a:pt x="7545" y="21347"/>
                    <a:pt x="7470" y="21200"/>
                  </a:cubicBezTo>
                  <a:lnTo>
                    <a:pt x="7470" y="21200"/>
                  </a:lnTo>
                  <a:cubicBezTo>
                    <a:pt x="8558" y="17592"/>
                    <a:pt x="9160" y="13854"/>
                    <a:pt x="9276" y="10063"/>
                  </a:cubicBezTo>
                  <a:cubicBezTo>
                    <a:pt x="9338" y="8512"/>
                    <a:pt x="9431" y="6744"/>
                    <a:pt x="8841" y="5255"/>
                  </a:cubicBezTo>
                  <a:cubicBezTo>
                    <a:pt x="8159" y="3456"/>
                    <a:pt x="6701" y="2153"/>
                    <a:pt x="6112" y="261"/>
                  </a:cubicBezTo>
                  <a:cubicBezTo>
                    <a:pt x="6044" y="72"/>
                    <a:pt x="5882" y="0"/>
                    <a:pt x="57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23"/>
            <p:cNvSpPr/>
            <p:nvPr/>
          </p:nvSpPr>
          <p:spPr>
            <a:xfrm>
              <a:off x="3666525" y="1821075"/>
              <a:ext cx="411675" cy="323500"/>
            </a:xfrm>
            <a:custGeom>
              <a:rect b="b" l="l" r="r" t="t"/>
              <a:pathLst>
                <a:path extrusionOk="0" h="12940" w="16467">
                  <a:moveTo>
                    <a:pt x="15040" y="1041"/>
                  </a:moveTo>
                  <a:lnTo>
                    <a:pt x="15040" y="1041"/>
                  </a:lnTo>
                  <a:cubicBezTo>
                    <a:pt x="12704" y="6579"/>
                    <a:pt x="7732" y="10769"/>
                    <a:pt x="1765" y="11814"/>
                  </a:cubicBezTo>
                  <a:lnTo>
                    <a:pt x="1765" y="11814"/>
                  </a:lnTo>
                  <a:cubicBezTo>
                    <a:pt x="1538" y="8000"/>
                    <a:pt x="5542" y="4523"/>
                    <a:pt x="8779" y="3210"/>
                  </a:cubicBezTo>
                  <a:cubicBezTo>
                    <a:pt x="10861" y="2333"/>
                    <a:pt x="13084" y="2063"/>
                    <a:pt x="15040" y="1041"/>
                  </a:cubicBezTo>
                  <a:close/>
                  <a:moveTo>
                    <a:pt x="16295" y="1"/>
                  </a:moveTo>
                  <a:cubicBezTo>
                    <a:pt x="16016" y="1"/>
                    <a:pt x="15444" y="197"/>
                    <a:pt x="15355" y="264"/>
                  </a:cubicBezTo>
                  <a:cubicBezTo>
                    <a:pt x="13618" y="1659"/>
                    <a:pt x="11447" y="1908"/>
                    <a:pt x="9399" y="2590"/>
                  </a:cubicBezTo>
                  <a:cubicBezTo>
                    <a:pt x="7972" y="3024"/>
                    <a:pt x="6670" y="3738"/>
                    <a:pt x="5491" y="4606"/>
                  </a:cubicBezTo>
                  <a:cubicBezTo>
                    <a:pt x="2854" y="6591"/>
                    <a:pt x="0" y="9259"/>
                    <a:pt x="745" y="12857"/>
                  </a:cubicBezTo>
                  <a:cubicBezTo>
                    <a:pt x="753" y="12915"/>
                    <a:pt x="839" y="12940"/>
                    <a:pt x="959" y="12940"/>
                  </a:cubicBezTo>
                  <a:cubicBezTo>
                    <a:pt x="1290" y="12940"/>
                    <a:pt x="1884" y="12752"/>
                    <a:pt x="1862" y="12547"/>
                  </a:cubicBezTo>
                  <a:cubicBezTo>
                    <a:pt x="1838" y="12432"/>
                    <a:pt x="1819" y="12317"/>
                    <a:pt x="1803" y="12202"/>
                  </a:cubicBezTo>
                  <a:lnTo>
                    <a:pt x="1803" y="12202"/>
                  </a:lnTo>
                  <a:cubicBezTo>
                    <a:pt x="8417" y="10962"/>
                    <a:pt x="14057" y="6474"/>
                    <a:pt x="16441" y="108"/>
                  </a:cubicBezTo>
                  <a:cubicBezTo>
                    <a:pt x="16467" y="30"/>
                    <a:pt x="16403" y="1"/>
                    <a:pt x="16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23"/>
            <p:cNvSpPr/>
            <p:nvPr/>
          </p:nvSpPr>
          <p:spPr>
            <a:xfrm>
              <a:off x="3382700" y="1934550"/>
              <a:ext cx="340975" cy="237375"/>
            </a:xfrm>
            <a:custGeom>
              <a:rect b="b" l="l" r="r" t="t"/>
              <a:pathLst>
                <a:path extrusionOk="0" h="9495" w="13639">
                  <a:moveTo>
                    <a:pt x="2456" y="642"/>
                  </a:moveTo>
                  <a:cubicBezTo>
                    <a:pt x="6549" y="642"/>
                    <a:pt x="10686" y="4748"/>
                    <a:pt x="12256" y="8297"/>
                  </a:cubicBezTo>
                  <a:lnTo>
                    <a:pt x="12256" y="8297"/>
                  </a:lnTo>
                  <a:cubicBezTo>
                    <a:pt x="11701" y="8764"/>
                    <a:pt x="11154" y="8960"/>
                    <a:pt x="10625" y="8960"/>
                  </a:cubicBezTo>
                  <a:cubicBezTo>
                    <a:pt x="8371" y="8960"/>
                    <a:pt x="6435" y="5395"/>
                    <a:pt x="5522" y="3914"/>
                  </a:cubicBezTo>
                  <a:cubicBezTo>
                    <a:pt x="4679" y="2525"/>
                    <a:pt x="3697" y="1334"/>
                    <a:pt x="2322" y="643"/>
                  </a:cubicBezTo>
                  <a:lnTo>
                    <a:pt x="2322" y="643"/>
                  </a:lnTo>
                  <a:cubicBezTo>
                    <a:pt x="2367" y="642"/>
                    <a:pt x="2411" y="642"/>
                    <a:pt x="2456" y="642"/>
                  </a:cubicBezTo>
                  <a:close/>
                  <a:moveTo>
                    <a:pt x="2712" y="1"/>
                  </a:moveTo>
                  <a:cubicBezTo>
                    <a:pt x="2068" y="1"/>
                    <a:pt x="1420" y="81"/>
                    <a:pt x="776" y="253"/>
                  </a:cubicBezTo>
                  <a:cubicBezTo>
                    <a:pt x="497" y="315"/>
                    <a:pt x="0" y="750"/>
                    <a:pt x="528" y="874"/>
                  </a:cubicBezTo>
                  <a:cubicBezTo>
                    <a:pt x="4405" y="1897"/>
                    <a:pt x="4715" y="6581"/>
                    <a:pt x="7755" y="8629"/>
                  </a:cubicBezTo>
                  <a:cubicBezTo>
                    <a:pt x="8573" y="9194"/>
                    <a:pt x="9526" y="9495"/>
                    <a:pt x="10468" y="9495"/>
                  </a:cubicBezTo>
                  <a:cubicBezTo>
                    <a:pt x="11247" y="9495"/>
                    <a:pt x="12019" y="9288"/>
                    <a:pt x="12700" y="8854"/>
                  </a:cubicBezTo>
                  <a:lnTo>
                    <a:pt x="12700" y="8854"/>
                  </a:lnTo>
                  <a:cubicBezTo>
                    <a:pt x="12737" y="8860"/>
                    <a:pt x="12776" y="8863"/>
                    <a:pt x="12816" y="8863"/>
                  </a:cubicBezTo>
                  <a:cubicBezTo>
                    <a:pt x="13184" y="8863"/>
                    <a:pt x="13639" y="8629"/>
                    <a:pt x="13556" y="8380"/>
                  </a:cubicBezTo>
                  <a:lnTo>
                    <a:pt x="13556" y="8380"/>
                  </a:lnTo>
                  <a:lnTo>
                    <a:pt x="13556" y="8411"/>
                  </a:lnTo>
                  <a:cubicBezTo>
                    <a:pt x="11892" y="4266"/>
                    <a:pt x="7399" y="1"/>
                    <a:pt x="27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23"/>
            <p:cNvSpPr/>
            <p:nvPr/>
          </p:nvSpPr>
          <p:spPr>
            <a:xfrm>
              <a:off x="3696300" y="2037575"/>
              <a:ext cx="439150" cy="352000"/>
            </a:xfrm>
            <a:custGeom>
              <a:rect b="b" l="l" r="r" t="t"/>
              <a:pathLst>
                <a:path extrusionOk="0" h="14080" w="17566">
                  <a:moveTo>
                    <a:pt x="16282" y="721"/>
                  </a:moveTo>
                  <a:cubicBezTo>
                    <a:pt x="15226" y="3804"/>
                    <a:pt x="14037" y="6880"/>
                    <a:pt x="11434" y="8974"/>
                  </a:cubicBezTo>
                  <a:cubicBezTo>
                    <a:pt x="8656" y="11208"/>
                    <a:pt x="5163" y="12543"/>
                    <a:pt x="1665" y="13125"/>
                  </a:cubicBezTo>
                  <a:lnTo>
                    <a:pt x="1665" y="13125"/>
                  </a:lnTo>
                  <a:cubicBezTo>
                    <a:pt x="2282" y="9956"/>
                    <a:pt x="4540" y="7608"/>
                    <a:pt x="6936" y="5562"/>
                  </a:cubicBezTo>
                  <a:cubicBezTo>
                    <a:pt x="9812" y="3093"/>
                    <a:pt x="12715" y="1658"/>
                    <a:pt x="16282" y="721"/>
                  </a:cubicBezTo>
                  <a:close/>
                  <a:moveTo>
                    <a:pt x="17223" y="1"/>
                  </a:moveTo>
                  <a:cubicBezTo>
                    <a:pt x="17082" y="1"/>
                    <a:pt x="16935" y="27"/>
                    <a:pt x="16894" y="41"/>
                  </a:cubicBezTo>
                  <a:cubicBezTo>
                    <a:pt x="12861" y="971"/>
                    <a:pt x="9666" y="2367"/>
                    <a:pt x="6502" y="5035"/>
                  </a:cubicBezTo>
                  <a:cubicBezTo>
                    <a:pt x="3847" y="7247"/>
                    <a:pt x="1192" y="9825"/>
                    <a:pt x="538" y="13327"/>
                  </a:cubicBezTo>
                  <a:lnTo>
                    <a:pt x="538" y="13327"/>
                  </a:lnTo>
                  <a:cubicBezTo>
                    <a:pt x="188" y="13483"/>
                    <a:pt x="0" y="13823"/>
                    <a:pt x="458" y="13823"/>
                  </a:cubicBezTo>
                  <a:cubicBezTo>
                    <a:pt x="459" y="13823"/>
                    <a:pt x="459" y="13823"/>
                    <a:pt x="460" y="13823"/>
                  </a:cubicBezTo>
                  <a:lnTo>
                    <a:pt x="460" y="13823"/>
                  </a:lnTo>
                  <a:cubicBezTo>
                    <a:pt x="458" y="13841"/>
                    <a:pt x="456" y="13858"/>
                    <a:pt x="453" y="13875"/>
                  </a:cubicBezTo>
                  <a:cubicBezTo>
                    <a:pt x="429" y="14020"/>
                    <a:pt x="582" y="14080"/>
                    <a:pt x="782" y="14080"/>
                  </a:cubicBezTo>
                  <a:cubicBezTo>
                    <a:pt x="1099" y="14080"/>
                    <a:pt x="1532" y="13929"/>
                    <a:pt x="1570" y="13720"/>
                  </a:cubicBezTo>
                  <a:cubicBezTo>
                    <a:pt x="1572" y="13706"/>
                    <a:pt x="1574" y="13692"/>
                    <a:pt x="1576" y="13677"/>
                  </a:cubicBezTo>
                  <a:lnTo>
                    <a:pt x="1576" y="13677"/>
                  </a:lnTo>
                  <a:cubicBezTo>
                    <a:pt x="5099" y="13110"/>
                    <a:pt x="8447" y="11771"/>
                    <a:pt x="11403" y="9781"/>
                  </a:cubicBezTo>
                  <a:cubicBezTo>
                    <a:pt x="14784" y="7454"/>
                    <a:pt x="16242" y="3980"/>
                    <a:pt x="17514" y="196"/>
                  </a:cubicBezTo>
                  <a:cubicBezTo>
                    <a:pt x="17566" y="41"/>
                    <a:pt x="17398" y="1"/>
                    <a:pt x="172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23"/>
            <p:cNvSpPr/>
            <p:nvPr/>
          </p:nvSpPr>
          <p:spPr>
            <a:xfrm>
              <a:off x="3363300" y="2187475"/>
              <a:ext cx="369775" cy="331275"/>
            </a:xfrm>
            <a:custGeom>
              <a:rect b="b" l="l" r="r" t="t"/>
              <a:pathLst>
                <a:path extrusionOk="0" h="13251" w="14791">
                  <a:moveTo>
                    <a:pt x="1444" y="822"/>
                  </a:moveTo>
                  <a:lnTo>
                    <a:pt x="1444" y="822"/>
                  </a:lnTo>
                  <a:cubicBezTo>
                    <a:pt x="4081" y="1724"/>
                    <a:pt x="5898" y="5356"/>
                    <a:pt x="7446" y="7290"/>
                  </a:cubicBezTo>
                  <a:cubicBezTo>
                    <a:pt x="8283" y="8314"/>
                    <a:pt x="9524" y="8934"/>
                    <a:pt x="10485" y="9834"/>
                  </a:cubicBezTo>
                  <a:cubicBezTo>
                    <a:pt x="11296" y="10577"/>
                    <a:pt x="12058" y="11370"/>
                    <a:pt x="12771" y="12199"/>
                  </a:cubicBezTo>
                  <a:lnTo>
                    <a:pt x="12771" y="12199"/>
                  </a:lnTo>
                  <a:cubicBezTo>
                    <a:pt x="9753" y="11622"/>
                    <a:pt x="6952" y="10621"/>
                    <a:pt x="5367" y="7662"/>
                  </a:cubicBezTo>
                  <a:cubicBezTo>
                    <a:pt x="4654" y="6359"/>
                    <a:pt x="4220" y="4901"/>
                    <a:pt x="3444" y="3599"/>
                  </a:cubicBezTo>
                  <a:cubicBezTo>
                    <a:pt x="2903" y="2620"/>
                    <a:pt x="1935" y="1813"/>
                    <a:pt x="1444" y="822"/>
                  </a:cubicBezTo>
                  <a:close/>
                  <a:moveTo>
                    <a:pt x="838" y="0"/>
                  </a:moveTo>
                  <a:cubicBezTo>
                    <a:pt x="652" y="0"/>
                    <a:pt x="1" y="156"/>
                    <a:pt x="63" y="466"/>
                  </a:cubicBezTo>
                  <a:cubicBezTo>
                    <a:pt x="435" y="2017"/>
                    <a:pt x="2017" y="3195"/>
                    <a:pt x="2731" y="4622"/>
                  </a:cubicBezTo>
                  <a:cubicBezTo>
                    <a:pt x="3444" y="6080"/>
                    <a:pt x="3940" y="7662"/>
                    <a:pt x="4871" y="8996"/>
                  </a:cubicBezTo>
                  <a:cubicBezTo>
                    <a:pt x="6811" y="11845"/>
                    <a:pt x="10261" y="12562"/>
                    <a:pt x="13457" y="13027"/>
                  </a:cubicBezTo>
                  <a:lnTo>
                    <a:pt x="13457" y="13027"/>
                  </a:lnTo>
                  <a:cubicBezTo>
                    <a:pt x="13490" y="13069"/>
                    <a:pt x="13523" y="13111"/>
                    <a:pt x="13556" y="13153"/>
                  </a:cubicBezTo>
                  <a:cubicBezTo>
                    <a:pt x="13617" y="13221"/>
                    <a:pt x="13727" y="13250"/>
                    <a:pt x="13854" y="13250"/>
                  </a:cubicBezTo>
                  <a:cubicBezTo>
                    <a:pt x="14243" y="13250"/>
                    <a:pt x="14790" y="12976"/>
                    <a:pt x="14580" y="12718"/>
                  </a:cubicBezTo>
                  <a:cubicBezTo>
                    <a:pt x="14567" y="12703"/>
                    <a:pt x="14554" y="12688"/>
                    <a:pt x="14541" y="12672"/>
                  </a:cubicBezTo>
                  <a:lnTo>
                    <a:pt x="14541" y="12672"/>
                  </a:lnTo>
                  <a:cubicBezTo>
                    <a:pt x="14599" y="12581"/>
                    <a:pt x="14566" y="12502"/>
                    <a:pt x="14369" y="12471"/>
                  </a:cubicBezTo>
                  <a:lnTo>
                    <a:pt x="14369" y="12471"/>
                  </a:lnTo>
                  <a:cubicBezTo>
                    <a:pt x="12137" y="9898"/>
                    <a:pt x="9338" y="7978"/>
                    <a:pt x="7383" y="5212"/>
                  </a:cubicBezTo>
                  <a:cubicBezTo>
                    <a:pt x="5926" y="3071"/>
                    <a:pt x="3661" y="156"/>
                    <a:pt x="8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23"/>
            <p:cNvSpPr/>
            <p:nvPr/>
          </p:nvSpPr>
          <p:spPr>
            <a:xfrm>
              <a:off x="3636250" y="2375375"/>
              <a:ext cx="441475" cy="350150"/>
            </a:xfrm>
            <a:custGeom>
              <a:rect b="b" l="l" r="r" t="t"/>
              <a:pathLst>
                <a:path extrusionOk="0" h="14006" w="17659">
                  <a:moveTo>
                    <a:pt x="15262" y="1321"/>
                  </a:moveTo>
                  <a:cubicBezTo>
                    <a:pt x="13611" y="3164"/>
                    <a:pt x="12658" y="5579"/>
                    <a:pt x="10734" y="7250"/>
                  </a:cubicBezTo>
                  <a:cubicBezTo>
                    <a:pt x="8206" y="9405"/>
                    <a:pt x="5289" y="11059"/>
                    <a:pt x="2141" y="12132"/>
                  </a:cubicBezTo>
                  <a:lnTo>
                    <a:pt x="2141" y="12132"/>
                  </a:lnTo>
                  <a:cubicBezTo>
                    <a:pt x="3533" y="9460"/>
                    <a:pt x="5626" y="7733"/>
                    <a:pt x="8098" y="5761"/>
                  </a:cubicBezTo>
                  <a:cubicBezTo>
                    <a:pt x="9401" y="4706"/>
                    <a:pt x="10455" y="3465"/>
                    <a:pt x="11975" y="2659"/>
                  </a:cubicBezTo>
                  <a:cubicBezTo>
                    <a:pt x="13032" y="2140"/>
                    <a:pt x="14131" y="1691"/>
                    <a:pt x="15262" y="1321"/>
                  </a:cubicBezTo>
                  <a:close/>
                  <a:moveTo>
                    <a:pt x="16910" y="0"/>
                  </a:moveTo>
                  <a:cubicBezTo>
                    <a:pt x="16857" y="0"/>
                    <a:pt x="16804" y="7"/>
                    <a:pt x="16752" y="22"/>
                  </a:cubicBezTo>
                  <a:cubicBezTo>
                    <a:pt x="14922" y="487"/>
                    <a:pt x="13154" y="1139"/>
                    <a:pt x="11448" y="1976"/>
                  </a:cubicBezTo>
                  <a:cubicBezTo>
                    <a:pt x="9835" y="2814"/>
                    <a:pt x="8749" y="4117"/>
                    <a:pt x="7353" y="5233"/>
                  </a:cubicBezTo>
                  <a:cubicBezTo>
                    <a:pt x="4562" y="7460"/>
                    <a:pt x="2258" y="9354"/>
                    <a:pt x="813" y="12545"/>
                  </a:cubicBezTo>
                  <a:lnTo>
                    <a:pt x="813" y="12545"/>
                  </a:lnTo>
                  <a:cubicBezTo>
                    <a:pt x="729" y="12569"/>
                    <a:pt x="645" y="12593"/>
                    <a:pt x="560" y="12616"/>
                  </a:cubicBezTo>
                  <a:cubicBezTo>
                    <a:pt x="0" y="12769"/>
                    <a:pt x="46" y="13318"/>
                    <a:pt x="457" y="13407"/>
                  </a:cubicBezTo>
                  <a:lnTo>
                    <a:pt x="457" y="13407"/>
                  </a:lnTo>
                  <a:cubicBezTo>
                    <a:pt x="439" y="13454"/>
                    <a:pt x="422" y="13500"/>
                    <a:pt x="405" y="13546"/>
                  </a:cubicBezTo>
                  <a:cubicBezTo>
                    <a:pt x="274" y="13859"/>
                    <a:pt x="534" y="14005"/>
                    <a:pt x="830" y="14005"/>
                  </a:cubicBezTo>
                  <a:cubicBezTo>
                    <a:pt x="1094" y="14005"/>
                    <a:pt x="1387" y="13889"/>
                    <a:pt x="1460" y="13671"/>
                  </a:cubicBezTo>
                  <a:cubicBezTo>
                    <a:pt x="1528" y="13486"/>
                    <a:pt x="1599" y="13306"/>
                    <a:pt x="1673" y="13129"/>
                  </a:cubicBezTo>
                  <a:lnTo>
                    <a:pt x="1673" y="13129"/>
                  </a:lnTo>
                  <a:cubicBezTo>
                    <a:pt x="4843" y="12144"/>
                    <a:pt x="7820" y="10597"/>
                    <a:pt x="10486" y="8583"/>
                  </a:cubicBezTo>
                  <a:cubicBezTo>
                    <a:pt x="11758" y="7653"/>
                    <a:pt x="12875" y="6505"/>
                    <a:pt x="13805" y="5233"/>
                  </a:cubicBezTo>
                  <a:cubicBezTo>
                    <a:pt x="14891" y="3620"/>
                    <a:pt x="15666" y="1852"/>
                    <a:pt x="17248" y="673"/>
                  </a:cubicBezTo>
                  <a:cubicBezTo>
                    <a:pt x="17658" y="373"/>
                    <a:pt x="17298" y="0"/>
                    <a:pt x="169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23"/>
            <p:cNvSpPr/>
            <p:nvPr/>
          </p:nvSpPr>
          <p:spPr>
            <a:xfrm>
              <a:off x="3266925" y="2664000"/>
              <a:ext cx="420475" cy="134025"/>
            </a:xfrm>
            <a:custGeom>
              <a:rect b="b" l="l" r="r" t="t"/>
              <a:pathLst>
                <a:path extrusionOk="0" h="5361" w="16819">
                  <a:moveTo>
                    <a:pt x="5575" y="864"/>
                  </a:moveTo>
                  <a:cubicBezTo>
                    <a:pt x="6716" y="864"/>
                    <a:pt x="7829" y="1317"/>
                    <a:pt x="8912" y="1784"/>
                  </a:cubicBezTo>
                  <a:cubicBezTo>
                    <a:pt x="10546" y="2442"/>
                    <a:pt x="11816" y="2577"/>
                    <a:pt x="13260" y="2577"/>
                  </a:cubicBezTo>
                  <a:cubicBezTo>
                    <a:pt x="13681" y="2577"/>
                    <a:pt x="14116" y="2566"/>
                    <a:pt x="14579" y="2552"/>
                  </a:cubicBezTo>
                  <a:lnTo>
                    <a:pt x="14579" y="2552"/>
                  </a:lnTo>
                  <a:cubicBezTo>
                    <a:pt x="13415" y="3879"/>
                    <a:pt x="11916" y="4239"/>
                    <a:pt x="10268" y="4239"/>
                  </a:cubicBezTo>
                  <a:cubicBezTo>
                    <a:pt x="8317" y="4239"/>
                    <a:pt x="6157" y="3735"/>
                    <a:pt x="4094" y="3735"/>
                  </a:cubicBezTo>
                  <a:cubicBezTo>
                    <a:pt x="3154" y="3735"/>
                    <a:pt x="2234" y="3840"/>
                    <a:pt x="1363" y="4144"/>
                  </a:cubicBezTo>
                  <a:lnTo>
                    <a:pt x="1363" y="4144"/>
                  </a:lnTo>
                  <a:cubicBezTo>
                    <a:pt x="1778" y="2852"/>
                    <a:pt x="2725" y="1770"/>
                    <a:pt x="3980" y="1195"/>
                  </a:cubicBezTo>
                  <a:cubicBezTo>
                    <a:pt x="4518" y="960"/>
                    <a:pt x="5049" y="864"/>
                    <a:pt x="5575" y="864"/>
                  </a:cubicBezTo>
                  <a:close/>
                  <a:moveTo>
                    <a:pt x="5845" y="1"/>
                  </a:moveTo>
                  <a:cubicBezTo>
                    <a:pt x="5619" y="1"/>
                    <a:pt x="5391" y="16"/>
                    <a:pt x="5159" y="47"/>
                  </a:cubicBezTo>
                  <a:cubicBezTo>
                    <a:pt x="2584" y="419"/>
                    <a:pt x="506" y="2405"/>
                    <a:pt x="40" y="4979"/>
                  </a:cubicBezTo>
                  <a:cubicBezTo>
                    <a:pt x="0" y="5262"/>
                    <a:pt x="263" y="5361"/>
                    <a:pt x="519" y="5361"/>
                  </a:cubicBezTo>
                  <a:cubicBezTo>
                    <a:pt x="656" y="5361"/>
                    <a:pt x="792" y="5333"/>
                    <a:pt x="878" y="5289"/>
                  </a:cubicBezTo>
                  <a:cubicBezTo>
                    <a:pt x="1922" y="4681"/>
                    <a:pt x="3019" y="4484"/>
                    <a:pt x="4143" y="4484"/>
                  </a:cubicBezTo>
                  <a:cubicBezTo>
                    <a:pt x="6225" y="4484"/>
                    <a:pt x="8401" y="5162"/>
                    <a:pt x="10503" y="5162"/>
                  </a:cubicBezTo>
                  <a:cubicBezTo>
                    <a:pt x="10739" y="5162"/>
                    <a:pt x="10974" y="5153"/>
                    <a:pt x="11207" y="5134"/>
                  </a:cubicBezTo>
                  <a:cubicBezTo>
                    <a:pt x="13844" y="4917"/>
                    <a:pt x="15581" y="3459"/>
                    <a:pt x="16667" y="1133"/>
                  </a:cubicBezTo>
                  <a:cubicBezTo>
                    <a:pt x="16819" y="812"/>
                    <a:pt x="16548" y="657"/>
                    <a:pt x="16235" y="657"/>
                  </a:cubicBezTo>
                  <a:cubicBezTo>
                    <a:pt x="15972" y="657"/>
                    <a:pt x="15680" y="766"/>
                    <a:pt x="15581" y="978"/>
                  </a:cubicBezTo>
                  <a:cubicBezTo>
                    <a:pt x="15459" y="1239"/>
                    <a:pt x="15330" y="1481"/>
                    <a:pt x="15196" y="1704"/>
                  </a:cubicBezTo>
                  <a:lnTo>
                    <a:pt x="15196" y="1704"/>
                  </a:lnTo>
                  <a:cubicBezTo>
                    <a:pt x="14478" y="1741"/>
                    <a:pt x="13781" y="1828"/>
                    <a:pt x="13082" y="1828"/>
                  </a:cubicBezTo>
                  <a:cubicBezTo>
                    <a:pt x="12748" y="1828"/>
                    <a:pt x="12413" y="1808"/>
                    <a:pt x="12076" y="1753"/>
                  </a:cubicBezTo>
                  <a:cubicBezTo>
                    <a:pt x="10990" y="1567"/>
                    <a:pt x="9967" y="1226"/>
                    <a:pt x="9005" y="761"/>
                  </a:cubicBezTo>
                  <a:cubicBezTo>
                    <a:pt x="7975" y="349"/>
                    <a:pt x="6946" y="1"/>
                    <a:pt x="58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23"/>
            <p:cNvSpPr/>
            <p:nvPr/>
          </p:nvSpPr>
          <p:spPr>
            <a:xfrm>
              <a:off x="3501350" y="2560000"/>
              <a:ext cx="177875" cy="161425"/>
            </a:xfrm>
            <a:custGeom>
              <a:rect b="b" l="l" r="r" t="t"/>
              <a:pathLst>
                <a:path extrusionOk="0" h="6457" w="7115">
                  <a:moveTo>
                    <a:pt x="1384" y="727"/>
                  </a:moveTo>
                  <a:lnTo>
                    <a:pt x="1384" y="727"/>
                  </a:lnTo>
                  <a:cubicBezTo>
                    <a:pt x="2153" y="1115"/>
                    <a:pt x="3566" y="2717"/>
                    <a:pt x="3847" y="2997"/>
                  </a:cubicBezTo>
                  <a:cubicBezTo>
                    <a:pt x="4381" y="3630"/>
                    <a:pt x="4852" y="4301"/>
                    <a:pt x="5260" y="5010"/>
                  </a:cubicBezTo>
                  <a:lnTo>
                    <a:pt x="5260" y="5010"/>
                  </a:lnTo>
                  <a:cubicBezTo>
                    <a:pt x="3423" y="4440"/>
                    <a:pt x="2175" y="2477"/>
                    <a:pt x="1384" y="727"/>
                  </a:cubicBezTo>
                  <a:close/>
                  <a:moveTo>
                    <a:pt x="1252" y="1"/>
                  </a:moveTo>
                  <a:cubicBezTo>
                    <a:pt x="935" y="1"/>
                    <a:pt x="611" y="89"/>
                    <a:pt x="279" y="299"/>
                  </a:cubicBezTo>
                  <a:cubicBezTo>
                    <a:pt x="186" y="361"/>
                    <a:pt x="0" y="485"/>
                    <a:pt x="62" y="640"/>
                  </a:cubicBezTo>
                  <a:cubicBezTo>
                    <a:pt x="1153" y="3136"/>
                    <a:pt x="2880" y="5579"/>
                    <a:pt x="5685" y="5809"/>
                  </a:cubicBezTo>
                  <a:lnTo>
                    <a:pt x="5685" y="5809"/>
                  </a:lnTo>
                  <a:cubicBezTo>
                    <a:pt x="5757" y="5956"/>
                    <a:pt x="5827" y="6105"/>
                    <a:pt x="5894" y="6255"/>
                  </a:cubicBezTo>
                  <a:cubicBezTo>
                    <a:pt x="5955" y="6398"/>
                    <a:pt x="6115" y="6457"/>
                    <a:pt x="6295" y="6457"/>
                  </a:cubicBezTo>
                  <a:cubicBezTo>
                    <a:pt x="6662" y="6457"/>
                    <a:pt x="7115" y="6214"/>
                    <a:pt x="7011" y="5944"/>
                  </a:cubicBezTo>
                  <a:cubicBezTo>
                    <a:pt x="6962" y="5835"/>
                    <a:pt x="6912" y="5727"/>
                    <a:pt x="6861" y="5619"/>
                  </a:cubicBezTo>
                  <a:lnTo>
                    <a:pt x="6861" y="5619"/>
                  </a:lnTo>
                  <a:cubicBezTo>
                    <a:pt x="7050" y="5425"/>
                    <a:pt x="7032" y="5160"/>
                    <a:pt x="6620" y="5138"/>
                  </a:cubicBezTo>
                  <a:lnTo>
                    <a:pt x="6620" y="5138"/>
                  </a:lnTo>
                  <a:cubicBezTo>
                    <a:pt x="5877" y="3718"/>
                    <a:pt x="4894" y="2426"/>
                    <a:pt x="3692" y="1353"/>
                  </a:cubicBezTo>
                  <a:cubicBezTo>
                    <a:pt x="2980" y="711"/>
                    <a:pt x="2150" y="1"/>
                    <a:pt x="12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23"/>
            <p:cNvSpPr/>
            <p:nvPr/>
          </p:nvSpPr>
          <p:spPr>
            <a:xfrm>
              <a:off x="3631300" y="2657975"/>
              <a:ext cx="311325" cy="64150"/>
            </a:xfrm>
            <a:custGeom>
              <a:rect b="b" l="l" r="r" t="t"/>
              <a:pathLst>
                <a:path extrusionOk="0" h="2566" w="12453">
                  <a:moveTo>
                    <a:pt x="7387" y="764"/>
                  </a:moveTo>
                  <a:cubicBezTo>
                    <a:pt x="8503" y="764"/>
                    <a:pt x="9620" y="904"/>
                    <a:pt x="10712" y="1187"/>
                  </a:cubicBezTo>
                  <a:lnTo>
                    <a:pt x="10712" y="1187"/>
                  </a:lnTo>
                  <a:cubicBezTo>
                    <a:pt x="9648" y="1660"/>
                    <a:pt x="8524" y="1826"/>
                    <a:pt x="7379" y="1826"/>
                  </a:cubicBezTo>
                  <a:cubicBezTo>
                    <a:pt x="6052" y="1826"/>
                    <a:pt x="4696" y="1604"/>
                    <a:pt x="3366" y="1380"/>
                  </a:cubicBezTo>
                  <a:lnTo>
                    <a:pt x="3366" y="1380"/>
                  </a:lnTo>
                  <a:cubicBezTo>
                    <a:pt x="4669" y="972"/>
                    <a:pt x="6027" y="764"/>
                    <a:pt x="7387" y="764"/>
                  </a:cubicBezTo>
                  <a:close/>
                  <a:moveTo>
                    <a:pt x="7634" y="0"/>
                  </a:moveTo>
                  <a:cubicBezTo>
                    <a:pt x="5670" y="0"/>
                    <a:pt x="3718" y="385"/>
                    <a:pt x="1895" y="1141"/>
                  </a:cubicBezTo>
                  <a:lnTo>
                    <a:pt x="1895" y="1141"/>
                  </a:lnTo>
                  <a:cubicBezTo>
                    <a:pt x="1628" y="1101"/>
                    <a:pt x="1362" y="1064"/>
                    <a:pt x="1099" y="1033"/>
                  </a:cubicBezTo>
                  <a:cubicBezTo>
                    <a:pt x="1078" y="1030"/>
                    <a:pt x="1057" y="1029"/>
                    <a:pt x="1036" y="1029"/>
                  </a:cubicBezTo>
                  <a:cubicBezTo>
                    <a:pt x="544" y="1029"/>
                    <a:pt x="0" y="1661"/>
                    <a:pt x="608" y="1794"/>
                  </a:cubicBezTo>
                  <a:lnTo>
                    <a:pt x="608" y="1794"/>
                  </a:lnTo>
                  <a:cubicBezTo>
                    <a:pt x="396" y="2036"/>
                    <a:pt x="649" y="2290"/>
                    <a:pt x="990" y="2290"/>
                  </a:cubicBezTo>
                  <a:cubicBezTo>
                    <a:pt x="1094" y="2290"/>
                    <a:pt x="1206" y="2266"/>
                    <a:pt x="1316" y="2211"/>
                  </a:cubicBezTo>
                  <a:cubicBezTo>
                    <a:pt x="1490" y="2124"/>
                    <a:pt x="1664" y="2040"/>
                    <a:pt x="1841" y="1961"/>
                  </a:cubicBezTo>
                  <a:lnTo>
                    <a:pt x="1841" y="1961"/>
                  </a:lnTo>
                  <a:cubicBezTo>
                    <a:pt x="3668" y="2226"/>
                    <a:pt x="5483" y="2566"/>
                    <a:pt x="7261" y="2566"/>
                  </a:cubicBezTo>
                  <a:cubicBezTo>
                    <a:pt x="8938" y="2566"/>
                    <a:pt x="10582" y="2264"/>
                    <a:pt x="12173" y="1312"/>
                  </a:cubicBezTo>
                  <a:cubicBezTo>
                    <a:pt x="12452" y="1188"/>
                    <a:pt x="12421" y="785"/>
                    <a:pt x="12142" y="691"/>
                  </a:cubicBezTo>
                  <a:cubicBezTo>
                    <a:pt x="10669" y="229"/>
                    <a:pt x="9148" y="0"/>
                    <a:pt x="76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23"/>
            <p:cNvSpPr/>
            <p:nvPr/>
          </p:nvSpPr>
          <p:spPr>
            <a:xfrm>
              <a:off x="3596925" y="2760425"/>
              <a:ext cx="204875" cy="192375"/>
            </a:xfrm>
            <a:custGeom>
              <a:rect b="b" l="l" r="r" t="t"/>
              <a:pathLst>
                <a:path extrusionOk="0" h="7695" w="8195">
                  <a:moveTo>
                    <a:pt x="6571" y="951"/>
                  </a:moveTo>
                  <a:lnTo>
                    <a:pt x="6571" y="951"/>
                  </a:lnTo>
                  <a:cubicBezTo>
                    <a:pt x="5247" y="3030"/>
                    <a:pt x="3798" y="5093"/>
                    <a:pt x="1727" y="6424"/>
                  </a:cubicBezTo>
                  <a:lnTo>
                    <a:pt x="1727" y="6424"/>
                  </a:lnTo>
                  <a:cubicBezTo>
                    <a:pt x="2612" y="4215"/>
                    <a:pt x="4386" y="1771"/>
                    <a:pt x="6571" y="951"/>
                  </a:cubicBezTo>
                  <a:close/>
                  <a:moveTo>
                    <a:pt x="7631" y="1"/>
                  </a:moveTo>
                  <a:cubicBezTo>
                    <a:pt x="7607" y="1"/>
                    <a:pt x="7583" y="3"/>
                    <a:pt x="7561" y="6"/>
                  </a:cubicBezTo>
                  <a:cubicBezTo>
                    <a:pt x="4075" y="582"/>
                    <a:pt x="1419" y="3913"/>
                    <a:pt x="373" y="7162"/>
                  </a:cubicBezTo>
                  <a:lnTo>
                    <a:pt x="373" y="7162"/>
                  </a:lnTo>
                  <a:cubicBezTo>
                    <a:pt x="1" y="7419"/>
                    <a:pt x="285" y="7695"/>
                    <a:pt x="675" y="7695"/>
                  </a:cubicBezTo>
                  <a:cubicBezTo>
                    <a:pt x="775" y="7695"/>
                    <a:pt x="881" y="7677"/>
                    <a:pt x="985" y="7636"/>
                  </a:cubicBezTo>
                  <a:cubicBezTo>
                    <a:pt x="4180" y="6178"/>
                    <a:pt x="6197" y="3294"/>
                    <a:pt x="8027" y="409"/>
                  </a:cubicBezTo>
                  <a:cubicBezTo>
                    <a:pt x="8194" y="129"/>
                    <a:pt x="7858" y="1"/>
                    <a:pt x="76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23"/>
            <p:cNvSpPr/>
            <p:nvPr/>
          </p:nvSpPr>
          <p:spPr>
            <a:xfrm>
              <a:off x="3388900" y="2884800"/>
              <a:ext cx="251650" cy="86400"/>
            </a:xfrm>
            <a:custGeom>
              <a:rect b="b" l="l" r="r" t="t"/>
              <a:pathLst>
                <a:path extrusionOk="0" h="3456" w="10066">
                  <a:moveTo>
                    <a:pt x="3492" y="565"/>
                  </a:moveTo>
                  <a:cubicBezTo>
                    <a:pt x="5349" y="565"/>
                    <a:pt x="7136" y="945"/>
                    <a:pt x="8517" y="2362"/>
                  </a:cubicBezTo>
                  <a:lnTo>
                    <a:pt x="8517" y="2362"/>
                  </a:lnTo>
                  <a:cubicBezTo>
                    <a:pt x="8038" y="2772"/>
                    <a:pt x="7459" y="2939"/>
                    <a:pt x="6837" y="2939"/>
                  </a:cubicBezTo>
                  <a:cubicBezTo>
                    <a:pt x="5085" y="2939"/>
                    <a:pt x="2983" y="1617"/>
                    <a:pt x="1741" y="656"/>
                  </a:cubicBezTo>
                  <a:lnTo>
                    <a:pt x="1741" y="656"/>
                  </a:lnTo>
                  <a:cubicBezTo>
                    <a:pt x="2325" y="602"/>
                    <a:pt x="2911" y="565"/>
                    <a:pt x="3492" y="565"/>
                  </a:cubicBezTo>
                  <a:close/>
                  <a:moveTo>
                    <a:pt x="4097" y="1"/>
                  </a:moveTo>
                  <a:cubicBezTo>
                    <a:pt x="3013" y="1"/>
                    <a:pt x="1913" y="118"/>
                    <a:pt x="869" y="242"/>
                  </a:cubicBezTo>
                  <a:cubicBezTo>
                    <a:pt x="776" y="242"/>
                    <a:pt x="1" y="521"/>
                    <a:pt x="249" y="707"/>
                  </a:cubicBezTo>
                  <a:cubicBezTo>
                    <a:pt x="1821" y="2014"/>
                    <a:pt x="4349" y="3456"/>
                    <a:pt x="6627" y="3456"/>
                  </a:cubicBezTo>
                  <a:cubicBezTo>
                    <a:pt x="7464" y="3456"/>
                    <a:pt x="8267" y="3261"/>
                    <a:pt x="8977" y="2794"/>
                  </a:cubicBezTo>
                  <a:lnTo>
                    <a:pt x="8977" y="2794"/>
                  </a:lnTo>
                  <a:cubicBezTo>
                    <a:pt x="9006" y="2798"/>
                    <a:pt x="9037" y="2801"/>
                    <a:pt x="9070" y="2801"/>
                  </a:cubicBezTo>
                  <a:cubicBezTo>
                    <a:pt x="9440" y="2801"/>
                    <a:pt x="10065" y="2507"/>
                    <a:pt x="9896" y="2289"/>
                  </a:cubicBezTo>
                  <a:lnTo>
                    <a:pt x="9865" y="2289"/>
                  </a:lnTo>
                  <a:cubicBezTo>
                    <a:pt x="9824" y="2239"/>
                    <a:pt x="9782" y="2190"/>
                    <a:pt x="9740" y="2141"/>
                  </a:cubicBezTo>
                  <a:lnTo>
                    <a:pt x="9740" y="2141"/>
                  </a:lnTo>
                  <a:cubicBezTo>
                    <a:pt x="9761" y="2119"/>
                    <a:pt x="9782" y="2095"/>
                    <a:pt x="9803" y="2072"/>
                  </a:cubicBezTo>
                  <a:cubicBezTo>
                    <a:pt x="9923" y="1939"/>
                    <a:pt x="9791" y="1886"/>
                    <a:pt x="9584" y="1886"/>
                  </a:cubicBezTo>
                  <a:cubicBezTo>
                    <a:pt x="9559" y="1886"/>
                    <a:pt x="9532" y="1886"/>
                    <a:pt x="9506" y="1888"/>
                  </a:cubicBezTo>
                  <a:lnTo>
                    <a:pt x="9506" y="1888"/>
                  </a:lnTo>
                  <a:cubicBezTo>
                    <a:pt x="8047" y="399"/>
                    <a:pt x="6097" y="1"/>
                    <a:pt x="4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23"/>
            <p:cNvSpPr/>
            <p:nvPr/>
          </p:nvSpPr>
          <p:spPr>
            <a:xfrm>
              <a:off x="3060100" y="2488550"/>
              <a:ext cx="300900" cy="466975"/>
            </a:xfrm>
            <a:custGeom>
              <a:rect b="b" l="l" r="r" t="t"/>
              <a:pathLst>
                <a:path extrusionOk="0" h="18679" w="12036">
                  <a:moveTo>
                    <a:pt x="2705" y="2356"/>
                  </a:moveTo>
                  <a:cubicBezTo>
                    <a:pt x="3562" y="4879"/>
                    <a:pt x="4619" y="7489"/>
                    <a:pt x="6049" y="9609"/>
                  </a:cubicBezTo>
                  <a:cubicBezTo>
                    <a:pt x="7811" y="12222"/>
                    <a:pt x="10657" y="14391"/>
                    <a:pt x="10561" y="17746"/>
                  </a:cubicBezTo>
                  <a:lnTo>
                    <a:pt x="10561" y="17746"/>
                  </a:lnTo>
                  <a:cubicBezTo>
                    <a:pt x="7835" y="16142"/>
                    <a:pt x="4428" y="14109"/>
                    <a:pt x="2854" y="11439"/>
                  </a:cubicBezTo>
                  <a:cubicBezTo>
                    <a:pt x="2017" y="9981"/>
                    <a:pt x="2110" y="8306"/>
                    <a:pt x="2203" y="6662"/>
                  </a:cubicBezTo>
                  <a:cubicBezTo>
                    <a:pt x="2264" y="5224"/>
                    <a:pt x="2435" y="3785"/>
                    <a:pt x="2705" y="2356"/>
                  </a:cubicBezTo>
                  <a:close/>
                  <a:moveTo>
                    <a:pt x="2930" y="1"/>
                  </a:moveTo>
                  <a:cubicBezTo>
                    <a:pt x="2611" y="1"/>
                    <a:pt x="2122" y="190"/>
                    <a:pt x="2079" y="365"/>
                  </a:cubicBezTo>
                  <a:cubicBezTo>
                    <a:pt x="1303" y="3560"/>
                    <a:pt x="0" y="8678"/>
                    <a:pt x="1768" y="11718"/>
                  </a:cubicBezTo>
                  <a:cubicBezTo>
                    <a:pt x="3506" y="14789"/>
                    <a:pt x="7445" y="16898"/>
                    <a:pt x="10330" y="18635"/>
                  </a:cubicBezTo>
                  <a:cubicBezTo>
                    <a:pt x="10375" y="18666"/>
                    <a:pt x="10439" y="18679"/>
                    <a:pt x="10513" y="18679"/>
                  </a:cubicBezTo>
                  <a:cubicBezTo>
                    <a:pt x="10778" y="18679"/>
                    <a:pt x="11173" y="18512"/>
                    <a:pt x="11335" y="18376"/>
                  </a:cubicBezTo>
                  <a:lnTo>
                    <a:pt x="11335" y="18376"/>
                  </a:lnTo>
                  <a:cubicBezTo>
                    <a:pt x="11498" y="18314"/>
                    <a:pt x="11622" y="18230"/>
                    <a:pt x="11633" y="18139"/>
                  </a:cubicBezTo>
                  <a:cubicBezTo>
                    <a:pt x="12036" y="14851"/>
                    <a:pt x="9802" y="12711"/>
                    <a:pt x="7941" y="10322"/>
                  </a:cubicBezTo>
                  <a:cubicBezTo>
                    <a:pt x="5646" y="7437"/>
                    <a:pt x="4281" y="3591"/>
                    <a:pt x="3195" y="117"/>
                  </a:cubicBezTo>
                  <a:cubicBezTo>
                    <a:pt x="3168" y="34"/>
                    <a:pt x="3064" y="1"/>
                    <a:pt x="2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23"/>
            <p:cNvSpPr/>
            <p:nvPr/>
          </p:nvSpPr>
          <p:spPr>
            <a:xfrm>
              <a:off x="3026750" y="2889000"/>
              <a:ext cx="333600" cy="115875"/>
            </a:xfrm>
            <a:custGeom>
              <a:rect b="b" l="l" r="r" t="t"/>
              <a:pathLst>
                <a:path extrusionOk="0" h="4635" w="13344">
                  <a:moveTo>
                    <a:pt x="6896" y="830"/>
                  </a:moveTo>
                  <a:cubicBezTo>
                    <a:pt x="8651" y="830"/>
                    <a:pt x="10331" y="1198"/>
                    <a:pt x="11446" y="2216"/>
                  </a:cubicBezTo>
                  <a:lnTo>
                    <a:pt x="11446" y="2216"/>
                  </a:lnTo>
                  <a:cubicBezTo>
                    <a:pt x="10103" y="3070"/>
                    <a:pt x="8769" y="3754"/>
                    <a:pt x="7270" y="3754"/>
                  </a:cubicBezTo>
                  <a:cubicBezTo>
                    <a:pt x="6723" y="3754"/>
                    <a:pt x="6153" y="3663"/>
                    <a:pt x="5553" y="3455"/>
                  </a:cubicBezTo>
                  <a:cubicBezTo>
                    <a:pt x="4276" y="2995"/>
                    <a:pt x="3019" y="2325"/>
                    <a:pt x="1784" y="1687"/>
                  </a:cubicBezTo>
                  <a:lnTo>
                    <a:pt x="1784" y="1687"/>
                  </a:lnTo>
                  <a:cubicBezTo>
                    <a:pt x="3214" y="1217"/>
                    <a:pt x="5095" y="830"/>
                    <a:pt x="6896" y="830"/>
                  </a:cubicBezTo>
                  <a:close/>
                  <a:moveTo>
                    <a:pt x="7205" y="0"/>
                  </a:moveTo>
                  <a:cubicBezTo>
                    <a:pt x="4739" y="0"/>
                    <a:pt x="2141" y="657"/>
                    <a:pt x="435" y="1346"/>
                  </a:cubicBezTo>
                  <a:cubicBezTo>
                    <a:pt x="94" y="1470"/>
                    <a:pt x="0" y="1873"/>
                    <a:pt x="373" y="2028"/>
                  </a:cubicBezTo>
                  <a:cubicBezTo>
                    <a:pt x="2420" y="3052"/>
                    <a:pt x="4715" y="4603"/>
                    <a:pt x="7073" y="4634"/>
                  </a:cubicBezTo>
                  <a:cubicBezTo>
                    <a:pt x="7101" y="4634"/>
                    <a:pt x="7129" y="4634"/>
                    <a:pt x="7158" y="4634"/>
                  </a:cubicBezTo>
                  <a:cubicBezTo>
                    <a:pt x="8945" y="4634"/>
                    <a:pt x="10525" y="3791"/>
                    <a:pt x="11999" y="2843"/>
                  </a:cubicBezTo>
                  <a:lnTo>
                    <a:pt x="11999" y="2843"/>
                  </a:lnTo>
                  <a:cubicBezTo>
                    <a:pt x="12033" y="2891"/>
                    <a:pt x="12066" y="2940"/>
                    <a:pt x="12098" y="2990"/>
                  </a:cubicBezTo>
                  <a:cubicBezTo>
                    <a:pt x="12169" y="3105"/>
                    <a:pt x="12309" y="3154"/>
                    <a:pt x="12465" y="3154"/>
                  </a:cubicBezTo>
                  <a:cubicBezTo>
                    <a:pt x="12853" y="3154"/>
                    <a:pt x="13343" y="2848"/>
                    <a:pt x="13122" y="2493"/>
                  </a:cubicBezTo>
                  <a:cubicBezTo>
                    <a:pt x="13035" y="2359"/>
                    <a:pt x="12943" y="2232"/>
                    <a:pt x="12846" y="2110"/>
                  </a:cubicBezTo>
                  <a:lnTo>
                    <a:pt x="12846" y="2110"/>
                  </a:lnTo>
                  <a:cubicBezTo>
                    <a:pt x="12831" y="2038"/>
                    <a:pt x="12773" y="1974"/>
                    <a:pt x="12689" y="1925"/>
                  </a:cubicBezTo>
                  <a:lnTo>
                    <a:pt x="12689" y="1925"/>
                  </a:lnTo>
                  <a:cubicBezTo>
                    <a:pt x="11418" y="502"/>
                    <a:pt x="9362" y="0"/>
                    <a:pt x="7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23"/>
            <p:cNvSpPr/>
            <p:nvPr/>
          </p:nvSpPr>
          <p:spPr>
            <a:xfrm>
              <a:off x="3103525" y="3018500"/>
              <a:ext cx="382200" cy="152775"/>
            </a:xfrm>
            <a:custGeom>
              <a:rect b="b" l="l" r="r" t="t"/>
              <a:pathLst>
                <a:path extrusionOk="0" h="6111" w="15288">
                  <a:moveTo>
                    <a:pt x="11629" y="670"/>
                  </a:moveTo>
                  <a:cubicBezTo>
                    <a:pt x="12392" y="670"/>
                    <a:pt x="13146" y="896"/>
                    <a:pt x="13866" y="1470"/>
                  </a:cubicBezTo>
                  <a:cubicBezTo>
                    <a:pt x="13910" y="1505"/>
                    <a:pt x="13969" y="1527"/>
                    <a:pt x="14038" y="1537"/>
                  </a:cubicBezTo>
                  <a:lnTo>
                    <a:pt x="14038" y="1537"/>
                  </a:lnTo>
                  <a:cubicBezTo>
                    <a:pt x="13228" y="4218"/>
                    <a:pt x="10107" y="4686"/>
                    <a:pt x="7631" y="5099"/>
                  </a:cubicBezTo>
                  <a:cubicBezTo>
                    <a:pt x="5965" y="5354"/>
                    <a:pt x="4299" y="5487"/>
                    <a:pt x="2620" y="5487"/>
                  </a:cubicBezTo>
                  <a:cubicBezTo>
                    <a:pt x="2365" y="5487"/>
                    <a:pt x="2111" y="5484"/>
                    <a:pt x="1855" y="5478"/>
                  </a:cubicBezTo>
                  <a:lnTo>
                    <a:pt x="1855" y="5478"/>
                  </a:lnTo>
                  <a:lnTo>
                    <a:pt x="6359" y="2897"/>
                  </a:lnTo>
                  <a:cubicBezTo>
                    <a:pt x="7915" y="1977"/>
                    <a:pt x="9795" y="670"/>
                    <a:pt x="11629" y="670"/>
                  </a:cubicBezTo>
                  <a:close/>
                  <a:moveTo>
                    <a:pt x="11930" y="1"/>
                  </a:moveTo>
                  <a:cubicBezTo>
                    <a:pt x="11077" y="1"/>
                    <a:pt x="10207" y="204"/>
                    <a:pt x="9368" y="539"/>
                  </a:cubicBezTo>
                  <a:cubicBezTo>
                    <a:pt x="6204" y="1811"/>
                    <a:pt x="3257" y="3889"/>
                    <a:pt x="342" y="5595"/>
                  </a:cubicBezTo>
                  <a:cubicBezTo>
                    <a:pt x="0" y="5782"/>
                    <a:pt x="124" y="6061"/>
                    <a:pt x="466" y="6061"/>
                  </a:cubicBezTo>
                  <a:cubicBezTo>
                    <a:pt x="1069" y="6094"/>
                    <a:pt x="1671" y="6110"/>
                    <a:pt x="2271" y="6110"/>
                  </a:cubicBezTo>
                  <a:cubicBezTo>
                    <a:pt x="5039" y="6110"/>
                    <a:pt x="7778" y="5762"/>
                    <a:pt x="10454" y="5099"/>
                  </a:cubicBezTo>
                  <a:cubicBezTo>
                    <a:pt x="12780" y="4510"/>
                    <a:pt x="14766" y="3517"/>
                    <a:pt x="15262" y="974"/>
                  </a:cubicBezTo>
                  <a:cubicBezTo>
                    <a:pt x="15287" y="796"/>
                    <a:pt x="15116" y="722"/>
                    <a:pt x="14900" y="722"/>
                  </a:cubicBezTo>
                  <a:cubicBezTo>
                    <a:pt x="14787" y="722"/>
                    <a:pt x="14660" y="743"/>
                    <a:pt x="14544" y="780"/>
                  </a:cubicBezTo>
                  <a:lnTo>
                    <a:pt x="14544" y="780"/>
                  </a:lnTo>
                  <a:cubicBezTo>
                    <a:pt x="13731" y="232"/>
                    <a:pt x="12840" y="1"/>
                    <a:pt x="11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23"/>
            <p:cNvSpPr/>
            <p:nvPr/>
          </p:nvSpPr>
          <p:spPr>
            <a:xfrm>
              <a:off x="3296100" y="3087275"/>
              <a:ext cx="216125" cy="333150"/>
            </a:xfrm>
            <a:custGeom>
              <a:rect b="b" l="l" r="r" t="t"/>
              <a:pathLst>
                <a:path extrusionOk="0" h="13326" w="8645">
                  <a:moveTo>
                    <a:pt x="5528" y="890"/>
                  </a:moveTo>
                  <a:cubicBezTo>
                    <a:pt x="7061" y="4499"/>
                    <a:pt x="7427" y="8493"/>
                    <a:pt x="6603" y="12314"/>
                  </a:cubicBezTo>
                  <a:lnTo>
                    <a:pt x="6603" y="12314"/>
                  </a:lnTo>
                  <a:cubicBezTo>
                    <a:pt x="3643" y="9738"/>
                    <a:pt x="1339" y="2794"/>
                    <a:pt x="5528" y="890"/>
                  </a:cubicBezTo>
                  <a:close/>
                  <a:moveTo>
                    <a:pt x="6188" y="1"/>
                  </a:moveTo>
                  <a:cubicBezTo>
                    <a:pt x="5837" y="1"/>
                    <a:pt x="5224" y="245"/>
                    <a:pt x="5295" y="363"/>
                  </a:cubicBezTo>
                  <a:cubicBezTo>
                    <a:pt x="5327" y="433"/>
                    <a:pt x="5359" y="503"/>
                    <a:pt x="5390" y="574"/>
                  </a:cubicBezTo>
                  <a:lnTo>
                    <a:pt x="5390" y="574"/>
                  </a:lnTo>
                  <a:cubicBezTo>
                    <a:pt x="1" y="2629"/>
                    <a:pt x="2231" y="11024"/>
                    <a:pt x="6411" y="13298"/>
                  </a:cubicBezTo>
                  <a:cubicBezTo>
                    <a:pt x="6449" y="13317"/>
                    <a:pt x="6512" y="13325"/>
                    <a:pt x="6590" y="13325"/>
                  </a:cubicBezTo>
                  <a:cubicBezTo>
                    <a:pt x="6894" y="13325"/>
                    <a:pt x="7416" y="13192"/>
                    <a:pt x="7466" y="13019"/>
                  </a:cubicBezTo>
                  <a:cubicBezTo>
                    <a:pt x="8645" y="8707"/>
                    <a:pt x="8272" y="4116"/>
                    <a:pt x="6411" y="84"/>
                  </a:cubicBezTo>
                  <a:cubicBezTo>
                    <a:pt x="6382" y="25"/>
                    <a:pt x="6297" y="1"/>
                    <a:pt x="6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23"/>
            <p:cNvSpPr/>
            <p:nvPr/>
          </p:nvSpPr>
          <p:spPr>
            <a:xfrm>
              <a:off x="3568025" y="2838900"/>
              <a:ext cx="380325" cy="518525"/>
            </a:xfrm>
            <a:custGeom>
              <a:rect b="b" l="l" r="r" t="t"/>
              <a:pathLst>
                <a:path extrusionOk="0" h="20741" w="15213">
                  <a:moveTo>
                    <a:pt x="14007" y="1219"/>
                  </a:moveTo>
                  <a:lnTo>
                    <a:pt x="14007" y="1219"/>
                  </a:lnTo>
                  <a:cubicBezTo>
                    <a:pt x="13109" y="8350"/>
                    <a:pt x="6594" y="13065"/>
                    <a:pt x="3758" y="19468"/>
                  </a:cubicBezTo>
                  <a:lnTo>
                    <a:pt x="3758" y="19468"/>
                  </a:lnTo>
                  <a:cubicBezTo>
                    <a:pt x="2512" y="18332"/>
                    <a:pt x="2117" y="16355"/>
                    <a:pt x="2141" y="14703"/>
                  </a:cubicBezTo>
                  <a:cubicBezTo>
                    <a:pt x="2203" y="12345"/>
                    <a:pt x="3196" y="10112"/>
                    <a:pt x="4871" y="8468"/>
                  </a:cubicBezTo>
                  <a:cubicBezTo>
                    <a:pt x="7533" y="5723"/>
                    <a:pt x="10888" y="3499"/>
                    <a:pt x="14007" y="1219"/>
                  </a:cubicBezTo>
                  <a:close/>
                  <a:moveTo>
                    <a:pt x="14911" y="0"/>
                  </a:moveTo>
                  <a:cubicBezTo>
                    <a:pt x="14653" y="0"/>
                    <a:pt x="14301" y="142"/>
                    <a:pt x="14208" y="217"/>
                  </a:cubicBezTo>
                  <a:cubicBezTo>
                    <a:pt x="11881" y="1985"/>
                    <a:pt x="9555" y="3753"/>
                    <a:pt x="7260" y="5521"/>
                  </a:cubicBezTo>
                  <a:cubicBezTo>
                    <a:pt x="5460" y="6886"/>
                    <a:pt x="3599" y="8313"/>
                    <a:pt x="2389" y="10236"/>
                  </a:cubicBezTo>
                  <a:cubicBezTo>
                    <a:pt x="528" y="13121"/>
                    <a:pt x="1" y="19387"/>
                    <a:pt x="4096" y="20720"/>
                  </a:cubicBezTo>
                  <a:cubicBezTo>
                    <a:pt x="4133" y="20734"/>
                    <a:pt x="4178" y="20740"/>
                    <a:pt x="4228" y="20740"/>
                  </a:cubicBezTo>
                  <a:cubicBezTo>
                    <a:pt x="4637" y="20740"/>
                    <a:pt x="5382" y="20331"/>
                    <a:pt x="4995" y="20193"/>
                  </a:cubicBezTo>
                  <a:cubicBezTo>
                    <a:pt x="4850" y="20145"/>
                    <a:pt x="4711" y="20088"/>
                    <a:pt x="4578" y="20024"/>
                  </a:cubicBezTo>
                  <a:lnTo>
                    <a:pt x="4578" y="20024"/>
                  </a:lnTo>
                  <a:cubicBezTo>
                    <a:pt x="7322" y="13038"/>
                    <a:pt x="14705" y="8172"/>
                    <a:pt x="15200" y="248"/>
                  </a:cubicBezTo>
                  <a:cubicBezTo>
                    <a:pt x="15213" y="62"/>
                    <a:pt x="15082" y="0"/>
                    <a:pt x="149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23"/>
            <p:cNvSpPr/>
            <p:nvPr/>
          </p:nvSpPr>
          <p:spPr>
            <a:xfrm>
              <a:off x="3653750" y="3228600"/>
              <a:ext cx="477550" cy="187900"/>
            </a:xfrm>
            <a:custGeom>
              <a:rect b="b" l="l" r="r" t="t"/>
              <a:pathLst>
                <a:path extrusionOk="0" h="7516" w="19102">
                  <a:moveTo>
                    <a:pt x="10660" y="570"/>
                  </a:moveTo>
                  <a:cubicBezTo>
                    <a:pt x="12462" y="570"/>
                    <a:pt x="14240" y="687"/>
                    <a:pt x="16030" y="687"/>
                  </a:cubicBezTo>
                  <a:cubicBezTo>
                    <a:pt x="16332" y="687"/>
                    <a:pt x="16635" y="684"/>
                    <a:pt x="16939" y="676"/>
                  </a:cubicBezTo>
                  <a:lnTo>
                    <a:pt x="16939" y="676"/>
                  </a:lnTo>
                  <a:cubicBezTo>
                    <a:pt x="14822" y="1878"/>
                    <a:pt x="13300" y="3966"/>
                    <a:pt x="11182" y="5194"/>
                  </a:cubicBezTo>
                  <a:cubicBezTo>
                    <a:pt x="10158" y="5784"/>
                    <a:pt x="9073" y="6218"/>
                    <a:pt x="7956" y="6497"/>
                  </a:cubicBezTo>
                  <a:cubicBezTo>
                    <a:pt x="7302" y="6652"/>
                    <a:pt x="6140" y="6884"/>
                    <a:pt x="5072" y="6884"/>
                  </a:cubicBezTo>
                  <a:cubicBezTo>
                    <a:pt x="4216" y="6884"/>
                    <a:pt x="3421" y="6735"/>
                    <a:pt x="2993" y="6280"/>
                  </a:cubicBezTo>
                  <a:cubicBezTo>
                    <a:pt x="2362" y="5650"/>
                    <a:pt x="2286" y="4814"/>
                    <a:pt x="1695" y="4290"/>
                  </a:cubicBezTo>
                  <a:lnTo>
                    <a:pt x="1695" y="4290"/>
                  </a:lnTo>
                  <a:cubicBezTo>
                    <a:pt x="1719" y="1121"/>
                    <a:pt x="8070" y="602"/>
                    <a:pt x="10220" y="573"/>
                  </a:cubicBezTo>
                  <a:cubicBezTo>
                    <a:pt x="10367" y="571"/>
                    <a:pt x="10514" y="570"/>
                    <a:pt x="10660" y="570"/>
                  </a:cubicBezTo>
                  <a:close/>
                  <a:moveTo>
                    <a:pt x="10987" y="0"/>
                  </a:moveTo>
                  <a:cubicBezTo>
                    <a:pt x="9356" y="0"/>
                    <a:pt x="7731" y="100"/>
                    <a:pt x="6126" y="479"/>
                  </a:cubicBezTo>
                  <a:cubicBezTo>
                    <a:pt x="4352" y="916"/>
                    <a:pt x="1113" y="2025"/>
                    <a:pt x="614" y="4061"/>
                  </a:cubicBezTo>
                  <a:lnTo>
                    <a:pt x="614" y="4061"/>
                  </a:lnTo>
                  <a:cubicBezTo>
                    <a:pt x="282" y="4185"/>
                    <a:pt x="1" y="4400"/>
                    <a:pt x="263" y="4512"/>
                  </a:cubicBezTo>
                  <a:cubicBezTo>
                    <a:pt x="367" y="4553"/>
                    <a:pt x="462" y="4601"/>
                    <a:pt x="549" y="4656"/>
                  </a:cubicBezTo>
                  <a:lnTo>
                    <a:pt x="549" y="4656"/>
                  </a:lnTo>
                  <a:cubicBezTo>
                    <a:pt x="551" y="4751"/>
                    <a:pt x="559" y="4848"/>
                    <a:pt x="573" y="4946"/>
                  </a:cubicBezTo>
                  <a:cubicBezTo>
                    <a:pt x="594" y="5060"/>
                    <a:pt x="732" y="5108"/>
                    <a:pt x="904" y="5108"/>
                  </a:cubicBezTo>
                  <a:cubicBezTo>
                    <a:pt x="947" y="5108"/>
                    <a:pt x="992" y="5105"/>
                    <a:pt x="1037" y="5100"/>
                  </a:cubicBezTo>
                  <a:lnTo>
                    <a:pt x="1037" y="5100"/>
                  </a:lnTo>
                  <a:cubicBezTo>
                    <a:pt x="1634" y="5841"/>
                    <a:pt x="1837" y="6924"/>
                    <a:pt x="2931" y="7273"/>
                  </a:cubicBezTo>
                  <a:cubicBezTo>
                    <a:pt x="3460" y="7446"/>
                    <a:pt x="4059" y="7515"/>
                    <a:pt x="4682" y="7515"/>
                  </a:cubicBezTo>
                  <a:cubicBezTo>
                    <a:pt x="5959" y="7515"/>
                    <a:pt x="7337" y="7223"/>
                    <a:pt x="8421" y="6931"/>
                  </a:cubicBezTo>
                  <a:cubicBezTo>
                    <a:pt x="10096" y="6466"/>
                    <a:pt x="11647" y="5691"/>
                    <a:pt x="13074" y="4698"/>
                  </a:cubicBezTo>
                  <a:cubicBezTo>
                    <a:pt x="14935" y="3333"/>
                    <a:pt x="16362" y="1286"/>
                    <a:pt x="18627" y="511"/>
                  </a:cubicBezTo>
                  <a:cubicBezTo>
                    <a:pt x="19102" y="362"/>
                    <a:pt x="18980" y="43"/>
                    <a:pt x="18534" y="43"/>
                  </a:cubicBezTo>
                  <a:cubicBezTo>
                    <a:pt x="18514" y="43"/>
                    <a:pt x="18493" y="44"/>
                    <a:pt x="18472" y="45"/>
                  </a:cubicBezTo>
                  <a:cubicBezTo>
                    <a:pt x="17759" y="99"/>
                    <a:pt x="17044" y="118"/>
                    <a:pt x="16327" y="118"/>
                  </a:cubicBezTo>
                  <a:cubicBezTo>
                    <a:pt x="14551" y="118"/>
                    <a:pt x="12765" y="0"/>
                    <a:pt x="109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23"/>
            <p:cNvSpPr/>
            <p:nvPr/>
          </p:nvSpPr>
          <p:spPr>
            <a:xfrm>
              <a:off x="3316825" y="2947825"/>
              <a:ext cx="291075" cy="292850"/>
            </a:xfrm>
            <a:custGeom>
              <a:rect b="b" l="l" r="r" t="t"/>
              <a:pathLst>
                <a:path extrusionOk="0" h="11714" w="11643">
                  <a:moveTo>
                    <a:pt x="833" y="0"/>
                  </a:moveTo>
                  <a:cubicBezTo>
                    <a:pt x="551" y="0"/>
                    <a:pt x="1" y="279"/>
                    <a:pt x="247" y="388"/>
                  </a:cubicBezTo>
                  <a:lnTo>
                    <a:pt x="247" y="357"/>
                  </a:lnTo>
                  <a:cubicBezTo>
                    <a:pt x="5210" y="2405"/>
                    <a:pt x="9553" y="6220"/>
                    <a:pt x="10762" y="11617"/>
                  </a:cubicBezTo>
                  <a:cubicBezTo>
                    <a:pt x="10782" y="11685"/>
                    <a:pt x="10875" y="11713"/>
                    <a:pt x="10994" y="11713"/>
                  </a:cubicBezTo>
                  <a:cubicBezTo>
                    <a:pt x="11257" y="11713"/>
                    <a:pt x="11643" y="11572"/>
                    <a:pt x="11600" y="11400"/>
                  </a:cubicBezTo>
                  <a:cubicBezTo>
                    <a:pt x="10359" y="5910"/>
                    <a:pt x="5954" y="2095"/>
                    <a:pt x="929" y="16"/>
                  </a:cubicBezTo>
                  <a:cubicBezTo>
                    <a:pt x="904" y="5"/>
                    <a:pt x="871" y="0"/>
                    <a:pt x="8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23"/>
            <p:cNvSpPr/>
            <p:nvPr/>
          </p:nvSpPr>
          <p:spPr>
            <a:xfrm>
              <a:off x="3592850" y="2082700"/>
              <a:ext cx="154350" cy="1167000"/>
            </a:xfrm>
            <a:custGeom>
              <a:rect b="b" l="l" r="r" t="t"/>
              <a:pathLst>
                <a:path extrusionOk="0" h="46680" w="6174">
                  <a:moveTo>
                    <a:pt x="4057" y="1"/>
                  </a:moveTo>
                  <a:cubicBezTo>
                    <a:pt x="3776" y="1"/>
                    <a:pt x="3404" y="235"/>
                    <a:pt x="3537" y="500"/>
                  </a:cubicBezTo>
                  <a:cubicBezTo>
                    <a:pt x="4591" y="2392"/>
                    <a:pt x="5119" y="4595"/>
                    <a:pt x="5026" y="6766"/>
                  </a:cubicBezTo>
                  <a:cubicBezTo>
                    <a:pt x="4933" y="8627"/>
                    <a:pt x="4281" y="10395"/>
                    <a:pt x="4157" y="12194"/>
                  </a:cubicBezTo>
                  <a:cubicBezTo>
                    <a:pt x="4002" y="14025"/>
                    <a:pt x="4622" y="15824"/>
                    <a:pt x="4498" y="17623"/>
                  </a:cubicBezTo>
                  <a:cubicBezTo>
                    <a:pt x="4312" y="19608"/>
                    <a:pt x="2947" y="20973"/>
                    <a:pt x="2451" y="22803"/>
                  </a:cubicBezTo>
                  <a:cubicBezTo>
                    <a:pt x="1955" y="24633"/>
                    <a:pt x="2017" y="26494"/>
                    <a:pt x="1490" y="28293"/>
                  </a:cubicBezTo>
                  <a:cubicBezTo>
                    <a:pt x="931" y="30123"/>
                    <a:pt x="590" y="31985"/>
                    <a:pt x="435" y="33877"/>
                  </a:cubicBezTo>
                  <a:cubicBezTo>
                    <a:pt x="187" y="38064"/>
                    <a:pt x="125" y="42252"/>
                    <a:pt x="1" y="46440"/>
                  </a:cubicBezTo>
                  <a:cubicBezTo>
                    <a:pt x="1" y="46609"/>
                    <a:pt x="148" y="46680"/>
                    <a:pt x="320" y="46680"/>
                  </a:cubicBezTo>
                  <a:cubicBezTo>
                    <a:pt x="556" y="46680"/>
                    <a:pt x="838" y="46544"/>
                    <a:pt x="838" y="46347"/>
                  </a:cubicBezTo>
                  <a:cubicBezTo>
                    <a:pt x="993" y="42066"/>
                    <a:pt x="993" y="37723"/>
                    <a:pt x="1303" y="33443"/>
                  </a:cubicBezTo>
                  <a:cubicBezTo>
                    <a:pt x="1459" y="31364"/>
                    <a:pt x="2017" y="29534"/>
                    <a:pt x="2544" y="27549"/>
                  </a:cubicBezTo>
                  <a:cubicBezTo>
                    <a:pt x="3134" y="25315"/>
                    <a:pt x="2916" y="23082"/>
                    <a:pt x="4095" y="21004"/>
                  </a:cubicBezTo>
                  <a:cubicBezTo>
                    <a:pt x="4871" y="19577"/>
                    <a:pt x="5398" y="18460"/>
                    <a:pt x="5336" y="16816"/>
                  </a:cubicBezTo>
                  <a:cubicBezTo>
                    <a:pt x="5274" y="14614"/>
                    <a:pt x="4840" y="12660"/>
                    <a:pt x="5274" y="10426"/>
                  </a:cubicBezTo>
                  <a:cubicBezTo>
                    <a:pt x="5987" y="6704"/>
                    <a:pt x="6173" y="3602"/>
                    <a:pt x="4312" y="128"/>
                  </a:cubicBezTo>
                  <a:cubicBezTo>
                    <a:pt x="4268" y="39"/>
                    <a:pt x="4170" y="1"/>
                    <a:pt x="40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2" name="Google Shape;2672;p23"/>
          <p:cNvGrpSpPr/>
          <p:nvPr/>
        </p:nvGrpSpPr>
        <p:grpSpPr>
          <a:xfrm>
            <a:off x="714288" y="1454150"/>
            <a:ext cx="700450" cy="636075"/>
            <a:chOff x="3652400" y="3788700"/>
            <a:chExt cx="700450" cy="636075"/>
          </a:xfrm>
        </p:grpSpPr>
        <p:sp>
          <p:nvSpPr>
            <p:cNvPr id="2673" name="Google Shape;2673;p23"/>
            <p:cNvSpPr/>
            <p:nvPr/>
          </p:nvSpPr>
          <p:spPr>
            <a:xfrm>
              <a:off x="3941050" y="3916900"/>
              <a:ext cx="65150" cy="72250"/>
            </a:xfrm>
            <a:custGeom>
              <a:rect b="b" l="l" r="r" t="t"/>
              <a:pathLst>
                <a:path extrusionOk="0" h="2890" w="2606">
                  <a:moveTo>
                    <a:pt x="1800" y="1"/>
                  </a:moveTo>
                  <a:cubicBezTo>
                    <a:pt x="1498" y="1"/>
                    <a:pt x="1118" y="159"/>
                    <a:pt x="1032" y="354"/>
                  </a:cubicBezTo>
                  <a:lnTo>
                    <a:pt x="1032" y="354"/>
                  </a:lnTo>
                  <a:cubicBezTo>
                    <a:pt x="780" y="380"/>
                    <a:pt x="506" y="491"/>
                    <a:pt x="435" y="648"/>
                  </a:cubicBezTo>
                  <a:cubicBezTo>
                    <a:pt x="124" y="1268"/>
                    <a:pt x="0" y="2012"/>
                    <a:pt x="93" y="2726"/>
                  </a:cubicBezTo>
                  <a:cubicBezTo>
                    <a:pt x="121" y="2853"/>
                    <a:pt x="258" y="2890"/>
                    <a:pt x="411" y="2890"/>
                  </a:cubicBezTo>
                  <a:cubicBezTo>
                    <a:pt x="594" y="2890"/>
                    <a:pt x="801" y="2836"/>
                    <a:pt x="869" y="2819"/>
                  </a:cubicBezTo>
                  <a:cubicBezTo>
                    <a:pt x="1892" y="2385"/>
                    <a:pt x="2606" y="1268"/>
                    <a:pt x="2172" y="182"/>
                  </a:cubicBezTo>
                  <a:cubicBezTo>
                    <a:pt x="2122" y="53"/>
                    <a:pt x="1974"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23"/>
            <p:cNvSpPr/>
            <p:nvPr/>
          </p:nvSpPr>
          <p:spPr>
            <a:xfrm>
              <a:off x="4125850" y="3918850"/>
              <a:ext cx="58725" cy="76325"/>
            </a:xfrm>
            <a:custGeom>
              <a:rect b="b" l="l" r="r" t="t"/>
              <a:pathLst>
                <a:path extrusionOk="0" h="3053" w="2349">
                  <a:moveTo>
                    <a:pt x="1488" y="1"/>
                  </a:moveTo>
                  <a:cubicBezTo>
                    <a:pt x="1165" y="1"/>
                    <a:pt x="767" y="244"/>
                    <a:pt x="783" y="561"/>
                  </a:cubicBezTo>
                  <a:lnTo>
                    <a:pt x="783" y="561"/>
                  </a:lnTo>
                  <a:cubicBezTo>
                    <a:pt x="491" y="578"/>
                    <a:pt x="178" y="750"/>
                    <a:pt x="146" y="1035"/>
                  </a:cubicBezTo>
                  <a:cubicBezTo>
                    <a:pt x="115" y="1562"/>
                    <a:pt x="53" y="2121"/>
                    <a:pt x="22" y="2648"/>
                  </a:cubicBezTo>
                  <a:cubicBezTo>
                    <a:pt x="1" y="2944"/>
                    <a:pt x="268" y="3052"/>
                    <a:pt x="528" y="3052"/>
                  </a:cubicBezTo>
                  <a:cubicBezTo>
                    <a:pt x="650" y="3052"/>
                    <a:pt x="770" y="3029"/>
                    <a:pt x="859" y="2989"/>
                  </a:cubicBezTo>
                  <a:cubicBezTo>
                    <a:pt x="1914" y="2493"/>
                    <a:pt x="2348" y="1252"/>
                    <a:pt x="1852" y="197"/>
                  </a:cubicBezTo>
                  <a:cubicBezTo>
                    <a:pt x="1788" y="59"/>
                    <a:pt x="1647" y="1"/>
                    <a:pt x="14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23"/>
            <p:cNvSpPr/>
            <p:nvPr/>
          </p:nvSpPr>
          <p:spPr>
            <a:xfrm>
              <a:off x="4000750" y="4053225"/>
              <a:ext cx="75575" cy="74650"/>
            </a:xfrm>
            <a:custGeom>
              <a:rect b="b" l="l" r="r" t="t"/>
              <a:pathLst>
                <a:path extrusionOk="0" h="2986" w="3023">
                  <a:moveTo>
                    <a:pt x="2768" y="0"/>
                  </a:moveTo>
                  <a:cubicBezTo>
                    <a:pt x="2724" y="0"/>
                    <a:pt x="2686" y="3"/>
                    <a:pt x="2668" y="3"/>
                  </a:cubicBezTo>
                  <a:cubicBezTo>
                    <a:pt x="2062" y="55"/>
                    <a:pt x="1321" y="287"/>
                    <a:pt x="1113" y="870"/>
                  </a:cubicBezTo>
                  <a:lnTo>
                    <a:pt x="1113" y="870"/>
                  </a:lnTo>
                  <a:cubicBezTo>
                    <a:pt x="756" y="892"/>
                    <a:pt x="213" y="1132"/>
                    <a:pt x="280" y="1243"/>
                  </a:cubicBezTo>
                  <a:cubicBezTo>
                    <a:pt x="528" y="1740"/>
                    <a:pt x="1" y="2174"/>
                    <a:pt x="187" y="2639"/>
                  </a:cubicBezTo>
                  <a:cubicBezTo>
                    <a:pt x="282" y="2906"/>
                    <a:pt x="483" y="2986"/>
                    <a:pt x="710" y="2986"/>
                  </a:cubicBezTo>
                  <a:cubicBezTo>
                    <a:pt x="852" y="2986"/>
                    <a:pt x="1005" y="2954"/>
                    <a:pt x="1148" y="2918"/>
                  </a:cubicBezTo>
                  <a:cubicBezTo>
                    <a:pt x="1707" y="2763"/>
                    <a:pt x="1924" y="2391"/>
                    <a:pt x="2172" y="1926"/>
                  </a:cubicBezTo>
                  <a:cubicBezTo>
                    <a:pt x="2482" y="1336"/>
                    <a:pt x="2730" y="747"/>
                    <a:pt x="2979" y="127"/>
                  </a:cubicBezTo>
                  <a:cubicBezTo>
                    <a:pt x="3023" y="16"/>
                    <a:pt x="2877" y="0"/>
                    <a:pt x="27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23"/>
            <p:cNvSpPr/>
            <p:nvPr/>
          </p:nvSpPr>
          <p:spPr>
            <a:xfrm>
              <a:off x="3800675" y="4048800"/>
              <a:ext cx="69825" cy="77400"/>
            </a:xfrm>
            <a:custGeom>
              <a:rect b="b" l="l" r="r" t="t"/>
              <a:pathLst>
                <a:path extrusionOk="0" h="3096" w="2793">
                  <a:moveTo>
                    <a:pt x="1487" y="1268"/>
                  </a:moveTo>
                  <a:cubicBezTo>
                    <a:pt x="1435" y="1475"/>
                    <a:pt x="1348" y="1672"/>
                    <a:pt x="1231" y="1852"/>
                  </a:cubicBezTo>
                  <a:lnTo>
                    <a:pt x="1231" y="1852"/>
                  </a:lnTo>
                  <a:cubicBezTo>
                    <a:pt x="1267" y="1652"/>
                    <a:pt x="1345" y="1458"/>
                    <a:pt x="1462" y="1284"/>
                  </a:cubicBezTo>
                  <a:lnTo>
                    <a:pt x="1462" y="1284"/>
                  </a:lnTo>
                  <a:cubicBezTo>
                    <a:pt x="1471" y="1279"/>
                    <a:pt x="1479" y="1273"/>
                    <a:pt x="1487" y="1268"/>
                  </a:cubicBezTo>
                  <a:close/>
                  <a:moveTo>
                    <a:pt x="2313" y="1"/>
                  </a:moveTo>
                  <a:cubicBezTo>
                    <a:pt x="2085" y="1"/>
                    <a:pt x="1809" y="95"/>
                    <a:pt x="1738" y="149"/>
                  </a:cubicBezTo>
                  <a:lnTo>
                    <a:pt x="776" y="862"/>
                  </a:lnTo>
                  <a:cubicBezTo>
                    <a:pt x="690" y="927"/>
                    <a:pt x="634" y="987"/>
                    <a:pt x="603" y="1041"/>
                  </a:cubicBezTo>
                  <a:lnTo>
                    <a:pt x="603" y="1041"/>
                  </a:lnTo>
                  <a:cubicBezTo>
                    <a:pt x="554" y="1080"/>
                    <a:pt x="508" y="1124"/>
                    <a:pt x="466" y="1172"/>
                  </a:cubicBezTo>
                  <a:lnTo>
                    <a:pt x="528" y="1172"/>
                  </a:lnTo>
                  <a:cubicBezTo>
                    <a:pt x="94" y="1637"/>
                    <a:pt x="1" y="2320"/>
                    <a:pt x="218" y="2909"/>
                  </a:cubicBezTo>
                  <a:cubicBezTo>
                    <a:pt x="264" y="3049"/>
                    <a:pt x="412" y="3095"/>
                    <a:pt x="571" y="3095"/>
                  </a:cubicBezTo>
                  <a:cubicBezTo>
                    <a:pt x="730" y="3095"/>
                    <a:pt x="900" y="3049"/>
                    <a:pt x="993" y="3002"/>
                  </a:cubicBezTo>
                  <a:cubicBezTo>
                    <a:pt x="2110" y="2537"/>
                    <a:pt x="2793" y="1389"/>
                    <a:pt x="2637" y="211"/>
                  </a:cubicBezTo>
                  <a:cubicBezTo>
                    <a:pt x="2624" y="52"/>
                    <a:pt x="2482" y="1"/>
                    <a:pt x="2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23"/>
            <p:cNvSpPr/>
            <p:nvPr/>
          </p:nvSpPr>
          <p:spPr>
            <a:xfrm>
              <a:off x="3854875" y="4183625"/>
              <a:ext cx="67575" cy="96850"/>
            </a:xfrm>
            <a:custGeom>
              <a:rect b="b" l="l" r="r" t="t"/>
              <a:pathLst>
                <a:path extrusionOk="0" h="3874" w="2703">
                  <a:moveTo>
                    <a:pt x="2290" y="0"/>
                  </a:moveTo>
                  <a:cubicBezTo>
                    <a:pt x="2053" y="0"/>
                    <a:pt x="1727" y="114"/>
                    <a:pt x="1648" y="153"/>
                  </a:cubicBezTo>
                  <a:lnTo>
                    <a:pt x="1090" y="494"/>
                  </a:lnTo>
                  <a:cubicBezTo>
                    <a:pt x="771" y="717"/>
                    <a:pt x="878" y="850"/>
                    <a:pt x="1104" y="898"/>
                  </a:cubicBezTo>
                  <a:lnTo>
                    <a:pt x="1104" y="898"/>
                  </a:lnTo>
                  <a:cubicBezTo>
                    <a:pt x="1055" y="935"/>
                    <a:pt x="1017" y="976"/>
                    <a:pt x="997" y="1021"/>
                  </a:cubicBezTo>
                  <a:cubicBezTo>
                    <a:pt x="593" y="1859"/>
                    <a:pt x="283" y="2759"/>
                    <a:pt x="35" y="3658"/>
                  </a:cubicBezTo>
                  <a:cubicBezTo>
                    <a:pt x="1" y="3819"/>
                    <a:pt x="115" y="3873"/>
                    <a:pt x="280" y="3873"/>
                  </a:cubicBezTo>
                  <a:cubicBezTo>
                    <a:pt x="559" y="3873"/>
                    <a:pt x="981" y="3717"/>
                    <a:pt x="1059" y="3658"/>
                  </a:cubicBezTo>
                  <a:cubicBezTo>
                    <a:pt x="2144" y="2852"/>
                    <a:pt x="2703" y="1518"/>
                    <a:pt x="2548" y="153"/>
                  </a:cubicBezTo>
                  <a:cubicBezTo>
                    <a:pt x="2536" y="39"/>
                    <a:pt x="2428" y="0"/>
                    <a:pt x="22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23"/>
            <p:cNvSpPr/>
            <p:nvPr/>
          </p:nvSpPr>
          <p:spPr>
            <a:xfrm>
              <a:off x="4105450" y="4181350"/>
              <a:ext cx="54300" cy="88550"/>
            </a:xfrm>
            <a:custGeom>
              <a:rect b="b" l="l" r="r" t="t"/>
              <a:pathLst>
                <a:path extrusionOk="0" h="3542" w="2172">
                  <a:moveTo>
                    <a:pt x="1674" y="0"/>
                  </a:moveTo>
                  <a:cubicBezTo>
                    <a:pt x="1331" y="0"/>
                    <a:pt x="859" y="206"/>
                    <a:pt x="900" y="492"/>
                  </a:cubicBezTo>
                  <a:cubicBezTo>
                    <a:pt x="908" y="555"/>
                    <a:pt x="914" y="617"/>
                    <a:pt x="919" y="680"/>
                  </a:cubicBezTo>
                  <a:lnTo>
                    <a:pt x="919" y="680"/>
                  </a:lnTo>
                  <a:cubicBezTo>
                    <a:pt x="635" y="711"/>
                    <a:pt x="312" y="844"/>
                    <a:pt x="249" y="1050"/>
                  </a:cubicBezTo>
                  <a:lnTo>
                    <a:pt x="280" y="1050"/>
                  </a:lnTo>
                  <a:cubicBezTo>
                    <a:pt x="62" y="1795"/>
                    <a:pt x="0" y="2570"/>
                    <a:pt x="93" y="3346"/>
                  </a:cubicBezTo>
                  <a:cubicBezTo>
                    <a:pt x="104" y="3489"/>
                    <a:pt x="208" y="3541"/>
                    <a:pt x="350" y="3541"/>
                  </a:cubicBezTo>
                  <a:cubicBezTo>
                    <a:pt x="637" y="3541"/>
                    <a:pt x="1075" y="3326"/>
                    <a:pt x="1179" y="3222"/>
                  </a:cubicBezTo>
                  <a:cubicBezTo>
                    <a:pt x="1862" y="2353"/>
                    <a:pt x="2172" y="1268"/>
                    <a:pt x="2017" y="182"/>
                  </a:cubicBezTo>
                  <a:cubicBezTo>
                    <a:pt x="1995" y="55"/>
                    <a:pt x="1852" y="0"/>
                    <a:pt x="16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23"/>
            <p:cNvSpPr/>
            <p:nvPr/>
          </p:nvSpPr>
          <p:spPr>
            <a:xfrm>
              <a:off x="4174475" y="4054800"/>
              <a:ext cx="64375" cy="71425"/>
            </a:xfrm>
            <a:custGeom>
              <a:rect b="b" l="l" r="r" t="t"/>
              <a:pathLst>
                <a:path extrusionOk="0" h="2857" w="2575">
                  <a:moveTo>
                    <a:pt x="1318" y="917"/>
                  </a:moveTo>
                  <a:cubicBezTo>
                    <a:pt x="1374" y="1076"/>
                    <a:pt x="1390" y="1252"/>
                    <a:pt x="1365" y="1429"/>
                  </a:cubicBezTo>
                  <a:cubicBezTo>
                    <a:pt x="1342" y="1557"/>
                    <a:pt x="1297" y="1677"/>
                    <a:pt x="1236" y="1788"/>
                  </a:cubicBezTo>
                  <a:lnTo>
                    <a:pt x="1236" y="1788"/>
                  </a:lnTo>
                  <a:cubicBezTo>
                    <a:pt x="1212" y="1495"/>
                    <a:pt x="1240" y="1202"/>
                    <a:pt x="1318" y="917"/>
                  </a:cubicBezTo>
                  <a:close/>
                  <a:moveTo>
                    <a:pt x="1451" y="0"/>
                  </a:moveTo>
                  <a:cubicBezTo>
                    <a:pt x="1341" y="0"/>
                    <a:pt x="1229" y="11"/>
                    <a:pt x="1117" y="33"/>
                  </a:cubicBezTo>
                  <a:cubicBezTo>
                    <a:pt x="993" y="33"/>
                    <a:pt x="465" y="157"/>
                    <a:pt x="465" y="312"/>
                  </a:cubicBezTo>
                  <a:cubicBezTo>
                    <a:pt x="465" y="428"/>
                    <a:pt x="597" y="459"/>
                    <a:pt x="727" y="459"/>
                  </a:cubicBezTo>
                  <a:cubicBezTo>
                    <a:pt x="806" y="459"/>
                    <a:pt x="884" y="448"/>
                    <a:pt x="931" y="436"/>
                  </a:cubicBezTo>
                  <a:cubicBezTo>
                    <a:pt x="936" y="436"/>
                    <a:pt x="950" y="446"/>
                    <a:pt x="968" y="462"/>
                  </a:cubicBezTo>
                  <a:lnTo>
                    <a:pt x="968" y="462"/>
                  </a:lnTo>
                  <a:cubicBezTo>
                    <a:pt x="703" y="495"/>
                    <a:pt x="416" y="580"/>
                    <a:pt x="341" y="715"/>
                  </a:cubicBezTo>
                  <a:cubicBezTo>
                    <a:pt x="31" y="1366"/>
                    <a:pt x="0" y="2080"/>
                    <a:pt x="248" y="2762"/>
                  </a:cubicBezTo>
                  <a:cubicBezTo>
                    <a:pt x="274" y="2830"/>
                    <a:pt x="351" y="2857"/>
                    <a:pt x="452" y="2857"/>
                  </a:cubicBezTo>
                  <a:cubicBezTo>
                    <a:pt x="718" y="2857"/>
                    <a:pt x="1151" y="2675"/>
                    <a:pt x="1241" y="2607"/>
                  </a:cubicBezTo>
                  <a:cubicBezTo>
                    <a:pt x="1830" y="2235"/>
                    <a:pt x="2575" y="1677"/>
                    <a:pt x="2513" y="901"/>
                  </a:cubicBezTo>
                  <a:cubicBezTo>
                    <a:pt x="2436" y="259"/>
                    <a:pt x="1976" y="0"/>
                    <a:pt x="14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23"/>
            <p:cNvSpPr/>
            <p:nvPr/>
          </p:nvSpPr>
          <p:spPr>
            <a:xfrm>
              <a:off x="4066675" y="3788700"/>
              <a:ext cx="50425" cy="73275"/>
            </a:xfrm>
            <a:custGeom>
              <a:rect b="b" l="l" r="r" t="t"/>
              <a:pathLst>
                <a:path extrusionOk="0" h="2931" w="2017">
                  <a:moveTo>
                    <a:pt x="1370" y="0"/>
                  </a:moveTo>
                  <a:cubicBezTo>
                    <a:pt x="1012" y="0"/>
                    <a:pt x="641" y="99"/>
                    <a:pt x="342" y="316"/>
                  </a:cubicBezTo>
                  <a:cubicBezTo>
                    <a:pt x="210" y="426"/>
                    <a:pt x="202" y="489"/>
                    <a:pt x="286" y="528"/>
                  </a:cubicBezTo>
                  <a:lnTo>
                    <a:pt x="286" y="528"/>
                  </a:lnTo>
                  <a:cubicBezTo>
                    <a:pt x="250" y="558"/>
                    <a:pt x="225" y="591"/>
                    <a:pt x="218" y="626"/>
                  </a:cubicBezTo>
                  <a:cubicBezTo>
                    <a:pt x="62" y="1340"/>
                    <a:pt x="0" y="2084"/>
                    <a:pt x="62" y="2829"/>
                  </a:cubicBezTo>
                  <a:cubicBezTo>
                    <a:pt x="62" y="2903"/>
                    <a:pt x="130" y="2931"/>
                    <a:pt x="230" y="2931"/>
                  </a:cubicBezTo>
                  <a:cubicBezTo>
                    <a:pt x="510" y="2931"/>
                    <a:pt x="1049" y="2711"/>
                    <a:pt x="1117" y="2643"/>
                  </a:cubicBezTo>
                  <a:cubicBezTo>
                    <a:pt x="1706" y="2146"/>
                    <a:pt x="2017" y="1433"/>
                    <a:pt x="1986" y="657"/>
                  </a:cubicBezTo>
                  <a:cubicBezTo>
                    <a:pt x="1955" y="285"/>
                    <a:pt x="1924" y="37"/>
                    <a:pt x="1520" y="6"/>
                  </a:cubicBezTo>
                  <a:cubicBezTo>
                    <a:pt x="1471" y="2"/>
                    <a:pt x="1421" y="0"/>
                    <a:pt x="13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23"/>
            <p:cNvSpPr/>
            <p:nvPr/>
          </p:nvSpPr>
          <p:spPr>
            <a:xfrm>
              <a:off x="3819300" y="3848450"/>
              <a:ext cx="66700" cy="75350"/>
            </a:xfrm>
            <a:custGeom>
              <a:rect b="b" l="l" r="r" t="t"/>
              <a:pathLst>
                <a:path extrusionOk="0" h="3014" w="2668">
                  <a:moveTo>
                    <a:pt x="1789" y="0"/>
                  </a:moveTo>
                  <a:cubicBezTo>
                    <a:pt x="1481" y="0"/>
                    <a:pt x="1020" y="189"/>
                    <a:pt x="931" y="346"/>
                  </a:cubicBezTo>
                  <a:lnTo>
                    <a:pt x="466" y="1183"/>
                  </a:lnTo>
                  <a:cubicBezTo>
                    <a:pt x="403" y="1276"/>
                    <a:pt x="497" y="1300"/>
                    <a:pt x="613" y="1300"/>
                  </a:cubicBezTo>
                  <a:cubicBezTo>
                    <a:pt x="698" y="1300"/>
                    <a:pt x="796" y="1287"/>
                    <a:pt x="854" y="1280"/>
                  </a:cubicBezTo>
                  <a:lnTo>
                    <a:pt x="854" y="1280"/>
                  </a:lnTo>
                  <a:cubicBezTo>
                    <a:pt x="806" y="1307"/>
                    <a:pt x="759" y="1337"/>
                    <a:pt x="714" y="1369"/>
                  </a:cubicBezTo>
                  <a:lnTo>
                    <a:pt x="745" y="1369"/>
                  </a:lnTo>
                  <a:cubicBezTo>
                    <a:pt x="435" y="1711"/>
                    <a:pt x="0" y="2207"/>
                    <a:pt x="310" y="2703"/>
                  </a:cubicBezTo>
                  <a:cubicBezTo>
                    <a:pt x="466" y="2936"/>
                    <a:pt x="683" y="3013"/>
                    <a:pt x="911" y="3013"/>
                  </a:cubicBezTo>
                  <a:cubicBezTo>
                    <a:pt x="1140" y="3013"/>
                    <a:pt x="1381" y="2936"/>
                    <a:pt x="1582" y="2858"/>
                  </a:cubicBezTo>
                  <a:cubicBezTo>
                    <a:pt x="2668" y="2455"/>
                    <a:pt x="2606" y="935"/>
                    <a:pt x="2048" y="98"/>
                  </a:cubicBezTo>
                  <a:cubicBezTo>
                    <a:pt x="2004" y="28"/>
                    <a:pt x="1908" y="0"/>
                    <a:pt x="17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23"/>
            <p:cNvSpPr/>
            <p:nvPr/>
          </p:nvSpPr>
          <p:spPr>
            <a:xfrm>
              <a:off x="4278375" y="3872450"/>
              <a:ext cx="63625" cy="77775"/>
            </a:xfrm>
            <a:custGeom>
              <a:rect b="b" l="l" r="r" t="t"/>
              <a:pathLst>
                <a:path extrusionOk="0" h="3111" w="2545">
                  <a:moveTo>
                    <a:pt x="1622" y="1"/>
                  </a:moveTo>
                  <a:cubicBezTo>
                    <a:pt x="1248" y="1"/>
                    <a:pt x="675" y="269"/>
                    <a:pt x="838" y="502"/>
                  </a:cubicBezTo>
                  <a:cubicBezTo>
                    <a:pt x="908" y="589"/>
                    <a:pt x="967" y="684"/>
                    <a:pt x="1017" y="782"/>
                  </a:cubicBezTo>
                  <a:lnTo>
                    <a:pt x="1017" y="782"/>
                  </a:lnTo>
                  <a:cubicBezTo>
                    <a:pt x="835" y="828"/>
                    <a:pt x="673" y="905"/>
                    <a:pt x="621" y="999"/>
                  </a:cubicBezTo>
                  <a:cubicBezTo>
                    <a:pt x="342" y="1464"/>
                    <a:pt x="1" y="2146"/>
                    <a:pt x="156" y="2705"/>
                  </a:cubicBezTo>
                  <a:cubicBezTo>
                    <a:pt x="223" y="3008"/>
                    <a:pt x="464" y="3110"/>
                    <a:pt x="731" y="3110"/>
                  </a:cubicBezTo>
                  <a:cubicBezTo>
                    <a:pt x="954" y="3110"/>
                    <a:pt x="1196" y="3038"/>
                    <a:pt x="1366" y="2953"/>
                  </a:cubicBezTo>
                  <a:cubicBezTo>
                    <a:pt x="2451" y="2457"/>
                    <a:pt x="2544" y="937"/>
                    <a:pt x="1893" y="99"/>
                  </a:cubicBezTo>
                  <a:cubicBezTo>
                    <a:pt x="1847" y="30"/>
                    <a:pt x="1745" y="1"/>
                    <a:pt x="16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23"/>
            <p:cNvSpPr/>
            <p:nvPr/>
          </p:nvSpPr>
          <p:spPr>
            <a:xfrm>
              <a:off x="4287675" y="4167850"/>
              <a:ext cx="65175" cy="79700"/>
            </a:xfrm>
            <a:custGeom>
              <a:rect b="b" l="l" r="r" t="t"/>
              <a:pathLst>
                <a:path extrusionOk="0" h="3188" w="2607">
                  <a:moveTo>
                    <a:pt x="1441" y="1215"/>
                  </a:moveTo>
                  <a:cubicBezTo>
                    <a:pt x="1414" y="1383"/>
                    <a:pt x="1379" y="1539"/>
                    <a:pt x="1304" y="1714"/>
                  </a:cubicBezTo>
                  <a:cubicBezTo>
                    <a:pt x="1284" y="1777"/>
                    <a:pt x="1261" y="1838"/>
                    <a:pt x="1234" y="1897"/>
                  </a:cubicBezTo>
                  <a:lnTo>
                    <a:pt x="1234" y="1897"/>
                  </a:lnTo>
                  <a:cubicBezTo>
                    <a:pt x="1283" y="1663"/>
                    <a:pt x="1351" y="1435"/>
                    <a:pt x="1441" y="1215"/>
                  </a:cubicBezTo>
                  <a:close/>
                  <a:moveTo>
                    <a:pt x="2001" y="1"/>
                  </a:moveTo>
                  <a:cubicBezTo>
                    <a:pt x="1965" y="1"/>
                    <a:pt x="1929" y="3"/>
                    <a:pt x="1893" y="8"/>
                  </a:cubicBezTo>
                  <a:cubicBezTo>
                    <a:pt x="1869" y="7"/>
                    <a:pt x="1845" y="6"/>
                    <a:pt x="1821" y="6"/>
                  </a:cubicBezTo>
                  <a:cubicBezTo>
                    <a:pt x="1324" y="6"/>
                    <a:pt x="890" y="310"/>
                    <a:pt x="683" y="784"/>
                  </a:cubicBezTo>
                  <a:cubicBezTo>
                    <a:pt x="664" y="856"/>
                    <a:pt x="698" y="906"/>
                    <a:pt x="765" y="937"/>
                  </a:cubicBezTo>
                  <a:lnTo>
                    <a:pt x="765" y="937"/>
                  </a:lnTo>
                  <a:cubicBezTo>
                    <a:pt x="596" y="994"/>
                    <a:pt x="453" y="1080"/>
                    <a:pt x="404" y="1187"/>
                  </a:cubicBezTo>
                  <a:cubicBezTo>
                    <a:pt x="156" y="1777"/>
                    <a:pt x="1" y="2397"/>
                    <a:pt x="1" y="3048"/>
                  </a:cubicBezTo>
                  <a:cubicBezTo>
                    <a:pt x="1" y="3157"/>
                    <a:pt x="140" y="3188"/>
                    <a:pt x="292" y="3188"/>
                  </a:cubicBezTo>
                  <a:cubicBezTo>
                    <a:pt x="443" y="3188"/>
                    <a:pt x="606" y="3157"/>
                    <a:pt x="652" y="3141"/>
                  </a:cubicBezTo>
                  <a:cubicBezTo>
                    <a:pt x="1645" y="2800"/>
                    <a:pt x="2513" y="2025"/>
                    <a:pt x="2576" y="908"/>
                  </a:cubicBezTo>
                  <a:cubicBezTo>
                    <a:pt x="2607" y="660"/>
                    <a:pt x="2576" y="412"/>
                    <a:pt x="2482" y="195"/>
                  </a:cubicBezTo>
                  <a:cubicBezTo>
                    <a:pt x="2353" y="65"/>
                    <a:pt x="2181" y="1"/>
                    <a:pt x="20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23"/>
            <p:cNvSpPr/>
            <p:nvPr/>
          </p:nvSpPr>
          <p:spPr>
            <a:xfrm>
              <a:off x="3652400" y="4192450"/>
              <a:ext cx="73850" cy="83825"/>
            </a:xfrm>
            <a:custGeom>
              <a:rect b="b" l="l" r="r" t="t"/>
              <a:pathLst>
                <a:path extrusionOk="0" h="3353" w="2954">
                  <a:moveTo>
                    <a:pt x="1620" y="1597"/>
                  </a:moveTo>
                  <a:lnTo>
                    <a:pt x="1620" y="1597"/>
                  </a:lnTo>
                  <a:cubicBezTo>
                    <a:pt x="1611" y="1650"/>
                    <a:pt x="1600" y="1702"/>
                    <a:pt x="1589" y="1754"/>
                  </a:cubicBezTo>
                  <a:cubicBezTo>
                    <a:pt x="1567" y="1889"/>
                    <a:pt x="1528" y="2007"/>
                    <a:pt x="1473" y="2132"/>
                  </a:cubicBezTo>
                  <a:lnTo>
                    <a:pt x="1473" y="2132"/>
                  </a:lnTo>
                  <a:cubicBezTo>
                    <a:pt x="1486" y="1925"/>
                    <a:pt x="1537" y="1720"/>
                    <a:pt x="1620" y="1597"/>
                  </a:cubicBezTo>
                  <a:close/>
                  <a:moveTo>
                    <a:pt x="2436" y="1"/>
                  </a:moveTo>
                  <a:cubicBezTo>
                    <a:pt x="2170" y="1"/>
                    <a:pt x="1811" y="136"/>
                    <a:pt x="1713" y="234"/>
                  </a:cubicBezTo>
                  <a:cubicBezTo>
                    <a:pt x="1589" y="389"/>
                    <a:pt x="1465" y="513"/>
                    <a:pt x="1341" y="668"/>
                  </a:cubicBezTo>
                  <a:cubicBezTo>
                    <a:pt x="1170" y="851"/>
                    <a:pt x="1234" y="962"/>
                    <a:pt x="1390" y="1013"/>
                  </a:cubicBezTo>
                  <a:lnTo>
                    <a:pt x="1390" y="1013"/>
                  </a:lnTo>
                  <a:cubicBezTo>
                    <a:pt x="1247" y="1044"/>
                    <a:pt x="1105" y="1105"/>
                    <a:pt x="1000" y="1165"/>
                  </a:cubicBezTo>
                  <a:cubicBezTo>
                    <a:pt x="235" y="1576"/>
                    <a:pt x="0" y="3353"/>
                    <a:pt x="1087" y="3353"/>
                  </a:cubicBezTo>
                  <a:cubicBezTo>
                    <a:pt x="1147" y="3353"/>
                    <a:pt x="1211" y="3347"/>
                    <a:pt x="1279" y="3336"/>
                  </a:cubicBezTo>
                  <a:cubicBezTo>
                    <a:pt x="2551" y="3119"/>
                    <a:pt x="2954" y="1258"/>
                    <a:pt x="2737" y="172"/>
                  </a:cubicBezTo>
                  <a:cubicBezTo>
                    <a:pt x="2714" y="47"/>
                    <a:pt x="2590" y="1"/>
                    <a:pt x="24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23"/>
            <p:cNvSpPr/>
            <p:nvPr/>
          </p:nvSpPr>
          <p:spPr>
            <a:xfrm>
              <a:off x="3725450" y="4337000"/>
              <a:ext cx="71150" cy="87775"/>
            </a:xfrm>
            <a:custGeom>
              <a:rect b="b" l="l" r="r" t="t"/>
              <a:pathLst>
                <a:path extrusionOk="0" h="3511" w="2846">
                  <a:moveTo>
                    <a:pt x="2581" y="1"/>
                  </a:moveTo>
                  <a:cubicBezTo>
                    <a:pt x="2286" y="1"/>
                    <a:pt x="1819" y="182"/>
                    <a:pt x="1738" y="284"/>
                  </a:cubicBezTo>
                  <a:cubicBezTo>
                    <a:pt x="1421" y="691"/>
                    <a:pt x="1170" y="1148"/>
                    <a:pt x="1022" y="1643"/>
                  </a:cubicBezTo>
                  <a:lnTo>
                    <a:pt x="1022" y="1643"/>
                  </a:lnTo>
                  <a:cubicBezTo>
                    <a:pt x="991" y="1663"/>
                    <a:pt x="960" y="1686"/>
                    <a:pt x="931" y="1711"/>
                  </a:cubicBezTo>
                  <a:lnTo>
                    <a:pt x="900" y="1680"/>
                  </a:lnTo>
                  <a:cubicBezTo>
                    <a:pt x="559" y="1959"/>
                    <a:pt x="1" y="2393"/>
                    <a:pt x="125" y="2920"/>
                  </a:cubicBezTo>
                  <a:cubicBezTo>
                    <a:pt x="253" y="3279"/>
                    <a:pt x="593" y="3511"/>
                    <a:pt x="952" y="3511"/>
                  </a:cubicBezTo>
                  <a:cubicBezTo>
                    <a:pt x="1027" y="3511"/>
                    <a:pt x="1104" y="3500"/>
                    <a:pt x="1180" y="3479"/>
                  </a:cubicBezTo>
                  <a:cubicBezTo>
                    <a:pt x="1831" y="3355"/>
                    <a:pt x="2079" y="2951"/>
                    <a:pt x="2265" y="2362"/>
                  </a:cubicBezTo>
                  <a:cubicBezTo>
                    <a:pt x="2513" y="1649"/>
                    <a:pt x="2700" y="935"/>
                    <a:pt x="2824" y="191"/>
                  </a:cubicBezTo>
                  <a:cubicBezTo>
                    <a:pt x="2845" y="51"/>
                    <a:pt x="2737" y="1"/>
                    <a:pt x="25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23"/>
            <p:cNvSpPr/>
            <p:nvPr/>
          </p:nvSpPr>
          <p:spPr>
            <a:xfrm>
              <a:off x="3960575" y="4329600"/>
              <a:ext cx="56500" cy="67600"/>
            </a:xfrm>
            <a:custGeom>
              <a:rect b="b" l="l" r="r" t="t"/>
              <a:pathLst>
                <a:path extrusionOk="0" h="2704" w="2260">
                  <a:moveTo>
                    <a:pt x="1231" y="0"/>
                  </a:moveTo>
                  <a:cubicBezTo>
                    <a:pt x="1161" y="0"/>
                    <a:pt x="1090" y="7"/>
                    <a:pt x="1018" y="21"/>
                  </a:cubicBezTo>
                  <a:cubicBezTo>
                    <a:pt x="832" y="52"/>
                    <a:pt x="429" y="177"/>
                    <a:pt x="398" y="394"/>
                  </a:cubicBezTo>
                  <a:cubicBezTo>
                    <a:pt x="387" y="481"/>
                    <a:pt x="422" y="542"/>
                    <a:pt x="480" y="582"/>
                  </a:cubicBezTo>
                  <a:lnTo>
                    <a:pt x="480" y="582"/>
                  </a:lnTo>
                  <a:cubicBezTo>
                    <a:pt x="110" y="1159"/>
                    <a:pt x="0" y="1846"/>
                    <a:pt x="150" y="2534"/>
                  </a:cubicBezTo>
                  <a:cubicBezTo>
                    <a:pt x="175" y="2659"/>
                    <a:pt x="302" y="2704"/>
                    <a:pt x="454" y="2704"/>
                  </a:cubicBezTo>
                  <a:cubicBezTo>
                    <a:pt x="678" y="2704"/>
                    <a:pt x="957" y="2608"/>
                    <a:pt x="1049" y="2534"/>
                  </a:cubicBezTo>
                  <a:cubicBezTo>
                    <a:pt x="1577" y="2162"/>
                    <a:pt x="2259" y="1665"/>
                    <a:pt x="2259" y="983"/>
                  </a:cubicBezTo>
                  <a:cubicBezTo>
                    <a:pt x="2232" y="407"/>
                    <a:pt x="1767" y="0"/>
                    <a:pt x="12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23"/>
            <p:cNvSpPr/>
            <p:nvPr/>
          </p:nvSpPr>
          <p:spPr>
            <a:xfrm>
              <a:off x="4174850" y="4333225"/>
              <a:ext cx="77200" cy="87325"/>
            </a:xfrm>
            <a:custGeom>
              <a:rect b="b" l="l" r="r" t="t"/>
              <a:pathLst>
                <a:path extrusionOk="0" h="3493" w="3088">
                  <a:moveTo>
                    <a:pt x="1720" y="1468"/>
                  </a:moveTo>
                  <a:cubicBezTo>
                    <a:pt x="1652" y="1832"/>
                    <a:pt x="1506" y="2180"/>
                    <a:pt x="1288" y="2482"/>
                  </a:cubicBezTo>
                  <a:cubicBezTo>
                    <a:pt x="1203" y="2595"/>
                    <a:pt x="1163" y="2650"/>
                    <a:pt x="1157" y="2650"/>
                  </a:cubicBezTo>
                  <a:cubicBezTo>
                    <a:pt x="1149" y="2650"/>
                    <a:pt x="1189" y="2572"/>
                    <a:pt x="1257" y="2420"/>
                  </a:cubicBezTo>
                  <a:cubicBezTo>
                    <a:pt x="1319" y="2265"/>
                    <a:pt x="1350" y="2110"/>
                    <a:pt x="1443" y="1955"/>
                  </a:cubicBezTo>
                  <a:cubicBezTo>
                    <a:pt x="1521" y="1783"/>
                    <a:pt x="1615" y="1620"/>
                    <a:pt x="1720" y="1468"/>
                  </a:cubicBezTo>
                  <a:close/>
                  <a:moveTo>
                    <a:pt x="2343" y="1"/>
                  </a:moveTo>
                  <a:cubicBezTo>
                    <a:pt x="1838" y="26"/>
                    <a:pt x="1272" y="318"/>
                    <a:pt x="1145" y="793"/>
                  </a:cubicBezTo>
                  <a:lnTo>
                    <a:pt x="1145" y="793"/>
                  </a:lnTo>
                  <a:cubicBezTo>
                    <a:pt x="598" y="1287"/>
                    <a:pt x="262" y="1932"/>
                    <a:pt x="109" y="2637"/>
                  </a:cubicBezTo>
                  <a:cubicBezTo>
                    <a:pt x="1" y="3207"/>
                    <a:pt x="438" y="3492"/>
                    <a:pt x="944" y="3492"/>
                  </a:cubicBezTo>
                  <a:cubicBezTo>
                    <a:pt x="1016" y="3492"/>
                    <a:pt x="1090" y="3486"/>
                    <a:pt x="1164" y="3475"/>
                  </a:cubicBezTo>
                  <a:cubicBezTo>
                    <a:pt x="2529" y="3195"/>
                    <a:pt x="3087" y="1458"/>
                    <a:pt x="2839" y="249"/>
                  </a:cubicBezTo>
                  <a:cubicBezTo>
                    <a:pt x="2808" y="32"/>
                    <a:pt x="2498" y="1"/>
                    <a:pt x="23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8" name="Google Shape;2688;p23"/>
          <p:cNvGrpSpPr/>
          <p:nvPr/>
        </p:nvGrpSpPr>
        <p:grpSpPr>
          <a:xfrm rot="-9204427">
            <a:off x="-756150" y="-605782"/>
            <a:ext cx="1987515" cy="1481882"/>
            <a:chOff x="4500175" y="3779525"/>
            <a:chExt cx="1136425" cy="847075"/>
          </a:xfrm>
        </p:grpSpPr>
        <p:sp>
          <p:nvSpPr>
            <p:cNvPr id="2689" name="Google Shape;2689;p23"/>
            <p:cNvSpPr/>
            <p:nvPr/>
          </p:nvSpPr>
          <p:spPr>
            <a:xfrm>
              <a:off x="4500175" y="3779525"/>
              <a:ext cx="272200" cy="333500"/>
            </a:xfrm>
            <a:custGeom>
              <a:rect b="b" l="l" r="r" t="t"/>
              <a:pathLst>
                <a:path extrusionOk="0" h="13340" w="10888">
                  <a:moveTo>
                    <a:pt x="0" y="1"/>
                  </a:moveTo>
                  <a:lnTo>
                    <a:pt x="0" y="1"/>
                  </a:lnTo>
                  <a:cubicBezTo>
                    <a:pt x="403" y="3010"/>
                    <a:pt x="869" y="6205"/>
                    <a:pt x="2792" y="8562"/>
                  </a:cubicBezTo>
                  <a:cubicBezTo>
                    <a:pt x="4591" y="10764"/>
                    <a:pt x="8127" y="12688"/>
                    <a:pt x="10888" y="13339"/>
                  </a:cubicBezTo>
                  <a:cubicBezTo>
                    <a:pt x="8872" y="7787"/>
                    <a:pt x="5025" y="307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23"/>
            <p:cNvSpPr/>
            <p:nvPr/>
          </p:nvSpPr>
          <p:spPr>
            <a:xfrm>
              <a:off x="4865425" y="3905150"/>
              <a:ext cx="121775" cy="341250"/>
            </a:xfrm>
            <a:custGeom>
              <a:rect b="b" l="l" r="r" t="t"/>
              <a:pathLst>
                <a:path extrusionOk="0" h="13650" w="4871">
                  <a:moveTo>
                    <a:pt x="0" y="1"/>
                  </a:moveTo>
                  <a:lnTo>
                    <a:pt x="0" y="1"/>
                  </a:lnTo>
                  <a:cubicBezTo>
                    <a:pt x="31" y="2110"/>
                    <a:pt x="62" y="4220"/>
                    <a:pt x="621" y="6267"/>
                  </a:cubicBezTo>
                  <a:cubicBezTo>
                    <a:pt x="1365" y="8810"/>
                    <a:pt x="2947" y="11044"/>
                    <a:pt x="4498" y="13246"/>
                  </a:cubicBezTo>
                  <a:lnTo>
                    <a:pt x="4870" y="13649"/>
                  </a:lnTo>
                  <a:cubicBezTo>
                    <a:pt x="4374" y="10703"/>
                    <a:pt x="3909" y="7663"/>
                    <a:pt x="2451" y="5057"/>
                  </a:cubicBezTo>
                  <a:cubicBezTo>
                    <a:pt x="2079" y="4375"/>
                    <a:pt x="1675" y="3754"/>
                    <a:pt x="1272" y="3072"/>
                  </a:cubicBezTo>
                  <a:cubicBezTo>
                    <a:pt x="745" y="2110"/>
                    <a:pt x="310" y="1087"/>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23"/>
            <p:cNvSpPr/>
            <p:nvPr/>
          </p:nvSpPr>
          <p:spPr>
            <a:xfrm>
              <a:off x="4578500" y="4253350"/>
              <a:ext cx="408700" cy="101825"/>
            </a:xfrm>
            <a:custGeom>
              <a:rect b="b" l="l" r="r" t="t"/>
              <a:pathLst>
                <a:path extrusionOk="0" h="4073" w="16348">
                  <a:moveTo>
                    <a:pt x="16254" y="1"/>
                  </a:moveTo>
                  <a:cubicBezTo>
                    <a:pt x="16101" y="56"/>
                    <a:pt x="15952" y="118"/>
                    <a:pt x="15804" y="186"/>
                  </a:cubicBezTo>
                  <a:lnTo>
                    <a:pt x="15804" y="186"/>
                  </a:lnTo>
                  <a:lnTo>
                    <a:pt x="16347" y="156"/>
                  </a:lnTo>
                  <a:lnTo>
                    <a:pt x="16254" y="1"/>
                  </a:lnTo>
                  <a:close/>
                  <a:moveTo>
                    <a:pt x="15804" y="186"/>
                  </a:moveTo>
                  <a:lnTo>
                    <a:pt x="9585" y="528"/>
                  </a:lnTo>
                  <a:cubicBezTo>
                    <a:pt x="6359" y="714"/>
                    <a:pt x="3071" y="931"/>
                    <a:pt x="0" y="1924"/>
                  </a:cubicBezTo>
                  <a:lnTo>
                    <a:pt x="3474" y="3071"/>
                  </a:lnTo>
                  <a:cubicBezTo>
                    <a:pt x="4997" y="3564"/>
                    <a:pt x="6616" y="4073"/>
                    <a:pt x="8193" y="4073"/>
                  </a:cubicBezTo>
                  <a:cubicBezTo>
                    <a:pt x="8800" y="4073"/>
                    <a:pt x="9402" y="3997"/>
                    <a:pt x="9988" y="3816"/>
                  </a:cubicBezTo>
                  <a:cubicBezTo>
                    <a:pt x="12160" y="3121"/>
                    <a:pt x="13737" y="1129"/>
                    <a:pt x="15804" y="18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23"/>
            <p:cNvSpPr/>
            <p:nvPr/>
          </p:nvSpPr>
          <p:spPr>
            <a:xfrm>
              <a:off x="5091850" y="4023800"/>
              <a:ext cx="224925" cy="356750"/>
            </a:xfrm>
            <a:custGeom>
              <a:rect b="b" l="l" r="r" t="t"/>
              <a:pathLst>
                <a:path extrusionOk="0" h="14270" w="8997">
                  <a:moveTo>
                    <a:pt x="1" y="1"/>
                  </a:moveTo>
                  <a:lnTo>
                    <a:pt x="1" y="1"/>
                  </a:lnTo>
                  <a:cubicBezTo>
                    <a:pt x="32" y="2172"/>
                    <a:pt x="776" y="4313"/>
                    <a:pt x="1707" y="6267"/>
                  </a:cubicBezTo>
                  <a:cubicBezTo>
                    <a:pt x="3181" y="9360"/>
                    <a:pt x="5356" y="12264"/>
                    <a:pt x="8332" y="13901"/>
                  </a:cubicBezTo>
                  <a:lnTo>
                    <a:pt x="8332" y="13901"/>
                  </a:lnTo>
                  <a:cubicBezTo>
                    <a:pt x="7447" y="12669"/>
                    <a:pt x="7145" y="11082"/>
                    <a:pt x="6639" y="9648"/>
                  </a:cubicBezTo>
                  <a:cubicBezTo>
                    <a:pt x="5367" y="5926"/>
                    <a:pt x="2638" y="2917"/>
                    <a:pt x="1" y="1"/>
                  </a:cubicBezTo>
                  <a:close/>
                  <a:moveTo>
                    <a:pt x="8332" y="13901"/>
                  </a:moveTo>
                  <a:cubicBezTo>
                    <a:pt x="8423" y="14028"/>
                    <a:pt x="8520" y="14151"/>
                    <a:pt x="8624" y="14270"/>
                  </a:cubicBezTo>
                  <a:lnTo>
                    <a:pt x="8997" y="14239"/>
                  </a:lnTo>
                  <a:cubicBezTo>
                    <a:pt x="8771" y="14133"/>
                    <a:pt x="8549" y="14020"/>
                    <a:pt x="8332" y="139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23"/>
            <p:cNvSpPr/>
            <p:nvPr/>
          </p:nvSpPr>
          <p:spPr>
            <a:xfrm>
              <a:off x="4806475" y="4389050"/>
              <a:ext cx="524250" cy="230525"/>
            </a:xfrm>
            <a:custGeom>
              <a:rect b="b" l="l" r="r" t="t"/>
              <a:pathLst>
                <a:path extrusionOk="0" h="9221" w="20970">
                  <a:moveTo>
                    <a:pt x="20970" y="1"/>
                  </a:moveTo>
                  <a:lnTo>
                    <a:pt x="20970" y="1"/>
                  </a:lnTo>
                  <a:cubicBezTo>
                    <a:pt x="20925" y="59"/>
                    <a:pt x="20880" y="117"/>
                    <a:pt x="20834" y="175"/>
                  </a:cubicBezTo>
                  <a:lnTo>
                    <a:pt x="20834" y="175"/>
                  </a:lnTo>
                  <a:cubicBezTo>
                    <a:pt x="20869" y="179"/>
                    <a:pt x="20904" y="183"/>
                    <a:pt x="20939" y="187"/>
                  </a:cubicBezTo>
                  <a:lnTo>
                    <a:pt x="20970" y="1"/>
                  </a:lnTo>
                  <a:close/>
                  <a:moveTo>
                    <a:pt x="20002" y="130"/>
                  </a:moveTo>
                  <a:cubicBezTo>
                    <a:pt x="17600" y="130"/>
                    <a:pt x="15257" y="1222"/>
                    <a:pt x="13060" y="2265"/>
                  </a:cubicBezTo>
                  <a:lnTo>
                    <a:pt x="4064" y="6608"/>
                  </a:lnTo>
                  <a:cubicBezTo>
                    <a:pt x="2849" y="7186"/>
                    <a:pt x="1608" y="7765"/>
                    <a:pt x="289" y="7765"/>
                  </a:cubicBezTo>
                  <a:cubicBezTo>
                    <a:pt x="193" y="7765"/>
                    <a:pt x="97" y="7762"/>
                    <a:pt x="1" y="7756"/>
                  </a:cubicBezTo>
                  <a:lnTo>
                    <a:pt x="1" y="7756"/>
                  </a:lnTo>
                  <a:cubicBezTo>
                    <a:pt x="1714" y="8719"/>
                    <a:pt x="3657" y="9221"/>
                    <a:pt x="5633" y="9221"/>
                  </a:cubicBezTo>
                  <a:cubicBezTo>
                    <a:pt x="5947" y="9221"/>
                    <a:pt x="6262" y="9208"/>
                    <a:pt x="6577" y="9183"/>
                  </a:cubicBezTo>
                  <a:cubicBezTo>
                    <a:pt x="8779" y="8903"/>
                    <a:pt x="10889" y="8190"/>
                    <a:pt x="12781" y="7042"/>
                  </a:cubicBezTo>
                  <a:cubicBezTo>
                    <a:pt x="15881" y="5310"/>
                    <a:pt x="18624" y="2982"/>
                    <a:pt x="20834" y="175"/>
                  </a:cubicBezTo>
                  <a:lnTo>
                    <a:pt x="20834" y="175"/>
                  </a:lnTo>
                  <a:cubicBezTo>
                    <a:pt x="20556" y="144"/>
                    <a:pt x="20279" y="130"/>
                    <a:pt x="20002" y="13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23"/>
            <p:cNvSpPr/>
            <p:nvPr/>
          </p:nvSpPr>
          <p:spPr>
            <a:xfrm>
              <a:off x="4686050" y="4050575"/>
              <a:ext cx="950550" cy="367300"/>
            </a:xfrm>
            <a:custGeom>
              <a:rect b="b" l="l" r="r" t="t"/>
              <a:pathLst>
                <a:path extrusionOk="0" h="14692" w="38022">
                  <a:moveTo>
                    <a:pt x="999" y="1"/>
                  </a:moveTo>
                  <a:cubicBezTo>
                    <a:pt x="663" y="1"/>
                    <a:pt x="0" y="316"/>
                    <a:pt x="103" y="419"/>
                  </a:cubicBezTo>
                  <a:cubicBezTo>
                    <a:pt x="5190" y="5258"/>
                    <a:pt x="11673" y="8918"/>
                    <a:pt x="18125" y="11617"/>
                  </a:cubicBezTo>
                  <a:cubicBezTo>
                    <a:pt x="22199" y="13331"/>
                    <a:pt x="26470" y="14691"/>
                    <a:pt x="30759" y="14691"/>
                  </a:cubicBezTo>
                  <a:cubicBezTo>
                    <a:pt x="33066" y="14691"/>
                    <a:pt x="35378" y="14298"/>
                    <a:pt x="37667" y="13354"/>
                  </a:cubicBezTo>
                  <a:cubicBezTo>
                    <a:pt x="38021" y="13202"/>
                    <a:pt x="37872" y="13151"/>
                    <a:pt x="37621" y="13151"/>
                  </a:cubicBezTo>
                  <a:cubicBezTo>
                    <a:pt x="37411" y="13151"/>
                    <a:pt x="37129" y="13187"/>
                    <a:pt x="37016" y="13230"/>
                  </a:cubicBezTo>
                  <a:cubicBezTo>
                    <a:pt x="35119" y="14024"/>
                    <a:pt x="33150" y="14356"/>
                    <a:pt x="31160" y="14356"/>
                  </a:cubicBezTo>
                  <a:cubicBezTo>
                    <a:pt x="25765" y="14356"/>
                    <a:pt x="20219" y="11912"/>
                    <a:pt x="15551" y="9600"/>
                  </a:cubicBezTo>
                  <a:cubicBezTo>
                    <a:pt x="10432" y="7088"/>
                    <a:pt x="5314" y="4017"/>
                    <a:pt x="1158" y="47"/>
                  </a:cubicBezTo>
                  <a:cubicBezTo>
                    <a:pt x="1125" y="14"/>
                    <a:pt x="1070" y="1"/>
                    <a:pt x="9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23"/>
            <p:cNvSpPr/>
            <p:nvPr/>
          </p:nvSpPr>
          <p:spPr>
            <a:xfrm>
              <a:off x="4853625" y="4301350"/>
              <a:ext cx="270725" cy="158925"/>
            </a:xfrm>
            <a:custGeom>
              <a:rect b="b" l="l" r="r" t="t"/>
              <a:pathLst>
                <a:path extrusionOk="0" h="6357" w="10829">
                  <a:moveTo>
                    <a:pt x="8253" y="670"/>
                  </a:moveTo>
                  <a:cubicBezTo>
                    <a:pt x="8749" y="670"/>
                    <a:pt x="9239" y="780"/>
                    <a:pt x="9716" y="1027"/>
                  </a:cubicBezTo>
                  <a:cubicBezTo>
                    <a:pt x="9731" y="1035"/>
                    <a:pt x="9748" y="1041"/>
                    <a:pt x="9766" y="1046"/>
                  </a:cubicBezTo>
                  <a:lnTo>
                    <a:pt x="9766" y="1046"/>
                  </a:lnTo>
                  <a:cubicBezTo>
                    <a:pt x="8643" y="1435"/>
                    <a:pt x="7794" y="2072"/>
                    <a:pt x="6893" y="2889"/>
                  </a:cubicBezTo>
                  <a:cubicBezTo>
                    <a:pt x="5273" y="4401"/>
                    <a:pt x="3534" y="5114"/>
                    <a:pt x="1514" y="5601"/>
                  </a:cubicBezTo>
                  <a:lnTo>
                    <a:pt x="1514" y="5601"/>
                  </a:lnTo>
                  <a:cubicBezTo>
                    <a:pt x="2969" y="3652"/>
                    <a:pt x="5671" y="670"/>
                    <a:pt x="8253" y="670"/>
                  </a:cubicBezTo>
                  <a:close/>
                  <a:moveTo>
                    <a:pt x="8567" y="0"/>
                  </a:moveTo>
                  <a:cubicBezTo>
                    <a:pt x="5201" y="0"/>
                    <a:pt x="1836" y="3662"/>
                    <a:pt x="162" y="6083"/>
                  </a:cubicBezTo>
                  <a:cubicBezTo>
                    <a:pt x="0" y="6306"/>
                    <a:pt x="234" y="6357"/>
                    <a:pt x="451" y="6357"/>
                  </a:cubicBezTo>
                  <a:cubicBezTo>
                    <a:pt x="566" y="6357"/>
                    <a:pt x="677" y="6342"/>
                    <a:pt x="720" y="6332"/>
                  </a:cubicBezTo>
                  <a:cubicBezTo>
                    <a:pt x="2364" y="5990"/>
                    <a:pt x="4009" y="5618"/>
                    <a:pt x="5497" y="4812"/>
                  </a:cubicBezTo>
                  <a:cubicBezTo>
                    <a:pt x="7172" y="3912"/>
                    <a:pt x="8351" y="1989"/>
                    <a:pt x="10243" y="1431"/>
                  </a:cubicBezTo>
                  <a:cubicBezTo>
                    <a:pt x="10790" y="1281"/>
                    <a:pt x="10819" y="933"/>
                    <a:pt x="10458" y="896"/>
                  </a:cubicBezTo>
                  <a:lnTo>
                    <a:pt x="10458" y="896"/>
                  </a:lnTo>
                  <a:cubicBezTo>
                    <a:pt x="10691" y="773"/>
                    <a:pt x="10829" y="607"/>
                    <a:pt x="10616" y="500"/>
                  </a:cubicBezTo>
                  <a:cubicBezTo>
                    <a:pt x="9942" y="153"/>
                    <a:pt x="9255" y="0"/>
                    <a:pt x="85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23"/>
            <p:cNvSpPr/>
            <p:nvPr/>
          </p:nvSpPr>
          <p:spPr>
            <a:xfrm>
              <a:off x="4713425" y="4154200"/>
              <a:ext cx="193025" cy="58850"/>
            </a:xfrm>
            <a:custGeom>
              <a:rect b="b" l="l" r="r" t="t"/>
              <a:pathLst>
                <a:path extrusionOk="0" h="2354" w="7721">
                  <a:moveTo>
                    <a:pt x="2637" y="810"/>
                  </a:moveTo>
                  <a:cubicBezTo>
                    <a:pt x="3291" y="810"/>
                    <a:pt x="4017" y="1058"/>
                    <a:pt x="4693" y="1369"/>
                  </a:cubicBezTo>
                  <a:lnTo>
                    <a:pt x="4693" y="1369"/>
                  </a:lnTo>
                  <a:cubicBezTo>
                    <a:pt x="4139" y="1390"/>
                    <a:pt x="3582" y="1436"/>
                    <a:pt x="3031" y="1436"/>
                  </a:cubicBezTo>
                  <a:cubicBezTo>
                    <a:pt x="2486" y="1436"/>
                    <a:pt x="1947" y="1391"/>
                    <a:pt x="1425" y="1228"/>
                  </a:cubicBezTo>
                  <a:lnTo>
                    <a:pt x="1425" y="1228"/>
                  </a:lnTo>
                  <a:cubicBezTo>
                    <a:pt x="1767" y="929"/>
                    <a:pt x="2185" y="810"/>
                    <a:pt x="2637" y="810"/>
                  </a:cubicBezTo>
                  <a:close/>
                  <a:moveTo>
                    <a:pt x="2637" y="1"/>
                  </a:moveTo>
                  <a:cubicBezTo>
                    <a:pt x="1679" y="1"/>
                    <a:pt x="802" y="338"/>
                    <a:pt x="187" y="1268"/>
                  </a:cubicBezTo>
                  <a:cubicBezTo>
                    <a:pt x="1" y="1423"/>
                    <a:pt x="94" y="1733"/>
                    <a:pt x="311" y="1795"/>
                  </a:cubicBezTo>
                  <a:cubicBezTo>
                    <a:pt x="1074" y="2151"/>
                    <a:pt x="1858" y="2231"/>
                    <a:pt x="2651" y="2231"/>
                  </a:cubicBezTo>
                  <a:cubicBezTo>
                    <a:pt x="3292" y="2231"/>
                    <a:pt x="3938" y="2179"/>
                    <a:pt x="4583" y="2179"/>
                  </a:cubicBezTo>
                  <a:cubicBezTo>
                    <a:pt x="5084" y="2179"/>
                    <a:pt x="5584" y="2210"/>
                    <a:pt x="6080" y="2323"/>
                  </a:cubicBezTo>
                  <a:cubicBezTo>
                    <a:pt x="6121" y="2332"/>
                    <a:pt x="6162" y="2336"/>
                    <a:pt x="6203" y="2336"/>
                  </a:cubicBezTo>
                  <a:cubicBezTo>
                    <a:pt x="6280" y="2336"/>
                    <a:pt x="6355" y="2320"/>
                    <a:pt x="6425" y="2294"/>
                  </a:cubicBezTo>
                  <a:lnTo>
                    <a:pt x="6425" y="2294"/>
                  </a:lnTo>
                  <a:cubicBezTo>
                    <a:pt x="6494" y="2335"/>
                    <a:pt x="6580" y="2353"/>
                    <a:pt x="6672" y="2353"/>
                  </a:cubicBezTo>
                  <a:cubicBezTo>
                    <a:pt x="7121" y="2353"/>
                    <a:pt x="7721" y="1922"/>
                    <a:pt x="7259" y="1640"/>
                  </a:cubicBezTo>
                  <a:cubicBezTo>
                    <a:pt x="6056" y="942"/>
                    <a:pt x="4235" y="1"/>
                    <a:pt x="26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23"/>
            <p:cNvSpPr/>
            <p:nvPr/>
          </p:nvSpPr>
          <p:spPr>
            <a:xfrm>
              <a:off x="5030750" y="4164750"/>
              <a:ext cx="105750" cy="162700"/>
            </a:xfrm>
            <a:custGeom>
              <a:rect b="b" l="l" r="r" t="t"/>
              <a:pathLst>
                <a:path extrusionOk="0" h="6508" w="4230">
                  <a:moveTo>
                    <a:pt x="1434" y="1535"/>
                  </a:moveTo>
                  <a:cubicBezTo>
                    <a:pt x="2003" y="2203"/>
                    <a:pt x="2346" y="3036"/>
                    <a:pt x="2571" y="3918"/>
                  </a:cubicBezTo>
                  <a:lnTo>
                    <a:pt x="2571" y="3918"/>
                  </a:lnTo>
                  <a:cubicBezTo>
                    <a:pt x="2071" y="3188"/>
                    <a:pt x="1688" y="2384"/>
                    <a:pt x="1434" y="1535"/>
                  </a:cubicBezTo>
                  <a:close/>
                  <a:moveTo>
                    <a:pt x="830" y="1"/>
                  </a:moveTo>
                  <a:cubicBezTo>
                    <a:pt x="498" y="1"/>
                    <a:pt x="1" y="173"/>
                    <a:pt x="25" y="443"/>
                  </a:cubicBezTo>
                  <a:cubicBezTo>
                    <a:pt x="295" y="2566"/>
                    <a:pt x="1342" y="4487"/>
                    <a:pt x="2918" y="5901"/>
                  </a:cubicBezTo>
                  <a:lnTo>
                    <a:pt x="2918" y="5901"/>
                  </a:lnTo>
                  <a:cubicBezTo>
                    <a:pt x="2937" y="6058"/>
                    <a:pt x="2955" y="6213"/>
                    <a:pt x="2972" y="6367"/>
                  </a:cubicBezTo>
                  <a:cubicBezTo>
                    <a:pt x="2992" y="6466"/>
                    <a:pt x="3117" y="6508"/>
                    <a:pt x="3278" y="6508"/>
                  </a:cubicBezTo>
                  <a:cubicBezTo>
                    <a:pt x="3624" y="6508"/>
                    <a:pt x="4131" y="6311"/>
                    <a:pt x="4089" y="6057"/>
                  </a:cubicBezTo>
                  <a:cubicBezTo>
                    <a:pt x="4083" y="5998"/>
                    <a:pt x="4076" y="5939"/>
                    <a:pt x="4070" y="5879"/>
                  </a:cubicBezTo>
                  <a:lnTo>
                    <a:pt x="4070" y="5879"/>
                  </a:lnTo>
                  <a:cubicBezTo>
                    <a:pt x="4181" y="5795"/>
                    <a:pt x="4229" y="5701"/>
                    <a:pt x="4151" y="5623"/>
                  </a:cubicBezTo>
                  <a:lnTo>
                    <a:pt x="4151" y="5623"/>
                  </a:lnTo>
                  <a:lnTo>
                    <a:pt x="4151" y="5654"/>
                  </a:lnTo>
                  <a:cubicBezTo>
                    <a:pt x="4111" y="5621"/>
                    <a:pt x="4071" y="5587"/>
                    <a:pt x="4032" y="5553"/>
                  </a:cubicBezTo>
                  <a:lnTo>
                    <a:pt x="4032" y="5553"/>
                  </a:lnTo>
                  <a:cubicBezTo>
                    <a:pt x="3765" y="3350"/>
                    <a:pt x="3210" y="1106"/>
                    <a:pt x="1049" y="39"/>
                  </a:cubicBezTo>
                  <a:cubicBezTo>
                    <a:pt x="997" y="13"/>
                    <a:pt x="919" y="1"/>
                    <a:pt x="8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23"/>
            <p:cNvSpPr/>
            <p:nvPr/>
          </p:nvSpPr>
          <p:spPr>
            <a:xfrm>
              <a:off x="5238400" y="4401775"/>
              <a:ext cx="151175" cy="224825"/>
            </a:xfrm>
            <a:custGeom>
              <a:rect b="b" l="l" r="r" t="t"/>
              <a:pathLst>
                <a:path extrusionOk="0" h="8993" w="6047">
                  <a:moveTo>
                    <a:pt x="4378" y="2090"/>
                  </a:moveTo>
                  <a:cubicBezTo>
                    <a:pt x="3712" y="4090"/>
                    <a:pt x="2803" y="5986"/>
                    <a:pt x="1318" y="7445"/>
                  </a:cubicBezTo>
                  <a:lnTo>
                    <a:pt x="1318" y="7445"/>
                  </a:lnTo>
                  <a:cubicBezTo>
                    <a:pt x="1776" y="5480"/>
                    <a:pt x="3028" y="3672"/>
                    <a:pt x="4378" y="2090"/>
                  </a:cubicBezTo>
                  <a:close/>
                  <a:moveTo>
                    <a:pt x="5444" y="1"/>
                  </a:moveTo>
                  <a:cubicBezTo>
                    <a:pt x="5230" y="1"/>
                    <a:pt x="4999" y="66"/>
                    <a:pt x="4872" y="205"/>
                  </a:cubicBezTo>
                  <a:lnTo>
                    <a:pt x="4903" y="205"/>
                  </a:lnTo>
                  <a:cubicBezTo>
                    <a:pt x="2762" y="2470"/>
                    <a:pt x="250" y="5386"/>
                    <a:pt x="33" y="8643"/>
                  </a:cubicBezTo>
                  <a:cubicBezTo>
                    <a:pt x="0" y="8902"/>
                    <a:pt x="188" y="8992"/>
                    <a:pt x="411" y="8992"/>
                  </a:cubicBezTo>
                  <a:cubicBezTo>
                    <a:pt x="614" y="8992"/>
                    <a:pt x="845" y="8917"/>
                    <a:pt x="963" y="8829"/>
                  </a:cubicBezTo>
                  <a:cubicBezTo>
                    <a:pt x="3817" y="6843"/>
                    <a:pt x="5120" y="3648"/>
                    <a:pt x="5988" y="360"/>
                  </a:cubicBezTo>
                  <a:cubicBezTo>
                    <a:pt x="6046" y="175"/>
                    <a:pt x="5922" y="76"/>
                    <a:pt x="5738" y="49"/>
                  </a:cubicBezTo>
                  <a:lnTo>
                    <a:pt x="5738" y="49"/>
                  </a:lnTo>
                  <a:cubicBezTo>
                    <a:pt x="5655" y="17"/>
                    <a:pt x="5552" y="1"/>
                    <a:pt x="54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23"/>
            <p:cNvSpPr/>
            <p:nvPr/>
          </p:nvSpPr>
          <p:spPr>
            <a:xfrm>
              <a:off x="5265900" y="4177950"/>
              <a:ext cx="148575" cy="238175"/>
            </a:xfrm>
            <a:custGeom>
              <a:rect b="b" l="l" r="r" t="t"/>
              <a:pathLst>
                <a:path extrusionOk="0" h="9527" w="5943">
                  <a:moveTo>
                    <a:pt x="1409" y="1401"/>
                  </a:moveTo>
                  <a:cubicBezTo>
                    <a:pt x="3252" y="2956"/>
                    <a:pt x="4246" y="5305"/>
                    <a:pt x="4088" y="7701"/>
                  </a:cubicBezTo>
                  <a:lnTo>
                    <a:pt x="4088" y="7701"/>
                  </a:lnTo>
                  <a:cubicBezTo>
                    <a:pt x="2828" y="5778"/>
                    <a:pt x="1917" y="3637"/>
                    <a:pt x="1409" y="1401"/>
                  </a:cubicBezTo>
                  <a:close/>
                  <a:moveTo>
                    <a:pt x="836" y="0"/>
                  </a:moveTo>
                  <a:cubicBezTo>
                    <a:pt x="511" y="0"/>
                    <a:pt x="0" y="173"/>
                    <a:pt x="49" y="442"/>
                  </a:cubicBezTo>
                  <a:cubicBezTo>
                    <a:pt x="515" y="3482"/>
                    <a:pt x="1724" y="6336"/>
                    <a:pt x="3523" y="8817"/>
                  </a:cubicBezTo>
                  <a:cubicBezTo>
                    <a:pt x="3570" y="8886"/>
                    <a:pt x="3671" y="8916"/>
                    <a:pt x="3794" y="8916"/>
                  </a:cubicBezTo>
                  <a:cubicBezTo>
                    <a:pt x="3831" y="8916"/>
                    <a:pt x="3869" y="8913"/>
                    <a:pt x="3909" y="8908"/>
                  </a:cubicBezTo>
                  <a:lnTo>
                    <a:pt x="3909" y="8908"/>
                  </a:lnTo>
                  <a:cubicBezTo>
                    <a:pt x="3877" y="9044"/>
                    <a:pt x="3842" y="9179"/>
                    <a:pt x="3803" y="9313"/>
                  </a:cubicBezTo>
                  <a:cubicBezTo>
                    <a:pt x="3765" y="9462"/>
                    <a:pt x="3922" y="9527"/>
                    <a:pt x="4129" y="9527"/>
                  </a:cubicBezTo>
                  <a:cubicBezTo>
                    <a:pt x="4439" y="9527"/>
                    <a:pt x="4864" y="9382"/>
                    <a:pt x="4919" y="9158"/>
                  </a:cubicBezTo>
                  <a:cubicBezTo>
                    <a:pt x="5943" y="5591"/>
                    <a:pt x="4330" y="1776"/>
                    <a:pt x="1042" y="39"/>
                  </a:cubicBezTo>
                  <a:cubicBezTo>
                    <a:pt x="996" y="13"/>
                    <a:pt x="923" y="0"/>
                    <a:pt x="8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0" name="Google Shape;2700;p23"/>
          <p:cNvGrpSpPr/>
          <p:nvPr/>
        </p:nvGrpSpPr>
        <p:grpSpPr>
          <a:xfrm flipH="1" rot="7750108">
            <a:off x="4878738" y="-724361"/>
            <a:ext cx="952509" cy="1529675"/>
            <a:chOff x="2402100" y="3854125"/>
            <a:chExt cx="435600" cy="698825"/>
          </a:xfrm>
        </p:grpSpPr>
        <p:sp>
          <p:nvSpPr>
            <p:cNvPr id="2701" name="Google Shape;2701;p23"/>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23"/>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23"/>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23"/>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23"/>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23"/>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23"/>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23"/>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23"/>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23"/>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23"/>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23"/>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23"/>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4" name="Google Shape;2714;p23"/>
          <p:cNvGrpSpPr/>
          <p:nvPr/>
        </p:nvGrpSpPr>
        <p:grpSpPr>
          <a:xfrm rot="-7507142">
            <a:off x="8716901" y="1365099"/>
            <a:ext cx="1010262" cy="1594241"/>
            <a:chOff x="322650" y="2571325"/>
            <a:chExt cx="573100" cy="904450"/>
          </a:xfrm>
        </p:grpSpPr>
        <p:sp>
          <p:nvSpPr>
            <p:cNvPr id="2715" name="Google Shape;2715;p23"/>
            <p:cNvSpPr/>
            <p:nvPr/>
          </p:nvSpPr>
          <p:spPr>
            <a:xfrm>
              <a:off x="423450" y="2666625"/>
              <a:ext cx="95400" cy="131175"/>
            </a:xfrm>
            <a:custGeom>
              <a:rect b="b" l="l" r="r" t="t"/>
              <a:pathLst>
                <a:path extrusionOk="0" h="5247" w="3816">
                  <a:moveTo>
                    <a:pt x="199" y="1"/>
                  </a:moveTo>
                  <a:cubicBezTo>
                    <a:pt x="164" y="1"/>
                    <a:pt x="129" y="2"/>
                    <a:pt x="94" y="4"/>
                  </a:cubicBezTo>
                  <a:cubicBezTo>
                    <a:pt x="1" y="1059"/>
                    <a:pt x="745" y="1958"/>
                    <a:pt x="1521" y="2672"/>
                  </a:cubicBezTo>
                  <a:cubicBezTo>
                    <a:pt x="2327" y="3385"/>
                    <a:pt x="3227" y="4006"/>
                    <a:pt x="3692" y="4936"/>
                  </a:cubicBezTo>
                  <a:lnTo>
                    <a:pt x="3816" y="5247"/>
                  </a:lnTo>
                  <a:cubicBezTo>
                    <a:pt x="3537" y="3851"/>
                    <a:pt x="2978" y="2548"/>
                    <a:pt x="2172" y="1369"/>
                  </a:cubicBezTo>
                  <a:cubicBezTo>
                    <a:pt x="1696" y="685"/>
                    <a:pt x="1020"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23"/>
            <p:cNvSpPr/>
            <p:nvPr/>
          </p:nvSpPr>
          <p:spPr>
            <a:xfrm>
              <a:off x="510300" y="2571325"/>
              <a:ext cx="155125" cy="237325"/>
            </a:xfrm>
            <a:custGeom>
              <a:rect b="b" l="l" r="r" t="t"/>
              <a:pathLst>
                <a:path extrusionOk="0" h="9493" w="6205">
                  <a:moveTo>
                    <a:pt x="6205" y="1"/>
                  </a:moveTo>
                  <a:lnTo>
                    <a:pt x="6205" y="1"/>
                  </a:lnTo>
                  <a:cubicBezTo>
                    <a:pt x="4343" y="435"/>
                    <a:pt x="3010" y="2048"/>
                    <a:pt x="2203" y="3754"/>
                  </a:cubicBezTo>
                  <a:cubicBezTo>
                    <a:pt x="1397" y="5460"/>
                    <a:pt x="931" y="7352"/>
                    <a:pt x="1" y="8996"/>
                  </a:cubicBezTo>
                  <a:lnTo>
                    <a:pt x="218" y="9493"/>
                  </a:lnTo>
                  <a:lnTo>
                    <a:pt x="2544" y="6639"/>
                  </a:lnTo>
                  <a:cubicBezTo>
                    <a:pt x="2917" y="6205"/>
                    <a:pt x="3258" y="5770"/>
                    <a:pt x="3537" y="5274"/>
                  </a:cubicBezTo>
                  <a:cubicBezTo>
                    <a:pt x="4530" y="3537"/>
                    <a:pt x="4592" y="1211"/>
                    <a:pt x="62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23"/>
            <p:cNvSpPr/>
            <p:nvPr/>
          </p:nvSpPr>
          <p:spPr>
            <a:xfrm>
              <a:off x="548300" y="2691425"/>
              <a:ext cx="236550" cy="266900"/>
            </a:xfrm>
            <a:custGeom>
              <a:rect b="b" l="l" r="r" t="t"/>
              <a:pathLst>
                <a:path extrusionOk="0" h="10676" w="9462">
                  <a:moveTo>
                    <a:pt x="9224" y="1"/>
                  </a:moveTo>
                  <a:cubicBezTo>
                    <a:pt x="7570" y="1"/>
                    <a:pt x="5960" y="617"/>
                    <a:pt x="4747" y="1742"/>
                  </a:cubicBezTo>
                  <a:cubicBezTo>
                    <a:pt x="2588" y="3791"/>
                    <a:pt x="2114" y="7045"/>
                    <a:pt x="654" y="9656"/>
                  </a:cubicBezTo>
                  <a:lnTo>
                    <a:pt x="654" y="9656"/>
                  </a:lnTo>
                  <a:cubicBezTo>
                    <a:pt x="1708" y="8788"/>
                    <a:pt x="3146" y="8364"/>
                    <a:pt x="4343" y="7636"/>
                  </a:cubicBezTo>
                  <a:cubicBezTo>
                    <a:pt x="7011" y="5992"/>
                    <a:pt x="8283" y="2890"/>
                    <a:pt x="9462" y="5"/>
                  </a:cubicBezTo>
                  <a:cubicBezTo>
                    <a:pt x="9382" y="2"/>
                    <a:pt x="9303" y="1"/>
                    <a:pt x="9224" y="1"/>
                  </a:cubicBezTo>
                  <a:close/>
                  <a:moveTo>
                    <a:pt x="654" y="9656"/>
                  </a:moveTo>
                  <a:cubicBezTo>
                    <a:pt x="451" y="9823"/>
                    <a:pt x="263" y="10006"/>
                    <a:pt x="94" y="10210"/>
                  </a:cubicBezTo>
                  <a:lnTo>
                    <a:pt x="1" y="10675"/>
                  </a:lnTo>
                  <a:cubicBezTo>
                    <a:pt x="241" y="10351"/>
                    <a:pt x="456" y="10009"/>
                    <a:pt x="654" y="965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23"/>
            <p:cNvSpPr/>
            <p:nvPr/>
          </p:nvSpPr>
          <p:spPr>
            <a:xfrm>
              <a:off x="322650" y="2792325"/>
              <a:ext cx="214050" cy="94475"/>
            </a:xfrm>
            <a:custGeom>
              <a:rect b="b" l="l" r="r" t="t"/>
              <a:pathLst>
                <a:path extrusionOk="0" h="3779" w="8562">
                  <a:moveTo>
                    <a:pt x="129" y="1"/>
                  </a:moveTo>
                  <a:cubicBezTo>
                    <a:pt x="86" y="1"/>
                    <a:pt x="43" y="1"/>
                    <a:pt x="0" y="1"/>
                  </a:cubicBezTo>
                  <a:cubicBezTo>
                    <a:pt x="652" y="374"/>
                    <a:pt x="1024" y="1056"/>
                    <a:pt x="1489" y="1645"/>
                  </a:cubicBezTo>
                  <a:cubicBezTo>
                    <a:pt x="2666" y="3032"/>
                    <a:pt x="4368" y="3778"/>
                    <a:pt x="6106" y="3778"/>
                  </a:cubicBezTo>
                  <a:cubicBezTo>
                    <a:pt x="6934" y="3778"/>
                    <a:pt x="7771" y="3609"/>
                    <a:pt x="8561" y="3258"/>
                  </a:cubicBezTo>
                  <a:lnTo>
                    <a:pt x="8158" y="2979"/>
                  </a:lnTo>
                  <a:cubicBezTo>
                    <a:pt x="5926" y="1053"/>
                    <a:pt x="3091" y="1"/>
                    <a:pt x="1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23"/>
            <p:cNvSpPr/>
            <p:nvPr/>
          </p:nvSpPr>
          <p:spPr>
            <a:xfrm>
              <a:off x="386225" y="2924175"/>
              <a:ext cx="215625" cy="317975"/>
            </a:xfrm>
            <a:custGeom>
              <a:rect b="b" l="l" r="r" t="t"/>
              <a:pathLst>
                <a:path extrusionOk="0" h="12719" w="8625">
                  <a:moveTo>
                    <a:pt x="63" y="1"/>
                  </a:moveTo>
                  <a:cubicBezTo>
                    <a:pt x="1" y="2606"/>
                    <a:pt x="94" y="5367"/>
                    <a:pt x="1459" y="7600"/>
                  </a:cubicBezTo>
                  <a:cubicBezTo>
                    <a:pt x="3010" y="10144"/>
                    <a:pt x="5894" y="11509"/>
                    <a:pt x="8593" y="12719"/>
                  </a:cubicBezTo>
                  <a:lnTo>
                    <a:pt x="8593" y="12563"/>
                  </a:lnTo>
                  <a:cubicBezTo>
                    <a:pt x="8624" y="10392"/>
                    <a:pt x="7942" y="8283"/>
                    <a:pt x="6639" y="6546"/>
                  </a:cubicBezTo>
                  <a:cubicBezTo>
                    <a:pt x="4778" y="4064"/>
                    <a:pt x="1831" y="2544"/>
                    <a:pt x="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23"/>
            <p:cNvSpPr/>
            <p:nvPr/>
          </p:nvSpPr>
          <p:spPr>
            <a:xfrm>
              <a:off x="579325" y="2835775"/>
              <a:ext cx="316425" cy="283075"/>
            </a:xfrm>
            <a:custGeom>
              <a:rect b="b" l="l" r="r" t="t"/>
              <a:pathLst>
                <a:path extrusionOk="0" h="11323" w="12657">
                  <a:moveTo>
                    <a:pt x="12656" y="0"/>
                  </a:moveTo>
                  <a:cubicBezTo>
                    <a:pt x="10175" y="94"/>
                    <a:pt x="7786" y="1055"/>
                    <a:pt x="5925" y="2730"/>
                  </a:cubicBezTo>
                  <a:cubicBezTo>
                    <a:pt x="4095" y="4374"/>
                    <a:pt x="2668" y="6421"/>
                    <a:pt x="1707" y="8717"/>
                  </a:cubicBezTo>
                  <a:cubicBezTo>
                    <a:pt x="1303" y="9616"/>
                    <a:pt x="869" y="10640"/>
                    <a:pt x="1" y="11105"/>
                  </a:cubicBezTo>
                  <a:lnTo>
                    <a:pt x="559" y="11322"/>
                  </a:lnTo>
                  <a:cubicBezTo>
                    <a:pt x="2606" y="8810"/>
                    <a:pt x="5770" y="7445"/>
                    <a:pt x="8035" y="5119"/>
                  </a:cubicBezTo>
                  <a:cubicBezTo>
                    <a:pt x="9648" y="3475"/>
                    <a:pt x="10795" y="1365"/>
                    <a:pt x="126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23"/>
            <p:cNvSpPr/>
            <p:nvPr/>
          </p:nvSpPr>
          <p:spPr>
            <a:xfrm>
              <a:off x="509000" y="2776025"/>
              <a:ext cx="101375" cy="699750"/>
            </a:xfrm>
            <a:custGeom>
              <a:rect b="b" l="l" r="r" t="t"/>
              <a:pathLst>
                <a:path extrusionOk="0" h="27990" w="4055">
                  <a:moveTo>
                    <a:pt x="520" y="0"/>
                  </a:moveTo>
                  <a:cubicBezTo>
                    <a:pt x="350" y="0"/>
                    <a:pt x="126" y="122"/>
                    <a:pt x="146" y="281"/>
                  </a:cubicBezTo>
                  <a:cubicBezTo>
                    <a:pt x="983" y="4965"/>
                    <a:pt x="1852" y="9618"/>
                    <a:pt x="2689" y="14302"/>
                  </a:cubicBezTo>
                  <a:cubicBezTo>
                    <a:pt x="3124" y="16628"/>
                    <a:pt x="3589" y="19017"/>
                    <a:pt x="3062" y="21343"/>
                  </a:cubicBezTo>
                  <a:cubicBezTo>
                    <a:pt x="2534" y="23701"/>
                    <a:pt x="1294" y="25748"/>
                    <a:pt x="84" y="27795"/>
                  </a:cubicBezTo>
                  <a:cubicBezTo>
                    <a:pt x="1" y="27928"/>
                    <a:pt x="122" y="27990"/>
                    <a:pt x="272" y="27990"/>
                  </a:cubicBezTo>
                  <a:cubicBezTo>
                    <a:pt x="402" y="27990"/>
                    <a:pt x="554" y="27944"/>
                    <a:pt x="611" y="27857"/>
                  </a:cubicBezTo>
                  <a:cubicBezTo>
                    <a:pt x="1666" y="26058"/>
                    <a:pt x="2751" y="24259"/>
                    <a:pt x="3372" y="22274"/>
                  </a:cubicBezTo>
                  <a:cubicBezTo>
                    <a:pt x="4054" y="20040"/>
                    <a:pt x="3899" y="17838"/>
                    <a:pt x="3527" y="15574"/>
                  </a:cubicBezTo>
                  <a:cubicBezTo>
                    <a:pt x="2658" y="10424"/>
                    <a:pt x="1666" y="5275"/>
                    <a:pt x="704" y="126"/>
                  </a:cubicBezTo>
                  <a:cubicBezTo>
                    <a:pt x="693" y="38"/>
                    <a:pt x="615" y="0"/>
                    <a:pt x="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2" name="Google Shape;2722;p23"/>
          <p:cNvSpPr/>
          <p:nvPr/>
        </p:nvSpPr>
        <p:spPr>
          <a:xfrm>
            <a:off x="5979500" y="4385200"/>
            <a:ext cx="378599" cy="316724"/>
          </a:xfrm>
          <a:custGeom>
            <a:rect b="b" l="l" r="r" t="t"/>
            <a:pathLst>
              <a:path extrusionOk="0" h="9654" w="11540">
                <a:moveTo>
                  <a:pt x="5412" y="1"/>
                </a:moveTo>
                <a:cubicBezTo>
                  <a:pt x="4719" y="1"/>
                  <a:pt x="4023" y="114"/>
                  <a:pt x="3350" y="345"/>
                </a:cubicBezTo>
                <a:lnTo>
                  <a:pt x="3695" y="271"/>
                </a:lnTo>
                <a:lnTo>
                  <a:pt x="3695" y="271"/>
                </a:lnTo>
                <a:cubicBezTo>
                  <a:pt x="2234" y="700"/>
                  <a:pt x="929" y="1718"/>
                  <a:pt x="404" y="3137"/>
                </a:cubicBezTo>
                <a:cubicBezTo>
                  <a:pt x="0" y="4316"/>
                  <a:pt x="93" y="5619"/>
                  <a:pt x="683" y="6704"/>
                </a:cubicBezTo>
                <a:cubicBezTo>
                  <a:pt x="1272" y="7790"/>
                  <a:pt x="2234" y="8628"/>
                  <a:pt x="3350" y="9124"/>
                </a:cubicBezTo>
                <a:cubicBezTo>
                  <a:pt x="4141" y="9475"/>
                  <a:pt x="5003" y="9654"/>
                  <a:pt x="5855" y="9654"/>
                </a:cubicBezTo>
                <a:cubicBezTo>
                  <a:pt x="7110" y="9654"/>
                  <a:pt x="8346" y="9267"/>
                  <a:pt x="9306" y="8472"/>
                </a:cubicBezTo>
                <a:cubicBezTo>
                  <a:pt x="10950" y="7139"/>
                  <a:pt x="11540" y="4595"/>
                  <a:pt x="10516" y="2765"/>
                </a:cubicBezTo>
                <a:cubicBezTo>
                  <a:pt x="10175" y="2207"/>
                  <a:pt x="9740" y="1679"/>
                  <a:pt x="9213" y="1276"/>
                </a:cubicBezTo>
                <a:cubicBezTo>
                  <a:pt x="8105" y="435"/>
                  <a:pt x="6766" y="1"/>
                  <a:pt x="54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23"/>
          <p:cNvSpPr/>
          <p:nvPr/>
        </p:nvSpPr>
        <p:spPr>
          <a:xfrm>
            <a:off x="1321975" y="3364200"/>
            <a:ext cx="378599" cy="316724"/>
          </a:xfrm>
          <a:custGeom>
            <a:rect b="b" l="l" r="r" t="t"/>
            <a:pathLst>
              <a:path extrusionOk="0" h="9654" w="11540">
                <a:moveTo>
                  <a:pt x="5412" y="1"/>
                </a:moveTo>
                <a:cubicBezTo>
                  <a:pt x="4719" y="1"/>
                  <a:pt x="4023" y="114"/>
                  <a:pt x="3350" y="345"/>
                </a:cubicBezTo>
                <a:lnTo>
                  <a:pt x="3695" y="271"/>
                </a:lnTo>
                <a:lnTo>
                  <a:pt x="3695" y="271"/>
                </a:lnTo>
                <a:cubicBezTo>
                  <a:pt x="2234" y="700"/>
                  <a:pt x="929" y="1718"/>
                  <a:pt x="404" y="3137"/>
                </a:cubicBezTo>
                <a:cubicBezTo>
                  <a:pt x="0" y="4316"/>
                  <a:pt x="93" y="5619"/>
                  <a:pt x="683" y="6704"/>
                </a:cubicBezTo>
                <a:cubicBezTo>
                  <a:pt x="1272" y="7790"/>
                  <a:pt x="2234" y="8628"/>
                  <a:pt x="3350" y="9124"/>
                </a:cubicBezTo>
                <a:cubicBezTo>
                  <a:pt x="4141" y="9475"/>
                  <a:pt x="5003" y="9654"/>
                  <a:pt x="5855" y="9654"/>
                </a:cubicBezTo>
                <a:cubicBezTo>
                  <a:pt x="7110" y="9654"/>
                  <a:pt x="8346" y="9267"/>
                  <a:pt x="9306" y="8472"/>
                </a:cubicBezTo>
                <a:cubicBezTo>
                  <a:pt x="10950" y="7139"/>
                  <a:pt x="11540" y="4595"/>
                  <a:pt x="10516" y="2765"/>
                </a:cubicBezTo>
                <a:cubicBezTo>
                  <a:pt x="10175" y="2207"/>
                  <a:pt x="9740" y="1679"/>
                  <a:pt x="9213" y="1276"/>
                </a:cubicBezTo>
                <a:cubicBezTo>
                  <a:pt x="8105" y="435"/>
                  <a:pt x="6766" y="1"/>
                  <a:pt x="54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23"/>
          <p:cNvSpPr/>
          <p:nvPr/>
        </p:nvSpPr>
        <p:spPr>
          <a:xfrm>
            <a:off x="6944700" y="973750"/>
            <a:ext cx="378599" cy="316724"/>
          </a:xfrm>
          <a:custGeom>
            <a:rect b="b" l="l" r="r" t="t"/>
            <a:pathLst>
              <a:path extrusionOk="0" h="9654" w="11540">
                <a:moveTo>
                  <a:pt x="5412" y="1"/>
                </a:moveTo>
                <a:cubicBezTo>
                  <a:pt x="4719" y="1"/>
                  <a:pt x="4023" y="114"/>
                  <a:pt x="3350" y="345"/>
                </a:cubicBezTo>
                <a:lnTo>
                  <a:pt x="3695" y="271"/>
                </a:lnTo>
                <a:lnTo>
                  <a:pt x="3695" y="271"/>
                </a:lnTo>
                <a:cubicBezTo>
                  <a:pt x="2234" y="700"/>
                  <a:pt x="929" y="1718"/>
                  <a:pt x="404" y="3137"/>
                </a:cubicBezTo>
                <a:cubicBezTo>
                  <a:pt x="0" y="4316"/>
                  <a:pt x="93" y="5619"/>
                  <a:pt x="683" y="6704"/>
                </a:cubicBezTo>
                <a:cubicBezTo>
                  <a:pt x="1272" y="7790"/>
                  <a:pt x="2234" y="8628"/>
                  <a:pt x="3350" y="9124"/>
                </a:cubicBezTo>
                <a:cubicBezTo>
                  <a:pt x="4141" y="9475"/>
                  <a:pt x="5003" y="9654"/>
                  <a:pt x="5855" y="9654"/>
                </a:cubicBezTo>
                <a:cubicBezTo>
                  <a:pt x="7110" y="9654"/>
                  <a:pt x="8346" y="9267"/>
                  <a:pt x="9306" y="8472"/>
                </a:cubicBezTo>
                <a:cubicBezTo>
                  <a:pt x="10950" y="7139"/>
                  <a:pt x="11540" y="4595"/>
                  <a:pt x="10516" y="2765"/>
                </a:cubicBezTo>
                <a:cubicBezTo>
                  <a:pt x="10175" y="2207"/>
                  <a:pt x="9740" y="1679"/>
                  <a:pt x="9213" y="1276"/>
                </a:cubicBezTo>
                <a:cubicBezTo>
                  <a:pt x="8105" y="435"/>
                  <a:pt x="6766" y="1"/>
                  <a:pt x="54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1">
    <p:spTree>
      <p:nvGrpSpPr>
        <p:cNvPr id="2725" name="Shape 2725"/>
        <p:cNvGrpSpPr/>
        <p:nvPr/>
      </p:nvGrpSpPr>
      <p:grpSpPr>
        <a:xfrm>
          <a:off x="0" y="0"/>
          <a:ext cx="0" cy="0"/>
          <a:chOff x="0" y="0"/>
          <a:chExt cx="0" cy="0"/>
        </a:xfrm>
      </p:grpSpPr>
      <p:grpSp>
        <p:nvGrpSpPr>
          <p:cNvPr id="2726" name="Google Shape;2726;p24"/>
          <p:cNvGrpSpPr/>
          <p:nvPr/>
        </p:nvGrpSpPr>
        <p:grpSpPr>
          <a:xfrm flipH="1" rot="10800000">
            <a:off x="5730744" y="-916596"/>
            <a:ext cx="4132681" cy="1868601"/>
            <a:chOff x="4178350" y="2375050"/>
            <a:chExt cx="938350" cy="515775"/>
          </a:xfrm>
        </p:grpSpPr>
        <p:sp>
          <p:nvSpPr>
            <p:cNvPr id="2727" name="Google Shape;2727;p24"/>
            <p:cNvSpPr/>
            <p:nvPr/>
          </p:nvSpPr>
          <p:spPr>
            <a:xfrm>
              <a:off x="4178350" y="2375050"/>
              <a:ext cx="938350" cy="470050"/>
            </a:xfrm>
            <a:custGeom>
              <a:rect b="b" l="l" r="r" t="t"/>
              <a:pathLst>
                <a:path extrusionOk="0" h="18802" w="37534">
                  <a:moveTo>
                    <a:pt x="19941" y="1"/>
                  </a:moveTo>
                  <a:cubicBezTo>
                    <a:pt x="19829" y="1"/>
                    <a:pt x="19717" y="2"/>
                    <a:pt x="19604" y="4"/>
                  </a:cubicBezTo>
                  <a:cubicBezTo>
                    <a:pt x="17557" y="35"/>
                    <a:pt x="15789" y="780"/>
                    <a:pt x="13804" y="1121"/>
                  </a:cubicBezTo>
                  <a:cubicBezTo>
                    <a:pt x="11260" y="1617"/>
                    <a:pt x="8903" y="2765"/>
                    <a:pt x="6949" y="4440"/>
                  </a:cubicBezTo>
                  <a:cubicBezTo>
                    <a:pt x="2792" y="7914"/>
                    <a:pt x="248" y="12970"/>
                    <a:pt x="0" y="18367"/>
                  </a:cubicBezTo>
                  <a:lnTo>
                    <a:pt x="714" y="18802"/>
                  </a:lnTo>
                  <a:lnTo>
                    <a:pt x="36913" y="18678"/>
                  </a:lnTo>
                  <a:cubicBezTo>
                    <a:pt x="37534" y="16816"/>
                    <a:pt x="36727" y="14800"/>
                    <a:pt x="35952" y="12970"/>
                  </a:cubicBezTo>
                  <a:cubicBezTo>
                    <a:pt x="34711" y="10147"/>
                    <a:pt x="33377" y="7263"/>
                    <a:pt x="31392" y="4998"/>
                  </a:cubicBezTo>
                  <a:cubicBezTo>
                    <a:pt x="28520" y="1733"/>
                    <a:pt x="24234" y="1"/>
                    <a:pt x="19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24"/>
            <p:cNvSpPr/>
            <p:nvPr/>
          </p:nvSpPr>
          <p:spPr>
            <a:xfrm>
              <a:off x="4192225" y="2449850"/>
              <a:ext cx="867875" cy="411650"/>
            </a:xfrm>
            <a:custGeom>
              <a:rect b="b" l="l" r="r" t="t"/>
              <a:pathLst>
                <a:path extrusionOk="0" h="16466" w="34715">
                  <a:moveTo>
                    <a:pt x="18380" y="0"/>
                  </a:moveTo>
                  <a:cubicBezTo>
                    <a:pt x="17829" y="0"/>
                    <a:pt x="17276" y="28"/>
                    <a:pt x="16723" y="83"/>
                  </a:cubicBezTo>
                  <a:cubicBezTo>
                    <a:pt x="13063" y="455"/>
                    <a:pt x="9589" y="1944"/>
                    <a:pt x="6766" y="4302"/>
                  </a:cubicBezTo>
                  <a:cubicBezTo>
                    <a:pt x="3105" y="7403"/>
                    <a:pt x="1492" y="11839"/>
                    <a:pt x="35" y="16275"/>
                  </a:cubicBezTo>
                  <a:cubicBezTo>
                    <a:pt x="1" y="16377"/>
                    <a:pt x="123" y="16421"/>
                    <a:pt x="298" y="16421"/>
                  </a:cubicBezTo>
                  <a:cubicBezTo>
                    <a:pt x="604" y="16421"/>
                    <a:pt x="1072" y="16286"/>
                    <a:pt x="1151" y="16089"/>
                  </a:cubicBezTo>
                  <a:lnTo>
                    <a:pt x="1120" y="16089"/>
                  </a:lnTo>
                  <a:cubicBezTo>
                    <a:pt x="2299" y="12491"/>
                    <a:pt x="3540" y="8768"/>
                    <a:pt x="6083" y="5884"/>
                  </a:cubicBezTo>
                  <a:cubicBezTo>
                    <a:pt x="8906" y="2689"/>
                    <a:pt x="12908" y="765"/>
                    <a:pt x="17188" y="548"/>
                  </a:cubicBezTo>
                  <a:cubicBezTo>
                    <a:pt x="17428" y="536"/>
                    <a:pt x="17667" y="530"/>
                    <a:pt x="17906" y="530"/>
                  </a:cubicBezTo>
                  <a:cubicBezTo>
                    <a:pt x="21865" y="530"/>
                    <a:pt x="25631" y="2217"/>
                    <a:pt x="28293" y="5201"/>
                  </a:cubicBezTo>
                  <a:cubicBezTo>
                    <a:pt x="31023" y="8241"/>
                    <a:pt x="33566" y="11994"/>
                    <a:pt x="32946" y="16306"/>
                  </a:cubicBezTo>
                  <a:cubicBezTo>
                    <a:pt x="32924" y="16418"/>
                    <a:pt x="33055" y="16465"/>
                    <a:pt x="33235" y="16465"/>
                  </a:cubicBezTo>
                  <a:cubicBezTo>
                    <a:pt x="33554" y="16465"/>
                    <a:pt x="34023" y="16318"/>
                    <a:pt x="34063" y="16120"/>
                  </a:cubicBezTo>
                  <a:cubicBezTo>
                    <a:pt x="34714" y="11436"/>
                    <a:pt x="31798" y="7217"/>
                    <a:pt x="28634" y="4053"/>
                  </a:cubicBezTo>
                  <a:cubicBezTo>
                    <a:pt x="25844" y="1317"/>
                    <a:pt x="22177" y="0"/>
                    <a:pt x="1838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24"/>
            <p:cNvSpPr/>
            <p:nvPr/>
          </p:nvSpPr>
          <p:spPr>
            <a:xfrm>
              <a:off x="4252800" y="2496850"/>
              <a:ext cx="761025" cy="376950"/>
            </a:xfrm>
            <a:custGeom>
              <a:rect b="b" l="l" r="r" t="t"/>
              <a:pathLst>
                <a:path extrusionOk="0" h="15078" w="30441">
                  <a:moveTo>
                    <a:pt x="13814" y="1"/>
                  </a:moveTo>
                  <a:cubicBezTo>
                    <a:pt x="10218" y="1"/>
                    <a:pt x="7746" y="1872"/>
                    <a:pt x="5273" y="4345"/>
                  </a:cubicBezTo>
                  <a:cubicBezTo>
                    <a:pt x="2575" y="7074"/>
                    <a:pt x="62" y="10952"/>
                    <a:pt x="0" y="14922"/>
                  </a:cubicBezTo>
                  <a:cubicBezTo>
                    <a:pt x="0" y="15030"/>
                    <a:pt x="134" y="15078"/>
                    <a:pt x="309" y="15078"/>
                  </a:cubicBezTo>
                  <a:cubicBezTo>
                    <a:pt x="639" y="15078"/>
                    <a:pt x="1117" y="14907"/>
                    <a:pt x="1117" y="14643"/>
                  </a:cubicBezTo>
                  <a:cubicBezTo>
                    <a:pt x="1179" y="10890"/>
                    <a:pt x="3629" y="7074"/>
                    <a:pt x="6173" y="4500"/>
                  </a:cubicBezTo>
                  <a:cubicBezTo>
                    <a:pt x="7414" y="3259"/>
                    <a:pt x="8716" y="1863"/>
                    <a:pt x="10392" y="1150"/>
                  </a:cubicBezTo>
                  <a:cubicBezTo>
                    <a:pt x="11295" y="765"/>
                    <a:pt x="12261" y="601"/>
                    <a:pt x="13235" y="601"/>
                  </a:cubicBezTo>
                  <a:cubicBezTo>
                    <a:pt x="14537" y="601"/>
                    <a:pt x="15855" y="893"/>
                    <a:pt x="17061" y="1336"/>
                  </a:cubicBezTo>
                  <a:cubicBezTo>
                    <a:pt x="23047" y="3507"/>
                    <a:pt x="28104" y="8346"/>
                    <a:pt x="29282" y="14736"/>
                  </a:cubicBezTo>
                  <a:cubicBezTo>
                    <a:pt x="29303" y="14849"/>
                    <a:pt x="29438" y="14897"/>
                    <a:pt x="29607" y="14897"/>
                  </a:cubicBezTo>
                  <a:cubicBezTo>
                    <a:pt x="29952" y="14897"/>
                    <a:pt x="30441" y="14696"/>
                    <a:pt x="30399" y="14426"/>
                  </a:cubicBezTo>
                  <a:cubicBezTo>
                    <a:pt x="29717" y="10549"/>
                    <a:pt x="27638" y="7074"/>
                    <a:pt x="24536" y="4655"/>
                  </a:cubicBezTo>
                  <a:cubicBezTo>
                    <a:pt x="21558" y="2329"/>
                    <a:pt x="17898" y="95"/>
                    <a:pt x="13990" y="2"/>
                  </a:cubicBezTo>
                  <a:cubicBezTo>
                    <a:pt x="13931" y="1"/>
                    <a:pt x="13872" y="1"/>
                    <a:pt x="13814" y="1"/>
                  </a:cubicBezTo>
                  <a:close/>
                </a:path>
              </a:pathLst>
            </a:custGeom>
            <a:noFill/>
            <a:ln cap="flat"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24"/>
            <p:cNvSpPr/>
            <p:nvPr/>
          </p:nvSpPr>
          <p:spPr>
            <a:xfrm>
              <a:off x="4311275" y="2568125"/>
              <a:ext cx="619300" cy="306050"/>
            </a:xfrm>
            <a:custGeom>
              <a:rect b="b" l="l" r="r" t="t"/>
              <a:pathLst>
                <a:path extrusionOk="0" h="12242" w="24772">
                  <a:moveTo>
                    <a:pt x="11588" y="1"/>
                  </a:moveTo>
                  <a:cubicBezTo>
                    <a:pt x="5191" y="1"/>
                    <a:pt x="1980" y="5894"/>
                    <a:pt x="50" y="11389"/>
                  </a:cubicBezTo>
                  <a:cubicBezTo>
                    <a:pt x="1" y="11523"/>
                    <a:pt x="143" y="11580"/>
                    <a:pt x="341" y="11580"/>
                  </a:cubicBezTo>
                  <a:cubicBezTo>
                    <a:pt x="648" y="11580"/>
                    <a:pt x="1091" y="11441"/>
                    <a:pt x="1166" y="11234"/>
                  </a:cubicBezTo>
                  <a:lnTo>
                    <a:pt x="1197" y="11234"/>
                  </a:lnTo>
                  <a:cubicBezTo>
                    <a:pt x="2977" y="6003"/>
                    <a:pt x="5858" y="679"/>
                    <a:pt x="11490" y="679"/>
                  </a:cubicBezTo>
                  <a:cubicBezTo>
                    <a:pt x="12337" y="679"/>
                    <a:pt x="13247" y="800"/>
                    <a:pt x="14225" y="1059"/>
                  </a:cubicBezTo>
                  <a:cubicBezTo>
                    <a:pt x="19282" y="2424"/>
                    <a:pt x="23593" y="6488"/>
                    <a:pt x="23531" y="12009"/>
                  </a:cubicBezTo>
                  <a:cubicBezTo>
                    <a:pt x="23531" y="12175"/>
                    <a:pt x="23689" y="12241"/>
                    <a:pt x="23885" y="12241"/>
                  </a:cubicBezTo>
                  <a:cubicBezTo>
                    <a:pt x="24205" y="12241"/>
                    <a:pt x="24629" y="12065"/>
                    <a:pt x="24648" y="11854"/>
                  </a:cubicBezTo>
                  <a:cubicBezTo>
                    <a:pt x="24772" y="5216"/>
                    <a:pt x="18723" y="532"/>
                    <a:pt x="12457" y="36"/>
                  </a:cubicBezTo>
                  <a:cubicBezTo>
                    <a:pt x="12161" y="12"/>
                    <a:pt x="11871" y="1"/>
                    <a:pt x="1158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24"/>
            <p:cNvSpPr/>
            <p:nvPr/>
          </p:nvSpPr>
          <p:spPr>
            <a:xfrm>
              <a:off x="4374000" y="2647325"/>
              <a:ext cx="513325" cy="228750"/>
            </a:xfrm>
            <a:custGeom>
              <a:rect b="b" l="l" r="r" t="t"/>
              <a:pathLst>
                <a:path extrusionOk="0" h="9150" w="20533">
                  <a:moveTo>
                    <a:pt x="9607" y="1"/>
                  </a:moveTo>
                  <a:cubicBezTo>
                    <a:pt x="5109" y="1"/>
                    <a:pt x="1077" y="4840"/>
                    <a:pt x="22" y="8841"/>
                  </a:cubicBezTo>
                  <a:cubicBezTo>
                    <a:pt x="0" y="8928"/>
                    <a:pt x="119" y="8966"/>
                    <a:pt x="287" y="8966"/>
                  </a:cubicBezTo>
                  <a:cubicBezTo>
                    <a:pt x="599" y="8966"/>
                    <a:pt x="1078" y="8837"/>
                    <a:pt x="1139" y="8655"/>
                  </a:cubicBezTo>
                  <a:cubicBezTo>
                    <a:pt x="1697" y="6546"/>
                    <a:pt x="2845" y="4654"/>
                    <a:pt x="4427" y="3165"/>
                  </a:cubicBezTo>
                  <a:cubicBezTo>
                    <a:pt x="5078" y="2451"/>
                    <a:pt x="5823" y="1831"/>
                    <a:pt x="6629" y="1273"/>
                  </a:cubicBezTo>
                  <a:cubicBezTo>
                    <a:pt x="7450" y="714"/>
                    <a:pt x="8375" y="495"/>
                    <a:pt x="9317" y="495"/>
                  </a:cubicBezTo>
                  <a:cubicBezTo>
                    <a:pt x="10155" y="495"/>
                    <a:pt x="11006" y="669"/>
                    <a:pt x="11809" y="931"/>
                  </a:cubicBezTo>
                  <a:cubicBezTo>
                    <a:pt x="15532" y="2172"/>
                    <a:pt x="18386" y="5212"/>
                    <a:pt x="19347" y="9058"/>
                  </a:cubicBezTo>
                  <a:cubicBezTo>
                    <a:pt x="19363" y="9123"/>
                    <a:pt x="19453" y="9150"/>
                    <a:pt x="19574" y="9150"/>
                  </a:cubicBezTo>
                  <a:cubicBezTo>
                    <a:pt x="19922" y="9150"/>
                    <a:pt x="20533" y="8932"/>
                    <a:pt x="20464" y="8748"/>
                  </a:cubicBezTo>
                  <a:cubicBezTo>
                    <a:pt x="19254" y="3878"/>
                    <a:pt x="14756" y="1"/>
                    <a:pt x="960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24"/>
            <p:cNvSpPr/>
            <p:nvPr/>
          </p:nvSpPr>
          <p:spPr>
            <a:xfrm>
              <a:off x="4437575" y="2724875"/>
              <a:ext cx="345675" cy="156550"/>
            </a:xfrm>
            <a:custGeom>
              <a:rect b="b" l="l" r="r" t="t"/>
              <a:pathLst>
                <a:path extrusionOk="0" h="6262" w="13827">
                  <a:moveTo>
                    <a:pt x="7587" y="0"/>
                  </a:moveTo>
                  <a:cubicBezTo>
                    <a:pt x="4082" y="0"/>
                    <a:pt x="1318" y="2440"/>
                    <a:pt x="116" y="5615"/>
                  </a:cubicBezTo>
                  <a:cubicBezTo>
                    <a:pt x="1" y="5927"/>
                    <a:pt x="260" y="6074"/>
                    <a:pt x="557" y="6074"/>
                  </a:cubicBezTo>
                  <a:cubicBezTo>
                    <a:pt x="820" y="6074"/>
                    <a:pt x="1114" y="5958"/>
                    <a:pt x="1201" y="5739"/>
                  </a:cubicBezTo>
                  <a:cubicBezTo>
                    <a:pt x="2132" y="3258"/>
                    <a:pt x="4148" y="1024"/>
                    <a:pt x="6971" y="838"/>
                  </a:cubicBezTo>
                  <a:cubicBezTo>
                    <a:pt x="7119" y="826"/>
                    <a:pt x="7266" y="820"/>
                    <a:pt x="7412" y="820"/>
                  </a:cubicBezTo>
                  <a:cubicBezTo>
                    <a:pt x="10202" y="820"/>
                    <a:pt x="12561" y="3035"/>
                    <a:pt x="12679" y="5894"/>
                  </a:cubicBezTo>
                  <a:cubicBezTo>
                    <a:pt x="12692" y="6152"/>
                    <a:pt x="12913" y="6262"/>
                    <a:pt x="13158" y="6262"/>
                  </a:cubicBezTo>
                  <a:cubicBezTo>
                    <a:pt x="13473" y="6262"/>
                    <a:pt x="13826" y="6081"/>
                    <a:pt x="13826" y="5801"/>
                  </a:cubicBezTo>
                  <a:cubicBezTo>
                    <a:pt x="13671" y="2451"/>
                    <a:pt x="11003" y="32"/>
                    <a:pt x="7653" y="1"/>
                  </a:cubicBezTo>
                  <a:cubicBezTo>
                    <a:pt x="7631" y="1"/>
                    <a:pt x="7609" y="0"/>
                    <a:pt x="758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24"/>
            <p:cNvSpPr/>
            <p:nvPr/>
          </p:nvSpPr>
          <p:spPr>
            <a:xfrm>
              <a:off x="4481575" y="2799000"/>
              <a:ext cx="244675" cy="91825"/>
            </a:xfrm>
            <a:custGeom>
              <a:rect b="b" l="l" r="r" t="t"/>
              <a:pathLst>
                <a:path extrusionOk="0" h="3673" w="9787">
                  <a:moveTo>
                    <a:pt x="5465" y="1"/>
                  </a:moveTo>
                  <a:cubicBezTo>
                    <a:pt x="5004" y="1"/>
                    <a:pt x="4566" y="48"/>
                    <a:pt x="4187" y="138"/>
                  </a:cubicBezTo>
                  <a:cubicBezTo>
                    <a:pt x="3350" y="324"/>
                    <a:pt x="2512" y="634"/>
                    <a:pt x="1768" y="1068"/>
                  </a:cubicBezTo>
                  <a:cubicBezTo>
                    <a:pt x="868" y="1627"/>
                    <a:pt x="496" y="2681"/>
                    <a:pt x="31" y="3612"/>
                  </a:cubicBezTo>
                  <a:cubicBezTo>
                    <a:pt x="1" y="3652"/>
                    <a:pt x="91" y="3673"/>
                    <a:pt x="233" y="3673"/>
                  </a:cubicBezTo>
                  <a:cubicBezTo>
                    <a:pt x="528" y="3673"/>
                    <a:pt x="1043" y="3583"/>
                    <a:pt x="1147" y="3395"/>
                  </a:cubicBezTo>
                  <a:cubicBezTo>
                    <a:pt x="1972" y="1802"/>
                    <a:pt x="2823" y="444"/>
                    <a:pt x="4823" y="444"/>
                  </a:cubicBezTo>
                  <a:cubicBezTo>
                    <a:pt x="5004" y="444"/>
                    <a:pt x="5196" y="456"/>
                    <a:pt x="5397" y="479"/>
                  </a:cubicBezTo>
                  <a:cubicBezTo>
                    <a:pt x="6700" y="665"/>
                    <a:pt x="8282" y="1316"/>
                    <a:pt x="8592" y="2681"/>
                  </a:cubicBezTo>
                  <a:cubicBezTo>
                    <a:pt x="8608" y="2736"/>
                    <a:pt x="8693" y="2759"/>
                    <a:pt x="8810" y="2759"/>
                  </a:cubicBezTo>
                  <a:cubicBezTo>
                    <a:pt x="9157" y="2759"/>
                    <a:pt x="9786" y="2556"/>
                    <a:pt x="9740" y="2371"/>
                  </a:cubicBezTo>
                  <a:cubicBezTo>
                    <a:pt x="9346" y="698"/>
                    <a:pt x="7235" y="1"/>
                    <a:pt x="546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34" name="Google Shape;2734;p24"/>
          <p:cNvSpPr txBox="1"/>
          <p:nvPr>
            <p:ph type="title"/>
          </p:nvPr>
        </p:nvSpPr>
        <p:spPr>
          <a:xfrm>
            <a:off x="714300" y="1565250"/>
            <a:ext cx="2808000" cy="755700"/>
          </a:xfrm>
          <a:prstGeom prst="rect">
            <a:avLst/>
          </a:prstGeom>
        </p:spPr>
        <p:txBody>
          <a:bodyPr anchorCtr="0" anchor="b" bIns="91425" lIns="91425" spcFirstLastPara="1" rIns="91425" wrap="square" tIns="91425">
            <a:noAutofit/>
          </a:bodyPr>
          <a:lstStyle>
            <a:lvl1pPr lvl="0" rtl="0">
              <a:spcBef>
                <a:spcPts val="0"/>
              </a:spcBef>
              <a:spcAft>
                <a:spcPts val="0"/>
              </a:spcAft>
              <a:buSzPts val="2400"/>
              <a:buNone/>
              <a:defRPr b="1" sz="24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735" name="Google Shape;2735;p24"/>
          <p:cNvSpPr txBox="1"/>
          <p:nvPr>
            <p:ph idx="1" type="body"/>
          </p:nvPr>
        </p:nvSpPr>
        <p:spPr>
          <a:xfrm>
            <a:off x="714300" y="2399250"/>
            <a:ext cx="2808000" cy="25086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400"/>
            </a:lvl1pPr>
            <a:lvl2pPr indent="-304800" lvl="1" marL="914400" rtl="0">
              <a:spcBef>
                <a:spcPts val="1600"/>
              </a:spcBef>
              <a:spcAft>
                <a:spcPts val="0"/>
              </a:spcAft>
              <a:buSzPts val="1200"/>
              <a:buChar char="○"/>
              <a:defRPr sz="1200"/>
            </a:lvl2pPr>
            <a:lvl3pPr indent="-304800" lvl="2" marL="1371600" rtl="0">
              <a:spcBef>
                <a:spcPts val="1600"/>
              </a:spcBef>
              <a:spcAft>
                <a:spcPts val="0"/>
              </a:spcAft>
              <a:buSzPts val="1200"/>
              <a:buChar char="■"/>
              <a:defRPr sz="1200"/>
            </a:lvl3pPr>
            <a:lvl4pPr indent="-304800" lvl="3" marL="1828800" rtl="0">
              <a:spcBef>
                <a:spcPts val="1600"/>
              </a:spcBef>
              <a:spcAft>
                <a:spcPts val="0"/>
              </a:spcAft>
              <a:buSzPts val="1200"/>
              <a:buChar char="●"/>
              <a:defRPr sz="1200"/>
            </a:lvl4pPr>
            <a:lvl5pPr indent="-304800" lvl="4" marL="2286000" rtl="0">
              <a:spcBef>
                <a:spcPts val="1600"/>
              </a:spcBef>
              <a:spcAft>
                <a:spcPts val="0"/>
              </a:spcAft>
              <a:buSzPts val="1200"/>
              <a:buChar char="○"/>
              <a:defRPr sz="1200"/>
            </a:lvl5pPr>
            <a:lvl6pPr indent="-304800" lvl="5" marL="2743200" rtl="0">
              <a:spcBef>
                <a:spcPts val="1600"/>
              </a:spcBef>
              <a:spcAft>
                <a:spcPts val="0"/>
              </a:spcAft>
              <a:buSzPts val="1200"/>
              <a:buChar char="■"/>
              <a:defRPr sz="1200"/>
            </a:lvl6pPr>
            <a:lvl7pPr indent="-304800" lvl="6" marL="3200400" rtl="0">
              <a:spcBef>
                <a:spcPts val="1600"/>
              </a:spcBef>
              <a:spcAft>
                <a:spcPts val="0"/>
              </a:spcAft>
              <a:buSzPts val="1200"/>
              <a:buChar char="●"/>
              <a:defRPr sz="1200"/>
            </a:lvl7pPr>
            <a:lvl8pPr indent="-304800" lvl="7" marL="3657600" rtl="0">
              <a:spcBef>
                <a:spcPts val="1600"/>
              </a:spcBef>
              <a:spcAft>
                <a:spcPts val="0"/>
              </a:spcAft>
              <a:buSzPts val="1200"/>
              <a:buChar char="○"/>
              <a:defRPr sz="1200"/>
            </a:lvl8pPr>
            <a:lvl9pPr indent="-304800" lvl="8" marL="4114800" rtl="0">
              <a:spcBef>
                <a:spcPts val="1600"/>
              </a:spcBef>
              <a:spcAft>
                <a:spcPts val="1600"/>
              </a:spcAft>
              <a:buSzPts val="1200"/>
              <a:buChar char="■"/>
              <a:defRPr sz="1200"/>
            </a:lvl9pPr>
          </a:lstStyle>
          <a:p/>
        </p:txBody>
      </p:sp>
      <p:grpSp>
        <p:nvGrpSpPr>
          <p:cNvPr id="2736" name="Google Shape;2736;p24"/>
          <p:cNvGrpSpPr/>
          <p:nvPr/>
        </p:nvGrpSpPr>
        <p:grpSpPr>
          <a:xfrm rot="10799895">
            <a:off x="-435736" y="-1412231"/>
            <a:ext cx="5385686" cy="2148244"/>
            <a:chOff x="5619200" y="4458200"/>
            <a:chExt cx="1647150" cy="742900"/>
          </a:xfrm>
        </p:grpSpPr>
        <p:sp>
          <p:nvSpPr>
            <p:cNvPr id="2737" name="Google Shape;2737;p24"/>
            <p:cNvSpPr/>
            <p:nvPr/>
          </p:nvSpPr>
          <p:spPr>
            <a:xfrm>
              <a:off x="5619200" y="4458200"/>
              <a:ext cx="1647150" cy="690850"/>
            </a:xfrm>
            <a:custGeom>
              <a:rect b="b" l="l" r="r" t="t"/>
              <a:pathLst>
                <a:path extrusionOk="0" h="27634" w="65886">
                  <a:moveTo>
                    <a:pt x="22214" y="1"/>
                  </a:moveTo>
                  <a:cubicBezTo>
                    <a:pt x="20532" y="1"/>
                    <a:pt x="18847" y="281"/>
                    <a:pt x="17278" y="833"/>
                  </a:cubicBezTo>
                  <a:cubicBezTo>
                    <a:pt x="12222" y="2632"/>
                    <a:pt x="8251" y="6758"/>
                    <a:pt x="5677" y="11442"/>
                  </a:cubicBezTo>
                  <a:cubicBezTo>
                    <a:pt x="3071" y="16126"/>
                    <a:pt x="1706" y="21399"/>
                    <a:pt x="465" y="26610"/>
                  </a:cubicBezTo>
                  <a:lnTo>
                    <a:pt x="0" y="26951"/>
                  </a:lnTo>
                  <a:cubicBezTo>
                    <a:pt x="5568" y="25612"/>
                    <a:pt x="11272" y="25199"/>
                    <a:pt x="17004" y="25199"/>
                  </a:cubicBezTo>
                  <a:cubicBezTo>
                    <a:pt x="21491" y="25199"/>
                    <a:pt x="25994" y="25452"/>
                    <a:pt x="30461" y="25711"/>
                  </a:cubicBezTo>
                  <a:lnTo>
                    <a:pt x="65079" y="27634"/>
                  </a:lnTo>
                  <a:cubicBezTo>
                    <a:pt x="65513" y="23291"/>
                    <a:pt x="65885" y="18762"/>
                    <a:pt x="64179" y="14730"/>
                  </a:cubicBezTo>
                  <a:cubicBezTo>
                    <a:pt x="62763" y="11347"/>
                    <a:pt x="59330" y="8541"/>
                    <a:pt x="55791" y="8541"/>
                  </a:cubicBezTo>
                  <a:cubicBezTo>
                    <a:pt x="55143" y="8541"/>
                    <a:pt x="54492" y="8635"/>
                    <a:pt x="53850" y="8836"/>
                  </a:cubicBezTo>
                  <a:cubicBezTo>
                    <a:pt x="50810" y="9798"/>
                    <a:pt x="48793" y="12807"/>
                    <a:pt x="45847" y="14016"/>
                  </a:cubicBezTo>
                  <a:cubicBezTo>
                    <a:pt x="44931" y="14378"/>
                    <a:pt x="43968" y="14557"/>
                    <a:pt x="43010" y="14557"/>
                  </a:cubicBezTo>
                  <a:cubicBezTo>
                    <a:pt x="41501" y="14557"/>
                    <a:pt x="40002" y="14113"/>
                    <a:pt x="38712" y="13241"/>
                  </a:cubicBezTo>
                  <a:cubicBezTo>
                    <a:pt x="35579" y="11131"/>
                    <a:pt x="34525" y="7006"/>
                    <a:pt x="32043" y="4152"/>
                  </a:cubicBezTo>
                  <a:cubicBezTo>
                    <a:pt x="29611" y="1358"/>
                    <a:pt x="25918" y="1"/>
                    <a:pt x="22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24"/>
            <p:cNvSpPr/>
            <p:nvPr/>
          </p:nvSpPr>
          <p:spPr>
            <a:xfrm>
              <a:off x="5706150" y="4536325"/>
              <a:ext cx="1477225" cy="645250"/>
            </a:xfrm>
            <a:custGeom>
              <a:rect b="b" l="l" r="r" t="t"/>
              <a:pathLst>
                <a:path extrusionOk="0" h="25810" w="59089">
                  <a:moveTo>
                    <a:pt x="17943" y="1"/>
                  </a:moveTo>
                  <a:cubicBezTo>
                    <a:pt x="14845" y="1"/>
                    <a:pt x="11730" y="1372"/>
                    <a:pt x="9457" y="3416"/>
                  </a:cubicBezTo>
                  <a:cubicBezTo>
                    <a:pt x="3905" y="8441"/>
                    <a:pt x="1454" y="16847"/>
                    <a:pt x="27" y="23919"/>
                  </a:cubicBezTo>
                  <a:cubicBezTo>
                    <a:pt x="0" y="24028"/>
                    <a:pt x="98" y="24077"/>
                    <a:pt x="219" y="24077"/>
                  </a:cubicBezTo>
                  <a:cubicBezTo>
                    <a:pt x="375" y="24077"/>
                    <a:pt x="568" y="23997"/>
                    <a:pt x="586" y="23857"/>
                  </a:cubicBezTo>
                  <a:lnTo>
                    <a:pt x="586" y="23888"/>
                  </a:lnTo>
                  <a:cubicBezTo>
                    <a:pt x="1857" y="17684"/>
                    <a:pt x="3874" y="10891"/>
                    <a:pt x="7875" y="5804"/>
                  </a:cubicBezTo>
                  <a:cubicBezTo>
                    <a:pt x="10223" y="2806"/>
                    <a:pt x="14226" y="397"/>
                    <a:pt x="18067" y="397"/>
                  </a:cubicBezTo>
                  <a:cubicBezTo>
                    <a:pt x="20265" y="397"/>
                    <a:pt x="22410" y="1186"/>
                    <a:pt x="24160" y="3105"/>
                  </a:cubicBezTo>
                  <a:cubicBezTo>
                    <a:pt x="27014" y="6238"/>
                    <a:pt x="27293" y="11574"/>
                    <a:pt x="31388" y="13652"/>
                  </a:cubicBezTo>
                  <a:cubicBezTo>
                    <a:pt x="32890" y="14422"/>
                    <a:pt x="34450" y="14733"/>
                    <a:pt x="36021" y="14733"/>
                  </a:cubicBezTo>
                  <a:cubicBezTo>
                    <a:pt x="39447" y="14733"/>
                    <a:pt x="42926" y="13256"/>
                    <a:pt x="45967" y="11853"/>
                  </a:cubicBezTo>
                  <a:cubicBezTo>
                    <a:pt x="47522" y="11132"/>
                    <a:pt x="49125" y="10690"/>
                    <a:pt x="50634" y="10690"/>
                  </a:cubicBezTo>
                  <a:cubicBezTo>
                    <a:pt x="52827" y="10690"/>
                    <a:pt x="54825" y="11623"/>
                    <a:pt x="56203" y="13993"/>
                  </a:cubicBezTo>
                  <a:cubicBezTo>
                    <a:pt x="58251" y="17591"/>
                    <a:pt x="57537" y="21810"/>
                    <a:pt x="56855" y="25625"/>
                  </a:cubicBezTo>
                  <a:cubicBezTo>
                    <a:pt x="56826" y="25753"/>
                    <a:pt x="56934" y="25809"/>
                    <a:pt x="57062" y="25809"/>
                  </a:cubicBezTo>
                  <a:cubicBezTo>
                    <a:pt x="57214" y="25809"/>
                    <a:pt x="57396" y="25729"/>
                    <a:pt x="57413" y="25594"/>
                  </a:cubicBezTo>
                  <a:cubicBezTo>
                    <a:pt x="58344" y="20445"/>
                    <a:pt x="59088" y="12039"/>
                    <a:pt x="52419" y="10302"/>
                  </a:cubicBezTo>
                  <a:cubicBezTo>
                    <a:pt x="51875" y="10154"/>
                    <a:pt x="51331" y="10089"/>
                    <a:pt x="50790" y="10089"/>
                  </a:cubicBezTo>
                  <a:cubicBezTo>
                    <a:pt x="48831" y="10089"/>
                    <a:pt x="46904" y="10940"/>
                    <a:pt x="45129" y="11791"/>
                  </a:cubicBezTo>
                  <a:cubicBezTo>
                    <a:pt x="42363" y="13107"/>
                    <a:pt x="39371" y="14279"/>
                    <a:pt x="36316" y="14279"/>
                  </a:cubicBezTo>
                  <a:cubicBezTo>
                    <a:pt x="35125" y="14279"/>
                    <a:pt x="33923" y="14101"/>
                    <a:pt x="32722" y="13683"/>
                  </a:cubicBezTo>
                  <a:cubicBezTo>
                    <a:pt x="26983" y="11729"/>
                    <a:pt x="27572" y="3757"/>
                    <a:pt x="22361" y="1058"/>
                  </a:cubicBezTo>
                  <a:cubicBezTo>
                    <a:pt x="20959" y="326"/>
                    <a:pt x="19453" y="1"/>
                    <a:pt x="1794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24"/>
            <p:cNvSpPr/>
            <p:nvPr/>
          </p:nvSpPr>
          <p:spPr>
            <a:xfrm>
              <a:off x="5813125" y="4656950"/>
              <a:ext cx="1320600" cy="525400"/>
            </a:xfrm>
            <a:custGeom>
              <a:rect b="b" l="l" r="r" t="t"/>
              <a:pathLst>
                <a:path extrusionOk="0" h="21016" w="52824">
                  <a:moveTo>
                    <a:pt x="12103" y="0"/>
                  </a:moveTo>
                  <a:cubicBezTo>
                    <a:pt x="10659" y="0"/>
                    <a:pt x="9171" y="529"/>
                    <a:pt x="7753" y="1693"/>
                  </a:cubicBezTo>
                  <a:cubicBezTo>
                    <a:pt x="5488" y="3523"/>
                    <a:pt x="4279" y="6407"/>
                    <a:pt x="3193" y="9044"/>
                  </a:cubicBezTo>
                  <a:cubicBezTo>
                    <a:pt x="1859" y="12394"/>
                    <a:pt x="804" y="15868"/>
                    <a:pt x="29" y="19405"/>
                  </a:cubicBezTo>
                  <a:cubicBezTo>
                    <a:pt x="1" y="19532"/>
                    <a:pt x="108" y="19588"/>
                    <a:pt x="236" y="19588"/>
                  </a:cubicBezTo>
                  <a:cubicBezTo>
                    <a:pt x="389" y="19588"/>
                    <a:pt x="570" y="19508"/>
                    <a:pt x="587" y="19374"/>
                  </a:cubicBezTo>
                  <a:cubicBezTo>
                    <a:pt x="1394" y="15620"/>
                    <a:pt x="2542" y="11991"/>
                    <a:pt x="4030" y="8455"/>
                  </a:cubicBezTo>
                  <a:cubicBezTo>
                    <a:pt x="5457" y="5043"/>
                    <a:pt x="7536" y="762"/>
                    <a:pt x="11723" y="359"/>
                  </a:cubicBezTo>
                  <a:cubicBezTo>
                    <a:pt x="11913" y="339"/>
                    <a:pt x="12099" y="330"/>
                    <a:pt x="12280" y="330"/>
                  </a:cubicBezTo>
                  <a:cubicBezTo>
                    <a:pt x="15886" y="330"/>
                    <a:pt x="17796" y="4030"/>
                    <a:pt x="19509" y="6718"/>
                  </a:cubicBezTo>
                  <a:cubicBezTo>
                    <a:pt x="20905" y="8920"/>
                    <a:pt x="22487" y="10595"/>
                    <a:pt x="24937" y="11557"/>
                  </a:cubicBezTo>
                  <a:cubicBezTo>
                    <a:pt x="26989" y="12342"/>
                    <a:pt x="29212" y="12714"/>
                    <a:pt x="31449" y="12714"/>
                  </a:cubicBezTo>
                  <a:cubicBezTo>
                    <a:pt x="34690" y="12714"/>
                    <a:pt x="37962" y="11934"/>
                    <a:pt x="40788" y="10502"/>
                  </a:cubicBezTo>
                  <a:cubicBezTo>
                    <a:pt x="42308" y="9727"/>
                    <a:pt x="43735" y="8610"/>
                    <a:pt x="45441" y="8238"/>
                  </a:cubicBezTo>
                  <a:cubicBezTo>
                    <a:pt x="45768" y="8169"/>
                    <a:pt x="46083" y="8136"/>
                    <a:pt x="46386" y="8136"/>
                  </a:cubicBezTo>
                  <a:cubicBezTo>
                    <a:pt x="48126" y="8136"/>
                    <a:pt x="49471" y="9218"/>
                    <a:pt x="50342" y="10750"/>
                  </a:cubicBezTo>
                  <a:cubicBezTo>
                    <a:pt x="52017" y="13759"/>
                    <a:pt x="51862" y="17605"/>
                    <a:pt x="51025" y="20831"/>
                  </a:cubicBezTo>
                  <a:cubicBezTo>
                    <a:pt x="50996" y="20959"/>
                    <a:pt x="51104" y="21015"/>
                    <a:pt x="51235" y="21015"/>
                  </a:cubicBezTo>
                  <a:cubicBezTo>
                    <a:pt x="51391" y="21015"/>
                    <a:pt x="51580" y="20935"/>
                    <a:pt x="51614" y="20800"/>
                  </a:cubicBezTo>
                  <a:cubicBezTo>
                    <a:pt x="52576" y="16985"/>
                    <a:pt x="52824" y="10037"/>
                    <a:pt x="48388" y="8083"/>
                  </a:cubicBezTo>
                  <a:cubicBezTo>
                    <a:pt x="47798" y="7821"/>
                    <a:pt x="47205" y="7711"/>
                    <a:pt x="46617" y="7711"/>
                  </a:cubicBezTo>
                  <a:cubicBezTo>
                    <a:pt x="45318" y="7711"/>
                    <a:pt x="44041" y="8249"/>
                    <a:pt x="42867" y="8889"/>
                  </a:cubicBezTo>
                  <a:cubicBezTo>
                    <a:pt x="39858" y="10471"/>
                    <a:pt x="37035" y="11836"/>
                    <a:pt x="33623" y="12177"/>
                  </a:cubicBezTo>
                  <a:cubicBezTo>
                    <a:pt x="32943" y="12241"/>
                    <a:pt x="32241" y="12276"/>
                    <a:pt x="31531" y="12276"/>
                  </a:cubicBezTo>
                  <a:cubicBezTo>
                    <a:pt x="28808" y="12276"/>
                    <a:pt x="25954" y="11762"/>
                    <a:pt x="23666" y="10409"/>
                  </a:cubicBezTo>
                  <a:cubicBezTo>
                    <a:pt x="20967" y="8796"/>
                    <a:pt x="19850" y="5880"/>
                    <a:pt x="18082" y="3461"/>
                  </a:cubicBezTo>
                  <a:cubicBezTo>
                    <a:pt x="16494" y="1287"/>
                    <a:pt x="14354" y="0"/>
                    <a:pt x="1210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24"/>
            <p:cNvSpPr/>
            <p:nvPr/>
          </p:nvSpPr>
          <p:spPr>
            <a:xfrm>
              <a:off x="5873650" y="4751150"/>
              <a:ext cx="1188750" cy="437925"/>
            </a:xfrm>
            <a:custGeom>
              <a:rect b="b" l="l" r="r" t="t"/>
              <a:pathLst>
                <a:path extrusionOk="0" h="17517" w="47550">
                  <a:moveTo>
                    <a:pt x="9521" y="1"/>
                  </a:moveTo>
                  <a:cubicBezTo>
                    <a:pt x="9160" y="1"/>
                    <a:pt x="8777" y="70"/>
                    <a:pt x="8372" y="220"/>
                  </a:cubicBezTo>
                  <a:cubicBezTo>
                    <a:pt x="6107" y="1089"/>
                    <a:pt x="4556" y="3911"/>
                    <a:pt x="3440" y="5897"/>
                  </a:cubicBezTo>
                  <a:cubicBezTo>
                    <a:pt x="1796" y="8812"/>
                    <a:pt x="648" y="12007"/>
                    <a:pt x="27" y="15326"/>
                  </a:cubicBezTo>
                  <a:cubicBezTo>
                    <a:pt x="0" y="15449"/>
                    <a:pt x="99" y="15500"/>
                    <a:pt x="220" y="15500"/>
                  </a:cubicBezTo>
                  <a:cubicBezTo>
                    <a:pt x="375" y="15500"/>
                    <a:pt x="568" y="15417"/>
                    <a:pt x="586" y="15295"/>
                  </a:cubicBezTo>
                  <a:cubicBezTo>
                    <a:pt x="1175" y="12224"/>
                    <a:pt x="2199" y="9278"/>
                    <a:pt x="3657" y="6517"/>
                  </a:cubicBezTo>
                  <a:cubicBezTo>
                    <a:pt x="4685" y="4624"/>
                    <a:pt x="7191" y="497"/>
                    <a:pt x="9585" y="497"/>
                  </a:cubicBezTo>
                  <a:cubicBezTo>
                    <a:pt x="10369" y="497"/>
                    <a:pt x="11142" y="940"/>
                    <a:pt x="11846" y="2050"/>
                  </a:cubicBezTo>
                  <a:cubicBezTo>
                    <a:pt x="13118" y="4035"/>
                    <a:pt x="13645" y="6176"/>
                    <a:pt x="15382" y="7913"/>
                  </a:cubicBezTo>
                  <a:cubicBezTo>
                    <a:pt x="16809" y="9278"/>
                    <a:pt x="18484" y="10363"/>
                    <a:pt x="20345" y="11077"/>
                  </a:cubicBezTo>
                  <a:cubicBezTo>
                    <a:pt x="22756" y="12044"/>
                    <a:pt x="25362" y="12482"/>
                    <a:pt x="27974" y="12482"/>
                  </a:cubicBezTo>
                  <a:cubicBezTo>
                    <a:pt x="30136" y="12482"/>
                    <a:pt x="32302" y="12183"/>
                    <a:pt x="34366" y="11635"/>
                  </a:cubicBezTo>
                  <a:cubicBezTo>
                    <a:pt x="35483" y="11356"/>
                    <a:pt x="36568" y="10984"/>
                    <a:pt x="37654" y="10549"/>
                  </a:cubicBezTo>
                  <a:cubicBezTo>
                    <a:pt x="38998" y="9989"/>
                    <a:pt x="41480" y="8317"/>
                    <a:pt x="43091" y="8317"/>
                  </a:cubicBezTo>
                  <a:cubicBezTo>
                    <a:pt x="43265" y="8317"/>
                    <a:pt x="43428" y="8336"/>
                    <a:pt x="43579" y="8378"/>
                  </a:cubicBezTo>
                  <a:cubicBezTo>
                    <a:pt x="47115" y="9464"/>
                    <a:pt x="46556" y="14613"/>
                    <a:pt x="46091" y="17343"/>
                  </a:cubicBezTo>
                  <a:cubicBezTo>
                    <a:pt x="46078" y="17465"/>
                    <a:pt x="46178" y="17516"/>
                    <a:pt x="46297" y="17516"/>
                  </a:cubicBezTo>
                  <a:cubicBezTo>
                    <a:pt x="46449" y="17516"/>
                    <a:pt x="46632" y="17433"/>
                    <a:pt x="46649" y="17312"/>
                  </a:cubicBezTo>
                  <a:cubicBezTo>
                    <a:pt x="47115" y="14675"/>
                    <a:pt x="47549" y="10953"/>
                    <a:pt x="45378" y="8936"/>
                  </a:cubicBezTo>
                  <a:cubicBezTo>
                    <a:pt x="44616" y="8219"/>
                    <a:pt x="43841" y="7937"/>
                    <a:pt x="43056" y="7937"/>
                  </a:cubicBezTo>
                  <a:cubicBezTo>
                    <a:pt x="42177" y="7937"/>
                    <a:pt x="41284" y="8290"/>
                    <a:pt x="40384" y="8781"/>
                  </a:cubicBezTo>
                  <a:cubicBezTo>
                    <a:pt x="36658" y="10818"/>
                    <a:pt x="32257" y="12103"/>
                    <a:pt x="27923" y="12103"/>
                  </a:cubicBezTo>
                  <a:cubicBezTo>
                    <a:pt x="24536" y="12103"/>
                    <a:pt x="21189" y="11318"/>
                    <a:pt x="18236" y="9495"/>
                  </a:cubicBezTo>
                  <a:cubicBezTo>
                    <a:pt x="16933" y="8688"/>
                    <a:pt x="15754" y="7665"/>
                    <a:pt x="14824" y="6424"/>
                  </a:cubicBezTo>
                  <a:cubicBezTo>
                    <a:pt x="13862" y="5152"/>
                    <a:pt x="13397" y="3663"/>
                    <a:pt x="12621" y="2267"/>
                  </a:cubicBezTo>
                  <a:cubicBezTo>
                    <a:pt x="11911" y="970"/>
                    <a:pt x="10873" y="1"/>
                    <a:pt x="952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24"/>
            <p:cNvSpPr/>
            <p:nvPr/>
          </p:nvSpPr>
          <p:spPr>
            <a:xfrm>
              <a:off x="5987550" y="4937050"/>
              <a:ext cx="1010475" cy="264050"/>
            </a:xfrm>
            <a:custGeom>
              <a:rect b="b" l="l" r="r" t="t"/>
              <a:pathLst>
                <a:path extrusionOk="0" h="10562" w="40419">
                  <a:moveTo>
                    <a:pt x="5814" y="0"/>
                  </a:moveTo>
                  <a:cubicBezTo>
                    <a:pt x="5718" y="0"/>
                    <a:pt x="5621" y="4"/>
                    <a:pt x="5522" y="11"/>
                  </a:cubicBezTo>
                  <a:cubicBezTo>
                    <a:pt x="1396" y="291"/>
                    <a:pt x="217" y="4695"/>
                    <a:pt x="0" y="8107"/>
                  </a:cubicBezTo>
                  <a:cubicBezTo>
                    <a:pt x="0" y="8136"/>
                    <a:pt x="54" y="8150"/>
                    <a:pt x="128" y="8150"/>
                  </a:cubicBezTo>
                  <a:cubicBezTo>
                    <a:pt x="292" y="8150"/>
                    <a:pt x="559" y="8081"/>
                    <a:pt x="559" y="7952"/>
                  </a:cubicBezTo>
                  <a:cubicBezTo>
                    <a:pt x="714" y="5781"/>
                    <a:pt x="993" y="3113"/>
                    <a:pt x="2699" y="1531"/>
                  </a:cubicBezTo>
                  <a:cubicBezTo>
                    <a:pt x="3123" y="1083"/>
                    <a:pt x="3706" y="835"/>
                    <a:pt x="4305" y="835"/>
                  </a:cubicBezTo>
                  <a:cubicBezTo>
                    <a:pt x="4452" y="835"/>
                    <a:pt x="4600" y="849"/>
                    <a:pt x="4746" y="880"/>
                  </a:cubicBezTo>
                  <a:cubicBezTo>
                    <a:pt x="5252" y="543"/>
                    <a:pt x="5736" y="372"/>
                    <a:pt x="6204" y="372"/>
                  </a:cubicBezTo>
                  <a:cubicBezTo>
                    <a:pt x="6683" y="372"/>
                    <a:pt x="7145" y="550"/>
                    <a:pt x="7600" y="911"/>
                  </a:cubicBezTo>
                  <a:cubicBezTo>
                    <a:pt x="7941" y="1097"/>
                    <a:pt x="8282" y="1345"/>
                    <a:pt x="8593" y="1624"/>
                  </a:cubicBezTo>
                  <a:cubicBezTo>
                    <a:pt x="9368" y="2245"/>
                    <a:pt x="10082" y="2958"/>
                    <a:pt x="10888" y="3579"/>
                  </a:cubicBezTo>
                  <a:cubicBezTo>
                    <a:pt x="14727" y="6452"/>
                    <a:pt x="19362" y="7977"/>
                    <a:pt x="24064" y="7977"/>
                  </a:cubicBezTo>
                  <a:cubicBezTo>
                    <a:pt x="25859" y="7977"/>
                    <a:pt x="27664" y="7755"/>
                    <a:pt x="29438" y="7301"/>
                  </a:cubicBezTo>
                  <a:cubicBezTo>
                    <a:pt x="30306" y="7084"/>
                    <a:pt x="31144" y="6774"/>
                    <a:pt x="31981" y="6494"/>
                  </a:cubicBezTo>
                  <a:cubicBezTo>
                    <a:pt x="32540" y="6277"/>
                    <a:pt x="33067" y="6091"/>
                    <a:pt x="33594" y="5905"/>
                  </a:cubicBezTo>
                  <a:cubicBezTo>
                    <a:pt x="34508" y="5609"/>
                    <a:pt x="35835" y="5194"/>
                    <a:pt x="36917" y="5194"/>
                  </a:cubicBezTo>
                  <a:cubicBezTo>
                    <a:pt x="37194" y="5194"/>
                    <a:pt x="37455" y="5222"/>
                    <a:pt x="37689" y="5285"/>
                  </a:cubicBezTo>
                  <a:cubicBezTo>
                    <a:pt x="39984" y="5874"/>
                    <a:pt x="39426" y="8883"/>
                    <a:pt x="38992" y="10496"/>
                  </a:cubicBezTo>
                  <a:cubicBezTo>
                    <a:pt x="38980" y="10541"/>
                    <a:pt x="39044" y="10562"/>
                    <a:pt x="39132" y="10562"/>
                  </a:cubicBezTo>
                  <a:cubicBezTo>
                    <a:pt x="39285" y="10562"/>
                    <a:pt x="39511" y="10501"/>
                    <a:pt x="39550" y="10403"/>
                  </a:cubicBezTo>
                  <a:cubicBezTo>
                    <a:pt x="39922" y="8914"/>
                    <a:pt x="40418" y="6743"/>
                    <a:pt x="39085" y="5564"/>
                  </a:cubicBezTo>
                  <a:cubicBezTo>
                    <a:pt x="38560" y="5096"/>
                    <a:pt x="37894" y="4939"/>
                    <a:pt x="37197" y="4939"/>
                  </a:cubicBezTo>
                  <a:cubicBezTo>
                    <a:pt x="36369" y="4939"/>
                    <a:pt x="35498" y="5161"/>
                    <a:pt x="34773" y="5347"/>
                  </a:cubicBezTo>
                  <a:cubicBezTo>
                    <a:pt x="31733" y="6153"/>
                    <a:pt x="28972" y="7487"/>
                    <a:pt x="25746" y="7704"/>
                  </a:cubicBezTo>
                  <a:cubicBezTo>
                    <a:pt x="25328" y="7727"/>
                    <a:pt x="24911" y="7738"/>
                    <a:pt x="24495" y="7738"/>
                  </a:cubicBezTo>
                  <a:cubicBezTo>
                    <a:pt x="22069" y="7738"/>
                    <a:pt x="19675" y="7351"/>
                    <a:pt x="17371" y="6557"/>
                  </a:cubicBezTo>
                  <a:cubicBezTo>
                    <a:pt x="14859" y="5688"/>
                    <a:pt x="12532" y="4354"/>
                    <a:pt x="10485" y="2617"/>
                  </a:cubicBezTo>
                  <a:cubicBezTo>
                    <a:pt x="9096" y="1435"/>
                    <a:pt x="7736" y="0"/>
                    <a:pt x="58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42" name="Google Shape;2742;p24"/>
          <p:cNvSpPr/>
          <p:nvPr/>
        </p:nvSpPr>
        <p:spPr>
          <a:xfrm flipH="1" rot="9218179">
            <a:off x="170741" y="-579539"/>
            <a:ext cx="1751526" cy="1566045"/>
          </a:xfrm>
          <a:custGeom>
            <a:rect b="b" l="l" r="r" t="t"/>
            <a:pathLst>
              <a:path extrusionOk="0" h="39391" w="44049">
                <a:moveTo>
                  <a:pt x="41815" y="18643"/>
                </a:moveTo>
                <a:lnTo>
                  <a:pt x="41815" y="18643"/>
                </a:lnTo>
                <a:cubicBezTo>
                  <a:pt x="36665" y="23993"/>
                  <a:pt x="31303" y="29104"/>
                  <a:pt x="25751" y="33974"/>
                </a:cubicBezTo>
                <a:lnTo>
                  <a:pt x="25751" y="33974"/>
                </a:lnTo>
                <a:cubicBezTo>
                  <a:pt x="31957" y="31422"/>
                  <a:pt x="37381" y="27268"/>
                  <a:pt x="41474" y="21931"/>
                </a:cubicBezTo>
                <a:cubicBezTo>
                  <a:pt x="42249" y="20969"/>
                  <a:pt x="42869" y="19356"/>
                  <a:pt x="41815" y="18643"/>
                </a:cubicBezTo>
                <a:close/>
                <a:moveTo>
                  <a:pt x="2792" y="17030"/>
                </a:moveTo>
                <a:lnTo>
                  <a:pt x="2792" y="17030"/>
                </a:lnTo>
                <a:cubicBezTo>
                  <a:pt x="6077" y="25551"/>
                  <a:pt x="13820" y="31335"/>
                  <a:pt x="21393" y="36562"/>
                </a:cubicBezTo>
                <a:lnTo>
                  <a:pt x="21393" y="36562"/>
                </a:lnTo>
                <a:cubicBezTo>
                  <a:pt x="18871" y="27306"/>
                  <a:pt x="11868" y="19972"/>
                  <a:pt x="2792" y="17030"/>
                </a:cubicBezTo>
                <a:close/>
                <a:moveTo>
                  <a:pt x="24847" y="0"/>
                </a:moveTo>
                <a:lnTo>
                  <a:pt x="24847" y="0"/>
                </a:lnTo>
                <a:cubicBezTo>
                  <a:pt x="20535" y="11105"/>
                  <a:pt x="25778" y="23916"/>
                  <a:pt x="22738" y="35424"/>
                </a:cubicBezTo>
                <a:cubicBezTo>
                  <a:pt x="22148" y="23544"/>
                  <a:pt x="19977" y="11787"/>
                  <a:pt x="16317" y="465"/>
                </a:cubicBezTo>
                <a:cubicBezTo>
                  <a:pt x="12719" y="5677"/>
                  <a:pt x="13525" y="12687"/>
                  <a:pt x="15541" y="18674"/>
                </a:cubicBezTo>
                <a:cubicBezTo>
                  <a:pt x="17554" y="24618"/>
                  <a:pt x="20678" y="30315"/>
                  <a:pt x="21400" y="36566"/>
                </a:cubicBezTo>
                <a:lnTo>
                  <a:pt x="21400" y="36566"/>
                </a:lnTo>
                <a:cubicBezTo>
                  <a:pt x="21398" y="36565"/>
                  <a:pt x="21395" y="36563"/>
                  <a:pt x="21393" y="36562"/>
                </a:cubicBezTo>
                <a:lnTo>
                  <a:pt x="21393" y="36562"/>
                </a:lnTo>
                <a:cubicBezTo>
                  <a:pt x="21397" y="36575"/>
                  <a:pt x="21400" y="36589"/>
                  <a:pt x="21404" y="36603"/>
                </a:cubicBezTo>
                <a:cubicBezTo>
                  <a:pt x="21403" y="36591"/>
                  <a:pt x="21401" y="36579"/>
                  <a:pt x="21400" y="36566"/>
                </a:cubicBezTo>
                <a:lnTo>
                  <a:pt x="21400" y="36566"/>
                </a:lnTo>
                <a:cubicBezTo>
                  <a:pt x="21764" y="36818"/>
                  <a:pt x="22127" y="37067"/>
                  <a:pt x="22490" y="37316"/>
                </a:cubicBezTo>
                <a:cubicBezTo>
                  <a:pt x="17961" y="35052"/>
                  <a:pt x="13215" y="33253"/>
                  <a:pt x="8314" y="31950"/>
                </a:cubicBezTo>
                <a:cubicBezTo>
                  <a:pt x="6992" y="31601"/>
                  <a:pt x="5548" y="31314"/>
                  <a:pt x="4169" y="31314"/>
                </a:cubicBezTo>
                <a:cubicBezTo>
                  <a:pt x="2603" y="31314"/>
                  <a:pt x="1122" y="31684"/>
                  <a:pt x="1" y="32756"/>
                </a:cubicBezTo>
                <a:cubicBezTo>
                  <a:pt x="5259" y="37064"/>
                  <a:pt x="11824" y="39390"/>
                  <a:pt x="18562" y="39390"/>
                </a:cubicBezTo>
                <a:cubicBezTo>
                  <a:pt x="19734" y="39390"/>
                  <a:pt x="20910" y="39320"/>
                  <a:pt x="22086" y="39177"/>
                </a:cubicBezTo>
                <a:cubicBezTo>
                  <a:pt x="22941" y="39305"/>
                  <a:pt x="23802" y="39364"/>
                  <a:pt x="24666" y="39364"/>
                </a:cubicBezTo>
                <a:cubicBezTo>
                  <a:pt x="31384" y="39364"/>
                  <a:pt x="38276" y="35758"/>
                  <a:pt x="44048" y="32322"/>
                </a:cubicBezTo>
                <a:cubicBezTo>
                  <a:pt x="42166" y="31703"/>
                  <a:pt x="40239" y="31445"/>
                  <a:pt x="38294" y="31445"/>
                </a:cubicBezTo>
                <a:cubicBezTo>
                  <a:pt x="34072" y="31445"/>
                  <a:pt x="29766" y="32665"/>
                  <a:pt x="25642" y="34070"/>
                </a:cubicBezTo>
                <a:lnTo>
                  <a:pt x="25642" y="34070"/>
                </a:lnTo>
                <a:cubicBezTo>
                  <a:pt x="25244" y="34419"/>
                  <a:pt x="24844" y="34767"/>
                  <a:pt x="24444" y="35114"/>
                </a:cubicBezTo>
                <a:cubicBezTo>
                  <a:pt x="24692" y="34819"/>
                  <a:pt x="24940" y="34523"/>
                  <a:pt x="25187" y="34226"/>
                </a:cubicBezTo>
                <a:lnTo>
                  <a:pt x="25187" y="34226"/>
                </a:lnTo>
                <a:cubicBezTo>
                  <a:pt x="24935" y="34313"/>
                  <a:pt x="24684" y="34400"/>
                  <a:pt x="24435" y="34488"/>
                </a:cubicBezTo>
                <a:lnTo>
                  <a:pt x="24435" y="34488"/>
                </a:lnTo>
                <a:cubicBezTo>
                  <a:pt x="24697" y="34391"/>
                  <a:pt x="24958" y="34292"/>
                  <a:pt x="25217" y="34189"/>
                </a:cubicBezTo>
                <a:lnTo>
                  <a:pt x="25217" y="34189"/>
                </a:lnTo>
                <a:cubicBezTo>
                  <a:pt x="25207" y="34202"/>
                  <a:pt x="25197" y="34214"/>
                  <a:pt x="25187" y="34226"/>
                </a:cubicBezTo>
                <a:lnTo>
                  <a:pt x="25187" y="34226"/>
                </a:lnTo>
                <a:cubicBezTo>
                  <a:pt x="25338" y="34174"/>
                  <a:pt x="25490" y="34122"/>
                  <a:pt x="25642" y="34070"/>
                </a:cubicBezTo>
                <a:lnTo>
                  <a:pt x="25642" y="34070"/>
                </a:lnTo>
                <a:cubicBezTo>
                  <a:pt x="25679" y="34038"/>
                  <a:pt x="25715" y="34006"/>
                  <a:pt x="25751" y="33974"/>
                </a:cubicBezTo>
                <a:lnTo>
                  <a:pt x="25751" y="33974"/>
                </a:lnTo>
                <a:cubicBezTo>
                  <a:pt x="25574" y="34047"/>
                  <a:pt x="25396" y="34119"/>
                  <a:pt x="25217" y="34189"/>
                </a:cubicBezTo>
                <a:lnTo>
                  <a:pt x="25217" y="34189"/>
                </a:lnTo>
                <a:cubicBezTo>
                  <a:pt x="28692" y="30012"/>
                  <a:pt x="32008" y="25700"/>
                  <a:pt x="34463" y="20876"/>
                </a:cubicBezTo>
                <a:cubicBezTo>
                  <a:pt x="37100" y="15665"/>
                  <a:pt x="38651" y="9771"/>
                  <a:pt x="37937" y="4002"/>
                </a:cubicBezTo>
                <a:lnTo>
                  <a:pt x="37937" y="4002"/>
                </a:lnTo>
                <a:cubicBezTo>
                  <a:pt x="29779" y="11012"/>
                  <a:pt x="31920" y="24722"/>
                  <a:pt x="25406" y="33315"/>
                </a:cubicBezTo>
                <a:cubicBezTo>
                  <a:pt x="30834" y="23047"/>
                  <a:pt x="30617" y="10050"/>
                  <a:pt x="248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43" name="Google Shape;2743;p24"/>
          <p:cNvGrpSpPr/>
          <p:nvPr/>
        </p:nvGrpSpPr>
        <p:grpSpPr>
          <a:xfrm flipH="1" rot="7750108">
            <a:off x="4392738" y="-829111"/>
            <a:ext cx="952509" cy="1529675"/>
            <a:chOff x="2402100" y="3854125"/>
            <a:chExt cx="435600" cy="698825"/>
          </a:xfrm>
        </p:grpSpPr>
        <p:sp>
          <p:nvSpPr>
            <p:cNvPr id="2744" name="Google Shape;2744;p24"/>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24"/>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24"/>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24"/>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24"/>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24"/>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24"/>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24"/>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24"/>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24"/>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24"/>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24"/>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24"/>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7" name="Google Shape;2757;p24"/>
          <p:cNvGrpSpPr/>
          <p:nvPr/>
        </p:nvGrpSpPr>
        <p:grpSpPr>
          <a:xfrm rot="-9070246">
            <a:off x="7849009" y="-390610"/>
            <a:ext cx="1593868" cy="1188162"/>
            <a:chOff x="4500175" y="3779525"/>
            <a:chExt cx="1136425" cy="847075"/>
          </a:xfrm>
        </p:grpSpPr>
        <p:sp>
          <p:nvSpPr>
            <p:cNvPr id="2758" name="Google Shape;2758;p24"/>
            <p:cNvSpPr/>
            <p:nvPr/>
          </p:nvSpPr>
          <p:spPr>
            <a:xfrm>
              <a:off x="4500175" y="3779525"/>
              <a:ext cx="272200" cy="333500"/>
            </a:xfrm>
            <a:custGeom>
              <a:rect b="b" l="l" r="r" t="t"/>
              <a:pathLst>
                <a:path extrusionOk="0" h="13340" w="10888">
                  <a:moveTo>
                    <a:pt x="0" y="1"/>
                  </a:moveTo>
                  <a:lnTo>
                    <a:pt x="0" y="1"/>
                  </a:lnTo>
                  <a:cubicBezTo>
                    <a:pt x="403" y="3010"/>
                    <a:pt x="869" y="6205"/>
                    <a:pt x="2792" y="8562"/>
                  </a:cubicBezTo>
                  <a:cubicBezTo>
                    <a:pt x="4591" y="10764"/>
                    <a:pt x="8127" y="12688"/>
                    <a:pt x="10888" y="13339"/>
                  </a:cubicBezTo>
                  <a:cubicBezTo>
                    <a:pt x="8872" y="7787"/>
                    <a:pt x="5025" y="307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24"/>
            <p:cNvSpPr/>
            <p:nvPr/>
          </p:nvSpPr>
          <p:spPr>
            <a:xfrm>
              <a:off x="4865425" y="3905150"/>
              <a:ext cx="121775" cy="341250"/>
            </a:xfrm>
            <a:custGeom>
              <a:rect b="b" l="l" r="r" t="t"/>
              <a:pathLst>
                <a:path extrusionOk="0" h="13650" w="4871">
                  <a:moveTo>
                    <a:pt x="0" y="1"/>
                  </a:moveTo>
                  <a:lnTo>
                    <a:pt x="0" y="1"/>
                  </a:lnTo>
                  <a:cubicBezTo>
                    <a:pt x="31" y="2110"/>
                    <a:pt x="62" y="4220"/>
                    <a:pt x="621" y="6267"/>
                  </a:cubicBezTo>
                  <a:cubicBezTo>
                    <a:pt x="1365" y="8810"/>
                    <a:pt x="2947" y="11044"/>
                    <a:pt x="4498" y="13246"/>
                  </a:cubicBezTo>
                  <a:lnTo>
                    <a:pt x="4870" y="13649"/>
                  </a:lnTo>
                  <a:cubicBezTo>
                    <a:pt x="4374" y="10703"/>
                    <a:pt x="3909" y="7663"/>
                    <a:pt x="2451" y="5057"/>
                  </a:cubicBezTo>
                  <a:cubicBezTo>
                    <a:pt x="2079" y="4375"/>
                    <a:pt x="1675" y="3754"/>
                    <a:pt x="1272" y="3072"/>
                  </a:cubicBezTo>
                  <a:cubicBezTo>
                    <a:pt x="745" y="2110"/>
                    <a:pt x="310" y="108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24"/>
            <p:cNvSpPr/>
            <p:nvPr/>
          </p:nvSpPr>
          <p:spPr>
            <a:xfrm>
              <a:off x="4578500" y="4253350"/>
              <a:ext cx="408700" cy="101825"/>
            </a:xfrm>
            <a:custGeom>
              <a:rect b="b" l="l" r="r" t="t"/>
              <a:pathLst>
                <a:path extrusionOk="0" h="4073" w="16348">
                  <a:moveTo>
                    <a:pt x="16254" y="1"/>
                  </a:moveTo>
                  <a:cubicBezTo>
                    <a:pt x="16101" y="56"/>
                    <a:pt x="15952" y="118"/>
                    <a:pt x="15804" y="186"/>
                  </a:cubicBezTo>
                  <a:lnTo>
                    <a:pt x="15804" y="186"/>
                  </a:lnTo>
                  <a:lnTo>
                    <a:pt x="16347" y="156"/>
                  </a:lnTo>
                  <a:lnTo>
                    <a:pt x="16254" y="1"/>
                  </a:lnTo>
                  <a:close/>
                  <a:moveTo>
                    <a:pt x="15804" y="186"/>
                  </a:moveTo>
                  <a:lnTo>
                    <a:pt x="9585" y="528"/>
                  </a:lnTo>
                  <a:cubicBezTo>
                    <a:pt x="6359" y="714"/>
                    <a:pt x="3071" y="931"/>
                    <a:pt x="0" y="1924"/>
                  </a:cubicBezTo>
                  <a:lnTo>
                    <a:pt x="3474" y="3071"/>
                  </a:lnTo>
                  <a:cubicBezTo>
                    <a:pt x="4997" y="3564"/>
                    <a:pt x="6616" y="4073"/>
                    <a:pt x="8193" y="4073"/>
                  </a:cubicBezTo>
                  <a:cubicBezTo>
                    <a:pt x="8800" y="4073"/>
                    <a:pt x="9402" y="3997"/>
                    <a:pt x="9988" y="3816"/>
                  </a:cubicBezTo>
                  <a:cubicBezTo>
                    <a:pt x="12160" y="3121"/>
                    <a:pt x="13737" y="1129"/>
                    <a:pt x="15804" y="18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24"/>
            <p:cNvSpPr/>
            <p:nvPr/>
          </p:nvSpPr>
          <p:spPr>
            <a:xfrm>
              <a:off x="5091850" y="4023800"/>
              <a:ext cx="224925" cy="356750"/>
            </a:xfrm>
            <a:custGeom>
              <a:rect b="b" l="l" r="r" t="t"/>
              <a:pathLst>
                <a:path extrusionOk="0" h="14270" w="8997">
                  <a:moveTo>
                    <a:pt x="1" y="1"/>
                  </a:moveTo>
                  <a:lnTo>
                    <a:pt x="1" y="1"/>
                  </a:lnTo>
                  <a:cubicBezTo>
                    <a:pt x="32" y="2172"/>
                    <a:pt x="776" y="4313"/>
                    <a:pt x="1707" y="6267"/>
                  </a:cubicBezTo>
                  <a:cubicBezTo>
                    <a:pt x="3181" y="9360"/>
                    <a:pt x="5356" y="12264"/>
                    <a:pt x="8332" y="13901"/>
                  </a:cubicBezTo>
                  <a:lnTo>
                    <a:pt x="8332" y="13901"/>
                  </a:lnTo>
                  <a:cubicBezTo>
                    <a:pt x="7447" y="12669"/>
                    <a:pt x="7145" y="11082"/>
                    <a:pt x="6639" y="9648"/>
                  </a:cubicBezTo>
                  <a:cubicBezTo>
                    <a:pt x="5367" y="5926"/>
                    <a:pt x="2638" y="2917"/>
                    <a:pt x="1" y="1"/>
                  </a:cubicBezTo>
                  <a:close/>
                  <a:moveTo>
                    <a:pt x="8332" y="13901"/>
                  </a:moveTo>
                  <a:cubicBezTo>
                    <a:pt x="8423" y="14028"/>
                    <a:pt x="8520" y="14151"/>
                    <a:pt x="8624" y="14270"/>
                  </a:cubicBezTo>
                  <a:lnTo>
                    <a:pt x="8997" y="14239"/>
                  </a:lnTo>
                  <a:cubicBezTo>
                    <a:pt x="8771" y="14133"/>
                    <a:pt x="8549" y="14020"/>
                    <a:pt x="8332" y="1390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24"/>
            <p:cNvSpPr/>
            <p:nvPr/>
          </p:nvSpPr>
          <p:spPr>
            <a:xfrm>
              <a:off x="4806475" y="4389050"/>
              <a:ext cx="524250" cy="230525"/>
            </a:xfrm>
            <a:custGeom>
              <a:rect b="b" l="l" r="r" t="t"/>
              <a:pathLst>
                <a:path extrusionOk="0" h="9221" w="20970">
                  <a:moveTo>
                    <a:pt x="20970" y="1"/>
                  </a:moveTo>
                  <a:lnTo>
                    <a:pt x="20970" y="1"/>
                  </a:lnTo>
                  <a:cubicBezTo>
                    <a:pt x="20925" y="59"/>
                    <a:pt x="20880" y="117"/>
                    <a:pt x="20834" y="175"/>
                  </a:cubicBezTo>
                  <a:lnTo>
                    <a:pt x="20834" y="175"/>
                  </a:lnTo>
                  <a:cubicBezTo>
                    <a:pt x="20869" y="179"/>
                    <a:pt x="20904" y="183"/>
                    <a:pt x="20939" y="187"/>
                  </a:cubicBezTo>
                  <a:lnTo>
                    <a:pt x="20970" y="1"/>
                  </a:lnTo>
                  <a:close/>
                  <a:moveTo>
                    <a:pt x="20002" y="130"/>
                  </a:moveTo>
                  <a:cubicBezTo>
                    <a:pt x="17600" y="130"/>
                    <a:pt x="15257" y="1222"/>
                    <a:pt x="13060" y="2265"/>
                  </a:cubicBezTo>
                  <a:lnTo>
                    <a:pt x="4064" y="6608"/>
                  </a:lnTo>
                  <a:cubicBezTo>
                    <a:pt x="2849" y="7186"/>
                    <a:pt x="1608" y="7765"/>
                    <a:pt x="289" y="7765"/>
                  </a:cubicBezTo>
                  <a:cubicBezTo>
                    <a:pt x="193" y="7765"/>
                    <a:pt x="97" y="7762"/>
                    <a:pt x="1" y="7756"/>
                  </a:cubicBezTo>
                  <a:lnTo>
                    <a:pt x="1" y="7756"/>
                  </a:lnTo>
                  <a:cubicBezTo>
                    <a:pt x="1714" y="8719"/>
                    <a:pt x="3657" y="9221"/>
                    <a:pt x="5633" y="9221"/>
                  </a:cubicBezTo>
                  <a:cubicBezTo>
                    <a:pt x="5947" y="9221"/>
                    <a:pt x="6262" y="9208"/>
                    <a:pt x="6577" y="9183"/>
                  </a:cubicBezTo>
                  <a:cubicBezTo>
                    <a:pt x="8779" y="8903"/>
                    <a:pt x="10889" y="8190"/>
                    <a:pt x="12781" y="7042"/>
                  </a:cubicBezTo>
                  <a:cubicBezTo>
                    <a:pt x="15881" y="5310"/>
                    <a:pt x="18624" y="2982"/>
                    <a:pt x="20834" y="175"/>
                  </a:cubicBezTo>
                  <a:lnTo>
                    <a:pt x="20834" y="175"/>
                  </a:lnTo>
                  <a:cubicBezTo>
                    <a:pt x="20556" y="144"/>
                    <a:pt x="20279" y="130"/>
                    <a:pt x="20002" y="13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24"/>
            <p:cNvSpPr/>
            <p:nvPr/>
          </p:nvSpPr>
          <p:spPr>
            <a:xfrm>
              <a:off x="4686050" y="4050575"/>
              <a:ext cx="950550" cy="367300"/>
            </a:xfrm>
            <a:custGeom>
              <a:rect b="b" l="l" r="r" t="t"/>
              <a:pathLst>
                <a:path extrusionOk="0" h="14692" w="38022">
                  <a:moveTo>
                    <a:pt x="999" y="1"/>
                  </a:moveTo>
                  <a:cubicBezTo>
                    <a:pt x="663" y="1"/>
                    <a:pt x="0" y="316"/>
                    <a:pt x="103" y="419"/>
                  </a:cubicBezTo>
                  <a:cubicBezTo>
                    <a:pt x="5190" y="5258"/>
                    <a:pt x="11673" y="8918"/>
                    <a:pt x="18125" y="11617"/>
                  </a:cubicBezTo>
                  <a:cubicBezTo>
                    <a:pt x="22199" y="13331"/>
                    <a:pt x="26470" y="14691"/>
                    <a:pt x="30759" y="14691"/>
                  </a:cubicBezTo>
                  <a:cubicBezTo>
                    <a:pt x="33066" y="14691"/>
                    <a:pt x="35378" y="14298"/>
                    <a:pt x="37667" y="13354"/>
                  </a:cubicBezTo>
                  <a:cubicBezTo>
                    <a:pt x="38021" y="13202"/>
                    <a:pt x="37872" y="13151"/>
                    <a:pt x="37621" y="13151"/>
                  </a:cubicBezTo>
                  <a:cubicBezTo>
                    <a:pt x="37411" y="13151"/>
                    <a:pt x="37129" y="13187"/>
                    <a:pt x="37016" y="13230"/>
                  </a:cubicBezTo>
                  <a:cubicBezTo>
                    <a:pt x="35119" y="14024"/>
                    <a:pt x="33150" y="14356"/>
                    <a:pt x="31160" y="14356"/>
                  </a:cubicBezTo>
                  <a:cubicBezTo>
                    <a:pt x="25765" y="14356"/>
                    <a:pt x="20219" y="11912"/>
                    <a:pt x="15551" y="9600"/>
                  </a:cubicBezTo>
                  <a:cubicBezTo>
                    <a:pt x="10432" y="7088"/>
                    <a:pt x="5314" y="4017"/>
                    <a:pt x="1158" y="47"/>
                  </a:cubicBezTo>
                  <a:cubicBezTo>
                    <a:pt x="1125" y="14"/>
                    <a:pt x="1070" y="1"/>
                    <a:pt x="9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24"/>
            <p:cNvSpPr/>
            <p:nvPr/>
          </p:nvSpPr>
          <p:spPr>
            <a:xfrm>
              <a:off x="4853625" y="4301350"/>
              <a:ext cx="270725" cy="158925"/>
            </a:xfrm>
            <a:custGeom>
              <a:rect b="b" l="l" r="r" t="t"/>
              <a:pathLst>
                <a:path extrusionOk="0" h="6357" w="10829">
                  <a:moveTo>
                    <a:pt x="8253" y="670"/>
                  </a:moveTo>
                  <a:cubicBezTo>
                    <a:pt x="8749" y="670"/>
                    <a:pt x="9239" y="780"/>
                    <a:pt x="9716" y="1027"/>
                  </a:cubicBezTo>
                  <a:cubicBezTo>
                    <a:pt x="9731" y="1035"/>
                    <a:pt x="9748" y="1041"/>
                    <a:pt x="9766" y="1046"/>
                  </a:cubicBezTo>
                  <a:lnTo>
                    <a:pt x="9766" y="1046"/>
                  </a:lnTo>
                  <a:cubicBezTo>
                    <a:pt x="8643" y="1435"/>
                    <a:pt x="7794" y="2072"/>
                    <a:pt x="6893" y="2889"/>
                  </a:cubicBezTo>
                  <a:cubicBezTo>
                    <a:pt x="5273" y="4401"/>
                    <a:pt x="3534" y="5114"/>
                    <a:pt x="1514" y="5601"/>
                  </a:cubicBezTo>
                  <a:lnTo>
                    <a:pt x="1514" y="5601"/>
                  </a:lnTo>
                  <a:cubicBezTo>
                    <a:pt x="2969" y="3652"/>
                    <a:pt x="5671" y="670"/>
                    <a:pt x="8253" y="670"/>
                  </a:cubicBezTo>
                  <a:close/>
                  <a:moveTo>
                    <a:pt x="8567" y="0"/>
                  </a:moveTo>
                  <a:cubicBezTo>
                    <a:pt x="5201" y="0"/>
                    <a:pt x="1836" y="3662"/>
                    <a:pt x="162" y="6083"/>
                  </a:cubicBezTo>
                  <a:cubicBezTo>
                    <a:pt x="0" y="6306"/>
                    <a:pt x="234" y="6357"/>
                    <a:pt x="451" y="6357"/>
                  </a:cubicBezTo>
                  <a:cubicBezTo>
                    <a:pt x="566" y="6357"/>
                    <a:pt x="677" y="6342"/>
                    <a:pt x="720" y="6332"/>
                  </a:cubicBezTo>
                  <a:cubicBezTo>
                    <a:pt x="2364" y="5990"/>
                    <a:pt x="4009" y="5618"/>
                    <a:pt x="5497" y="4812"/>
                  </a:cubicBezTo>
                  <a:cubicBezTo>
                    <a:pt x="7172" y="3912"/>
                    <a:pt x="8351" y="1989"/>
                    <a:pt x="10243" y="1431"/>
                  </a:cubicBezTo>
                  <a:cubicBezTo>
                    <a:pt x="10790" y="1281"/>
                    <a:pt x="10819" y="933"/>
                    <a:pt x="10458" y="896"/>
                  </a:cubicBezTo>
                  <a:lnTo>
                    <a:pt x="10458" y="896"/>
                  </a:lnTo>
                  <a:cubicBezTo>
                    <a:pt x="10691" y="773"/>
                    <a:pt x="10829" y="607"/>
                    <a:pt x="10616" y="500"/>
                  </a:cubicBezTo>
                  <a:cubicBezTo>
                    <a:pt x="9942" y="153"/>
                    <a:pt x="9255" y="0"/>
                    <a:pt x="8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24"/>
            <p:cNvSpPr/>
            <p:nvPr/>
          </p:nvSpPr>
          <p:spPr>
            <a:xfrm>
              <a:off x="4713425" y="4154200"/>
              <a:ext cx="193025" cy="58850"/>
            </a:xfrm>
            <a:custGeom>
              <a:rect b="b" l="l" r="r" t="t"/>
              <a:pathLst>
                <a:path extrusionOk="0" h="2354" w="7721">
                  <a:moveTo>
                    <a:pt x="2637" y="810"/>
                  </a:moveTo>
                  <a:cubicBezTo>
                    <a:pt x="3291" y="810"/>
                    <a:pt x="4017" y="1058"/>
                    <a:pt x="4693" y="1369"/>
                  </a:cubicBezTo>
                  <a:lnTo>
                    <a:pt x="4693" y="1369"/>
                  </a:lnTo>
                  <a:cubicBezTo>
                    <a:pt x="4139" y="1390"/>
                    <a:pt x="3582" y="1436"/>
                    <a:pt x="3031" y="1436"/>
                  </a:cubicBezTo>
                  <a:cubicBezTo>
                    <a:pt x="2486" y="1436"/>
                    <a:pt x="1947" y="1391"/>
                    <a:pt x="1425" y="1228"/>
                  </a:cubicBezTo>
                  <a:lnTo>
                    <a:pt x="1425" y="1228"/>
                  </a:lnTo>
                  <a:cubicBezTo>
                    <a:pt x="1767" y="929"/>
                    <a:pt x="2185" y="810"/>
                    <a:pt x="2637" y="810"/>
                  </a:cubicBezTo>
                  <a:close/>
                  <a:moveTo>
                    <a:pt x="2637" y="1"/>
                  </a:moveTo>
                  <a:cubicBezTo>
                    <a:pt x="1679" y="1"/>
                    <a:pt x="802" y="338"/>
                    <a:pt x="187" y="1268"/>
                  </a:cubicBezTo>
                  <a:cubicBezTo>
                    <a:pt x="1" y="1423"/>
                    <a:pt x="94" y="1733"/>
                    <a:pt x="311" y="1795"/>
                  </a:cubicBezTo>
                  <a:cubicBezTo>
                    <a:pt x="1074" y="2151"/>
                    <a:pt x="1858" y="2231"/>
                    <a:pt x="2651" y="2231"/>
                  </a:cubicBezTo>
                  <a:cubicBezTo>
                    <a:pt x="3292" y="2231"/>
                    <a:pt x="3938" y="2179"/>
                    <a:pt x="4583" y="2179"/>
                  </a:cubicBezTo>
                  <a:cubicBezTo>
                    <a:pt x="5084" y="2179"/>
                    <a:pt x="5584" y="2210"/>
                    <a:pt x="6080" y="2323"/>
                  </a:cubicBezTo>
                  <a:cubicBezTo>
                    <a:pt x="6121" y="2332"/>
                    <a:pt x="6162" y="2336"/>
                    <a:pt x="6203" y="2336"/>
                  </a:cubicBezTo>
                  <a:cubicBezTo>
                    <a:pt x="6280" y="2336"/>
                    <a:pt x="6355" y="2320"/>
                    <a:pt x="6425" y="2294"/>
                  </a:cubicBezTo>
                  <a:lnTo>
                    <a:pt x="6425" y="2294"/>
                  </a:lnTo>
                  <a:cubicBezTo>
                    <a:pt x="6494" y="2335"/>
                    <a:pt x="6580" y="2353"/>
                    <a:pt x="6672" y="2353"/>
                  </a:cubicBezTo>
                  <a:cubicBezTo>
                    <a:pt x="7121" y="2353"/>
                    <a:pt x="7721" y="1922"/>
                    <a:pt x="7259" y="1640"/>
                  </a:cubicBezTo>
                  <a:cubicBezTo>
                    <a:pt x="6056" y="942"/>
                    <a:pt x="423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24"/>
            <p:cNvSpPr/>
            <p:nvPr/>
          </p:nvSpPr>
          <p:spPr>
            <a:xfrm>
              <a:off x="5030750" y="4164750"/>
              <a:ext cx="105750" cy="162700"/>
            </a:xfrm>
            <a:custGeom>
              <a:rect b="b" l="l" r="r" t="t"/>
              <a:pathLst>
                <a:path extrusionOk="0" h="6508" w="4230">
                  <a:moveTo>
                    <a:pt x="1434" y="1535"/>
                  </a:moveTo>
                  <a:cubicBezTo>
                    <a:pt x="2003" y="2203"/>
                    <a:pt x="2346" y="3036"/>
                    <a:pt x="2571" y="3918"/>
                  </a:cubicBezTo>
                  <a:lnTo>
                    <a:pt x="2571" y="3918"/>
                  </a:lnTo>
                  <a:cubicBezTo>
                    <a:pt x="2071" y="3188"/>
                    <a:pt x="1688" y="2384"/>
                    <a:pt x="1434" y="1535"/>
                  </a:cubicBezTo>
                  <a:close/>
                  <a:moveTo>
                    <a:pt x="830" y="1"/>
                  </a:moveTo>
                  <a:cubicBezTo>
                    <a:pt x="498" y="1"/>
                    <a:pt x="1" y="173"/>
                    <a:pt x="25" y="443"/>
                  </a:cubicBezTo>
                  <a:cubicBezTo>
                    <a:pt x="295" y="2566"/>
                    <a:pt x="1342" y="4487"/>
                    <a:pt x="2918" y="5901"/>
                  </a:cubicBezTo>
                  <a:lnTo>
                    <a:pt x="2918" y="5901"/>
                  </a:lnTo>
                  <a:cubicBezTo>
                    <a:pt x="2937" y="6058"/>
                    <a:pt x="2955" y="6213"/>
                    <a:pt x="2972" y="6367"/>
                  </a:cubicBezTo>
                  <a:cubicBezTo>
                    <a:pt x="2992" y="6466"/>
                    <a:pt x="3117" y="6508"/>
                    <a:pt x="3278" y="6508"/>
                  </a:cubicBezTo>
                  <a:cubicBezTo>
                    <a:pt x="3624" y="6508"/>
                    <a:pt x="4131" y="6311"/>
                    <a:pt x="4089" y="6057"/>
                  </a:cubicBezTo>
                  <a:cubicBezTo>
                    <a:pt x="4083" y="5998"/>
                    <a:pt x="4076" y="5939"/>
                    <a:pt x="4070" y="5879"/>
                  </a:cubicBezTo>
                  <a:lnTo>
                    <a:pt x="4070" y="5879"/>
                  </a:lnTo>
                  <a:cubicBezTo>
                    <a:pt x="4181" y="5795"/>
                    <a:pt x="4229" y="5701"/>
                    <a:pt x="4151" y="5623"/>
                  </a:cubicBezTo>
                  <a:lnTo>
                    <a:pt x="4151" y="5623"/>
                  </a:lnTo>
                  <a:lnTo>
                    <a:pt x="4151" y="5654"/>
                  </a:lnTo>
                  <a:cubicBezTo>
                    <a:pt x="4111" y="5621"/>
                    <a:pt x="4071" y="5587"/>
                    <a:pt x="4032" y="5553"/>
                  </a:cubicBezTo>
                  <a:lnTo>
                    <a:pt x="4032" y="5553"/>
                  </a:lnTo>
                  <a:cubicBezTo>
                    <a:pt x="3765" y="3350"/>
                    <a:pt x="3210" y="1106"/>
                    <a:pt x="1049" y="39"/>
                  </a:cubicBezTo>
                  <a:cubicBezTo>
                    <a:pt x="997" y="13"/>
                    <a:pt x="919"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24"/>
            <p:cNvSpPr/>
            <p:nvPr/>
          </p:nvSpPr>
          <p:spPr>
            <a:xfrm>
              <a:off x="5238400" y="4401775"/>
              <a:ext cx="151175" cy="224825"/>
            </a:xfrm>
            <a:custGeom>
              <a:rect b="b" l="l" r="r" t="t"/>
              <a:pathLst>
                <a:path extrusionOk="0" h="8993" w="6047">
                  <a:moveTo>
                    <a:pt x="4378" y="2090"/>
                  </a:moveTo>
                  <a:cubicBezTo>
                    <a:pt x="3712" y="4090"/>
                    <a:pt x="2803" y="5986"/>
                    <a:pt x="1318" y="7445"/>
                  </a:cubicBezTo>
                  <a:lnTo>
                    <a:pt x="1318" y="7445"/>
                  </a:lnTo>
                  <a:cubicBezTo>
                    <a:pt x="1776" y="5480"/>
                    <a:pt x="3028" y="3672"/>
                    <a:pt x="4378" y="2090"/>
                  </a:cubicBezTo>
                  <a:close/>
                  <a:moveTo>
                    <a:pt x="5444" y="1"/>
                  </a:moveTo>
                  <a:cubicBezTo>
                    <a:pt x="5230" y="1"/>
                    <a:pt x="4999" y="66"/>
                    <a:pt x="4872" y="205"/>
                  </a:cubicBezTo>
                  <a:lnTo>
                    <a:pt x="4903" y="205"/>
                  </a:lnTo>
                  <a:cubicBezTo>
                    <a:pt x="2762" y="2470"/>
                    <a:pt x="250" y="5386"/>
                    <a:pt x="33" y="8643"/>
                  </a:cubicBezTo>
                  <a:cubicBezTo>
                    <a:pt x="0" y="8902"/>
                    <a:pt x="188" y="8992"/>
                    <a:pt x="411" y="8992"/>
                  </a:cubicBezTo>
                  <a:cubicBezTo>
                    <a:pt x="614" y="8992"/>
                    <a:pt x="845" y="8917"/>
                    <a:pt x="963" y="8829"/>
                  </a:cubicBezTo>
                  <a:cubicBezTo>
                    <a:pt x="3817" y="6843"/>
                    <a:pt x="5120" y="3648"/>
                    <a:pt x="5988" y="360"/>
                  </a:cubicBezTo>
                  <a:cubicBezTo>
                    <a:pt x="6046" y="175"/>
                    <a:pt x="5922" y="76"/>
                    <a:pt x="5738" y="49"/>
                  </a:cubicBezTo>
                  <a:lnTo>
                    <a:pt x="5738" y="49"/>
                  </a:lnTo>
                  <a:cubicBezTo>
                    <a:pt x="5655" y="17"/>
                    <a:pt x="5552" y="1"/>
                    <a:pt x="54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24"/>
            <p:cNvSpPr/>
            <p:nvPr/>
          </p:nvSpPr>
          <p:spPr>
            <a:xfrm>
              <a:off x="5265900" y="4177950"/>
              <a:ext cx="148575" cy="238175"/>
            </a:xfrm>
            <a:custGeom>
              <a:rect b="b" l="l" r="r" t="t"/>
              <a:pathLst>
                <a:path extrusionOk="0" h="9527" w="5943">
                  <a:moveTo>
                    <a:pt x="1409" y="1401"/>
                  </a:moveTo>
                  <a:cubicBezTo>
                    <a:pt x="3252" y="2956"/>
                    <a:pt x="4246" y="5305"/>
                    <a:pt x="4088" y="7701"/>
                  </a:cubicBezTo>
                  <a:lnTo>
                    <a:pt x="4088" y="7701"/>
                  </a:lnTo>
                  <a:cubicBezTo>
                    <a:pt x="2828" y="5778"/>
                    <a:pt x="1917" y="3637"/>
                    <a:pt x="1409" y="1401"/>
                  </a:cubicBezTo>
                  <a:close/>
                  <a:moveTo>
                    <a:pt x="836" y="0"/>
                  </a:moveTo>
                  <a:cubicBezTo>
                    <a:pt x="511" y="0"/>
                    <a:pt x="0" y="173"/>
                    <a:pt x="49" y="442"/>
                  </a:cubicBezTo>
                  <a:cubicBezTo>
                    <a:pt x="515" y="3482"/>
                    <a:pt x="1724" y="6336"/>
                    <a:pt x="3523" y="8817"/>
                  </a:cubicBezTo>
                  <a:cubicBezTo>
                    <a:pt x="3570" y="8886"/>
                    <a:pt x="3671" y="8916"/>
                    <a:pt x="3794" y="8916"/>
                  </a:cubicBezTo>
                  <a:cubicBezTo>
                    <a:pt x="3831" y="8916"/>
                    <a:pt x="3869" y="8913"/>
                    <a:pt x="3909" y="8908"/>
                  </a:cubicBezTo>
                  <a:lnTo>
                    <a:pt x="3909" y="8908"/>
                  </a:lnTo>
                  <a:cubicBezTo>
                    <a:pt x="3877" y="9044"/>
                    <a:pt x="3842" y="9179"/>
                    <a:pt x="3803" y="9313"/>
                  </a:cubicBezTo>
                  <a:cubicBezTo>
                    <a:pt x="3765" y="9462"/>
                    <a:pt x="3922" y="9527"/>
                    <a:pt x="4129" y="9527"/>
                  </a:cubicBezTo>
                  <a:cubicBezTo>
                    <a:pt x="4439" y="9527"/>
                    <a:pt x="4864" y="9382"/>
                    <a:pt x="4919" y="9158"/>
                  </a:cubicBezTo>
                  <a:cubicBezTo>
                    <a:pt x="5943" y="5591"/>
                    <a:pt x="4330" y="1776"/>
                    <a:pt x="1042" y="39"/>
                  </a:cubicBezTo>
                  <a:cubicBezTo>
                    <a:pt x="996" y="13"/>
                    <a:pt x="923" y="0"/>
                    <a:pt x="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9" name="Google Shape;2769;p24"/>
          <p:cNvGrpSpPr/>
          <p:nvPr/>
        </p:nvGrpSpPr>
        <p:grpSpPr>
          <a:xfrm>
            <a:off x="1962838" y="192913"/>
            <a:ext cx="700450" cy="636075"/>
            <a:chOff x="3652400" y="3788700"/>
            <a:chExt cx="700450" cy="636075"/>
          </a:xfrm>
        </p:grpSpPr>
        <p:sp>
          <p:nvSpPr>
            <p:cNvPr id="2770" name="Google Shape;2770;p24"/>
            <p:cNvSpPr/>
            <p:nvPr/>
          </p:nvSpPr>
          <p:spPr>
            <a:xfrm>
              <a:off x="3941050" y="3916900"/>
              <a:ext cx="65150" cy="72250"/>
            </a:xfrm>
            <a:custGeom>
              <a:rect b="b" l="l" r="r" t="t"/>
              <a:pathLst>
                <a:path extrusionOk="0" h="2890" w="2606">
                  <a:moveTo>
                    <a:pt x="1800" y="1"/>
                  </a:moveTo>
                  <a:cubicBezTo>
                    <a:pt x="1498" y="1"/>
                    <a:pt x="1118" y="159"/>
                    <a:pt x="1032" y="354"/>
                  </a:cubicBezTo>
                  <a:lnTo>
                    <a:pt x="1032" y="354"/>
                  </a:lnTo>
                  <a:cubicBezTo>
                    <a:pt x="780" y="380"/>
                    <a:pt x="506" y="491"/>
                    <a:pt x="435" y="648"/>
                  </a:cubicBezTo>
                  <a:cubicBezTo>
                    <a:pt x="124" y="1268"/>
                    <a:pt x="0" y="2012"/>
                    <a:pt x="93" y="2726"/>
                  </a:cubicBezTo>
                  <a:cubicBezTo>
                    <a:pt x="121" y="2853"/>
                    <a:pt x="258" y="2890"/>
                    <a:pt x="411" y="2890"/>
                  </a:cubicBezTo>
                  <a:cubicBezTo>
                    <a:pt x="594" y="2890"/>
                    <a:pt x="801" y="2836"/>
                    <a:pt x="869" y="2819"/>
                  </a:cubicBezTo>
                  <a:cubicBezTo>
                    <a:pt x="1892" y="2385"/>
                    <a:pt x="2606" y="1268"/>
                    <a:pt x="2172" y="182"/>
                  </a:cubicBezTo>
                  <a:cubicBezTo>
                    <a:pt x="2122" y="53"/>
                    <a:pt x="1974" y="1"/>
                    <a:pt x="1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24"/>
            <p:cNvSpPr/>
            <p:nvPr/>
          </p:nvSpPr>
          <p:spPr>
            <a:xfrm>
              <a:off x="4125850" y="3918850"/>
              <a:ext cx="58725" cy="76325"/>
            </a:xfrm>
            <a:custGeom>
              <a:rect b="b" l="l" r="r" t="t"/>
              <a:pathLst>
                <a:path extrusionOk="0" h="3053" w="2349">
                  <a:moveTo>
                    <a:pt x="1488" y="1"/>
                  </a:moveTo>
                  <a:cubicBezTo>
                    <a:pt x="1165" y="1"/>
                    <a:pt x="767" y="244"/>
                    <a:pt x="783" y="561"/>
                  </a:cubicBezTo>
                  <a:lnTo>
                    <a:pt x="783" y="561"/>
                  </a:lnTo>
                  <a:cubicBezTo>
                    <a:pt x="491" y="578"/>
                    <a:pt x="178" y="750"/>
                    <a:pt x="146" y="1035"/>
                  </a:cubicBezTo>
                  <a:cubicBezTo>
                    <a:pt x="115" y="1562"/>
                    <a:pt x="53" y="2121"/>
                    <a:pt x="22" y="2648"/>
                  </a:cubicBezTo>
                  <a:cubicBezTo>
                    <a:pt x="1" y="2944"/>
                    <a:pt x="268" y="3052"/>
                    <a:pt x="528" y="3052"/>
                  </a:cubicBezTo>
                  <a:cubicBezTo>
                    <a:pt x="650" y="3052"/>
                    <a:pt x="770" y="3029"/>
                    <a:pt x="859" y="2989"/>
                  </a:cubicBezTo>
                  <a:cubicBezTo>
                    <a:pt x="1914" y="2493"/>
                    <a:pt x="2348" y="1252"/>
                    <a:pt x="1852" y="197"/>
                  </a:cubicBezTo>
                  <a:cubicBezTo>
                    <a:pt x="1788" y="59"/>
                    <a:pt x="1647" y="1"/>
                    <a:pt x="14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24"/>
            <p:cNvSpPr/>
            <p:nvPr/>
          </p:nvSpPr>
          <p:spPr>
            <a:xfrm>
              <a:off x="4000750" y="4053225"/>
              <a:ext cx="75575" cy="74650"/>
            </a:xfrm>
            <a:custGeom>
              <a:rect b="b" l="l" r="r" t="t"/>
              <a:pathLst>
                <a:path extrusionOk="0" h="2986" w="3023">
                  <a:moveTo>
                    <a:pt x="2768" y="0"/>
                  </a:moveTo>
                  <a:cubicBezTo>
                    <a:pt x="2724" y="0"/>
                    <a:pt x="2686" y="3"/>
                    <a:pt x="2668" y="3"/>
                  </a:cubicBezTo>
                  <a:cubicBezTo>
                    <a:pt x="2062" y="55"/>
                    <a:pt x="1321" y="287"/>
                    <a:pt x="1113" y="870"/>
                  </a:cubicBezTo>
                  <a:lnTo>
                    <a:pt x="1113" y="870"/>
                  </a:lnTo>
                  <a:cubicBezTo>
                    <a:pt x="756" y="892"/>
                    <a:pt x="213" y="1132"/>
                    <a:pt x="280" y="1243"/>
                  </a:cubicBezTo>
                  <a:cubicBezTo>
                    <a:pt x="528" y="1740"/>
                    <a:pt x="1" y="2174"/>
                    <a:pt x="187" y="2639"/>
                  </a:cubicBezTo>
                  <a:cubicBezTo>
                    <a:pt x="282" y="2906"/>
                    <a:pt x="483" y="2986"/>
                    <a:pt x="710" y="2986"/>
                  </a:cubicBezTo>
                  <a:cubicBezTo>
                    <a:pt x="852" y="2986"/>
                    <a:pt x="1005" y="2954"/>
                    <a:pt x="1148" y="2918"/>
                  </a:cubicBezTo>
                  <a:cubicBezTo>
                    <a:pt x="1707" y="2763"/>
                    <a:pt x="1924" y="2391"/>
                    <a:pt x="2172" y="1926"/>
                  </a:cubicBezTo>
                  <a:cubicBezTo>
                    <a:pt x="2482" y="1336"/>
                    <a:pt x="2730" y="747"/>
                    <a:pt x="2979" y="127"/>
                  </a:cubicBezTo>
                  <a:cubicBezTo>
                    <a:pt x="3023" y="16"/>
                    <a:pt x="2877" y="0"/>
                    <a:pt x="27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24"/>
            <p:cNvSpPr/>
            <p:nvPr/>
          </p:nvSpPr>
          <p:spPr>
            <a:xfrm>
              <a:off x="3800675" y="4048800"/>
              <a:ext cx="69825" cy="77400"/>
            </a:xfrm>
            <a:custGeom>
              <a:rect b="b" l="l" r="r" t="t"/>
              <a:pathLst>
                <a:path extrusionOk="0" h="3096" w="2793">
                  <a:moveTo>
                    <a:pt x="1487" y="1268"/>
                  </a:moveTo>
                  <a:cubicBezTo>
                    <a:pt x="1435" y="1475"/>
                    <a:pt x="1348" y="1672"/>
                    <a:pt x="1231" y="1852"/>
                  </a:cubicBezTo>
                  <a:lnTo>
                    <a:pt x="1231" y="1852"/>
                  </a:lnTo>
                  <a:cubicBezTo>
                    <a:pt x="1267" y="1652"/>
                    <a:pt x="1345" y="1458"/>
                    <a:pt x="1462" y="1284"/>
                  </a:cubicBezTo>
                  <a:lnTo>
                    <a:pt x="1462" y="1284"/>
                  </a:lnTo>
                  <a:cubicBezTo>
                    <a:pt x="1471" y="1279"/>
                    <a:pt x="1479" y="1273"/>
                    <a:pt x="1487" y="1268"/>
                  </a:cubicBezTo>
                  <a:close/>
                  <a:moveTo>
                    <a:pt x="2313" y="1"/>
                  </a:moveTo>
                  <a:cubicBezTo>
                    <a:pt x="2085" y="1"/>
                    <a:pt x="1809" y="95"/>
                    <a:pt x="1738" y="149"/>
                  </a:cubicBezTo>
                  <a:lnTo>
                    <a:pt x="776" y="862"/>
                  </a:lnTo>
                  <a:cubicBezTo>
                    <a:pt x="690" y="927"/>
                    <a:pt x="634" y="987"/>
                    <a:pt x="603" y="1041"/>
                  </a:cubicBezTo>
                  <a:lnTo>
                    <a:pt x="603" y="1041"/>
                  </a:lnTo>
                  <a:cubicBezTo>
                    <a:pt x="554" y="1080"/>
                    <a:pt x="508" y="1124"/>
                    <a:pt x="466" y="1172"/>
                  </a:cubicBezTo>
                  <a:lnTo>
                    <a:pt x="528" y="1172"/>
                  </a:lnTo>
                  <a:cubicBezTo>
                    <a:pt x="94" y="1637"/>
                    <a:pt x="1" y="2320"/>
                    <a:pt x="218" y="2909"/>
                  </a:cubicBezTo>
                  <a:cubicBezTo>
                    <a:pt x="264" y="3049"/>
                    <a:pt x="412" y="3095"/>
                    <a:pt x="571" y="3095"/>
                  </a:cubicBezTo>
                  <a:cubicBezTo>
                    <a:pt x="730" y="3095"/>
                    <a:pt x="900" y="3049"/>
                    <a:pt x="993" y="3002"/>
                  </a:cubicBezTo>
                  <a:cubicBezTo>
                    <a:pt x="2110" y="2537"/>
                    <a:pt x="2793" y="1389"/>
                    <a:pt x="2637" y="211"/>
                  </a:cubicBezTo>
                  <a:cubicBezTo>
                    <a:pt x="2624" y="52"/>
                    <a:pt x="2482" y="1"/>
                    <a:pt x="2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24"/>
            <p:cNvSpPr/>
            <p:nvPr/>
          </p:nvSpPr>
          <p:spPr>
            <a:xfrm>
              <a:off x="3854875" y="4183625"/>
              <a:ext cx="67575" cy="96850"/>
            </a:xfrm>
            <a:custGeom>
              <a:rect b="b" l="l" r="r" t="t"/>
              <a:pathLst>
                <a:path extrusionOk="0" h="3874" w="2703">
                  <a:moveTo>
                    <a:pt x="2290" y="0"/>
                  </a:moveTo>
                  <a:cubicBezTo>
                    <a:pt x="2053" y="0"/>
                    <a:pt x="1727" y="114"/>
                    <a:pt x="1648" y="153"/>
                  </a:cubicBezTo>
                  <a:lnTo>
                    <a:pt x="1090" y="494"/>
                  </a:lnTo>
                  <a:cubicBezTo>
                    <a:pt x="771" y="717"/>
                    <a:pt x="878" y="850"/>
                    <a:pt x="1104" y="898"/>
                  </a:cubicBezTo>
                  <a:lnTo>
                    <a:pt x="1104" y="898"/>
                  </a:lnTo>
                  <a:cubicBezTo>
                    <a:pt x="1055" y="935"/>
                    <a:pt x="1017" y="976"/>
                    <a:pt x="997" y="1021"/>
                  </a:cubicBezTo>
                  <a:cubicBezTo>
                    <a:pt x="593" y="1859"/>
                    <a:pt x="283" y="2759"/>
                    <a:pt x="35" y="3658"/>
                  </a:cubicBezTo>
                  <a:cubicBezTo>
                    <a:pt x="1" y="3819"/>
                    <a:pt x="115" y="3873"/>
                    <a:pt x="280" y="3873"/>
                  </a:cubicBezTo>
                  <a:cubicBezTo>
                    <a:pt x="559" y="3873"/>
                    <a:pt x="981" y="3717"/>
                    <a:pt x="1059" y="3658"/>
                  </a:cubicBezTo>
                  <a:cubicBezTo>
                    <a:pt x="2144" y="2852"/>
                    <a:pt x="2703" y="1518"/>
                    <a:pt x="2548" y="153"/>
                  </a:cubicBezTo>
                  <a:cubicBezTo>
                    <a:pt x="2536" y="39"/>
                    <a:pt x="2428" y="0"/>
                    <a:pt x="22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24"/>
            <p:cNvSpPr/>
            <p:nvPr/>
          </p:nvSpPr>
          <p:spPr>
            <a:xfrm>
              <a:off x="4105450" y="4181350"/>
              <a:ext cx="54300" cy="88550"/>
            </a:xfrm>
            <a:custGeom>
              <a:rect b="b" l="l" r="r" t="t"/>
              <a:pathLst>
                <a:path extrusionOk="0" h="3542" w="2172">
                  <a:moveTo>
                    <a:pt x="1674" y="0"/>
                  </a:moveTo>
                  <a:cubicBezTo>
                    <a:pt x="1331" y="0"/>
                    <a:pt x="859" y="206"/>
                    <a:pt x="900" y="492"/>
                  </a:cubicBezTo>
                  <a:cubicBezTo>
                    <a:pt x="908" y="555"/>
                    <a:pt x="914" y="617"/>
                    <a:pt x="919" y="680"/>
                  </a:cubicBezTo>
                  <a:lnTo>
                    <a:pt x="919" y="680"/>
                  </a:lnTo>
                  <a:cubicBezTo>
                    <a:pt x="635" y="711"/>
                    <a:pt x="312" y="844"/>
                    <a:pt x="249" y="1050"/>
                  </a:cubicBezTo>
                  <a:lnTo>
                    <a:pt x="280" y="1050"/>
                  </a:lnTo>
                  <a:cubicBezTo>
                    <a:pt x="62" y="1795"/>
                    <a:pt x="0" y="2570"/>
                    <a:pt x="93" y="3346"/>
                  </a:cubicBezTo>
                  <a:cubicBezTo>
                    <a:pt x="104" y="3489"/>
                    <a:pt x="208" y="3541"/>
                    <a:pt x="350" y="3541"/>
                  </a:cubicBezTo>
                  <a:cubicBezTo>
                    <a:pt x="637" y="3541"/>
                    <a:pt x="1075" y="3326"/>
                    <a:pt x="1179" y="3222"/>
                  </a:cubicBezTo>
                  <a:cubicBezTo>
                    <a:pt x="1862" y="2353"/>
                    <a:pt x="2172" y="1268"/>
                    <a:pt x="2017" y="182"/>
                  </a:cubicBezTo>
                  <a:cubicBezTo>
                    <a:pt x="1995" y="55"/>
                    <a:pt x="1852" y="0"/>
                    <a:pt x="1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24"/>
            <p:cNvSpPr/>
            <p:nvPr/>
          </p:nvSpPr>
          <p:spPr>
            <a:xfrm>
              <a:off x="4174475" y="4054800"/>
              <a:ext cx="64375" cy="71425"/>
            </a:xfrm>
            <a:custGeom>
              <a:rect b="b" l="l" r="r" t="t"/>
              <a:pathLst>
                <a:path extrusionOk="0" h="2857" w="2575">
                  <a:moveTo>
                    <a:pt x="1318" y="917"/>
                  </a:moveTo>
                  <a:cubicBezTo>
                    <a:pt x="1374" y="1076"/>
                    <a:pt x="1390" y="1252"/>
                    <a:pt x="1365" y="1429"/>
                  </a:cubicBezTo>
                  <a:cubicBezTo>
                    <a:pt x="1342" y="1557"/>
                    <a:pt x="1297" y="1677"/>
                    <a:pt x="1236" y="1788"/>
                  </a:cubicBezTo>
                  <a:lnTo>
                    <a:pt x="1236" y="1788"/>
                  </a:lnTo>
                  <a:cubicBezTo>
                    <a:pt x="1212" y="1495"/>
                    <a:pt x="1240" y="1202"/>
                    <a:pt x="1318" y="917"/>
                  </a:cubicBezTo>
                  <a:close/>
                  <a:moveTo>
                    <a:pt x="1451" y="0"/>
                  </a:moveTo>
                  <a:cubicBezTo>
                    <a:pt x="1341" y="0"/>
                    <a:pt x="1229" y="11"/>
                    <a:pt x="1117" y="33"/>
                  </a:cubicBezTo>
                  <a:cubicBezTo>
                    <a:pt x="993" y="33"/>
                    <a:pt x="465" y="157"/>
                    <a:pt x="465" y="312"/>
                  </a:cubicBezTo>
                  <a:cubicBezTo>
                    <a:pt x="465" y="428"/>
                    <a:pt x="597" y="459"/>
                    <a:pt x="727" y="459"/>
                  </a:cubicBezTo>
                  <a:cubicBezTo>
                    <a:pt x="806" y="459"/>
                    <a:pt x="884" y="448"/>
                    <a:pt x="931" y="436"/>
                  </a:cubicBezTo>
                  <a:cubicBezTo>
                    <a:pt x="936" y="436"/>
                    <a:pt x="950" y="446"/>
                    <a:pt x="968" y="462"/>
                  </a:cubicBezTo>
                  <a:lnTo>
                    <a:pt x="968" y="462"/>
                  </a:lnTo>
                  <a:cubicBezTo>
                    <a:pt x="703" y="495"/>
                    <a:pt x="416" y="580"/>
                    <a:pt x="341" y="715"/>
                  </a:cubicBezTo>
                  <a:cubicBezTo>
                    <a:pt x="31" y="1366"/>
                    <a:pt x="0" y="2080"/>
                    <a:pt x="248" y="2762"/>
                  </a:cubicBezTo>
                  <a:cubicBezTo>
                    <a:pt x="274" y="2830"/>
                    <a:pt x="351" y="2857"/>
                    <a:pt x="452" y="2857"/>
                  </a:cubicBezTo>
                  <a:cubicBezTo>
                    <a:pt x="718" y="2857"/>
                    <a:pt x="1151" y="2675"/>
                    <a:pt x="1241" y="2607"/>
                  </a:cubicBezTo>
                  <a:cubicBezTo>
                    <a:pt x="1830" y="2235"/>
                    <a:pt x="2575" y="1677"/>
                    <a:pt x="2513" y="901"/>
                  </a:cubicBezTo>
                  <a:cubicBezTo>
                    <a:pt x="2436" y="259"/>
                    <a:pt x="1976" y="0"/>
                    <a:pt x="14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24"/>
            <p:cNvSpPr/>
            <p:nvPr/>
          </p:nvSpPr>
          <p:spPr>
            <a:xfrm>
              <a:off x="4066675" y="3788700"/>
              <a:ext cx="50425" cy="73275"/>
            </a:xfrm>
            <a:custGeom>
              <a:rect b="b" l="l" r="r" t="t"/>
              <a:pathLst>
                <a:path extrusionOk="0" h="2931" w="2017">
                  <a:moveTo>
                    <a:pt x="1370" y="0"/>
                  </a:moveTo>
                  <a:cubicBezTo>
                    <a:pt x="1012" y="0"/>
                    <a:pt x="641" y="99"/>
                    <a:pt x="342" y="316"/>
                  </a:cubicBezTo>
                  <a:cubicBezTo>
                    <a:pt x="210" y="426"/>
                    <a:pt x="202" y="489"/>
                    <a:pt x="286" y="528"/>
                  </a:cubicBezTo>
                  <a:lnTo>
                    <a:pt x="286" y="528"/>
                  </a:lnTo>
                  <a:cubicBezTo>
                    <a:pt x="250" y="558"/>
                    <a:pt x="225" y="591"/>
                    <a:pt x="218" y="626"/>
                  </a:cubicBezTo>
                  <a:cubicBezTo>
                    <a:pt x="62" y="1340"/>
                    <a:pt x="0" y="2084"/>
                    <a:pt x="62" y="2829"/>
                  </a:cubicBezTo>
                  <a:cubicBezTo>
                    <a:pt x="62" y="2903"/>
                    <a:pt x="130" y="2931"/>
                    <a:pt x="230" y="2931"/>
                  </a:cubicBezTo>
                  <a:cubicBezTo>
                    <a:pt x="510" y="2931"/>
                    <a:pt x="1049" y="2711"/>
                    <a:pt x="1117" y="2643"/>
                  </a:cubicBezTo>
                  <a:cubicBezTo>
                    <a:pt x="1706" y="2146"/>
                    <a:pt x="2017" y="1433"/>
                    <a:pt x="1986" y="657"/>
                  </a:cubicBezTo>
                  <a:cubicBezTo>
                    <a:pt x="1955" y="285"/>
                    <a:pt x="1924" y="37"/>
                    <a:pt x="1520" y="6"/>
                  </a:cubicBezTo>
                  <a:cubicBezTo>
                    <a:pt x="1471" y="2"/>
                    <a:pt x="1421" y="0"/>
                    <a:pt x="1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24"/>
            <p:cNvSpPr/>
            <p:nvPr/>
          </p:nvSpPr>
          <p:spPr>
            <a:xfrm>
              <a:off x="3819300" y="3848450"/>
              <a:ext cx="66700" cy="75350"/>
            </a:xfrm>
            <a:custGeom>
              <a:rect b="b" l="l" r="r" t="t"/>
              <a:pathLst>
                <a:path extrusionOk="0" h="3014" w="2668">
                  <a:moveTo>
                    <a:pt x="1789" y="0"/>
                  </a:moveTo>
                  <a:cubicBezTo>
                    <a:pt x="1481" y="0"/>
                    <a:pt x="1020" y="189"/>
                    <a:pt x="931" y="346"/>
                  </a:cubicBezTo>
                  <a:lnTo>
                    <a:pt x="466" y="1183"/>
                  </a:lnTo>
                  <a:cubicBezTo>
                    <a:pt x="403" y="1276"/>
                    <a:pt x="497" y="1300"/>
                    <a:pt x="613" y="1300"/>
                  </a:cubicBezTo>
                  <a:cubicBezTo>
                    <a:pt x="698" y="1300"/>
                    <a:pt x="796" y="1287"/>
                    <a:pt x="854" y="1280"/>
                  </a:cubicBezTo>
                  <a:lnTo>
                    <a:pt x="854" y="1280"/>
                  </a:lnTo>
                  <a:cubicBezTo>
                    <a:pt x="806" y="1307"/>
                    <a:pt x="759" y="1337"/>
                    <a:pt x="714" y="1369"/>
                  </a:cubicBezTo>
                  <a:lnTo>
                    <a:pt x="745" y="1369"/>
                  </a:lnTo>
                  <a:cubicBezTo>
                    <a:pt x="435" y="1711"/>
                    <a:pt x="0" y="2207"/>
                    <a:pt x="310" y="2703"/>
                  </a:cubicBezTo>
                  <a:cubicBezTo>
                    <a:pt x="466" y="2936"/>
                    <a:pt x="683" y="3013"/>
                    <a:pt x="911" y="3013"/>
                  </a:cubicBezTo>
                  <a:cubicBezTo>
                    <a:pt x="1140" y="3013"/>
                    <a:pt x="1381" y="2936"/>
                    <a:pt x="1582" y="2858"/>
                  </a:cubicBezTo>
                  <a:cubicBezTo>
                    <a:pt x="2668" y="2455"/>
                    <a:pt x="2606" y="935"/>
                    <a:pt x="2048" y="98"/>
                  </a:cubicBezTo>
                  <a:cubicBezTo>
                    <a:pt x="2004" y="28"/>
                    <a:pt x="1908" y="0"/>
                    <a:pt x="17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24"/>
            <p:cNvSpPr/>
            <p:nvPr/>
          </p:nvSpPr>
          <p:spPr>
            <a:xfrm>
              <a:off x="4278375" y="3872450"/>
              <a:ext cx="63625" cy="77775"/>
            </a:xfrm>
            <a:custGeom>
              <a:rect b="b" l="l" r="r" t="t"/>
              <a:pathLst>
                <a:path extrusionOk="0" h="3111" w="2545">
                  <a:moveTo>
                    <a:pt x="1622" y="1"/>
                  </a:moveTo>
                  <a:cubicBezTo>
                    <a:pt x="1248" y="1"/>
                    <a:pt x="675" y="269"/>
                    <a:pt x="838" y="502"/>
                  </a:cubicBezTo>
                  <a:cubicBezTo>
                    <a:pt x="908" y="589"/>
                    <a:pt x="967" y="684"/>
                    <a:pt x="1017" y="782"/>
                  </a:cubicBezTo>
                  <a:lnTo>
                    <a:pt x="1017" y="782"/>
                  </a:lnTo>
                  <a:cubicBezTo>
                    <a:pt x="835" y="828"/>
                    <a:pt x="673" y="905"/>
                    <a:pt x="621" y="999"/>
                  </a:cubicBezTo>
                  <a:cubicBezTo>
                    <a:pt x="342" y="1464"/>
                    <a:pt x="1" y="2146"/>
                    <a:pt x="156" y="2705"/>
                  </a:cubicBezTo>
                  <a:cubicBezTo>
                    <a:pt x="223" y="3008"/>
                    <a:pt x="464" y="3110"/>
                    <a:pt x="731" y="3110"/>
                  </a:cubicBezTo>
                  <a:cubicBezTo>
                    <a:pt x="954" y="3110"/>
                    <a:pt x="1196" y="3038"/>
                    <a:pt x="1366" y="2953"/>
                  </a:cubicBezTo>
                  <a:cubicBezTo>
                    <a:pt x="2451" y="2457"/>
                    <a:pt x="2544" y="937"/>
                    <a:pt x="1893" y="99"/>
                  </a:cubicBezTo>
                  <a:cubicBezTo>
                    <a:pt x="1847" y="30"/>
                    <a:pt x="1745" y="1"/>
                    <a:pt x="16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24"/>
            <p:cNvSpPr/>
            <p:nvPr/>
          </p:nvSpPr>
          <p:spPr>
            <a:xfrm>
              <a:off x="4287675" y="4167850"/>
              <a:ext cx="65175" cy="79700"/>
            </a:xfrm>
            <a:custGeom>
              <a:rect b="b" l="l" r="r" t="t"/>
              <a:pathLst>
                <a:path extrusionOk="0" h="3188" w="2607">
                  <a:moveTo>
                    <a:pt x="1441" y="1215"/>
                  </a:moveTo>
                  <a:cubicBezTo>
                    <a:pt x="1414" y="1383"/>
                    <a:pt x="1379" y="1539"/>
                    <a:pt x="1304" y="1714"/>
                  </a:cubicBezTo>
                  <a:cubicBezTo>
                    <a:pt x="1284" y="1777"/>
                    <a:pt x="1261" y="1838"/>
                    <a:pt x="1234" y="1897"/>
                  </a:cubicBezTo>
                  <a:lnTo>
                    <a:pt x="1234" y="1897"/>
                  </a:lnTo>
                  <a:cubicBezTo>
                    <a:pt x="1283" y="1663"/>
                    <a:pt x="1351" y="1435"/>
                    <a:pt x="1441" y="1215"/>
                  </a:cubicBezTo>
                  <a:close/>
                  <a:moveTo>
                    <a:pt x="2001" y="1"/>
                  </a:moveTo>
                  <a:cubicBezTo>
                    <a:pt x="1965" y="1"/>
                    <a:pt x="1929" y="3"/>
                    <a:pt x="1893" y="8"/>
                  </a:cubicBezTo>
                  <a:cubicBezTo>
                    <a:pt x="1869" y="7"/>
                    <a:pt x="1845" y="6"/>
                    <a:pt x="1821" y="6"/>
                  </a:cubicBezTo>
                  <a:cubicBezTo>
                    <a:pt x="1324" y="6"/>
                    <a:pt x="890" y="310"/>
                    <a:pt x="683" y="784"/>
                  </a:cubicBezTo>
                  <a:cubicBezTo>
                    <a:pt x="664" y="856"/>
                    <a:pt x="698" y="906"/>
                    <a:pt x="765" y="937"/>
                  </a:cubicBezTo>
                  <a:lnTo>
                    <a:pt x="765" y="937"/>
                  </a:lnTo>
                  <a:cubicBezTo>
                    <a:pt x="596" y="994"/>
                    <a:pt x="453" y="1080"/>
                    <a:pt x="404" y="1187"/>
                  </a:cubicBezTo>
                  <a:cubicBezTo>
                    <a:pt x="156" y="1777"/>
                    <a:pt x="1" y="2397"/>
                    <a:pt x="1" y="3048"/>
                  </a:cubicBezTo>
                  <a:cubicBezTo>
                    <a:pt x="1" y="3157"/>
                    <a:pt x="140" y="3188"/>
                    <a:pt x="292" y="3188"/>
                  </a:cubicBezTo>
                  <a:cubicBezTo>
                    <a:pt x="443" y="3188"/>
                    <a:pt x="606" y="3157"/>
                    <a:pt x="652" y="3141"/>
                  </a:cubicBezTo>
                  <a:cubicBezTo>
                    <a:pt x="1645" y="2800"/>
                    <a:pt x="2513" y="2025"/>
                    <a:pt x="2576" y="908"/>
                  </a:cubicBezTo>
                  <a:cubicBezTo>
                    <a:pt x="2607" y="660"/>
                    <a:pt x="2576" y="412"/>
                    <a:pt x="2482" y="195"/>
                  </a:cubicBezTo>
                  <a:cubicBezTo>
                    <a:pt x="2353" y="65"/>
                    <a:pt x="2181"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24"/>
            <p:cNvSpPr/>
            <p:nvPr/>
          </p:nvSpPr>
          <p:spPr>
            <a:xfrm>
              <a:off x="3652400" y="4192450"/>
              <a:ext cx="73850" cy="83825"/>
            </a:xfrm>
            <a:custGeom>
              <a:rect b="b" l="l" r="r" t="t"/>
              <a:pathLst>
                <a:path extrusionOk="0" h="3353" w="2954">
                  <a:moveTo>
                    <a:pt x="1620" y="1597"/>
                  </a:moveTo>
                  <a:lnTo>
                    <a:pt x="1620" y="1597"/>
                  </a:lnTo>
                  <a:cubicBezTo>
                    <a:pt x="1611" y="1650"/>
                    <a:pt x="1600" y="1702"/>
                    <a:pt x="1589" y="1754"/>
                  </a:cubicBezTo>
                  <a:cubicBezTo>
                    <a:pt x="1567" y="1889"/>
                    <a:pt x="1528" y="2007"/>
                    <a:pt x="1473" y="2132"/>
                  </a:cubicBezTo>
                  <a:lnTo>
                    <a:pt x="1473" y="2132"/>
                  </a:lnTo>
                  <a:cubicBezTo>
                    <a:pt x="1486" y="1925"/>
                    <a:pt x="1537" y="1720"/>
                    <a:pt x="1620" y="1597"/>
                  </a:cubicBezTo>
                  <a:close/>
                  <a:moveTo>
                    <a:pt x="2436" y="1"/>
                  </a:moveTo>
                  <a:cubicBezTo>
                    <a:pt x="2170" y="1"/>
                    <a:pt x="1811" y="136"/>
                    <a:pt x="1713" y="234"/>
                  </a:cubicBezTo>
                  <a:cubicBezTo>
                    <a:pt x="1589" y="389"/>
                    <a:pt x="1465" y="513"/>
                    <a:pt x="1341" y="668"/>
                  </a:cubicBezTo>
                  <a:cubicBezTo>
                    <a:pt x="1170" y="851"/>
                    <a:pt x="1234" y="962"/>
                    <a:pt x="1390" y="1013"/>
                  </a:cubicBezTo>
                  <a:lnTo>
                    <a:pt x="1390" y="1013"/>
                  </a:lnTo>
                  <a:cubicBezTo>
                    <a:pt x="1247" y="1044"/>
                    <a:pt x="1105" y="1105"/>
                    <a:pt x="1000" y="1165"/>
                  </a:cubicBezTo>
                  <a:cubicBezTo>
                    <a:pt x="235" y="1576"/>
                    <a:pt x="0" y="3353"/>
                    <a:pt x="1087" y="3353"/>
                  </a:cubicBezTo>
                  <a:cubicBezTo>
                    <a:pt x="1147" y="3353"/>
                    <a:pt x="1211" y="3347"/>
                    <a:pt x="1279" y="3336"/>
                  </a:cubicBezTo>
                  <a:cubicBezTo>
                    <a:pt x="2551" y="3119"/>
                    <a:pt x="2954" y="1258"/>
                    <a:pt x="2737" y="172"/>
                  </a:cubicBezTo>
                  <a:cubicBezTo>
                    <a:pt x="2714" y="47"/>
                    <a:pt x="2590" y="1"/>
                    <a:pt x="2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24"/>
            <p:cNvSpPr/>
            <p:nvPr/>
          </p:nvSpPr>
          <p:spPr>
            <a:xfrm>
              <a:off x="3725450" y="4337000"/>
              <a:ext cx="71150" cy="87775"/>
            </a:xfrm>
            <a:custGeom>
              <a:rect b="b" l="l" r="r" t="t"/>
              <a:pathLst>
                <a:path extrusionOk="0" h="3511" w="2846">
                  <a:moveTo>
                    <a:pt x="2581" y="1"/>
                  </a:moveTo>
                  <a:cubicBezTo>
                    <a:pt x="2286" y="1"/>
                    <a:pt x="1819" y="182"/>
                    <a:pt x="1738" y="284"/>
                  </a:cubicBezTo>
                  <a:cubicBezTo>
                    <a:pt x="1421" y="691"/>
                    <a:pt x="1170" y="1148"/>
                    <a:pt x="1022" y="1643"/>
                  </a:cubicBezTo>
                  <a:lnTo>
                    <a:pt x="1022" y="1643"/>
                  </a:lnTo>
                  <a:cubicBezTo>
                    <a:pt x="991" y="1663"/>
                    <a:pt x="960" y="1686"/>
                    <a:pt x="931" y="1711"/>
                  </a:cubicBezTo>
                  <a:lnTo>
                    <a:pt x="900" y="1680"/>
                  </a:lnTo>
                  <a:cubicBezTo>
                    <a:pt x="559" y="1959"/>
                    <a:pt x="1" y="2393"/>
                    <a:pt x="125" y="2920"/>
                  </a:cubicBezTo>
                  <a:cubicBezTo>
                    <a:pt x="253" y="3279"/>
                    <a:pt x="593" y="3511"/>
                    <a:pt x="952" y="3511"/>
                  </a:cubicBezTo>
                  <a:cubicBezTo>
                    <a:pt x="1027" y="3511"/>
                    <a:pt x="1104" y="3500"/>
                    <a:pt x="1180" y="3479"/>
                  </a:cubicBezTo>
                  <a:cubicBezTo>
                    <a:pt x="1831" y="3355"/>
                    <a:pt x="2079" y="2951"/>
                    <a:pt x="2265" y="2362"/>
                  </a:cubicBezTo>
                  <a:cubicBezTo>
                    <a:pt x="2513" y="1649"/>
                    <a:pt x="2700" y="935"/>
                    <a:pt x="2824" y="191"/>
                  </a:cubicBezTo>
                  <a:cubicBezTo>
                    <a:pt x="2845" y="51"/>
                    <a:pt x="2737" y="1"/>
                    <a:pt x="25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24"/>
            <p:cNvSpPr/>
            <p:nvPr/>
          </p:nvSpPr>
          <p:spPr>
            <a:xfrm>
              <a:off x="3960575" y="4329600"/>
              <a:ext cx="56500" cy="67600"/>
            </a:xfrm>
            <a:custGeom>
              <a:rect b="b" l="l" r="r" t="t"/>
              <a:pathLst>
                <a:path extrusionOk="0" h="2704" w="2260">
                  <a:moveTo>
                    <a:pt x="1231" y="0"/>
                  </a:moveTo>
                  <a:cubicBezTo>
                    <a:pt x="1161" y="0"/>
                    <a:pt x="1090" y="7"/>
                    <a:pt x="1018" y="21"/>
                  </a:cubicBezTo>
                  <a:cubicBezTo>
                    <a:pt x="832" y="52"/>
                    <a:pt x="429" y="177"/>
                    <a:pt x="398" y="394"/>
                  </a:cubicBezTo>
                  <a:cubicBezTo>
                    <a:pt x="387" y="481"/>
                    <a:pt x="422" y="542"/>
                    <a:pt x="480" y="582"/>
                  </a:cubicBezTo>
                  <a:lnTo>
                    <a:pt x="480" y="582"/>
                  </a:lnTo>
                  <a:cubicBezTo>
                    <a:pt x="110" y="1159"/>
                    <a:pt x="0" y="1846"/>
                    <a:pt x="150" y="2534"/>
                  </a:cubicBezTo>
                  <a:cubicBezTo>
                    <a:pt x="175" y="2659"/>
                    <a:pt x="302" y="2704"/>
                    <a:pt x="454" y="2704"/>
                  </a:cubicBezTo>
                  <a:cubicBezTo>
                    <a:pt x="678" y="2704"/>
                    <a:pt x="957" y="2608"/>
                    <a:pt x="1049" y="2534"/>
                  </a:cubicBezTo>
                  <a:cubicBezTo>
                    <a:pt x="1577" y="2162"/>
                    <a:pt x="2259" y="1665"/>
                    <a:pt x="2259" y="983"/>
                  </a:cubicBezTo>
                  <a:cubicBezTo>
                    <a:pt x="2232" y="407"/>
                    <a:pt x="1767" y="0"/>
                    <a:pt x="12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24"/>
            <p:cNvSpPr/>
            <p:nvPr/>
          </p:nvSpPr>
          <p:spPr>
            <a:xfrm>
              <a:off x="4174850" y="4333225"/>
              <a:ext cx="77200" cy="87325"/>
            </a:xfrm>
            <a:custGeom>
              <a:rect b="b" l="l" r="r" t="t"/>
              <a:pathLst>
                <a:path extrusionOk="0" h="3493" w="3088">
                  <a:moveTo>
                    <a:pt x="1720" y="1468"/>
                  </a:moveTo>
                  <a:cubicBezTo>
                    <a:pt x="1652" y="1832"/>
                    <a:pt x="1506" y="2180"/>
                    <a:pt x="1288" y="2482"/>
                  </a:cubicBezTo>
                  <a:cubicBezTo>
                    <a:pt x="1203" y="2595"/>
                    <a:pt x="1163" y="2650"/>
                    <a:pt x="1157" y="2650"/>
                  </a:cubicBezTo>
                  <a:cubicBezTo>
                    <a:pt x="1149" y="2650"/>
                    <a:pt x="1189" y="2572"/>
                    <a:pt x="1257" y="2420"/>
                  </a:cubicBezTo>
                  <a:cubicBezTo>
                    <a:pt x="1319" y="2265"/>
                    <a:pt x="1350" y="2110"/>
                    <a:pt x="1443" y="1955"/>
                  </a:cubicBezTo>
                  <a:cubicBezTo>
                    <a:pt x="1521" y="1783"/>
                    <a:pt x="1615" y="1620"/>
                    <a:pt x="1720" y="1468"/>
                  </a:cubicBezTo>
                  <a:close/>
                  <a:moveTo>
                    <a:pt x="2343" y="1"/>
                  </a:moveTo>
                  <a:cubicBezTo>
                    <a:pt x="1838" y="26"/>
                    <a:pt x="1272" y="318"/>
                    <a:pt x="1145" y="793"/>
                  </a:cubicBezTo>
                  <a:lnTo>
                    <a:pt x="1145" y="793"/>
                  </a:lnTo>
                  <a:cubicBezTo>
                    <a:pt x="598" y="1287"/>
                    <a:pt x="262" y="1932"/>
                    <a:pt x="109" y="2637"/>
                  </a:cubicBezTo>
                  <a:cubicBezTo>
                    <a:pt x="1" y="3207"/>
                    <a:pt x="438" y="3492"/>
                    <a:pt x="944" y="3492"/>
                  </a:cubicBezTo>
                  <a:cubicBezTo>
                    <a:pt x="1016" y="3492"/>
                    <a:pt x="1090" y="3486"/>
                    <a:pt x="1164" y="3475"/>
                  </a:cubicBezTo>
                  <a:cubicBezTo>
                    <a:pt x="2529" y="3195"/>
                    <a:pt x="3087" y="1458"/>
                    <a:pt x="2839" y="249"/>
                  </a:cubicBezTo>
                  <a:cubicBezTo>
                    <a:pt x="2808" y="32"/>
                    <a:pt x="2498" y="1"/>
                    <a:pt x="23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5" name="Google Shape;2785;p24"/>
          <p:cNvSpPr/>
          <p:nvPr/>
        </p:nvSpPr>
        <p:spPr>
          <a:xfrm>
            <a:off x="7767625" y="788038"/>
            <a:ext cx="378570" cy="317388"/>
          </a:xfrm>
          <a:custGeom>
            <a:rect b="b" l="l" r="r" t="t"/>
            <a:pathLst>
              <a:path extrusionOk="0" h="9675" w="11540">
                <a:moveTo>
                  <a:pt x="5370" y="0"/>
                </a:moveTo>
                <a:cubicBezTo>
                  <a:pt x="4691" y="0"/>
                  <a:pt x="4009" y="111"/>
                  <a:pt x="3350" y="337"/>
                </a:cubicBezTo>
                <a:lnTo>
                  <a:pt x="3885" y="225"/>
                </a:lnTo>
                <a:lnTo>
                  <a:pt x="3885" y="225"/>
                </a:lnTo>
                <a:cubicBezTo>
                  <a:pt x="2335" y="639"/>
                  <a:pt x="949" y="1659"/>
                  <a:pt x="404" y="3160"/>
                </a:cubicBezTo>
                <a:cubicBezTo>
                  <a:pt x="0" y="4308"/>
                  <a:pt x="93" y="5610"/>
                  <a:pt x="683" y="6696"/>
                </a:cubicBezTo>
                <a:cubicBezTo>
                  <a:pt x="1303" y="7782"/>
                  <a:pt x="2234" y="8650"/>
                  <a:pt x="3350" y="9147"/>
                </a:cubicBezTo>
                <a:cubicBezTo>
                  <a:pt x="4136" y="9496"/>
                  <a:pt x="4993" y="9675"/>
                  <a:pt x="5843" y="9675"/>
                </a:cubicBezTo>
                <a:cubicBezTo>
                  <a:pt x="7106" y="9675"/>
                  <a:pt x="8354" y="9280"/>
                  <a:pt x="9337" y="8464"/>
                </a:cubicBezTo>
                <a:cubicBezTo>
                  <a:pt x="10950" y="7130"/>
                  <a:pt x="11540" y="4587"/>
                  <a:pt x="10516" y="2788"/>
                </a:cubicBezTo>
                <a:cubicBezTo>
                  <a:pt x="10175" y="2198"/>
                  <a:pt x="9740" y="1702"/>
                  <a:pt x="9213" y="1299"/>
                </a:cubicBezTo>
                <a:cubicBezTo>
                  <a:pt x="8094" y="449"/>
                  <a:pt x="6738" y="0"/>
                  <a:pt x="5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24"/>
          <p:cNvSpPr/>
          <p:nvPr/>
        </p:nvSpPr>
        <p:spPr>
          <a:xfrm>
            <a:off x="4325125" y="511600"/>
            <a:ext cx="378570" cy="317388"/>
          </a:xfrm>
          <a:custGeom>
            <a:rect b="b" l="l" r="r" t="t"/>
            <a:pathLst>
              <a:path extrusionOk="0" h="9675" w="11540">
                <a:moveTo>
                  <a:pt x="5370" y="0"/>
                </a:moveTo>
                <a:cubicBezTo>
                  <a:pt x="4691" y="0"/>
                  <a:pt x="4009" y="111"/>
                  <a:pt x="3350" y="337"/>
                </a:cubicBezTo>
                <a:lnTo>
                  <a:pt x="3885" y="225"/>
                </a:lnTo>
                <a:lnTo>
                  <a:pt x="3885" y="225"/>
                </a:lnTo>
                <a:cubicBezTo>
                  <a:pt x="2335" y="639"/>
                  <a:pt x="949" y="1659"/>
                  <a:pt x="404" y="3160"/>
                </a:cubicBezTo>
                <a:cubicBezTo>
                  <a:pt x="0" y="4308"/>
                  <a:pt x="93" y="5610"/>
                  <a:pt x="683" y="6696"/>
                </a:cubicBezTo>
                <a:cubicBezTo>
                  <a:pt x="1303" y="7782"/>
                  <a:pt x="2234" y="8650"/>
                  <a:pt x="3350" y="9147"/>
                </a:cubicBezTo>
                <a:cubicBezTo>
                  <a:pt x="4136" y="9496"/>
                  <a:pt x="4993" y="9675"/>
                  <a:pt x="5843" y="9675"/>
                </a:cubicBezTo>
                <a:cubicBezTo>
                  <a:pt x="7106" y="9675"/>
                  <a:pt x="8354" y="9280"/>
                  <a:pt x="9337" y="8464"/>
                </a:cubicBezTo>
                <a:cubicBezTo>
                  <a:pt x="10950" y="7130"/>
                  <a:pt x="11540" y="4587"/>
                  <a:pt x="10516" y="2788"/>
                </a:cubicBezTo>
                <a:cubicBezTo>
                  <a:pt x="10175" y="2198"/>
                  <a:pt x="9740" y="1702"/>
                  <a:pt x="9213" y="1299"/>
                </a:cubicBezTo>
                <a:cubicBezTo>
                  <a:pt x="8094" y="449"/>
                  <a:pt x="6738" y="0"/>
                  <a:pt x="5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87" name="Google Shape;2787;p24"/>
          <p:cNvGrpSpPr/>
          <p:nvPr/>
        </p:nvGrpSpPr>
        <p:grpSpPr>
          <a:xfrm rot="-10423553">
            <a:off x="5602182" y="-660273"/>
            <a:ext cx="830251" cy="1464439"/>
            <a:chOff x="2797700" y="3217325"/>
            <a:chExt cx="682725" cy="1204225"/>
          </a:xfrm>
        </p:grpSpPr>
        <p:sp>
          <p:nvSpPr>
            <p:cNvPr id="2788" name="Google Shape;2788;p24"/>
            <p:cNvSpPr/>
            <p:nvPr/>
          </p:nvSpPr>
          <p:spPr>
            <a:xfrm>
              <a:off x="2797700" y="3824925"/>
              <a:ext cx="500825" cy="451000"/>
            </a:xfrm>
            <a:custGeom>
              <a:rect b="b" l="l" r="r" t="t"/>
              <a:pathLst>
                <a:path extrusionOk="0" h="18040" w="20033">
                  <a:moveTo>
                    <a:pt x="1771" y="1417"/>
                  </a:moveTo>
                  <a:cubicBezTo>
                    <a:pt x="5098" y="3779"/>
                    <a:pt x="8428" y="6149"/>
                    <a:pt x="11644" y="8700"/>
                  </a:cubicBezTo>
                  <a:cubicBezTo>
                    <a:pt x="14663" y="11098"/>
                    <a:pt x="17605" y="13317"/>
                    <a:pt x="19046" y="16873"/>
                  </a:cubicBezTo>
                  <a:lnTo>
                    <a:pt x="19046" y="16873"/>
                  </a:lnTo>
                  <a:cubicBezTo>
                    <a:pt x="17333" y="16151"/>
                    <a:pt x="15525" y="16018"/>
                    <a:pt x="13691" y="15680"/>
                  </a:cubicBezTo>
                  <a:cubicBezTo>
                    <a:pt x="10775" y="15183"/>
                    <a:pt x="8759" y="13850"/>
                    <a:pt x="7239" y="11306"/>
                  </a:cubicBezTo>
                  <a:cubicBezTo>
                    <a:pt x="6154" y="9476"/>
                    <a:pt x="5440" y="7429"/>
                    <a:pt x="4479" y="5567"/>
                  </a:cubicBezTo>
                  <a:cubicBezTo>
                    <a:pt x="3681" y="4109"/>
                    <a:pt x="2783" y="2717"/>
                    <a:pt x="1771" y="1417"/>
                  </a:cubicBezTo>
                  <a:close/>
                  <a:moveTo>
                    <a:pt x="548" y="1"/>
                  </a:moveTo>
                  <a:cubicBezTo>
                    <a:pt x="359" y="1"/>
                    <a:pt x="0" y="127"/>
                    <a:pt x="105" y="232"/>
                  </a:cubicBezTo>
                  <a:cubicBezTo>
                    <a:pt x="105" y="232"/>
                    <a:pt x="105" y="232"/>
                    <a:pt x="105" y="232"/>
                  </a:cubicBezTo>
                  <a:lnTo>
                    <a:pt x="105" y="232"/>
                  </a:lnTo>
                  <a:cubicBezTo>
                    <a:pt x="1904" y="2310"/>
                    <a:pt x="3424" y="4606"/>
                    <a:pt x="4572" y="7087"/>
                  </a:cubicBezTo>
                  <a:cubicBezTo>
                    <a:pt x="5409" y="8917"/>
                    <a:pt x="6123" y="10779"/>
                    <a:pt x="7301" y="12423"/>
                  </a:cubicBezTo>
                  <a:cubicBezTo>
                    <a:pt x="10279" y="16641"/>
                    <a:pt x="14963" y="15338"/>
                    <a:pt x="19120" y="17355"/>
                  </a:cubicBezTo>
                  <a:cubicBezTo>
                    <a:pt x="19135" y="17362"/>
                    <a:pt x="19156" y="17366"/>
                    <a:pt x="19181" y="17366"/>
                  </a:cubicBezTo>
                  <a:cubicBezTo>
                    <a:pt x="19196" y="17366"/>
                    <a:pt x="19213" y="17364"/>
                    <a:pt x="19231" y="17362"/>
                  </a:cubicBezTo>
                  <a:lnTo>
                    <a:pt x="19231" y="17362"/>
                  </a:lnTo>
                  <a:cubicBezTo>
                    <a:pt x="19302" y="17562"/>
                    <a:pt x="19369" y="17766"/>
                    <a:pt x="19430" y="17975"/>
                  </a:cubicBezTo>
                  <a:cubicBezTo>
                    <a:pt x="19448" y="18020"/>
                    <a:pt x="19509" y="18039"/>
                    <a:pt x="19584" y="18039"/>
                  </a:cubicBezTo>
                  <a:cubicBezTo>
                    <a:pt x="19766" y="18039"/>
                    <a:pt x="20032" y="17930"/>
                    <a:pt x="19988" y="17820"/>
                  </a:cubicBezTo>
                  <a:cubicBezTo>
                    <a:pt x="18809" y="13787"/>
                    <a:pt x="15894" y="11523"/>
                    <a:pt x="12730" y="8948"/>
                  </a:cubicBezTo>
                  <a:cubicBezTo>
                    <a:pt x="8821" y="5785"/>
                    <a:pt x="4727" y="2900"/>
                    <a:pt x="632" y="15"/>
                  </a:cubicBezTo>
                  <a:cubicBezTo>
                    <a:pt x="613" y="5"/>
                    <a:pt x="583" y="1"/>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24"/>
            <p:cNvSpPr/>
            <p:nvPr/>
          </p:nvSpPr>
          <p:spPr>
            <a:xfrm>
              <a:off x="2799200" y="3824650"/>
              <a:ext cx="633925" cy="527825"/>
            </a:xfrm>
            <a:custGeom>
              <a:rect b="b" l="l" r="r" t="t"/>
              <a:pathLst>
                <a:path extrusionOk="0" h="21113" w="25357">
                  <a:moveTo>
                    <a:pt x="511" y="1"/>
                  </a:moveTo>
                  <a:cubicBezTo>
                    <a:pt x="334" y="1"/>
                    <a:pt x="0" y="142"/>
                    <a:pt x="76" y="243"/>
                  </a:cubicBezTo>
                  <a:lnTo>
                    <a:pt x="45" y="243"/>
                  </a:lnTo>
                  <a:cubicBezTo>
                    <a:pt x="2092" y="2787"/>
                    <a:pt x="4263" y="5206"/>
                    <a:pt x="6621" y="7471"/>
                  </a:cubicBezTo>
                  <a:cubicBezTo>
                    <a:pt x="8854" y="9735"/>
                    <a:pt x="11088" y="12123"/>
                    <a:pt x="13476" y="14202"/>
                  </a:cubicBezTo>
                  <a:cubicBezTo>
                    <a:pt x="14655" y="15256"/>
                    <a:pt x="15927" y="15536"/>
                    <a:pt x="17292" y="16280"/>
                  </a:cubicBezTo>
                  <a:cubicBezTo>
                    <a:pt x="18625" y="17024"/>
                    <a:pt x="19618" y="18234"/>
                    <a:pt x="20766" y="19196"/>
                  </a:cubicBezTo>
                  <a:cubicBezTo>
                    <a:pt x="21763" y="20010"/>
                    <a:pt x="22961" y="21112"/>
                    <a:pt x="24321" y="21112"/>
                  </a:cubicBezTo>
                  <a:cubicBezTo>
                    <a:pt x="24568" y="21112"/>
                    <a:pt x="24820" y="21076"/>
                    <a:pt x="25077" y="20995"/>
                  </a:cubicBezTo>
                  <a:cubicBezTo>
                    <a:pt x="25328" y="20920"/>
                    <a:pt x="25356" y="20783"/>
                    <a:pt x="25177" y="20783"/>
                  </a:cubicBezTo>
                  <a:cubicBezTo>
                    <a:pt x="25134" y="20783"/>
                    <a:pt x="25081" y="20791"/>
                    <a:pt x="25015" y="20809"/>
                  </a:cubicBezTo>
                  <a:cubicBezTo>
                    <a:pt x="24851" y="20858"/>
                    <a:pt x="24683" y="20881"/>
                    <a:pt x="24511" y="20881"/>
                  </a:cubicBezTo>
                  <a:cubicBezTo>
                    <a:pt x="22509" y="20881"/>
                    <a:pt x="20066" y="17774"/>
                    <a:pt x="18781" y="16745"/>
                  </a:cubicBezTo>
                  <a:cubicBezTo>
                    <a:pt x="17664" y="15877"/>
                    <a:pt x="16392" y="15629"/>
                    <a:pt x="15182" y="14915"/>
                  </a:cubicBezTo>
                  <a:cubicBezTo>
                    <a:pt x="14097" y="14233"/>
                    <a:pt x="13228" y="13240"/>
                    <a:pt x="12297" y="12341"/>
                  </a:cubicBezTo>
                  <a:cubicBezTo>
                    <a:pt x="8265" y="8370"/>
                    <a:pt x="4077" y="4493"/>
                    <a:pt x="603" y="26"/>
                  </a:cubicBezTo>
                  <a:cubicBezTo>
                    <a:pt x="586" y="8"/>
                    <a:pt x="553"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24"/>
            <p:cNvSpPr/>
            <p:nvPr/>
          </p:nvSpPr>
          <p:spPr>
            <a:xfrm>
              <a:off x="3258625" y="3484850"/>
              <a:ext cx="221800" cy="706250"/>
            </a:xfrm>
            <a:custGeom>
              <a:rect b="b" l="l" r="r" t="t"/>
              <a:pathLst>
                <a:path extrusionOk="0" h="28250" w="8872">
                  <a:moveTo>
                    <a:pt x="4023" y="1179"/>
                  </a:moveTo>
                  <a:lnTo>
                    <a:pt x="4023" y="1179"/>
                  </a:lnTo>
                  <a:cubicBezTo>
                    <a:pt x="4839" y="3333"/>
                    <a:pt x="5669" y="5467"/>
                    <a:pt x="6452" y="7600"/>
                  </a:cubicBezTo>
                  <a:cubicBezTo>
                    <a:pt x="7414" y="10175"/>
                    <a:pt x="8375" y="12905"/>
                    <a:pt x="8127" y="15696"/>
                  </a:cubicBezTo>
                  <a:cubicBezTo>
                    <a:pt x="7781" y="19683"/>
                    <a:pt x="5201" y="23239"/>
                    <a:pt x="5550" y="27266"/>
                  </a:cubicBezTo>
                  <a:lnTo>
                    <a:pt x="5550" y="27266"/>
                  </a:lnTo>
                  <a:cubicBezTo>
                    <a:pt x="2881" y="24125"/>
                    <a:pt x="1683" y="19726"/>
                    <a:pt x="993" y="15727"/>
                  </a:cubicBezTo>
                  <a:cubicBezTo>
                    <a:pt x="528" y="12967"/>
                    <a:pt x="1644" y="10485"/>
                    <a:pt x="2420" y="7879"/>
                  </a:cubicBezTo>
                  <a:cubicBezTo>
                    <a:pt x="3063" y="5626"/>
                    <a:pt x="3591" y="3420"/>
                    <a:pt x="4023" y="1179"/>
                  </a:cubicBezTo>
                  <a:close/>
                  <a:moveTo>
                    <a:pt x="4046" y="0"/>
                  </a:moveTo>
                  <a:cubicBezTo>
                    <a:pt x="3884" y="0"/>
                    <a:pt x="3692" y="87"/>
                    <a:pt x="3692" y="187"/>
                  </a:cubicBezTo>
                  <a:cubicBezTo>
                    <a:pt x="3690" y="196"/>
                    <a:pt x="3688" y="204"/>
                    <a:pt x="3687" y="213"/>
                  </a:cubicBezTo>
                  <a:lnTo>
                    <a:pt x="3687" y="213"/>
                  </a:lnTo>
                  <a:lnTo>
                    <a:pt x="3661" y="218"/>
                  </a:lnTo>
                  <a:cubicBezTo>
                    <a:pt x="3666" y="233"/>
                    <a:pt x="3672" y="248"/>
                    <a:pt x="3677" y="263"/>
                  </a:cubicBezTo>
                  <a:lnTo>
                    <a:pt x="3677" y="263"/>
                  </a:lnTo>
                  <a:cubicBezTo>
                    <a:pt x="3152" y="3091"/>
                    <a:pt x="2474" y="5888"/>
                    <a:pt x="1644" y="8655"/>
                  </a:cubicBezTo>
                  <a:cubicBezTo>
                    <a:pt x="931" y="11074"/>
                    <a:pt x="0" y="13339"/>
                    <a:pt x="435" y="15882"/>
                  </a:cubicBezTo>
                  <a:cubicBezTo>
                    <a:pt x="1179" y="20225"/>
                    <a:pt x="2513" y="25002"/>
                    <a:pt x="5677" y="28197"/>
                  </a:cubicBezTo>
                  <a:cubicBezTo>
                    <a:pt x="5681" y="28201"/>
                    <a:pt x="5685" y="28205"/>
                    <a:pt x="5690" y="28208"/>
                  </a:cubicBezTo>
                  <a:lnTo>
                    <a:pt x="5690" y="28208"/>
                  </a:lnTo>
                  <a:cubicBezTo>
                    <a:pt x="5712" y="28237"/>
                    <a:pt x="5760" y="28250"/>
                    <a:pt x="5817" y="28250"/>
                  </a:cubicBezTo>
                  <a:cubicBezTo>
                    <a:pt x="5990" y="28250"/>
                    <a:pt x="6256" y="28138"/>
                    <a:pt x="6235" y="28011"/>
                  </a:cubicBezTo>
                  <a:cubicBezTo>
                    <a:pt x="5336" y="23420"/>
                    <a:pt x="8593" y="19481"/>
                    <a:pt x="8717" y="14983"/>
                  </a:cubicBezTo>
                  <a:cubicBezTo>
                    <a:pt x="8872" y="9958"/>
                    <a:pt x="5987" y="4715"/>
                    <a:pt x="4250" y="94"/>
                  </a:cubicBezTo>
                  <a:cubicBezTo>
                    <a:pt x="4217" y="27"/>
                    <a:pt x="4136" y="0"/>
                    <a:pt x="40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24"/>
            <p:cNvSpPr/>
            <p:nvPr/>
          </p:nvSpPr>
          <p:spPr>
            <a:xfrm>
              <a:off x="3342800" y="3512850"/>
              <a:ext cx="102725" cy="837725"/>
            </a:xfrm>
            <a:custGeom>
              <a:rect b="b" l="l" r="r" t="t"/>
              <a:pathLst>
                <a:path extrusionOk="0" h="33509" w="4109">
                  <a:moveTo>
                    <a:pt x="467" y="0"/>
                  </a:moveTo>
                  <a:cubicBezTo>
                    <a:pt x="285" y="0"/>
                    <a:pt x="0" y="124"/>
                    <a:pt x="45" y="214"/>
                  </a:cubicBezTo>
                  <a:lnTo>
                    <a:pt x="14" y="214"/>
                  </a:lnTo>
                  <a:cubicBezTo>
                    <a:pt x="2496" y="5612"/>
                    <a:pt x="263" y="11567"/>
                    <a:pt x="449" y="17213"/>
                  </a:cubicBezTo>
                  <a:cubicBezTo>
                    <a:pt x="604" y="20067"/>
                    <a:pt x="1100" y="22889"/>
                    <a:pt x="1969" y="25619"/>
                  </a:cubicBezTo>
                  <a:cubicBezTo>
                    <a:pt x="2682" y="28101"/>
                    <a:pt x="3582" y="30799"/>
                    <a:pt x="3023" y="33405"/>
                  </a:cubicBezTo>
                  <a:cubicBezTo>
                    <a:pt x="3011" y="33478"/>
                    <a:pt x="3090" y="33508"/>
                    <a:pt x="3192" y="33508"/>
                  </a:cubicBezTo>
                  <a:cubicBezTo>
                    <a:pt x="3350" y="33508"/>
                    <a:pt x="3563" y="33437"/>
                    <a:pt x="3582" y="33343"/>
                  </a:cubicBezTo>
                  <a:cubicBezTo>
                    <a:pt x="4109" y="30861"/>
                    <a:pt x="3364" y="28349"/>
                    <a:pt x="2682" y="25991"/>
                  </a:cubicBezTo>
                  <a:cubicBezTo>
                    <a:pt x="1907" y="23293"/>
                    <a:pt x="1224" y="20594"/>
                    <a:pt x="1069" y="17740"/>
                  </a:cubicBezTo>
                  <a:cubicBezTo>
                    <a:pt x="728" y="11940"/>
                    <a:pt x="3178" y="5643"/>
                    <a:pt x="604" y="59"/>
                  </a:cubicBezTo>
                  <a:cubicBezTo>
                    <a:pt x="587" y="17"/>
                    <a:pt x="534" y="0"/>
                    <a:pt x="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24"/>
            <p:cNvSpPr/>
            <p:nvPr/>
          </p:nvSpPr>
          <p:spPr>
            <a:xfrm>
              <a:off x="3139775" y="3858825"/>
              <a:ext cx="334875" cy="562725"/>
            </a:xfrm>
            <a:custGeom>
              <a:rect b="b" l="l" r="r" t="t"/>
              <a:pathLst>
                <a:path extrusionOk="0" h="22509" w="13395">
                  <a:moveTo>
                    <a:pt x="389" y="1"/>
                  </a:moveTo>
                  <a:cubicBezTo>
                    <a:pt x="207" y="1"/>
                    <a:pt x="0" y="127"/>
                    <a:pt x="39" y="303"/>
                  </a:cubicBezTo>
                  <a:cubicBezTo>
                    <a:pt x="2149" y="8585"/>
                    <a:pt x="8725" y="15068"/>
                    <a:pt x="12788" y="22420"/>
                  </a:cubicBezTo>
                  <a:cubicBezTo>
                    <a:pt x="12824" y="22482"/>
                    <a:pt x="12894" y="22509"/>
                    <a:pt x="12970" y="22509"/>
                  </a:cubicBezTo>
                  <a:cubicBezTo>
                    <a:pt x="13160" y="22509"/>
                    <a:pt x="13395" y="22348"/>
                    <a:pt x="13285" y="22171"/>
                  </a:cubicBezTo>
                  <a:cubicBezTo>
                    <a:pt x="9252" y="14851"/>
                    <a:pt x="2707" y="8399"/>
                    <a:pt x="629" y="148"/>
                  </a:cubicBezTo>
                  <a:cubicBezTo>
                    <a:pt x="594" y="44"/>
                    <a:pt x="496" y="1"/>
                    <a:pt x="3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24"/>
            <p:cNvSpPr/>
            <p:nvPr/>
          </p:nvSpPr>
          <p:spPr>
            <a:xfrm>
              <a:off x="2926700" y="3217325"/>
              <a:ext cx="246850" cy="708075"/>
            </a:xfrm>
            <a:custGeom>
              <a:rect b="b" l="l" r="r" t="t"/>
              <a:pathLst>
                <a:path extrusionOk="0" h="28323" w="9874">
                  <a:moveTo>
                    <a:pt x="1803" y="1094"/>
                  </a:moveTo>
                  <a:cubicBezTo>
                    <a:pt x="2973" y="3036"/>
                    <a:pt x="4212" y="4983"/>
                    <a:pt x="5305" y="6979"/>
                  </a:cubicBezTo>
                  <a:cubicBezTo>
                    <a:pt x="6081" y="8313"/>
                    <a:pt x="6515" y="9833"/>
                    <a:pt x="6515" y="11384"/>
                  </a:cubicBezTo>
                  <a:cubicBezTo>
                    <a:pt x="6484" y="12718"/>
                    <a:pt x="6174" y="14021"/>
                    <a:pt x="6205" y="15354"/>
                  </a:cubicBezTo>
                  <a:cubicBezTo>
                    <a:pt x="6205" y="17495"/>
                    <a:pt x="7042" y="19542"/>
                    <a:pt x="7570" y="21558"/>
                  </a:cubicBezTo>
                  <a:cubicBezTo>
                    <a:pt x="8064" y="23536"/>
                    <a:pt x="8534" y="25490"/>
                    <a:pt x="9088" y="27441"/>
                  </a:cubicBezTo>
                  <a:lnTo>
                    <a:pt x="9088" y="27441"/>
                  </a:lnTo>
                  <a:cubicBezTo>
                    <a:pt x="5794" y="24842"/>
                    <a:pt x="3483" y="20703"/>
                    <a:pt x="2234" y="16781"/>
                  </a:cubicBezTo>
                  <a:cubicBezTo>
                    <a:pt x="685" y="11810"/>
                    <a:pt x="1450" y="6261"/>
                    <a:pt x="1803" y="1094"/>
                  </a:cubicBezTo>
                  <a:close/>
                  <a:moveTo>
                    <a:pt x="1642" y="1"/>
                  </a:moveTo>
                  <a:cubicBezTo>
                    <a:pt x="1488" y="1"/>
                    <a:pt x="1304" y="96"/>
                    <a:pt x="1304" y="217"/>
                  </a:cubicBezTo>
                  <a:cubicBezTo>
                    <a:pt x="994" y="5863"/>
                    <a:pt x="1" y="11973"/>
                    <a:pt x="1862" y="17433"/>
                  </a:cubicBezTo>
                  <a:cubicBezTo>
                    <a:pt x="3289" y="21558"/>
                    <a:pt x="5740" y="25746"/>
                    <a:pt x="9369" y="28289"/>
                  </a:cubicBezTo>
                  <a:cubicBezTo>
                    <a:pt x="9397" y="28308"/>
                    <a:pt x="9432" y="28318"/>
                    <a:pt x="9471" y="28320"/>
                  </a:cubicBezTo>
                  <a:lnTo>
                    <a:pt x="9471" y="28320"/>
                  </a:lnTo>
                  <a:cubicBezTo>
                    <a:pt x="9484" y="28321"/>
                    <a:pt x="9498" y="28322"/>
                    <a:pt x="9512" y="28322"/>
                  </a:cubicBezTo>
                  <a:cubicBezTo>
                    <a:pt x="9674" y="28322"/>
                    <a:pt x="9870" y="28220"/>
                    <a:pt x="9870" y="28080"/>
                  </a:cubicBezTo>
                  <a:lnTo>
                    <a:pt x="9870" y="28080"/>
                  </a:lnTo>
                  <a:cubicBezTo>
                    <a:pt x="9874" y="28054"/>
                    <a:pt x="9869" y="28027"/>
                    <a:pt x="9853" y="28001"/>
                  </a:cubicBezTo>
                  <a:lnTo>
                    <a:pt x="9853" y="28001"/>
                  </a:lnTo>
                  <a:cubicBezTo>
                    <a:pt x="9207" y="25812"/>
                    <a:pt x="8683" y="23623"/>
                    <a:pt x="8128" y="21434"/>
                  </a:cubicBezTo>
                  <a:cubicBezTo>
                    <a:pt x="7384" y="18580"/>
                    <a:pt x="6608" y="16130"/>
                    <a:pt x="6918" y="13152"/>
                  </a:cubicBezTo>
                  <a:cubicBezTo>
                    <a:pt x="7166" y="10888"/>
                    <a:pt x="7042" y="9089"/>
                    <a:pt x="5988" y="7041"/>
                  </a:cubicBezTo>
                  <a:cubicBezTo>
                    <a:pt x="4716" y="4653"/>
                    <a:pt x="3227" y="2388"/>
                    <a:pt x="1831" y="93"/>
                  </a:cubicBezTo>
                  <a:cubicBezTo>
                    <a:pt x="1799" y="28"/>
                    <a:pt x="1725" y="1"/>
                    <a:pt x="1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24"/>
            <p:cNvSpPr/>
            <p:nvPr/>
          </p:nvSpPr>
          <p:spPr>
            <a:xfrm>
              <a:off x="2975275" y="3249325"/>
              <a:ext cx="199675" cy="674700"/>
            </a:xfrm>
            <a:custGeom>
              <a:rect b="b" l="l" r="r" t="t"/>
              <a:pathLst>
                <a:path extrusionOk="0" h="26988" w="7987">
                  <a:moveTo>
                    <a:pt x="427" y="1"/>
                  </a:moveTo>
                  <a:cubicBezTo>
                    <a:pt x="246" y="1"/>
                    <a:pt x="1" y="113"/>
                    <a:pt x="43" y="240"/>
                  </a:cubicBezTo>
                  <a:cubicBezTo>
                    <a:pt x="881" y="2970"/>
                    <a:pt x="633" y="5699"/>
                    <a:pt x="788" y="8491"/>
                  </a:cubicBezTo>
                  <a:cubicBezTo>
                    <a:pt x="943" y="10724"/>
                    <a:pt x="1284" y="12958"/>
                    <a:pt x="1842" y="15129"/>
                  </a:cubicBezTo>
                  <a:cubicBezTo>
                    <a:pt x="2928" y="19348"/>
                    <a:pt x="4603" y="23535"/>
                    <a:pt x="7364" y="26947"/>
                  </a:cubicBezTo>
                  <a:cubicBezTo>
                    <a:pt x="7385" y="26976"/>
                    <a:pt x="7431" y="26988"/>
                    <a:pt x="7487" y="26988"/>
                  </a:cubicBezTo>
                  <a:cubicBezTo>
                    <a:pt x="7677" y="26988"/>
                    <a:pt x="7987" y="26850"/>
                    <a:pt x="7891" y="26730"/>
                  </a:cubicBezTo>
                  <a:cubicBezTo>
                    <a:pt x="5037" y="23194"/>
                    <a:pt x="3331" y="18789"/>
                    <a:pt x="2277" y="14416"/>
                  </a:cubicBezTo>
                  <a:cubicBezTo>
                    <a:pt x="1780" y="12430"/>
                    <a:pt x="1470" y="10383"/>
                    <a:pt x="1346" y="8367"/>
                  </a:cubicBezTo>
                  <a:cubicBezTo>
                    <a:pt x="1191" y="5575"/>
                    <a:pt x="1439" y="2814"/>
                    <a:pt x="602" y="85"/>
                  </a:cubicBezTo>
                  <a:cubicBezTo>
                    <a:pt x="582" y="25"/>
                    <a:pt x="512" y="1"/>
                    <a:pt x="4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13">
    <p:spTree>
      <p:nvGrpSpPr>
        <p:cNvPr id="2795" name="Shape 2795"/>
        <p:cNvGrpSpPr/>
        <p:nvPr/>
      </p:nvGrpSpPr>
      <p:grpSpPr>
        <a:xfrm>
          <a:off x="0" y="0"/>
          <a:ext cx="0" cy="0"/>
          <a:chOff x="0" y="0"/>
          <a:chExt cx="0" cy="0"/>
        </a:xfrm>
      </p:grpSpPr>
      <p:sp>
        <p:nvSpPr>
          <p:cNvPr id="2796" name="Google Shape;2796;p25"/>
          <p:cNvSpPr txBox="1"/>
          <p:nvPr>
            <p:ph hasCustomPrompt="1" type="title"/>
          </p:nvPr>
        </p:nvSpPr>
        <p:spPr>
          <a:xfrm>
            <a:off x="714300" y="1218625"/>
            <a:ext cx="2229300" cy="983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4300"/>
              <a:buFont typeface="Poppins ExtraBold"/>
              <a:buNone/>
              <a:defRPr sz="4300">
                <a:solidFill>
                  <a:schemeClr val="lt2"/>
                </a:solidFill>
                <a:latin typeface="Poppins ExtraBold"/>
                <a:ea typeface="Poppins ExtraBold"/>
                <a:cs typeface="Poppins ExtraBold"/>
                <a:sym typeface="Poppins ExtraBold"/>
              </a:defRPr>
            </a:lvl1pPr>
            <a:lvl2pPr lvl="1" rtl="0" algn="ctr">
              <a:spcBef>
                <a:spcPts val="0"/>
              </a:spcBef>
              <a:spcAft>
                <a:spcPts val="0"/>
              </a:spcAft>
              <a:buClr>
                <a:schemeClr val="lt2"/>
              </a:buClr>
              <a:buSzPts val="11700"/>
              <a:buFont typeface="Poppins ExtraBold"/>
              <a:buNone/>
              <a:defRPr sz="11700">
                <a:solidFill>
                  <a:schemeClr val="lt2"/>
                </a:solidFill>
                <a:latin typeface="Poppins ExtraBold"/>
                <a:ea typeface="Poppins ExtraBold"/>
                <a:cs typeface="Poppins ExtraBold"/>
                <a:sym typeface="Poppins ExtraBold"/>
              </a:defRPr>
            </a:lvl2pPr>
            <a:lvl3pPr lvl="2" rtl="0" algn="ctr">
              <a:spcBef>
                <a:spcPts val="0"/>
              </a:spcBef>
              <a:spcAft>
                <a:spcPts val="0"/>
              </a:spcAft>
              <a:buClr>
                <a:schemeClr val="lt2"/>
              </a:buClr>
              <a:buSzPts val="11700"/>
              <a:buFont typeface="Poppins ExtraBold"/>
              <a:buNone/>
              <a:defRPr sz="11700">
                <a:solidFill>
                  <a:schemeClr val="lt2"/>
                </a:solidFill>
                <a:latin typeface="Poppins ExtraBold"/>
                <a:ea typeface="Poppins ExtraBold"/>
                <a:cs typeface="Poppins ExtraBold"/>
                <a:sym typeface="Poppins ExtraBold"/>
              </a:defRPr>
            </a:lvl3pPr>
            <a:lvl4pPr lvl="3" rtl="0" algn="ctr">
              <a:spcBef>
                <a:spcPts val="0"/>
              </a:spcBef>
              <a:spcAft>
                <a:spcPts val="0"/>
              </a:spcAft>
              <a:buClr>
                <a:schemeClr val="lt2"/>
              </a:buClr>
              <a:buSzPts val="11700"/>
              <a:buFont typeface="Poppins ExtraBold"/>
              <a:buNone/>
              <a:defRPr sz="11700">
                <a:solidFill>
                  <a:schemeClr val="lt2"/>
                </a:solidFill>
                <a:latin typeface="Poppins ExtraBold"/>
                <a:ea typeface="Poppins ExtraBold"/>
                <a:cs typeface="Poppins ExtraBold"/>
                <a:sym typeface="Poppins ExtraBold"/>
              </a:defRPr>
            </a:lvl4pPr>
            <a:lvl5pPr lvl="4" rtl="0" algn="ctr">
              <a:spcBef>
                <a:spcPts val="0"/>
              </a:spcBef>
              <a:spcAft>
                <a:spcPts val="0"/>
              </a:spcAft>
              <a:buClr>
                <a:schemeClr val="lt2"/>
              </a:buClr>
              <a:buSzPts val="11700"/>
              <a:buFont typeface="Poppins ExtraBold"/>
              <a:buNone/>
              <a:defRPr sz="11700">
                <a:solidFill>
                  <a:schemeClr val="lt2"/>
                </a:solidFill>
                <a:latin typeface="Poppins ExtraBold"/>
                <a:ea typeface="Poppins ExtraBold"/>
                <a:cs typeface="Poppins ExtraBold"/>
                <a:sym typeface="Poppins ExtraBold"/>
              </a:defRPr>
            </a:lvl5pPr>
            <a:lvl6pPr lvl="5" rtl="0" algn="ctr">
              <a:spcBef>
                <a:spcPts val="0"/>
              </a:spcBef>
              <a:spcAft>
                <a:spcPts val="0"/>
              </a:spcAft>
              <a:buClr>
                <a:schemeClr val="lt2"/>
              </a:buClr>
              <a:buSzPts val="11700"/>
              <a:buFont typeface="Poppins ExtraBold"/>
              <a:buNone/>
              <a:defRPr sz="11700">
                <a:solidFill>
                  <a:schemeClr val="lt2"/>
                </a:solidFill>
                <a:latin typeface="Poppins ExtraBold"/>
                <a:ea typeface="Poppins ExtraBold"/>
                <a:cs typeface="Poppins ExtraBold"/>
                <a:sym typeface="Poppins ExtraBold"/>
              </a:defRPr>
            </a:lvl6pPr>
            <a:lvl7pPr lvl="6" rtl="0" algn="ctr">
              <a:spcBef>
                <a:spcPts val="0"/>
              </a:spcBef>
              <a:spcAft>
                <a:spcPts val="0"/>
              </a:spcAft>
              <a:buClr>
                <a:schemeClr val="lt2"/>
              </a:buClr>
              <a:buSzPts val="11700"/>
              <a:buFont typeface="Poppins ExtraBold"/>
              <a:buNone/>
              <a:defRPr sz="11700">
                <a:solidFill>
                  <a:schemeClr val="lt2"/>
                </a:solidFill>
                <a:latin typeface="Poppins ExtraBold"/>
                <a:ea typeface="Poppins ExtraBold"/>
                <a:cs typeface="Poppins ExtraBold"/>
                <a:sym typeface="Poppins ExtraBold"/>
              </a:defRPr>
            </a:lvl7pPr>
            <a:lvl8pPr lvl="7" rtl="0" algn="ctr">
              <a:spcBef>
                <a:spcPts val="0"/>
              </a:spcBef>
              <a:spcAft>
                <a:spcPts val="0"/>
              </a:spcAft>
              <a:buClr>
                <a:schemeClr val="lt2"/>
              </a:buClr>
              <a:buSzPts val="11700"/>
              <a:buFont typeface="Poppins ExtraBold"/>
              <a:buNone/>
              <a:defRPr sz="11700">
                <a:solidFill>
                  <a:schemeClr val="lt2"/>
                </a:solidFill>
                <a:latin typeface="Poppins ExtraBold"/>
                <a:ea typeface="Poppins ExtraBold"/>
                <a:cs typeface="Poppins ExtraBold"/>
                <a:sym typeface="Poppins ExtraBold"/>
              </a:defRPr>
            </a:lvl8pPr>
            <a:lvl9pPr lvl="8" rtl="0" algn="ctr">
              <a:spcBef>
                <a:spcPts val="0"/>
              </a:spcBef>
              <a:spcAft>
                <a:spcPts val="0"/>
              </a:spcAft>
              <a:buClr>
                <a:schemeClr val="lt2"/>
              </a:buClr>
              <a:buSzPts val="11700"/>
              <a:buFont typeface="Poppins ExtraBold"/>
              <a:buNone/>
              <a:defRPr sz="11700">
                <a:solidFill>
                  <a:schemeClr val="lt2"/>
                </a:solidFill>
                <a:latin typeface="Poppins ExtraBold"/>
                <a:ea typeface="Poppins ExtraBold"/>
                <a:cs typeface="Poppins ExtraBold"/>
                <a:sym typeface="Poppins ExtraBold"/>
              </a:defRPr>
            </a:lvl9pPr>
          </a:lstStyle>
          <a:p>
            <a:r>
              <a:t>xx%</a:t>
            </a:r>
          </a:p>
        </p:txBody>
      </p:sp>
      <p:sp>
        <p:nvSpPr>
          <p:cNvPr id="2797" name="Google Shape;2797;p25"/>
          <p:cNvSpPr txBox="1"/>
          <p:nvPr>
            <p:ph idx="1" type="subTitle"/>
          </p:nvPr>
        </p:nvSpPr>
        <p:spPr>
          <a:xfrm>
            <a:off x="762603" y="2573800"/>
            <a:ext cx="2132700" cy="73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798" name="Google Shape;2798;p25"/>
          <p:cNvSpPr txBox="1"/>
          <p:nvPr>
            <p:ph hasCustomPrompt="1" idx="2" type="title"/>
          </p:nvPr>
        </p:nvSpPr>
        <p:spPr>
          <a:xfrm>
            <a:off x="3481506" y="1218625"/>
            <a:ext cx="2229300" cy="983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4300"/>
              <a:buFont typeface="Poppins ExtraBold"/>
              <a:buNone/>
              <a:defRPr sz="4300">
                <a:solidFill>
                  <a:schemeClr val="lt2"/>
                </a:solidFill>
                <a:latin typeface="Poppins ExtraBold"/>
                <a:ea typeface="Poppins ExtraBold"/>
                <a:cs typeface="Poppins ExtraBold"/>
                <a:sym typeface="Poppins ExtraBold"/>
              </a:defRPr>
            </a:lvl1pPr>
            <a:lvl2pPr lvl="1" rtl="0" algn="ctr">
              <a:spcBef>
                <a:spcPts val="0"/>
              </a:spcBef>
              <a:spcAft>
                <a:spcPts val="0"/>
              </a:spcAft>
              <a:buClr>
                <a:schemeClr val="lt2"/>
              </a:buClr>
              <a:buSzPts val="11700"/>
              <a:buFont typeface="Poppins ExtraBold"/>
              <a:buNone/>
              <a:defRPr sz="11700">
                <a:solidFill>
                  <a:schemeClr val="lt2"/>
                </a:solidFill>
                <a:latin typeface="Poppins ExtraBold"/>
                <a:ea typeface="Poppins ExtraBold"/>
                <a:cs typeface="Poppins ExtraBold"/>
                <a:sym typeface="Poppins ExtraBold"/>
              </a:defRPr>
            </a:lvl2pPr>
            <a:lvl3pPr lvl="2" rtl="0" algn="ctr">
              <a:spcBef>
                <a:spcPts val="0"/>
              </a:spcBef>
              <a:spcAft>
                <a:spcPts val="0"/>
              </a:spcAft>
              <a:buClr>
                <a:schemeClr val="lt2"/>
              </a:buClr>
              <a:buSzPts val="11700"/>
              <a:buFont typeface="Poppins ExtraBold"/>
              <a:buNone/>
              <a:defRPr sz="11700">
                <a:solidFill>
                  <a:schemeClr val="lt2"/>
                </a:solidFill>
                <a:latin typeface="Poppins ExtraBold"/>
                <a:ea typeface="Poppins ExtraBold"/>
                <a:cs typeface="Poppins ExtraBold"/>
                <a:sym typeface="Poppins ExtraBold"/>
              </a:defRPr>
            </a:lvl3pPr>
            <a:lvl4pPr lvl="3" rtl="0" algn="ctr">
              <a:spcBef>
                <a:spcPts val="0"/>
              </a:spcBef>
              <a:spcAft>
                <a:spcPts val="0"/>
              </a:spcAft>
              <a:buClr>
                <a:schemeClr val="lt2"/>
              </a:buClr>
              <a:buSzPts val="11700"/>
              <a:buFont typeface="Poppins ExtraBold"/>
              <a:buNone/>
              <a:defRPr sz="11700">
                <a:solidFill>
                  <a:schemeClr val="lt2"/>
                </a:solidFill>
                <a:latin typeface="Poppins ExtraBold"/>
                <a:ea typeface="Poppins ExtraBold"/>
                <a:cs typeface="Poppins ExtraBold"/>
                <a:sym typeface="Poppins ExtraBold"/>
              </a:defRPr>
            </a:lvl4pPr>
            <a:lvl5pPr lvl="4" rtl="0" algn="ctr">
              <a:spcBef>
                <a:spcPts val="0"/>
              </a:spcBef>
              <a:spcAft>
                <a:spcPts val="0"/>
              </a:spcAft>
              <a:buClr>
                <a:schemeClr val="lt2"/>
              </a:buClr>
              <a:buSzPts val="11700"/>
              <a:buFont typeface="Poppins ExtraBold"/>
              <a:buNone/>
              <a:defRPr sz="11700">
                <a:solidFill>
                  <a:schemeClr val="lt2"/>
                </a:solidFill>
                <a:latin typeface="Poppins ExtraBold"/>
                <a:ea typeface="Poppins ExtraBold"/>
                <a:cs typeface="Poppins ExtraBold"/>
                <a:sym typeface="Poppins ExtraBold"/>
              </a:defRPr>
            </a:lvl5pPr>
            <a:lvl6pPr lvl="5" rtl="0" algn="ctr">
              <a:spcBef>
                <a:spcPts val="0"/>
              </a:spcBef>
              <a:spcAft>
                <a:spcPts val="0"/>
              </a:spcAft>
              <a:buClr>
                <a:schemeClr val="lt2"/>
              </a:buClr>
              <a:buSzPts val="11700"/>
              <a:buFont typeface="Poppins ExtraBold"/>
              <a:buNone/>
              <a:defRPr sz="11700">
                <a:solidFill>
                  <a:schemeClr val="lt2"/>
                </a:solidFill>
                <a:latin typeface="Poppins ExtraBold"/>
                <a:ea typeface="Poppins ExtraBold"/>
                <a:cs typeface="Poppins ExtraBold"/>
                <a:sym typeface="Poppins ExtraBold"/>
              </a:defRPr>
            </a:lvl6pPr>
            <a:lvl7pPr lvl="6" rtl="0" algn="ctr">
              <a:spcBef>
                <a:spcPts val="0"/>
              </a:spcBef>
              <a:spcAft>
                <a:spcPts val="0"/>
              </a:spcAft>
              <a:buClr>
                <a:schemeClr val="lt2"/>
              </a:buClr>
              <a:buSzPts val="11700"/>
              <a:buFont typeface="Poppins ExtraBold"/>
              <a:buNone/>
              <a:defRPr sz="11700">
                <a:solidFill>
                  <a:schemeClr val="lt2"/>
                </a:solidFill>
                <a:latin typeface="Poppins ExtraBold"/>
                <a:ea typeface="Poppins ExtraBold"/>
                <a:cs typeface="Poppins ExtraBold"/>
                <a:sym typeface="Poppins ExtraBold"/>
              </a:defRPr>
            </a:lvl7pPr>
            <a:lvl8pPr lvl="7" rtl="0" algn="ctr">
              <a:spcBef>
                <a:spcPts val="0"/>
              </a:spcBef>
              <a:spcAft>
                <a:spcPts val="0"/>
              </a:spcAft>
              <a:buClr>
                <a:schemeClr val="lt2"/>
              </a:buClr>
              <a:buSzPts val="11700"/>
              <a:buFont typeface="Poppins ExtraBold"/>
              <a:buNone/>
              <a:defRPr sz="11700">
                <a:solidFill>
                  <a:schemeClr val="lt2"/>
                </a:solidFill>
                <a:latin typeface="Poppins ExtraBold"/>
                <a:ea typeface="Poppins ExtraBold"/>
                <a:cs typeface="Poppins ExtraBold"/>
                <a:sym typeface="Poppins ExtraBold"/>
              </a:defRPr>
            </a:lvl8pPr>
            <a:lvl9pPr lvl="8" rtl="0" algn="ctr">
              <a:spcBef>
                <a:spcPts val="0"/>
              </a:spcBef>
              <a:spcAft>
                <a:spcPts val="0"/>
              </a:spcAft>
              <a:buClr>
                <a:schemeClr val="lt2"/>
              </a:buClr>
              <a:buSzPts val="11700"/>
              <a:buFont typeface="Poppins ExtraBold"/>
              <a:buNone/>
              <a:defRPr sz="11700">
                <a:solidFill>
                  <a:schemeClr val="lt2"/>
                </a:solidFill>
                <a:latin typeface="Poppins ExtraBold"/>
                <a:ea typeface="Poppins ExtraBold"/>
                <a:cs typeface="Poppins ExtraBold"/>
                <a:sym typeface="Poppins ExtraBold"/>
              </a:defRPr>
            </a:lvl9pPr>
          </a:lstStyle>
          <a:p>
            <a:r>
              <a:t>xx%</a:t>
            </a:r>
          </a:p>
        </p:txBody>
      </p:sp>
      <p:sp>
        <p:nvSpPr>
          <p:cNvPr id="2799" name="Google Shape;2799;p25"/>
          <p:cNvSpPr txBox="1"/>
          <p:nvPr>
            <p:ph idx="3" type="subTitle"/>
          </p:nvPr>
        </p:nvSpPr>
        <p:spPr>
          <a:xfrm>
            <a:off x="3529810" y="2650000"/>
            <a:ext cx="2132700" cy="73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
        <p:nvSpPr>
          <p:cNvPr id="2800" name="Google Shape;2800;p25"/>
          <p:cNvSpPr txBox="1"/>
          <p:nvPr>
            <p:ph hasCustomPrompt="1" idx="4" type="title"/>
          </p:nvPr>
        </p:nvSpPr>
        <p:spPr>
          <a:xfrm>
            <a:off x="6200412" y="1218625"/>
            <a:ext cx="2229300" cy="9837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2"/>
              </a:buClr>
              <a:buSzPts val="4300"/>
              <a:buFont typeface="Poppins ExtraBold"/>
              <a:buNone/>
              <a:defRPr sz="4300">
                <a:solidFill>
                  <a:schemeClr val="lt2"/>
                </a:solidFill>
                <a:latin typeface="Poppins ExtraBold"/>
                <a:ea typeface="Poppins ExtraBold"/>
                <a:cs typeface="Poppins ExtraBold"/>
                <a:sym typeface="Poppins ExtraBold"/>
              </a:defRPr>
            </a:lvl1pPr>
            <a:lvl2pPr lvl="1" rtl="0" algn="ctr">
              <a:spcBef>
                <a:spcPts val="0"/>
              </a:spcBef>
              <a:spcAft>
                <a:spcPts val="0"/>
              </a:spcAft>
              <a:buClr>
                <a:schemeClr val="lt2"/>
              </a:buClr>
              <a:buSzPts val="11700"/>
              <a:buFont typeface="Poppins ExtraBold"/>
              <a:buNone/>
              <a:defRPr sz="11700">
                <a:solidFill>
                  <a:schemeClr val="lt2"/>
                </a:solidFill>
                <a:latin typeface="Poppins ExtraBold"/>
                <a:ea typeface="Poppins ExtraBold"/>
                <a:cs typeface="Poppins ExtraBold"/>
                <a:sym typeface="Poppins ExtraBold"/>
              </a:defRPr>
            </a:lvl2pPr>
            <a:lvl3pPr lvl="2" rtl="0" algn="ctr">
              <a:spcBef>
                <a:spcPts val="0"/>
              </a:spcBef>
              <a:spcAft>
                <a:spcPts val="0"/>
              </a:spcAft>
              <a:buClr>
                <a:schemeClr val="lt2"/>
              </a:buClr>
              <a:buSzPts val="11700"/>
              <a:buFont typeface="Poppins ExtraBold"/>
              <a:buNone/>
              <a:defRPr sz="11700">
                <a:solidFill>
                  <a:schemeClr val="lt2"/>
                </a:solidFill>
                <a:latin typeface="Poppins ExtraBold"/>
                <a:ea typeface="Poppins ExtraBold"/>
                <a:cs typeface="Poppins ExtraBold"/>
                <a:sym typeface="Poppins ExtraBold"/>
              </a:defRPr>
            </a:lvl3pPr>
            <a:lvl4pPr lvl="3" rtl="0" algn="ctr">
              <a:spcBef>
                <a:spcPts val="0"/>
              </a:spcBef>
              <a:spcAft>
                <a:spcPts val="0"/>
              </a:spcAft>
              <a:buClr>
                <a:schemeClr val="lt2"/>
              </a:buClr>
              <a:buSzPts val="11700"/>
              <a:buFont typeface="Poppins ExtraBold"/>
              <a:buNone/>
              <a:defRPr sz="11700">
                <a:solidFill>
                  <a:schemeClr val="lt2"/>
                </a:solidFill>
                <a:latin typeface="Poppins ExtraBold"/>
                <a:ea typeface="Poppins ExtraBold"/>
                <a:cs typeface="Poppins ExtraBold"/>
                <a:sym typeface="Poppins ExtraBold"/>
              </a:defRPr>
            </a:lvl4pPr>
            <a:lvl5pPr lvl="4" rtl="0" algn="ctr">
              <a:spcBef>
                <a:spcPts val="0"/>
              </a:spcBef>
              <a:spcAft>
                <a:spcPts val="0"/>
              </a:spcAft>
              <a:buClr>
                <a:schemeClr val="lt2"/>
              </a:buClr>
              <a:buSzPts val="11700"/>
              <a:buFont typeface="Poppins ExtraBold"/>
              <a:buNone/>
              <a:defRPr sz="11700">
                <a:solidFill>
                  <a:schemeClr val="lt2"/>
                </a:solidFill>
                <a:latin typeface="Poppins ExtraBold"/>
                <a:ea typeface="Poppins ExtraBold"/>
                <a:cs typeface="Poppins ExtraBold"/>
                <a:sym typeface="Poppins ExtraBold"/>
              </a:defRPr>
            </a:lvl5pPr>
            <a:lvl6pPr lvl="5" rtl="0" algn="ctr">
              <a:spcBef>
                <a:spcPts val="0"/>
              </a:spcBef>
              <a:spcAft>
                <a:spcPts val="0"/>
              </a:spcAft>
              <a:buClr>
                <a:schemeClr val="lt2"/>
              </a:buClr>
              <a:buSzPts val="11700"/>
              <a:buFont typeface="Poppins ExtraBold"/>
              <a:buNone/>
              <a:defRPr sz="11700">
                <a:solidFill>
                  <a:schemeClr val="lt2"/>
                </a:solidFill>
                <a:latin typeface="Poppins ExtraBold"/>
                <a:ea typeface="Poppins ExtraBold"/>
                <a:cs typeface="Poppins ExtraBold"/>
                <a:sym typeface="Poppins ExtraBold"/>
              </a:defRPr>
            </a:lvl6pPr>
            <a:lvl7pPr lvl="6" rtl="0" algn="ctr">
              <a:spcBef>
                <a:spcPts val="0"/>
              </a:spcBef>
              <a:spcAft>
                <a:spcPts val="0"/>
              </a:spcAft>
              <a:buClr>
                <a:schemeClr val="lt2"/>
              </a:buClr>
              <a:buSzPts val="11700"/>
              <a:buFont typeface="Poppins ExtraBold"/>
              <a:buNone/>
              <a:defRPr sz="11700">
                <a:solidFill>
                  <a:schemeClr val="lt2"/>
                </a:solidFill>
                <a:latin typeface="Poppins ExtraBold"/>
                <a:ea typeface="Poppins ExtraBold"/>
                <a:cs typeface="Poppins ExtraBold"/>
                <a:sym typeface="Poppins ExtraBold"/>
              </a:defRPr>
            </a:lvl7pPr>
            <a:lvl8pPr lvl="7" rtl="0" algn="ctr">
              <a:spcBef>
                <a:spcPts val="0"/>
              </a:spcBef>
              <a:spcAft>
                <a:spcPts val="0"/>
              </a:spcAft>
              <a:buClr>
                <a:schemeClr val="lt2"/>
              </a:buClr>
              <a:buSzPts val="11700"/>
              <a:buFont typeface="Poppins ExtraBold"/>
              <a:buNone/>
              <a:defRPr sz="11700">
                <a:solidFill>
                  <a:schemeClr val="lt2"/>
                </a:solidFill>
                <a:latin typeface="Poppins ExtraBold"/>
                <a:ea typeface="Poppins ExtraBold"/>
                <a:cs typeface="Poppins ExtraBold"/>
                <a:sym typeface="Poppins ExtraBold"/>
              </a:defRPr>
            </a:lvl8pPr>
            <a:lvl9pPr lvl="8" rtl="0" algn="ctr">
              <a:spcBef>
                <a:spcPts val="0"/>
              </a:spcBef>
              <a:spcAft>
                <a:spcPts val="0"/>
              </a:spcAft>
              <a:buClr>
                <a:schemeClr val="lt2"/>
              </a:buClr>
              <a:buSzPts val="11700"/>
              <a:buFont typeface="Poppins ExtraBold"/>
              <a:buNone/>
              <a:defRPr sz="11700">
                <a:solidFill>
                  <a:schemeClr val="lt2"/>
                </a:solidFill>
                <a:latin typeface="Poppins ExtraBold"/>
                <a:ea typeface="Poppins ExtraBold"/>
                <a:cs typeface="Poppins ExtraBold"/>
                <a:sym typeface="Poppins ExtraBold"/>
              </a:defRPr>
            </a:lvl9pPr>
          </a:lstStyle>
          <a:p>
            <a:r>
              <a:t>xx%</a:t>
            </a:r>
          </a:p>
        </p:txBody>
      </p:sp>
      <p:sp>
        <p:nvSpPr>
          <p:cNvPr id="2801" name="Google Shape;2801;p25"/>
          <p:cNvSpPr txBox="1"/>
          <p:nvPr>
            <p:ph idx="5" type="subTitle"/>
          </p:nvPr>
        </p:nvSpPr>
        <p:spPr>
          <a:xfrm>
            <a:off x="6248716" y="2573800"/>
            <a:ext cx="2132700" cy="738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grpSp>
        <p:nvGrpSpPr>
          <p:cNvPr id="2802" name="Google Shape;2802;p25"/>
          <p:cNvGrpSpPr/>
          <p:nvPr/>
        </p:nvGrpSpPr>
        <p:grpSpPr>
          <a:xfrm>
            <a:off x="-1771229" y="3446954"/>
            <a:ext cx="5590592" cy="2521477"/>
            <a:chOff x="5619200" y="4458200"/>
            <a:chExt cx="1647150" cy="742900"/>
          </a:xfrm>
        </p:grpSpPr>
        <p:sp>
          <p:nvSpPr>
            <p:cNvPr id="2803" name="Google Shape;2803;p25"/>
            <p:cNvSpPr/>
            <p:nvPr/>
          </p:nvSpPr>
          <p:spPr>
            <a:xfrm>
              <a:off x="5619200" y="4458200"/>
              <a:ext cx="1647150" cy="690850"/>
            </a:xfrm>
            <a:custGeom>
              <a:rect b="b" l="l" r="r" t="t"/>
              <a:pathLst>
                <a:path extrusionOk="0" h="27634" w="65886">
                  <a:moveTo>
                    <a:pt x="22214" y="1"/>
                  </a:moveTo>
                  <a:cubicBezTo>
                    <a:pt x="20532" y="1"/>
                    <a:pt x="18847" y="281"/>
                    <a:pt x="17278" y="833"/>
                  </a:cubicBezTo>
                  <a:cubicBezTo>
                    <a:pt x="12222" y="2632"/>
                    <a:pt x="8251" y="6758"/>
                    <a:pt x="5677" y="11442"/>
                  </a:cubicBezTo>
                  <a:cubicBezTo>
                    <a:pt x="3071" y="16126"/>
                    <a:pt x="1706" y="21399"/>
                    <a:pt x="465" y="26610"/>
                  </a:cubicBezTo>
                  <a:lnTo>
                    <a:pt x="0" y="26951"/>
                  </a:lnTo>
                  <a:cubicBezTo>
                    <a:pt x="5568" y="25612"/>
                    <a:pt x="11272" y="25199"/>
                    <a:pt x="17004" y="25199"/>
                  </a:cubicBezTo>
                  <a:cubicBezTo>
                    <a:pt x="21491" y="25199"/>
                    <a:pt x="25994" y="25452"/>
                    <a:pt x="30461" y="25711"/>
                  </a:cubicBezTo>
                  <a:lnTo>
                    <a:pt x="65079" y="27634"/>
                  </a:lnTo>
                  <a:cubicBezTo>
                    <a:pt x="65513" y="23291"/>
                    <a:pt x="65885" y="18762"/>
                    <a:pt x="64179" y="14730"/>
                  </a:cubicBezTo>
                  <a:cubicBezTo>
                    <a:pt x="62763" y="11347"/>
                    <a:pt x="59330" y="8541"/>
                    <a:pt x="55791" y="8541"/>
                  </a:cubicBezTo>
                  <a:cubicBezTo>
                    <a:pt x="55143" y="8541"/>
                    <a:pt x="54492" y="8635"/>
                    <a:pt x="53850" y="8836"/>
                  </a:cubicBezTo>
                  <a:cubicBezTo>
                    <a:pt x="50810" y="9798"/>
                    <a:pt x="48793" y="12807"/>
                    <a:pt x="45847" y="14016"/>
                  </a:cubicBezTo>
                  <a:cubicBezTo>
                    <a:pt x="44931" y="14378"/>
                    <a:pt x="43968" y="14557"/>
                    <a:pt x="43010" y="14557"/>
                  </a:cubicBezTo>
                  <a:cubicBezTo>
                    <a:pt x="41501" y="14557"/>
                    <a:pt x="40002" y="14113"/>
                    <a:pt x="38712" y="13241"/>
                  </a:cubicBezTo>
                  <a:cubicBezTo>
                    <a:pt x="35579" y="11131"/>
                    <a:pt x="34525" y="7006"/>
                    <a:pt x="32043" y="4152"/>
                  </a:cubicBezTo>
                  <a:cubicBezTo>
                    <a:pt x="29611" y="1358"/>
                    <a:pt x="25918" y="1"/>
                    <a:pt x="22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25"/>
            <p:cNvSpPr/>
            <p:nvPr/>
          </p:nvSpPr>
          <p:spPr>
            <a:xfrm>
              <a:off x="5706150" y="4536325"/>
              <a:ext cx="1477225" cy="645250"/>
            </a:xfrm>
            <a:custGeom>
              <a:rect b="b" l="l" r="r" t="t"/>
              <a:pathLst>
                <a:path extrusionOk="0" h="25810" w="59089">
                  <a:moveTo>
                    <a:pt x="17943" y="1"/>
                  </a:moveTo>
                  <a:cubicBezTo>
                    <a:pt x="14845" y="1"/>
                    <a:pt x="11730" y="1372"/>
                    <a:pt x="9457" y="3416"/>
                  </a:cubicBezTo>
                  <a:cubicBezTo>
                    <a:pt x="3905" y="8441"/>
                    <a:pt x="1454" y="16847"/>
                    <a:pt x="27" y="23919"/>
                  </a:cubicBezTo>
                  <a:cubicBezTo>
                    <a:pt x="0" y="24028"/>
                    <a:pt x="98" y="24077"/>
                    <a:pt x="219" y="24077"/>
                  </a:cubicBezTo>
                  <a:cubicBezTo>
                    <a:pt x="375" y="24077"/>
                    <a:pt x="568" y="23997"/>
                    <a:pt x="586" y="23857"/>
                  </a:cubicBezTo>
                  <a:lnTo>
                    <a:pt x="586" y="23888"/>
                  </a:lnTo>
                  <a:cubicBezTo>
                    <a:pt x="1857" y="17684"/>
                    <a:pt x="3874" y="10891"/>
                    <a:pt x="7875" y="5804"/>
                  </a:cubicBezTo>
                  <a:cubicBezTo>
                    <a:pt x="10223" y="2806"/>
                    <a:pt x="14226" y="397"/>
                    <a:pt x="18067" y="397"/>
                  </a:cubicBezTo>
                  <a:cubicBezTo>
                    <a:pt x="20265" y="397"/>
                    <a:pt x="22410" y="1186"/>
                    <a:pt x="24160" y="3105"/>
                  </a:cubicBezTo>
                  <a:cubicBezTo>
                    <a:pt x="27014" y="6238"/>
                    <a:pt x="27293" y="11574"/>
                    <a:pt x="31388" y="13652"/>
                  </a:cubicBezTo>
                  <a:cubicBezTo>
                    <a:pt x="32890" y="14422"/>
                    <a:pt x="34450" y="14733"/>
                    <a:pt x="36021" y="14733"/>
                  </a:cubicBezTo>
                  <a:cubicBezTo>
                    <a:pt x="39447" y="14733"/>
                    <a:pt x="42926" y="13256"/>
                    <a:pt x="45967" y="11853"/>
                  </a:cubicBezTo>
                  <a:cubicBezTo>
                    <a:pt x="47522" y="11132"/>
                    <a:pt x="49125" y="10690"/>
                    <a:pt x="50634" y="10690"/>
                  </a:cubicBezTo>
                  <a:cubicBezTo>
                    <a:pt x="52827" y="10690"/>
                    <a:pt x="54825" y="11623"/>
                    <a:pt x="56203" y="13993"/>
                  </a:cubicBezTo>
                  <a:cubicBezTo>
                    <a:pt x="58251" y="17591"/>
                    <a:pt x="57537" y="21810"/>
                    <a:pt x="56855" y="25625"/>
                  </a:cubicBezTo>
                  <a:cubicBezTo>
                    <a:pt x="56826" y="25753"/>
                    <a:pt x="56934" y="25809"/>
                    <a:pt x="57062" y="25809"/>
                  </a:cubicBezTo>
                  <a:cubicBezTo>
                    <a:pt x="57214" y="25809"/>
                    <a:pt x="57396" y="25729"/>
                    <a:pt x="57413" y="25594"/>
                  </a:cubicBezTo>
                  <a:cubicBezTo>
                    <a:pt x="58344" y="20445"/>
                    <a:pt x="59088" y="12039"/>
                    <a:pt x="52419" y="10302"/>
                  </a:cubicBezTo>
                  <a:cubicBezTo>
                    <a:pt x="51875" y="10154"/>
                    <a:pt x="51331" y="10089"/>
                    <a:pt x="50790" y="10089"/>
                  </a:cubicBezTo>
                  <a:cubicBezTo>
                    <a:pt x="48831" y="10089"/>
                    <a:pt x="46904" y="10940"/>
                    <a:pt x="45129" y="11791"/>
                  </a:cubicBezTo>
                  <a:cubicBezTo>
                    <a:pt x="42363" y="13107"/>
                    <a:pt x="39371" y="14279"/>
                    <a:pt x="36316" y="14279"/>
                  </a:cubicBezTo>
                  <a:cubicBezTo>
                    <a:pt x="35125" y="14279"/>
                    <a:pt x="33923" y="14101"/>
                    <a:pt x="32722" y="13683"/>
                  </a:cubicBezTo>
                  <a:cubicBezTo>
                    <a:pt x="26983" y="11729"/>
                    <a:pt x="27572" y="3757"/>
                    <a:pt x="22361" y="1058"/>
                  </a:cubicBezTo>
                  <a:cubicBezTo>
                    <a:pt x="20959" y="326"/>
                    <a:pt x="19453" y="1"/>
                    <a:pt x="1794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25"/>
            <p:cNvSpPr/>
            <p:nvPr/>
          </p:nvSpPr>
          <p:spPr>
            <a:xfrm>
              <a:off x="5813125" y="4656950"/>
              <a:ext cx="1320600" cy="525400"/>
            </a:xfrm>
            <a:custGeom>
              <a:rect b="b" l="l" r="r" t="t"/>
              <a:pathLst>
                <a:path extrusionOk="0" h="21016" w="52824">
                  <a:moveTo>
                    <a:pt x="12103" y="0"/>
                  </a:moveTo>
                  <a:cubicBezTo>
                    <a:pt x="10659" y="0"/>
                    <a:pt x="9171" y="529"/>
                    <a:pt x="7753" y="1693"/>
                  </a:cubicBezTo>
                  <a:cubicBezTo>
                    <a:pt x="5488" y="3523"/>
                    <a:pt x="4279" y="6407"/>
                    <a:pt x="3193" y="9044"/>
                  </a:cubicBezTo>
                  <a:cubicBezTo>
                    <a:pt x="1859" y="12394"/>
                    <a:pt x="804" y="15868"/>
                    <a:pt x="29" y="19405"/>
                  </a:cubicBezTo>
                  <a:cubicBezTo>
                    <a:pt x="1" y="19532"/>
                    <a:pt x="108" y="19588"/>
                    <a:pt x="236" y="19588"/>
                  </a:cubicBezTo>
                  <a:cubicBezTo>
                    <a:pt x="389" y="19588"/>
                    <a:pt x="570" y="19508"/>
                    <a:pt x="587" y="19374"/>
                  </a:cubicBezTo>
                  <a:cubicBezTo>
                    <a:pt x="1394" y="15620"/>
                    <a:pt x="2542" y="11991"/>
                    <a:pt x="4030" y="8455"/>
                  </a:cubicBezTo>
                  <a:cubicBezTo>
                    <a:pt x="5457" y="5043"/>
                    <a:pt x="7536" y="762"/>
                    <a:pt x="11723" y="359"/>
                  </a:cubicBezTo>
                  <a:cubicBezTo>
                    <a:pt x="11913" y="339"/>
                    <a:pt x="12099" y="330"/>
                    <a:pt x="12280" y="330"/>
                  </a:cubicBezTo>
                  <a:cubicBezTo>
                    <a:pt x="15886" y="330"/>
                    <a:pt x="17796" y="4030"/>
                    <a:pt x="19509" y="6718"/>
                  </a:cubicBezTo>
                  <a:cubicBezTo>
                    <a:pt x="20905" y="8920"/>
                    <a:pt x="22487" y="10595"/>
                    <a:pt x="24937" y="11557"/>
                  </a:cubicBezTo>
                  <a:cubicBezTo>
                    <a:pt x="26989" y="12342"/>
                    <a:pt x="29212" y="12714"/>
                    <a:pt x="31449" y="12714"/>
                  </a:cubicBezTo>
                  <a:cubicBezTo>
                    <a:pt x="34690" y="12714"/>
                    <a:pt x="37962" y="11934"/>
                    <a:pt x="40788" y="10502"/>
                  </a:cubicBezTo>
                  <a:cubicBezTo>
                    <a:pt x="42308" y="9727"/>
                    <a:pt x="43735" y="8610"/>
                    <a:pt x="45441" y="8238"/>
                  </a:cubicBezTo>
                  <a:cubicBezTo>
                    <a:pt x="45768" y="8169"/>
                    <a:pt x="46083" y="8136"/>
                    <a:pt x="46386" y="8136"/>
                  </a:cubicBezTo>
                  <a:cubicBezTo>
                    <a:pt x="48126" y="8136"/>
                    <a:pt x="49471" y="9218"/>
                    <a:pt x="50342" y="10750"/>
                  </a:cubicBezTo>
                  <a:cubicBezTo>
                    <a:pt x="52017" y="13759"/>
                    <a:pt x="51862" y="17605"/>
                    <a:pt x="51025" y="20831"/>
                  </a:cubicBezTo>
                  <a:cubicBezTo>
                    <a:pt x="50996" y="20959"/>
                    <a:pt x="51104" y="21015"/>
                    <a:pt x="51235" y="21015"/>
                  </a:cubicBezTo>
                  <a:cubicBezTo>
                    <a:pt x="51391" y="21015"/>
                    <a:pt x="51580" y="20935"/>
                    <a:pt x="51614" y="20800"/>
                  </a:cubicBezTo>
                  <a:cubicBezTo>
                    <a:pt x="52576" y="16985"/>
                    <a:pt x="52824" y="10037"/>
                    <a:pt x="48388" y="8083"/>
                  </a:cubicBezTo>
                  <a:cubicBezTo>
                    <a:pt x="47798" y="7821"/>
                    <a:pt x="47205" y="7711"/>
                    <a:pt x="46617" y="7711"/>
                  </a:cubicBezTo>
                  <a:cubicBezTo>
                    <a:pt x="45318" y="7711"/>
                    <a:pt x="44041" y="8249"/>
                    <a:pt x="42867" y="8889"/>
                  </a:cubicBezTo>
                  <a:cubicBezTo>
                    <a:pt x="39858" y="10471"/>
                    <a:pt x="37035" y="11836"/>
                    <a:pt x="33623" y="12177"/>
                  </a:cubicBezTo>
                  <a:cubicBezTo>
                    <a:pt x="32943" y="12241"/>
                    <a:pt x="32241" y="12276"/>
                    <a:pt x="31531" y="12276"/>
                  </a:cubicBezTo>
                  <a:cubicBezTo>
                    <a:pt x="28808" y="12276"/>
                    <a:pt x="25954" y="11762"/>
                    <a:pt x="23666" y="10409"/>
                  </a:cubicBezTo>
                  <a:cubicBezTo>
                    <a:pt x="20967" y="8796"/>
                    <a:pt x="19850" y="5880"/>
                    <a:pt x="18082" y="3461"/>
                  </a:cubicBezTo>
                  <a:cubicBezTo>
                    <a:pt x="16494" y="1287"/>
                    <a:pt x="14354" y="0"/>
                    <a:pt x="1210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25"/>
            <p:cNvSpPr/>
            <p:nvPr/>
          </p:nvSpPr>
          <p:spPr>
            <a:xfrm>
              <a:off x="5873650" y="4751150"/>
              <a:ext cx="1188750" cy="437925"/>
            </a:xfrm>
            <a:custGeom>
              <a:rect b="b" l="l" r="r" t="t"/>
              <a:pathLst>
                <a:path extrusionOk="0" h="17517" w="47550">
                  <a:moveTo>
                    <a:pt x="9521" y="1"/>
                  </a:moveTo>
                  <a:cubicBezTo>
                    <a:pt x="9160" y="1"/>
                    <a:pt x="8777" y="70"/>
                    <a:pt x="8372" y="220"/>
                  </a:cubicBezTo>
                  <a:cubicBezTo>
                    <a:pt x="6107" y="1089"/>
                    <a:pt x="4556" y="3911"/>
                    <a:pt x="3440" y="5897"/>
                  </a:cubicBezTo>
                  <a:cubicBezTo>
                    <a:pt x="1796" y="8812"/>
                    <a:pt x="648" y="12007"/>
                    <a:pt x="27" y="15326"/>
                  </a:cubicBezTo>
                  <a:cubicBezTo>
                    <a:pt x="0" y="15449"/>
                    <a:pt x="99" y="15500"/>
                    <a:pt x="220" y="15500"/>
                  </a:cubicBezTo>
                  <a:cubicBezTo>
                    <a:pt x="375" y="15500"/>
                    <a:pt x="568" y="15417"/>
                    <a:pt x="586" y="15295"/>
                  </a:cubicBezTo>
                  <a:cubicBezTo>
                    <a:pt x="1175" y="12224"/>
                    <a:pt x="2199" y="9278"/>
                    <a:pt x="3657" y="6517"/>
                  </a:cubicBezTo>
                  <a:cubicBezTo>
                    <a:pt x="4685" y="4624"/>
                    <a:pt x="7191" y="497"/>
                    <a:pt x="9585" y="497"/>
                  </a:cubicBezTo>
                  <a:cubicBezTo>
                    <a:pt x="10369" y="497"/>
                    <a:pt x="11142" y="940"/>
                    <a:pt x="11846" y="2050"/>
                  </a:cubicBezTo>
                  <a:cubicBezTo>
                    <a:pt x="13118" y="4035"/>
                    <a:pt x="13645" y="6176"/>
                    <a:pt x="15382" y="7913"/>
                  </a:cubicBezTo>
                  <a:cubicBezTo>
                    <a:pt x="16809" y="9278"/>
                    <a:pt x="18484" y="10363"/>
                    <a:pt x="20345" y="11077"/>
                  </a:cubicBezTo>
                  <a:cubicBezTo>
                    <a:pt x="22756" y="12044"/>
                    <a:pt x="25362" y="12482"/>
                    <a:pt x="27974" y="12482"/>
                  </a:cubicBezTo>
                  <a:cubicBezTo>
                    <a:pt x="30136" y="12482"/>
                    <a:pt x="32302" y="12183"/>
                    <a:pt x="34366" y="11635"/>
                  </a:cubicBezTo>
                  <a:cubicBezTo>
                    <a:pt x="35483" y="11356"/>
                    <a:pt x="36568" y="10984"/>
                    <a:pt x="37654" y="10549"/>
                  </a:cubicBezTo>
                  <a:cubicBezTo>
                    <a:pt x="38998" y="9989"/>
                    <a:pt x="41480" y="8317"/>
                    <a:pt x="43091" y="8317"/>
                  </a:cubicBezTo>
                  <a:cubicBezTo>
                    <a:pt x="43265" y="8317"/>
                    <a:pt x="43428" y="8336"/>
                    <a:pt x="43579" y="8378"/>
                  </a:cubicBezTo>
                  <a:cubicBezTo>
                    <a:pt x="47115" y="9464"/>
                    <a:pt x="46556" y="14613"/>
                    <a:pt x="46091" y="17343"/>
                  </a:cubicBezTo>
                  <a:cubicBezTo>
                    <a:pt x="46078" y="17465"/>
                    <a:pt x="46178" y="17516"/>
                    <a:pt x="46297" y="17516"/>
                  </a:cubicBezTo>
                  <a:cubicBezTo>
                    <a:pt x="46449" y="17516"/>
                    <a:pt x="46632" y="17433"/>
                    <a:pt x="46649" y="17312"/>
                  </a:cubicBezTo>
                  <a:cubicBezTo>
                    <a:pt x="47115" y="14675"/>
                    <a:pt x="47549" y="10953"/>
                    <a:pt x="45378" y="8936"/>
                  </a:cubicBezTo>
                  <a:cubicBezTo>
                    <a:pt x="44616" y="8219"/>
                    <a:pt x="43841" y="7937"/>
                    <a:pt x="43056" y="7937"/>
                  </a:cubicBezTo>
                  <a:cubicBezTo>
                    <a:pt x="42177" y="7937"/>
                    <a:pt x="41284" y="8290"/>
                    <a:pt x="40384" y="8781"/>
                  </a:cubicBezTo>
                  <a:cubicBezTo>
                    <a:pt x="36658" y="10818"/>
                    <a:pt x="32257" y="12103"/>
                    <a:pt x="27923" y="12103"/>
                  </a:cubicBezTo>
                  <a:cubicBezTo>
                    <a:pt x="24536" y="12103"/>
                    <a:pt x="21189" y="11318"/>
                    <a:pt x="18236" y="9495"/>
                  </a:cubicBezTo>
                  <a:cubicBezTo>
                    <a:pt x="16933" y="8688"/>
                    <a:pt x="15754" y="7665"/>
                    <a:pt x="14824" y="6424"/>
                  </a:cubicBezTo>
                  <a:cubicBezTo>
                    <a:pt x="13862" y="5152"/>
                    <a:pt x="13397" y="3663"/>
                    <a:pt x="12621" y="2267"/>
                  </a:cubicBezTo>
                  <a:cubicBezTo>
                    <a:pt x="11911" y="970"/>
                    <a:pt x="10873" y="1"/>
                    <a:pt x="952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25"/>
            <p:cNvSpPr/>
            <p:nvPr/>
          </p:nvSpPr>
          <p:spPr>
            <a:xfrm>
              <a:off x="5987550" y="4937050"/>
              <a:ext cx="1010475" cy="264050"/>
            </a:xfrm>
            <a:custGeom>
              <a:rect b="b" l="l" r="r" t="t"/>
              <a:pathLst>
                <a:path extrusionOk="0" h="10562" w="40419">
                  <a:moveTo>
                    <a:pt x="5814" y="0"/>
                  </a:moveTo>
                  <a:cubicBezTo>
                    <a:pt x="5718" y="0"/>
                    <a:pt x="5621" y="4"/>
                    <a:pt x="5522" y="11"/>
                  </a:cubicBezTo>
                  <a:cubicBezTo>
                    <a:pt x="1396" y="291"/>
                    <a:pt x="217" y="4695"/>
                    <a:pt x="0" y="8107"/>
                  </a:cubicBezTo>
                  <a:cubicBezTo>
                    <a:pt x="0" y="8136"/>
                    <a:pt x="54" y="8150"/>
                    <a:pt x="128" y="8150"/>
                  </a:cubicBezTo>
                  <a:cubicBezTo>
                    <a:pt x="292" y="8150"/>
                    <a:pt x="559" y="8081"/>
                    <a:pt x="559" y="7952"/>
                  </a:cubicBezTo>
                  <a:cubicBezTo>
                    <a:pt x="714" y="5781"/>
                    <a:pt x="993" y="3113"/>
                    <a:pt x="2699" y="1531"/>
                  </a:cubicBezTo>
                  <a:cubicBezTo>
                    <a:pt x="3123" y="1083"/>
                    <a:pt x="3706" y="835"/>
                    <a:pt x="4305" y="835"/>
                  </a:cubicBezTo>
                  <a:cubicBezTo>
                    <a:pt x="4452" y="835"/>
                    <a:pt x="4600" y="849"/>
                    <a:pt x="4746" y="880"/>
                  </a:cubicBezTo>
                  <a:cubicBezTo>
                    <a:pt x="5252" y="543"/>
                    <a:pt x="5736" y="372"/>
                    <a:pt x="6204" y="372"/>
                  </a:cubicBezTo>
                  <a:cubicBezTo>
                    <a:pt x="6683" y="372"/>
                    <a:pt x="7145" y="550"/>
                    <a:pt x="7600" y="911"/>
                  </a:cubicBezTo>
                  <a:cubicBezTo>
                    <a:pt x="7941" y="1097"/>
                    <a:pt x="8282" y="1345"/>
                    <a:pt x="8593" y="1624"/>
                  </a:cubicBezTo>
                  <a:cubicBezTo>
                    <a:pt x="9368" y="2245"/>
                    <a:pt x="10082" y="2958"/>
                    <a:pt x="10888" y="3579"/>
                  </a:cubicBezTo>
                  <a:cubicBezTo>
                    <a:pt x="14727" y="6452"/>
                    <a:pt x="19362" y="7977"/>
                    <a:pt x="24064" y="7977"/>
                  </a:cubicBezTo>
                  <a:cubicBezTo>
                    <a:pt x="25859" y="7977"/>
                    <a:pt x="27664" y="7755"/>
                    <a:pt x="29438" y="7301"/>
                  </a:cubicBezTo>
                  <a:cubicBezTo>
                    <a:pt x="30306" y="7084"/>
                    <a:pt x="31144" y="6774"/>
                    <a:pt x="31981" y="6494"/>
                  </a:cubicBezTo>
                  <a:cubicBezTo>
                    <a:pt x="32540" y="6277"/>
                    <a:pt x="33067" y="6091"/>
                    <a:pt x="33594" y="5905"/>
                  </a:cubicBezTo>
                  <a:cubicBezTo>
                    <a:pt x="34508" y="5609"/>
                    <a:pt x="35835" y="5194"/>
                    <a:pt x="36917" y="5194"/>
                  </a:cubicBezTo>
                  <a:cubicBezTo>
                    <a:pt x="37194" y="5194"/>
                    <a:pt x="37455" y="5222"/>
                    <a:pt x="37689" y="5285"/>
                  </a:cubicBezTo>
                  <a:cubicBezTo>
                    <a:pt x="39984" y="5874"/>
                    <a:pt x="39426" y="8883"/>
                    <a:pt x="38992" y="10496"/>
                  </a:cubicBezTo>
                  <a:cubicBezTo>
                    <a:pt x="38980" y="10541"/>
                    <a:pt x="39044" y="10562"/>
                    <a:pt x="39132" y="10562"/>
                  </a:cubicBezTo>
                  <a:cubicBezTo>
                    <a:pt x="39285" y="10562"/>
                    <a:pt x="39511" y="10501"/>
                    <a:pt x="39550" y="10403"/>
                  </a:cubicBezTo>
                  <a:cubicBezTo>
                    <a:pt x="39922" y="8914"/>
                    <a:pt x="40418" y="6743"/>
                    <a:pt x="39085" y="5564"/>
                  </a:cubicBezTo>
                  <a:cubicBezTo>
                    <a:pt x="38560" y="5096"/>
                    <a:pt x="37894" y="4939"/>
                    <a:pt x="37197" y="4939"/>
                  </a:cubicBezTo>
                  <a:cubicBezTo>
                    <a:pt x="36369" y="4939"/>
                    <a:pt x="35498" y="5161"/>
                    <a:pt x="34773" y="5347"/>
                  </a:cubicBezTo>
                  <a:cubicBezTo>
                    <a:pt x="31733" y="6153"/>
                    <a:pt x="28972" y="7487"/>
                    <a:pt x="25746" y="7704"/>
                  </a:cubicBezTo>
                  <a:cubicBezTo>
                    <a:pt x="25328" y="7727"/>
                    <a:pt x="24911" y="7738"/>
                    <a:pt x="24495" y="7738"/>
                  </a:cubicBezTo>
                  <a:cubicBezTo>
                    <a:pt x="22069" y="7738"/>
                    <a:pt x="19675" y="7351"/>
                    <a:pt x="17371" y="6557"/>
                  </a:cubicBezTo>
                  <a:cubicBezTo>
                    <a:pt x="14859" y="5688"/>
                    <a:pt x="12532" y="4354"/>
                    <a:pt x="10485" y="2617"/>
                  </a:cubicBezTo>
                  <a:cubicBezTo>
                    <a:pt x="9096" y="1435"/>
                    <a:pt x="7736" y="0"/>
                    <a:pt x="58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8" name="Google Shape;2808;p25"/>
          <p:cNvGrpSpPr/>
          <p:nvPr/>
        </p:nvGrpSpPr>
        <p:grpSpPr>
          <a:xfrm flipH="1" rot="10800000">
            <a:off x="5819694" y="-600821"/>
            <a:ext cx="4132681" cy="1868601"/>
            <a:chOff x="4178350" y="2375050"/>
            <a:chExt cx="938350" cy="515775"/>
          </a:xfrm>
        </p:grpSpPr>
        <p:sp>
          <p:nvSpPr>
            <p:cNvPr id="2809" name="Google Shape;2809;p25"/>
            <p:cNvSpPr/>
            <p:nvPr/>
          </p:nvSpPr>
          <p:spPr>
            <a:xfrm>
              <a:off x="4178350" y="2375050"/>
              <a:ext cx="938350" cy="470050"/>
            </a:xfrm>
            <a:custGeom>
              <a:rect b="b" l="l" r="r" t="t"/>
              <a:pathLst>
                <a:path extrusionOk="0" h="18802" w="37534">
                  <a:moveTo>
                    <a:pt x="19941" y="1"/>
                  </a:moveTo>
                  <a:cubicBezTo>
                    <a:pt x="19829" y="1"/>
                    <a:pt x="19717" y="2"/>
                    <a:pt x="19604" y="4"/>
                  </a:cubicBezTo>
                  <a:cubicBezTo>
                    <a:pt x="17557" y="35"/>
                    <a:pt x="15789" y="780"/>
                    <a:pt x="13804" y="1121"/>
                  </a:cubicBezTo>
                  <a:cubicBezTo>
                    <a:pt x="11260" y="1617"/>
                    <a:pt x="8903" y="2765"/>
                    <a:pt x="6949" y="4440"/>
                  </a:cubicBezTo>
                  <a:cubicBezTo>
                    <a:pt x="2792" y="7914"/>
                    <a:pt x="248" y="12970"/>
                    <a:pt x="0" y="18367"/>
                  </a:cubicBezTo>
                  <a:lnTo>
                    <a:pt x="714" y="18802"/>
                  </a:lnTo>
                  <a:lnTo>
                    <a:pt x="36913" y="18678"/>
                  </a:lnTo>
                  <a:cubicBezTo>
                    <a:pt x="37534" y="16816"/>
                    <a:pt x="36727" y="14800"/>
                    <a:pt x="35952" y="12970"/>
                  </a:cubicBezTo>
                  <a:cubicBezTo>
                    <a:pt x="34711" y="10147"/>
                    <a:pt x="33377" y="7263"/>
                    <a:pt x="31392" y="4998"/>
                  </a:cubicBezTo>
                  <a:cubicBezTo>
                    <a:pt x="28520" y="1733"/>
                    <a:pt x="24234" y="1"/>
                    <a:pt x="19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25"/>
            <p:cNvSpPr/>
            <p:nvPr/>
          </p:nvSpPr>
          <p:spPr>
            <a:xfrm>
              <a:off x="4192225" y="2449850"/>
              <a:ext cx="867875" cy="411650"/>
            </a:xfrm>
            <a:custGeom>
              <a:rect b="b" l="l" r="r" t="t"/>
              <a:pathLst>
                <a:path extrusionOk="0" h="16466" w="34715">
                  <a:moveTo>
                    <a:pt x="18380" y="0"/>
                  </a:moveTo>
                  <a:cubicBezTo>
                    <a:pt x="17829" y="0"/>
                    <a:pt x="17276" y="28"/>
                    <a:pt x="16723" y="83"/>
                  </a:cubicBezTo>
                  <a:cubicBezTo>
                    <a:pt x="13063" y="455"/>
                    <a:pt x="9589" y="1944"/>
                    <a:pt x="6766" y="4302"/>
                  </a:cubicBezTo>
                  <a:cubicBezTo>
                    <a:pt x="3105" y="7403"/>
                    <a:pt x="1492" y="11839"/>
                    <a:pt x="35" y="16275"/>
                  </a:cubicBezTo>
                  <a:cubicBezTo>
                    <a:pt x="1" y="16377"/>
                    <a:pt x="123" y="16421"/>
                    <a:pt x="298" y="16421"/>
                  </a:cubicBezTo>
                  <a:cubicBezTo>
                    <a:pt x="604" y="16421"/>
                    <a:pt x="1072" y="16286"/>
                    <a:pt x="1151" y="16089"/>
                  </a:cubicBezTo>
                  <a:lnTo>
                    <a:pt x="1120" y="16089"/>
                  </a:lnTo>
                  <a:cubicBezTo>
                    <a:pt x="2299" y="12491"/>
                    <a:pt x="3540" y="8768"/>
                    <a:pt x="6083" y="5884"/>
                  </a:cubicBezTo>
                  <a:cubicBezTo>
                    <a:pt x="8906" y="2689"/>
                    <a:pt x="12908" y="765"/>
                    <a:pt x="17188" y="548"/>
                  </a:cubicBezTo>
                  <a:cubicBezTo>
                    <a:pt x="17428" y="536"/>
                    <a:pt x="17667" y="530"/>
                    <a:pt x="17906" y="530"/>
                  </a:cubicBezTo>
                  <a:cubicBezTo>
                    <a:pt x="21865" y="530"/>
                    <a:pt x="25631" y="2217"/>
                    <a:pt x="28293" y="5201"/>
                  </a:cubicBezTo>
                  <a:cubicBezTo>
                    <a:pt x="31023" y="8241"/>
                    <a:pt x="33566" y="11994"/>
                    <a:pt x="32946" y="16306"/>
                  </a:cubicBezTo>
                  <a:cubicBezTo>
                    <a:pt x="32924" y="16418"/>
                    <a:pt x="33055" y="16465"/>
                    <a:pt x="33235" y="16465"/>
                  </a:cubicBezTo>
                  <a:cubicBezTo>
                    <a:pt x="33554" y="16465"/>
                    <a:pt x="34023" y="16318"/>
                    <a:pt x="34063" y="16120"/>
                  </a:cubicBezTo>
                  <a:cubicBezTo>
                    <a:pt x="34714" y="11436"/>
                    <a:pt x="31798" y="7217"/>
                    <a:pt x="28634" y="4053"/>
                  </a:cubicBezTo>
                  <a:cubicBezTo>
                    <a:pt x="25844" y="1317"/>
                    <a:pt x="22177" y="0"/>
                    <a:pt x="1838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25"/>
            <p:cNvSpPr/>
            <p:nvPr/>
          </p:nvSpPr>
          <p:spPr>
            <a:xfrm>
              <a:off x="4252800" y="2496850"/>
              <a:ext cx="761025" cy="376950"/>
            </a:xfrm>
            <a:custGeom>
              <a:rect b="b" l="l" r="r" t="t"/>
              <a:pathLst>
                <a:path extrusionOk="0" h="15078" w="30441">
                  <a:moveTo>
                    <a:pt x="13814" y="1"/>
                  </a:moveTo>
                  <a:cubicBezTo>
                    <a:pt x="10218" y="1"/>
                    <a:pt x="7746" y="1872"/>
                    <a:pt x="5273" y="4345"/>
                  </a:cubicBezTo>
                  <a:cubicBezTo>
                    <a:pt x="2575" y="7074"/>
                    <a:pt x="62" y="10952"/>
                    <a:pt x="0" y="14922"/>
                  </a:cubicBezTo>
                  <a:cubicBezTo>
                    <a:pt x="0" y="15030"/>
                    <a:pt x="134" y="15078"/>
                    <a:pt x="309" y="15078"/>
                  </a:cubicBezTo>
                  <a:cubicBezTo>
                    <a:pt x="639" y="15078"/>
                    <a:pt x="1117" y="14907"/>
                    <a:pt x="1117" y="14643"/>
                  </a:cubicBezTo>
                  <a:cubicBezTo>
                    <a:pt x="1179" y="10890"/>
                    <a:pt x="3629" y="7074"/>
                    <a:pt x="6173" y="4500"/>
                  </a:cubicBezTo>
                  <a:cubicBezTo>
                    <a:pt x="7414" y="3259"/>
                    <a:pt x="8716" y="1863"/>
                    <a:pt x="10392" y="1150"/>
                  </a:cubicBezTo>
                  <a:cubicBezTo>
                    <a:pt x="11295" y="765"/>
                    <a:pt x="12261" y="601"/>
                    <a:pt x="13235" y="601"/>
                  </a:cubicBezTo>
                  <a:cubicBezTo>
                    <a:pt x="14537" y="601"/>
                    <a:pt x="15855" y="893"/>
                    <a:pt x="17061" y="1336"/>
                  </a:cubicBezTo>
                  <a:cubicBezTo>
                    <a:pt x="23047" y="3507"/>
                    <a:pt x="28104" y="8346"/>
                    <a:pt x="29282" y="14736"/>
                  </a:cubicBezTo>
                  <a:cubicBezTo>
                    <a:pt x="29303" y="14849"/>
                    <a:pt x="29438" y="14897"/>
                    <a:pt x="29607" y="14897"/>
                  </a:cubicBezTo>
                  <a:cubicBezTo>
                    <a:pt x="29952" y="14897"/>
                    <a:pt x="30441" y="14696"/>
                    <a:pt x="30399" y="14426"/>
                  </a:cubicBezTo>
                  <a:cubicBezTo>
                    <a:pt x="29717" y="10549"/>
                    <a:pt x="27638" y="7074"/>
                    <a:pt x="24536" y="4655"/>
                  </a:cubicBezTo>
                  <a:cubicBezTo>
                    <a:pt x="21558" y="2329"/>
                    <a:pt x="17898" y="95"/>
                    <a:pt x="13990" y="2"/>
                  </a:cubicBezTo>
                  <a:cubicBezTo>
                    <a:pt x="13931" y="1"/>
                    <a:pt x="13872" y="1"/>
                    <a:pt x="13814" y="1"/>
                  </a:cubicBezTo>
                  <a:close/>
                </a:path>
              </a:pathLst>
            </a:custGeom>
            <a:noFill/>
            <a:ln cap="flat"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25"/>
            <p:cNvSpPr/>
            <p:nvPr/>
          </p:nvSpPr>
          <p:spPr>
            <a:xfrm>
              <a:off x="4311275" y="2568125"/>
              <a:ext cx="619300" cy="306050"/>
            </a:xfrm>
            <a:custGeom>
              <a:rect b="b" l="l" r="r" t="t"/>
              <a:pathLst>
                <a:path extrusionOk="0" h="12242" w="24772">
                  <a:moveTo>
                    <a:pt x="11588" y="1"/>
                  </a:moveTo>
                  <a:cubicBezTo>
                    <a:pt x="5191" y="1"/>
                    <a:pt x="1980" y="5894"/>
                    <a:pt x="50" y="11389"/>
                  </a:cubicBezTo>
                  <a:cubicBezTo>
                    <a:pt x="1" y="11523"/>
                    <a:pt x="143" y="11580"/>
                    <a:pt x="341" y="11580"/>
                  </a:cubicBezTo>
                  <a:cubicBezTo>
                    <a:pt x="648" y="11580"/>
                    <a:pt x="1091" y="11441"/>
                    <a:pt x="1166" y="11234"/>
                  </a:cubicBezTo>
                  <a:lnTo>
                    <a:pt x="1197" y="11234"/>
                  </a:lnTo>
                  <a:cubicBezTo>
                    <a:pt x="2977" y="6003"/>
                    <a:pt x="5858" y="679"/>
                    <a:pt x="11490" y="679"/>
                  </a:cubicBezTo>
                  <a:cubicBezTo>
                    <a:pt x="12337" y="679"/>
                    <a:pt x="13247" y="800"/>
                    <a:pt x="14225" y="1059"/>
                  </a:cubicBezTo>
                  <a:cubicBezTo>
                    <a:pt x="19282" y="2424"/>
                    <a:pt x="23593" y="6488"/>
                    <a:pt x="23531" y="12009"/>
                  </a:cubicBezTo>
                  <a:cubicBezTo>
                    <a:pt x="23531" y="12175"/>
                    <a:pt x="23689" y="12241"/>
                    <a:pt x="23885" y="12241"/>
                  </a:cubicBezTo>
                  <a:cubicBezTo>
                    <a:pt x="24205" y="12241"/>
                    <a:pt x="24629" y="12065"/>
                    <a:pt x="24648" y="11854"/>
                  </a:cubicBezTo>
                  <a:cubicBezTo>
                    <a:pt x="24772" y="5216"/>
                    <a:pt x="18723" y="532"/>
                    <a:pt x="12457" y="36"/>
                  </a:cubicBezTo>
                  <a:cubicBezTo>
                    <a:pt x="12161" y="12"/>
                    <a:pt x="11871" y="1"/>
                    <a:pt x="1158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25"/>
            <p:cNvSpPr/>
            <p:nvPr/>
          </p:nvSpPr>
          <p:spPr>
            <a:xfrm>
              <a:off x="4374000" y="2647325"/>
              <a:ext cx="513325" cy="228750"/>
            </a:xfrm>
            <a:custGeom>
              <a:rect b="b" l="l" r="r" t="t"/>
              <a:pathLst>
                <a:path extrusionOk="0" h="9150" w="20533">
                  <a:moveTo>
                    <a:pt x="9607" y="1"/>
                  </a:moveTo>
                  <a:cubicBezTo>
                    <a:pt x="5109" y="1"/>
                    <a:pt x="1077" y="4840"/>
                    <a:pt x="22" y="8841"/>
                  </a:cubicBezTo>
                  <a:cubicBezTo>
                    <a:pt x="0" y="8928"/>
                    <a:pt x="119" y="8966"/>
                    <a:pt x="287" y="8966"/>
                  </a:cubicBezTo>
                  <a:cubicBezTo>
                    <a:pt x="599" y="8966"/>
                    <a:pt x="1078" y="8837"/>
                    <a:pt x="1139" y="8655"/>
                  </a:cubicBezTo>
                  <a:cubicBezTo>
                    <a:pt x="1697" y="6546"/>
                    <a:pt x="2845" y="4654"/>
                    <a:pt x="4427" y="3165"/>
                  </a:cubicBezTo>
                  <a:cubicBezTo>
                    <a:pt x="5078" y="2451"/>
                    <a:pt x="5823" y="1831"/>
                    <a:pt x="6629" y="1273"/>
                  </a:cubicBezTo>
                  <a:cubicBezTo>
                    <a:pt x="7450" y="714"/>
                    <a:pt x="8375" y="495"/>
                    <a:pt x="9317" y="495"/>
                  </a:cubicBezTo>
                  <a:cubicBezTo>
                    <a:pt x="10155" y="495"/>
                    <a:pt x="11006" y="669"/>
                    <a:pt x="11809" y="931"/>
                  </a:cubicBezTo>
                  <a:cubicBezTo>
                    <a:pt x="15532" y="2172"/>
                    <a:pt x="18386" y="5212"/>
                    <a:pt x="19347" y="9058"/>
                  </a:cubicBezTo>
                  <a:cubicBezTo>
                    <a:pt x="19363" y="9123"/>
                    <a:pt x="19453" y="9150"/>
                    <a:pt x="19574" y="9150"/>
                  </a:cubicBezTo>
                  <a:cubicBezTo>
                    <a:pt x="19922" y="9150"/>
                    <a:pt x="20533" y="8932"/>
                    <a:pt x="20464" y="8748"/>
                  </a:cubicBezTo>
                  <a:cubicBezTo>
                    <a:pt x="19254" y="3878"/>
                    <a:pt x="14756" y="1"/>
                    <a:pt x="960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25"/>
            <p:cNvSpPr/>
            <p:nvPr/>
          </p:nvSpPr>
          <p:spPr>
            <a:xfrm>
              <a:off x="4437575" y="2724875"/>
              <a:ext cx="345675" cy="156550"/>
            </a:xfrm>
            <a:custGeom>
              <a:rect b="b" l="l" r="r" t="t"/>
              <a:pathLst>
                <a:path extrusionOk="0" h="6262" w="13827">
                  <a:moveTo>
                    <a:pt x="7587" y="0"/>
                  </a:moveTo>
                  <a:cubicBezTo>
                    <a:pt x="4082" y="0"/>
                    <a:pt x="1318" y="2440"/>
                    <a:pt x="116" y="5615"/>
                  </a:cubicBezTo>
                  <a:cubicBezTo>
                    <a:pt x="1" y="5927"/>
                    <a:pt x="260" y="6074"/>
                    <a:pt x="557" y="6074"/>
                  </a:cubicBezTo>
                  <a:cubicBezTo>
                    <a:pt x="820" y="6074"/>
                    <a:pt x="1114" y="5958"/>
                    <a:pt x="1201" y="5739"/>
                  </a:cubicBezTo>
                  <a:cubicBezTo>
                    <a:pt x="2132" y="3258"/>
                    <a:pt x="4148" y="1024"/>
                    <a:pt x="6971" y="838"/>
                  </a:cubicBezTo>
                  <a:cubicBezTo>
                    <a:pt x="7119" y="826"/>
                    <a:pt x="7266" y="820"/>
                    <a:pt x="7412" y="820"/>
                  </a:cubicBezTo>
                  <a:cubicBezTo>
                    <a:pt x="10202" y="820"/>
                    <a:pt x="12561" y="3035"/>
                    <a:pt x="12679" y="5894"/>
                  </a:cubicBezTo>
                  <a:cubicBezTo>
                    <a:pt x="12692" y="6152"/>
                    <a:pt x="12913" y="6262"/>
                    <a:pt x="13158" y="6262"/>
                  </a:cubicBezTo>
                  <a:cubicBezTo>
                    <a:pt x="13473" y="6262"/>
                    <a:pt x="13826" y="6081"/>
                    <a:pt x="13826" y="5801"/>
                  </a:cubicBezTo>
                  <a:cubicBezTo>
                    <a:pt x="13671" y="2451"/>
                    <a:pt x="11003" y="32"/>
                    <a:pt x="7653" y="1"/>
                  </a:cubicBezTo>
                  <a:cubicBezTo>
                    <a:pt x="7631" y="1"/>
                    <a:pt x="7609" y="0"/>
                    <a:pt x="758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25"/>
            <p:cNvSpPr/>
            <p:nvPr/>
          </p:nvSpPr>
          <p:spPr>
            <a:xfrm>
              <a:off x="4481575" y="2799000"/>
              <a:ext cx="244675" cy="91825"/>
            </a:xfrm>
            <a:custGeom>
              <a:rect b="b" l="l" r="r" t="t"/>
              <a:pathLst>
                <a:path extrusionOk="0" h="3673" w="9787">
                  <a:moveTo>
                    <a:pt x="5465" y="1"/>
                  </a:moveTo>
                  <a:cubicBezTo>
                    <a:pt x="5004" y="1"/>
                    <a:pt x="4566" y="48"/>
                    <a:pt x="4187" y="138"/>
                  </a:cubicBezTo>
                  <a:cubicBezTo>
                    <a:pt x="3350" y="324"/>
                    <a:pt x="2512" y="634"/>
                    <a:pt x="1768" y="1068"/>
                  </a:cubicBezTo>
                  <a:cubicBezTo>
                    <a:pt x="868" y="1627"/>
                    <a:pt x="496" y="2681"/>
                    <a:pt x="31" y="3612"/>
                  </a:cubicBezTo>
                  <a:cubicBezTo>
                    <a:pt x="1" y="3652"/>
                    <a:pt x="91" y="3673"/>
                    <a:pt x="233" y="3673"/>
                  </a:cubicBezTo>
                  <a:cubicBezTo>
                    <a:pt x="528" y="3673"/>
                    <a:pt x="1043" y="3583"/>
                    <a:pt x="1147" y="3395"/>
                  </a:cubicBezTo>
                  <a:cubicBezTo>
                    <a:pt x="1972" y="1802"/>
                    <a:pt x="2823" y="444"/>
                    <a:pt x="4823" y="444"/>
                  </a:cubicBezTo>
                  <a:cubicBezTo>
                    <a:pt x="5004" y="444"/>
                    <a:pt x="5196" y="456"/>
                    <a:pt x="5397" y="479"/>
                  </a:cubicBezTo>
                  <a:cubicBezTo>
                    <a:pt x="6700" y="665"/>
                    <a:pt x="8282" y="1316"/>
                    <a:pt x="8592" y="2681"/>
                  </a:cubicBezTo>
                  <a:cubicBezTo>
                    <a:pt x="8608" y="2736"/>
                    <a:pt x="8693" y="2759"/>
                    <a:pt x="8810" y="2759"/>
                  </a:cubicBezTo>
                  <a:cubicBezTo>
                    <a:pt x="9157" y="2759"/>
                    <a:pt x="9786" y="2556"/>
                    <a:pt x="9740" y="2371"/>
                  </a:cubicBezTo>
                  <a:cubicBezTo>
                    <a:pt x="9346" y="698"/>
                    <a:pt x="7235" y="1"/>
                    <a:pt x="546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6" name="Google Shape;2816;p25"/>
          <p:cNvGrpSpPr/>
          <p:nvPr/>
        </p:nvGrpSpPr>
        <p:grpSpPr>
          <a:xfrm rot="-1136998">
            <a:off x="7304098" y="3705240"/>
            <a:ext cx="2662597" cy="2828694"/>
            <a:chOff x="4159600" y="887163"/>
            <a:chExt cx="1265600" cy="1344550"/>
          </a:xfrm>
        </p:grpSpPr>
        <p:sp>
          <p:nvSpPr>
            <p:cNvPr id="2817" name="Google Shape;2817;p25"/>
            <p:cNvSpPr/>
            <p:nvPr/>
          </p:nvSpPr>
          <p:spPr>
            <a:xfrm>
              <a:off x="4159600" y="887163"/>
              <a:ext cx="1265600" cy="1344550"/>
            </a:xfrm>
            <a:custGeom>
              <a:rect b="b" l="l" r="r" t="t"/>
              <a:pathLst>
                <a:path extrusionOk="0" h="53782" w="50624">
                  <a:moveTo>
                    <a:pt x="24646" y="1"/>
                  </a:moveTo>
                  <a:cubicBezTo>
                    <a:pt x="24468" y="1"/>
                    <a:pt x="24287" y="13"/>
                    <a:pt x="24102" y="38"/>
                  </a:cubicBezTo>
                  <a:cubicBezTo>
                    <a:pt x="22706" y="224"/>
                    <a:pt x="21528" y="1123"/>
                    <a:pt x="20628" y="2178"/>
                  </a:cubicBezTo>
                  <a:cubicBezTo>
                    <a:pt x="17681" y="5714"/>
                    <a:pt x="17867" y="11391"/>
                    <a:pt x="21000" y="14741"/>
                  </a:cubicBezTo>
                  <a:cubicBezTo>
                    <a:pt x="22086" y="15857"/>
                    <a:pt x="23575" y="17067"/>
                    <a:pt x="23296" y="18618"/>
                  </a:cubicBezTo>
                  <a:cubicBezTo>
                    <a:pt x="23075" y="19846"/>
                    <a:pt x="21785" y="20490"/>
                    <a:pt x="20503" y="20490"/>
                  </a:cubicBezTo>
                  <a:cubicBezTo>
                    <a:pt x="20165" y="20490"/>
                    <a:pt x="19828" y="20446"/>
                    <a:pt x="19511" y="20355"/>
                  </a:cubicBezTo>
                  <a:cubicBezTo>
                    <a:pt x="18022" y="19952"/>
                    <a:pt x="16813" y="18866"/>
                    <a:pt x="15417" y="18091"/>
                  </a:cubicBezTo>
                  <a:cubicBezTo>
                    <a:pt x="13952" y="17299"/>
                    <a:pt x="12329" y="16903"/>
                    <a:pt x="10707" y="16903"/>
                  </a:cubicBezTo>
                  <a:cubicBezTo>
                    <a:pt x="8963" y="16903"/>
                    <a:pt x="7220" y="17361"/>
                    <a:pt x="5677" y="18277"/>
                  </a:cubicBezTo>
                  <a:cubicBezTo>
                    <a:pt x="5025" y="18649"/>
                    <a:pt x="4374" y="19176"/>
                    <a:pt x="4250" y="19921"/>
                  </a:cubicBezTo>
                  <a:cubicBezTo>
                    <a:pt x="4219" y="20479"/>
                    <a:pt x="4343" y="21007"/>
                    <a:pt x="4622" y="21472"/>
                  </a:cubicBezTo>
                  <a:cubicBezTo>
                    <a:pt x="6607" y="25504"/>
                    <a:pt x="10981" y="27893"/>
                    <a:pt x="15386" y="28730"/>
                  </a:cubicBezTo>
                  <a:cubicBezTo>
                    <a:pt x="16906" y="29009"/>
                    <a:pt x="18519" y="29196"/>
                    <a:pt x="19822" y="30064"/>
                  </a:cubicBezTo>
                  <a:cubicBezTo>
                    <a:pt x="21093" y="30933"/>
                    <a:pt x="21869" y="32825"/>
                    <a:pt x="20876" y="34066"/>
                  </a:cubicBezTo>
                  <a:cubicBezTo>
                    <a:pt x="20283" y="34807"/>
                    <a:pt x="19277" y="35036"/>
                    <a:pt x="18281" y="35036"/>
                  </a:cubicBezTo>
                  <a:cubicBezTo>
                    <a:pt x="18026" y="35036"/>
                    <a:pt x="17772" y="35021"/>
                    <a:pt x="17526" y="34996"/>
                  </a:cubicBezTo>
                  <a:cubicBezTo>
                    <a:pt x="14083" y="34655"/>
                    <a:pt x="10826" y="33166"/>
                    <a:pt x="7383" y="33135"/>
                  </a:cubicBezTo>
                  <a:cubicBezTo>
                    <a:pt x="3940" y="33135"/>
                    <a:pt x="0" y="35492"/>
                    <a:pt x="217" y="38936"/>
                  </a:cubicBezTo>
                  <a:cubicBezTo>
                    <a:pt x="404" y="42069"/>
                    <a:pt x="3909" y="43961"/>
                    <a:pt x="7011" y="44302"/>
                  </a:cubicBezTo>
                  <a:cubicBezTo>
                    <a:pt x="10144" y="44643"/>
                    <a:pt x="13432" y="44085"/>
                    <a:pt x="16409" y="45108"/>
                  </a:cubicBezTo>
                  <a:cubicBezTo>
                    <a:pt x="19387" y="46163"/>
                    <a:pt x="21838" y="49823"/>
                    <a:pt x="20039" y="52429"/>
                  </a:cubicBezTo>
                  <a:cubicBezTo>
                    <a:pt x="20039" y="52429"/>
                    <a:pt x="20984" y="53782"/>
                    <a:pt x="23076" y="53782"/>
                  </a:cubicBezTo>
                  <a:cubicBezTo>
                    <a:pt x="23870" y="53782"/>
                    <a:pt x="24828" y="53587"/>
                    <a:pt x="25963" y="53049"/>
                  </a:cubicBezTo>
                  <a:cubicBezTo>
                    <a:pt x="29329" y="51475"/>
                    <a:pt x="26087" y="44984"/>
                    <a:pt x="29757" y="44984"/>
                  </a:cubicBezTo>
                  <a:cubicBezTo>
                    <a:pt x="29775" y="44984"/>
                    <a:pt x="29792" y="44984"/>
                    <a:pt x="29810" y="44984"/>
                  </a:cubicBezTo>
                  <a:cubicBezTo>
                    <a:pt x="30958" y="44984"/>
                    <a:pt x="32105" y="45419"/>
                    <a:pt x="33222" y="45698"/>
                  </a:cubicBezTo>
                  <a:cubicBezTo>
                    <a:pt x="34398" y="46006"/>
                    <a:pt x="35607" y="46153"/>
                    <a:pt x="36817" y="46153"/>
                  </a:cubicBezTo>
                  <a:cubicBezTo>
                    <a:pt x="41703" y="46153"/>
                    <a:pt x="46605" y="43745"/>
                    <a:pt x="49414" y="39742"/>
                  </a:cubicBezTo>
                  <a:cubicBezTo>
                    <a:pt x="50065" y="38843"/>
                    <a:pt x="50624" y="37757"/>
                    <a:pt x="50469" y="36640"/>
                  </a:cubicBezTo>
                  <a:cubicBezTo>
                    <a:pt x="50252" y="35027"/>
                    <a:pt x="48483" y="34004"/>
                    <a:pt x="46839" y="33973"/>
                  </a:cubicBezTo>
                  <a:cubicBezTo>
                    <a:pt x="46804" y="33972"/>
                    <a:pt x="46769" y="33972"/>
                    <a:pt x="46734" y="33972"/>
                  </a:cubicBezTo>
                  <a:cubicBezTo>
                    <a:pt x="45100" y="33972"/>
                    <a:pt x="43612" y="34669"/>
                    <a:pt x="42125" y="35337"/>
                  </a:cubicBezTo>
                  <a:cubicBezTo>
                    <a:pt x="40127" y="36196"/>
                    <a:pt x="37937" y="36981"/>
                    <a:pt x="35810" y="36981"/>
                  </a:cubicBezTo>
                  <a:cubicBezTo>
                    <a:pt x="34865" y="36981"/>
                    <a:pt x="33933" y="36826"/>
                    <a:pt x="33036" y="36454"/>
                  </a:cubicBezTo>
                  <a:cubicBezTo>
                    <a:pt x="30151" y="35275"/>
                    <a:pt x="28724" y="30747"/>
                    <a:pt x="31330" y="28978"/>
                  </a:cubicBezTo>
                  <a:cubicBezTo>
                    <a:pt x="32167" y="28420"/>
                    <a:pt x="33222" y="28265"/>
                    <a:pt x="34215" y="28079"/>
                  </a:cubicBezTo>
                  <a:cubicBezTo>
                    <a:pt x="36944" y="27645"/>
                    <a:pt x="39736" y="26962"/>
                    <a:pt x="41938" y="25256"/>
                  </a:cubicBezTo>
                  <a:cubicBezTo>
                    <a:pt x="44110" y="23581"/>
                    <a:pt x="45537" y="20634"/>
                    <a:pt x="44761" y="17998"/>
                  </a:cubicBezTo>
                  <a:cubicBezTo>
                    <a:pt x="44175" y="16083"/>
                    <a:pt x="42149" y="14691"/>
                    <a:pt x="40229" y="14691"/>
                  </a:cubicBezTo>
                  <a:cubicBezTo>
                    <a:pt x="39505" y="14691"/>
                    <a:pt x="38796" y="14889"/>
                    <a:pt x="38185" y="15330"/>
                  </a:cubicBezTo>
                  <a:cubicBezTo>
                    <a:pt x="35808" y="17113"/>
                    <a:pt x="35224" y="21685"/>
                    <a:pt x="32480" y="21685"/>
                  </a:cubicBezTo>
                  <a:cubicBezTo>
                    <a:pt x="32359" y="21685"/>
                    <a:pt x="32235" y="21676"/>
                    <a:pt x="32105" y="21658"/>
                  </a:cubicBezTo>
                  <a:cubicBezTo>
                    <a:pt x="30864" y="21472"/>
                    <a:pt x="29996" y="20293"/>
                    <a:pt x="29562" y="19083"/>
                  </a:cubicBezTo>
                  <a:cubicBezTo>
                    <a:pt x="28321" y="15547"/>
                    <a:pt x="29748" y="11701"/>
                    <a:pt x="29934" y="7947"/>
                  </a:cubicBezTo>
                  <a:cubicBezTo>
                    <a:pt x="30140" y="4380"/>
                    <a:pt x="28049" y="1"/>
                    <a:pt x="246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25"/>
            <p:cNvSpPr/>
            <p:nvPr/>
          </p:nvSpPr>
          <p:spPr>
            <a:xfrm>
              <a:off x="4735775" y="978038"/>
              <a:ext cx="48875" cy="17100"/>
            </a:xfrm>
            <a:custGeom>
              <a:rect b="b" l="l" r="r" t="t"/>
              <a:pathLst>
                <a:path extrusionOk="0" h="684" w="1955">
                  <a:moveTo>
                    <a:pt x="1179" y="1"/>
                  </a:moveTo>
                  <a:cubicBezTo>
                    <a:pt x="745" y="1"/>
                    <a:pt x="1" y="683"/>
                    <a:pt x="776" y="683"/>
                  </a:cubicBezTo>
                  <a:cubicBezTo>
                    <a:pt x="1210" y="683"/>
                    <a:pt x="1955"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25"/>
            <p:cNvSpPr/>
            <p:nvPr/>
          </p:nvSpPr>
          <p:spPr>
            <a:xfrm>
              <a:off x="4695450" y="1026888"/>
              <a:ext cx="48875" cy="14000"/>
            </a:xfrm>
            <a:custGeom>
              <a:rect b="b" l="l" r="r" t="t"/>
              <a:pathLst>
                <a:path extrusionOk="0" h="560" w="1955">
                  <a:moveTo>
                    <a:pt x="1210" y="1"/>
                  </a:moveTo>
                  <a:cubicBezTo>
                    <a:pt x="838" y="1"/>
                    <a:pt x="1" y="559"/>
                    <a:pt x="745" y="559"/>
                  </a:cubicBezTo>
                  <a:cubicBezTo>
                    <a:pt x="1117" y="559"/>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25"/>
            <p:cNvSpPr/>
            <p:nvPr/>
          </p:nvSpPr>
          <p:spPr>
            <a:xfrm>
              <a:off x="4665975" y="1081963"/>
              <a:ext cx="47350" cy="18625"/>
            </a:xfrm>
            <a:custGeom>
              <a:rect b="b" l="l" r="r" t="t"/>
              <a:pathLst>
                <a:path extrusionOk="0" h="745" w="1894">
                  <a:moveTo>
                    <a:pt x="1149" y="0"/>
                  </a:moveTo>
                  <a:cubicBezTo>
                    <a:pt x="652" y="0"/>
                    <a:pt x="1" y="745"/>
                    <a:pt x="745" y="745"/>
                  </a:cubicBezTo>
                  <a:cubicBezTo>
                    <a:pt x="1242" y="745"/>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25"/>
            <p:cNvSpPr/>
            <p:nvPr/>
          </p:nvSpPr>
          <p:spPr>
            <a:xfrm>
              <a:off x="4713300" y="1136238"/>
              <a:ext cx="47325" cy="17100"/>
            </a:xfrm>
            <a:custGeom>
              <a:rect b="b" l="l" r="r" t="t"/>
              <a:pathLst>
                <a:path extrusionOk="0" h="684" w="1893">
                  <a:moveTo>
                    <a:pt x="1148" y="1"/>
                  </a:moveTo>
                  <a:cubicBezTo>
                    <a:pt x="682" y="1"/>
                    <a:pt x="0" y="683"/>
                    <a:pt x="714" y="683"/>
                  </a:cubicBezTo>
                  <a:cubicBezTo>
                    <a:pt x="1179" y="683"/>
                    <a:pt x="1892"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25"/>
            <p:cNvSpPr/>
            <p:nvPr/>
          </p:nvSpPr>
          <p:spPr>
            <a:xfrm>
              <a:off x="4745850" y="1218438"/>
              <a:ext cx="48900" cy="14775"/>
            </a:xfrm>
            <a:custGeom>
              <a:rect b="b" l="l" r="r" t="t"/>
              <a:pathLst>
                <a:path extrusionOk="0" h="591" w="1956">
                  <a:moveTo>
                    <a:pt x="1211" y="1"/>
                  </a:moveTo>
                  <a:cubicBezTo>
                    <a:pt x="807" y="1"/>
                    <a:pt x="1" y="590"/>
                    <a:pt x="745" y="590"/>
                  </a:cubicBezTo>
                  <a:cubicBezTo>
                    <a:pt x="1149" y="590"/>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25"/>
            <p:cNvSpPr/>
            <p:nvPr/>
          </p:nvSpPr>
          <p:spPr>
            <a:xfrm>
              <a:off x="4675300" y="1188963"/>
              <a:ext cx="48875" cy="13225"/>
            </a:xfrm>
            <a:custGeom>
              <a:rect b="b" l="l" r="r" t="t"/>
              <a:pathLst>
                <a:path extrusionOk="0" h="529" w="1955">
                  <a:moveTo>
                    <a:pt x="1210" y="1"/>
                  </a:moveTo>
                  <a:cubicBezTo>
                    <a:pt x="838" y="1"/>
                    <a:pt x="0" y="528"/>
                    <a:pt x="745" y="528"/>
                  </a:cubicBezTo>
                  <a:cubicBezTo>
                    <a:pt x="1117" y="528"/>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25"/>
            <p:cNvSpPr/>
            <p:nvPr/>
          </p:nvSpPr>
          <p:spPr>
            <a:xfrm>
              <a:off x="4790050" y="1182613"/>
              <a:ext cx="27950" cy="15700"/>
            </a:xfrm>
            <a:custGeom>
              <a:rect b="b" l="l" r="r" t="t"/>
              <a:pathLst>
                <a:path extrusionOk="0" h="628" w="1118">
                  <a:moveTo>
                    <a:pt x="859" y="1"/>
                  </a:moveTo>
                  <a:cubicBezTo>
                    <a:pt x="530" y="1"/>
                    <a:pt x="1" y="154"/>
                    <a:pt x="1" y="410"/>
                  </a:cubicBezTo>
                  <a:lnTo>
                    <a:pt x="1" y="534"/>
                  </a:lnTo>
                  <a:cubicBezTo>
                    <a:pt x="1" y="598"/>
                    <a:pt x="99" y="627"/>
                    <a:pt x="237" y="627"/>
                  </a:cubicBezTo>
                  <a:cubicBezTo>
                    <a:pt x="565" y="627"/>
                    <a:pt x="1118" y="464"/>
                    <a:pt x="1118" y="224"/>
                  </a:cubicBezTo>
                  <a:lnTo>
                    <a:pt x="1118" y="100"/>
                  </a:lnTo>
                  <a:cubicBezTo>
                    <a:pt x="1118" y="32"/>
                    <a:pt x="1009" y="1"/>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25"/>
            <p:cNvSpPr/>
            <p:nvPr/>
          </p:nvSpPr>
          <p:spPr>
            <a:xfrm>
              <a:off x="4759825" y="1112213"/>
              <a:ext cx="48100" cy="17850"/>
            </a:xfrm>
            <a:custGeom>
              <a:rect b="b" l="l" r="r" t="t"/>
              <a:pathLst>
                <a:path extrusionOk="0" h="714" w="1924">
                  <a:moveTo>
                    <a:pt x="1179" y="0"/>
                  </a:moveTo>
                  <a:cubicBezTo>
                    <a:pt x="683" y="0"/>
                    <a:pt x="0" y="714"/>
                    <a:pt x="745" y="714"/>
                  </a:cubicBezTo>
                  <a:cubicBezTo>
                    <a:pt x="1241" y="714"/>
                    <a:pt x="1923"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25"/>
            <p:cNvSpPr/>
            <p:nvPr/>
          </p:nvSpPr>
          <p:spPr>
            <a:xfrm>
              <a:off x="4745850" y="1033113"/>
              <a:ext cx="48900" cy="14750"/>
            </a:xfrm>
            <a:custGeom>
              <a:rect b="b" l="l" r="r" t="t"/>
              <a:pathLst>
                <a:path extrusionOk="0" h="590" w="1956">
                  <a:moveTo>
                    <a:pt x="1211" y="0"/>
                  </a:moveTo>
                  <a:cubicBezTo>
                    <a:pt x="807" y="0"/>
                    <a:pt x="1" y="590"/>
                    <a:pt x="745"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25"/>
            <p:cNvSpPr/>
            <p:nvPr/>
          </p:nvSpPr>
          <p:spPr>
            <a:xfrm>
              <a:off x="4835825" y="1085838"/>
              <a:ext cx="44225" cy="10875"/>
            </a:xfrm>
            <a:custGeom>
              <a:rect b="b" l="l" r="r" t="t"/>
              <a:pathLst>
                <a:path extrusionOk="0" h="435" w="1769">
                  <a:moveTo>
                    <a:pt x="1241" y="0"/>
                  </a:moveTo>
                  <a:cubicBezTo>
                    <a:pt x="1024" y="0"/>
                    <a:pt x="0" y="435"/>
                    <a:pt x="527" y="435"/>
                  </a:cubicBezTo>
                  <a:cubicBezTo>
                    <a:pt x="745" y="435"/>
                    <a:pt x="1768"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25"/>
            <p:cNvSpPr/>
            <p:nvPr/>
          </p:nvSpPr>
          <p:spPr>
            <a:xfrm>
              <a:off x="4823400" y="1141663"/>
              <a:ext cx="48900" cy="13225"/>
            </a:xfrm>
            <a:custGeom>
              <a:rect b="b" l="l" r="r" t="t"/>
              <a:pathLst>
                <a:path extrusionOk="0" h="529" w="1956">
                  <a:moveTo>
                    <a:pt x="1211" y="1"/>
                  </a:moveTo>
                  <a:cubicBezTo>
                    <a:pt x="869" y="1"/>
                    <a:pt x="1" y="528"/>
                    <a:pt x="745" y="528"/>
                  </a:cubicBezTo>
                  <a:cubicBezTo>
                    <a:pt x="1086" y="528"/>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25"/>
            <p:cNvSpPr/>
            <p:nvPr/>
          </p:nvSpPr>
          <p:spPr>
            <a:xfrm>
              <a:off x="4817200" y="1019913"/>
              <a:ext cx="41125" cy="20975"/>
            </a:xfrm>
            <a:custGeom>
              <a:rect b="b" l="l" r="r" t="t"/>
              <a:pathLst>
                <a:path extrusionOk="0" h="839" w="1645">
                  <a:moveTo>
                    <a:pt x="869" y="1"/>
                  </a:moveTo>
                  <a:cubicBezTo>
                    <a:pt x="218" y="1"/>
                    <a:pt x="1" y="838"/>
                    <a:pt x="776" y="838"/>
                  </a:cubicBezTo>
                  <a:cubicBezTo>
                    <a:pt x="1428" y="838"/>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25"/>
            <p:cNvSpPr/>
            <p:nvPr/>
          </p:nvSpPr>
          <p:spPr>
            <a:xfrm>
              <a:off x="4793950" y="941588"/>
              <a:ext cx="39575" cy="22525"/>
            </a:xfrm>
            <a:custGeom>
              <a:rect b="b" l="l" r="r" t="t"/>
              <a:pathLst>
                <a:path extrusionOk="0" h="901" w="1583">
                  <a:moveTo>
                    <a:pt x="838" y="1"/>
                  </a:moveTo>
                  <a:cubicBezTo>
                    <a:pt x="186" y="1"/>
                    <a:pt x="0" y="900"/>
                    <a:pt x="745" y="900"/>
                  </a:cubicBezTo>
                  <a:cubicBezTo>
                    <a:pt x="1427" y="900"/>
                    <a:pt x="1582"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25"/>
            <p:cNvSpPr/>
            <p:nvPr/>
          </p:nvSpPr>
          <p:spPr>
            <a:xfrm>
              <a:off x="4736550" y="933063"/>
              <a:ext cx="48100" cy="19425"/>
            </a:xfrm>
            <a:custGeom>
              <a:rect b="b" l="l" r="r" t="t"/>
              <a:pathLst>
                <a:path extrusionOk="0" h="777" w="1924">
                  <a:moveTo>
                    <a:pt x="1148" y="1"/>
                  </a:moveTo>
                  <a:cubicBezTo>
                    <a:pt x="652" y="1"/>
                    <a:pt x="1" y="776"/>
                    <a:pt x="745" y="776"/>
                  </a:cubicBezTo>
                  <a:cubicBezTo>
                    <a:pt x="1241" y="776"/>
                    <a:pt x="1924"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25"/>
            <p:cNvSpPr/>
            <p:nvPr/>
          </p:nvSpPr>
          <p:spPr>
            <a:xfrm>
              <a:off x="4797050" y="1301413"/>
              <a:ext cx="48100" cy="17100"/>
            </a:xfrm>
            <a:custGeom>
              <a:rect b="b" l="l" r="r" t="t"/>
              <a:pathLst>
                <a:path extrusionOk="0" h="684" w="1924">
                  <a:moveTo>
                    <a:pt x="1179" y="1"/>
                  </a:moveTo>
                  <a:cubicBezTo>
                    <a:pt x="714" y="1"/>
                    <a:pt x="0" y="683"/>
                    <a:pt x="745" y="683"/>
                  </a:cubicBezTo>
                  <a:cubicBezTo>
                    <a:pt x="1210" y="683"/>
                    <a:pt x="192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25"/>
            <p:cNvSpPr/>
            <p:nvPr/>
          </p:nvSpPr>
          <p:spPr>
            <a:xfrm>
              <a:off x="4773000" y="1385938"/>
              <a:ext cx="48875" cy="16325"/>
            </a:xfrm>
            <a:custGeom>
              <a:rect b="b" l="l" r="r" t="t"/>
              <a:pathLst>
                <a:path extrusionOk="0" h="653" w="1955">
                  <a:moveTo>
                    <a:pt x="1179" y="1"/>
                  </a:moveTo>
                  <a:cubicBezTo>
                    <a:pt x="776" y="1"/>
                    <a:pt x="1" y="652"/>
                    <a:pt x="745" y="652"/>
                  </a:cubicBezTo>
                  <a:cubicBezTo>
                    <a:pt x="1179" y="652"/>
                    <a:pt x="1955"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25"/>
            <p:cNvSpPr/>
            <p:nvPr/>
          </p:nvSpPr>
          <p:spPr>
            <a:xfrm>
              <a:off x="4849000" y="1418513"/>
              <a:ext cx="45000" cy="11650"/>
            </a:xfrm>
            <a:custGeom>
              <a:rect b="b" l="l" r="r" t="t"/>
              <a:pathLst>
                <a:path extrusionOk="0" h="466" w="1800">
                  <a:moveTo>
                    <a:pt x="1272" y="1"/>
                  </a:moveTo>
                  <a:cubicBezTo>
                    <a:pt x="1024" y="1"/>
                    <a:pt x="0" y="466"/>
                    <a:pt x="528" y="466"/>
                  </a:cubicBezTo>
                  <a:cubicBezTo>
                    <a:pt x="776" y="466"/>
                    <a:pt x="1800"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25"/>
            <p:cNvSpPr/>
            <p:nvPr/>
          </p:nvSpPr>
          <p:spPr>
            <a:xfrm>
              <a:off x="4797050" y="1462713"/>
              <a:ext cx="48100" cy="17875"/>
            </a:xfrm>
            <a:custGeom>
              <a:rect b="b" l="l" r="r" t="t"/>
              <a:pathLst>
                <a:path extrusionOk="0" h="715" w="1924">
                  <a:moveTo>
                    <a:pt x="1148" y="1"/>
                  </a:moveTo>
                  <a:cubicBezTo>
                    <a:pt x="683" y="1"/>
                    <a:pt x="0" y="714"/>
                    <a:pt x="745" y="714"/>
                  </a:cubicBezTo>
                  <a:cubicBezTo>
                    <a:pt x="1241" y="714"/>
                    <a:pt x="192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25"/>
            <p:cNvSpPr/>
            <p:nvPr/>
          </p:nvSpPr>
          <p:spPr>
            <a:xfrm>
              <a:off x="4666750" y="1428588"/>
              <a:ext cx="45800" cy="11675"/>
            </a:xfrm>
            <a:custGeom>
              <a:rect b="b" l="l" r="r" t="t"/>
              <a:pathLst>
                <a:path extrusionOk="0" h="467" w="1832">
                  <a:moveTo>
                    <a:pt x="1273" y="1"/>
                  </a:moveTo>
                  <a:cubicBezTo>
                    <a:pt x="1056"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25"/>
            <p:cNvSpPr/>
            <p:nvPr/>
          </p:nvSpPr>
          <p:spPr>
            <a:xfrm>
              <a:off x="4605500" y="1475138"/>
              <a:ext cx="40350" cy="20175"/>
            </a:xfrm>
            <a:custGeom>
              <a:rect b="b" l="l" r="r" t="t"/>
              <a:pathLst>
                <a:path extrusionOk="0" h="807" w="1614">
                  <a:moveTo>
                    <a:pt x="869" y="0"/>
                  </a:moveTo>
                  <a:cubicBezTo>
                    <a:pt x="218" y="0"/>
                    <a:pt x="0" y="807"/>
                    <a:pt x="745" y="807"/>
                  </a:cubicBezTo>
                  <a:cubicBezTo>
                    <a:pt x="1396" y="807"/>
                    <a:pt x="1613"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25"/>
            <p:cNvSpPr/>
            <p:nvPr/>
          </p:nvSpPr>
          <p:spPr>
            <a:xfrm>
              <a:off x="4523300" y="1526313"/>
              <a:ext cx="49650" cy="12425"/>
            </a:xfrm>
            <a:custGeom>
              <a:rect b="b" l="l" r="r" t="t"/>
              <a:pathLst>
                <a:path extrusionOk="0" h="497" w="1986">
                  <a:moveTo>
                    <a:pt x="1241" y="0"/>
                  </a:moveTo>
                  <a:cubicBezTo>
                    <a:pt x="900" y="0"/>
                    <a:pt x="0" y="497"/>
                    <a:pt x="745" y="497"/>
                  </a:cubicBezTo>
                  <a:cubicBezTo>
                    <a:pt x="1086" y="497"/>
                    <a:pt x="1986"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25"/>
            <p:cNvSpPr/>
            <p:nvPr/>
          </p:nvSpPr>
          <p:spPr>
            <a:xfrm>
              <a:off x="4420150" y="1491413"/>
              <a:ext cx="40350" cy="20950"/>
            </a:xfrm>
            <a:custGeom>
              <a:rect b="b" l="l" r="r" t="t"/>
              <a:pathLst>
                <a:path extrusionOk="0" h="838" w="1614">
                  <a:moveTo>
                    <a:pt x="869" y="0"/>
                  </a:moveTo>
                  <a:cubicBezTo>
                    <a:pt x="218" y="0"/>
                    <a:pt x="1" y="838"/>
                    <a:pt x="776" y="838"/>
                  </a:cubicBezTo>
                  <a:cubicBezTo>
                    <a:pt x="1397" y="838"/>
                    <a:pt x="161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25"/>
            <p:cNvSpPr/>
            <p:nvPr/>
          </p:nvSpPr>
          <p:spPr>
            <a:xfrm>
              <a:off x="4325550" y="1385163"/>
              <a:ext cx="48100" cy="17875"/>
            </a:xfrm>
            <a:custGeom>
              <a:rect b="b" l="l" r="r" t="t"/>
              <a:pathLst>
                <a:path extrusionOk="0" h="715" w="1924">
                  <a:moveTo>
                    <a:pt x="1179" y="1"/>
                  </a:moveTo>
                  <a:cubicBezTo>
                    <a:pt x="683" y="1"/>
                    <a:pt x="0" y="714"/>
                    <a:pt x="745" y="714"/>
                  </a:cubicBezTo>
                  <a:cubicBezTo>
                    <a:pt x="1210" y="714"/>
                    <a:pt x="192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25"/>
            <p:cNvSpPr/>
            <p:nvPr/>
          </p:nvSpPr>
          <p:spPr>
            <a:xfrm>
              <a:off x="4386800" y="1437913"/>
              <a:ext cx="40350" cy="20950"/>
            </a:xfrm>
            <a:custGeom>
              <a:rect b="b" l="l" r="r" t="t"/>
              <a:pathLst>
                <a:path extrusionOk="0" h="838" w="1614">
                  <a:moveTo>
                    <a:pt x="838" y="0"/>
                  </a:moveTo>
                  <a:cubicBezTo>
                    <a:pt x="187" y="0"/>
                    <a:pt x="1" y="838"/>
                    <a:pt x="745" y="838"/>
                  </a:cubicBezTo>
                  <a:cubicBezTo>
                    <a:pt x="1397" y="838"/>
                    <a:pt x="1614" y="0"/>
                    <a:pt x="8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25"/>
            <p:cNvSpPr/>
            <p:nvPr/>
          </p:nvSpPr>
          <p:spPr>
            <a:xfrm>
              <a:off x="4489950" y="1434813"/>
              <a:ext cx="48875" cy="19400"/>
            </a:xfrm>
            <a:custGeom>
              <a:rect b="b" l="l" r="r" t="t"/>
              <a:pathLst>
                <a:path extrusionOk="0" h="776" w="1955">
                  <a:moveTo>
                    <a:pt x="1179" y="0"/>
                  </a:moveTo>
                  <a:cubicBezTo>
                    <a:pt x="652" y="0"/>
                    <a:pt x="0" y="776"/>
                    <a:pt x="776" y="776"/>
                  </a:cubicBezTo>
                  <a:cubicBezTo>
                    <a:pt x="1272" y="776"/>
                    <a:pt x="1955"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25"/>
            <p:cNvSpPr/>
            <p:nvPr/>
          </p:nvSpPr>
          <p:spPr>
            <a:xfrm>
              <a:off x="4412400" y="1385938"/>
              <a:ext cx="48875" cy="16325"/>
            </a:xfrm>
            <a:custGeom>
              <a:rect b="b" l="l" r="r" t="t"/>
              <a:pathLst>
                <a:path extrusionOk="0" h="653" w="1955">
                  <a:moveTo>
                    <a:pt x="1210" y="1"/>
                  </a:moveTo>
                  <a:cubicBezTo>
                    <a:pt x="776" y="1"/>
                    <a:pt x="1" y="652"/>
                    <a:pt x="776" y="652"/>
                  </a:cubicBezTo>
                  <a:cubicBezTo>
                    <a:pt x="1210" y="652"/>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25"/>
            <p:cNvSpPr/>
            <p:nvPr/>
          </p:nvSpPr>
          <p:spPr>
            <a:xfrm>
              <a:off x="4390700" y="1351063"/>
              <a:ext cx="45775" cy="11650"/>
            </a:xfrm>
            <a:custGeom>
              <a:rect b="b" l="l" r="r" t="t"/>
              <a:pathLst>
                <a:path extrusionOk="0" h="466" w="1831">
                  <a:moveTo>
                    <a:pt x="1272" y="0"/>
                  </a:moveTo>
                  <a:cubicBezTo>
                    <a:pt x="1024" y="0"/>
                    <a:pt x="0" y="465"/>
                    <a:pt x="558" y="465"/>
                  </a:cubicBezTo>
                  <a:cubicBezTo>
                    <a:pt x="807" y="465"/>
                    <a:pt x="1830"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25"/>
            <p:cNvSpPr/>
            <p:nvPr/>
          </p:nvSpPr>
          <p:spPr>
            <a:xfrm>
              <a:off x="4480650" y="1385163"/>
              <a:ext cx="47325" cy="17875"/>
            </a:xfrm>
            <a:custGeom>
              <a:rect b="b" l="l" r="r" t="t"/>
              <a:pathLst>
                <a:path extrusionOk="0" h="715" w="1893">
                  <a:moveTo>
                    <a:pt x="1148" y="1"/>
                  </a:moveTo>
                  <a:cubicBezTo>
                    <a:pt x="683" y="1"/>
                    <a:pt x="0" y="714"/>
                    <a:pt x="745" y="714"/>
                  </a:cubicBezTo>
                  <a:cubicBezTo>
                    <a:pt x="1210" y="714"/>
                    <a:pt x="1892"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25"/>
            <p:cNvSpPr/>
            <p:nvPr/>
          </p:nvSpPr>
          <p:spPr>
            <a:xfrm>
              <a:off x="4614800" y="1540263"/>
              <a:ext cx="48100" cy="17100"/>
            </a:xfrm>
            <a:custGeom>
              <a:rect b="b" l="l" r="r" t="t"/>
              <a:pathLst>
                <a:path extrusionOk="0" h="684" w="1924">
                  <a:moveTo>
                    <a:pt x="1179" y="1"/>
                  </a:moveTo>
                  <a:cubicBezTo>
                    <a:pt x="745" y="1"/>
                    <a:pt x="1" y="683"/>
                    <a:pt x="745" y="683"/>
                  </a:cubicBezTo>
                  <a:cubicBezTo>
                    <a:pt x="1210" y="683"/>
                    <a:pt x="192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25"/>
            <p:cNvSpPr/>
            <p:nvPr/>
          </p:nvSpPr>
          <p:spPr>
            <a:xfrm>
              <a:off x="4665200" y="1595338"/>
              <a:ext cx="48900" cy="14750"/>
            </a:xfrm>
            <a:custGeom>
              <a:rect b="b" l="l" r="r" t="t"/>
              <a:pathLst>
                <a:path extrusionOk="0" h="590" w="1956">
                  <a:moveTo>
                    <a:pt x="1211" y="0"/>
                  </a:moveTo>
                  <a:cubicBezTo>
                    <a:pt x="807" y="0"/>
                    <a:pt x="1" y="589"/>
                    <a:pt x="745" y="589"/>
                  </a:cubicBezTo>
                  <a:cubicBezTo>
                    <a:pt x="1149" y="589"/>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25"/>
            <p:cNvSpPr/>
            <p:nvPr/>
          </p:nvSpPr>
          <p:spPr>
            <a:xfrm>
              <a:off x="4699325" y="1483663"/>
              <a:ext cx="48100" cy="16300"/>
            </a:xfrm>
            <a:custGeom>
              <a:rect b="b" l="l" r="r" t="t"/>
              <a:pathLst>
                <a:path extrusionOk="0" h="652" w="1924">
                  <a:moveTo>
                    <a:pt x="1179" y="0"/>
                  </a:moveTo>
                  <a:cubicBezTo>
                    <a:pt x="745" y="0"/>
                    <a:pt x="1" y="652"/>
                    <a:pt x="745" y="652"/>
                  </a:cubicBezTo>
                  <a:cubicBezTo>
                    <a:pt x="1179" y="652"/>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25"/>
            <p:cNvSpPr/>
            <p:nvPr/>
          </p:nvSpPr>
          <p:spPr>
            <a:xfrm>
              <a:off x="4773775" y="1538713"/>
              <a:ext cx="40350" cy="20200"/>
            </a:xfrm>
            <a:custGeom>
              <a:rect b="b" l="l" r="r" t="t"/>
              <a:pathLst>
                <a:path extrusionOk="0" h="808" w="1614">
                  <a:moveTo>
                    <a:pt x="869" y="1"/>
                  </a:moveTo>
                  <a:cubicBezTo>
                    <a:pt x="218" y="1"/>
                    <a:pt x="1" y="807"/>
                    <a:pt x="745" y="807"/>
                  </a:cubicBezTo>
                  <a:cubicBezTo>
                    <a:pt x="1396" y="807"/>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25"/>
            <p:cNvSpPr/>
            <p:nvPr/>
          </p:nvSpPr>
          <p:spPr>
            <a:xfrm>
              <a:off x="4708625" y="1531738"/>
              <a:ext cx="48900" cy="14750"/>
            </a:xfrm>
            <a:custGeom>
              <a:rect b="b" l="l" r="r" t="t"/>
              <a:pathLst>
                <a:path extrusionOk="0" h="590" w="1956">
                  <a:moveTo>
                    <a:pt x="1211" y="0"/>
                  </a:moveTo>
                  <a:cubicBezTo>
                    <a:pt x="838" y="0"/>
                    <a:pt x="1" y="590"/>
                    <a:pt x="776"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25"/>
            <p:cNvSpPr/>
            <p:nvPr/>
          </p:nvSpPr>
          <p:spPr>
            <a:xfrm>
              <a:off x="4847450" y="1533288"/>
              <a:ext cx="48100" cy="17850"/>
            </a:xfrm>
            <a:custGeom>
              <a:rect b="b" l="l" r="r" t="t"/>
              <a:pathLst>
                <a:path extrusionOk="0" h="714" w="1924">
                  <a:moveTo>
                    <a:pt x="1148" y="1"/>
                  </a:moveTo>
                  <a:cubicBezTo>
                    <a:pt x="683" y="1"/>
                    <a:pt x="0" y="714"/>
                    <a:pt x="745" y="714"/>
                  </a:cubicBezTo>
                  <a:cubicBezTo>
                    <a:pt x="1241" y="714"/>
                    <a:pt x="1924"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25"/>
            <p:cNvSpPr/>
            <p:nvPr/>
          </p:nvSpPr>
          <p:spPr>
            <a:xfrm>
              <a:off x="4893975" y="1486763"/>
              <a:ext cx="48875" cy="17075"/>
            </a:xfrm>
            <a:custGeom>
              <a:rect b="b" l="l" r="r" t="t"/>
              <a:pathLst>
                <a:path extrusionOk="0" h="683" w="1955">
                  <a:moveTo>
                    <a:pt x="1210" y="0"/>
                  </a:moveTo>
                  <a:cubicBezTo>
                    <a:pt x="745" y="0"/>
                    <a:pt x="1" y="683"/>
                    <a:pt x="776" y="683"/>
                  </a:cubicBezTo>
                  <a:cubicBezTo>
                    <a:pt x="1210" y="683"/>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25"/>
            <p:cNvSpPr/>
            <p:nvPr/>
          </p:nvSpPr>
          <p:spPr>
            <a:xfrm>
              <a:off x="4935075" y="1539488"/>
              <a:ext cx="41125" cy="19425"/>
            </a:xfrm>
            <a:custGeom>
              <a:rect b="b" l="l" r="r" t="t"/>
              <a:pathLst>
                <a:path extrusionOk="0" h="777" w="1645">
                  <a:moveTo>
                    <a:pt x="869" y="1"/>
                  </a:moveTo>
                  <a:cubicBezTo>
                    <a:pt x="249" y="1"/>
                    <a:pt x="1" y="776"/>
                    <a:pt x="776" y="776"/>
                  </a:cubicBezTo>
                  <a:cubicBezTo>
                    <a:pt x="1396" y="776"/>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25"/>
            <p:cNvSpPr/>
            <p:nvPr/>
          </p:nvSpPr>
          <p:spPr>
            <a:xfrm>
              <a:off x="5052175" y="1534063"/>
              <a:ext cx="48875" cy="16300"/>
            </a:xfrm>
            <a:custGeom>
              <a:rect b="b" l="l" r="r" t="t"/>
              <a:pathLst>
                <a:path extrusionOk="0" h="652" w="1955">
                  <a:moveTo>
                    <a:pt x="1210" y="1"/>
                  </a:moveTo>
                  <a:cubicBezTo>
                    <a:pt x="776" y="1"/>
                    <a:pt x="1" y="652"/>
                    <a:pt x="776" y="652"/>
                  </a:cubicBezTo>
                  <a:cubicBezTo>
                    <a:pt x="1179" y="652"/>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25"/>
            <p:cNvSpPr/>
            <p:nvPr/>
          </p:nvSpPr>
          <p:spPr>
            <a:xfrm>
              <a:off x="4990125" y="1492963"/>
              <a:ext cx="45800" cy="11650"/>
            </a:xfrm>
            <a:custGeom>
              <a:rect b="b" l="l" r="r" t="t"/>
              <a:pathLst>
                <a:path extrusionOk="0" h="466" w="1832">
                  <a:moveTo>
                    <a:pt x="1273" y="1"/>
                  </a:moveTo>
                  <a:cubicBezTo>
                    <a:pt x="1025"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25"/>
            <p:cNvSpPr/>
            <p:nvPr/>
          </p:nvSpPr>
          <p:spPr>
            <a:xfrm>
              <a:off x="5147550" y="1501488"/>
              <a:ext cx="40350" cy="20975"/>
            </a:xfrm>
            <a:custGeom>
              <a:rect b="b" l="l" r="r" t="t"/>
              <a:pathLst>
                <a:path extrusionOk="0" h="839" w="1614">
                  <a:moveTo>
                    <a:pt x="869" y="1"/>
                  </a:moveTo>
                  <a:cubicBezTo>
                    <a:pt x="218" y="1"/>
                    <a:pt x="1" y="838"/>
                    <a:pt x="745" y="838"/>
                  </a:cubicBezTo>
                  <a:cubicBezTo>
                    <a:pt x="1397" y="838"/>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25"/>
            <p:cNvSpPr/>
            <p:nvPr/>
          </p:nvSpPr>
          <p:spPr>
            <a:xfrm>
              <a:off x="5080100" y="1468138"/>
              <a:ext cx="40350" cy="20200"/>
            </a:xfrm>
            <a:custGeom>
              <a:rect b="b" l="l" r="r" t="t"/>
              <a:pathLst>
                <a:path extrusionOk="0" h="808" w="1614">
                  <a:moveTo>
                    <a:pt x="869" y="1"/>
                  </a:moveTo>
                  <a:cubicBezTo>
                    <a:pt x="217" y="1"/>
                    <a:pt x="0" y="807"/>
                    <a:pt x="745" y="807"/>
                  </a:cubicBezTo>
                  <a:cubicBezTo>
                    <a:pt x="1396" y="807"/>
                    <a:pt x="1613"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25"/>
            <p:cNvSpPr/>
            <p:nvPr/>
          </p:nvSpPr>
          <p:spPr>
            <a:xfrm>
              <a:off x="5047525" y="1438688"/>
              <a:ext cx="45000" cy="11650"/>
            </a:xfrm>
            <a:custGeom>
              <a:rect b="b" l="l" r="r" t="t"/>
              <a:pathLst>
                <a:path extrusionOk="0" h="466" w="1800">
                  <a:moveTo>
                    <a:pt x="1272" y="0"/>
                  </a:moveTo>
                  <a:cubicBezTo>
                    <a:pt x="1024" y="0"/>
                    <a:pt x="0" y="465"/>
                    <a:pt x="528" y="465"/>
                  </a:cubicBezTo>
                  <a:cubicBezTo>
                    <a:pt x="776" y="465"/>
                    <a:pt x="1800"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25"/>
            <p:cNvSpPr/>
            <p:nvPr/>
          </p:nvSpPr>
          <p:spPr>
            <a:xfrm>
              <a:off x="5082425" y="1343288"/>
              <a:ext cx="48875" cy="14000"/>
            </a:xfrm>
            <a:custGeom>
              <a:rect b="b" l="l" r="r" t="t"/>
              <a:pathLst>
                <a:path extrusionOk="0" h="560" w="1955">
                  <a:moveTo>
                    <a:pt x="1210" y="1"/>
                  </a:moveTo>
                  <a:cubicBezTo>
                    <a:pt x="838" y="1"/>
                    <a:pt x="0" y="559"/>
                    <a:pt x="745" y="559"/>
                  </a:cubicBezTo>
                  <a:cubicBezTo>
                    <a:pt x="1148" y="559"/>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25"/>
            <p:cNvSpPr/>
            <p:nvPr/>
          </p:nvSpPr>
          <p:spPr>
            <a:xfrm>
              <a:off x="5102575" y="1403788"/>
              <a:ext cx="49650" cy="13975"/>
            </a:xfrm>
            <a:custGeom>
              <a:rect b="b" l="l" r="r" t="t"/>
              <a:pathLst>
                <a:path extrusionOk="0" h="559" w="1986">
                  <a:moveTo>
                    <a:pt x="1211" y="0"/>
                  </a:moveTo>
                  <a:cubicBezTo>
                    <a:pt x="838" y="0"/>
                    <a:pt x="1" y="559"/>
                    <a:pt x="776" y="559"/>
                  </a:cubicBezTo>
                  <a:cubicBezTo>
                    <a:pt x="1148" y="559"/>
                    <a:pt x="1986"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25"/>
            <p:cNvSpPr/>
            <p:nvPr/>
          </p:nvSpPr>
          <p:spPr>
            <a:xfrm>
              <a:off x="5170825" y="1422388"/>
              <a:ext cx="47325" cy="17100"/>
            </a:xfrm>
            <a:custGeom>
              <a:rect b="b" l="l" r="r" t="t"/>
              <a:pathLst>
                <a:path extrusionOk="0" h="684" w="1893">
                  <a:moveTo>
                    <a:pt x="1179" y="1"/>
                  </a:moveTo>
                  <a:cubicBezTo>
                    <a:pt x="714" y="1"/>
                    <a:pt x="0" y="683"/>
                    <a:pt x="745" y="683"/>
                  </a:cubicBezTo>
                  <a:cubicBezTo>
                    <a:pt x="1210" y="683"/>
                    <a:pt x="189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25"/>
            <p:cNvSpPr/>
            <p:nvPr/>
          </p:nvSpPr>
          <p:spPr>
            <a:xfrm>
              <a:off x="5211150" y="1368113"/>
              <a:ext cx="47325" cy="17850"/>
            </a:xfrm>
            <a:custGeom>
              <a:rect b="b" l="l" r="r" t="t"/>
              <a:pathLst>
                <a:path extrusionOk="0" h="714" w="1893">
                  <a:moveTo>
                    <a:pt x="1148" y="0"/>
                  </a:moveTo>
                  <a:cubicBezTo>
                    <a:pt x="683" y="0"/>
                    <a:pt x="0" y="714"/>
                    <a:pt x="745" y="714"/>
                  </a:cubicBezTo>
                  <a:cubicBezTo>
                    <a:pt x="1210" y="714"/>
                    <a:pt x="1893" y="0"/>
                    <a:pt x="1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25"/>
            <p:cNvSpPr/>
            <p:nvPr/>
          </p:nvSpPr>
          <p:spPr>
            <a:xfrm>
              <a:off x="5144450" y="1343288"/>
              <a:ext cx="40350" cy="20975"/>
            </a:xfrm>
            <a:custGeom>
              <a:rect b="b" l="l" r="r" t="t"/>
              <a:pathLst>
                <a:path extrusionOk="0" h="839" w="1614">
                  <a:moveTo>
                    <a:pt x="838" y="1"/>
                  </a:moveTo>
                  <a:cubicBezTo>
                    <a:pt x="187" y="1"/>
                    <a:pt x="1" y="838"/>
                    <a:pt x="745" y="838"/>
                  </a:cubicBezTo>
                  <a:cubicBezTo>
                    <a:pt x="1397" y="838"/>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25"/>
            <p:cNvSpPr/>
            <p:nvPr/>
          </p:nvSpPr>
          <p:spPr>
            <a:xfrm>
              <a:off x="5170050" y="1309163"/>
              <a:ext cx="48875" cy="14775"/>
            </a:xfrm>
            <a:custGeom>
              <a:rect b="b" l="l" r="r" t="t"/>
              <a:pathLst>
                <a:path extrusionOk="0" h="591" w="1955">
                  <a:moveTo>
                    <a:pt x="1210" y="1"/>
                  </a:moveTo>
                  <a:cubicBezTo>
                    <a:pt x="807" y="1"/>
                    <a:pt x="0" y="590"/>
                    <a:pt x="776" y="590"/>
                  </a:cubicBezTo>
                  <a:cubicBezTo>
                    <a:pt x="1148" y="590"/>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25"/>
            <p:cNvSpPr/>
            <p:nvPr/>
          </p:nvSpPr>
          <p:spPr>
            <a:xfrm>
              <a:off x="4761375" y="1715538"/>
              <a:ext cx="45000" cy="10875"/>
            </a:xfrm>
            <a:custGeom>
              <a:rect b="b" l="l" r="r" t="t"/>
              <a:pathLst>
                <a:path extrusionOk="0" h="435" w="1800">
                  <a:moveTo>
                    <a:pt x="1272" y="0"/>
                  </a:moveTo>
                  <a:cubicBezTo>
                    <a:pt x="1024" y="0"/>
                    <a:pt x="0" y="434"/>
                    <a:pt x="528" y="434"/>
                  </a:cubicBezTo>
                  <a:cubicBezTo>
                    <a:pt x="776" y="434"/>
                    <a:pt x="1799"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25"/>
            <p:cNvSpPr/>
            <p:nvPr/>
          </p:nvSpPr>
          <p:spPr>
            <a:xfrm>
              <a:off x="4726475" y="1661238"/>
              <a:ext cx="47325" cy="17875"/>
            </a:xfrm>
            <a:custGeom>
              <a:rect b="b" l="l" r="r" t="t"/>
              <a:pathLst>
                <a:path extrusionOk="0" h="715" w="1893">
                  <a:moveTo>
                    <a:pt x="1148" y="1"/>
                  </a:moveTo>
                  <a:cubicBezTo>
                    <a:pt x="683" y="1"/>
                    <a:pt x="0" y="714"/>
                    <a:pt x="745" y="714"/>
                  </a:cubicBezTo>
                  <a:cubicBezTo>
                    <a:pt x="1210" y="714"/>
                    <a:pt x="189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25"/>
            <p:cNvSpPr/>
            <p:nvPr/>
          </p:nvSpPr>
          <p:spPr>
            <a:xfrm>
              <a:off x="4748950" y="1626338"/>
              <a:ext cx="49675" cy="14000"/>
            </a:xfrm>
            <a:custGeom>
              <a:rect b="b" l="l" r="r" t="t"/>
              <a:pathLst>
                <a:path extrusionOk="0" h="560" w="1987">
                  <a:moveTo>
                    <a:pt x="1211" y="1"/>
                  </a:moveTo>
                  <a:cubicBezTo>
                    <a:pt x="869" y="1"/>
                    <a:pt x="1" y="559"/>
                    <a:pt x="776" y="559"/>
                  </a:cubicBezTo>
                  <a:cubicBezTo>
                    <a:pt x="1118" y="559"/>
                    <a:pt x="1986"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25"/>
            <p:cNvSpPr/>
            <p:nvPr/>
          </p:nvSpPr>
          <p:spPr>
            <a:xfrm>
              <a:off x="4823400" y="1627113"/>
              <a:ext cx="48900" cy="12450"/>
            </a:xfrm>
            <a:custGeom>
              <a:rect b="b" l="l" r="r" t="t"/>
              <a:pathLst>
                <a:path extrusionOk="0" h="498" w="1956">
                  <a:moveTo>
                    <a:pt x="1211" y="1"/>
                  </a:moveTo>
                  <a:cubicBezTo>
                    <a:pt x="869" y="1"/>
                    <a:pt x="1" y="497"/>
                    <a:pt x="745" y="497"/>
                  </a:cubicBezTo>
                  <a:cubicBezTo>
                    <a:pt x="1055" y="497"/>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25"/>
            <p:cNvSpPr/>
            <p:nvPr/>
          </p:nvSpPr>
          <p:spPr>
            <a:xfrm>
              <a:off x="4826500" y="1686063"/>
              <a:ext cx="48900" cy="15525"/>
            </a:xfrm>
            <a:custGeom>
              <a:rect b="b" l="l" r="r" t="t"/>
              <a:pathLst>
                <a:path extrusionOk="0" h="621" w="1956">
                  <a:moveTo>
                    <a:pt x="1211" y="0"/>
                  </a:moveTo>
                  <a:cubicBezTo>
                    <a:pt x="807" y="0"/>
                    <a:pt x="1" y="621"/>
                    <a:pt x="776" y="621"/>
                  </a:cubicBezTo>
                  <a:cubicBezTo>
                    <a:pt x="1180" y="621"/>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25"/>
            <p:cNvSpPr/>
            <p:nvPr/>
          </p:nvSpPr>
          <p:spPr>
            <a:xfrm>
              <a:off x="4853650" y="1797738"/>
              <a:ext cx="48875" cy="14750"/>
            </a:xfrm>
            <a:custGeom>
              <a:rect b="b" l="l" r="r" t="t"/>
              <a:pathLst>
                <a:path extrusionOk="0" h="590" w="1955">
                  <a:moveTo>
                    <a:pt x="1210" y="0"/>
                  </a:moveTo>
                  <a:cubicBezTo>
                    <a:pt x="807" y="0"/>
                    <a:pt x="1" y="589"/>
                    <a:pt x="745" y="589"/>
                  </a:cubicBezTo>
                  <a:cubicBezTo>
                    <a:pt x="1148" y="589"/>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25"/>
            <p:cNvSpPr/>
            <p:nvPr/>
          </p:nvSpPr>
          <p:spPr>
            <a:xfrm>
              <a:off x="4736550" y="1811688"/>
              <a:ext cx="48100" cy="19400"/>
            </a:xfrm>
            <a:custGeom>
              <a:rect b="b" l="l" r="r" t="t"/>
              <a:pathLst>
                <a:path extrusionOk="0" h="776" w="1924">
                  <a:moveTo>
                    <a:pt x="1148" y="0"/>
                  </a:moveTo>
                  <a:cubicBezTo>
                    <a:pt x="652" y="0"/>
                    <a:pt x="1" y="776"/>
                    <a:pt x="745" y="776"/>
                  </a:cubicBezTo>
                  <a:cubicBezTo>
                    <a:pt x="1241" y="776"/>
                    <a:pt x="1924" y="0"/>
                    <a:pt x="1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25"/>
            <p:cNvSpPr/>
            <p:nvPr/>
          </p:nvSpPr>
          <p:spPr>
            <a:xfrm>
              <a:off x="4709400" y="1769813"/>
              <a:ext cx="48125" cy="16300"/>
            </a:xfrm>
            <a:custGeom>
              <a:rect b="b" l="l" r="r" t="t"/>
              <a:pathLst>
                <a:path extrusionOk="0" h="652" w="1925">
                  <a:moveTo>
                    <a:pt x="1180" y="0"/>
                  </a:moveTo>
                  <a:cubicBezTo>
                    <a:pt x="745" y="0"/>
                    <a:pt x="1" y="652"/>
                    <a:pt x="745" y="652"/>
                  </a:cubicBezTo>
                  <a:cubicBezTo>
                    <a:pt x="1180" y="652"/>
                    <a:pt x="1924" y="0"/>
                    <a:pt x="1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25"/>
            <p:cNvSpPr/>
            <p:nvPr/>
          </p:nvSpPr>
          <p:spPr>
            <a:xfrm>
              <a:off x="4789275" y="1773688"/>
              <a:ext cx="48900" cy="14750"/>
            </a:xfrm>
            <a:custGeom>
              <a:rect b="b" l="l" r="r" t="t"/>
              <a:pathLst>
                <a:path extrusionOk="0" h="590" w="1956">
                  <a:moveTo>
                    <a:pt x="1211" y="0"/>
                  </a:moveTo>
                  <a:cubicBezTo>
                    <a:pt x="838" y="0"/>
                    <a:pt x="1" y="590"/>
                    <a:pt x="776"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25"/>
            <p:cNvSpPr/>
            <p:nvPr/>
          </p:nvSpPr>
          <p:spPr>
            <a:xfrm>
              <a:off x="4614800" y="1852788"/>
              <a:ext cx="48100" cy="18625"/>
            </a:xfrm>
            <a:custGeom>
              <a:rect b="b" l="l" r="r" t="t"/>
              <a:pathLst>
                <a:path extrusionOk="0" h="745" w="1924">
                  <a:moveTo>
                    <a:pt x="1179" y="0"/>
                  </a:moveTo>
                  <a:cubicBezTo>
                    <a:pt x="683" y="0"/>
                    <a:pt x="1" y="745"/>
                    <a:pt x="776" y="745"/>
                  </a:cubicBezTo>
                  <a:cubicBezTo>
                    <a:pt x="1241" y="745"/>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25"/>
            <p:cNvSpPr/>
            <p:nvPr/>
          </p:nvSpPr>
          <p:spPr>
            <a:xfrm>
              <a:off x="4577575" y="1790738"/>
              <a:ext cx="48875" cy="15550"/>
            </a:xfrm>
            <a:custGeom>
              <a:rect b="b" l="l" r="r" t="t"/>
              <a:pathLst>
                <a:path extrusionOk="0" h="622" w="1955">
                  <a:moveTo>
                    <a:pt x="1210" y="1"/>
                  </a:moveTo>
                  <a:cubicBezTo>
                    <a:pt x="807" y="1"/>
                    <a:pt x="1" y="621"/>
                    <a:pt x="745" y="621"/>
                  </a:cubicBezTo>
                  <a:cubicBezTo>
                    <a:pt x="1148" y="621"/>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25"/>
            <p:cNvSpPr/>
            <p:nvPr/>
          </p:nvSpPr>
          <p:spPr>
            <a:xfrm>
              <a:off x="4478325" y="1836513"/>
              <a:ext cx="45000" cy="10875"/>
            </a:xfrm>
            <a:custGeom>
              <a:rect b="b" l="l" r="r" t="t"/>
              <a:pathLst>
                <a:path extrusionOk="0" h="435" w="1800">
                  <a:moveTo>
                    <a:pt x="1272" y="0"/>
                  </a:moveTo>
                  <a:cubicBezTo>
                    <a:pt x="1024" y="0"/>
                    <a:pt x="0" y="434"/>
                    <a:pt x="528" y="434"/>
                  </a:cubicBezTo>
                  <a:cubicBezTo>
                    <a:pt x="776" y="434"/>
                    <a:pt x="1799"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25"/>
            <p:cNvSpPr/>
            <p:nvPr/>
          </p:nvSpPr>
          <p:spPr>
            <a:xfrm>
              <a:off x="4523300" y="1889238"/>
              <a:ext cx="49650" cy="13200"/>
            </a:xfrm>
            <a:custGeom>
              <a:rect b="b" l="l" r="r" t="t"/>
              <a:pathLst>
                <a:path extrusionOk="0" h="528" w="1986">
                  <a:moveTo>
                    <a:pt x="1241" y="0"/>
                  </a:moveTo>
                  <a:cubicBezTo>
                    <a:pt x="869" y="0"/>
                    <a:pt x="0" y="528"/>
                    <a:pt x="776" y="528"/>
                  </a:cubicBezTo>
                  <a:cubicBezTo>
                    <a:pt x="1117" y="528"/>
                    <a:pt x="1986"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25"/>
            <p:cNvSpPr/>
            <p:nvPr/>
          </p:nvSpPr>
          <p:spPr>
            <a:xfrm>
              <a:off x="4406200" y="1883038"/>
              <a:ext cx="41125" cy="19400"/>
            </a:xfrm>
            <a:custGeom>
              <a:rect b="b" l="l" r="r" t="t"/>
              <a:pathLst>
                <a:path extrusionOk="0" h="776" w="1645">
                  <a:moveTo>
                    <a:pt x="869" y="0"/>
                  </a:moveTo>
                  <a:cubicBezTo>
                    <a:pt x="249" y="0"/>
                    <a:pt x="0" y="776"/>
                    <a:pt x="776" y="776"/>
                  </a:cubicBezTo>
                  <a:cubicBezTo>
                    <a:pt x="1396" y="776"/>
                    <a:pt x="164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25"/>
            <p:cNvSpPr/>
            <p:nvPr/>
          </p:nvSpPr>
          <p:spPr>
            <a:xfrm>
              <a:off x="4296850" y="1914038"/>
              <a:ext cx="45000" cy="10900"/>
            </a:xfrm>
            <a:custGeom>
              <a:rect b="b" l="l" r="r" t="t"/>
              <a:pathLst>
                <a:path extrusionOk="0" h="436" w="1800">
                  <a:moveTo>
                    <a:pt x="1272" y="1"/>
                  </a:moveTo>
                  <a:cubicBezTo>
                    <a:pt x="1024" y="1"/>
                    <a:pt x="1" y="435"/>
                    <a:pt x="528" y="435"/>
                  </a:cubicBezTo>
                  <a:cubicBezTo>
                    <a:pt x="745" y="435"/>
                    <a:pt x="1800"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25"/>
            <p:cNvSpPr/>
            <p:nvPr/>
          </p:nvSpPr>
          <p:spPr>
            <a:xfrm>
              <a:off x="4226275" y="1896988"/>
              <a:ext cx="45025" cy="10875"/>
            </a:xfrm>
            <a:custGeom>
              <a:rect b="b" l="l" r="r" t="t"/>
              <a:pathLst>
                <a:path extrusionOk="0" h="435" w="1801">
                  <a:moveTo>
                    <a:pt x="1242" y="1"/>
                  </a:moveTo>
                  <a:cubicBezTo>
                    <a:pt x="1025" y="1"/>
                    <a:pt x="1" y="435"/>
                    <a:pt x="528" y="435"/>
                  </a:cubicBezTo>
                  <a:cubicBezTo>
                    <a:pt x="745" y="435"/>
                    <a:pt x="1800" y="1"/>
                    <a:pt x="12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25"/>
            <p:cNvSpPr/>
            <p:nvPr/>
          </p:nvSpPr>
          <p:spPr>
            <a:xfrm>
              <a:off x="4203800" y="1841163"/>
              <a:ext cx="48875" cy="14750"/>
            </a:xfrm>
            <a:custGeom>
              <a:rect b="b" l="l" r="r" t="t"/>
              <a:pathLst>
                <a:path extrusionOk="0" h="590" w="1955">
                  <a:moveTo>
                    <a:pt x="1210" y="0"/>
                  </a:moveTo>
                  <a:cubicBezTo>
                    <a:pt x="807" y="0"/>
                    <a:pt x="0" y="590"/>
                    <a:pt x="745" y="590"/>
                  </a:cubicBezTo>
                  <a:cubicBezTo>
                    <a:pt x="1148" y="590"/>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25"/>
            <p:cNvSpPr/>
            <p:nvPr/>
          </p:nvSpPr>
          <p:spPr>
            <a:xfrm>
              <a:off x="4278250" y="1868288"/>
              <a:ext cx="41125" cy="20975"/>
            </a:xfrm>
            <a:custGeom>
              <a:rect b="b" l="l" r="r" t="t"/>
              <a:pathLst>
                <a:path extrusionOk="0" h="839" w="1645">
                  <a:moveTo>
                    <a:pt x="869" y="1"/>
                  </a:moveTo>
                  <a:cubicBezTo>
                    <a:pt x="217" y="1"/>
                    <a:pt x="0" y="838"/>
                    <a:pt x="776" y="838"/>
                  </a:cubicBezTo>
                  <a:cubicBezTo>
                    <a:pt x="1427" y="838"/>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25"/>
            <p:cNvSpPr/>
            <p:nvPr/>
          </p:nvSpPr>
          <p:spPr>
            <a:xfrm>
              <a:off x="4347250" y="1849688"/>
              <a:ext cx="45025" cy="11650"/>
            </a:xfrm>
            <a:custGeom>
              <a:rect b="b" l="l" r="r" t="t"/>
              <a:pathLst>
                <a:path extrusionOk="0" h="466" w="1801">
                  <a:moveTo>
                    <a:pt x="1273" y="0"/>
                  </a:moveTo>
                  <a:cubicBezTo>
                    <a:pt x="1025" y="0"/>
                    <a:pt x="1" y="466"/>
                    <a:pt x="528" y="466"/>
                  </a:cubicBezTo>
                  <a:cubicBezTo>
                    <a:pt x="776" y="466"/>
                    <a:pt x="1800" y="0"/>
                    <a:pt x="1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25"/>
            <p:cNvSpPr/>
            <p:nvPr/>
          </p:nvSpPr>
          <p:spPr>
            <a:xfrm>
              <a:off x="4279025" y="1821763"/>
              <a:ext cx="40350" cy="20975"/>
            </a:xfrm>
            <a:custGeom>
              <a:rect b="b" l="l" r="r" t="t"/>
              <a:pathLst>
                <a:path extrusionOk="0" h="839" w="1614">
                  <a:moveTo>
                    <a:pt x="838" y="1"/>
                  </a:moveTo>
                  <a:cubicBezTo>
                    <a:pt x="186" y="1"/>
                    <a:pt x="0" y="838"/>
                    <a:pt x="745" y="838"/>
                  </a:cubicBezTo>
                  <a:cubicBezTo>
                    <a:pt x="1396" y="838"/>
                    <a:pt x="1613"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25"/>
            <p:cNvSpPr/>
            <p:nvPr/>
          </p:nvSpPr>
          <p:spPr>
            <a:xfrm>
              <a:off x="4267375" y="1777563"/>
              <a:ext cx="49675" cy="13975"/>
            </a:xfrm>
            <a:custGeom>
              <a:rect b="b" l="l" r="r" t="t"/>
              <a:pathLst>
                <a:path extrusionOk="0" h="559" w="1987">
                  <a:moveTo>
                    <a:pt x="1211" y="1"/>
                  </a:moveTo>
                  <a:cubicBezTo>
                    <a:pt x="869" y="1"/>
                    <a:pt x="1" y="559"/>
                    <a:pt x="776" y="559"/>
                  </a:cubicBezTo>
                  <a:cubicBezTo>
                    <a:pt x="1149" y="559"/>
                    <a:pt x="1986"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25"/>
            <p:cNvSpPr/>
            <p:nvPr/>
          </p:nvSpPr>
          <p:spPr>
            <a:xfrm>
              <a:off x="4380600" y="1779113"/>
              <a:ext cx="45775" cy="11650"/>
            </a:xfrm>
            <a:custGeom>
              <a:rect b="b" l="l" r="r" t="t"/>
              <a:pathLst>
                <a:path extrusionOk="0" h="466" w="1831">
                  <a:moveTo>
                    <a:pt x="1273" y="1"/>
                  </a:moveTo>
                  <a:cubicBezTo>
                    <a:pt x="1024"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25"/>
            <p:cNvSpPr/>
            <p:nvPr/>
          </p:nvSpPr>
          <p:spPr>
            <a:xfrm>
              <a:off x="4466675" y="1789188"/>
              <a:ext cx="48900" cy="17100"/>
            </a:xfrm>
            <a:custGeom>
              <a:rect b="b" l="l" r="r" t="t"/>
              <a:pathLst>
                <a:path extrusionOk="0" h="684" w="1956">
                  <a:moveTo>
                    <a:pt x="1180" y="1"/>
                  </a:moveTo>
                  <a:cubicBezTo>
                    <a:pt x="745" y="1"/>
                    <a:pt x="1" y="683"/>
                    <a:pt x="745" y="683"/>
                  </a:cubicBezTo>
                  <a:cubicBezTo>
                    <a:pt x="1211" y="683"/>
                    <a:pt x="1955" y="1"/>
                    <a:pt x="1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25"/>
            <p:cNvSpPr/>
            <p:nvPr/>
          </p:nvSpPr>
          <p:spPr>
            <a:xfrm>
              <a:off x="4412400" y="1831063"/>
              <a:ext cx="48875" cy="14775"/>
            </a:xfrm>
            <a:custGeom>
              <a:rect b="b" l="l" r="r" t="t"/>
              <a:pathLst>
                <a:path extrusionOk="0" h="591" w="1955">
                  <a:moveTo>
                    <a:pt x="1210" y="1"/>
                  </a:moveTo>
                  <a:cubicBezTo>
                    <a:pt x="807" y="1"/>
                    <a:pt x="1" y="590"/>
                    <a:pt x="776" y="590"/>
                  </a:cubicBezTo>
                  <a:cubicBezTo>
                    <a:pt x="1148" y="590"/>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25"/>
            <p:cNvSpPr/>
            <p:nvPr/>
          </p:nvSpPr>
          <p:spPr>
            <a:xfrm>
              <a:off x="4500025" y="1963688"/>
              <a:ext cx="48875" cy="12425"/>
            </a:xfrm>
            <a:custGeom>
              <a:rect b="b" l="l" r="r" t="t"/>
              <a:pathLst>
                <a:path extrusionOk="0" h="497" w="1955">
                  <a:moveTo>
                    <a:pt x="1211" y="0"/>
                  </a:moveTo>
                  <a:cubicBezTo>
                    <a:pt x="900" y="0"/>
                    <a:pt x="1" y="496"/>
                    <a:pt x="745" y="496"/>
                  </a:cubicBezTo>
                  <a:cubicBezTo>
                    <a:pt x="1086" y="496"/>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25"/>
            <p:cNvSpPr/>
            <p:nvPr/>
          </p:nvSpPr>
          <p:spPr>
            <a:xfrm>
              <a:off x="4376725" y="1952813"/>
              <a:ext cx="40350" cy="20975"/>
            </a:xfrm>
            <a:custGeom>
              <a:rect b="b" l="l" r="r" t="t"/>
              <a:pathLst>
                <a:path extrusionOk="0" h="839" w="1614">
                  <a:moveTo>
                    <a:pt x="869" y="1"/>
                  </a:moveTo>
                  <a:cubicBezTo>
                    <a:pt x="218" y="1"/>
                    <a:pt x="1" y="838"/>
                    <a:pt x="776" y="838"/>
                  </a:cubicBezTo>
                  <a:cubicBezTo>
                    <a:pt x="1428" y="838"/>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25"/>
            <p:cNvSpPr/>
            <p:nvPr/>
          </p:nvSpPr>
          <p:spPr>
            <a:xfrm>
              <a:off x="4432575" y="1948163"/>
              <a:ext cx="48875" cy="16325"/>
            </a:xfrm>
            <a:custGeom>
              <a:rect b="b" l="l" r="r" t="t"/>
              <a:pathLst>
                <a:path extrusionOk="0" h="653" w="1955">
                  <a:moveTo>
                    <a:pt x="1210" y="1"/>
                  </a:moveTo>
                  <a:cubicBezTo>
                    <a:pt x="776" y="1"/>
                    <a:pt x="0" y="652"/>
                    <a:pt x="776" y="652"/>
                  </a:cubicBezTo>
                  <a:cubicBezTo>
                    <a:pt x="1210" y="652"/>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25"/>
            <p:cNvSpPr/>
            <p:nvPr/>
          </p:nvSpPr>
          <p:spPr>
            <a:xfrm>
              <a:off x="4634975" y="1941188"/>
              <a:ext cx="48875" cy="17100"/>
            </a:xfrm>
            <a:custGeom>
              <a:rect b="b" l="l" r="r" t="t"/>
              <a:pathLst>
                <a:path extrusionOk="0" h="684" w="1955">
                  <a:moveTo>
                    <a:pt x="1179" y="1"/>
                  </a:moveTo>
                  <a:cubicBezTo>
                    <a:pt x="745" y="1"/>
                    <a:pt x="0" y="683"/>
                    <a:pt x="745" y="683"/>
                  </a:cubicBezTo>
                  <a:cubicBezTo>
                    <a:pt x="1210" y="683"/>
                    <a:pt x="195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25"/>
            <p:cNvSpPr/>
            <p:nvPr/>
          </p:nvSpPr>
          <p:spPr>
            <a:xfrm>
              <a:off x="4548100" y="1961363"/>
              <a:ext cx="47350" cy="17075"/>
            </a:xfrm>
            <a:custGeom>
              <a:rect b="b" l="l" r="r" t="t"/>
              <a:pathLst>
                <a:path extrusionOk="0" h="683" w="1894">
                  <a:moveTo>
                    <a:pt x="1149" y="0"/>
                  </a:moveTo>
                  <a:cubicBezTo>
                    <a:pt x="683" y="0"/>
                    <a:pt x="1" y="683"/>
                    <a:pt x="745" y="683"/>
                  </a:cubicBezTo>
                  <a:cubicBezTo>
                    <a:pt x="1211" y="683"/>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25"/>
            <p:cNvSpPr/>
            <p:nvPr/>
          </p:nvSpPr>
          <p:spPr>
            <a:xfrm>
              <a:off x="4712525" y="1913263"/>
              <a:ext cx="48875" cy="12450"/>
            </a:xfrm>
            <a:custGeom>
              <a:rect b="b" l="l" r="r" t="t"/>
              <a:pathLst>
                <a:path extrusionOk="0" h="498" w="1955">
                  <a:moveTo>
                    <a:pt x="1210" y="1"/>
                  </a:moveTo>
                  <a:cubicBezTo>
                    <a:pt x="838" y="1"/>
                    <a:pt x="0" y="497"/>
                    <a:pt x="745" y="497"/>
                  </a:cubicBezTo>
                  <a:cubicBezTo>
                    <a:pt x="1086" y="497"/>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25"/>
            <p:cNvSpPr/>
            <p:nvPr/>
          </p:nvSpPr>
          <p:spPr>
            <a:xfrm>
              <a:off x="4689250" y="1983838"/>
              <a:ext cx="41125" cy="19425"/>
            </a:xfrm>
            <a:custGeom>
              <a:rect b="b" l="l" r="r" t="t"/>
              <a:pathLst>
                <a:path extrusionOk="0" h="777" w="1645">
                  <a:moveTo>
                    <a:pt x="869" y="1"/>
                  </a:moveTo>
                  <a:cubicBezTo>
                    <a:pt x="249" y="1"/>
                    <a:pt x="0" y="776"/>
                    <a:pt x="776" y="776"/>
                  </a:cubicBezTo>
                  <a:cubicBezTo>
                    <a:pt x="1396" y="776"/>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25"/>
            <p:cNvSpPr/>
            <p:nvPr/>
          </p:nvSpPr>
          <p:spPr>
            <a:xfrm>
              <a:off x="4755950" y="2000138"/>
              <a:ext cx="48875" cy="13200"/>
            </a:xfrm>
            <a:custGeom>
              <a:rect b="b" l="l" r="r" t="t"/>
              <a:pathLst>
                <a:path extrusionOk="0" h="528" w="1955">
                  <a:moveTo>
                    <a:pt x="1210" y="0"/>
                  </a:moveTo>
                  <a:cubicBezTo>
                    <a:pt x="869" y="0"/>
                    <a:pt x="0" y="527"/>
                    <a:pt x="745" y="527"/>
                  </a:cubicBezTo>
                  <a:cubicBezTo>
                    <a:pt x="1086" y="527"/>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25"/>
            <p:cNvSpPr/>
            <p:nvPr/>
          </p:nvSpPr>
          <p:spPr>
            <a:xfrm>
              <a:off x="4662875" y="2037338"/>
              <a:ext cx="40350" cy="20975"/>
            </a:xfrm>
            <a:custGeom>
              <a:rect b="b" l="l" r="r" t="t"/>
              <a:pathLst>
                <a:path extrusionOk="0" h="839" w="1614">
                  <a:moveTo>
                    <a:pt x="838" y="1"/>
                  </a:moveTo>
                  <a:cubicBezTo>
                    <a:pt x="187" y="1"/>
                    <a:pt x="1" y="839"/>
                    <a:pt x="745" y="839"/>
                  </a:cubicBezTo>
                  <a:cubicBezTo>
                    <a:pt x="1397" y="839"/>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25"/>
            <p:cNvSpPr/>
            <p:nvPr/>
          </p:nvSpPr>
          <p:spPr>
            <a:xfrm>
              <a:off x="4692350" y="2080013"/>
              <a:ext cx="48100" cy="16300"/>
            </a:xfrm>
            <a:custGeom>
              <a:rect b="b" l="l" r="r" t="t"/>
              <a:pathLst>
                <a:path extrusionOk="0" h="652" w="1924">
                  <a:moveTo>
                    <a:pt x="1179" y="0"/>
                  </a:moveTo>
                  <a:cubicBezTo>
                    <a:pt x="745" y="0"/>
                    <a:pt x="1" y="651"/>
                    <a:pt x="745" y="651"/>
                  </a:cubicBezTo>
                  <a:cubicBezTo>
                    <a:pt x="1179" y="651"/>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25"/>
            <p:cNvSpPr/>
            <p:nvPr/>
          </p:nvSpPr>
          <p:spPr>
            <a:xfrm>
              <a:off x="4783850" y="2111013"/>
              <a:ext cx="41125" cy="20975"/>
            </a:xfrm>
            <a:custGeom>
              <a:rect b="b" l="l" r="r" t="t"/>
              <a:pathLst>
                <a:path extrusionOk="0" h="839" w="1645">
                  <a:moveTo>
                    <a:pt x="869" y="1"/>
                  </a:moveTo>
                  <a:cubicBezTo>
                    <a:pt x="218" y="1"/>
                    <a:pt x="1" y="838"/>
                    <a:pt x="776" y="838"/>
                  </a:cubicBezTo>
                  <a:cubicBezTo>
                    <a:pt x="1397" y="838"/>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25"/>
            <p:cNvSpPr/>
            <p:nvPr/>
          </p:nvSpPr>
          <p:spPr>
            <a:xfrm>
              <a:off x="4719500" y="2147463"/>
              <a:ext cx="48100" cy="15550"/>
            </a:xfrm>
            <a:custGeom>
              <a:rect b="b" l="l" r="r" t="t"/>
              <a:pathLst>
                <a:path extrusionOk="0" h="622" w="1924">
                  <a:moveTo>
                    <a:pt x="1179" y="1"/>
                  </a:moveTo>
                  <a:cubicBezTo>
                    <a:pt x="745" y="1"/>
                    <a:pt x="0" y="621"/>
                    <a:pt x="745" y="621"/>
                  </a:cubicBezTo>
                  <a:cubicBezTo>
                    <a:pt x="1179" y="621"/>
                    <a:pt x="192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25"/>
            <p:cNvSpPr/>
            <p:nvPr/>
          </p:nvSpPr>
          <p:spPr>
            <a:xfrm>
              <a:off x="4766025" y="2066813"/>
              <a:ext cx="48875" cy="15550"/>
            </a:xfrm>
            <a:custGeom>
              <a:rect b="b" l="l" r="r" t="t"/>
              <a:pathLst>
                <a:path extrusionOk="0" h="622" w="1955">
                  <a:moveTo>
                    <a:pt x="1210" y="1"/>
                  </a:moveTo>
                  <a:cubicBezTo>
                    <a:pt x="776" y="1"/>
                    <a:pt x="0" y="621"/>
                    <a:pt x="745" y="621"/>
                  </a:cubicBezTo>
                  <a:cubicBezTo>
                    <a:pt x="1179" y="621"/>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25"/>
            <p:cNvSpPr/>
            <p:nvPr/>
          </p:nvSpPr>
          <p:spPr>
            <a:xfrm>
              <a:off x="4774550" y="1948938"/>
              <a:ext cx="40350" cy="21750"/>
            </a:xfrm>
            <a:custGeom>
              <a:rect b="b" l="l" r="r" t="t"/>
              <a:pathLst>
                <a:path extrusionOk="0" h="870" w="1614">
                  <a:moveTo>
                    <a:pt x="838" y="1"/>
                  </a:moveTo>
                  <a:cubicBezTo>
                    <a:pt x="187" y="1"/>
                    <a:pt x="1" y="869"/>
                    <a:pt x="745" y="869"/>
                  </a:cubicBezTo>
                  <a:cubicBezTo>
                    <a:pt x="1396" y="869"/>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25"/>
            <p:cNvSpPr/>
            <p:nvPr/>
          </p:nvSpPr>
          <p:spPr>
            <a:xfrm>
              <a:off x="4806350" y="1862088"/>
              <a:ext cx="48875" cy="13200"/>
            </a:xfrm>
            <a:custGeom>
              <a:rect b="b" l="l" r="r" t="t"/>
              <a:pathLst>
                <a:path extrusionOk="0" h="528" w="1955">
                  <a:moveTo>
                    <a:pt x="1210" y="1"/>
                  </a:moveTo>
                  <a:cubicBezTo>
                    <a:pt x="869" y="1"/>
                    <a:pt x="0" y="528"/>
                    <a:pt x="745" y="528"/>
                  </a:cubicBezTo>
                  <a:cubicBezTo>
                    <a:pt x="1117" y="528"/>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25"/>
            <p:cNvSpPr/>
            <p:nvPr/>
          </p:nvSpPr>
          <p:spPr>
            <a:xfrm>
              <a:off x="4918025" y="1922588"/>
              <a:ext cx="48875" cy="13975"/>
            </a:xfrm>
            <a:custGeom>
              <a:rect b="b" l="l" r="r" t="t"/>
              <a:pathLst>
                <a:path extrusionOk="0" h="559" w="1955">
                  <a:moveTo>
                    <a:pt x="1210" y="0"/>
                  </a:moveTo>
                  <a:cubicBezTo>
                    <a:pt x="838" y="0"/>
                    <a:pt x="0" y="558"/>
                    <a:pt x="745" y="558"/>
                  </a:cubicBezTo>
                  <a:cubicBezTo>
                    <a:pt x="1086" y="558"/>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25"/>
            <p:cNvSpPr/>
            <p:nvPr/>
          </p:nvSpPr>
          <p:spPr>
            <a:xfrm>
              <a:off x="4854425" y="1950488"/>
              <a:ext cx="47325" cy="17875"/>
            </a:xfrm>
            <a:custGeom>
              <a:rect b="b" l="l" r="r" t="t"/>
              <a:pathLst>
                <a:path extrusionOk="0" h="715" w="1893">
                  <a:moveTo>
                    <a:pt x="1148" y="1"/>
                  </a:moveTo>
                  <a:cubicBezTo>
                    <a:pt x="683" y="1"/>
                    <a:pt x="1" y="714"/>
                    <a:pt x="745" y="714"/>
                  </a:cubicBezTo>
                  <a:cubicBezTo>
                    <a:pt x="1210" y="714"/>
                    <a:pt x="189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25"/>
            <p:cNvSpPr/>
            <p:nvPr/>
          </p:nvSpPr>
          <p:spPr>
            <a:xfrm>
              <a:off x="4842025" y="1910938"/>
              <a:ext cx="45000" cy="10125"/>
            </a:xfrm>
            <a:custGeom>
              <a:rect b="b" l="l" r="r" t="t"/>
              <a:pathLst>
                <a:path extrusionOk="0" h="405" w="1800">
                  <a:moveTo>
                    <a:pt x="1272" y="1"/>
                  </a:moveTo>
                  <a:cubicBezTo>
                    <a:pt x="1055" y="1"/>
                    <a:pt x="0" y="404"/>
                    <a:pt x="528" y="404"/>
                  </a:cubicBezTo>
                  <a:cubicBezTo>
                    <a:pt x="745" y="404"/>
                    <a:pt x="1799"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25"/>
            <p:cNvSpPr/>
            <p:nvPr/>
          </p:nvSpPr>
          <p:spPr>
            <a:xfrm>
              <a:off x="4921125" y="1854338"/>
              <a:ext cx="48875" cy="15525"/>
            </a:xfrm>
            <a:custGeom>
              <a:rect b="b" l="l" r="r" t="t"/>
              <a:pathLst>
                <a:path extrusionOk="0" h="621" w="1955">
                  <a:moveTo>
                    <a:pt x="1210" y="0"/>
                  </a:moveTo>
                  <a:cubicBezTo>
                    <a:pt x="776" y="0"/>
                    <a:pt x="0" y="621"/>
                    <a:pt x="745" y="621"/>
                  </a:cubicBezTo>
                  <a:cubicBezTo>
                    <a:pt x="1179" y="621"/>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25"/>
            <p:cNvSpPr/>
            <p:nvPr/>
          </p:nvSpPr>
          <p:spPr>
            <a:xfrm>
              <a:off x="5008750" y="1891563"/>
              <a:ext cx="48875" cy="15525"/>
            </a:xfrm>
            <a:custGeom>
              <a:rect b="b" l="l" r="r" t="t"/>
              <a:pathLst>
                <a:path extrusionOk="0" h="621" w="1955">
                  <a:moveTo>
                    <a:pt x="1179" y="0"/>
                  </a:moveTo>
                  <a:cubicBezTo>
                    <a:pt x="776" y="0"/>
                    <a:pt x="0" y="621"/>
                    <a:pt x="745" y="621"/>
                  </a:cubicBezTo>
                  <a:cubicBezTo>
                    <a:pt x="1179" y="621"/>
                    <a:pt x="1955"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25"/>
            <p:cNvSpPr/>
            <p:nvPr/>
          </p:nvSpPr>
          <p:spPr>
            <a:xfrm>
              <a:off x="4968425" y="1969113"/>
              <a:ext cx="48875" cy="14750"/>
            </a:xfrm>
            <a:custGeom>
              <a:rect b="b" l="l" r="r" t="t"/>
              <a:pathLst>
                <a:path extrusionOk="0" h="590" w="1955">
                  <a:moveTo>
                    <a:pt x="1210" y="0"/>
                  </a:moveTo>
                  <a:cubicBezTo>
                    <a:pt x="807" y="0"/>
                    <a:pt x="0" y="590"/>
                    <a:pt x="745" y="590"/>
                  </a:cubicBezTo>
                  <a:cubicBezTo>
                    <a:pt x="1148" y="590"/>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25"/>
            <p:cNvSpPr/>
            <p:nvPr/>
          </p:nvSpPr>
          <p:spPr>
            <a:xfrm>
              <a:off x="5039000" y="1976863"/>
              <a:ext cx="48875" cy="13975"/>
            </a:xfrm>
            <a:custGeom>
              <a:rect b="b" l="l" r="r" t="t"/>
              <a:pathLst>
                <a:path extrusionOk="0" h="559" w="1955">
                  <a:moveTo>
                    <a:pt x="1210" y="0"/>
                  </a:moveTo>
                  <a:cubicBezTo>
                    <a:pt x="869" y="0"/>
                    <a:pt x="0" y="559"/>
                    <a:pt x="745" y="559"/>
                  </a:cubicBezTo>
                  <a:cubicBezTo>
                    <a:pt x="1086" y="559"/>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25"/>
            <p:cNvSpPr/>
            <p:nvPr/>
          </p:nvSpPr>
          <p:spPr>
            <a:xfrm>
              <a:off x="5130500" y="1949713"/>
              <a:ext cx="41125" cy="20200"/>
            </a:xfrm>
            <a:custGeom>
              <a:rect b="b" l="l" r="r" t="t"/>
              <a:pathLst>
                <a:path extrusionOk="0" h="808" w="1645">
                  <a:moveTo>
                    <a:pt x="869" y="1"/>
                  </a:moveTo>
                  <a:cubicBezTo>
                    <a:pt x="218" y="1"/>
                    <a:pt x="0" y="807"/>
                    <a:pt x="776" y="807"/>
                  </a:cubicBezTo>
                  <a:cubicBezTo>
                    <a:pt x="1396" y="807"/>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25"/>
            <p:cNvSpPr/>
            <p:nvPr/>
          </p:nvSpPr>
          <p:spPr>
            <a:xfrm>
              <a:off x="5066125" y="1914038"/>
              <a:ext cx="48125" cy="17100"/>
            </a:xfrm>
            <a:custGeom>
              <a:rect b="b" l="l" r="r" t="t"/>
              <a:pathLst>
                <a:path extrusionOk="0" h="684" w="1925">
                  <a:moveTo>
                    <a:pt x="1180" y="1"/>
                  </a:moveTo>
                  <a:cubicBezTo>
                    <a:pt x="714" y="1"/>
                    <a:pt x="1" y="683"/>
                    <a:pt x="745" y="683"/>
                  </a:cubicBezTo>
                  <a:cubicBezTo>
                    <a:pt x="1211" y="683"/>
                    <a:pt x="1924" y="1"/>
                    <a:pt x="1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25"/>
            <p:cNvSpPr/>
            <p:nvPr/>
          </p:nvSpPr>
          <p:spPr>
            <a:xfrm>
              <a:off x="5116550" y="1860538"/>
              <a:ext cx="48875" cy="16325"/>
            </a:xfrm>
            <a:custGeom>
              <a:rect b="b" l="l" r="r" t="t"/>
              <a:pathLst>
                <a:path extrusionOk="0" h="653" w="1955">
                  <a:moveTo>
                    <a:pt x="1179" y="1"/>
                  </a:moveTo>
                  <a:cubicBezTo>
                    <a:pt x="745" y="1"/>
                    <a:pt x="0" y="652"/>
                    <a:pt x="745" y="652"/>
                  </a:cubicBezTo>
                  <a:cubicBezTo>
                    <a:pt x="1179" y="652"/>
                    <a:pt x="195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25"/>
            <p:cNvSpPr/>
            <p:nvPr/>
          </p:nvSpPr>
          <p:spPr>
            <a:xfrm>
              <a:off x="5188650" y="1829513"/>
              <a:ext cx="45800" cy="11675"/>
            </a:xfrm>
            <a:custGeom>
              <a:rect b="b" l="l" r="r" t="t"/>
              <a:pathLst>
                <a:path extrusionOk="0" h="467" w="1832">
                  <a:moveTo>
                    <a:pt x="1273" y="1"/>
                  </a:moveTo>
                  <a:cubicBezTo>
                    <a:pt x="1025" y="1"/>
                    <a:pt x="1" y="466"/>
                    <a:pt x="559" y="466"/>
                  </a:cubicBezTo>
                  <a:cubicBezTo>
                    <a:pt x="807"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25"/>
            <p:cNvSpPr/>
            <p:nvPr/>
          </p:nvSpPr>
          <p:spPr>
            <a:xfrm>
              <a:off x="5237525" y="1794613"/>
              <a:ext cx="48875" cy="14000"/>
            </a:xfrm>
            <a:custGeom>
              <a:rect b="b" l="l" r="r" t="t"/>
              <a:pathLst>
                <a:path extrusionOk="0" h="560" w="1955">
                  <a:moveTo>
                    <a:pt x="1210" y="1"/>
                  </a:moveTo>
                  <a:cubicBezTo>
                    <a:pt x="807" y="1"/>
                    <a:pt x="0" y="559"/>
                    <a:pt x="745" y="559"/>
                  </a:cubicBezTo>
                  <a:cubicBezTo>
                    <a:pt x="1148" y="559"/>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25"/>
            <p:cNvSpPr/>
            <p:nvPr/>
          </p:nvSpPr>
          <p:spPr>
            <a:xfrm>
              <a:off x="5303425" y="1806263"/>
              <a:ext cx="45000" cy="10875"/>
            </a:xfrm>
            <a:custGeom>
              <a:rect b="b" l="l" r="r" t="t"/>
              <a:pathLst>
                <a:path extrusionOk="0" h="435" w="1800">
                  <a:moveTo>
                    <a:pt x="1273" y="0"/>
                  </a:moveTo>
                  <a:cubicBezTo>
                    <a:pt x="1024" y="0"/>
                    <a:pt x="1" y="435"/>
                    <a:pt x="528" y="435"/>
                  </a:cubicBezTo>
                  <a:cubicBezTo>
                    <a:pt x="776" y="435"/>
                    <a:pt x="1800" y="0"/>
                    <a:pt x="1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25"/>
            <p:cNvSpPr/>
            <p:nvPr/>
          </p:nvSpPr>
          <p:spPr>
            <a:xfrm>
              <a:off x="5346075" y="1843488"/>
              <a:ext cx="47325" cy="17075"/>
            </a:xfrm>
            <a:custGeom>
              <a:rect b="b" l="l" r="r" t="t"/>
              <a:pathLst>
                <a:path extrusionOk="0" h="683" w="1893">
                  <a:moveTo>
                    <a:pt x="1149" y="0"/>
                  </a:moveTo>
                  <a:cubicBezTo>
                    <a:pt x="683" y="0"/>
                    <a:pt x="1" y="683"/>
                    <a:pt x="745" y="683"/>
                  </a:cubicBezTo>
                  <a:cubicBezTo>
                    <a:pt x="1211" y="683"/>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25"/>
            <p:cNvSpPr/>
            <p:nvPr/>
          </p:nvSpPr>
          <p:spPr>
            <a:xfrm>
              <a:off x="5274750" y="1901638"/>
              <a:ext cx="48875" cy="15550"/>
            </a:xfrm>
            <a:custGeom>
              <a:rect b="b" l="l" r="r" t="t"/>
              <a:pathLst>
                <a:path extrusionOk="0" h="622" w="1955">
                  <a:moveTo>
                    <a:pt x="1210" y="1"/>
                  </a:moveTo>
                  <a:cubicBezTo>
                    <a:pt x="807" y="1"/>
                    <a:pt x="0" y="621"/>
                    <a:pt x="745" y="621"/>
                  </a:cubicBezTo>
                  <a:cubicBezTo>
                    <a:pt x="1148" y="621"/>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25"/>
            <p:cNvSpPr/>
            <p:nvPr/>
          </p:nvSpPr>
          <p:spPr>
            <a:xfrm>
              <a:off x="5208050" y="1960588"/>
              <a:ext cx="41125" cy="19400"/>
            </a:xfrm>
            <a:custGeom>
              <a:rect b="b" l="l" r="r" t="t"/>
              <a:pathLst>
                <a:path extrusionOk="0" h="776" w="1645">
                  <a:moveTo>
                    <a:pt x="869" y="0"/>
                  </a:moveTo>
                  <a:cubicBezTo>
                    <a:pt x="249" y="0"/>
                    <a:pt x="0" y="776"/>
                    <a:pt x="745" y="776"/>
                  </a:cubicBezTo>
                  <a:cubicBezTo>
                    <a:pt x="1396" y="776"/>
                    <a:pt x="164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25"/>
            <p:cNvSpPr/>
            <p:nvPr/>
          </p:nvSpPr>
          <p:spPr>
            <a:xfrm>
              <a:off x="5159975" y="1891563"/>
              <a:ext cx="48875" cy="15525"/>
            </a:xfrm>
            <a:custGeom>
              <a:rect b="b" l="l" r="r" t="t"/>
              <a:pathLst>
                <a:path extrusionOk="0" h="621" w="1955">
                  <a:moveTo>
                    <a:pt x="1210" y="0"/>
                  </a:moveTo>
                  <a:cubicBezTo>
                    <a:pt x="807" y="0"/>
                    <a:pt x="0" y="621"/>
                    <a:pt x="776" y="621"/>
                  </a:cubicBezTo>
                  <a:cubicBezTo>
                    <a:pt x="1179" y="621"/>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25"/>
            <p:cNvSpPr/>
            <p:nvPr/>
          </p:nvSpPr>
          <p:spPr>
            <a:xfrm>
              <a:off x="5254575" y="1852013"/>
              <a:ext cx="48875" cy="13200"/>
            </a:xfrm>
            <a:custGeom>
              <a:rect b="b" l="l" r="r" t="t"/>
              <a:pathLst>
                <a:path extrusionOk="0" h="528" w="1955">
                  <a:moveTo>
                    <a:pt x="1210" y="0"/>
                  </a:moveTo>
                  <a:cubicBezTo>
                    <a:pt x="838" y="0"/>
                    <a:pt x="1" y="528"/>
                    <a:pt x="745" y="528"/>
                  </a:cubicBezTo>
                  <a:cubicBezTo>
                    <a:pt x="1086" y="528"/>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22" name="Google Shape;2922;p25"/>
          <p:cNvSpPr/>
          <p:nvPr/>
        </p:nvSpPr>
        <p:spPr>
          <a:xfrm flipH="1" rot="8934532">
            <a:off x="-305767" y="-517138"/>
            <a:ext cx="1902830" cy="1701208"/>
          </a:xfrm>
          <a:custGeom>
            <a:rect b="b" l="l" r="r" t="t"/>
            <a:pathLst>
              <a:path extrusionOk="0" h="39391" w="44049">
                <a:moveTo>
                  <a:pt x="41815" y="18643"/>
                </a:moveTo>
                <a:lnTo>
                  <a:pt x="41815" y="18643"/>
                </a:lnTo>
                <a:cubicBezTo>
                  <a:pt x="36665" y="23993"/>
                  <a:pt x="31303" y="29104"/>
                  <a:pt x="25751" y="33974"/>
                </a:cubicBezTo>
                <a:lnTo>
                  <a:pt x="25751" y="33974"/>
                </a:lnTo>
                <a:cubicBezTo>
                  <a:pt x="31957" y="31422"/>
                  <a:pt x="37381" y="27268"/>
                  <a:pt x="41474" y="21931"/>
                </a:cubicBezTo>
                <a:cubicBezTo>
                  <a:pt x="42249" y="20969"/>
                  <a:pt x="42869" y="19356"/>
                  <a:pt x="41815" y="18643"/>
                </a:cubicBezTo>
                <a:close/>
                <a:moveTo>
                  <a:pt x="2792" y="17030"/>
                </a:moveTo>
                <a:lnTo>
                  <a:pt x="2792" y="17030"/>
                </a:lnTo>
                <a:cubicBezTo>
                  <a:pt x="6077" y="25551"/>
                  <a:pt x="13820" y="31335"/>
                  <a:pt x="21393" y="36562"/>
                </a:cubicBezTo>
                <a:lnTo>
                  <a:pt x="21393" y="36562"/>
                </a:lnTo>
                <a:cubicBezTo>
                  <a:pt x="18871" y="27306"/>
                  <a:pt x="11868" y="19972"/>
                  <a:pt x="2792" y="17030"/>
                </a:cubicBezTo>
                <a:close/>
                <a:moveTo>
                  <a:pt x="24847" y="0"/>
                </a:moveTo>
                <a:lnTo>
                  <a:pt x="24847" y="0"/>
                </a:lnTo>
                <a:cubicBezTo>
                  <a:pt x="20535" y="11105"/>
                  <a:pt x="25778" y="23916"/>
                  <a:pt x="22738" y="35424"/>
                </a:cubicBezTo>
                <a:cubicBezTo>
                  <a:pt x="22148" y="23544"/>
                  <a:pt x="19977" y="11787"/>
                  <a:pt x="16317" y="465"/>
                </a:cubicBezTo>
                <a:cubicBezTo>
                  <a:pt x="12719" y="5677"/>
                  <a:pt x="13525" y="12687"/>
                  <a:pt x="15541" y="18674"/>
                </a:cubicBezTo>
                <a:cubicBezTo>
                  <a:pt x="17554" y="24618"/>
                  <a:pt x="20678" y="30315"/>
                  <a:pt x="21400" y="36566"/>
                </a:cubicBezTo>
                <a:lnTo>
                  <a:pt x="21400" y="36566"/>
                </a:lnTo>
                <a:cubicBezTo>
                  <a:pt x="21398" y="36565"/>
                  <a:pt x="21395" y="36563"/>
                  <a:pt x="21393" y="36562"/>
                </a:cubicBezTo>
                <a:lnTo>
                  <a:pt x="21393" y="36562"/>
                </a:lnTo>
                <a:cubicBezTo>
                  <a:pt x="21397" y="36575"/>
                  <a:pt x="21400" y="36589"/>
                  <a:pt x="21404" y="36603"/>
                </a:cubicBezTo>
                <a:cubicBezTo>
                  <a:pt x="21403" y="36591"/>
                  <a:pt x="21401" y="36579"/>
                  <a:pt x="21400" y="36566"/>
                </a:cubicBezTo>
                <a:lnTo>
                  <a:pt x="21400" y="36566"/>
                </a:lnTo>
                <a:cubicBezTo>
                  <a:pt x="21764" y="36818"/>
                  <a:pt x="22127" y="37067"/>
                  <a:pt x="22490" y="37316"/>
                </a:cubicBezTo>
                <a:cubicBezTo>
                  <a:pt x="17961" y="35052"/>
                  <a:pt x="13215" y="33253"/>
                  <a:pt x="8314" y="31950"/>
                </a:cubicBezTo>
                <a:cubicBezTo>
                  <a:pt x="6992" y="31601"/>
                  <a:pt x="5548" y="31314"/>
                  <a:pt x="4169" y="31314"/>
                </a:cubicBezTo>
                <a:cubicBezTo>
                  <a:pt x="2603" y="31314"/>
                  <a:pt x="1122" y="31684"/>
                  <a:pt x="1" y="32756"/>
                </a:cubicBezTo>
                <a:cubicBezTo>
                  <a:pt x="5259" y="37064"/>
                  <a:pt x="11824" y="39390"/>
                  <a:pt x="18562" y="39390"/>
                </a:cubicBezTo>
                <a:cubicBezTo>
                  <a:pt x="19734" y="39390"/>
                  <a:pt x="20910" y="39320"/>
                  <a:pt x="22086" y="39177"/>
                </a:cubicBezTo>
                <a:cubicBezTo>
                  <a:pt x="22941" y="39305"/>
                  <a:pt x="23802" y="39364"/>
                  <a:pt x="24666" y="39364"/>
                </a:cubicBezTo>
                <a:cubicBezTo>
                  <a:pt x="31384" y="39364"/>
                  <a:pt x="38276" y="35758"/>
                  <a:pt x="44048" y="32322"/>
                </a:cubicBezTo>
                <a:cubicBezTo>
                  <a:pt x="42166" y="31703"/>
                  <a:pt x="40239" y="31445"/>
                  <a:pt x="38294" y="31445"/>
                </a:cubicBezTo>
                <a:cubicBezTo>
                  <a:pt x="34072" y="31445"/>
                  <a:pt x="29766" y="32665"/>
                  <a:pt x="25642" y="34070"/>
                </a:cubicBezTo>
                <a:lnTo>
                  <a:pt x="25642" y="34070"/>
                </a:lnTo>
                <a:cubicBezTo>
                  <a:pt x="25244" y="34419"/>
                  <a:pt x="24844" y="34767"/>
                  <a:pt x="24444" y="35114"/>
                </a:cubicBezTo>
                <a:cubicBezTo>
                  <a:pt x="24692" y="34819"/>
                  <a:pt x="24940" y="34523"/>
                  <a:pt x="25187" y="34226"/>
                </a:cubicBezTo>
                <a:lnTo>
                  <a:pt x="25187" y="34226"/>
                </a:lnTo>
                <a:cubicBezTo>
                  <a:pt x="24935" y="34313"/>
                  <a:pt x="24684" y="34400"/>
                  <a:pt x="24435" y="34488"/>
                </a:cubicBezTo>
                <a:lnTo>
                  <a:pt x="24435" y="34488"/>
                </a:lnTo>
                <a:cubicBezTo>
                  <a:pt x="24697" y="34391"/>
                  <a:pt x="24958" y="34292"/>
                  <a:pt x="25217" y="34189"/>
                </a:cubicBezTo>
                <a:lnTo>
                  <a:pt x="25217" y="34189"/>
                </a:lnTo>
                <a:cubicBezTo>
                  <a:pt x="25207" y="34202"/>
                  <a:pt x="25197" y="34214"/>
                  <a:pt x="25187" y="34226"/>
                </a:cubicBezTo>
                <a:lnTo>
                  <a:pt x="25187" y="34226"/>
                </a:lnTo>
                <a:cubicBezTo>
                  <a:pt x="25338" y="34174"/>
                  <a:pt x="25490" y="34122"/>
                  <a:pt x="25642" y="34070"/>
                </a:cubicBezTo>
                <a:lnTo>
                  <a:pt x="25642" y="34070"/>
                </a:lnTo>
                <a:cubicBezTo>
                  <a:pt x="25679" y="34038"/>
                  <a:pt x="25715" y="34006"/>
                  <a:pt x="25751" y="33974"/>
                </a:cubicBezTo>
                <a:lnTo>
                  <a:pt x="25751" y="33974"/>
                </a:lnTo>
                <a:cubicBezTo>
                  <a:pt x="25574" y="34047"/>
                  <a:pt x="25396" y="34119"/>
                  <a:pt x="25217" y="34189"/>
                </a:cubicBezTo>
                <a:lnTo>
                  <a:pt x="25217" y="34189"/>
                </a:lnTo>
                <a:cubicBezTo>
                  <a:pt x="28692" y="30012"/>
                  <a:pt x="32008" y="25700"/>
                  <a:pt x="34463" y="20876"/>
                </a:cubicBezTo>
                <a:cubicBezTo>
                  <a:pt x="37100" y="15665"/>
                  <a:pt x="38651" y="9771"/>
                  <a:pt x="37937" y="4002"/>
                </a:cubicBezTo>
                <a:lnTo>
                  <a:pt x="37937" y="4002"/>
                </a:lnTo>
                <a:cubicBezTo>
                  <a:pt x="29779" y="11012"/>
                  <a:pt x="31920" y="24722"/>
                  <a:pt x="25406" y="33315"/>
                </a:cubicBezTo>
                <a:cubicBezTo>
                  <a:pt x="30834" y="23047"/>
                  <a:pt x="30617" y="10050"/>
                  <a:pt x="24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3" name="Google Shape;2923;p25"/>
          <p:cNvGrpSpPr/>
          <p:nvPr/>
        </p:nvGrpSpPr>
        <p:grpSpPr>
          <a:xfrm rot="-10423553">
            <a:off x="5602182" y="-660273"/>
            <a:ext cx="830251" cy="1464439"/>
            <a:chOff x="2797700" y="3217325"/>
            <a:chExt cx="682725" cy="1204225"/>
          </a:xfrm>
        </p:grpSpPr>
        <p:sp>
          <p:nvSpPr>
            <p:cNvPr id="2924" name="Google Shape;2924;p25"/>
            <p:cNvSpPr/>
            <p:nvPr/>
          </p:nvSpPr>
          <p:spPr>
            <a:xfrm>
              <a:off x="2797700" y="3824925"/>
              <a:ext cx="500825" cy="451000"/>
            </a:xfrm>
            <a:custGeom>
              <a:rect b="b" l="l" r="r" t="t"/>
              <a:pathLst>
                <a:path extrusionOk="0" h="18040" w="20033">
                  <a:moveTo>
                    <a:pt x="1771" y="1417"/>
                  </a:moveTo>
                  <a:cubicBezTo>
                    <a:pt x="5098" y="3779"/>
                    <a:pt x="8428" y="6149"/>
                    <a:pt x="11644" y="8700"/>
                  </a:cubicBezTo>
                  <a:cubicBezTo>
                    <a:pt x="14663" y="11098"/>
                    <a:pt x="17605" y="13317"/>
                    <a:pt x="19046" y="16873"/>
                  </a:cubicBezTo>
                  <a:lnTo>
                    <a:pt x="19046" y="16873"/>
                  </a:lnTo>
                  <a:cubicBezTo>
                    <a:pt x="17333" y="16151"/>
                    <a:pt x="15525" y="16018"/>
                    <a:pt x="13691" y="15680"/>
                  </a:cubicBezTo>
                  <a:cubicBezTo>
                    <a:pt x="10775" y="15183"/>
                    <a:pt x="8759" y="13850"/>
                    <a:pt x="7239" y="11306"/>
                  </a:cubicBezTo>
                  <a:cubicBezTo>
                    <a:pt x="6154" y="9476"/>
                    <a:pt x="5440" y="7429"/>
                    <a:pt x="4479" y="5567"/>
                  </a:cubicBezTo>
                  <a:cubicBezTo>
                    <a:pt x="3681" y="4109"/>
                    <a:pt x="2783" y="2717"/>
                    <a:pt x="1771" y="1417"/>
                  </a:cubicBezTo>
                  <a:close/>
                  <a:moveTo>
                    <a:pt x="548" y="1"/>
                  </a:moveTo>
                  <a:cubicBezTo>
                    <a:pt x="359" y="1"/>
                    <a:pt x="0" y="127"/>
                    <a:pt x="105" y="232"/>
                  </a:cubicBezTo>
                  <a:cubicBezTo>
                    <a:pt x="105" y="232"/>
                    <a:pt x="105" y="232"/>
                    <a:pt x="105" y="232"/>
                  </a:cubicBezTo>
                  <a:lnTo>
                    <a:pt x="105" y="232"/>
                  </a:lnTo>
                  <a:cubicBezTo>
                    <a:pt x="1904" y="2310"/>
                    <a:pt x="3424" y="4606"/>
                    <a:pt x="4572" y="7087"/>
                  </a:cubicBezTo>
                  <a:cubicBezTo>
                    <a:pt x="5409" y="8917"/>
                    <a:pt x="6123" y="10779"/>
                    <a:pt x="7301" y="12423"/>
                  </a:cubicBezTo>
                  <a:cubicBezTo>
                    <a:pt x="10279" y="16641"/>
                    <a:pt x="14963" y="15338"/>
                    <a:pt x="19120" y="17355"/>
                  </a:cubicBezTo>
                  <a:cubicBezTo>
                    <a:pt x="19135" y="17362"/>
                    <a:pt x="19156" y="17366"/>
                    <a:pt x="19181" y="17366"/>
                  </a:cubicBezTo>
                  <a:cubicBezTo>
                    <a:pt x="19196" y="17366"/>
                    <a:pt x="19213" y="17364"/>
                    <a:pt x="19231" y="17362"/>
                  </a:cubicBezTo>
                  <a:lnTo>
                    <a:pt x="19231" y="17362"/>
                  </a:lnTo>
                  <a:cubicBezTo>
                    <a:pt x="19302" y="17562"/>
                    <a:pt x="19369" y="17766"/>
                    <a:pt x="19430" y="17975"/>
                  </a:cubicBezTo>
                  <a:cubicBezTo>
                    <a:pt x="19448" y="18020"/>
                    <a:pt x="19509" y="18039"/>
                    <a:pt x="19584" y="18039"/>
                  </a:cubicBezTo>
                  <a:cubicBezTo>
                    <a:pt x="19766" y="18039"/>
                    <a:pt x="20032" y="17930"/>
                    <a:pt x="19988" y="17820"/>
                  </a:cubicBezTo>
                  <a:cubicBezTo>
                    <a:pt x="18809" y="13787"/>
                    <a:pt x="15894" y="11523"/>
                    <a:pt x="12730" y="8948"/>
                  </a:cubicBezTo>
                  <a:cubicBezTo>
                    <a:pt x="8821" y="5785"/>
                    <a:pt x="4727" y="2900"/>
                    <a:pt x="632" y="15"/>
                  </a:cubicBezTo>
                  <a:cubicBezTo>
                    <a:pt x="613" y="5"/>
                    <a:pt x="583" y="1"/>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25"/>
            <p:cNvSpPr/>
            <p:nvPr/>
          </p:nvSpPr>
          <p:spPr>
            <a:xfrm>
              <a:off x="2799200" y="3824650"/>
              <a:ext cx="633925" cy="527825"/>
            </a:xfrm>
            <a:custGeom>
              <a:rect b="b" l="l" r="r" t="t"/>
              <a:pathLst>
                <a:path extrusionOk="0" h="21113" w="25357">
                  <a:moveTo>
                    <a:pt x="511" y="1"/>
                  </a:moveTo>
                  <a:cubicBezTo>
                    <a:pt x="334" y="1"/>
                    <a:pt x="0" y="142"/>
                    <a:pt x="76" y="243"/>
                  </a:cubicBezTo>
                  <a:lnTo>
                    <a:pt x="45" y="243"/>
                  </a:lnTo>
                  <a:cubicBezTo>
                    <a:pt x="2092" y="2787"/>
                    <a:pt x="4263" y="5206"/>
                    <a:pt x="6621" y="7471"/>
                  </a:cubicBezTo>
                  <a:cubicBezTo>
                    <a:pt x="8854" y="9735"/>
                    <a:pt x="11088" y="12123"/>
                    <a:pt x="13476" y="14202"/>
                  </a:cubicBezTo>
                  <a:cubicBezTo>
                    <a:pt x="14655" y="15256"/>
                    <a:pt x="15927" y="15536"/>
                    <a:pt x="17292" y="16280"/>
                  </a:cubicBezTo>
                  <a:cubicBezTo>
                    <a:pt x="18625" y="17024"/>
                    <a:pt x="19618" y="18234"/>
                    <a:pt x="20766" y="19196"/>
                  </a:cubicBezTo>
                  <a:cubicBezTo>
                    <a:pt x="21763" y="20010"/>
                    <a:pt x="22961" y="21112"/>
                    <a:pt x="24321" y="21112"/>
                  </a:cubicBezTo>
                  <a:cubicBezTo>
                    <a:pt x="24568" y="21112"/>
                    <a:pt x="24820" y="21076"/>
                    <a:pt x="25077" y="20995"/>
                  </a:cubicBezTo>
                  <a:cubicBezTo>
                    <a:pt x="25328" y="20920"/>
                    <a:pt x="25356" y="20783"/>
                    <a:pt x="25177" y="20783"/>
                  </a:cubicBezTo>
                  <a:cubicBezTo>
                    <a:pt x="25134" y="20783"/>
                    <a:pt x="25081" y="20791"/>
                    <a:pt x="25015" y="20809"/>
                  </a:cubicBezTo>
                  <a:cubicBezTo>
                    <a:pt x="24851" y="20858"/>
                    <a:pt x="24683" y="20881"/>
                    <a:pt x="24511" y="20881"/>
                  </a:cubicBezTo>
                  <a:cubicBezTo>
                    <a:pt x="22509" y="20881"/>
                    <a:pt x="20066" y="17774"/>
                    <a:pt x="18781" y="16745"/>
                  </a:cubicBezTo>
                  <a:cubicBezTo>
                    <a:pt x="17664" y="15877"/>
                    <a:pt x="16392" y="15629"/>
                    <a:pt x="15182" y="14915"/>
                  </a:cubicBezTo>
                  <a:cubicBezTo>
                    <a:pt x="14097" y="14233"/>
                    <a:pt x="13228" y="13240"/>
                    <a:pt x="12297" y="12341"/>
                  </a:cubicBezTo>
                  <a:cubicBezTo>
                    <a:pt x="8265" y="8370"/>
                    <a:pt x="4077" y="4493"/>
                    <a:pt x="603" y="26"/>
                  </a:cubicBezTo>
                  <a:cubicBezTo>
                    <a:pt x="586" y="8"/>
                    <a:pt x="553"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25"/>
            <p:cNvSpPr/>
            <p:nvPr/>
          </p:nvSpPr>
          <p:spPr>
            <a:xfrm>
              <a:off x="3258625" y="3484850"/>
              <a:ext cx="221800" cy="706250"/>
            </a:xfrm>
            <a:custGeom>
              <a:rect b="b" l="l" r="r" t="t"/>
              <a:pathLst>
                <a:path extrusionOk="0" h="28250" w="8872">
                  <a:moveTo>
                    <a:pt x="4023" y="1179"/>
                  </a:moveTo>
                  <a:lnTo>
                    <a:pt x="4023" y="1179"/>
                  </a:lnTo>
                  <a:cubicBezTo>
                    <a:pt x="4839" y="3333"/>
                    <a:pt x="5669" y="5467"/>
                    <a:pt x="6452" y="7600"/>
                  </a:cubicBezTo>
                  <a:cubicBezTo>
                    <a:pt x="7414" y="10175"/>
                    <a:pt x="8375" y="12905"/>
                    <a:pt x="8127" y="15696"/>
                  </a:cubicBezTo>
                  <a:cubicBezTo>
                    <a:pt x="7781" y="19683"/>
                    <a:pt x="5201" y="23239"/>
                    <a:pt x="5550" y="27266"/>
                  </a:cubicBezTo>
                  <a:lnTo>
                    <a:pt x="5550" y="27266"/>
                  </a:lnTo>
                  <a:cubicBezTo>
                    <a:pt x="2881" y="24125"/>
                    <a:pt x="1683" y="19726"/>
                    <a:pt x="993" y="15727"/>
                  </a:cubicBezTo>
                  <a:cubicBezTo>
                    <a:pt x="528" y="12967"/>
                    <a:pt x="1644" y="10485"/>
                    <a:pt x="2420" y="7879"/>
                  </a:cubicBezTo>
                  <a:cubicBezTo>
                    <a:pt x="3063" y="5626"/>
                    <a:pt x="3591" y="3420"/>
                    <a:pt x="4023" y="1179"/>
                  </a:cubicBezTo>
                  <a:close/>
                  <a:moveTo>
                    <a:pt x="4046" y="0"/>
                  </a:moveTo>
                  <a:cubicBezTo>
                    <a:pt x="3884" y="0"/>
                    <a:pt x="3692" y="87"/>
                    <a:pt x="3692" y="187"/>
                  </a:cubicBezTo>
                  <a:cubicBezTo>
                    <a:pt x="3690" y="196"/>
                    <a:pt x="3688" y="204"/>
                    <a:pt x="3687" y="213"/>
                  </a:cubicBezTo>
                  <a:lnTo>
                    <a:pt x="3687" y="213"/>
                  </a:lnTo>
                  <a:lnTo>
                    <a:pt x="3661" y="218"/>
                  </a:lnTo>
                  <a:cubicBezTo>
                    <a:pt x="3666" y="233"/>
                    <a:pt x="3672" y="248"/>
                    <a:pt x="3677" y="263"/>
                  </a:cubicBezTo>
                  <a:lnTo>
                    <a:pt x="3677" y="263"/>
                  </a:lnTo>
                  <a:cubicBezTo>
                    <a:pt x="3152" y="3091"/>
                    <a:pt x="2474" y="5888"/>
                    <a:pt x="1644" y="8655"/>
                  </a:cubicBezTo>
                  <a:cubicBezTo>
                    <a:pt x="931" y="11074"/>
                    <a:pt x="0" y="13339"/>
                    <a:pt x="435" y="15882"/>
                  </a:cubicBezTo>
                  <a:cubicBezTo>
                    <a:pt x="1179" y="20225"/>
                    <a:pt x="2513" y="25002"/>
                    <a:pt x="5677" y="28197"/>
                  </a:cubicBezTo>
                  <a:cubicBezTo>
                    <a:pt x="5681" y="28201"/>
                    <a:pt x="5685" y="28205"/>
                    <a:pt x="5690" y="28208"/>
                  </a:cubicBezTo>
                  <a:lnTo>
                    <a:pt x="5690" y="28208"/>
                  </a:lnTo>
                  <a:cubicBezTo>
                    <a:pt x="5712" y="28237"/>
                    <a:pt x="5760" y="28250"/>
                    <a:pt x="5817" y="28250"/>
                  </a:cubicBezTo>
                  <a:cubicBezTo>
                    <a:pt x="5990" y="28250"/>
                    <a:pt x="6256" y="28138"/>
                    <a:pt x="6235" y="28011"/>
                  </a:cubicBezTo>
                  <a:cubicBezTo>
                    <a:pt x="5336" y="23420"/>
                    <a:pt x="8593" y="19481"/>
                    <a:pt x="8717" y="14983"/>
                  </a:cubicBezTo>
                  <a:cubicBezTo>
                    <a:pt x="8872" y="9958"/>
                    <a:pt x="5987" y="4715"/>
                    <a:pt x="4250" y="94"/>
                  </a:cubicBezTo>
                  <a:cubicBezTo>
                    <a:pt x="4217" y="27"/>
                    <a:pt x="4136" y="0"/>
                    <a:pt x="40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25"/>
            <p:cNvSpPr/>
            <p:nvPr/>
          </p:nvSpPr>
          <p:spPr>
            <a:xfrm>
              <a:off x="3342800" y="3512850"/>
              <a:ext cx="102725" cy="837725"/>
            </a:xfrm>
            <a:custGeom>
              <a:rect b="b" l="l" r="r" t="t"/>
              <a:pathLst>
                <a:path extrusionOk="0" h="33509" w="4109">
                  <a:moveTo>
                    <a:pt x="467" y="0"/>
                  </a:moveTo>
                  <a:cubicBezTo>
                    <a:pt x="285" y="0"/>
                    <a:pt x="0" y="124"/>
                    <a:pt x="45" y="214"/>
                  </a:cubicBezTo>
                  <a:lnTo>
                    <a:pt x="14" y="214"/>
                  </a:lnTo>
                  <a:cubicBezTo>
                    <a:pt x="2496" y="5612"/>
                    <a:pt x="263" y="11567"/>
                    <a:pt x="449" y="17213"/>
                  </a:cubicBezTo>
                  <a:cubicBezTo>
                    <a:pt x="604" y="20067"/>
                    <a:pt x="1100" y="22889"/>
                    <a:pt x="1969" y="25619"/>
                  </a:cubicBezTo>
                  <a:cubicBezTo>
                    <a:pt x="2682" y="28101"/>
                    <a:pt x="3582" y="30799"/>
                    <a:pt x="3023" y="33405"/>
                  </a:cubicBezTo>
                  <a:cubicBezTo>
                    <a:pt x="3011" y="33478"/>
                    <a:pt x="3090" y="33508"/>
                    <a:pt x="3192" y="33508"/>
                  </a:cubicBezTo>
                  <a:cubicBezTo>
                    <a:pt x="3350" y="33508"/>
                    <a:pt x="3563" y="33437"/>
                    <a:pt x="3582" y="33343"/>
                  </a:cubicBezTo>
                  <a:cubicBezTo>
                    <a:pt x="4109" y="30861"/>
                    <a:pt x="3364" y="28349"/>
                    <a:pt x="2682" y="25991"/>
                  </a:cubicBezTo>
                  <a:cubicBezTo>
                    <a:pt x="1907" y="23293"/>
                    <a:pt x="1224" y="20594"/>
                    <a:pt x="1069" y="17740"/>
                  </a:cubicBezTo>
                  <a:cubicBezTo>
                    <a:pt x="728" y="11940"/>
                    <a:pt x="3178" y="5643"/>
                    <a:pt x="604" y="59"/>
                  </a:cubicBezTo>
                  <a:cubicBezTo>
                    <a:pt x="587" y="17"/>
                    <a:pt x="534" y="0"/>
                    <a:pt x="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25"/>
            <p:cNvSpPr/>
            <p:nvPr/>
          </p:nvSpPr>
          <p:spPr>
            <a:xfrm>
              <a:off x="3139775" y="3858825"/>
              <a:ext cx="334875" cy="562725"/>
            </a:xfrm>
            <a:custGeom>
              <a:rect b="b" l="l" r="r" t="t"/>
              <a:pathLst>
                <a:path extrusionOk="0" h="22509" w="13395">
                  <a:moveTo>
                    <a:pt x="389" y="1"/>
                  </a:moveTo>
                  <a:cubicBezTo>
                    <a:pt x="207" y="1"/>
                    <a:pt x="0" y="127"/>
                    <a:pt x="39" y="303"/>
                  </a:cubicBezTo>
                  <a:cubicBezTo>
                    <a:pt x="2149" y="8585"/>
                    <a:pt x="8725" y="15068"/>
                    <a:pt x="12788" y="22420"/>
                  </a:cubicBezTo>
                  <a:cubicBezTo>
                    <a:pt x="12824" y="22482"/>
                    <a:pt x="12894" y="22509"/>
                    <a:pt x="12970" y="22509"/>
                  </a:cubicBezTo>
                  <a:cubicBezTo>
                    <a:pt x="13160" y="22509"/>
                    <a:pt x="13395" y="22348"/>
                    <a:pt x="13285" y="22171"/>
                  </a:cubicBezTo>
                  <a:cubicBezTo>
                    <a:pt x="9252" y="14851"/>
                    <a:pt x="2707" y="8399"/>
                    <a:pt x="629" y="148"/>
                  </a:cubicBezTo>
                  <a:cubicBezTo>
                    <a:pt x="594" y="44"/>
                    <a:pt x="496" y="1"/>
                    <a:pt x="3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25"/>
            <p:cNvSpPr/>
            <p:nvPr/>
          </p:nvSpPr>
          <p:spPr>
            <a:xfrm>
              <a:off x="2926700" y="3217325"/>
              <a:ext cx="246850" cy="708075"/>
            </a:xfrm>
            <a:custGeom>
              <a:rect b="b" l="l" r="r" t="t"/>
              <a:pathLst>
                <a:path extrusionOk="0" h="28323" w="9874">
                  <a:moveTo>
                    <a:pt x="1803" y="1094"/>
                  </a:moveTo>
                  <a:cubicBezTo>
                    <a:pt x="2973" y="3036"/>
                    <a:pt x="4212" y="4983"/>
                    <a:pt x="5305" y="6979"/>
                  </a:cubicBezTo>
                  <a:cubicBezTo>
                    <a:pt x="6081" y="8313"/>
                    <a:pt x="6515" y="9833"/>
                    <a:pt x="6515" y="11384"/>
                  </a:cubicBezTo>
                  <a:cubicBezTo>
                    <a:pt x="6484" y="12718"/>
                    <a:pt x="6174" y="14021"/>
                    <a:pt x="6205" y="15354"/>
                  </a:cubicBezTo>
                  <a:cubicBezTo>
                    <a:pt x="6205" y="17495"/>
                    <a:pt x="7042" y="19542"/>
                    <a:pt x="7570" y="21558"/>
                  </a:cubicBezTo>
                  <a:cubicBezTo>
                    <a:pt x="8064" y="23536"/>
                    <a:pt x="8534" y="25490"/>
                    <a:pt x="9088" y="27441"/>
                  </a:cubicBezTo>
                  <a:lnTo>
                    <a:pt x="9088" y="27441"/>
                  </a:lnTo>
                  <a:cubicBezTo>
                    <a:pt x="5794" y="24842"/>
                    <a:pt x="3483" y="20703"/>
                    <a:pt x="2234" y="16781"/>
                  </a:cubicBezTo>
                  <a:cubicBezTo>
                    <a:pt x="685" y="11810"/>
                    <a:pt x="1450" y="6261"/>
                    <a:pt x="1803" y="1094"/>
                  </a:cubicBezTo>
                  <a:close/>
                  <a:moveTo>
                    <a:pt x="1642" y="1"/>
                  </a:moveTo>
                  <a:cubicBezTo>
                    <a:pt x="1488" y="1"/>
                    <a:pt x="1304" y="96"/>
                    <a:pt x="1304" y="217"/>
                  </a:cubicBezTo>
                  <a:cubicBezTo>
                    <a:pt x="994" y="5863"/>
                    <a:pt x="1" y="11973"/>
                    <a:pt x="1862" y="17433"/>
                  </a:cubicBezTo>
                  <a:cubicBezTo>
                    <a:pt x="3289" y="21558"/>
                    <a:pt x="5740" y="25746"/>
                    <a:pt x="9369" y="28289"/>
                  </a:cubicBezTo>
                  <a:cubicBezTo>
                    <a:pt x="9397" y="28308"/>
                    <a:pt x="9432" y="28318"/>
                    <a:pt x="9471" y="28320"/>
                  </a:cubicBezTo>
                  <a:lnTo>
                    <a:pt x="9471" y="28320"/>
                  </a:lnTo>
                  <a:cubicBezTo>
                    <a:pt x="9484" y="28321"/>
                    <a:pt x="9498" y="28322"/>
                    <a:pt x="9512" y="28322"/>
                  </a:cubicBezTo>
                  <a:cubicBezTo>
                    <a:pt x="9674" y="28322"/>
                    <a:pt x="9870" y="28220"/>
                    <a:pt x="9870" y="28080"/>
                  </a:cubicBezTo>
                  <a:lnTo>
                    <a:pt x="9870" y="28080"/>
                  </a:lnTo>
                  <a:cubicBezTo>
                    <a:pt x="9874" y="28054"/>
                    <a:pt x="9869" y="28027"/>
                    <a:pt x="9853" y="28001"/>
                  </a:cubicBezTo>
                  <a:lnTo>
                    <a:pt x="9853" y="28001"/>
                  </a:lnTo>
                  <a:cubicBezTo>
                    <a:pt x="9207" y="25812"/>
                    <a:pt x="8683" y="23623"/>
                    <a:pt x="8128" y="21434"/>
                  </a:cubicBezTo>
                  <a:cubicBezTo>
                    <a:pt x="7384" y="18580"/>
                    <a:pt x="6608" y="16130"/>
                    <a:pt x="6918" y="13152"/>
                  </a:cubicBezTo>
                  <a:cubicBezTo>
                    <a:pt x="7166" y="10888"/>
                    <a:pt x="7042" y="9089"/>
                    <a:pt x="5988" y="7041"/>
                  </a:cubicBezTo>
                  <a:cubicBezTo>
                    <a:pt x="4716" y="4653"/>
                    <a:pt x="3227" y="2388"/>
                    <a:pt x="1831" y="93"/>
                  </a:cubicBezTo>
                  <a:cubicBezTo>
                    <a:pt x="1799" y="28"/>
                    <a:pt x="1725" y="1"/>
                    <a:pt x="1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25"/>
            <p:cNvSpPr/>
            <p:nvPr/>
          </p:nvSpPr>
          <p:spPr>
            <a:xfrm>
              <a:off x="2975275" y="3249325"/>
              <a:ext cx="199675" cy="674700"/>
            </a:xfrm>
            <a:custGeom>
              <a:rect b="b" l="l" r="r" t="t"/>
              <a:pathLst>
                <a:path extrusionOk="0" h="26988" w="7987">
                  <a:moveTo>
                    <a:pt x="427" y="1"/>
                  </a:moveTo>
                  <a:cubicBezTo>
                    <a:pt x="246" y="1"/>
                    <a:pt x="1" y="113"/>
                    <a:pt x="43" y="240"/>
                  </a:cubicBezTo>
                  <a:cubicBezTo>
                    <a:pt x="881" y="2970"/>
                    <a:pt x="633" y="5699"/>
                    <a:pt x="788" y="8491"/>
                  </a:cubicBezTo>
                  <a:cubicBezTo>
                    <a:pt x="943" y="10724"/>
                    <a:pt x="1284" y="12958"/>
                    <a:pt x="1842" y="15129"/>
                  </a:cubicBezTo>
                  <a:cubicBezTo>
                    <a:pt x="2928" y="19348"/>
                    <a:pt x="4603" y="23535"/>
                    <a:pt x="7364" y="26947"/>
                  </a:cubicBezTo>
                  <a:cubicBezTo>
                    <a:pt x="7385" y="26976"/>
                    <a:pt x="7431" y="26988"/>
                    <a:pt x="7487" y="26988"/>
                  </a:cubicBezTo>
                  <a:cubicBezTo>
                    <a:pt x="7677" y="26988"/>
                    <a:pt x="7987" y="26850"/>
                    <a:pt x="7891" y="26730"/>
                  </a:cubicBezTo>
                  <a:cubicBezTo>
                    <a:pt x="5037" y="23194"/>
                    <a:pt x="3331" y="18789"/>
                    <a:pt x="2277" y="14416"/>
                  </a:cubicBezTo>
                  <a:cubicBezTo>
                    <a:pt x="1780" y="12430"/>
                    <a:pt x="1470" y="10383"/>
                    <a:pt x="1346" y="8367"/>
                  </a:cubicBezTo>
                  <a:cubicBezTo>
                    <a:pt x="1191" y="5575"/>
                    <a:pt x="1439" y="2814"/>
                    <a:pt x="602" y="85"/>
                  </a:cubicBezTo>
                  <a:cubicBezTo>
                    <a:pt x="582" y="25"/>
                    <a:pt x="512" y="1"/>
                    <a:pt x="4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1" name="Google Shape;2931;p25"/>
          <p:cNvGrpSpPr/>
          <p:nvPr/>
        </p:nvGrpSpPr>
        <p:grpSpPr>
          <a:xfrm rot="2700000">
            <a:off x="3236506" y="4367842"/>
            <a:ext cx="1617112" cy="1205372"/>
            <a:chOff x="4500175" y="3779525"/>
            <a:chExt cx="1136425" cy="847075"/>
          </a:xfrm>
        </p:grpSpPr>
        <p:sp>
          <p:nvSpPr>
            <p:cNvPr id="2932" name="Google Shape;2932;p25"/>
            <p:cNvSpPr/>
            <p:nvPr/>
          </p:nvSpPr>
          <p:spPr>
            <a:xfrm>
              <a:off x="4500175" y="3779525"/>
              <a:ext cx="272200" cy="333500"/>
            </a:xfrm>
            <a:custGeom>
              <a:rect b="b" l="l" r="r" t="t"/>
              <a:pathLst>
                <a:path extrusionOk="0" h="13340" w="10888">
                  <a:moveTo>
                    <a:pt x="0" y="1"/>
                  </a:moveTo>
                  <a:lnTo>
                    <a:pt x="0" y="1"/>
                  </a:lnTo>
                  <a:cubicBezTo>
                    <a:pt x="403" y="3010"/>
                    <a:pt x="869" y="6205"/>
                    <a:pt x="2792" y="8562"/>
                  </a:cubicBezTo>
                  <a:cubicBezTo>
                    <a:pt x="4591" y="10764"/>
                    <a:pt x="8127" y="12688"/>
                    <a:pt x="10888" y="13339"/>
                  </a:cubicBezTo>
                  <a:cubicBezTo>
                    <a:pt x="8872" y="7787"/>
                    <a:pt x="5025" y="307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25"/>
            <p:cNvSpPr/>
            <p:nvPr/>
          </p:nvSpPr>
          <p:spPr>
            <a:xfrm>
              <a:off x="4865425" y="3905150"/>
              <a:ext cx="121775" cy="341250"/>
            </a:xfrm>
            <a:custGeom>
              <a:rect b="b" l="l" r="r" t="t"/>
              <a:pathLst>
                <a:path extrusionOk="0" h="13650" w="4871">
                  <a:moveTo>
                    <a:pt x="0" y="1"/>
                  </a:moveTo>
                  <a:lnTo>
                    <a:pt x="0" y="1"/>
                  </a:lnTo>
                  <a:cubicBezTo>
                    <a:pt x="31" y="2110"/>
                    <a:pt x="62" y="4220"/>
                    <a:pt x="621" y="6267"/>
                  </a:cubicBezTo>
                  <a:cubicBezTo>
                    <a:pt x="1365" y="8810"/>
                    <a:pt x="2947" y="11044"/>
                    <a:pt x="4498" y="13246"/>
                  </a:cubicBezTo>
                  <a:lnTo>
                    <a:pt x="4870" y="13649"/>
                  </a:lnTo>
                  <a:cubicBezTo>
                    <a:pt x="4374" y="10703"/>
                    <a:pt x="3909" y="7663"/>
                    <a:pt x="2451" y="5057"/>
                  </a:cubicBezTo>
                  <a:cubicBezTo>
                    <a:pt x="2079" y="4375"/>
                    <a:pt x="1675" y="3754"/>
                    <a:pt x="1272" y="3072"/>
                  </a:cubicBezTo>
                  <a:cubicBezTo>
                    <a:pt x="745" y="2110"/>
                    <a:pt x="310" y="1087"/>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25"/>
            <p:cNvSpPr/>
            <p:nvPr/>
          </p:nvSpPr>
          <p:spPr>
            <a:xfrm>
              <a:off x="4578500" y="4253350"/>
              <a:ext cx="408700" cy="101825"/>
            </a:xfrm>
            <a:custGeom>
              <a:rect b="b" l="l" r="r" t="t"/>
              <a:pathLst>
                <a:path extrusionOk="0" h="4073" w="16348">
                  <a:moveTo>
                    <a:pt x="16254" y="1"/>
                  </a:moveTo>
                  <a:cubicBezTo>
                    <a:pt x="16101" y="56"/>
                    <a:pt x="15952" y="118"/>
                    <a:pt x="15804" y="186"/>
                  </a:cubicBezTo>
                  <a:lnTo>
                    <a:pt x="15804" y="186"/>
                  </a:lnTo>
                  <a:lnTo>
                    <a:pt x="16347" y="156"/>
                  </a:lnTo>
                  <a:lnTo>
                    <a:pt x="16254" y="1"/>
                  </a:lnTo>
                  <a:close/>
                  <a:moveTo>
                    <a:pt x="15804" y="186"/>
                  </a:moveTo>
                  <a:lnTo>
                    <a:pt x="9585" y="528"/>
                  </a:lnTo>
                  <a:cubicBezTo>
                    <a:pt x="6359" y="714"/>
                    <a:pt x="3071" y="931"/>
                    <a:pt x="0" y="1924"/>
                  </a:cubicBezTo>
                  <a:lnTo>
                    <a:pt x="3474" y="3071"/>
                  </a:lnTo>
                  <a:cubicBezTo>
                    <a:pt x="4997" y="3564"/>
                    <a:pt x="6616" y="4073"/>
                    <a:pt x="8193" y="4073"/>
                  </a:cubicBezTo>
                  <a:cubicBezTo>
                    <a:pt x="8800" y="4073"/>
                    <a:pt x="9402" y="3997"/>
                    <a:pt x="9988" y="3816"/>
                  </a:cubicBezTo>
                  <a:cubicBezTo>
                    <a:pt x="12160" y="3121"/>
                    <a:pt x="13737" y="1129"/>
                    <a:pt x="15804" y="18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25"/>
            <p:cNvSpPr/>
            <p:nvPr/>
          </p:nvSpPr>
          <p:spPr>
            <a:xfrm>
              <a:off x="5091850" y="4023800"/>
              <a:ext cx="224925" cy="356750"/>
            </a:xfrm>
            <a:custGeom>
              <a:rect b="b" l="l" r="r" t="t"/>
              <a:pathLst>
                <a:path extrusionOk="0" h="14270" w="8997">
                  <a:moveTo>
                    <a:pt x="1" y="1"/>
                  </a:moveTo>
                  <a:lnTo>
                    <a:pt x="1" y="1"/>
                  </a:lnTo>
                  <a:cubicBezTo>
                    <a:pt x="32" y="2172"/>
                    <a:pt x="776" y="4313"/>
                    <a:pt x="1707" y="6267"/>
                  </a:cubicBezTo>
                  <a:cubicBezTo>
                    <a:pt x="3181" y="9360"/>
                    <a:pt x="5356" y="12264"/>
                    <a:pt x="8332" y="13901"/>
                  </a:cubicBezTo>
                  <a:lnTo>
                    <a:pt x="8332" y="13901"/>
                  </a:lnTo>
                  <a:cubicBezTo>
                    <a:pt x="7447" y="12669"/>
                    <a:pt x="7145" y="11082"/>
                    <a:pt x="6639" y="9648"/>
                  </a:cubicBezTo>
                  <a:cubicBezTo>
                    <a:pt x="5367" y="5926"/>
                    <a:pt x="2638" y="2917"/>
                    <a:pt x="1" y="1"/>
                  </a:cubicBezTo>
                  <a:close/>
                  <a:moveTo>
                    <a:pt x="8332" y="13901"/>
                  </a:moveTo>
                  <a:cubicBezTo>
                    <a:pt x="8423" y="14028"/>
                    <a:pt x="8520" y="14151"/>
                    <a:pt x="8624" y="14270"/>
                  </a:cubicBezTo>
                  <a:lnTo>
                    <a:pt x="8997" y="14239"/>
                  </a:lnTo>
                  <a:cubicBezTo>
                    <a:pt x="8771" y="14133"/>
                    <a:pt x="8549" y="14020"/>
                    <a:pt x="8332" y="139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25"/>
            <p:cNvSpPr/>
            <p:nvPr/>
          </p:nvSpPr>
          <p:spPr>
            <a:xfrm>
              <a:off x="4806475" y="4389050"/>
              <a:ext cx="524250" cy="230525"/>
            </a:xfrm>
            <a:custGeom>
              <a:rect b="b" l="l" r="r" t="t"/>
              <a:pathLst>
                <a:path extrusionOk="0" h="9221" w="20970">
                  <a:moveTo>
                    <a:pt x="20970" y="1"/>
                  </a:moveTo>
                  <a:lnTo>
                    <a:pt x="20970" y="1"/>
                  </a:lnTo>
                  <a:cubicBezTo>
                    <a:pt x="20925" y="59"/>
                    <a:pt x="20880" y="117"/>
                    <a:pt x="20834" y="175"/>
                  </a:cubicBezTo>
                  <a:lnTo>
                    <a:pt x="20834" y="175"/>
                  </a:lnTo>
                  <a:cubicBezTo>
                    <a:pt x="20869" y="179"/>
                    <a:pt x="20904" y="183"/>
                    <a:pt x="20939" y="187"/>
                  </a:cubicBezTo>
                  <a:lnTo>
                    <a:pt x="20970" y="1"/>
                  </a:lnTo>
                  <a:close/>
                  <a:moveTo>
                    <a:pt x="20002" y="130"/>
                  </a:moveTo>
                  <a:cubicBezTo>
                    <a:pt x="17600" y="130"/>
                    <a:pt x="15257" y="1222"/>
                    <a:pt x="13060" y="2265"/>
                  </a:cubicBezTo>
                  <a:lnTo>
                    <a:pt x="4064" y="6608"/>
                  </a:lnTo>
                  <a:cubicBezTo>
                    <a:pt x="2849" y="7186"/>
                    <a:pt x="1608" y="7765"/>
                    <a:pt x="289" y="7765"/>
                  </a:cubicBezTo>
                  <a:cubicBezTo>
                    <a:pt x="193" y="7765"/>
                    <a:pt x="97" y="7762"/>
                    <a:pt x="1" y="7756"/>
                  </a:cubicBezTo>
                  <a:lnTo>
                    <a:pt x="1" y="7756"/>
                  </a:lnTo>
                  <a:cubicBezTo>
                    <a:pt x="1714" y="8719"/>
                    <a:pt x="3657" y="9221"/>
                    <a:pt x="5633" y="9221"/>
                  </a:cubicBezTo>
                  <a:cubicBezTo>
                    <a:pt x="5947" y="9221"/>
                    <a:pt x="6262" y="9208"/>
                    <a:pt x="6577" y="9183"/>
                  </a:cubicBezTo>
                  <a:cubicBezTo>
                    <a:pt x="8779" y="8903"/>
                    <a:pt x="10889" y="8190"/>
                    <a:pt x="12781" y="7042"/>
                  </a:cubicBezTo>
                  <a:cubicBezTo>
                    <a:pt x="15881" y="5310"/>
                    <a:pt x="18624" y="2982"/>
                    <a:pt x="20834" y="175"/>
                  </a:cubicBezTo>
                  <a:lnTo>
                    <a:pt x="20834" y="175"/>
                  </a:lnTo>
                  <a:cubicBezTo>
                    <a:pt x="20556" y="144"/>
                    <a:pt x="20279" y="130"/>
                    <a:pt x="20002" y="13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25"/>
            <p:cNvSpPr/>
            <p:nvPr/>
          </p:nvSpPr>
          <p:spPr>
            <a:xfrm>
              <a:off x="4686050" y="4050575"/>
              <a:ext cx="950550" cy="367300"/>
            </a:xfrm>
            <a:custGeom>
              <a:rect b="b" l="l" r="r" t="t"/>
              <a:pathLst>
                <a:path extrusionOk="0" h="14692" w="38022">
                  <a:moveTo>
                    <a:pt x="999" y="1"/>
                  </a:moveTo>
                  <a:cubicBezTo>
                    <a:pt x="663" y="1"/>
                    <a:pt x="0" y="316"/>
                    <a:pt x="103" y="419"/>
                  </a:cubicBezTo>
                  <a:cubicBezTo>
                    <a:pt x="5190" y="5258"/>
                    <a:pt x="11673" y="8918"/>
                    <a:pt x="18125" y="11617"/>
                  </a:cubicBezTo>
                  <a:cubicBezTo>
                    <a:pt x="22199" y="13331"/>
                    <a:pt x="26470" y="14691"/>
                    <a:pt x="30759" y="14691"/>
                  </a:cubicBezTo>
                  <a:cubicBezTo>
                    <a:pt x="33066" y="14691"/>
                    <a:pt x="35378" y="14298"/>
                    <a:pt x="37667" y="13354"/>
                  </a:cubicBezTo>
                  <a:cubicBezTo>
                    <a:pt x="38021" y="13202"/>
                    <a:pt x="37872" y="13151"/>
                    <a:pt x="37621" y="13151"/>
                  </a:cubicBezTo>
                  <a:cubicBezTo>
                    <a:pt x="37411" y="13151"/>
                    <a:pt x="37129" y="13187"/>
                    <a:pt x="37016" y="13230"/>
                  </a:cubicBezTo>
                  <a:cubicBezTo>
                    <a:pt x="35119" y="14024"/>
                    <a:pt x="33150" y="14356"/>
                    <a:pt x="31160" y="14356"/>
                  </a:cubicBezTo>
                  <a:cubicBezTo>
                    <a:pt x="25765" y="14356"/>
                    <a:pt x="20219" y="11912"/>
                    <a:pt x="15551" y="9600"/>
                  </a:cubicBezTo>
                  <a:cubicBezTo>
                    <a:pt x="10432" y="7088"/>
                    <a:pt x="5314" y="4017"/>
                    <a:pt x="1158" y="47"/>
                  </a:cubicBezTo>
                  <a:cubicBezTo>
                    <a:pt x="1125" y="14"/>
                    <a:pt x="1070" y="1"/>
                    <a:pt x="9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25"/>
            <p:cNvSpPr/>
            <p:nvPr/>
          </p:nvSpPr>
          <p:spPr>
            <a:xfrm>
              <a:off x="4853625" y="4301350"/>
              <a:ext cx="270725" cy="158925"/>
            </a:xfrm>
            <a:custGeom>
              <a:rect b="b" l="l" r="r" t="t"/>
              <a:pathLst>
                <a:path extrusionOk="0" h="6357" w="10829">
                  <a:moveTo>
                    <a:pt x="8253" y="670"/>
                  </a:moveTo>
                  <a:cubicBezTo>
                    <a:pt x="8749" y="670"/>
                    <a:pt x="9239" y="780"/>
                    <a:pt x="9716" y="1027"/>
                  </a:cubicBezTo>
                  <a:cubicBezTo>
                    <a:pt x="9731" y="1035"/>
                    <a:pt x="9748" y="1041"/>
                    <a:pt x="9766" y="1046"/>
                  </a:cubicBezTo>
                  <a:lnTo>
                    <a:pt x="9766" y="1046"/>
                  </a:lnTo>
                  <a:cubicBezTo>
                    <a:pt x="8643" y="1435"/>
                    <a:pt x="7794" y="2072"/>
                    <a:pt x="6893" y="2889"/>
                  </a:cubicBezTo>
                  <a:cubicBezTo>
                    <a:pt x="5273" y="4401"/>
                    <a:pt x="3534" y="5114"/>
                    <a:pt x="1514" y="5601"/>
                  </a:cubicBezTo>
                  <a:lnTo>
                    <a:pt x="1514" y="5601"/>
                  </a:lnTo>
                  <a:cubicBezTo>
                    <a:pt x="2969" y="3652"/>
                    <a:pt x="5671" y="670"/>
                    <a:pt x="8253" y="670"/>
                  </a:cubicBezTo>
                  <a:close/>
                  <a:moveTo>
                    <a:pt x="8567" y="0"/>
                  </a:moveTo>
                  <a:cubicBezTo>
                    <a:pt x="5201" y="0"/>
                    <a:pt x="1836" y="3662"/>
                    <a:pt x="162" y="6083"/>
                  </a:cubicBezTo>
                  <a:cubicBezTo>
                    <a:pt x="0" y="6306"/>
                    <a:pt x="234" y="6357"/>
                    <a:pt x="451" y="6357"/>
                  </a:cubicBezTo>
                  <a:cubicBezTo>
                    <a:pt x="566" y="6357"/>
                    <a:pt x="677" y="6342"/>
                    <a:pt x="720" y="6332"/>
                  </a:cubicBezTo>
                  <a:cubicBezTo>
                    <a:pt x="2364" y="5990"/>
                    <a:pt x="4009" y="5618"/>
                    <a:pt x="5497" y="4812"/>
                  </a:cubicBezTo>
                  <a:cubicBezTo>
                    <a:pt x="7172" y="3912"/>
                    <a:pt x="8351" y="1989"/>
                    <a:pt x="10243" y="1431"/>
                  </a:cubicBezTo>
                  <a:cubicBezTo>
                    <a:pt x="10790" y="1281"/>
                    <a:pt x="10819" y="933"/>
                    <a:pt x="10458" y="896"/>
                  </a:cubicBezTo>
                  <a:lnTo>
                    <a:pt x="10458" y="896"/>
                  </a:lnTo>
                  <a:cubicBezTo>
                    <a:pt x="10691" y="773"/>
                    <a:pt x="10829" y="607"/>
                    <a:pt x="10616" y="500"/>
                  </a:cubicBezTo>
                  <a:cubicBezTo>
                    <a:pt x="9942" y="153"/>
                    <a:pt x="9255" y="0"/>
                    <a:pt x="85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25"/>
            <p:cNvSpPr/>
            <p:nvPr/>
          </p:nvSpPr>
          <p:spPr>
            <a:xfrm>
              <a:off x="4713425" y="4154200"/>
              <a:ext cx="193025" cy="58850"/>
            </a:xfrm>
            <a:custGeom>
              <a:rect b="b" l="l" r="r" t="t"/>
              <a:pathLst>
                <a:path extrusionOk="0" h="2354" w="7721">
                  <a:moveTo>
                    <a:pt x="2637" y="810"/>
                  </a:moveTo>
                  <a:cubicBezTo>
                    <a:pt x="3291" y="810"/>
                    <a:pt x="4017" y="1058"/>
                    <a:pt x="4693" y="1369"/>
                  </a:cubicBezTo>
                  <a:lnTo>
                    <a:pt x="4693" y="1369"/>
                  </a:lnTo>
                  <a:cubicBezTo>
                    <a:pt x="4139" y="1390"/>
                    <a:pt x="3582" y="1436"/>
                    <a:pt x="3031" y="1436"/>
                  </a:cubicBezTo>
                  <a:cubicBezTo>
                    <a:pt x="2486" y="1436"/>
                    <a:pt x="1947" y="1391"/>
                    <a:pt x="1425" y="1228"/>
                  </a:cubicBezTo>
                  <a:lnTo>
                    <a:pt x="1425" y="1228"/>
                  </a:lnTo>
                  <a:cubicBezTo>
                    <a:pt x="1767" y="929"/>
                    <a:pt x="2185" y="810"/>
                    <a:pt x="2637" y="810"/>
                  </a:cubicBezTo>
                  <a:close/>
                  <a:moveTo>
                    <a:pt x="2637" y="1"/>
                  </a:moveTo>
                  <a:cubicBezTo>
                    <a:pt x="1679" y="1"/>
                    <a:pt x="802" y="338"/>
                    <a:pt x="187" y="1268"/>
                  </a:cubicBezTo>
                  <a:cubicBezTo>
                    <a:pt x="1" y="1423"/>
                    <a:pt x="94" y="1733"/>
                    <a:pt x="311" y="1795"/>
                  </a:cubicBezTo>
                  <a:cubicBezTo>
                    <a:pt x="1074" y="2151"/>
                    <a:pt x="1858" y="2231"/>
                    <a:pt x="2651" y="2231"/>
                  </a:cubicBezTo>
                  <a:cubicBezTo>
                    <a:pt x="3292" y="2231"/>
                    <a:pt x="3938" y="2179"/>
                    <a:pt x="4583" y="2179"/>
                  </a:cubicBezTo>
                  <a:cubicBezTo>
                    <a:pt x="5084" y="2179"/>
                    <a:pt x="5584" y="2210"/>
                    <a:pt x="6080" y="2323"/>
                  </a:cubicBezTo>
                  <a:cubicBezTo>
                    <a:pt x="6121" y="2332"/>
                    <a:pt x="6162" y="2336"/>
                    <a:pt x="6203" y="2336"/>
                  </a:cubicBezTo>
                  <a:cubicBezTo>
                    <a:pt x="6280" y="2336"/>
                    <a:pt x="6355" y="2320"/>
                    <a:pt x="6425" y="2294"/>
                  </a:cubicBezTo>
                  <a:lnTo>
                    <a:pt x="6425" y="2294"/>
                  </a:lnTo>
                  <a:cubicBezTo>
                    <a:pt x="6494" y="2335"/>
                    <a:pt x="6580" y="2353"/>
                    <a:pt x="6672" y="2353"/>
                  </a:cubicBezTo>
                  <a:cubicBezTo>
                    <a:pt x="7121" y="2353"/>
                    <a:pt x="7721" y="1922"/>
                    <a:pt x="7259" y="1640"/>
                  </a:cubicBezTo>
                  <a:cubicBezTo>
                    <a:pt x="6056" y="942"/>
                    <a:pt x="4235" y="1"/>
                    <a:pt x="26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25"/>
            <p:cNvSpPr/>
            <p:nvPr/>
          </p:nvSpPr>
          <p:spPr>
            <a:xfrm>
              <a:off x="5030750" y="4164750"/>
              <a:ext cx="105750" cy="162700"/>
            </a:xfrm>
            <a:custGeom>
              <a:rect b="b" l="l" r="r" t="t"/>
              <a:pathLst>
                <a:path extrusionOk="0" h="6508" w="4230">
                  <a:moveTo>
                    <a:pt x="1434" y="1535"/>
                  </a:moveTo>
                  <a:cubicBezTo>
                    <a:pt x="2003" y="2203"/>
                    <a:pt x="2346" y="3036"/>
                    <a:pt x="2571" y="3918"/>
                  </a:cubicBezTo>
                  <a:lnTo>
                    <a:pt x="2571" y="3918"/>
                  </a:lnTo>
                  <a:cubicBezTo>
                    <a:pt x="2071" y="3188"/>
                    <a:pt x="1688" y="2384"/>
                    <a:pt x="1434" y="1535"/>
                  </a:cubicBezTo>
                  <a:close/>
                  <a:moveTo>
                    <a:pt x="830" y="1"/>
                  </a:moveTo>
                  <a:cubicBezTo>
                    <a:pt x="498" y="1"/>
                    <a:pt x="1" y="173"/>
                    <a:pt x="25" y="443"/>
                  </a:cubicBezTo>
                  <a:cubicBezTo>
                    <a:pt x="295" y="2566"/>
                    <a:pt x="1342" y="4487"/>
                    <a:pt x="2918" y="5901"/>
                  </a:cubicBezTo>
                  <a:lnTo>
                    <a:pt x="2918" y="5901"/>
                  </a:lnTo>
                  <a:cubicBezTo>
                    <a:pt x="2937" y="6058"/>
                    <a:pt x="2955" y="6213"/>
                    <a:pt x="2972" y="6367"/>
                  </a:cubicBezTo>
                  <a:cubicBezTo>
                    <a:pt x="2992" y="6466"/>
                    <a:pt x="3117" y="6508"/>
                    <a:pt x="3278" y="6508"/>
                  </a:cubicBezTo>
                  <a:cubicBezTo>
                    <a:pt x="3624" y="6508"/>
                    <a:pt x="4131" y="6311"/>
                    <a:pt x="4089" y="6057"/>
                  </a:cubicBezTo>
                  <a:cubicBezTo>
                    <a:pt x="4083" y="5998"/>
                    <a:pt x="4076" y="5939"/>
                    <a:pt x="4070" y="5879"/>
                  </a:cubicBezTo>
                  <a:lnTo>
                    <a:pt x="4070" y="5879"/>
                  </a:lnTo>
                  <a:cubicBezTo>
                    <a:pt x="4181" y="5795"/>
                    <a:pt x="4229" y="5701"/>
                    <a:pt x="4151" y="5623"/>
                  </a:cubicBezTo>
                  <a:lnTo>
                    <a:pt x="4151" y="5623"/>
                  </a:lnTo>
                  <a:lnTo>
                    <a:pt x="4151" y="5654"/>
                  </a:lnTo>
                  <a:cubicBezTo>
                    <a:pt x="4111" y="5621"/>
                    <a:pt x="4071" y="5587"/>
                    <a:pt x="4032" y="5553"/>
                  </a:cubicBezTo>
                  <a:lnTo>
                    <a:pt x="4032" y="5553"/>
                  </a:lnTo>
                  <a:cubicBezTo>
                    <a:pt x="3765" y="3350"/>
                    <a:pt x="3210" y="1106"/>
                    <a:pt x="1049" y="39"/>
                  </a:cubicBezTo>
                  <a:cubicBezTo>
                    <a:pt x="997" y="13"/>
                    <a:pt x="919" y="1"/>
                    <a:pt x="8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25"/>
            <p:cNvSpPr/>
            <p:nvPr/>
          </p:nvSpPr>
          <p:spPr>
            <a:xfrm>
              <a:off x="5238400" y="4401775"/>
              <a:ext cx="151175" cy="224825"/>
            </a:xfrm>
            <a:custGeom>
              <a:rect b="b" l="l" r="r" t="t"/>
              <a:pathLst>
                <a:path extrusionOk="0" h="8993" w="6047">
                  <a:moveTo>
                    <a:pt x="4378" y="2090"/>
                  </a:moveTo>
                  <a:cubicBezTo>
                    <a:pt x="3712" y="4090"/>
                    <a:pt x="2803" y="5986"/>
                    <a:pt x="1318" y="7445"/>
                  </a:cubicBezTo>
                  <a:lnTo>
                    <a:pt x="1318" y="7445"/>
                  </a:lnTo>
                  <a:cubicBezTo>
                    <a:pt x="1776" y="5480"/>
                    <a:pt x="3028" y="3672"/>
                    <a:pt x="4378" y="2090"/>
                  </a:cubicBezTo>
                  <a:close/>
                  <a:moveTo>
                    <a:pt x="5444" y="1"/>
                  </a:moveTo>
                  <a:cubicBezTo>
                    <a:pt x="5230" y="1"/>
                    <a:pt x="4999" y="66"/>
                    <a:pt x="4872" y="205"/>
                  </a:cubicBezTo>
                  <a:lnTo>
                    <a:pt x="4903" y="205"/>
                  </a:lnTo>
                  <a:cubicBezTo>
                    <a:pt x="2762" y="2470"/>
                    <a:pt x="250" y="5386"/>
                    <a:pt x="33" y="8643"/>
                  </a:cubicBezTo>
                  <a:cubicBezTo>
                    <a:pt x="0" y="8902"/>
                    <a:pt x="188" y="8992"/>
                    <a:pt x="411" y="8992"/>
                  </a:cubicBezTo>
                  <a:cubicBezTo>
                    <a:pt x="614" y="8992"/>
                    <a:pt x="845" y="8917"/>
                    <a:pt x="963" y="8829"/>
                  </a:cubicBezTo>
                  <a:cubicBezTo>
                    <a:pt x="3817" y="6843"/>
                    <a:pt x="5120" y="3648"/>
                    <a:pt x="5988" y="360"/>
                  </a:cubicBezTo>
                  <a:cubicBezTo>
                    <a:pt x="6046" y="175"/>
                    <a:pt x="5922" y="76"/>
                    <a:pt x="5738" y="49"/>
                  </a:cubicBezTo>
                  <a:lnTo>
                    <a:pt x="5738" y="49"/>
                  </a:lnTo>
                  <a:cubicBezTo>
                    <a:pt x="5655" y="17"/>
                    <a:pt x="5552" y="1"/>
                    <a:pt x="54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25"/>
            <p:cNvSpPr/>
            <p:nvPr/>
          </p:nvSpPr>
          <p:spPr>
            <a:xfrm>
              <a:off x="5265900" y="4177950"/>
              <a:ext cx="148575" cy="238175"/>
            </a:xfrm>
            <a:custGeom>
              <a:rect b="b" l="l" r="r" t="t"/>
              <a:pathLst>
                <a:path extrusionOk="0" h="9527" w="5943">
                  <a:moveTo>
                    <a:pt x="1409" y="1401"/>
                  </a:moveTo>
                  <a:cubicBezTo>
                    <a:pt x="3252" y="2956"/>
                    <a:pt x="4246" y="5305"/>
                    <a:pt x="4088" y="7701"/>
                  </a:cubicBezTo>
                  <a:lnTo>
                    <a:pt x="4088" y="7701"/>
                  </a:lnTo>
                  <a:cubicBezTo>
                    <a:pt x="2828" y="5778"/>
                    <a:pt x="1917" y="3637"/>
                    <a:pt x="1409" y="1401"/>
                  </a:cubicBezTo>
                  <a:close/>
                  <a:moveTo>
                    <a:pt x="836" y="0"/>
                  </a:moveTo>
                  <a:cubicBezTo>
                    <a:pt x="511" y="0"/>
                    <a:pt x="0" y="173"/>
                    <a:pt x="49" y="442"/>
                  </a:cubicBezTo>
                  <a:cubicBezTo>
                    <a:pt x="515" y="3482"/>
                    <a:pt x="1724" y="6336"/>
                    <a:pt x="3523" y="8817"/>
                  </a:cubicBezTo>
                  <a:cubicBezTo>
                    <a:pt x="3570" y="8886"/>
                    <a:pt x="3671" y="8916"/>
                    <a:pt x="3794" y="8916"/>
                  </a:cubicBezTo>
                  <a:cubicBezTo>
                    <a:pt x="3831" y="8916"/>
                    <a:pt x="3869" y="8913"/>
                    <a:pt x="3909" y="8908"/>
                  </a:cubicBezTo>
                  <a:lnTo>
                    <a:pt x="3909" y="8908"/>
                  </a:lnTo>
                  <a:cubicBezTo>
                    <a:pt x="3877" y="9044"/>
                    <a:pt x="3842" y="9179"/>
                    <a:pt x="3803" y="9313"/>
                  </a:cubicBezTo>
                  <a:cubicBezTo>
                    <a:pt x="3765" y="9462"/>
                    <a:pt x="3922" y="9527"/>
                    <a:pt x="4129" y="9527"/>
                  </a:cubicBezTo>
                  <a:cubicBezTo>
                    <a:pt x="4439" y="9527"/>
                    <a:pt x="4864" y="9382"/>
                    <a:pt x="4919" y="9158"/>
                  </a:cubicBezTo>
                  <a:cubicBezTo>
                    <a:pt x="5943" y="5591"/>
                    <a:pt x="4330" y="1776"/>
                    <a:pt x="1042" y="39"/>
                  </a:cubicBezTo>
                  <a:cubicBezTo>
                    <a:pt x="996" y="13"/>
                    <a:pt x="923" y="0"/>
                    <a:pt x="8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43" name="Google Shape;2943;p25"/>
          <p:cNvSpPr txBox="1"/>
          <p:nvPr>
            <p:ph idx="6" type="title"/>
          </p:nvPr>
        </p:nvSpPr>
        <p:spPr>
          <a:xfrm>
            <a:off x="723900" y="2152650"/>
            <a:ext cx="2228700" cy="381000"/>
          </a:xfrm>
          <a:prstGeom prst="rect">
            <a:avLst/>
          </a:prstGeom>
        </p:spPr>
        <p:txBody>
          <a:bodyPr anchorCtr="0" anchor="t" bIns="91425" lIns="91425" spcFirstLastPara="1" rIns="91425" wrap="square" tIns="91425">
            <a:noAutofit/>
          </a:bodyPr>
          <a:lstStyle>
            <a:lvl1pPr lvl="0" algn="ctr">
              <a:spcBef>
                <a:spcPts val="0"/>
              </a:spcBef>
              <a:spcAft>
                <a:spcPts val="0"/>
              </a:spcAft>
              <a:buSzPts val="1800"/>
              <a:buNone/>
              <a:defRPr b="1" sz="1800"/>
            </a:lvl1pPr>
            <a:lvl2pPr lvl="1" algn="ctr">
              <a:spcBef>
                <a:spcPts val="0"/>
              </a:spcBef>
              <a:spcAft>
                <a:spcPts val="0"/>
              </a:spcAft>
              <a:buSzPts val="2800"/>
              <a:buNone/>
              <a:defRPr/>
            </a:lvl2pPr>
            <a:lvl3pPr lvl="2" algn="ctr">
              <a:spcBef>
                <a:spcPts val="0"/>
              </a:spcBef>
              <a:spcAft>
                <a:spcPts val="0"/>
              </a:spcAft>
              <a:buSzPts val="2800"/>
              <a:buNone/>
              <a:defRPr/>
            </a:lvl3pPr>
            <a:lvl4pPr lvl="3" algn="ctr">
              <a:spcBef>
                <a:spcPts val="0"/>
              </a:spcBef>
              <a:spcAft>
                <a:spcPts val="0"/>
              </a:spcAft>
              <a:buSzPts val="2800"/>
              <a:buNone/>
              <a:defRPr/>
            </a:lvl4pPr>
            <a:lvl5pPr lvl="4" algn="ctr">
              <a:spcBef>
                <a:spcPts val="0"/>
              </a:spcBef>
              <a:spcAft>
                <a:spcPts val="0"/>
              </a:spcAft>
              <a:buSzPts val="2800"/>
              <a:buNone/>
              <a:defRPr/>
            </a:lvl5pPr>
            <a:lvl6pPr lvl="5" algn="ctr">
              <a:spcBef>
                <a:spcPts val="0"/>
              </a:spcBef>
              <a:spcAft>
                <a:spcPts val="0"/>
              </a:spcAft>
              <a:buSzPts val="2800"/>
              <a:buNone/>
              <a:defRPr/>
            </a:lvl6pPr>
            <a:lvl7pPr lvl="6" algn="ctr">
              <a:spcBef>
                <a:spcPts val="0"/>
              </a:spcBef>
              <a:spcAft>
                <a:spcPts val="0"/>
              </a:spcAft>
              <a:buSzPts val="2800"/>
              <a:buNone/>
              <a:defRPr/>
            </a:lvl7pPr>
            <a:lvl8pPr lvl="7" algn="ctr">
              <a:spcBef>
                <a:spcPts val="0"/>
              </a:spcBef>
              <a:spcAft>
                <a:spcPts val="0"/>
              </a:spcAft>
              <a:buSzPts val="2800"/>
              <a:buNone/>
              <a:defRPr/>
            </a:lvl8pPr>
            <a:lvl9pPr lvl="8" algn="ctr">
              <a:spcBef>
                <a:spcPts val="0"/>
              </a:spcBef>
              <a:spcAft>
                <a:spcPts val="0"/>
              </a:spcAft>
              <a:buSzPts val="2800"/>
              <a:buNone/>
              <a:defRPr/>
            </a:lvl9pPr>
          </a:lstStyle>
          <a:p/>
        </p:txBody>
      </p:sp>
      <p:sp>
        <p:nvSpPr>
          <p:cNvPr id="2944" name="Google Shape;2944;p25"/>
          <p:cNvSpPr txBox="1"/>
          <p:nvPr>
            <p:ph idx="7" type="title"/>
          </p:nvPr>
        </p:nvSpPr>
        <p:spPr>
          <a:xfrm>
            <a:off x="3481800" y="2228850"/>
            <a:ext cx="2228700" cy="38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b="1" sz="18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945" name="Google Shape;2945;p25"/>
          <p:cNvSpPr txBox="1"/>
          <p:nvPr>
            <p:ph idx="8" type="title"/>
          </p:nvPr>
        </p:nvSpPr>
        <p:spPr>
          <a:xfrm>
            <a:off x="6200700" y="2152650"/>
            <a:ext cx="2228700" cy="381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b="1" sz="18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5">
    <p:spTree>
      <p:nvGrpSpPr>
        <p:cNvPr id="2946" name="Shape 2946"/>
        <p:cNvGrpSpPr/>
        <p:nvPr/>
      </p:nvGrpSpPr>
      <p:grpSpPr>
        <a:xfrm>
          <a:off x="0" y="0"/>
          <a:ext cx="0" cy="0"/>
          <a:chOff x="0" y="0"/>
          <a:chExt cx="0" cy="0"/>
        </a:xfrm>
      </p:grpSpPr>
      <p:sp>
        <p:nvSpPr>
          <p:cNvPr id="2947" name="Google Shape;2947;p26"/>
          <p:cNvSpPr txBox="1"/>
          <p:nvPr>
            <p:ph type="title"/>
          </p:nvPr>
        </p:nvSpPr>
        <p:spPr>
          <a:xfrm>
            <a:off x="714300" y="774350"/>
            <a:ext cx="7715400" cy="572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300"/>
              <a:buNone/>
              <a:defRPr b="1" sz="3300"/>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2948" name="Google Shape;2948;p26"/>
          <p:cNvSpPr txBox="1"/>
          <p:nvPr>
            <p:ph idx="1" type="subTitle"/>
          </p:nvPr>
        </p:nvSpPr>
        <p:spPr>
          <a:xfrm>
            <a:off x="5181600" y="1495425"/>
            <a:ext cx="3248100" cy="11847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SzPts val="1800"/>
              <a:buNone/>
              <a:defRPr sz="1600"/>
            </a:lvl1pPr>
            <a:lvl2pPr lvl="1">
              <a:spcBef>
                <a:spcPts val="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p:txBody>
      </p:sp>
      <p:grpSp>
        <p:nvGrpSpPr>
          <p:cNvPr id="2949" name="Google Shape;2949;p26"/>
          <p:cNvGrpSpPr/>
          <p:nvPr/>
        </p:nvGrpSpPr>
        <p:grpSpPr>
          <a:xfrm flipH="1" rot="-10799910">
            <a:off x="-680414" y="-854780"/>
            <a:ext cx="6290136" cy="2667902"/>
            <a:chOff x="5619200" y="4458200"/>
            <a:chExt cx="1647150" cy="742900"/>
          </a:xfrm>
        </p:grpSpPr>
        <p:sp>
          <p:nvSpPr>
            <p:cNvPr id="2950" name="Google Shape;2950;p26"/>
            <p:cNvSpPr/>
            <p:nvPr/>
          </p:nvSpPr>
          <p:spPr>
            <a:xfrm>
              <a:off x="5619200" y="4458200"/>
              <a:ext cx="1647150" cy="690850"/>
            </a:xfrm>
            <a:custGeom>
              <a:rect b="b" l="l" r="r" t="t"/>
              <a:pathLst>
                <a:path extrusionOk="0" h="27634" w="65886">
                  <a:moveTo>
                    <a:pt x="22214" y="1"/>
                  </a:moveTo>
                  <a:cubicBezTo>
                    <a:pt x="20532" y="1"/>
                    <a:pt x="18847" y="281"/>
                    <a:pt x="17278" y="833"/>
                  </a:cubicBezTo>
                  <a:cubicBezTo>
                    <a:pt x="12222" y="2632"/>
                    <a:pt x="8251" y="6758"/>
                    <a:pt x="5677" y="11442"/>
                  </a:cubicBezTo>
                  <a:cubicBezTo>
                    <a:pt x="3071" y="16126"/>
                    <a:pt x="1706" y="21399"/>
                    <a:pt x="465" y="26610"/>
                  </a:cubicBezTo>
                  <a:lnTo>
                    <a:pt x="0" y="26951"/>
                  </a:lnTo>
                  <a:cubicBezTo>
                    <a:pt x="5568" y="25612"/>
                    <a:pt x="11272" y="25199"/>
                    <a:pt x="17004" y="25199"/>
                  </a:cubicBezTo>
                  <a:cubicBezTo>
                    <a:pt x="21491" y="25199"/>
                    <a:pt x="25994" y="25452"/>
                    <a:pt x="30461" y="25711"/>
                  </a:cubicBezTo>
                  <a:lnTo>
                    <a:pt x="65079" y="27634"/>
                  </a:lnTo>
                  <a:cubicBezTo>
                    <a:pt x="65513" y="23291"/>
                    <a:pt x="65885" y="18762"/>
                    <a:pt x="64179" y="14730"/>
                  </a:cubicBezTo>
                  <a:cubicBezTo>
                    <a:pt x="62763" y="11347"/>
                    <a:pt x="59330" y="8541"/>
                    <a:pt x="55791" y="8541"/>
                  </a:cubicBezTo>
                  <a:cubicBezTo>
                    <a:pt x="55143" y="8541"/>
                    <a:pt x="54492" y="8635"/>
                    <a:pt x="53850" y="8836"/>
                  </a:cubicBezTo>
                  <a:cubicBezTo>
                    <a:pt x="50810" y="9798"/>
                    <a:pt x="48793" y="12807"/>
                    <a:pt x="45847" y="14016"/>
                  </a:cubicBezTo>
                  <a:cubicBezTo>
                    <a:pt x="44931" y="14378"/>
                    <a:pt x="43968" y="14557"/>
                    <a:pt x="43010" y="14557"/>
                  </a:cubicBezTo>
                  <a:cubicBezTo>
                    <a:pt x="41501" y="14557"/>
                    <a:pt x="40002" y="14113"/>
                    <a:pt x="38712" y="13241"/>
                  </a:cubicBezTo>
                  <a:cubicBezTo>
                    <a:pt x="35579" y="11131"/>
                    <a:pt x="34525" y="7006"/>
                    <a:pt x="32043" y="4152"/>
                  </a:cubicBezTo>
                  <a:cubicBezTo>
                    <a:pt x="29611" y="1358"/>
                    <a:pt x="25918" y="1"/>
                    <a:pt x="22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26"/>
            <p:cNvSpPr/>
            <p:nvPr/>
          </p:nvSpPr>
          <p:spPr>
            <a:xfrm>
              <a:off x="5706150" y="4536325"/>
              <a:ext cx="1477225" cy="645250"/>
            </a:xfrm>
            <a:custGeom>
              <a:rect b="b" l="l" r="r" t="t"/>
              <a:pathLst>
                <a:path extrusionOk="0" h="25810" w="59089">
                  <a:moveTo>
                    <a:pt x="17943" y="1"/>
                  </a:moveTo>
                  <a:cubicBezTo>
                    <a:pt x="14845" y="1"/>
                    <a:pt x="11730" y="1372"/>
                    <a:pt x="9457" y="3416"/>
                  </a:cubicBezTo>
                  <a:cubicBezTo>
                    <a:pt x="3905" y="8441"/>
                    <a:pt x="1454" y="16847"/>
                    <a:pt x="27" y="23919"/>
                  </a:cubicBezTo>
                  <a:cubicBezTo>
                    <a:pt x="0" y="24028"/>
                    <a:pt x="98" y="24077"/>
                    <a:pt x="219" y="24077"/>
                  </a:cubicBezTo>
                  <a:cubicBezTo>
                    <a:pt x="375" y="24077"/>
                    <a:pt x="568" y="23997"/>
                    <a:pt x="586" y="23857"/>
                  </a:cubicBezTo>
                  <a:lnTo>
                    <a:pt x="586" y="23888"/>
                  </a:lnTo>
                  <a:cubicBezTo>
                    <a:pt x="1857" y="17684"/>
                    <a:pt x="3874" y="10891"/>
                    <a:pt x="7875" y="5804"/>
                  </a:cubicBezTo>
                  <a:cubicBezTo>
                    <a:pt x="10223" y="2806"/>
                    <a:pt x="14226" y="397"/>
                    <a:pt x="18067" y="397"/>
                  </a:cubicBezTo>
                  <a:cubicBezTo>
                    <a:pt x="20265" y="397"/>
                    <a:pt x="22410" y="1186"/>
                    <a:pt x="24160" y="3105"/>
                  </a:cubicBezTo>
                  <a:cubicBezTo>
                    <a:pt x="27014" y="6238"/>
                    <a:pt x="27293" y="11574"/>
                    <a:pt x="31388" y="13652"/>
                  </a:cubicBezTo>
                  <a:cubicBezTo>
                    <a:pt x="32890" y="14422"/>
                    <a:pt x="34450" y="14733"/>
                    <a:pt x="36021" y="14733"/>
                  </a:cubicBezTo>
                  <a:cubicBezTo>
                    <a:pt x="39447" y="14733"/>
                    <a:pt x="42926" y="13256"/>
                    <a:pt x="45967" y="11853"/>
                  </a:cubicBezTo>
                  <a:cubicBezTo>
                    <a:pt x="47522" y="11132"/>
                    <a:pt x="49125" y="10690"/>
                    <a:pt x="50634" y="10690"/>
                  </a:cubicBezTo>
                  <a:cubicBezTo>
                    <a:pt x="52827" y="10690"/>
                    <a:pt x="54825" y="11623"/>
                    <a:pt x="56203" y="13993"/>
                  </a:cubicBezTo>
                  <a:cubicBezTo>
                    <a:pt x="58251" y="17591"/>
                    <a:pt x="57537" y="21810"/>
                    <a:pt x="56855" y="25625"/>
                  </a:cubicBezTo>
                  <a:cubicBezTo>
                    <a:pt x="56826" y="25753"/>
                    <a:pt x="56934" y="25809"/>
                    <a:pt x="57062" y="25809"/>
                  </a:cubicBezTo>
                  <a:cubicBezTo>
                    <a:pt x="57214" y="25809"/>
                    <a:pt x="57396" y="25729"/>
                    <a:pt x="57413" y="25594"/>
                  </a:cubicBezTo>
                  <a:cubicBezTo>
                    <a:pt x="58344" y="20445"/>
                    <a:pt x="59088" y="12039"/>
                    <a:pt x="52419" y="10302"/>
                  </a:cubicBezTo>
                  <a:cubicBezTo>
                    <a:pt x="51875" y="10154"/>
                    <a:pt x="51331" y="10089"/>
                    <a:pt x="50790" y="10089"/>
                  </a:cubicBezTo>
                  <a:cubicBezTo>
                    <a:pt x="48831" y="10089"/>
                    <a:pt x="46904" y="10940"/>
                    <a:pt x="45129" y="11791"/>
                  </a:cubicBezTo>
                  <a:cubicBezTo>
                    <a:pt x="42363" y="13107"/>
                    <a:pt x="39371" y="14279"/>
                    <a:pt x="36316" y="14279"/>
                  </a:cubicBezTo>
                  <a:cubicBezTo>
                    <a:pt x="35125" y="14279"/>
                    <a:pt x="33923" y="14101"/>
                    <a:pt x="32722" y="13683"/>
                  </a:cubicBezTo>
                  <a:cubicBezTo>
                    <a:pt x="26983" y="11729"/>
                    <a:pt x="27572" y="3757"/>
                    <a:pt x="22361" y="1058"/>
                  </a:cubicBezTo>
                  <a:cubicBezTo>
                    <a:pt x="20959" y="326"/>
                    <a:pt x="19453" y="1"/>
                    <a:pt x="1794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26"/>
            <p:cNvSpPr/>
            <p:nvPr/>
          </p:nvSpPr>
          <p:spPr>
            <a:xfrm>
              <a:off x="5813125" y="4656950"/>
              <a:ext cx="1320600" cy="525400"/>
            </a:xfrm>
            <a:custGeom>
              <a:rect b="b" l="l" r="r" t="t"/>
              <a:pathLst>
                <a:path extrusionOk="0" h="21016" w="52824">
                  <a:moveTo>
                    <a:pt x="12103" y="0"/>
                  </a:moveTo>
                  <a:cubicBezTo>
                    <a:pt x="10659" y="0"/>
                    <a:pt x="9171" y="529"/>
                    <a:pt x="7753" y="1693"/>
                  </a:cubicBezTo>
                  <a:cubicBezTo>
                    <a:pt x="5488" y="3523"/>
                    <a:pt x="4279" y="6407"/>
                    <a:pt x="3193" y="9044"/>
                  </a:cubicBezTo>
                  <a:cubicBezTo>
                    <a:pt x="1859" y="12394"/>
                    <a:pt x="804" y="15868"/>
                    <a:pt x="29" y="19405"/>
                  </a:cubicBezTo>
                  <a:cubicBezTo>
                    <a:pt x="1" y="19532"/>
                    <a:pt x="108" y="19588"/>
                    <a:pt x="236" y="19588"/>
                  </a:cubicBezTo>
                  <a:cubicBezTo>
                    <a:pt x="389" y="19588"/>
                    <a:pt x="570" y="19508"/>
                    <a:pt x="587" y="19374"/>
                  </a:cubicBezTo>
                  <a:cubicBezTo>
                    <a:pt x="1394" y="15620"/>
                    <a:pt x="2542" y="11991"/>
                    <a:pt x="4030" y="8455"/>
                  </a:cubicBezTo>
                  <a:cubicBezTo>
                    <a:pt x="5457" y="5043"/>
                    <a:pt x="7536" y="762"/>
                    <a:pt x="11723" y="359"/>
                  </a:cubicBezTo>
                  <a:cubicBezTo>
                    <a:pt x="11913" y="339"/>
                    <a:pt x="12099" y="330"/>
                    <a:pt x="12280" y="330"/>
                  </a:cubicBezTo>
                  <a:cubicBezTo>
                    <a:pt x="15886" y="330"/>
                    <a:pt x="17796" y="4030"/>
                    <a:pt x="19509" y="6718"/>
                  </a:cubicBezTo>
                  <a:cubicBezTo>
                    <a:pt x="20905" y="8920"/>
                    <a:pt x="22487" y="10595"/>
                    <a:pt x="24937" y="11557"/>
                  </a:cubicBezTo>
                  <a:cubicBezTo>
                    <a:pt x="26989" y="12342"/>
                    <a:pt x="29212" y="12714"/>
                    <a:pt x="31449" y="12714"/>
                  </a:cubicBezTo>
                  <a:cubicBezTo>
                    <a:pt x="34690" y="12714"/>
                    <a:pt x="37962" y="11934"/>
                    <a:pt x="40788" y="10502"/>
                  </a:cubicBezTo>
                  <a:cubicBezTo>
                    <a:pt x="42308" y="9727"/>
                    <a:pt x="43735" y="8610"/>
                    <a:pt x="45441" y="8238"/>
                  </a:cubicBezTo>
                  <a:cubicBezTo>
                    <a:pt x="45768" y="8169"/>
                    <a:pt x="46083" y="8136"/>
                    <a:pt x="46386" y="8136"/>
                  </a:cubicBezTo>
                  <a:cubicBezTo>
                    <a:pt x="48126" y="8136"/>
                    <a:pt x="49471" y="9218"/>
                    <a:pt x="50342" y="10750"/>
                  </a:cubicBezTo>
                  <a:cubicBezTo>
                    <a:pt x="52017" y="13759"/>
                    <a:pt x="51862" y="17605"/>
                    <a:pt x="51025" y="20831"/>
                  </a:cubicBezTo>
                  <a:cubicBezTo>
                    <a:pt x="50996" y="20959"/>
                    <a:pt x="51104" y="21015"/>
                    <a:pt x="51235" y="21015"/>
                  </a:cubicBezTo>
                  <a:cubicBezTo>
                    <a:pt x="51391" y="21015"/>
                    <a:pt x="51580" y="20935"/>
                    <a:pt x="51614" y="20800"/>
                  </a:cubicBezTo>
                  <a:cubicBezTo>
                    <a:pt x="52576" y="16985"/>
                    <a:pt x="52824" y="10037"/>
                    <a:pt x="48388" y="8083"/>
                  </a:cubicBezTo>
                  <a:cubicBezTo>
                    <a:pt x="47798" y="7821"/>
                    <a:pt x="47205" y="7711"/>
                    <a:pt x="46617" y="7711"/>
                  </a:cubicBezTo>
                  <a:cubicBezTo>
                    <a:pt x="45318" y="7711"/>
                    <a:pt x="44041" y="8249"/>
                    <a:pt x="42867" y="8889"/>
                  </a:cubicBezTo>
                  <a:cubicBezTo>
                    <a:pt x="39858" y="10471"/>
                    <a:pt x="37035" y="11836"/>
                    <a:pt x="33623" y="12177"/>
                  </a:cubicBezTo>
                  <a:cubicBezTo>
                    <a:pt x="32943" y="12241"/>
                    <a:pt x="32241" y="12276"/>
                    <a:pt x="31531" y="12276"/>
                  </a:cubicBezTo>
                  <a:cubicBezTo>
                    <a:pt x="28808" y="12276"/>
                    <a:pt x="25954" y="11762"/>
                    <a:pt x="23666" y="10409"/>
                  </a:cubicBezTo>
                  <a:cubicBezTo>
                    <a:pt x="20967" y="8796"/>
                    <a:pt x="19850" y="5880"/>
                    <a:pt x="18082" y="3461"/>
                  </a:cubicBezTo>
                  <a:cubicBezTo>
                    <a:pt x="16494" y="1287"/>
                    <a:pt x="14354" y="0"/>
                    <a:pt x="1210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26"/>
            <p:cNvSpPr/>
            <p:nvPr/>
          </p:nvSpPr>
          <p:spPr>
            <a:xfrm>
              <a:off x="5873650" y="4751150"/>
              <a:ext cx="1188750" cy="437925"/>
            </a:xfrm>
            <a:custGeom>
              <a:rect b="b" l="l" r="r" t="t"/>
              <a:pathLst>
                <a:path extrusionOk="0" h="17517" w="47550">
                  <a:moveTo>
                    <a:pt x="9521" y="1"/>
                  </a:moveTo>
                  <a:cubicBezTo>
                    <a:pt x="9160" y="1"/>
                    <a:pt x="8777" y="70"/>
                    <a:pt x="8372" y="220"/>
                  </a:cubicBezTo>
                  <a:cubicBezTo>
                    <a:pt x="6107" y="1089"/>
                    <a:pt x="4556" y="3911"/>
                    <a:pt x="3440" y="5897"/>
                  </a:cubicBezTo>
                  <a:cubicBezTo>
                    <a:pt x="1796" y="8812"/>
                    <a:pt x="648" y="12007"/>
                    <a:pt x="27" y="15326"/>
                  </a:cubicBezTo>
                  <a:cubicBezTo>
                    <a:pt x="0" y="15449"/>
                    <a:pt x="99" y="15500"/>
                    <a:pt x="220" y="15500"/>
                  </a:cubicBezTo>
                  <a:cubicBezTo>
                    <a:pt x="375" y="15500"/>
                    <a:pt x="568" y="15417"/>
                    <a:pt x="586" y="15295"/>
                  </a:cubicBezTo>
                  <a:cubicBezTo>
                    <a:pt x="1175" y="12224"/>
                    <a:pt x="2199" y="9278"/>
                    <a:pt x="3657" y="6517"/>
                  </a:cubicBezTo>
                  <a:cubicBezTo>
                    <a:pt x="4685" y="4624"/>
                    <a:pt x="7191" y="497"/>
                    <a:pt x="9585" y="497"/>
                  </a:cubicBezTo>
                  <a:cubicBezTo>
                    <a:pt x="10369" y="497"/>
                    <a:pt x="11142" y="940"/>
                    <a:pt x="11846" y="2050"/>
                  </a:cubicBezTo>
                  <a:cubicBezTo>
                    <a:pt x="13118" y="4035"/>
                    <a:pt x="13645" y="6176"/>
                    <a:pt x="15382" y="7913"/>
                  </a:cubicBezTo>
                  <a:cubicBezTo>
                    <a:pt x="16809" y="9278"/>
                    <a:pt x="18484" y="10363"/>
                    <a:pt x="20345" y="11077"/>
                  </a:cubicBezTo>
                  <a:cubicBezTo>
                    <a:pt x="22756" y="12044"/>
                    <a:pt x="25362" y="12482"/>
                    <a:pt x="27974" y="12482"/>
                  </a:cubicBezTo>
                  <a:cubicBezTo>
                    <a:pt x="30136" y="12482"/>
                    <a:pt x="32302" y="12183"/>
                    <a:pt x="34366" y="11635"/>
                  </a:cubicBezTo>
                  <a:cubicBezTo>
                    <a:pt x="35483" y="11356"/>
                    <a:pt x="36568" y="10984"/>
                    <a:pt x="37654" y="10549"/>
                  </a:cubicBezTo>
                  <a:cubicBezTo>
                    <a:pt x="38998" y="9989"/>
                    <a:pt x="41480" y="8317"/>
                    <a:pt x="43091" y="8317"/>
                  </a:cubicBezTo>
                  <a:cubicBezTo>
                    <a:pt x="43265" y="8317"/>
                    <a:pt x="43428" y="8336"/>
                    <a:pt x="43579" y="8378"/>
                  </a:cubicBezTo>
                  <a:cubicBezTo>
                    <a:pt x="47115" y="9464"/>
                    <a:pt x="46556" y="14613"/>
                    <a:pt x="46091" y="17343"/>
                  </a:cubicBezTo>
                  <a:cubicBezTo>
                    <a:pt x="46078" y="17465"/>
                    <a:pt x="46178" y="17516"/>
                    <a:pt x="46297" y="17516"/>
                  </a:cubicBezTo>
                  <a:cubicBezTo>
                    <a:pt x="46449" y="17516"/>
                    <a:pt x="46632" y="17433"/>
                    <a:pt x="46649" y="17312"/>
                  </a:cubicBezTo>
                  <a:cubicBezTo>
                    <a:pt x="47115" y="14675"/>
                    <a:pt x="47549" y="10953"/>
                    <a:pt x="45378" y="8936"/>
                  </a:cubicBezTo>
                  <a:cubicBezTo>
                    <a:pt x="44616" y="8219"/>
                    <a:pt x="43841" y="7937"/>
                    <a:pt x="43056" y="7937"/>
                  </a:cubicBezTo>
                  <a:cubicBezTo>
                    <a:pt x="42177" y="7937"/>
                    <a:pt x="41284" y="8290"/>
                    <a:pt x="40384" y="8781"/>
                  </a:cubicBezTo>
                  <a:cubicBezTo>
                    <a:pt x="36658" y="10818"/>
                    <a:pt x="32257" y="12103"/>
                    <a:pt x="27923" y="12103"/>
                  </a:cubicBezTo>
                  <a:cubicBezTo>
                    <a:pt x="24536" y="12103"/>
                    <a:pt x="21189" y="11318"/>
                    <a:pt x="18236" y="9495"/>
                  </a:cubicBezTo>
                  <a:cubicBezTo>
                    <a:pt x="16933" y="8688"/>
                    <a:pt x="15754" y="7665"/>
                    <a:pt x="14824" y="6424"/>
                  </a:cubicBezTo>
                  <a:cubicBezTo>
                    <a:pt x="13862" y="5152"/>
                    <a:pt x="13397" y="3663"/>
                    <a:pt x="12621" y="2267"/>
                  </a:cubicBezTo>
                  <a:cubicBezTo>
                    <a:pt x="11911" y="970"/>
                    <a:pt x="10873" y="1"/>
                    <a:pt x="952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26"/>
            <p:cNvSpPr/>
            <p:nvPr/>
          </p:nvSpPr>
          <p:spPr>
            <a:xfrm>
              <a:off x="5987550" y="4937050"/>
              <a:ext cx="1010475" cy="264050"/>
            </a:xfrm>
            <a:custGeom>
              <a:rect b="b" l="l" r="r" t="t"/>
              <a:pathLst>
                <a:path extrusionOk="0" h="10562" w="40419">
                  <a:moveTo>
                    <a:pt x="5814" y="0"/>
                  </a:moveTo>
                  <a:cubicBezTo>
                    <a:pt x="5718" y="0"/>
                    <a:pt x="5621" y="4"/>
                    <a:pt x="5522" y="11"/>
                  </a:cubicBezTo>
                  <a:cubicBezTo>
                    <a:pt x="1396" y="291"/>
                    <a:pt x="217" y="4695"/>
                    <a:pt x="0" y="8107"/>
                  </a:cubicBezTo>
                  <a:cubicBezTo>
                    <a:pt x="0" y="8136"/>
                    <a:pt x="54" y="8150"/>
                    <a:pt x="128" y="8150"/>
                  </a:cubicBezTo>
                  <a:cubicBezTo>
                    <a:pt x="292" y="8150"/>
                    <a:pt x="559" y="8081"/>
                    <a:pt x="559" y="7952"/>
                  </a:cubicBezTo>
                  <a:cubicBezTo>
                    <a:pt x="714" y="5781"/>
                    <a:pt x="993" y="3113"/>
                    <a:pt x="2699" y="1531"/>
                  </a:cubicBezTo>
                  <a:cubicBezTo>
                    <a:pt x="3123" y="1083"/>
                    <a:pt x="3706" y="835"/>
                    <a:pt x="4305" y="835"/>
                  </a:cubicBezTo>
                  <a:cubicBezTo>
                    <a:pt x="4452" y="835"/>
                    <a:pt x="4600" y="849"/>
                    <a:pt x="4746" y="880"/>
                  </a:cubicBezTo>
                  <a:cubicBezTo>
                    <a:pt x="5252" y="543"/>
                    <a:pt x="5736" y="372"/>
                    <a:pt x="6204" y="372"/>
                  </a:cubicBezTo>
                  <a:cubicBezTo>
                    <a:pt x="6683" y="372"/>
                    <a:pt x="7145" y="550"/>
                    <a:pt x="7600" y="911"/>
                  </a:cubicBezTo>
                  <a:cubicBezTo>
                    <a:pt x="7941" y="1097"/>
                    <a:pt x="8282" y="1345"/>
                    <a:pt x="8593" y="1624"/>
                  </a:cubicBezTo>
                  <a:cubicBezTo>
                    <a:pt x="9368" y="2245"/>
                    <a:pt x="10082" y="2958"/>
                    <a:pt x="10888" y="3579"/>
                  </a:cubicBezTo>
                  <a:cubicBezTo>
                    <a:pt x="14727" y="6452"/>
                    <a:pt x="19362" y="7977"/>
                    <a:pt x="24064" y="7977"/>
                  </a:cubicBezTo>
                  <a:cubicBezTo>
                    <a:pt x="25859" y="7977"/>
                    <a:pt x="27664" y="7755"/>
                    <a:pt x="29438" y="7301"/>
                  </a:cubicBezTo>
                  <a:cubicBezTo>
                    <a:pt x="30306" y="7084"/>
                    <a:pt x="31144" y="6774"/>
                    <a:pt x="31981" y="6494"/>
                  </a:cubicBezTo>
                  <a:cubicBezTo>
                    <a:pt x="32540" y="6277"/>
                    <a:pt x="33067" y="6091"/>
                    <a:pt x="33594" y="5905"/>
                  </a:cubicBezTo>
                  <a:cubicBezTo>
                    <a:pt x="34508" y="5609"/>
                    <a:pt x="35835" y="5194"/>
                    <a:pt x="36917" y="5194"/>
                  </a:cubicBezTo>
                  <a:cubicBezTo>
                    <a:pt x="37194" y="5194"/>
                    <a:pt x="37455" y="5222"/>
                    <a:pt x="37689" y="5285"/>
                  </a:cubicBezTo>
                  <a:cubicBezTo>
                    <a:pt x="39984" y="5874"/>
                    <a:pt x="39426" y="8883"/>
                    <a:pt x="38992" y="10496"/>
                  </a:cubicBezTo>
                  <a:cubicBezTo>
                    <a:pt x="38980" y="10541"/>
                    <a:pt x="39044" y="10562"/>
                    <a:pt x="39132" y="10562"/>
                  </a:cubicBezTo>
                  <a:cubicBezTo>
                    <a:pt x="39285" y="10562"/>
                    <a:pt x="39511" y="10501"/>
                    <a:pt x="39550" y="10403"/>
                  </a:cubicBezTo>
                  <a:cubicBezTo>
                    <a:pt x="39922" y="8914"/>
                    <a:pt x="40418" y="6743"/>
                    <a:pt x="39085" y="5564"/>
                  </a:cubicBezTo>
                  <a:cubicBezTo>
                    <a:pt x="38560" y="5096"/>
                    <a:pt x="37894" y="4939"/>
                    <a:pt x="37197" y="4939"/>
                  </a:cubicBezTo>
                  <a:cubicBezTo>
                    <a:pt x="36369" y="4939"/>
                    <a:pt x="35498" y="5161"/>
                    <a:pt x="34773" y="5347"/>
                  </a:cubicBezTo>
                  <a:cubicBezTo>
                    <a:pt x="31733" y="6153"/>
                    <a:pt x="28972" y="7487"/>
                    <a:pt x="25746" y="7704"/>
                  </a:cubicBezTo>
                  <a:cubicBezTo>
                    <a:pt x="25328" y="7727"/>
                    <a:pt x="24911" y="7738"/>
                    <a:pt x="24495" y="7738"/>
                  </a:cubicBezTo>
                  <a:cubicBezTo>
                    <a:pt x="22069" y="7738"/>
                    <a:pt x="19675" y="7351"/>
                    <a:pt x="17371" y="6557"/>
                  </a:cubicBezTo>
                  <a:cubicBezTo>
                    <a:pt x="14859" y="5688"/>
                    <a:pt x="12532" y="4354"/>
                    <a:pt x="10485" y="2617"/>
                  </a:cubicBezTo>
                  <a:cubicBezTo>
                    <a:pt x="9096" y="1435"/>
                    <a:pt x="7736" y="0"/>
                    <a:pt x="58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5" name="Google Shape;2955;p26"/>
          <p:cNvGrpSpPr/>
          <p:nvPr/>
        </p:nvGrpSpPr>
        <p:grpSpPr>
          <a:xfrm rot="1830642">
            <a:off x="-616982" y="3526264"/>
            <a:ext cx="2662575" cy="2828670"/>
            <a:chOff x="4159600" y="887163"/>
            <a:chExt cx="1265600" cy="1344550"/>
          </a:xfrm>
        </p:grpSpPr>
        <p:sp>
          <p:nvSpPr>
            <p:cNvPr id="2956" name="Google Shape;2956;p26"/>
            <p:cNvSpPr/>
            <p:nvPr/>
          </p:nvSpPr>
          <p:spPr>
            <a:xfrm>
              <a:off x="4159600" y="887163"/>
              <a:ext cx="1265600" cy="1344550"/>
            </a:xfrm>
            <a:custGeom>
              <a:rect b="b" l="l" r="r" t="t"/>
              <a:pathLst>
                <a:path extrusionOk="0" h="53782" w="50624">
                  <a:moveTo>
                    <a:pt x="24646" y="1"/>
                  </a:moveTo>
                  <a:cubicBezTo>
                    <a:pt x="24468" y="1"/>
                    <a:pt x="24287" y="13"/>
                    <a:pt x="24102" y="38"/>
                  </a:cubicBezTo>
                  <a:cubicBezTo>
                    <a:pt x="22706" y="224"/>
                    <a:pt x="21528" y="1123"/>
                    <a:pt x="20628" y="2178"/>
                  </a:cubicBezTo>
                  <a:cubicBezTo>
                    <a:pt x="17681" y="5714"/>
                    <a:pt x="17867" y="11391"/>
                    <a:pt x="21000" y="14741"/>
                  </a:cubicBezTo>
                  <a:cubicBezTo>
                    <a:pt x="22086" y="15857"/>
                    <a:pt x="23575" y="17067"/>
                    <a:pt x="23296" y="18618"/>
                  </a:cubicBezTo>
                  <a:cubicBezTo>
                    <a:pt x="23075" y="19846"/>
                    <a:pt x="21785" y="20490"/>
                    <a:pt x="20503" y="20490"/>
                  </a:cubicBezTo>
                  <a:cubicBezTo>
                    <a:pt x="20165" y="20490"/>
                    <a:pt x="19828" y="20446"/>
                    <a:pt x="19511" y="20355"/>
                  </a:cubicBezTo>
                  <a:cubicBezTo>
                    <a:pt x="18022" y="19952"/>
                    <a:pt x="16813" y="18866"/>
                    <a:pt x="15417" y="18091"/>
                  </a:cubicBezTo>
                  <a:cubicBezTo>
                    <a:pt x="13952" y="17299"/>
                    <a:pt x="12329" y="16903"/>
                    <a:pt x="10707" y="16903"/>
                  </a:cubicBezTo>
                  <a:cubicBezTo>
                    <a:pt x="8963" y="16903"/>
                    <a:pt x="7220" y="17361"/>
                    <a:pt x="5677" y="18277"/>
                  </a:cubicBezTo>
                  <a:cubicBezTo>
                    <a:pt x="5025" y="18649"/>
                    <a:pt x="4374" y="19176"/>
                    <a:pt x="4250" y="19921"/>
                  </a:cubicBezTo>
                  <a:cubicBezTo>
                    <a:pt x="4219" y="20479"/>
                    <a:pt x="4343" y="21007"/>
                    <a:pt x="4622" y="21472"/>
                  </a:cubicBezTo>
                  <a:cubicBezTo>
                    <a:pt x="6607" y="25504"/>
                    <a:pt x="10981" y="27893"/>
                    <a:pt x="15386" y="28730"/>
                  </a:cubicBezTo>
                  <a:cubicBezTo>
                    <a:pt x="16906" y="29009"/>
                    <a:pt x="18519" y="29196"/>
                    <a:pt x="19822" y="30064"/>
                  </a:cubicBezTo>
                  <a:cubicBezTo>
                    <a:pt x="21093" y="30933"/>
                    <a:pt x="21869" y="32825"/>
                    <a:pt x="20876" y="34066"/>
                  </a:cubicBezTo>
                  <a:cubicBezTo>
                    <a:pt x="20283" y="34807"/>
                    <a:pt x="19277" y="35036"/>
                    <a:pt x="18281" y="35036"/>
                  </a:cubicBezTo>
                  <a:cubicBezTo>
                    <a:pt x="18026" y="35036"/>
                    <a:pt x="17772" y="35021"/>
                    <a:pt x="17526" y="34996"/>
                  </a:cubicBezTo>
                  <a:cubicBezTo>
                    <a:pt x="14083" y="34655"/>
                    <a:pt x="10826" y="33166"/>
                    <a:pt x="7383" y="33135"/>
                  </a:cubicBezTo>
                  <a:cubicBezTo>
                    <a:pt x="3940" y="33135"/>
                    <a:pt x="0" y="35492"/>
                    <a:pt x="217" y="38936"/>
                  </a:cubicBezTo>
                  <a:cubicBezTo>
                    <a:pt x="404" y="42069"/>
                    <a:pt x="3909" y="43961"/>
                    <a:pt x="7011" y="44302"/>
                  </a:cubicBezTo>
                  <a:cubicBezTo>
                    <a:pt x="10144" y="44643"/>
                    <a:pt x="13432" y="44085"/>
                    <a:pt x="16409" y="45108"/>
                  </a:cubicBezTo>
                  <a:cubicBezTo>
                    <a:pt x="19387" y="46163"/>
                    <a:pt x="21838" y="49823"/>
                    <a:pt x="20039" y="52429"/>
                  </a:cubicBezTo>
                  <a:cubicBezTo>
                    <a:pt x="20039" y="52429"/>
                    <a:pt x="20984" y="53782"/>
                    <a:pt x="23076" y="53782"/>
                  </a:cubicBezTo>
                  <a:cubicBezTo>
                    <a:pt x="23870" y="53782"/>
                    <a:pt x="24828" y="53587"/>
                    <a:pt x="25963" y="53049"/>
                  </a:cubicBezTo>
                  <a:cubicBezTo>
                    <a:pt x="29329" y="51475"/>
                    <a:pt x="26087" y="44984"/>
                    <a:pt x="29757" y="44984"/>
                  </a:cubicBezTo>
                  <a:cubicBezTo>
                    <a:pt x="29775" y="44984"/>
                    <a:pt x="29792" y="44984"/>
                    <a:pt x="29810" y="44984"/>
                  </a:cubicBezTo>
                  <a:cubicBezTo>
                    <a:pt x="30958" y="44984"/>
                    <a:pt x="32105" y="45419"/>
                    <a:pt x="33222" y="45698"/>
                  </a:cubicBezTo>
                  <a:cubicBezTo>
                    <a:pt x="34398" y="46006"/>
                    <a:pt x="35607" y="46153"/>
                    <a:pt x="36817" y="46153"/>
                  </a:cubicBezTo>
                  <a:cubicBezTo>
                    <a:pt x="41703" y="46153"/>
                    <a:pt x="46605" y="43745"/>
                    <a:pt x="49414" y="39742"/>
                  </a:cubicBezTo>
                  <a:cubicBezTo>
                    <a:pt x="50065" y="38843"/>
                    <a:pt x="50624" y="37757"/>
                    <a:pt x="50469" y="36640"/>
                  </a:cubicBezTo>
                  <a:cubicBezTo>
                    <a:pt x="50252" y="35027"/>
                    <a:pt x="48483" y="34004"/>
                    <a:pt x="46839" y="33973"/>
                  </a:cubicBezTo>
                  <a:cubicBezTo>
                    <a:pt x="46804" y="33972"/>
                    <a:pt x="46769" y="33972"/>
                    <a:pt x="46734" y="33972"/>
                  </a:cubicBezTo>
                  <a:cubicBezTo>
                    <a:pt x="45100" y="33972"/>
                    <a:pt x="43612" y="34669"/>
                    <a:pt x="42125" y="35337"/>
                  </a:cubicBezTo>
                  <a:cubicBezTo>
                    <a:pt x="40127" y="36196"/>
                    <a:pt x="37937" y="36981"/>
                    <a:pt x="35810" y="36981"/>
                  </a:cubicBezTo>
                  <a:cubicBezTo>
                    <a:pt x="34865" y="36981"/>
                    <a:pt x="33933" y="36826"/>
                    <a:pt x="33036" y="36454"/>
                  </a:cubicBezTo>
                  <a:cubicBezTo>
                    <a:pt x="30151" y="35275"/>
                    <a:pt x="28724" y="30747"/>
                    <a:pt x="31330" y="28978"/>
                  </a:cubicBezTo>
                  <a:cubicBezTo>
                    <a:pt x="32167" y="28420"/>
                    <a:pt x="33222" y="28265"/>
                    <a:pt x="34215" y="28079"/>
                  </a:cubicBezTo>
                  <a:cubicBezTo>
                    <a:pt x="36944" y="27645"/>
                    <a:pt x="39736" y="26962"/>
                    <a:pt x="41938" y="25256"/>
                  </a:cubicBezTo>
                  <a:cubicBezTo>
                    <a:pt x="44110" y="23581"/>
                    <a:pt x="45537" y="20634"/>
                    <a:pt x="44761" y="17998"/>
                  </a:cubicBezTo>
                  <a:cubicBezTo>
                    <a:pt x="44175" y="16083"/>
                    <a:pt x="42149" y="14691"/>
                    <a:pt x="40229" y="14691"/>
                  </a:cubicBezTo>
                  <a:cubicBezTo>
                    <a:pt x="39505" y="14691"/>
                    <a:pt x="38796" y="14889"/>
                    <a:pt x="38185" y="15330"/>
                  </a:cubicBezTo>
                  <a:cubicBezTo>
                    <a:pt x="35808" y="17113"/>
                    <a:pt x="35224" y="21685"/>
                    <a:pt x="32480" y="21685"/>
                  </a:cubicBezTo>
                  <a:cubicBezTo>
                    <a:pt x="32359" y="21685"/>
                    <a:pt x="32235" y="21676"/>
                    <a:pt x="32105" y="21658"/>
                  </a:cubicBezTo>
                  <a:cubicBezTo>
                    <a:pt x="30864" y="21472"/>
                    <a:pt x="29996" y="20293"/>
                    <a:pt x="29562" y="19083"/>
                  </a:cubicBezTo>
                  <a:cubicBezTo>
                    <a:pt x="28321" y="15547"/>
                    <a:pt x="29748" y="11701"/>
                    <a:pt x="29934" y="7947"/>
                  </a:cubicBezTo>
                  <a:cubicBezTo>
                    <a:pt x="30140" y="4380"/>
                    <a:pt x="28049" y="1"/>
                    <a:pt x="246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26"/>
            <p:cNvSpPr/>
            <p:nvPr/>
          </p:nvSpPr>
          <p:spPr>
            <a:xfrm>
              <a:off x="4735775" y="978038"/>
              <a:ext cx="48875" cy="17100"/>
            </a:xfrm>
            <a:custGeom>
              <a:rect b="b" l="l" r="r" t="t"/>
              <a:pathLst>
                <a:path extrusionOk="0" h="684" w="1955">
                  <a:moveTo>
                    <a:pt x="1179" y="1"/>
                  </a:moveTo>
                  <a:cubicBezTo>
                    <a:pt x="745" y="1"/>
                    <a:pt x="1" y="683"/>
                    <a:pt x="776" y="683"/>
                  </a:cubicBezTo>
                  <a:cubicBezTo>
                    <a:pt x="1210" y="683"/>
                    <a:pt x="1955"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26"/>
            <p:cNvSpPr/>
            <p:nvPr/>
          </p:nvSpPr>
          <p:spPr>
            <a:xfrm>
              <a:off x="4695450" y="1026888"/>
              <a:ext cx="48875" cy="14000"/>
            </a:xfrm>
            <a:custGeom>
              <a:rect b="b" l="l" r="r" t="t"/>
              <a:pathLst>
                <a:path extrusionOk="0" h="560" w="1955">
                  <a:moveTo>
                    <a:pt x="1210" y="1"/>
                  </a:moveTo>
                  <a:cubicBezTo>
                    <a:pt x="838" y="1"/>
                    <a:pt x="1" y="559"/>
                    <a:pt x="745" y="559"/>
                  </a:cubicBezTo>
                  <a:cubicBezTo>
                    <a:pt x="1117" y="559"/>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26"/>
            <p:cNvSpPr/>
            <p:nvPr/>
          </p:nvSpPr>
          <p:spPr>
            <a:xfrm>
              <a:off x="4665975" y="1081963"/>
              <a:ext cx="47350" cy="18625"/>
            </a:xfrm>
            <a:custGeom>
              <a:rect b="b" l="l" r="r" t="t"/>
              <a:pathLst>
                <a:path extrusionOk="0" h="745" w="1894">
                  <a:moveTo>
                    <a:pt x="1149" y="0"/>
                  </a:moveTo>
                  <a:cubicBezTo>
                    <a:pt x="652" y="0"/>
                    <a:pt x="1" y="745"/>
                    <a:pt x="745" y="745"/>
                  </a:cubicBezTo>
                  <a:cubicBezTo>
                    <a:pt x="1242" y="745"/>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26"/>
            <p:cNvSpPr/>
            <p:nvPr/>
          </p:nvSpPr>
          <p:spPr>
            <a:xfrm>
              <a:off x="4713300" y="1136238"/>
              <a:ext cx="47325" cy="17100"/>
            </a:xfrm>
            <a:custGeom>
              <a:rect b="b" l="l" r="r" t="t"/>
              <a:pathLst>
                <a:path extrusionOk="0" h="684" w="1893">
                  <a:moveTo>
                    <a:pt x="1148" y="1"/>
                  </a:moveTo>
                  <a:cubicBezTo>
                    <a:pt x="682" y="1"/>
                    <a:pt x="0" y="683"/>
                    <a:pt x="714" y="683"/>
                  </a:cubicBezTo>
                  <a:cubicBezTo>
                    <a:pt x="1179" y="683"/>
                    <a:pt x="1892"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26"/>
            <p:cNvSpPr/>
            <p:nvPr/>
          </p:nvSpPr>
          <p:spPr>
            <a:xfrm>
              <a:off x="4745850" y="1218438"/>
              <a:ext cx="48900" cy="14775"/>
            </a:xfrm>
            <a:custGeom>
              <a:rect b="b" l="l" r="r" t="t"/>
              <a:pathLst>
                <a:path extrusionOk="0" h="591" w="1956">
                  <a:moveTo>
                    <a:pt x="1211" y="1"/>
                  </a:moveTo>
                  <a:cubicBezTo>
                    <a:pt x="807" y="1"/>
                    <a:pt x="1" y="590"/>
                    <a:pt x="745" y="590"/>
                  </a:cubicBezTo>
                  <a:cubicBezTo>
                    <a:pt x="1149" y="590"/>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26"/>
            <p:cNvSpPr/>
            <p:nvPr/>
          </p:nvSpPr>
          <p:spPr>
            <a:xfrm>
              <a:off x="4675300" y="1188963"/>
              <a:ext cx="48875" cy="13225"/>
            </a:xfrm>
            <a:custGeom>
              <a:rect b="b" l="l" r="r" t="t"/>
              <a:pathLst>
                <a:path extrusionOk="0" h="529" w="1955">
                  <a:moveTo>
                    <a:pt x="1210" y="1"/>
                  </a:moveTo>
                  <a:cubicBezTo>
                    <a:pt x="838" y="1"/>
                    <a:pt x="0" y="528"/>
                    <a:pt x="745" y="528"/>
                  </a:cubicBezTo>
                  <a:cubicBezTo>
                    <a:pt x="1117" y="528"/>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26"/>
            <p:cNvSpPr/>
            <p:nvPr/>
          </p:nvSpPr>
          <p:spPr>
            <a:xfrm>
              <a:off x="4790050" y="1182613"/>
              <a:ext cx="27950" cy="15700"/>
            </a:xfrm>
            <a:custGeom>
              <a:rect b="b" l="l" r="r" t="t"/>
              <a:pathLst>
                <a:path extrusionOk="0" h="628" w="1118">
                  <a:moveTo>
                    <a:pt x="859" y="1"/>
                  </a:moveTo>
                  <a:cubicBezTo>
                    <a:pt x="530" y="1"/>
                    <a:pt x="1" y="154"/>
                    <a:pt x="1" y="410"/>
                  </a:cubicBezTo>
                  <a:lnTo>
                    <a:pt x="1" y="534"/>
                  </a:lnTo>
                  <a:cubicBezTo>
                    <a:pt x="1" y="598"/>
                    <a:pt x="99" y="627"/>
                    <a:pt x="237" y="627"/>
                  </a:cubicBezTo>
                  <a:cubicBezTo>
                    <a:pt x="565" y="627"/>
                    <a:pt x="1118" y="464"/>
                    <a:pt x="1118" y="224"/>
                  </a:cubicBezTo>
                  <a:lnTo>
                    <a:pt x="1118" y="100"/>
                  </a:lnTo>
                  <a:cubicBezTo>
                    <a:pt x="1118" y="32"/>
                    <a:pt x="1009" y="1"/>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26"/>
            <p:cNvSpPr/>
            <p:nvPr/>
          </p:nvSpPr>
          <p:spPr>
            <a:xfrm>
              <a:off x="4759825" y="1112213"/>
              <a:ext cx="48100" cy="17850"/>
            </a:xfrm>
            <a:custGeom>
              <a:rect b="b" l="l" r="r" t="t"/>
              <a:pathLst>
                <a:path extrusionOk="0" h="714" w="1924">
                  <a:moveTo>
                    <a:pt x="1179" y="0"/>
                  </a:moveTo>
                  <a:cubicBezTo>
                    <a:pt x="683" y="0"/>
                    <a:pt x="0" y="714"/>
                    <a:pt x="745" y="714"/>
                  </a:cubicBezTo>
                  <a:cubicBezTo>
                    <a:pt x="1241" y="714"/>
                    <a:pt x="1923"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26"/>
            <p:cNvSpPr/>
            <p:nvPr/>
          </p:nvSpPr>
          <p:spPr>
            <a:xfrm>
              <a:off x="4745850" y="1033113"/>
              <a:ext cx="48900" cy="14750"/>
            </a:xfrm>
            <a:custGeom>
              <a:rect b="b" l="l" r="r" t="t"/>
              <a:pathLst>
                <a:path extrusionOk="0" h="590" w="1956">
                  <a:moveTo>
                    <a:pt x="1211" y="0"/>
                  </a:moveTo>
                  <a:cubicBezTo>
                    <a:pt x="807" y="0"/>
                    <a:pt x="1" y="590"/>
                    <a:pt x="745"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26"/>
            <p:cNvSpPr/>
            <p:nvPr/>
          </p:nvSpPr>
          <p:spPr>
            <a:xfrm>
              <a:off x="4835825" y="1085838"/>
              <a:ext cx="44225" cy="10875"/>
            </a:xfrm>
            <a:custGeom>
              <a:rect b="b" l="l" r="r" t="t"/>
              <a:pathLst>
                <a:path extrusionOk="0" h="435" w="1769">
                  <a:moveTo>
                    <a:pt x="1241" y="0"/>
                  </a:moveTo>
                  <a:cubicBezTo>
                    <a:pt x="1024" y="0"/>
                    <a:pt x="0" y="435"/>
                    <a:pt x="527" y="435"/>
                  </a:cubicBezTo>
                  <a:cubicBezTo>
                    <a:pt x="745" y="435"/>
                    <a:pt x="1768"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26"/>
            <p:cNvSpPr/>
            <p:nvPr/>
          </p:nvSpPr>
          <p:spPr>
            <a:xfrm>
              <a:off x="4823400" y="1141663"/>
              <a:ext cx="48900" cy="13225"/>
            </a:xfrm>
            <a:custGeom>
              <a:rect b="b" l="l" r="r" t="t"/>
              <a:pathLst>
                <a:path extrusionOk="0" h="529" w="1956">
                  <a:moveTo>
                    <a:pt x="1211" y="1"/>
                  </a:moveTo>
                  <a:cubicBezTo>
                    <a:pt x="869" y="1"/>
                    <a:pt x="1" y="528"/>
                    <a:pt x="745" y="528"/>
                  </a:cubicBezTo>
                  <a:cubicBezTo>
                    <a:pt x="1086" y="528"/>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26"/>
            <p:cNvSpPr/>
            <p:nvPr/>
          </p:nvSpPr>
          <p:spPr>
            <a:xfrm>
              <a:off x="4817200" y="1019913"/>
              <a:ext cx="41125" cy="20975"/>
            </a:xfrm>
            <a:custGeom>
              <a:rect b="b" l="l" r="r" t="t"/>
              <a:pathLst>
                <a:path extrusionOk="0" h="839" w="1645">
                  <a:moveTo>
                    <a:pt x="869" y="1"/>
                  </a:moveTo>
                  <a:cubicBezTo>
                    <a:pt x="218" y="1"/>
                    <a:pt x="1" y="838"/>
                    <a:pt x="776" y="838"/>
                  </a:cubicBezTo>
                  <a:cubicBezTo>
                    <a:pt x="1428" y="838"/>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26"/>
            <p:cNvSpPr/>
            <p:nvPr/>
          </p:nvSpPr>
          <p:spPr>
            <a:xfrm>
              <a:off x="4793950" y="941588"/>
              <a:ext cx="39575" cy="22525"/>
            </a:xfrm>
            <a:custGeom>
              <a:rect b="b" l="l" r="r" t="t"/>
              <a:pathLst>
                <a:path extrusionOk="0" h="901" w="1583">
                  <a:moveTo>
                    <a:pt x="838" y="1"/>
                  </a:moveTo>
                  <a:cubicBezTo>
                    <a:pt x="186" y="1"/>
                    <a:pt x="0" y="900"/>
                    <a:pt x="745" y="900"/>
                  </a:cubicBezTo>
                  <a:cubicBezTo>
                    <a:pt x="1427" y="900"/>
                    <a:pt x="1582"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26"/>
            <p:cNvSpPr/>
            <p:nvPr/>
          </p:nvSpPr>
          <p:spPr>
            <a:xfrm>
              <a:off x="4736550" y="933063"/>
              <a:ext cx="48100" cy="19425"/>
            </a:xfrm>
            <a:custGeom>
              <a:rect b="b" l="l" r="r" t="t"/>
              <a:pathLst>
                <a:path extrusionOk="0" h="777" w="1924">
                  <a:moveTo>
                    <a:pt x="1148" y="1"/>
                  </a:moveTo>
                  <a:cubicBezTo>
                    <a:pt x="652" y="1"/>
                    <a:pt x="1" y="776"/>
                    <a:pt x="745" y="776"/>
                  </a:cubicBezTo>
                  <a:cubicBezTo>
                    <a:pt x="1241" y="776"/>
                    <a:pt x="1924"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26"/>
            <p:cNvSpPr/>
            <p:nvPr/>
          </p:nvSpPr>
          <p:spPr>
            <a:xfrm>
              <a:off x="4797050" y="1301413"/>
              <a:ext cx="48100" cy="17100"/>
            </a:xfrm>
            <a:custGeom>
              <a:rect b="b" l="l" r="r" t="t"/>
              <a:pathLst>
                <a:path extrusionOk="0" h="684" w="1924">
                  <a:moveTo>
                    <a:pt x="1179" y="1"/>
                  </a:moveTo>
                  <a:cubicBezTo>
                    <a:pt x="714" y="1"/>
                    <a:pt x="0" y="683"/>
                    <a:pt x="745" y="683"/>
                  </a:cubicBezTo>
                  <a:cubicBezTo>
                    <a:pt x="1210" y="683"/>
                    <a:pt x="192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26"/>
            <p:cNvSpPr/>
            <p:nvPr/>
          </p:nvSpPr>
          <p:spPr>
            <a:xfrm>
              <a:off x="4773000" y="1385938"/>
              <a:ext cx="48875" cy="16325"/>
            </a:xfrm>
            <a:custGeom>
              <a:rect b="b" l="l" r="r" t="t"/>
              <a:pathLst>
                <a:path extrusionOk="0" h="653" w="1955">
                  <a:moveTo>
                    <a:pt x="1179" y="1"/>
                  </a:moveTo>
                  <a:cubicBezTo>
                    <a:pt x="776" y="1"/>
                    <a:pt x="1" y="652"/>
                    <a:pt x="745" y="652"/>
                  </a:cubicBezTo>
                  <a:cubicBezTo>
                    <a:pt x="1179" y="652"/>
                    <a:pt x="1955"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26"/>
            <p:cNvSpPr/>
            <p:nvPr/>
          </p:nvSpPr>
          <p:spPr>
            <a:xfrm>
              <a:off x="4849000" y="1418513"/>
              <a:ext cx="45000" cy="11650"/>
            </a:xfrm>
            <a:custGeom>
              <a:rect b="b" l="l" r="r" t="t"/>
              <a:pathLst>
                <a:path extrusionOk="0" h="466" w="1800">
                  <a:moveTo>
                    <a:pt x="1272" y="1"/>
                  </a:moveTo>
                  <a:cubicBezTo>
                    <a:pt x="1024" y="1"/>
                    <a:pt x="0" y="466"/>
                    <a:pt x="528" y="466"/>
                  </a:cubicBezTo>
                  <a:cubicBezTo>
                    <a:pt x="776" y="466"/>
                    <a:pt x="1800"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26"/>
            <p:cNvSpPr/>
            <p:nvPr/>
          </p:nvSpPr>
          <p:spPr>
            <a:xfrm>
              <a:off x="4797050" y="1462713"/>
              <a:ext cx="48100" cy="17875"/>
            </a:xfrm>
            <a:custGeom>
              <a:rect b="b" l="l" r="r" t="t"/>
              <a:pathLst>
                <a:path extrusionOk="0" h="715" w="1924">
                  <a:moveTo>
                    <a:pt x="1148" y="1"/>
                  </a:moveTo>
                  <a:cubicBezTo>
                    <a:pt x="683" y="1"/>
                    <a:pt x="0" y="714"/>
                    <a:pt x="745" y="714"/>
                  </a:cubicBezTo>
                  <a:cubicBezTo>
                    <a:pt x="1241" y="714"/>
                    <a:pt x="192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26"/>
            <p:cNvSpPr/>
            <p:nvPr/>
          </p:nvSpPr>
          <p:spPr>
            <a:xfrm>
              <a:off x="4666750" y="1428588"/>
              <a:ext cx="45800" cy="11675"/>
            </a:xfrm>
            <a:custGeom>
              <a:rect b="b" l="l" r="r" t="t"/>
              <a:pathLst>
                <a:path extrusionOk="0" h="467" w="1832">
                  <a:moveTo>
                    <a:pt x="1273" y="1"/>
                  </a:moveTo>
                  <a:cubicBezTo>
                    <a:pt x="1056"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26"/>
            <p:cNvSpPr/>
            <p:nvPr/>
          </p:nvSpPr>
          <p:spPr>
            <a:xfrm>
              <a:off x="4605500" y="1475138"/>
              <a:ext cx="40350" cy="20175"/>
            </a:xfrm>
            <a:custGeom>
              <a:rect b="b" l="l" r="r" t="t"/>
              <a:pathLst>
                <a:path extrusionOk="0" h="807" w="1614">
                  <a:moveTo>
                    <a:pt x="869" y="0"/>
                  </a:moveTo>
                  <a:cubicBezTo>
                    <a:pt x="218" y="0"/>
                    <a:pt x="0" y="807"/>
                    <a:pt x="745" y="807"/>
                  </a:cubicBezTo>
                  <a:cubicBezTo>
                    <a:pt x="1396" y="807"/>
                    <a:pt x="1613"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26"/>
            <p:cNvSpPr/>
            <p:nvPr/>
          </p:nvSpPr>
          <p:spPr>
            <a:xfrm>
              <a:off x="4523300" y="1526313"/>
              <a:ext cx="49650" cy="12425"/>
            </a:xfrm>
            <a:custGeom>
              <a:rect b="b" l="l" r="r" t="t"/>
              <a:pathLst>
                <a:path extrusionOk="0" h="497" w="1986">
                  <a:moveTo>
                    <a:pt x="1241" y="0"/>
                  </a:moveTo>
                  <a:cubicBezTo>
                    <a:pt x="900" y="0"/>
                    <a:pt x="0" y="497"/>
                    <a:pt x="745" y="497"/>
                  </a:cubicBezTo>
                  <a:cubicBezTo>
                    <a:pt x="1086" y="497"/>
                    <a:pt x="1986"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26"/>
            <p:cNvSpPr/>
            <p:nvPr/>
          </p:nvSpPr>
          <p:spPr>
            <a:xfrm>
              <a:off x="4420150" y="1491413"/>
              <a:ext cx="40350" cy="20950"/>
            </a:xfrm>
            <a:custGeom>
              <a:rect b="b" l="l" r="r" t="t"/>
              <a:pathLst>
                <a:path extrusionOk="0" h="838" w="1614">
                  <a:moveTo>
                    <a:pt x="869" y="0"/>
                  </a:moveTo>
                  <a:cubicBezTo>
                    <a:pt x="218" y="0"/>
                    <a:pt x="1" y="838"/>
                    <a:pt x="776" y="838"/>
                  </a:cubicBezTo>
                  <a:cubicBezTo>
                    <a:pt x="1397" y="838"/>
                    <a:pt x="161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26"/>
            <p:cNvSpPr/>
            <p:nvPr/>
          </p:nvSpPr>
          <p:spPr>
            <a:xfrm>
              <a:off x="4325550" y="1385163"/>
              <a:ext cx="48100" cy="17875"/>
            </a:xfrm>
            <a:custGeom>
              <a:rect b="b" l="l" r="r" t="t"/>
              <a:pathLst>
                <a:path extrusionOk="0" h="715" w="1924">
                  <a:moveTo>
                    <a:pt x="1179" y="1"/>
                  </a:moveTo>
                  <a:cubicBezTo>
                    <a:pt x="683" y="1"/>
                    <a:pt x="0" y="714"/>
                    <a:pt x="745" y="714"/>
                  </a:cubicBezTo>
                  <a:cubicBezTo>
                    <a:pt x="1210" y="714"/>
                    <a:pt x="192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26"/>
            <p:cNvSpPr/>
            <p:nvPr/>
          </p:nvSpPr>
          <p:spPr>
            <a:xfrm>
              <a:off x="4386800" y="1437913"/>
              <a:ext cx="40350" cy="20950"/>
            </a:xfrm>
            <a:custGeom>
              <a:rect b="b" l="l" r="r" t="t"/>
              <a:pathLst>
                <a:path extrusionOk="0" h="838" w="1614">
                  <a:moveTo>
                    <a:pt x="838" y="0"/>
                  </a:moveTo>
                  <a:cubicBezTo>
                    <a:pt x="187" y="0"/>
                    <a:pt x="1" y="838"/>
                    <a:pt x="745" y="838"/>
                  </a:cubicBezTo>
                  <a:cubicBezTo>
                    <a:pt x="1397" y="838"/>
                    <a:pt x="1614" y="0"/>
                    <a:pt x="8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26"/>
            <p:cNvSpPr/>
            <p:nvPr/>
          </p:nvSpPr>
          <p:spPr>
            <a:xfrm>
              <a:off x="4489950" y="1434813"/>
              <a:ext cx="48875" cy="19400"/>
            </a:xfrm>
            <a:custGeom>
              <a:rect b="b" l="l" r="r" t="t"/>
              <a:pathLst>
                <a:path extrusionOk="0" h="776" w="1955">
                  <a:moveTo>
                    <a:pt x="1179" y="0"/>
                  </a:moveTo>
                  <a:cubicBezTo>
                    <a:pt x="652" y="0"/>
                    <a:pt x="0" y="776"/>
                    <a:pt x="776" y="776"/>
                  </a:cubicBezTo>
                  <a:cubicBezTo>
                    <a:pt x="1272" y="776"/>
                    <a:pt x="1955"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26"/>
            <p:cNvSpPr/>
            <p:nvPr/>
          </p:nvSpPr>
          <p:spPr>
            <a:xfrm>
              <a:off x="4412400" y="1385938"/>
              <a:ext cx="48875" cy="16325"/>
            </a:xfrm>
            <a:custGeom>
              <a:rect b="b" l="l" r="r" t="t"/>
              <a:pathLst>
                <a:path extrusionOk="0" h="653" w="1955">
                  <a:moveTo>
                    <a:pt x="1210" y="1"/>
                  </a:moveTo>
                  <a:cubicBezTo>
                    <a:pt x="776" y="1"/>
                    <a:pt x="1" y="652"/>
                    <a:pt x="776" y="652"/>
                  </a:cubicBezTo>
                  <a:cubicBezTo>
                    <a:pt x="1210" y="652"/>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26"/>
            <p:cNvSpPr/>
            <p:nvPr/>
          </p:nvSpPr>
          <p:spPr>
            <a:xfrm>
              <a:off x="4390700" y="1351063"/>
              <a:ext cx="45775" cy="11650"/>
            </a:xfrm>
            <a:custGeom>
              <a:rect b="b" l="l" r="r" t="t"/>
              <a:pathLst>
                <a:path extrusionOk="0" h="466" w="1831">
                  <a:moveTo>
                    <a:pt x="1272" y="0"/>
                  </a:moveTo>
                  <a:cubicBezTo>
                    <a:pt x="1024" y="0"/>
                    <a:pt x="0" y="465"/>
                    <a:pt x="558" y="465"/>
                  </a:cubicBezTo>
                  <a:cubicBezTo>
                    <a:pt x="807" y="465"/>
                    <a:pt x="1830"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26"/>
            <p:cNvSpPr/>
            <p:nvPr/>
          </p:nvSpPr>
          <p:spPr>
            <a:xfrm>
              <a:off x="4480650" y="1385163"/>
              <a:ext cx="47325" cy="17875"/>
            </a:xfrm>
            <a:custGeom>
              <a:rect b="b" l="l" r="r" t="t"/>
              <a:pathLst>
                <a:path extrusionOk="0" h="715" w="1893">
                  <a:moveTo>
                    <a:pt x="1148" y="1"/>
                  </a:moveTo>
                  <a:cubicBezTo>
                    <a:pt x="683" y="1"/>
                    <a:pt x="0" y="714"/>
                    <a:pt x="745" y="714"/>
                  </a:cubicBezTo>
                  <a:cubicBezTo>
                    <a:pt x="1210" y="714"/>
                    <a:pt x="1892"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26"/>
            <p:cNvSpPr/>
            <p:nvPr/>
          </p:nvSpPr>
          <p:spPr>
            <a:xfrm>
              <a:off x="4614800" y="1540263"/>
              <a:ext cx="48100" cy="17100"/>
            </a:xfrm>
            <a:custGeom>
              <a:rect b="b" l="l" r="r" t="t"/>
              <a:pathLst>
                <a:path extrusionOk="0" h="684" w="1924">
                  <a:moveTo>
                    <a:pt x="1179" y="1"/>
                  </a:moveTo>
                  <a:cubicBezTo>
                    <a:pt x="745" y="1"/>
                    <a:pt x="1" y="683"/>
                    <a:pt x="745" y="683"/>
                  </a:cubicBezTo>
                  <a:cubicBezTo>
                    <a:pt x="1210" y="683"/>
                    <a:pt x="192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26"/>
            <p:cNvSpPr/>
            <p:nvPr/>
          </p:nvSpPr>
          <p:spPr>
            <a:xfrm>
              <a:off x="4665200" y="1595338"/>
              <a:ext cx="48900" cy="14750"/>
            </a:xfrm>
            <a:custGeom>
              <a:rect b="b" l="l" r="r" t="t"/>
              <a:pathLst>
                <a:path extrusionOk="0" h="590" w="1956">
                  <a:moveTo>
                    <a:pt x="1211" y="0"/>
                  </a:moveTo>
                  <a:cubicBezTo>
                    <a:pt x="807" y="0"/>
                    <a:pt x="1" y="589"/>
                    <a:pt x="745" y="589"/>
                  </a:cubicBezTo>
                  <a:cubicBezTo>
                    <a:pt x="1149" y="589"/>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26"/>
            <p:cNvSpPr/>
            <p:nvPr/>
          </p:nvSpPr>
          <p:spPr>
            <a:xfrm>
              <a:off x="4699325" y="1483663"/>
              <a:ext cx="48100" cy="16300"/>
            </a:xfrm>
            <a:custGeom>
              <a:rect b="b" l="l" r="r" t="t"/>
              <a:pathLst>
                <a:path extrusionOk="0" h="652" w="1924">
                  <a:moveTo>
                    <a:pt x="1179" y="0"/>
                  </a:moveTo>
                  <a:cubicBezTo>
                    <a:pt x="745" y="0"/>
                    <a:pt x="1" y="652"/>
                    <a:pt x="745" y="652"/>
                  </a:cubicBezTo>
                  <a:cubicBezTo>
                    <a:pt x="1179" y="652"/>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26"/>
            <p:cNvSpPr/>
            <p:nvPr/>
          </p:nvSpPr>
          <p:spPr>
            <a:xfrm>
              <a:off x="4773775" y="1538713"/>
              <a:ext cx="40350" cy="20200"/>
            </a:xfrm>
            <a:custGeom>
              <a:rect b="b" l="l" r="r" t="t"/>
              <a:pathLst>
                <a:path extrusionOk="0" h="808" w="1614">
                  <a:moveTo>
                    <a:pt x="869" y="1"/>
                  </a:moveTo>
                  <a:cubicBezTo>
                    <a:pt x="218" y="1"/>
                    <a:pt x="1" y="807"/>
                    <a:pt x="745" y="807"/>
                  </a:cubicBezTo>
                  <a:cubicBezTo>
                    <a:pt x="1396" y="807"/>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26"/>
            <p:cNvSpPr/>
            <p:nvPr/>
          </p:nvSpPr>
          <p:spPr>
            <a:xfrm>
              <a:off x="4708625" y="1531738"/>
              <a:ext cx="48900" cy="14750"/>
            </a:xfrm>
            <a:custGeom>
              <a:rect b="b" l="l" r="r" t="t"/>
              <a:pathLst>
                <a:path extrusionOk="0" h="590" w="1956">
                  <a:moveTo>
                    <a:pt x="1211" y="0"/>
                  </a:moveTo>
                  <a:cubicBezTo>
                    <a:pt x="838" y="0"/>
                    <a:pt x="1" y="590"/>
                    <a:pt x="776"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26"/>
            <p:cNvSpPr/>
            <p:nvPr/>
          </p:nvSpPr>
          <p:spPr>
            <a:xfrm>
              <a:off x="4847450" y="1533288"/>
              <a:ext cx="48100" cy="17850"/>
            </a:xfrm>
            <a:custGeom>
              <a:rect b="b" l="l" r="r" t="t"/>
              <a:pathLst>
                <a:path extrusionOk="0" h="714" w="1924">
                  <a:moveTo>
                    <a:pt x="1148" y="1"/>
                  </a:moveTo>
                  <a:cubicBezTo>
                    <a:pt x="683" y="1"/>
                    <a:pt x="0" y="714"/>
                    <a:pt x="745" y="714"/>
                  </a:cubicBezTo>
                  <a:cubicBezTo>
                    <a:pt x="1241" y="714"/>
                    <a:pt x="1924"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26"/>
            <p:cNvSpPr/>
            <p:nvPr/>
          </p:nvSpPr>
          <p:spPr>
            <a:xfrm>
              <a:off x="4893975" y="1486763"/>
              <a:ext cx="48875" cy="17075"/>
            </a:xfrm>
            <a:custGeom>
              <a:rect b="b" l="l" r="r" t="t"/>
              <a:pathLst>
                <a:path extrusionOk="0" h="683" w="1955">
                  <a:moveTo>
                    <a:pt x="1210" y="0"/>
                  </a:moveTo>
                  <a:cubicBezTo>
                    <a:pt x="745" y="0"/>
                    <a:pt x="1" y="683"/>
                    <a:pt x="776" y="683"/>
                  </a:cubicBezTo>
                  <a:cubicBezTo>
                    <a:pt x="1210" y="683"/>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26"/>
            <p:cNvSpPr/>
            <p:nvPr/>
          </p:nvSpPr>
          <p:spPr>
            <a:xfrm>
              <a:off x="4935075" y="1539488"/>
              <a:ext cx="41125" cy="19425"/>
            </a:xfrm>
            <a:custGeom>
              <a:rect b="b" l="l" r="r" t="t"/>
              <a:pathLst>
                <a:path extrusionOk="0" h="777" w="1645">
                  <a:moveTo>
                    <a:pt x="869" y="1"/>
                  </a:moveTo>
                  <a:cubicBezTo>
                    <a:pt x="249" y="1"/>
                    <a:pt x="1" y="776"/>
                    <a:pt x="776" y="776"/>
                  </a:cubicBezTo>
                  <a:cubicBezTo>
                    <a:pt x="1396" y="776"/>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26"/>
            <p:cNvSpPr/>
            <p:nvPr/>
          </p:nvSpPr>
          <p:spPr>
            <a:xfrm>
              <a:off x="5052175" y="1534063"/>
              <a:ext cx="48875" cy="16300"/>
            </a:xfrm>
            <a:custGeom>
              <a:rect b="b" l="l" r="r" t="t"/>
              <a:pathLst>
                <a:path extrusionOk="0" h="652" w="1955">
                  <a:moveTo>
                    <a:pt x="1210" y="1"/>
                  </a:moveTo>
                  <a:cubicBezTo>
                    <a:pt x="776" y="1"/>
                    <a:pt x="1" y="652"/>
                    <a:pt x="776" y="652"/>
                  </a:cubicBezTo>
                  <a:cubicBezTo>
                    <a:pt x="1179" y="652"/>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26"/>
            <p:cNvSpPr/>
            <p:nvPr/>
          </p:nvSpPr>
          <p:spPr>
            <a:xfrm>
              <a:off x="4990125" y="1492963"/>
              <a:ext cx="45800" cy="11650"/>
            </a:xfrm>
            <a:custGeom>
              <a:rect b="b" l="l" r="r" t="t"/>
              <a:pathLst>
                <a:path extrusionOk="0" h="466" w="1832">
                  <a:moveTo>
                    <a:pt x="1273" y="1"/>
                  </a:moveTo>
                  <a:cubicBezTo>
                    <a:pt x="1025"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26"/>
            <p:cNvSpPr/>
            <p:nvPr/>
          </p:nvSpPr>
          <p:spPr>
            <a:xfrm>
              <a:off x="5147550" y="1501488"/>
              <a:ext cx="40350" cy="20975"/>
            </a:xfrm>
            <a:custGeom>
              <a:rect b="b" l="l" r="r" t="t"/>
              <a:pathLst>
                <a:path extrusionOk="0" h="839" w="1614">
                  <a:moveTo>
                    <a:pt x="869" y="1"/>
                  </a:moveTo>
                  <a:cubicBezTo>
                    <a:pt x="218" y="1"/>
                    <a:pt x="1" y="838"/>
                    <a:pt x="745" y="838"/>
                  </a:cubicBezTo>
                  <a:cubicBezTo>
                    <a:pt x="1397" y="838"/>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26"/>
            <p:cNvSpPr/>
            <p:nvPr/>
          </p:nvSpPr>
          <p:spPr>
            <a:xfrm>
              <a:off x="5080100" y="1468138"/>
              <a:ext cx="40350" cy="20200"/>
            </a:xfrm>
            <a:custGeom>
              <a:rect b="b" l="l" r="r" t="t"/>
              <a:pathLst>
                <a:path extrusionOk="0" h="808" w="1614">
                  <a:moveTo>
                    <a:pt x="869" y="1"/>
                  </a:moveTo>
                  <a:cubicBezTo>
                    <a:pt x="217" y="1"/>
                    <a:pt x="0" y="807"/>
                    <a:pt x="745" y="807"/>
                  </a:cubicBezTo>
                  <a:cubicBezTo>
                    <a:pt x="1396" y="807"/>
                    <a:pt x="1613"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26"/>
            <p:cNvSpPr/>
            <p:nvPr/>
          </p:nvSpPr>
          <p:spPr>
            <a:xfrm>
              <a:off x="5047525" y="1438688"/>
              <a:ext cx="45000" cy="11650"/>
            </a:xfrm>
            <a:custGeom>
              <a:rect b="b" l="l" r="r" t="t"/>
              <a:pathLst>
                <a:path extrusionOk="0" h="466" w="1800">
                  <a:moveTo>
                    <a:pt x="1272" y="0"/>
                  </a:moveTo>
                  <a:cubicBezTo>
                    <a:pt x="1024" y="0"/>
                    <a:pt x="0" y="465"/>
                    <a:pt x="528" y="465"/>
                  </a:cubicBezTo>
                  <a:cubicBezTo>
                    <a:pt x="776" y="465"/>
                    <a:pt x="1800"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26"/>
            <p:cNvSpPr/>
            <p:nvPr/>
          </p:nvSpPr>
          <p:spPr>
            <a:xfrm>
              <a:off x="5082425" y="1343288"/>
              <a:ext cx="48875" cy="14000"/>
            </a:xfrm>
            <a:custGeom>
              <a:rect b="b" l="l" r="r" t="t"/>
              <a:pathLst>
                <a:path extrusionOk="0" h="560" w="1955">
                  <a:moveTo>
                    <a:pt x="1210" y="1"/>
                  </a:moveTo>
                  <a:cubicBezTo>
                    <a:pt x="838" y="1"/>
                    <a:pt x="0" y="559"/>
                    <a:pt x="745" y="559"/>
                  </a:cubicBezTo>
                  <a:cubicBezTo>
                    <a:pt x="1148" y="559"/>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26"/>
            <p:cNvSpPr/>
            <p:nvPr/>
          </p:nvSpPr>
          <p:spPr>
            <a:xfrm>
              <a:off x="5102575" y="1403788"/>
              <a:ext cx="49650" cy="13975"/>
            </a:xfrm>
            <a:custGeom>
              <a:rect b="b" l="l" r="r" t="t"/>
              <a:pathLst>
                <a:path extrusionOk="0" h="559" w="1986">
                  <a:moveTo>
                    <a:pt x="1211" y="0"/>
                  </a:moveTo>
                  <a:cubicBezTo>
                    <a:pt x="838" y="0"/>
                    <a:pt x="1" y="559"/>
                    <a:pt x="776" y="559"/>
                  </a:cubicBezTo>
                  <a:cubicBezTo>
                    <a:pt x="1148" y="559"/>
                    <a:pt x="1986"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26"/>
            <p:cNvSpPr/>
            <p:nvPr/>
          </p:nvSpPr>
          <p:spPr>
            <a:xfrm>
              <a:off x="5170825" y="1422388"/>
              <a:ext cx="47325" cy="17100"/>
            </a:xfrm>
            <a:custGeom>
              <a:rect b="b" l="l" r="r" t="t"/>
              <a:pathLst>
                <a:path extrusionOk="0" h="684" w="1893">
                  <a:moveTo>
                    <a:pt x="1179" y="1"/>
                  </a:moveTo>
                  <a:cubicBezTo>
                    <a:pt x="714" y="1"/>
                    <a:pt x="0" y="683"/>
                    <a:pt x="745" y="683"/>
                  </a:cubicBezTo>
                  <a:cubicBezTo>
                    <a:pt x="1210" y="683"/>
                    <a:pt x="189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26"/>
            <p:cNvSpPr/>
            <p:nvPr/>
          </p:nvSpPr>
          <p:spPr>
            <a:xfrm>
              <a:off x="5211150" y="1368113"/>
              <a:ext cx="47325" cy="17850"/>
            </a:xfrm>
            <a:custGeom>
              <a:rect b="b" l="l" r="r" t="t"/>
              <a:pathLst>
                <a:path extrusionOk="0" h="714" w="1893">
                  <a:moveTo>
                    <a:pt x="1148" y="0"/>
                  </a:moveTo>
                  <a:cubicBezTo>
                    <a:pt x="683" y="0"/>
                    <a:pt x="0" y="714"/>
                    <a:pt x="745" y="714"/>
                  </a:cubicBezTo>
                  <a:cubicBezTo>
                    <a:pt x="1210" y="714"/>
                    <a:pt x="1893" y="0"/>
                    <a:pt x="1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26"/>
            <p:cNvSpPr/>
            <p:nvPr/>
          </p:nvSpPr>
          <p:spPr>
            <a:xfrm>
              <a:off x="5144450" y="1343288"/>
              <a:ext cx="40350" cy="20975"/>
            </a:xfrm>
            <a:custGeom>
              <a:rect b="b" l="l" r="r" t="t"/>
              <a:pathLst>
                <a:path extrusionOk="0" h="839" w="1614">
                  <a:moveTo>
                    <a:pt x="838" y="1"/>
                  </a:moveTo>
                  <a:cubicBezTo>
                    <a:pt x="187" y="1"/>
                    <a:pt x="1" y="838"/>
                    <a:pt x="745" y="838"/>
                  </a:cubicBezTo>
                  <a:cubicBezTo>
                    <a:pt x="1397" y="838"/>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26"/>
            <p:cNvSpPr/>
            <p:nvPr/>
          </p:nvSpPr>
          <p:spPr>
            <a:xfrm>
              <a:off x="5170050" y="1309163"/>
              <a:ext cx="48875" cy="14775"/>
            </a:xfrm>
            <a:custGeom>
              <a:rect b="b" l="l" r="r" t="t"/>
              <a:pathLst>
                <a:path extrusionOk="0" h="591" w="1955">
                  <a:moveTo>
                    <a:pt x="1210" y="1"/>
                  </a:moveTo>
                  <a:cubicBezTo>
                    <a:pt x="807" y="1"/>
                    <a:pt x="0" y="590"/>
                    <a:pt x="776" y="590"/>
                  </a:cubicBezTo>
                  <a:cubicBezTo>
                    <a:pt x="1148" y="590"/>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26"/>
            <p:cNvSpPr/>
            <p:nvPr/>
          </p:nvSpPr>
          <p:spPr>
            <a:xfrm>
              <a:off x="4761375" y="1715538"/>
              <a:ext cx="45000" cy="10875"/>
            </a:xfrm>
            <a:custGeom>
              <a:rect b="b" l="l" r="r" t="t"/>
              <a:pathLst>
                <a:path extrusionOk="0" h="435" w="1800">
                  <a:moveTo>
                    <a:pt x="1272" y="0"/>
                  </a:moveTo>
                  <a:cubicBezTo>
                    <a:pt x="1024" y="0"/>
                    <a:pt x="0" y="434"/>
                    <a:pt x="528" y="434"/>
                  </a:cubicBezTo>
                  <a:cubicBezTo>
                    <a:pt x="776" y="434"/>
                    <a:pt x="1799"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26"/>
            <p:cNvSpPr/>
            <p:nvPr/>
          </p:nvSpPr>
          <p:spPr>
            <a:xfrm>
              <a:off x="4726475" y="1661238"/>
              <a:ext cx="47325" cy="17875"/>
            </a:xfrm>
            <a:custGeom>
              <a:rect b="b" l="l" r="r" t="t"/>
              <a:pathLst>
                <a:path extrusionOk="0" h="715" w="1893">
                  <a:moveTo>
                    <a:pt x="1148" y="1"/>
                  </a:moveTo>
                  <a:cubicBezTo>
                    <a:pt x="683" y="1"/>
                    <a:pt x="0" y="714"/>
                    <a:pt x="745" y="714"/>
                  </a:cubicBezTo>
                  <a:cubicBezTo>
                    <a:pt x="1210" y="714"/>
                    <a:pt x="189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26"/>
            <p:cNvSpPr/>
            <p:nvPr/>
          </p:nvSpPr>
          <p:spPr>
            <a:xfrm>
              <a:off x="4748950" y="1626338"/>
              <a:ext cx="49675" cy="14000"/>
            </a:xfrm>
            <a:custGeom>
              <a:rect b="b" l="l" r="r" t="t"/>
              <a:pathLst>
                <a:path extrusionOk="0" h="560" w="1987">
                  <a:moveTo>
                    <a:pt x="1211" y="1"/>
                  </a:moveTo>
                  <a:cubicBezTo>
                    <a:pt x="869" y="1"/>
                    <a:pt x="1" y="559"/>
                    <a:pt x="776" y="559"/>
                  </a:cubicBezTo>
                  <a:cubicBezTo>
                    <a:pt x="1118" y="559"/>
                    <a:pt x="1986"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26"/>
            <p:cNvSpPr/>
            <p:nvPr/>
          </p:nvSpPr>
          <p:spPr>
            <a:xfrm>
              <a:off x="4823400" y="1627113"/>
              <a:ext cx="48900" cy="12450"/>
            </a:xfrm>
            <a:custGeom>
              <a:rect b="b" l="l" r="r" t="t"/>
              <a:pathLst>
                <a:path extrusionOk="0" h="498" w="1956">
                  <a:moveTo>
                    <a:pt x="1211" y="1"/>
                  </a:moveTo>
                  <a:cubicBezTo>
                    <a:pt x="869" y="1"/>
                    <a:pt x="1" y="497"/>
                    <a:pt x="745" y="497"/>
                  </a:cubicBezTo>
                  <a:cubicBezTo>
                    <a:pt x="1055" y="497"/>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26"/>
            <p:cNvSpPr/>
            <p:nvPr/>
          </p:nvSpPr>
          <p:spPr>
            <a:xfrm>
              <a:off x="4826500" y="1686063"/>
              <a:ext cx="48900" cy="15525"/>
            </a:xfrm>
            <a:custGeom>
              <a:rect b="b" l="l" r="r" t="t"/>
              <a:pathLst>
                <a:path extrusionOk="0" h="621" w="1956">
                  <a:moveTo>
                    <a:pt x="1211" y="0"/>
                  </a:moveTo>
                  <a:cubicBezTo>
                    <a:pt x="807" y="0"/>
                    <a:pt x="1" y="621"/>
                    <a:pt x="776" y="621"/>
                  </a:cubicBezTo>
                  <a:cubicBezTo>
                    <a:pt x="1180" y="621"/>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26"/>
            <p:cNvSpPr/>
            <p:nvPr/>
          </p:nvSpPr>
          <p:spPr>
            <a:xfrm>
              <a:off x="4853650" y="1797738"/>
              <a:ext cx="48875" cy="14750"/>
            </a:xfrm>
            <a:custGeom>
              <a:rect b="b" l="l" r="r" t="t"/>
              <a:pathLst>
                <a:path extrusionOk="0" h="590" w="1955">
                  <a:moveTo>
                    <a:pt x="1210" y="0"/>
                  </a:moveTo>
                  <a:cubicBezTo>
                    <a:pt x="807" y="0"/>
                    <a:pt x="1" y="589"/>
                    <a:pt x="745" y="589"/>
                  </a:cubicBezTo>
                  <a:cubicBezTo>
                    <a:pt x="1148" y="589"/>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26"/>
            <p:cNvSpPr/>
            <p:nvPr/>
          </p:nvSpPr>
          <p:spPr>
            <a:xfrm>
              <a:off x="4736550" y="1811688"/>
              <a:ext cx="48100" cy="19400"/>
            </a:xfrm>
            <a:custGeom>
              <a:rect b="b" l="l" r="r" t="t"/>
              <a:pathLst>
                <a:path extrusionOk="0" h="776" w="1924">
                  <a:moveTo>
                    <a:pt x="1148" y="0"/>
                  </a:moveTo>
                  <a:cubicBezTo>
                    <a:pt x="652" y="0"/>
                    <a:pt x="1" y="776"/>
                    <a:pt x="745" y="776"/>
                  </a:cubicBezTo>
                  <a:cubicBezTo>
                    <a:pt x="1241" y="776"/>
                    <a:pt x="1924" y="0"/>
                    <a:pt x="1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26"/>
            <p:cNvSpPr/>
            <p:nvPr/>
          </p:nvSpPr>
          <p:spPr>
            <a:xfrm>
              <a:off x="4709400" y="1769813"/>
              <a:ext cx="48125" cy="16300"/>
            </a:xfrm>
            <a:custGeom>
              <a:rect b="b" l="l" r="r" t="t"/>
              <a:pathLst>
                <a:path extrusionOk="0" h="652" w="1925">
                  <a:moveTo>
                    <a:pt x="1180" y="0"/>
                  </a:moveTo>
                  <a:cubicBezTo>
                    <a:pt x="745" y="0"/>
                    <a:pt x="1" y="652"/>
                    <a:pt x="745" y="652"/>
                  </a:cubicBezTo>
                  <a:cubicBezTo>
                    <a:pt x="1180" y="652"/>
                    <a:pt x="1924" y="0"/>
                    <a:pt x="1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26"/>
            <p:cNvSpPr/>
            <p:nvPr/>
          </p:nvSpPr>
          <p:spPr>
            <a:xfrm>
              <a:off x="4789275" y="1773688"/>
              <a:ext cx="48900" cy="14750"/>
            </a:xfrm>
            <a:custGeom>
              <a:rect b="b" l="l" r="r" t="t"/>
              <a:pathLst>
                <a:path extrusionOk="0" h="590" w="1956">
                  <a:moveTo>
                    <a:pt x="1211" y="0"/>
                  </a:moveTo>
                  <a:cubicBezTo>
                    <a:pt x="838" y="0"/>
                    <a:pt x="1" y="590"/>
                    <a:pt x="776"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26"/>
            <p:cNvSpPr/>
            <p:nvPr/>
          </p:nvSpPr>
          <p:spPr>
            <a:xfrm>
              <a:off x="4614800" y="1852788"/>
              <a:ext cx="48100" cy="18625"/>
            </a:xfrm>
            <a:custGeom>
              <a:rect b="b" l="l" r="r" t="t"/>
              <a:pathLst>
                <a:path extrusionOk="0" h="745" w="1924">
                  <a:moveTo>
                    <a:pt x="1179" y="0"/>
                  </a:moveTo>
                  <a:cubicBezTo>
                    <a:pt x="683" y="0"/>
                    <a:pt x="1" y="745"/>
                    <a:pt x="776" y="745"/>
                  </a:cubicBezTo>
                  <a:cubicBezTo>
                    <a:pt x="1241" y="745"/>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26"/>
            <p:cNvSpPr/>
            <p:nvPr/>
          </p:nvSpPr>
          <p:spPr>
            <a:xfrm>
              <a:off x="4577575" y="1790738"/>
              <a:ext cx="48875" cy="15550"/>
            </a:xfrm>
            <a:custGeom>
              <a:rect b="b" l="l" r="r" t="t"/>
              <a:pathLst>
                <a:path extrusionOk="0" h="622" w="1955">
                  <a:moveTo>
                    <a:pt x="1210" y="1"/>
                  </a:moveTo>
                  <a:cubicBezTo>
                    <a:pt x="807" y="1"/>
                    <a:pt x="1" y="621"/>
                    <a:pt x="745" y="621"/>
                  </a:cubicBezTo>
                  <a:cubicBezTo>
                    <a:pt x="1148" y="621"/>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26"/>
            <p:cNvSpPr/>
            <p:nvPr/>
          </p:nvSpPr>
          <p:spPr>
            <a:xfrm>
              <a:off x="4478325" y="1836513"/>
              <a:ext cx="45000" cy="10875"/>
            </a:xfrm>
            <a:custGeom>
              <a:rect b="b" l="l" r="r" t="t"/>
              <a:pathLst>
                <a:path extrusionOk="0" h="435" w="1800">
                  <a:moveTo>
                    <a:pt x="1272" y="0"/>
                  </a:moveTo>
                  <a:cubicBezTo>
                    <a:pt x="1024" y="0"/>
                    <a:pt x="0" y="434"/>
                    <a:pt x="528" y="434"/>
                  </a:cubicBezTo>
                  <a:cubicBezTo>
                    <a:pt x="776" y="434"/>
                    <a:pt x="1799"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26"/>
            <p:cNvSpPr/>
            <p:nvPr/>
          </p:nvSpPr>
          <p:spPr>
            <a:xfrm>
              <a:off x="4523300" y="1889238"/>
              <a:ext cx="49650" cy="13200"/>
            </a:xfrm>
            <a:custGeom>
              <a:rect b="b" l="l" r="r" t="t"/>
              <a:pathLst>
                <a:path extrusionOk="0" h="528" w="1986">
                  <a:moveTo>
                    <a:pt x="1241" y="0"/>
                  </a:moveTo>
                  <a:cubicBezTo>
                    <a:pt x="869" y="0"/>
                    <a:pt x="0" y="528"/>
                    <a:pt x="776" y="528"/>
                  </a:cubicBezTo>
                  <a:cubicBezTo>
                    <a:pt x="1117" y="528"/>
                    <a:pt x="1986"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26"/>
            <p:cNvSpPr/>
            <p:nvPr/>
          </p:nvSpPr>
          <p:spPr>
            <a:xfrm>
              <a:off x="4406200" y="1883038"/>
              <a:ext cx="41125" cy="19400"/>
            </a:xfrm>
            <a:custGeom>
              <a:rect b="b" l="l" r="r" t="t"/>
              <a:pathLst>
                <a:path extrusionOk="0" h="776" w="1645">
                  <a:moveTo>
                    <a:pt x="869" y="0"/>
                  </a:moveTo>
                  <a:cubicBezTo>
                    <a:pt x="249" y="0"/>
                    <a:pt x="0" y="776"/>
                    <a:pt x="776" y="776"/>
                  </a:cubicBezTo>
                  <a:cubicBezTo>
                    <a:pt x="1396" y="776"/>
                    <a:pt x="164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26"/>
            <p:cNvSpPr/>
            <p:nvPr/>
          </p:nvSpPr>
          <p:spPr>
            <a:xfrm>
              <a:off x="4296850" y="1914038"/>
              <a:ext cx="45000" cy="10900"/>
            </a:xfrm>
            <a:custGeom>
              <a:rect b="b" l="l" r="r" t="t"/>
              <a:pathLst>
                <a:path extrusionOk="0" h="436" w="1800">
                  <a:moveTo>
                    <a:pt x="1272" y="1"/>
                  </a:moveTo>
                  <a:cubicBezTo>
                    <a:pt x="1024" y="1"/>
                    <a:pt x="1" y="435"/>
                    <a:pt x="528" y="435"/>
                  </a:cubicBezTo>
                  <a:cubicBezTo>
                    <a:pt x="745" y="435"/>
                    <a:pt x="1800"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26"/>
            <p:cNvSpPr/>
            <p:nvPr/>
          </p:nvSpPr>
          <p:spPr>
            <a:xfrm>
              <a:off x="4226275" y="1896988"/>
              <a:ext cx="45025" cy="10875"/>
            </a:xfrm>
            <a:custGeom>
              <a:rect b="b" l="l" r="r" t="t"/>
              <a:pathLst>
                <a:path extrusionOk="0" h="435" w="1801">
                  <a:moveTo>
                    <a:pt x="1242" y="1"/>
                  </a:moveTo>
                  <a:cubicBezTo>
                    <a:pt x="1025" y="1"/>
                    <a:pt x="1" y="435"/>
                    <a:pt x="528" y="435"/>
                  </a:cubicBezTo>
                  <a:cubicBezTo>
                    <a:pt x="745" y="435"/>
                    <a:pt x="1800" y="1"/>
                    <a:pt x="12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26"/>
            <p:cNvSpPr/>
            <p:nvPr/>
          </p:nvSpPr>
          <p:spPr>
            <a:xfrm>
              <a:off x="4203800" y="1841163"/>
              <a:ext cx="48875" cy="14750"/>
            </a:xfrm>
            <a:custGeom>
              <a:rect b="b" l="l" r="r" t="t"/>
              <a:pathLst>
                <a:path extrusionOk="0" h="590" w="1955">
                  <a:moveTo>
                    <a:pt x="1210" y="0"/>
                  </a:moveTo>
                  <a:cubicBezTo>
                    <a:pt x="807" y="0"/>
                    <a:pt x="0" y="590"/>
                    <a:pt x="745" y="590"/>
                  </a:cubicBezTo>
                  <a:cubicBezTo>
                    <a:pt x="1148" y="590"/>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26"/>
            <p:cNvSpPr/>
            <p:nvPr/>
          </p:nvSpPr>
          <p:spPr>
            <a:xfrm>
              <a:off x="4278250" y="1868288"/>
              <a:ext cx="41125" cy="20975"/>
            </a:xfrm>
            <a:custGeom>
              <a:rect b="b" l="l" r="r" t="t"/>
              <a:pathLst>
                <a:path extrusionOk="0" h="839" w="1645">
                  <a:moveTo>
                    <a:pt x="869" y="1"/>
                  </a:moveTo>
                  <a:cubicBezTo>
                    <a:pt x="217" y="1"/>
                    <a:pt x="0" y="838"/>
                    <a:pt x="776" y="838"/>
                  </a:cubicBezTo>
                  <a:cubicBezTo>
                    <a:pt x="1427" y="838"/>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26"/>
            <p:cNvSpPr/>
            <p:nvPr/>
          </p:nvSpPr>
          <p:spPr>
            <a:xfrm>
              <a:off x="4347250" y="1849688"/>
              <a:ext cx="45025" cy="11650"/>
            </a:xfrm>
            <a:custGeom>
              <a:rect b="b" l="l" r="r" t="t"/>
              <a:pathLst>
                <a:path extrusionOk="0" h="466" w="1801">
                  <a:moveTo>
                    <a:pt x="1273" y="0"/>
                  </a:moveTo>
                  <a:cubicBezTo>
                    <a:pt x="1025" y="0"/>
                    <a:pt x="1" y="466"/>
                    <a:pt x="528" y="466"/>
                  </a:cubicBezTo>
                  <a:cubicBezTo>
                    <a:pt x="776" y="466"/>
                    <a:pt x="1800" y="0"/>
                    <a:pt x="1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26"/>
            <p:cNvSpPr/>
            <p:nvPr/>
          </p:nvSpPr>
          <p:spPr>
            <a:xfrm>
              <a:off x="4279025" y="1821763"/>
              <a:ext cx="40350" cy="20975"/>
            </a:xfrm>
            <a:custGeom>
              <a:rect b="b" l="l" r="r" t="t"/>
              <a:pathLst>
                <a:path extrusionOk="0" h="839" w="1614">
                  <a:moveTo>
                    <a:pt x="838" y="1"/>
                  </a:moveTo>
                  <a:cubicBezTo>
                    <a:pt x="186" y="1"/>
                    <a:pt x="0" y="838"/>
                    <a:pt x="745" y="838"/>
                  </a:cubicBezTo>
                  <a:cubicBezTo>
                    <a:pt x="1396" y="838"/>
                    <a:pt x="1613"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26"/>
            <p:cNvSpPr/>
            <p:nvPr/>
          </p:nvSpPr>
          <p:spPr>
            <a:xfrm>
              <a:off x="4267375" y="1777563"/>
              <a:ext cx="49675" cy="13975"/>
            </a:xfrm>
            <a:custGeom>
              <a:rect b="b" l="l" r="r" t="t"/>
              <a:pathLst>
                <a:path extrusionOk="0" h="559" w="1987">
                  <a:moveTo>
                    <a:pt x="1211" y="1"/>
                  </a:moveTo>
                  <a:cubicBezTo>
                    <a:pt x="869" y="1"/>
                    <a:pt x="1" y="559"/>
                    <a:pt x="776" y="559"/>
                  </a:cubicBezTo>
                  <a:cubicBezTo>
                    <a:pt x="1149" y="559"/>
                    <a:pt x="1986"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26"/>
            <p:cNvSpPr/>
            <p:nvPr/>
          </p:nvSpPr>
          <p:spPr>
            <a:xfrm>
              <a:off x="4380600" y="1779113"/>
              <a:ext cx="45775" cy="11650"/>
            </a:xfrm>
            <a:custGeom>
              <a:rect b="b" l="l" r="r" t="t"/>
              <a:pathLst>
                <a:path extrusionOk="0" h="466" w="1831">
                  <a:moveTo>
                    <a:pt x="1273" y="1"/>
                  </a:moveTo>
                  <a:cubicBezTo>
                    <a:pt x="1024"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26"/>
            <p:cNvSpPr/>
            <p:nvPr/>
          </p:nvSpPr>
          <p:spPr>
            <a:xfrm>
              <a:off x="4466675" y="1789188"/>
              <a:ext cx="48900" cy="17100"/>
            </a:xfrm>
            <a:custGeom>
              <a:rect b="b" l="l" r="r" t="t"/>
              <a:pathLst>
                <a:path extrusionOk="0" h="684" w="1956">
                  <a:moveTo>
                    <a:pt x="1180" y="1"/>
                  </a:moveTo>
                  <a:cubicBezTo>
                    <a:pt x="745" y="1"/>
                    <a:pt x="1" y="683"/>
                    <a:pt x="745" y="683"/>
                  </a:cubicBezTo>
                  <a:cubicBezTo>
                    <a:pt x="1211" y="683"/>
                    <a:pt x="1955" y="1"/>
                    <a:pt x="1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26"/>
            <p:cNvSpPr/>
            <p:nvPr/>
          </p:nvSpPr>
          <p:spPr>
            <a:xfrm>
              <a:off x="4412400" y="1831063"/>
              <a:ext cx="48875" cy="14775"/>
            </a:xfrm>
            <a:custGeom>
              <a:rect b="b" l="l" r="r" t="t"/>
              <a:pathLst>
                <a:path extrusionOk="0" h="591" w="1955">
                  <a:moveTo>
                    <a:pt x="1210" y="1"/>
                  </a:moveTo>
                  <a:cubicBezTo>
                    <a:pt x="807" y="1"/>
                    <a:pt x="1" y="590"/>
                    <a:pt x="776" y="590"/>
                  </a:cubicBezTo>
                  <a:cubicBezTo>
                    <a:pt x="1148" y="590"/>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26"/>
            <p:cNvSpPr/>
            <p:nvPr/>
          </p:nvSpPr>
          <p:spPr>
            <a:xfrm>
              <a:off x="4500025" y="1963688"/>
              <a:ext cx="48875" cy="12425"/>
            </a:xfrm>
            <a:custGeom>
              <a:rect b="b" l="l" r="r" t="t"/>
              <a:pathLst>
                <a:path extrusionOk="0" h="497" w="1955">
                  <a:moveTo>
                    <a:pt x="1211" y="0"/>
                  </a:moveTo>
                  <a:cubicBezTo>
                    <a:pt x="900" y="0"/>
                    <a:pt x="1" y="496"/>
                    <a:pt x="745" y="496"/>
                  </a:cubicBezTo>
                  <a:cubicBezTo>
                    <a:pt x="1086" y="496"/>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26"/>
            <p:cNvSpPr/>
            <p:nvPr/>
          </p:nvSpPr>
          <p:spPr>
            <a:xfrm>
              <a:off x="4376725" y="1952813"/>
              <a:ext cx="40350" cy="20975"/>
            </a:xfrm>
            <a:custGeom>
              <a:rect b="b" l="l" r="r" t="t"/>
              <a:pathLst>
                <a:path extrusionOk="0" h="839" w="1614">
                  <a:moveTo>
                    <a:pt x="869" y="1"/>
                  </a:moveTo>
                  <a:cubicBezTo>
                    <a:pt x="218" y="1"/>
                    <a:pt x="1" y="838"/>
                    <a:pt x="776" y="838"/>
                  </a:cubicBezTo>
                  <a:cubicBezTo>
                    <a:pt x="1428" y="838"/>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26"/>
            <p:cNvSpPr/>
            <p:nvPr/>
          </p:nvSpPr>
          <p:spPr>
            <a:xfrm>
              <a:off x="4432575" y="1948163"/>
              <a:ext cx="48875" cy="16325"/>
            </a:xfrm>
            <a:custGeom>
              <a:rect b="b" l="l" r="r" t="t"/>
              <a:pathLst>
                <a:path extrusionOk="0" h="653" w="1955">
                  <a:moveTo>
                    <a:pt x="1210" y="1"/>
                  </a:moveTo>
                  <a:cubicBezTo>
                    <a:pt x="776" y="1"/>
                    <a:pt x="0" y="652"/>
                    <a:pt x="776" y="652"/>
                  </a:cubicBezTo>
                  <a:cubicBezTo>
                    <a:pt x="1210" y="652"/>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26"/>
            <p:cNvSpPr/>
            <p:nvPr/>
          </p:nvSpPr>
          <p:spPr>
            <a:xfrm>
              <a:off x="4634975" y="1941188"/>
              <a:ext cx="48875" cy="17100"/>
            </a:xfrm>
            <a:custGeom>
              <a:rect b="b" l="l" r="r" t="t"/>
              <a:pathLst>
                <a:path extrusionOk="0" h="684" w="1955">
                  <a:moveTo>
                    <a:pt x="1179" y="1"/>
                  </a:moveTo>
                  <a:cubicBezTo>
                    <a:pt x="745" y="1"/>
                    <a:pt x="0" y="683"/>
                    <a:pt x="745" y="683"/>
                  </a:cubicBezTo>
                  <a:cubicBezTo>
                    <a:pt x="1210" y="683"/>
                    <a:pt x="195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26"/>
            <p:cNvSpPr/>
            <p:nvPr/>
          </p:nvSpPr>
          <p:spPr>
            <a:xfrm>
              <a:off x="4548100" y="1961363"/>
              <a:ext cx="47350" cy="17075"/>
            </a:xfrm>
            <a:custGeom>
              <a:rect b="b" l="l" r="r" t="t"/>
              <a:pathLst>
                <a:path extrusionOk="0" h="683" w="1894">
                  <a:moveTo>
                    <a:pt x="1149" y="0"/>
                  </a:moveTo>
                  <a:cubicBezTo>
                    <a:pt x="683" y="0"/>
                    <a:pt x="1" y="683"/>
                    <a:pt x="745" y="683"/>
                  </a:cubicBezTo>
                  <a:cubicBezTo>
                    <a:pt x="1211" y="683"/>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26"/>
            <p:cNvSpPr/>
            <p:nvPr/>
          </p:nvSpPr>
          <p:spPr>
            <a:xfrm>
              <a:off x="4712525" y="1913263"/>
              <a:ext cx="48875" cy="12450"/>
            </a:xfrm>
            <a:custGeom>
              <a:rect b="b" l="l" r="r" t="t"/>
              <a:pathLst>
                <a:path extrusionOk="0" h="498" w="1955">
                  <a:moveTo>
                    <a:pt x="1210" y="1"/>
                  </a:moveTo>
                  <a:cubicBezTo>
                    <a:pt x="838" y="1"/>
                    <a:pt x="0" y="497"/>
                    <a:pt x="745" y="497"/>
                  </a:cubicBezTo>
                  <a:cubicBezTo>
                    <a:pt x="1086" y="497"/>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26"/>
            <p:cNvSpPr/>
            <p:nvPr/>
          </p:nvSpPr>
          <p:spPr>
            <a:xfrm>
              <a:off x="4689250" y="1983838"/>
              <a:ext cx="41125" cy="19425"/>
            </a:xfrm>
            <a:custGeom>
              <a:rect b="b" l="l" r="r" t="t"/>
              <a:pathLst>
                <a:path extrusionOk="0" h="777" w="1645">
                  <a:moveTo>
                    <a:pt x="869" y="1"/>
                  </a:moveTo>
                  <a:cubicBezTo>
                    <a:pt x="249" y="1"/>
                    <a:pt x="0" y="776"/>
                    <a:pt x="776" y="776"/>
                  </a:cubicBezTo>
                  <a:cubicBezTo>
                    <a:pt x="1396" y="776"/>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26"/>
            <p:cNvSpPr/>
            <p:nvPr/>
          </p:nvSpPr>
          <p:spPr>
            <a:xfrm>
              <a:off x="4755950" y="2000138"/>
              <a:ext cx="48875" cy="13200"/>
            </a:xfrm>
            <a:custGeom>
              <a:rect b="b" l="l" r="r" t="t"/>
              <a:pathLst>
                <a:path extrusionOk="0" h="528" w="1955">
                  <a:moveTo>
                    <a:pt x="1210" y="0"/>
                  </a:moveTo>
                  <a:cubicBezTo>
                    <a:pt x="869" y="0"/>
                    <a:pt x="0" y="527"/>
                    <a:pt x="745" y="527"/>
                  </a:cubicBezTo>
                  <a:cubicBezTo>
                    <a:pt x="1086" y="527"/>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26"/>
            <p:cNvSpPr/>
            <p:nvPr/>
          </p:nvSpPr>
          <p:spPr>
            <a:xfrm>
              <a:off x="4662875" y="2037338"/>
              <a:ext cx="40350" cy="20975"/>
            </a:xfrm>
            <a:custGeom>
              <a:rect b="b" l="l" r="r" t="t"/>
              <a:pathLst>
                <a:path extrusionOk="0" h="839" w="1614">
                  <a:moveTo>
                    <a:pt x="838" y="1"/>
                  </a:moveTo>
                  <a:cubicBezTo>
                    <a:pt x="187" y="1"/>
                    <a:pt x="1" y="839"/>
                    <a:pt x="745" y="839"/>
                  </a:cubicBezTo>
                  <a:cubicBezTo>
                    <a:pt x="1397" y="839"/>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26"/>
            <p:cNvSpPr/>
            <p:nvPr/>
          </p:nvSpPr>
          <p:spPr>
            <a:xfrm>
              <a:off x="4692350" y="2080013"/>
              <a:ext cx="48100" cy="16300"/>
            </a:xfrm>
            <a:custGeom>
              <a:rect b="b" l="l" r="r" t="t"/>
              <a:pathLst>
                <a:path extrusionOk="0" h="652" w="1924">
                  <a:moveTo>
                    <a:pt x="1179" y="0"/>
                  </a:moveTo>
                  <a:cubicBezTo>
                    <a:pt x="745" y="0"/>
                    <a:pt x="1" y="651"/>
                    <a:pt x="745" y="651"/>
                  </a:cubicBezTo>
                  <a:cubicBezTo>
                    <a:pt x="1179" y="651"/>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26"/>
            <p:cNvSpPr/>
            <p:nvPr/>
          </p:nvSpPr>
          <p:spPr>
            <a:xfrm>
              <a:off x="4783850" y="2111013"/>
              <a:ext cx="41125" cy="20975"/>
            </a:xfrm>
            <a:custGeom>
              <a:rect b="b" l="l" r="r" t="t"/>
              <a:pathLst>
                <a:path extrusionOk="0" h="839" w="1645">
                  <a:moveTo>
                    <a:pt x="869" y="1"/>
                  </a:moveTo>
                  <a:cubicBezTo>
                    <a:pt x="218" y="1"/>
                    <a:pt x="1" y="838"/>
                    <a:pt x="776" y="838"/>
                  </a:cubicBezTo>
                  <a:cubicBezTo>
                    <a:pt x="1397" y="838"/>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26"/>
            <p:cNvSpPr/>
            <p:nvPr/>
          </p:nvSpPr>
          <p:spPr>
            <a:xfrm>
              <a:off x="4719500" y="2147463"/>
              <a:ext cx="48100" cy="15550"/>
            </a:xfrm>
            <a:custGeom>
              <a:rect b="b" l="l" r="r" t="t"/>
              <a:pathLst>
                <a:path extrusionOk="0" h="622" w="1924">
                  <a:moveTo>
                    <a:pt x="1179" y="1"/>
                  </a:moveTo>
                  <a:cubicBezTo>
                    <a:pt x="745" y="1"/>
                    <a:pt x="0" y="621"/>
                    <a:pt x="745" y="621"/>
                  </a:cubicBezTo>
                  <a:cubicBezTo>
                    <a:pt x="1179" y="621"/>
                    <a:pt x="192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26"/>
            <p:cNvSpPr/>
            <p:nvPr/>
          </p:nvSpPr>
          <p:spPr>
            <a:xfrm>
              <a:off x="4766025" y="2066813"/>
              <a:ext cx="48875" cy="15550"/>
            </a:xfrm>
            <a:custGeom>
              <a:rect b="b" l="l" r="r" t="t"/>
              <a:pathLst>
                <a:path extrusionOk="0" h="622" w="1955">
                  <a:moveTo>
                    <a:pt x="1210" y="1"/>
                  </a:moveTo>
                  <a:cubicBezTo>
                    <a:pt x="776" y="1"/>
                    <a:pt x="0" y="621"/>
                    <a:pt x="745" y="621"/>
                  </a:cubicBezTo>
                  <a:cubicBezTo>
                    <a:pt x="1179" y="621"/>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26"/>
            <p:cNvSpPr/>
            <p:nvPr/>
          </p:nvSpPr>
          <p:spPr>
            <a:xfrm>
              <a:off x="4774550" y="1948938"/>
              <a:ext cx="40350" cy="21750"/>
            </a:xfrm>
            <a:custGeom>
              <a:rect b="b" l="l" r="r" t="t"/>
              <a:pathLst>
                <a:path extrusionOk="0" h="870" w="1614">
                  <a:moveTo>
                    <a:pt x="838" y="1"/>
                  </a:moveTo>
                  <a:cubicBezTo>
                    <a:pt x="187" y="1"/>
                    <a:pt x="1" y="869"/>
                    <a:pt x="745" y="869"/>
                  </a:cubicBezTo>
                  <a:cubicBezTo>
                    <a:pt x="1396" y="869"/>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26"/>
            <p:cNvSpPr/>
            <p:nvPr/>
          </p:nvSpPr>
          <p:spPr>
            <a:xfrm>
              <a:off x="4806350" y="1862088"/>
              <a:ext cx="48875" cy="13200"/>
            </a:xfrm>
            <a:custGeom>
              <a:rect b="b" l="l" r="r" t="t"/>
              <a:pathLst>
                <a:path extrusionOk="0" h="528" w="1955">
                  <a:moveTo>
                    <a:pt x="1210" y="1"/>
                  </a:moveTo>
                  <a:cubicBezTo>
                    <a:pt x="869" y="1"/>
                    <a:pt x="0" y="528"/>
                    <a:pt x="745" y="528"/>
                  </a:cubicBezTo>
                  <a:cubicBezTo>
                    <a:pt x="1117" y="528"/>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26"/>
            <p:cNvSpPr/>
            <p:nvPr/>
          </p:nvSpPr>
          <p:spPr>
            <a:xfrm>
              <a:off x="4918025" y="1922588"/>
              <a:ext cx="48875" cy="13975"/>
            </a:xfrm>
            <a:custGeom>
              <a:rect b="b" l="l" r="r" t="t"/>
              <a:pathLst>
                <a:path extrusionOk="0" h="559" w="1955">
                  <a:moveTo>
                    <a:pt x="1210" y="0"/>
                  </a:moveTo>
                  <a:cubicBezTo>
                    <a:pt x="838" y="0"/>
                    <a:pt x="0" y="558"/>
                    <a:pt x="745" y="558"/>
                  </a:cubicBezTo>
                  <a:cubicBezTo>
                    <a:pt x="1086" y="558"/>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26"/>
            <p:cNvSpPr/>
            <p:nvPr/>
          </p:nvSpPr>
          <p:spPr>
            <a:xfrm>
              <a:off x="4854425" y="1950488"/>
              <a:ext cx="47325" cy="17875"/>
            </a:xfrm>
            <a:custGeom>
              <a:rect b="b" l="l" r="r" t="t"/>
              <a:pathLst>
                <a:path extrusionOk="0" h="715" w="1893">
                  <a:moveTo>
                    <a:pt x="1148" y="1"/>
                  </a:moveTo>
                  <a:cubicBezTo>
                    <a:pt x="683" y="1"/>
                    <a:pt x="1" y="714"/>
                    <a:pt x="745" y="714"/>
                  </a:cubicBezTo>
                  <a:cubicBezTo>
                    <a:pt x="1210" y="714"/>
                    <a:pt x="189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26"/>
            <p:cNvSpPr/>
            <p:nvPr/>
          </p:nvSpPr>
          <p:spPr>
            <a:xfrm>
              <a:off x="4842025" y="1910938"/>
              <a:ext cx="45000" cy="10125"/>
            </a:xfrm>
            <a:custGeom>
              <a:rect b="b" l="l" r="r" t="t"/>
              <a:pathLst>
                <a:path extrusionOk="0" h="405" w="1800">
                  <a:moveTo>
                    <a:pt x="1272" y="1"/>
                  </a:moveTo>
                  <a:cubicBezTo>
                    <a:pt x="1055" y="1"/>
                    <a:pt x="0" y="404"/>
                    <a:pt x="528" y="404"/>
                  </a:cubicBezTo>
                  <a:cubicBezTo>
                    <a:pt x="745" y="404"/>
                    <a:pt x="1799"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26"/>
            <p:cNvSpPr/>
            <p:nvPr/>
          </p:nvSpPr>
          <p:spPr>
            <a:xfrm>
              <a:off x="4921125" y="1854338"/>
              <a:ext cx="48875" cy="15525"/>
            </a:xfrm>
            <a:custGeom>
              <a:rect b="b" l="l" r="r" t="t"/>
              <a:pathLst>
                <a:path extrusionOk="0" h="621" w="1955">
                  <a:moveTo>
                    <a:pt x="1210" y="0"/>
                  </a:moveTo>
                  <a:cubicBezTo>
                    <a:pt x="776" y="0"/>
                    <a:pt x="0" y="621"/>
                    <a:pt x="745" y="621"/>
                  </a:cubicBezTo>
                  <a:cubicBezTo>
                    <a:pt x="1179" y="621"/>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26"/>
            <p:cNvSpPr/>
            <p:nvPr/>
          </p:nvSpPr>
          <p:spPr>
            <a:xfrm>
              <a:off x="5008750" y="1891563"/>
              <a:ext cx="48875" cy="15525"/>
            </a:xfrm>
            <a:custGeom>
              <a:rect b="b" l="l" r="r" t="t"/>
              <a:pathLst>
                <a:path extrusionOk="0" h="621" w="1955">
                  <a:moveTo>
                    <a:pt x="1179" y="0"/>
                  </a:moveTo>
                  <a:cubicBezTo>
                    <a:pt x="776" y="0"/>
                    <a:pt x="0" y="621"/>
                    <a:pt x="745" y="621"/>
                  </a:cubicBezTo>
                  <a:cubicBezTo>
                    <a:pt x="1179" y="621"/>
                    <a:pt x="1955"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26"/>
            <p:cNvSpPr/>
            <p:nvPr/>
          </p:nvSpPr>
          <p:spPr>
            <a:xfrm>
              <a:off x="4968425" y="1969113"/>
              <a:ext cx="48875" cy="14750"/>
            </a:xfrm>
            <a:custGeom>
              <a:rect b="b" l="l" r="r" t="t"/>
              <a:pathLst>
                <a:path extrusionOk="0" h="590" w="1955">
                  <a:moveTo>
                    <a:pt x="1210" y="0"/>
                  </a:moveTo>
                  <a:cubicBezTo>
                    <a:pt x="807" y="0"/>
                    <a:pt x="0" y="590"/>
                    <a:pt x="745" y="590"/>
                  </a:cubicBezTo>
                  <a:cubicBezTo>
                    <a:pt x="1148" y="590"/>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26"/>
            <p:cNvSpPr/>
            <p:nvPr/>
          </p:nvSpPr>
          <p:spPr>
            <a:xfrm>
              <a:off x="5039000" y="1976863"/>
              <a:ext cx="48875" cy="13975"/>
            </a:xfrm>
            <a:custGeom>
              <a:rect b="b" l="l" r="r" t="t"/>
              <a:pathLst>
                <a:path extrusionOk="0" h="559" w="1955">
                  <a:moveTo>
                    <a:pt x="1210" y="0"/>
                  </a:moveTo>
                  <a:cubicBezTo>
                    <a:pt x="869" y="0"/>
                    <a:pt x="0" y="559"/>
                    <a:pt x="745" y="559"/>
                  </a:cubicBezTo>
                  <a:cubicBezTo>
                    <a:pt x="1086" y="559"/>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26"/>
            <p:cNvSpPr/>
            <p:nvPr/>
          </p:nvSpPr>
          <p:spPr>
            <a:xfrm>
              <a:off x="5130500" y="1949713"/>
              <a:ext cx="41125" cy="20200"/>
            </a:xfrm>
            <a:custGeom>
              <a:rect b="b" l="l" r="r" t="t"/>
              <a:pathLst>
                <a:path extrusionOk="0" h="808" w="1645">
                  <a:moveTo>
                    <a:pt x="869" y="1"/>
                  </a:moveTo>
                  <a:cubicBezTo>
                    <a:pt x="218" y="1"/>
                    <a:pt x="0" y="807"/>
                    <a:pt x="776" y="807"/>
                  </a:cubicBezTo>
                  <a:cubicBezTo>
                    <a:pt x="1396" y="807"/>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26"/>
            <p:cNvSpPr/>
            <p:nvPr/>
          </p:nvSpPr>
          <p:spPr>
            <a:xfrm>
              <a:off x="5066125" y="1914038"/>
              <a:ext cx="48125" cy="17100"/>
            </a:xfrm>
            <a:custGeom>
              <a:rect b="b" l="l" r="r" t="t"/>
              <a:pathLst>
                <a:path extrusionOk="0" h="684" w="1925">
                  <a:moveTo>
                    <a:pt x="1180" y="1"/>
                  </a:moveTo>
                  <a:cubicBezTo>
                    <a:pt x="714" y="1"/>
                    <a:pt x="1" y="683"/>
                    <a:pt x="745" y="683"/>
                  </a:cubicBezTo>
                  <a:cubicBezTo>
                    <a:pt x="1211" y="683"/>
                    <a:pt x="1924" y="1"/>
                    <a:pt x="1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26"/>
            <p:cNvSpPr/>
            <p:nvPr/>
          </p:nvSpPr>
          <p:spPr>
            <a:xfrm>
              <a:off x="5116550" y="1860538"/>
              <a:ext cx="48875" cy="16325"/>
            </a:xfrm>
            <a:custGeom>
              <a:rect b="b" l="l" r="r" t="t"/>
              <a:pathLst>
                <a:path extrusionOk="0" h="653" w="1955">
                  <a:moveTo>
                    <a:pt x="1179" y="1"/>
                  </a:moveTo>
                  <a:cubicBezTo>
                    <a:pt x="745" y="1"/>
                    <a:pt x="0" y="652"/>
                    <a:pt x="745" y="652"/>
                  </a:cubicBezTo>
                  <a:cubicBezTo>
                    <a:pt x="1179" y="652"/>
                    <a:pt x="195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26"/>
            <p:cNvSpPr/>
            <p:nvPr/>
          </p:nvSpPr>
          <p:spPr>
            <a:xfrm>
              <a:off x="5188650" y="1829513"/>
              <a:ext cx="45800" cy="11675"/>
            </a:xfrm>
            <a:custGeom>
              <a:rect b="b" l="l" r="r" t="t"/>
              <a:pathLst>
                <a:path extrusionOk="0" h="467" w="1832">
                  <a:moveTo>
                    <a:pt x="1273" y="1"/>
                  </a:moveTo>
                  <a:cubicBezTo>
                    <a:pt x="1025" y="1"/>
                    <a:pt x="1" y="466"/>
                    <a:pt x="559" y="466"/>
                  </a:cubicBezTo>
                  <a:cubicBezTo>
                    <a:pt x="807"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26"/>
            <p:cNvSpPr/>
            <p:nvPr/>
          </p:nvSpPr>
          <p:spPr>
            <a:xfrm>
              <a:off x="5237525" y="1794613"/>
              <a:ext cx="48875" cy="14000"/>
            </a:xfrm>
            <a:custGeom>
              <a:rect b="b" l="l" r="r" t="t"/>
              <a:pathLst>
                <a:path extrusionOk="0" h="560" w="1955">
                  <a:moveTo>
                    <a:pt x="1210" y="1"/>
                  </a:moveTo>
                  <a:cubicBezTo>
                    <a:pt x="807" y="1"/>
                    <a:pt x="0" y="559"/>
                    <a:pt x="745" y="559"/>
                  </a:cubicBezTo>
                  <a:cubicBezTo>
                    <a:pt x="1148" y="559"/>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26"/>
            <p:cNvSpPr/>
            <p:nvPr/>
          </p:nvSpPr>
          <p:spPr>
            <a:xfrm>
              <a:off x="5303425" y="1806263"/>
              <a:ext cx="45000" cy="10875"/>
            </a:xfrm>
            <a:custGeom>
              <a:rect b="b" l="l" r="r" t="t"/>
              <a:pathLst>
                <a:path extrusionOk="0" h="435" w="1800">
                  <a:moveTo>
                    <a:pt x="1273" y="0"/>
                  </a:moveTo>
                  <a:cubicBezTo>
                    <a:pt x="1024" y="0"/>
                    <a:pt x="1" y="435"/>
                    <a:pt x="528" y="435"/>
                  </a:cubicBezTo>
                  <a:cubicBezTo>
                    <a:pt x="776" y="435"/>
                    <a:pt x="1800" y="0"/>
                    <a:pt x="1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26"/>
            <p:cNvSpPr/>
            <p:nvPr/>
          </p:nvSpPr>
          <p:spPr>
            <a:xfrm>
              <a:off x="5346075" y="1843488"/>
              <a:ext cx="47325" cy="17075"/>
            </a:xfrm>
            <a:custGeom>
              <a:rect b="b" l="l" r="r" t="t"/>
              <a:pathLst>
                <a:path extrusionOk="0" h="683" w="1893">
                  <a:moveTo>
                    <a:pt x="1149" y="0"/>
                  </a:moveTo>
                  <a:cubicBezTo>
                    <a:pt x="683" y="0"/>
                    <a:pt x="1" y="683"/>
                    <a:pt x="745" y="683"/>
                  </a:cubicBezTo>
                  <a:cubicBezTo>
                    <a:pt x="1211" y="683"/>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26"/>
            <p:cNvSpPr/>
            <p:nvPr/>
          </p:nvSpPr>
          <p:spPr>
            <a:xfrm>
              <a:off x="5274750" y="1901638"/>
              <a:ext cx="48875" cy="15550"/>
            </a:xfrm>
            <a:custGeom>
              <a:rect b="b" l="l" r="r" t="t"/>
              <a:pathLst>
                <a:path extrusionOk="0" h="622" w="1955">
                  <a:moveTo>
                    <a:pt x="1210" y="1"/>
                  </a:moveTo>
                  <a:cubicBezTo>
                    <a:pt x="807" y="1"/>
                    <a:pt x="0" y="621"/>
                    <a:pt x="745" y="621"/>
                  </a:cubicBezTo>
                  <a:cubicBezTo>
                    <a:pt x="1148" y="621"/>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26"/>
            <p:cNvSpPr/>
            <p:nvPr/>
          </p:nvSpPr>
          <p:spPr>
            <a:xfrm>
              <a:off x="5208050" y="1960588"/>
              <a:ext cx="41125" cy="19400"/>
            </a:xfrm>
            <a:custGeom>
              <a:rect b="b" l="l" r="r" t="t"/>
              <a:pathLst>
                <a:path extrusionOk="0" h="776" w="1645">
                  <a:moveTo>
                    <a:pt x="869" y="0"/>
                  </a:moveTo>
                  <a:cubicBezTo>
                    <a:pt x="249" y="0"/>
                    <a:pt x="0" y="776"/>
                    <a:pt x="745" y="776"/>
                  </a:cubicBezTo>
                  <a:cubicBezTo>
                    <a:pt x="1396" y="776"/>
                    <a:pt x="164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26"/>
            <p:cNvSpPr/>
            <p:nvPr/>
          </p:nvSpPr>
          <p:spPr>
            <a:xfrm>
              <a:off x="5159975" y="1891563"/>
              <a:ext cx="48875" cy="15525"/>
            </a:xfrm>
            <a:custGeom>
              <a:rect b="b" l="l" r="r" t="t"/>
              <a:pathLst>
                <a:path extrusionOk="0" h="621" w="1955">
                  <a:moveTo>
                    <a:pt x="1210" y="0"/>
                  </a:moveTo>
                  <a:cubicBezTo>
                    <a:pt x="807" y="0"/>
                    <a:pt x="0" y="621"/>
                    <a:pt x="776" y="621"/>
                  </a:cubicBezTo>
                  <a:cubicBezTo>
                    <a:pt x="1179" y="621"/>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26"/>
            <p:cNvSpPr/>
            <p:nvPr/>
          </p:nvSpPr>
          <p:spPr>
            <a:xfrm>
              <a:off x="5254575" y="1852013"/>
              <a:ext cx="48875" cy="13200"/>
            </a:xfrm>
            <a:custGeom>
              <a:rect b="b" l="l" r="r" t="t"/>
              <a:pathLst>
                <a:path extrusionOk="0" h="528" w="1955">
                  <a:moveTo>
                    <a:pt x="1210" y="0"/>
                  </a:moveTo>
                  <a:cubicBezTo>
                    <a:pt x="838" y="0"/>
                    <a:pt x="1" y="528"/>
                    <a:pt x="745" y="528"/>
                  </a:cubicBezTo>
                  <a:cubicBezTo>
                    <a:pt x="1086" y="528"/>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1" name="Google Shape;3061;p26"/>
          <p:cNvSpPr/>
          <p:nvPr/>
        </p:nvSpPr>
        <p:spPr>
          <a:xfrm flipH="1">
            <a:off x="1874321" y="3939389"/>
            <a:ext cx="1823629" cy="1630295"/>
          </a:xfrm>
          <a:custGeom>
            <a:rect b="b" l="l" r="r" t="t"/>
            <a:pathLst>
              <a:path extrusionOk="0" h="39391" w="44049">
                <a:moveTo>
                  <a:pt x="41815" y="18643"/>
                </a:moveTo>
                <a:lnTo>
                  <a:pt x="41815" y="18643"/>
                </a:lnTo>
                <a:cubicBezTo>
                  <a:pt x="36665" y="23993"/>
                  <a:pt x="31303" y="29104"/>
                  <a:pt x="25751" y="33974"/>
                </a:cubicBezTo>
                <a:lnTo>
                  <a:pt x="25751" y="33974"/>
                </a:lnTo>
                <a:cubicBezTo>
                  <a:pt x="31957" y="31422"/>
                  <a:pt x="37381" y="27268"/>
                  <a:pt x="41474" y="21931"/>
                </a:cubicBezTo>
                <a:cubicBezTo>
                  <a:pt x="42249" y="20969"/>
                  <a:pt x="42869" y="19356"/>
                  <a:pt x="41815" y="18643"/>
                </a:cubicBezTo>
                <a:close/>
                <a:moveTo>
                  <a:pt x="2792" y="17030"/>
                </a:moveTo>
                <a:lnTo>
                  <a:pt x="2792" y="17030"/>
                </a:lnTo>
                <a:cubicBezTo>
                  <a:pt x="6077" y="25551"/>
                  <a:pt x="13820" y="31335"/>
                  <a:pt x="21393" y="36562"/>
                </a:cubicBezTo>
                <a:lnTo>
                  <a:pt x="21393" y="36562"/>
                </a:lnTo>
                <a:cubicBezTo>
                  <a:pt x="18871" y="27306"/>
                  <a:pt x="11868" y="19972"/>
                  <a:pt x="2792" y="17030"/>
                </a:cubicBezTo>
                <a:close/>
                <a:moveTo>
                  <a:pt x="24847" y="0"/>
                </a:moveTo>
                <a:lnTo>
                  <a:pt x="24847" y="0"/>
                </a:lnTo>
                <a:cubicBezTo>
                  <a:pt x="20535" y="11105"/>
                  <a:pt x="25778" y="23916"/>
                  <a:pt x="22738" y="35424"/>
                </a:cubicBezTo>
                <a:cubicBezTo>
                  <a:pt x="22148" y="23544"/>
                  <a:pt x="19977" y="11787"/>
                  <a:pt x="16317" y="465"/>
                </a:cubicBezTo>
                <a:cubicBezTo>
                  <a:pt x="12719" y="5677"/>
                  <a:pt x="13525" y="12687"/>
                  <a:pt x="15541" y="18674"/>
                </a:cubicBezTo>
                <a:cubicBezTo>
                  <a:pt x="17554" y="24618"/>
                  <a:pt x="20678" y="30315"/>
                  <a:pt x="21400" y="36566"/>
                </a:cubicBezTo>
                <a:lnTo>
                  <a:pt x="21400" y="36566"/>
                </a:lnTo>
                <a:cubicBezTo>
                  <a:pt x="21398" y="36565"/>
                  <a:pt x="21395" y="36563"/>
                  <a:pt x="21393" y="36562"/>
                </a:cubicBezTo>
                <a:lnTo>
                  <a:pt x="21393" y="36562"/>
                </a:lnTo>
                <a:cubicBezTo>
                  <a:pt x="21397" y="36575"/>
                  <a:pt x="21400" y="36589"/>
                  <a:pt x="21404" y="36603"/>
                </a:cubicBezTo>
                <a:cubicBezTo>
                  <a:pt x="21403" y="36591"/>
                  <a:pt x="21401" y="36579"/>
                  <a:pt x="21400" y="36566"/>
                </a:cubicBezTo>
                <a:lnTo>
                  <a:pt x="21400" y="36566"/>
                </a:lnTo>
                <a:cubicBezTo>
                  <a:pt x="21764" y="36818"/>
                  <a:pt x="22127" y="37067"/>
                  <a:pt x="22490" y="37316"/>
                </a:cubicBezTo>
                <a:cubicBezTo>
                  <a:pt x="17961" y="35052"/>
                  <a:pt x="13215" y="33253"/>
                  <a:pt x="8314" y="31950"/>
                </a:cubicBezTo>
                <a:cubicBezTo>
                  <a:pt x="6992" y="31601"/>
                  <a:pt x="5548" y="31314"/>
                  <a:pt x="4169" y="31314"/>
                </a:cubicBezTo>
                <a:cubicBezTo>
                  <a:pt x="2603" y="31314"/>
                  <a:pt x="1122" y="31684"/>
                  <a:pt x="1" y="32756"/>
                </a:cubicBezTo>
                <a:cubicBezTo>
                  <a:pt x="5259" y="37064"/>
                  <a:pt x="11824" y="39390"/>
                  <a:pt x="18562" y="39390"/>
                </a:cubicBezTo>
                <a:cubicBezTo>
                  <a:pt x="19734" y="39390"/>
                  <a:pt x="20910" y="39320"/>
                  <a:pt x="22086" y="39177"/>
                </a:cubicBezTo>
                <a:cubicBezTo>
                  <a:pt x="22941" y="39305"/>
                  <a:pt x="23802" y="39364"/>
                  <a:pt x="24666" y="39364"/>
                </a:cubicBezTo>
                <a:cubicBezTo>
                  <a:pt x="31384" y="39364"/>
                  <a:pt x="38276" y="35758"/>
                  <a:pt x="44048" y="32322"/>
                </a:cubicBezTo>
                <a:cubicBezTo>
                  <a:pt x="42166" y="31703"/>
                  <a:pt x="40239" y="31445"/>
                  <a:pt x="38294" y="31445"/>
                </a:cubicBezTo>
                <a:cubicBezTo>
                  <a:pt x="34072" y="31445"/>
                  <a:pt x="29766" y="32665"/>
                  <a:pt x="25642" y="34070"/>
                </a:cubicBezTo>
                <a:lnTo>
                  <a:pt x="25642" y="34070"/>
                </a:lnTo>
                <a:cubicBezTo>
                  <a:pt x="25244" y="34419"/>
                  <a:pt x="24844" y="34767"/>
                  <a:pt x="24444" y="35114"/>
                </a:cubicBezTo>
                <a:cubicBezTo>
                  <a:pt x="24692" y="34819"/>
                  <a:pt x="24940" y="34523"/>
                  <a:pt x="25187" y="34226"/>
                </a:cubicBezTo>
                <a:lnTo>
                  <a:pt x="25187" y="34226"/>
                </a:lnTo>
                <a:cubicBezTo>
                  <a:pt x="24935" y="34313"/>
                  <a:pt x="24684" y="34400"/>
                  <a:pt x="24435" y="34488"/>
                </a:cubicBezTo>
                <a:lnTo>
                  <a:pt x="24435" y="34488"/>
                </a:lnTo>
                <a:cubicBezTo>
                  <a:pt x="24697" y="34391"/>
                  <a:pt x="24958" y="34292"/>
                  <a:pt x="25217" y="34189"/>
                </a:cubicBezTo>
                <a:lnTo>
                  <a:pt x="25217" y="34189"/>
                </a:lnTo>
                <a:cubicBezTo>
                  <a:pt x="25207" y="34202"/>
                  <a:pt x="25197" y="34214"/>
                  <a:pt x="25187" y="34226"/>
                </a:cubicBezTo>
                <a:lnTo>
                  <a:pt x="25187" y="34226"/>
                </a:lnTo>
                <a:cubicBezTo>
                  <a:pt x="25338" y="34174"/>
                  <a:pt x="25490" y="34122"/>
                  <a:pt x="25642" y="34070"/>
                </a:cubicBezTo>
                <a:lnTo>
                  <a:pt x="25642" y="34070"/>
                </a:lnTo>
                <a:cubicBezTo>
                  <a:pt x="25679" y="34038"/>
                  <a:pt x="25715" y="34006"/>
                  <a:pt x="25751" y="33974"/>
                </a:cubicBezTo>
                <a:lnTo>
                  <a:pt x="25751" y="33974"/>
                </a:lnTo>
                <a:cubicBezTo>
                  <a:pt x="25574" y="34047"/>
                  <a:pt x="25396" y="34119"/>
                  <a:pt x="25217" y="34189"/>
                </a:cubicBezTo>
                <a:lnTo>
                  <a:pt x="25217" y="34189"/>
                </a:lnTo>
                <a:cubicBezTo>
                  <a:pt x="28692" y="30012"/>
                  <a:pt x="32008" y="25700"/>
                  <a:pt x="34463" y="20876"/>
                </a:cubicBezTo>
                <a:cubicBezTo>
                  <a:pt x="37100" y="15665"/>
                  <a:pt x="38651" y="9771"/>
                  <a:pt x="37937" y="4002"/>
                </a:cubicBezTo>
                <a:lnTo>
                  <a:pt x="37937" y="4002"/>
                </a:lnTo>
                <a:cubicBezTo>
                  <a:pt x="29779" y="11012"/>
                  <a:pt x="31920" y="24722"/>
                  <a:pt x="25406" y="33315"/>
                </a:cubicBezTo>
                <a:cubicBezTo>
                  <a:pt x="30834" y="23047"/>
                  <a:pt x="30617" y="10050"/>
                  <a:pt x="24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2" name="Google Shape;3062;p26"/>
          <p:cNvGrpSpPr/>
          <p:nvPr/>
        </p:nvGrpSpPr>
        <p:grpSpPr>
          <a:xfrm rot="5400000">
            <a:off x="5452234" y="3356959"/>
            <a:ext cx="3286445" cy="4325700"/>
            <a:chOff x="1992250" y="544500"/>
            <a:chExt cx="1080250" cy="975575"/>
          </a:xfrm>
        </p:grpSpPr>
        <p:sp>
          <p:nvSpPr>
            <p:cNvPr id="3063" name="Google Shape;3063;p26"/>
            <p:cNvSpPr/>
            <p:nvPr/>
          </p:nvSpPr>
          <p:spPr>
            <a:xfrm>
              <a:off x="1992250" y="544500"/>
              <a:ext cx="999625" cy="975575"/>
            </a:xfrm>
            <a:custGeom>
              <a:rect b="b" l="l" r="r" t="t"/>
              <a:pathLst>
                <a:path extrusionOk="0" h="39023" w="39985">
                  <a:moveTo>
                    <a:pt x="19555" y="1"/>
                  </a:moveTo>
                  <a:cubicBezTo>
                    <a:pt x="17751" y="1"/>
                    <a:pt x="15948" y="224"/>
                    <a:pt x="14208" y="672"/>
                  </a:cubicBezTo>
                  <a:lnTo>
                    <a:pt x="14397" y="744"/>
                  </a:lnTo>
                  <a:lnTo>
                    <a:pt x="14397" y="744"/>
                  </a:lnTo>
                  <a:cubicBezTo>
                    <a:pt x="12048" y="978"/>
                    <a:pt x="9715" y="1569"/>
                    <a:pt x="7787" y="2906"/>
                  </a:cubicBezTo>
                  <a:cubicBezTo>
                    <a:pt x="5987" y="4146"/>
                    <a:pt x="4654" y="5976"/>
                    <a:pt x="3537" y="7869"/>
                  </a:cubicBezTo>
                  <a:cubicBezTo>
                    <a:pt x="1397" y="11560"/>
                    <a:pt x="1" y="15748"/>
                    <a:pt x="32" y="19997"/>
                  </a:cubicBezTo>
                  <a:cubicBezTo>
                    <a:pt x="63" y="24247"/>
                    <a:pt x="1521" y="28558"/>
                    <a:pt x="4499" y="31629"/>
                  </a:cubicBezTo>
                  <a:cubicBezTo>
                    <a:pt x="7290" y="34514"/>
                    <a:pt x="11106" y="36096"/>
                    <a:pt x="14921" y="37337"/>
                  </a:cubicBezTo>
                  <a:cubicBezTo>
                    <a:pt x="17618" y="38244"/>
                    <a:pt x="20443" y="39022"/>
                    <a:pt x="23270" y="39022"/>
                  </a:cubicBezTo>
                  <a:cubicBezTo>
                    <a:pt x="24117" y="39022"/>
                    <a:pt x="24965" y="38952"/>
                    <a:pt x="25809" y="38795"/>
                  </a:cubicBezTo>
                  <a:cubicBezTo>
                    <a:pt x="32044" y="37616"/>
                    <a:pt x="36479" y="31815"/>
                    <a:pt x="38434" y="25798"/>
                  </a:cubicBezTo>
                  <a:cubicBezTo>
                    <a:pt x="39054" y="23968"/>
                    <a:pt x="39457" y="22106"/>
                    <a:pt x="39612" y="20183"/>
                  </a:cubicBezTo>
                  <a:cubicBezTo>
                    <a:pt x="39985" y="13979"/>
                    <a:pt x="36945" y="7714"/>
                    <a:pt x="31951" y="3991"/>
                  </a:cubicBezTo>
                  <a:cubicBezTo>
                    <a:pt x="28423" y="1346"/>
                    <a:pt x="23987" y="1"/>
                    <a:pt x="195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26"/>
            <p:cNvSpPr/>
            <p:nvPr/>
          </p:nvSpPr>
          <p:spPr>
            <a:xfrm>
              <a:off x="2005450" y="605475"/>
              <a:ext cx="1067050" cy="840675"/>
            </a:xfrm>
            <a:custGeom>
              <a:rect b="b" l="l" r="r" t="t"/>
              <a:pathLst>
                <a:path extrusionOk="0" h="33627" w="42682">
                  <a:moveTo>
                    <a:pt x="23356" y="0"/>
                  </a:moveTo>
                  <a:cubicBezTo>
                    <a:pt x="18858" y="0"/>
                    <a:pt x="14320" y="700"/>
                    <a:pt x="10485" y="3134"/>
                  </a:cubicBezTo>
                  <a:cubicBezTo>
                    <a:pt x="1675" y="8687"/>
                    <a:pt x="0" y="23266"/>
                    <a:pt x="8716" y="29625"/>
                  </a:cubicBezTo>
                  <a:cubicBezTo>
                    <a:pt x="12687" y="32540"/>
                    <a:pt x="17774" y="33595"/>
                    <a:pt x="22582" y="33626"/>
                  </a:cubicBezTo>
                  <a:cubicBezTo>
                    <a:pt x="22617" y="33626"/>
                    <a:pt x="22652" y="33626"/>
                    <a:pt x="22687" y="33626"/>
                  </a:cubicBezTo>
                  <a:cubicBezTo>
                    <a:pt x="27905" y="33626"/>
                    <a:pt x="31564" y="31331"/>
                    <a:pt x="34152" y="26771"/>
                  </a:cubicBezTo>
                  <a:cubicBezTo>
                    <a:pt x="36758" y="22211"/>
                    <a:pt x="38340" y="16193"/>
                    <a:pt x="35393" y="11447"/>
                  </a:cubicBezTo>
                  <a:cubicBezTo>
                    <a:pt x="32601" y="6857"/>
                    <a:pt x="26863" y="4251"/>
                    <a:pt x="21683" y="3817"/>
                  </a:cubicBezTo>
                  <a:cubicBezTo>
                    <a:pt x="21177" y="3779"/>
                    <a:pt x="20668" y="3759"/>
                    <a:pt x="20157" y="3759"/>
                  </a:cubicBezTo>
                  <a:cubicBezTo>
                    <a:pt x="15682" y="3759"/>
                    <a:pt x="11104" y="5263"/>
                    <a:pt x="8375" y="8966"/>
                  </a:cubicBezTo>
                  <a:cubicBezTo>
                    <a:pt x="5242" y="13277"/>
                    <a:pt x="5335" y="19016"/>
                    <a:pt x="8096" y="23452"/>
                  </a:cubicBezTo>
                  <a:cubicBezTo>
                    <a:pt x="10646" y="27632"/>
                    <a:pt x="15491" y="30481"/>
                    <a:pt x="20437" y="30481"/>
                  </a:cubicBezTo>
                  <a:cubicBezTo>
                    <a:pt x="20666" y="30481"/>
                    <a:pt x="20895" y="30474"/>
                    <a:pt x="21124" y="30462"/>
                  </a:cubicBezTo>
                  <a:cubicBezTo>
                    <a:pt x="26460" y="30183"/>
                    <a:pt x="29655" y="25964"/>
                    <a:pt x="31143" y="21094"/>
                  </a:cubicBezTo>
                  <a:cubicBezTo>
                    <a:pt x="33234" y="14289"/>
                    <a:pt x="26211" y="7240"/>
                    <a:pt x="19582" y="7240"/>
                  </a:cubicBezTo>
                  <a:cubicBezTo>
                    <a:pt x="17357" y="7240"/>
                    <a:pt x="15177" y="8034"/>
                    <a:pt x="13400" y="9896"/>
                  </a:cubicBezTo>
                  <a:cubicBezTo>
                    <a:pt x="8158" y="15385"/>
                    <a:pt x="14692" y="25483"/>
                    <a:pt x="21179" y="25483"/>
                  </a:cubicBezTo>
                  <a:cubicBezTo>
                    <a:pt x="22867" y="25483"/>
                    <a:pt x="24552" y="24800"/>
                    <a:pt x="26025" y="23173"/>
                  </a:cubicBezTo>
                  <a:cubicBezTo>
                    <a:pt x="27607" y="21405"/>
                    <a:pt x="28786" y="18644"/>
                    <a:pt x="28383" y="16255"/>
                  </a:cubicBezTo>
                  <a:cubicBezTo>
                    <a:pt x="28010" y="13867"/>
                    <a:pt x="26025" y="12254"/>
                    <a:pt x="23854" y="11571"/>
                  </a:cubicBezTo>
                  <a:cubicBezTo>
                    <a:pt x="23096" y="11321"/>
                    <a:pt x="22295" y="11195"/>
                    <a:pt x="21512" y="11195"/>
                  </a:cubicBezTo>
                  <a:cubicBezTo>
                    <a:pt x="18610" y="11195"/>
                    <a:pt x="15962" y="12924"/>
                    <a:pt x="16719" y="16441"/>
                  </a:cubicBezTo>
                  <a:cubicBezTo>
                    <a:pt x="17123" y="18334"/>
                    <a:pt x="18643" y="20319"/>
                    <a:pt x="20721" y="20474"/>
                  </a:cubicBezTo>
                  <a:cubicBezTo>
                    <a:pt x="20787" y="20478"/>
                    <a:pt x="20853" y="20480"/>
                    <a:pt x="20918" y="20480"/>
                  </a:cubicBezTo>
                  <a:cubicBezTo>
                    <a:pt x="22449" y="20480"/>
                    <a:pt x="23777" y="19449"/>
                    <a:pt x="24164" y="17961"/>
                  </a:cubicBezTo>
                  <a:cubicBezTo>
                    <a:pt x="24733" y="15666"/>
                    <a:pt x="22911" y="14425"/>
                    <a:pt x="21310" y="14425"/>
                  </a:cubicBezTo>
                  <a:cubicBezTo>
                    <a:pt x="20207" y="14425"/>
                    <a:pt x="19208" y="15015"/>
                    <a:pt x="19170" y="16255"/>
                  </a:cubicBezTo>
                  <a:cubicBezTo>
                    <a:pt x="19147" y="17447"/>
                    <a:pt x="20109" y="17970"/>
                    <a:pt x="21075" y="17970"/>
                  </a:cubicBezTo>
                  <a:cubicBezTo>
                    <a:pt x="21392" y="17970"/>
                    <a:pt x="21709" y="17913"/>
                    <a:pt x="21993" y="17806"/>
                  </a:cubicBezTo>
                  <a:cubicBezTo>
                    <a:pt x="22589" y="17583"/>
                    <a:pt x="22269" y="17319"/>
                    <a:pt x="21863" y="17319"/>
                  </a:cubicBezTo>
                  <a:cubicBezTo>
                    <a:pt x="21763" y="17319"/>
                    <a:pt x="21657" y="17335"/>
                    <a:pt x="21558" y="17372"/>
                  </a:cubicBezTo>
                  <a:cubicBezTo>
                    <a:pt x="21505" y="17392"/>
                    <a:pt x="21450" y="17401"/>
                    <a:pt x="21394" y="17401"/>
                  </a:cubicBezTo>
                  <a:cubicBezTo>
                    <a:pt x="20929" y="17401"/>
                    <a:pt x="20404" y="16767"/>
                    <a:pt x="20349" y="16379"/>
                  </a:cubicBezTo>
                  <a:lnTo>
                    <a:pt x="22365" y="15418"/>
                  </a:lnTo>
                  <a:cubicBezTo>
                    <a:pt x="22675" y="15666"/>
                    <a:pt x="22892" y="16007"/>
                    <a:pt x="22985" y="16410"/>
                  </a:cubicBezTo>
                  <a:cubicBezTo>
                    <a:pt x="23140" y="16876"/>
                    <a:pt x="23171" y="17372"/>
                    <a:pt x="23078" y="17837"/>
                  </a:cubicBezTo>
                  <a:cubicBezTo>
                    <a:pt x="22861" y="19078"/>
                    <a:pt x="22675" y="18985"/>
                    <a:pt x="21496" y="19264"/>
                  </a:cubicBezTo>
                  <a:cubicBezTo>
                    <a:pt x="20979" y="19390"/>
                    <a:pt x="20657" y="19481"/>
                    <a:pt x="20396" y="19481"/>
                  </a:cubicBezTo>
                  <a:cubicBezTo>
                    <a:pt x="20015" y="19481"/>
                    <a:pt x="19766" y="19289"/>
                    <a:pt x="19232" y="18737"/>
                  </a:cubicBezTo>
                  <a:cubicBezTo>
                    <a:pt x="18798" y="18334"/>
                    <a:pt x="18488" y="17868"/>
                    <a:pt x="18239" y="17341"/>
                  </a:cubicBezTo>
                  <a:cubicBezTo>
                    <a:pt x="17867" y="16597"/>
                    <a:pt x="17712" y="15790"/>
                    <a:pt x="17712" y="14953"/>
                  </a:cubicBezTo>
                  <a:cubicBezTo>
                    <a:pt x="17772" y="12785"/>
                    <a:pt x="19481" y="11903"/>
                    <a:pt x="21335" y="11903"/>
                  </a:cubicBezTo>
                  <a:cubicBezTo>
                    <a:pt x="22347" y="11903"/>
                    <a:pt x="23403" y="12166"/>
                    <a:pt x="24257" y="12626"/>
                  </a:cubicBezTo>
                  <a:cubicBezTo>
                    <a:pt x="26304" y="13743"/>
                    <a:pt x="27545" y="15728"/>
                    <a:pt x="27266" y="18085"/>
                  </a:cubicBezTo>
                  <a:cubicBezTo>
                    <a:pt x="27049" y="19885"/>
                    <a:pt x="26335" y="21560"/>
                    <a:pt x="25188" y="22955"/>
                  </a:cubicBezTo>
                  <a:cubicBezTo>
                    <a:pt x="24132" y="24192"/>
                    <a:pt x="22717" y="24725"/>
                    <a:pt x="21264" y="24725"/>
                  </a:cubicBezTo>
                  <a:cubicBezTo>
                    <a:pt x="19728" y="24725"/>
                    <a:pt x="18149" y="24130"/>
                    <a:pt x="16906" y="23142"/>
                  </a:cubicBezTo>
                  <a:cubicBezTo>
                    <a:pt x="14176" y="20939"/>
                    <a:pt x="12036" y="16255"/>
                    <a:pt x="12842" y="12750"/>
                  </a:cubicBezTo>
                  <a:cubicBezTo>
                    <a:pt x="13589" y="9498"/>
                    <a:pt x="16562" y="7927"/>
                    <a:pt x="19578" y="7927"/>
                  </a:cubicBezTo>
                  <a:cubicBezTo>
                    <a:pt x="20820" y="7927"/>
                    <a:pt x="22068" y="8193"/>
                    <a:pt x="23171" y="8718"/>
                  </a:cubicBezTo>
                  <a:cubicBezTo>
                    <a:pt x="26366" y="10207"/>
                    <a:pt x="29189" y="13526"/>
                    <a:pt x="30151" y="16907"/>
                  </a:cubicBezTo>
                  <a:cubicBezTo>
                    <a:pt x="30709" y="18954"/>
                    <a:pt x="30275" y="20908"/>
                    <a:pt x="29468" y="22769"/>
                  </a:cubicBezTo>
                  <a:cubicBezTo>
                    <a:pt x="28538" y="24879"/>
                    <a:pt x="27359" y="27267"/>
                    <a:pt x="25436" y="28601"/>
                  </a:cubicBezTo>
                  <a:cubicBezTo>
                    <a:pt x="24067" y="29538"/>
                    <a:pt x="22499" y="29932"/>
                    <a:pt x="20889" y="29932"/>
                  </a:cubicBezTo>
                  <a:cubicBezTo>
                    <a:pt x="17755" y="29932"/>
                    <a:pt x="14465" y="28439"/>
                    <a:pt x="12191" y="26554"/>
                  </a:cubicBezTo>
                  <a:cubicBezTo>
                    <a:pt x="6111" y="21467"/>
                    <a:pt x="4994" y="10858"/>
                    <a:pt x="12346" y="6236"/>
                  </a:cubicBezTo>
                  <a:cubicBezTo>
                    <a:pt x="14452" y="4915"/>
                    <a:pt x="17028" y="4304"/>
                    <a:pt x="19693" y="4304"/>
                  </a:cubicBezTo>
                  <a:cubicBezTo>
                    <a:pt x="25980" y="4304"/>
                    <a:pt x="32765" y="7704"/>
                    <a:pt x="35052" y="13215"/>
                  </a:cubicBezTo>
                  <a:cubicBezTo>
                    <a:pt x="36572" y="16907"/>
                    <a:pt x="35765" y="21063"/>
                    <a:pt x="34214" y="24599"/>
                  </a:cubicBezTo>
                  <a:cubicBezTo>
                    <a:pt x="32353" y="28880"/>
                    <a:pt x="29375" y="32758"/>
                    <a:pt x="24381" y="33006"/>
                  </a:cubicBezTo>
                  <a:cubicBezTo>
                    <a:pt x="23939" y="33027"/>
                    <a:pt x="23491" y="33038"/>
                    <a:pt x="23039" y="33038"/>
                  </a:cubicBezTo>
                  <a:cubicBezTo>
                    <a:pt x="16364" y="33038"/>
                    <a:pt x="8841" y="30629"/>
                    <a:pt x="5646" y="24382"/>
                  </a:cubicBezTo>
                  <a:cubicBezTo>
                    <a:pt x="1706" y="16721"/>
                    <a:pt x="5304" y="5926"/>
                    <a:pt x="13152" y="2390"/>
                  </a:cubicBezTo>
                  <a:cubicBezTo>
                    <a:pt x="16162" y="1025"/>
                    <a:pt x="19509" y="583"/>
                    <a:pt x="22849" y="583"/>
                  </a:cubicBezTo>
                  <a:cubicBezTo>
                    <a:pt x="24673" y="583"/>
                    <a:pt x="26495" y="715"/>
                    <a:pt x="28259" y="901"/>
                  </a:cubicBezTo>
                  <a:cubicBezTo>
                    <a:pt x="32912" y="1397"/>
                    <a:pt x="37533" y="2607"/>
                    <a:pt x="41411" y="5337"/>
                  </a:cubicBezTo>
                  <a:cubicBezTo>
                    <a:pt x="41474" y="5387"/>
                    <a:pt x="41566" y="5408"/>
                    <a:pt x="41670" y="5408"/>
                  </a:cubicBezTo>
                  <a:cubicBezTo>
                    <a:pt x="42081" y="5408"/>
                    <a:pt x="42682" y="5082"/>
                    <a:pt x="42434" y="4933"/>
                  </a:cubicBezTo>
                  <a:lnTo>
                    <a:pt x="42403" y="4902"/>
                  </a:lnTo>
                  <a:cubicBezTo>
                    <a:pt x="37844" y="1676"/>
                    <a:pt x="32353" y="498"/>
                    <a:pt x="26863" y="125"/>
                  </a:cubicBezTo>
                  <a:cubicBezTo>
                    <a:pt x="25705" y="48"/>
                    <a:pt x="24532" y="0"/>
                    <a:pt x="2335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5" name="Google Shape;3065;p26"/>
          <p:cNvGrpSpPr/>
          <p:nvPr/>
        </p:nvGrpSpPr>
        <p:grpSpPr>
          <a:xfrm flipH="1" rot="-3296834">
            <a:off x="4233843" y="4324115"/>
            <a:ext cx="952535" cy="1529669"/>
            <a:chOff x="2402100" y="3854125"/>
            <a:chExt cx="435600" cy="698825"/>
          </a:xfrm>
        </p:grpSpPr>
        <p:sp>
          <p:nvSpPr>
            <p:cNvPr id="3066" name="Google Shape;3066;p26"/>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26"/>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26"/>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26"/>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26"/>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26"/>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26"/>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26"/>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26"/>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26"/>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26"/>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26"/>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26"/>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9" name="Google Shape;3079;p26"/>
          <p:cNvGrpSpPr/>
          <p:nvPr/>
        </p:nvGrpSpPr>
        <p:grpSpPr>
          <a:xfrm rot="-9070246">
            <a:off x="7849009" y="-390610"/>
            <a:ext cx="1593868" cy="1188162"/>
            <a:chOff x="4500175" y="3779525"/>
            <a:chExt cx="1136425" cy="847075"/>
          </a:xfrm>
        </p:grpSpPr>
        <p:sp>
          <p:nvSpPr>
            <p:cNvPr id="3080" name="Google Shape;3080;p26"/>
            <p:cNvSpPr/>
            <p:nvPr/>
          </p:nvSpPr>
          <p:spPr>
            <a:xfrm>
              <a:off x="4500175" y="3779525"/>
              <a:ext cx="272200" cy="333500"/>
            </a:xfrm>
            <a:custGeom>
              <a:rect b="b" l="l" r="r" t="t"/>
              <a:pathLst>
                <a:path extrusionOk="0" h="13340" w="10888">
                  <a:moveTo>
                    <a:pt x="0" y="1"/>
                  </a:moveTo>
                  <a:lnTo>
                    <a:pt x="0" y="1"/>
                  </a:lnTo>
                  <a:cubicBezTo>
                    <a:pt x="403" y="3010"/>
                    <a:pt x="869" y="6205"/>
                    <a:pt x="2792" y="8562"/>
                  </a:cubicBezTo>
                  <a:cubicBezTo>
                    <a:pt x="4591" y="10764"/>
                    <a:pt x="8127" y="12688"/>
                    <a:pt x="10888" y="13339"/>
                  </a:cubicBezTo>
                  <a:cubicBezTo>
                    <a:pt x="8872" y="7787"/>
                    <a:pt x="5025" y="307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26"/>
            <p:cNvSpPr/>
            <p:nvPr/>
          </p:nvSpPr>
          <p:spPr>
            <a:xfrm>
              <a:off x="4865425" y="3905150"/>
              <a:ext cx="121775" cy="341250"/>
            </a:xfrm>
            <a:custGeom>
              <a:rect b="b" l="l" r="r" t="t"/>
              <a:pathLst>
                <a:path extrusionOk="0" h="13650" w="4871">
                  <a:moveTo>
                    <a:pt x="0" y="1"/>
                  </a:moveTo>
                  <a:lnTo>
                    <a:pt x="0" y="1"/>
                  </a:lnTo>
                  <a:cubicBezTo>
                    <a:pt x="31" y="2110"/>
                    <a:pt x="62" y="4220"/>
                    <a:pt x="621" y="6267"/>
                  </a:cubicBezTo>
                  <a:cubicBezTo>
                    <a:pt x="1365" y="8810"/>
                    <a:pt x="2947" y="11044"/>
                    <a:pt x="4498" y="13246"/>
                  </a:cubicBezTo>
                  <a:lnTo>
                    <a:pt x="4870" y="13649"/>
                  </a:lnTo>
                  <a:cubicBezTo>
                    <a:pt x="4374" y="10703"/>
                    <a:pt x="3909" y="7663"/>
                    <a:pt x="2451" y="5057"/>
                  </a:cubicBezTo>
                  <a:cubicBezTo>
                    <a:pt x="2079" y="4375"/>
                    <a:pt x="1675" y="3754"/>
                    <a:pt x="1272" y="3072"/>
                  </a:cubicBezTo>
                  <a:cubicBezTo>
                    <a:pt x="745" y="2110"/>
                    <a:pt x="310" y="1087"/>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26"/>
            <p:cNvSpPr/>
            <p:nvPr/>
          </p:nvSpPr>
          <p:spPr>
            <a:xfrm>
              <a:off x="4578500" y="4253350"/>
              <a:ext cx="408700" cy="101825"/>
            </a:xfrm>
            <a:custGeom>
              <a:rect b="b" l="l" r="r" t="t"/>
              <a:pathLst>
                <a:path extrusionOk="0" h="4073" w="16348">
                  <a:moveTo>
                    <a:pt x="16254" y="1"/>
                  </a:moveTo>
                  <a:cubicBezTo>
                    <a:pt x="16101" y="56"/>
                    <a:pt x="15952" y="118"/>
                    <a:pt x="15804" y="186"/>
                  </a:cubicBezTo>
                  <a:lnTo>
                    <a:pt x="15804" y="186"/>
                  </a:lnTo>
                  <a:lnTo>
                    <a:pt x="16347" y="156"/>
                  </a:lnTo>
                  <a:lnTo>
                    <a:pt x="16254" y="1"/>
                  </a:lnTo>
                  <a:close/>
                  <a:moveTo>
                    <a:pt x="15804" y="186"/>
                  </a:moveTo>
                  <a:lnTo>
                    <a:pt x="9585" y="528"/>
                  </a:lnTo>
                  <a:cubicBezTo>
                    <a:pt x="6359" y="714"/>
                    <a:pt x="3071" y="931"/>
                    <a:pt x="0" y="1924"/>
                  </a:cubicBezTo>
                  <a:lnTo>
                    <a:pt x="3474" y="3071"/>
                  </a:lnTo>
                  <a:cubicBezTo>
                    <a:pt x="4997" y="3564"/>
                    <a:pt x="6616" y="4073"/>
                    <a:pt x="8193" y="4073"/>
                  </a:cubicBezTo>
                  <a:cubicBezTo>
                    <a:pt x="8800" y="4073"/>
                    <a:pt x="9402" y="3997"/>
                    <a:pt x="9988" y="3816"/>
                  </a:cubicBezTo>
                  <a:cubicBezTo>
                    <a:pt x="12160" y="3121"/>
                    <a:pt x="13737" y="1129"/>
                    <a:pt x="15804" y="18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26"/>
            <p:cNvSpPr/>
            <p:nvPr/>
          </p:nvSpPr>
          <p:spPr>
            <a:xfrm>
              <a:off x="5091850" y="4023800"/>
              <a:ext cx="224925" cy="356750"/>
            </a:xfrm>
            <a:custGeom>
              <a:rect b="b" l="l" r="r" t="t"/>
              <a:pathLst>
                <a:path extrusionOk="0" h="14270" w="8997">
                  <a:moveTo>
                    <a:pt x="1" y="1"/>
                  </a:moveTo>
                  <a:lnTo>
                    <a:pt x="1" y="1"/>
                  </a:lnTo>
                  <a:cubicBezTo>
                    <a:pt x="32" y="2172"/>
                    <a:pt x="776" y="4313"/>
                    <a:pt x="1707" y="6267"/>
                  </a:cubicBezTo>
                  <a:cubicBezTo>
                    <a:pt x="3181" y="9360"/>
                    <a:pt x="5356" y="12264"/>
                    <a:pt x="8332" y="13901"/>
                  </a:cubicBezTo>
                  <a:lnTo>
                    <a:pt x="8332" y="13901"/>
                  </a:lnTo>
                  <a:cubicBezTo>
                    <a:pt x="7447" y="12669"/>
                    <a:pt x="7145" y="11082"/>
                    <a:pt x="6639" y="9648"/>
                  </a:cubicBezTo>
                  <a:cubicBezTo>
                    <a:pt x="5367" y="5926"/>
                    <a:pt x="2638" y="2917"/>
                    <a:pt x="1" y="1"/>
                  </a:cubicBezTo>
                  <a:close/>
                  <a:moveTo>
                    <a:pt x="8332" y="13901"/>
                  </a:moveTo>
                  <a:cubicBezTo>
                    <a:pt x="8423" y="14028"/>
                    <a:pt x="8520" y="14151"/>
                    <a:pt x="8624" y="14270"/>
                  </a:cubicBezTo>
                  <a:lnTo>
                    <a:pt x="8997" y="14239"/>
                  </a:lnTo>
                  <a:cubicBezTo>
                    <a:pt x="8771" y="14133"/>
                    <a:pt x="8549" y="14020"/>
                    <a:pt x="8332" y="139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26"/>
            <p:cNvSpPr/>
            <p:nvPr/>
          </p:nvSpPr>
          <p:spPr>
            <a:xfrm>
              <a:off x="4806475" y="4389050"/>
              <a:ext cx="524250" cy="230525"/>
            </a:xfrm>
            <a:custGeom>
              <a:rect b="b" l="l" r="r" t="t"/>
              <a:pathLst>
                <a:path extrusionOk="0" h="9221" w="20970">
                  <a:moveTo>
                    <a:pt x="20970" y="1"/>
                  </a:moveTo>
                  <a:lnTo>
                    <a:pt x="20970" y="1"/>
                  </a:lnTo>
                  <a:cubicBezTo>
                    <a:pt x="20925" y="59"/>
                    <a:pt x="20880" y="117"/>
                    <a:pt x="20834" y="175"/>
                  </a:cubicBezTo>
                  <a:lnTo>
                    <a:pt x="20834" y="175"/>
                  </a:lnTo>
                  <a:cubicBezTo>
                    <a:pt x="20869" y="179"/>
                    <a:pt x="20904" y="183"/>
                    <a:pt x="20939" y="187"/>
                  </a:cubicBezTo>
                  <a:lnTo>
                    <a:pt x="20970" y="1"/>
                  </a:lnTo>
                  <a:close/>
                  <a:moveTo>
                    <a:pt x="20002" y="130"/>
                  </a:moveTo>
                  <a:cubicBezTo>
                    <a:pt x="17600" y="130"/>
                    <a:pt x="15257" y="1222"/>
                    <a:pt x="13060" y="2265"/>
                  </a:cubicBezTo>
                  <a:lnTo>
                    <a:pt x="4064" y="6608"/>
                  </a:lnTo>
                  <a:cubicBezTo>
                    <a:pt x="2849" y="7186"/>
                    <a:pt x="1608" y="7765"/>
                    <a:pt x="289" y="7765"/>
                  </a:cubicBezTo>
                  <a:cubicBezTo>
                    <a:pt x="193" y="7765"/>
                    <a:pt x="97" y="7762"/>
                    <a:pt x="1" y="7756"/>
                  </a:cubicBezTo>
                  <a:lnTo>
                    <a:pt x="1" y="7756"/>
                  </a:lnTo>
                  <a:cubicBezTo>
                    <a:pt x="1714" y="8719"/>
                    <a:pt x="3657" y="9221"/>
                    <a:pt x="5633" y="9221"/>
                  </a:cubicBezTo>
                  <a:cubicBezTo>
                    <a:pt x="5947" y="9221"/>
                    <a:pt x="6262" y="9208"/>
                    <a:pt x="6577" y="9183"/>
                  </a:cubicBezTo>
                  <a:cubicBezTo>
                    <a:pt x="8779" y="8903"/>
                    <a:pt x="10889" y="8190"/>
                    <a:pt x="12781" y="7042"/>
                  </a:cubicBezTo>
                  <a:cubicBezTo>
                    <a:pt x="15881" y="5310"/>
                    <a:pt x="18624" y="2982"/>
                    <a:pt x="20834" y="175"/>
                  </a:cubicBezTo>
                  <a:lnTo>
                    <a:pt x="20834" y="175"/>
                  </a:lnTo>
                  <a:cubicBezTo>
                    <a:pt x="20556" y="144"/>
                    <a:pt x="20279" y="130"/>
                    <a:pt x="20002" y="13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26"/>
            <p:cNvSpPr/>
            <p:nvPr/>
          </p:nvSpPr>
          <p:spPr>
            <a:xfrm>
              <a:off x="4686050" y="4050575"/>
              <a:ext cx="950550" cy="367300"/>
            </a:xfrm>
            <a:custGeom>
              <a:rect b="b" l="l" r="r" t="t"/>
              <a:pathLst>
                <a:path extrusionOk="0" h="14692" w="38022">
                  <a:moveTo>
                    <a:pt x="999" y="1"/>
                  </a:moveTo>
                  <a:cubicBezTo>
                    <a:pt x="663" y="1"/>
                    <a:pt x="0" y="316"/>
                    <a:pt x="103" y="419"/>
                  </a:cubicBezTo>
                  <a:cubicBezTo>
                    <a:pt x="5190" y="5258"/>
                    <a:pt x="11673" y="8918"/>
                    <a:pt x="18125" y="11617"/>
                  </a:cubicBezTo>
                  <a:cubicBezTo>
                    <a:pt x="22199" y="13331"/>
                    <a:pt x="26470" y="14691"/>
                    <a:pt x="30759" y="14691"/>
                  </a:cubicBezTo>
                  <a:cubicBezTo>
                    <a:pt x="33066" y="14691"/>
                    <a:pt x="35378" y="14298"/>
                    <a:pt x="37667" y="13354"/>
                  </a:cubicBezTo>
                  <a:cubicBezTo>
                    <a:pt x="38021" y="13202"/>
                    <a:pt x="37872" y="13151"/>
                    <a:pt x="37621" y="13151"/>
                  </a:cubicBezTo>
                  <a:cubicBezTo>
                    <a:pt x="37411" y="13151"/>
                    <a:pt x="37129" y="13187"/>
                    <a:pt x="37016" y="13230"/>
                  </a:cubicBezTo>
                  <a:cubicBezTo>
                    <a:pt x="35119" y="14024"/>
                    <a:pt x="33150" y="14356"/>
                    <a:pt x="31160" y="14356"/>
                  </a:cubicBezTo>
                  <a:cubicBezTo>
                    <a:pt x="25765" y="14356"/>
                    <a:pt x="20219" y="11912"/>
                    <a:pt x="15551" y="9600"/>
                  </a:cubicBezTo>
                  <a:cubicBezTo>
                    <a:pt x="10432" y="7088"/>
                    <a:pt x="5314" y="4017"/>
                    <a:pt x="1158" y="47"/>
                  </a:cubicBezTo>
                  <a:cubicBezTo>
                    <a:pt x="1125" y="14"/>
                    <a:pt x="1070" y="1"/>
                    <a:pt x="9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26"/>
            <p:cNvSpPr/>
            <p:nvPr/>
          </p:nvSpPr>
          <p:spPr>
            <a:xfrm>
              <a:off x="4853625" y="4301350"/>
              <a:ext cx="270725" cy="158925"/>
            </a:xfrm>
            <a:custGeom>
              <a:rect b="b" l="l" r="r" t="t"/>
              <a:pathLst>
                <a:path extrusionOk="0" h="6357" w="10829">
                  <a:moveTo>
                    <a:pt x="8253" y="670"/>
                  </a:moveTo>
                  <a:cubicBezTo>
                    <a:pt x="8749" y="670"/>
                    <a:pt x="9239" y="780"/>
                    <a:pt x="9716" y="1027"/>
                  </a:cubicBezTo>
                  <a:cubicBezTo>
                    <a:pt x="9731" y="1035"/>
                    <a:pt x="9748" y="1041"/>
                    <a:pt x="9766" y="1046"/>
                  </a:cubicBezTo>
                  <a:lnTo>
                    <a:pt x="9766" y="1046"/>
                  </a:lnTo>
                  <a:cubicBezTo>
                    <a:pt x="8643" y="1435"/>
                    <a:pt x="7794" y="2072"/>
                    <a:pt x="6893" y="2889"/>
                  </a:cubicBezTo>
                  <a:cubicBezTo>
                    <a:pt x="5273" y="4401"/>
                    <a:pt x="3534" y="5114"/>
                    <a:pt x="1514" y="5601"/>
                  </a:cubicBezTo>
                  <a:lnTo>
                    <a:pt x="1514" y="5601"/>
                  </a:lnTo>
                  <a:cubicBezTo>
                    <a:pt x="2969" y="3652"/>
                    <a:pt x="5671" y="670"/>
                    <a:pt x="8253" y="670"/>
                  </a:cubicBezTo>
                  <a:close/>
                  <a:moveTo>
                    <a:pt x="8567" y="0"/>
                  </a:moveTo>
                  <a:cubicBezTo>
                    <a:pt x="5201" y="0"/>
                    <a:pt x="1836" y="3662"/>
                    <a:pt x="162" y="6083"/>
                  </a:cubicBezTo>
                  <a:cubicBezTo>
                    <a:pt x="0" y="6306"/>
                    <a:pt x="234" y="6357"/>
                    <a:pt x="451" y="6357"/>
                  </a:cubicBezTo>
                  <a:cubicBezTo>
                    <a:pt x="566" y="6357"/>
                    <a:pt x="677" y="6342"/>
                    <a:pt x="720" y="6332"/>
                  </a:cubicBezTo>
                  <a:cubicBezTo>
                    <a:pt x="2364" y="5990"/>
                    <a:pt x="4009" y="5618"/>
                    <a:pt x="5497" y="4812"/>
                  </a:cubicBezTo>
                  <a:cubicBezTo>
                    <a:pt x="7172" y="3912"/>
                    <a:pt x="8351" y="1989"/>
                    <a:pt x="10243" y="1431"/>
                  </a:cubicBezTo>
                  <a:cubicBezTo>
                    <a:pt x="10790" y="1281"/>
                    <a:pt x="10819" y="933"/>
                    <a:pt x="10458" y="896"/>
                  </a:cubicBezTo>
                  <a:lnTo>
                    <a:pt x="10458" y="896"/>
                  </a:lnTo>
                  <a:cubicBezTo>
                    <a:pt x="10691" y="773"/>
                    <a:pt x="10829" y="607"/>
                    <a:pt x="10616" y="500"/>
                  </a:cubicBezTo>
                  <a:cubicBezTo>
                    <a:pt x="9942" y="153"/>
                    <a:pt x="9255" y="0"/>
                    <a:pt x="85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26"/>
            <p:cNvSpPr/>
            <p:nvPr/>
          </p:nvSpPr>
          <p:spPr>
            <a:xfrm>
              <a:off x="4713425" y="4154200"/>
              <a:ext cx="193025" cy="58850"/>
            </a:xfrm>
            <a:custGeom>
              <a:rect b="b" l="l" r="r" t="t"/>
              <a:pathLst>
                <a:path extrusionOk="0" h="2354" w="7721">
                  <a:moveTo>
                    <a:pt x="2637" y="810"/>
                  </a:moveTo>
                  <a:cubicBezTo>
                    <a:pt x="3291" y="810"/>
                    <a:pt x="4017" y="1058"/>
                    <a:pt x="4693" y="1369"/>
                  </a:cubicBezTo>
                  <a:lnTo>
                    <a:pt x="4693" y="1369"/>
                  </a:lnTo>
                  <a:cubicBezTo>
                    <a:pt x="4139" y="1390"/>
                    <a:pt x="3582" y="1436"/>
                    <a:pt x="3031" y="1436"/>
                  </a:cubicBezTo>
                  <a:cubicBezTo>
                    <a:pt x="2486" y="1436"/>
                    <a:pt x="1947" y="1391"/>
                    <a:pt x="1425" y="1228"/>
                  </a:cubicBezTo>
                  <a:lnTo>
                    <a:pt x="1425" y="1228"/>
                  </a:lnTo>
                  <a:cubicBezTo>
                    <a:pt x="1767" y="929"/>
                    <a:pt x="2185" y="810"/>
                    <a:pt x="2637" y="810"/>
                  </a:cubicBezTo>
                  <a:close/>
                  <a:moveTo>
                    <a:pt x="2637" y="1"/>
                  </a:moveTo>
                  <a:cubicBezTo>
                    <a:pt x="1679" y="1"/>
                    <a:pt x="802" y="338"/>
                    <a:pt x="187" y="1268"/>
                  </a:cubicBezTo>
                  <a:cubicBezTo>
                    <a:pt x="1" y="1423"/>
                    <a:pt x="94" y="1733"/>
                    <a:pt x="311" y="1795"/>
                  </a:cubicBezTo>
                  <a:cubicBezTo>
                    <a:pt x="1074" y="2151"/>
                    <a:pt x="1858" y="2231"/>
                    <a:pt x="2651" y="2231"/>
                  </a:cubicBezTo>
                  <a:cubicBezTo>
                    <a:pt x="3292" y="2231"/>
                    <a:pt x="3938" y="2179"/>
                    <a:pt x="4583" y="2179"/>
                  </a:cubicBezTo>
                  <a:cubicBezTo>
                    <a:pt x="5084" y="2179"/>
                    <a:pt x="5584" y="2210"/>
                    <a:pt x="6080" y="2323"/>
                  </a:cubicBezTo>
                  <a:cubicBezTo>
                    <a:pt x="6121" y="2332"/>
                    <a:pt x="6162" y="2336"/>
                    <a:pt x="6203" y="2336"/>
                  </a:cubicBezTo>
                  <a:cubicBezTo>
                    <a:pt x="6280" y="2336"/>
                    <a:pt x="6355" y="2320"/>
                    <a:pt x="6425" y="2294"/>
                  </a:cubicBezTo>
                  <a:lnTo>
                    <a:pt x="6425" y="2294"/>
                  </a:lnTo>
                  <a:cubicBezTo>
                    <a:pt x="6494" y="2335"/>
                    <a:pt x="6580" y="2353"/>
                    <a:pt x="6672" y="2353"/>
                  </a:cubicBezTo>
                  <a:cubicBezTo>
                    <a:pt x="7121" y="2353"/>
                    <a:pt x="7721" y="1922"/>
                    <a:pt x="7259" y="1640"/>
                  </a:cubicBezTo>
                  <a:cubicBezTo>
                    <a:pt x="6056" y="942"/>
                    <a:pt x="4235" y="1"/>
                    <a:pt x="26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26"/>
            <p:cNvSpPr/>
            <p:nvPr/>
          </p:nvSpPr>
          <p:spPr>
            <a:xfrm>
              <a:off x="5030750" y="4164750"/>
              <a:ext cx="105750" cy="162700"/>
            </a:xfrm>
            <a:custGeom>
              <a:rect b="b" l="l" r="r" t="t"/>
              <a:pathLst>
                <a:path extrusionOk="0" h="6508" w="4230">
                  <a:moveTo>
                    <a:pt x="1434" y="1535"/>
                  </a:moveTo>
                  <a:cubicBezTo>
                    <a:pt x="2003" y="2203"/>
                    <a:pt x="2346" y="3036"/>
                    <a:pt x="2571" y="3918"/>
                  </a:cubicBezTo>
                  <a:lnTo>
                    <a:pt x="2571" y="3918"/>
                  </a:lnTo>
                  <a:cubicBezTo>
                    <a:pt x="2071" y="3188"/>
                    <a:pt x="1688" y="2384"/>
                    <a:pt x="1434" y="1535"/>
                  </a:cubicBezTo>
                  <a:close/>
                  <a:moveTo>
                    <a:pt x="830" y="1"/>
                  </a:moveTo>
                  <a:cubicBezTo>
                    <a:pt x="498" y="1"/>
                    <a:pt x="1" y="173"/>
                    <a:pt x="25" y="443"/>
                  </a:cubicBezTo>
                  <a:cubicBezTo>
                    <a:pt x="295" y="2566"/>
                    <a:pt x="1342" y="4487"/>
                    <a:pt x="2918" y="5901"/>
                  </a:cubicBezTo>
                  <a:lnTo>
                    <a:pt x="2918" y="5901"/>
                  </a:lnTo>
                  <a:cubicBezTo>
                    <a:pt x="2937" y="6058"/>
                    <a:pt x="2955" y="6213"/>
                    <a:pt x="2972" y="6367"/>
                  </a:cubicBezTo>
                  <a:cubicBezTo>
                    <a:pt x="2992" y="6466"/>
                    <a:pt x="3117" y="6508"/>
                    <a:pt x="3278" y="6508"/>
                  </a:cubicBezTo>
                  <a:cubicBezTo>
                    <a:pt x="3624" y="6508"/>
                    <a:pt x="4131" y="6311"/>
                    <a:pt x="4089" y="6057"/>
                  </a:cubicBezTo>
                  <a:cubicBezTo>
                    <a:pt x="4083" y="5998"/>
                    <a:pt x="4076" y="5939"/>
                    <a:pt x="4070" y="5879"/>
                  </a:cubicBezTo>
                  <a:lnTo>
                    <a:pt x="4070" y="5879"/>
                  </a:lnTo>
                  <a:cubicBezTo>
                    <a:pt x="4181" y="5795"/>
                    <a:pt x="4229" y="5701"/>
                    <a:pt x="4151" y="5623"/>
                  </a:cubicBezTo>
                  <a:lnTo>
                    <a:pt x="4151" y="5623"/>
                  </a:lnTo>
                  <a:lnTo>
                    <a:pt x="4151" y="5654"/>
                  </a:lnTo>
                  <a:cubicBezTo>
                    <a:pt x="4111" y="5621"/>
                    <a:pt x="4071" y="5587"/>
                    <a:pt x="4032" y="5553"/>
                  </a:cubicBezTo>
                  <a:lnTo>
                    <a:pt x="4032" y="5553"/>
                  </a:lnTo>
                  <a:cubicBezTo>
                    <a:pt x="3765" y="3350"/>
                    <a:pt x="3210" y="1106"/>
                    <a:pt x="1049" y="39"/>
                  </a:cubicBezTo>
                  <a:cubicBezTo>
                    <a:pt x="997" y="13"/>
                    <a:pt x="919" y="1"/>
                    <a:pt x="8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26"/>
            <p:cNvSpPr/>
            <p:nvPr/>
          </p:nvSpPr>
          <p:spPr>
            <a:xfrm>
              <a:off x="5238400" y="4401775"/>
              <a:ext cx="151175" cy="224825"/>
            </a:xfrm>
            <a:custGeom>
              <a:rect b="b" l="l" r="r" t="t"/>
              <a:pathLst>
                <a:path extrusionOk="0" h="8993" w="6047">
                  <a:moveTo>
                    <a:pt x="4378" y="2090"/>
                  </a:moveTo>
                  <a:cubicBezTo>
                    <a:pt x="3712" y="4090"/>
                    <a:pt x="2803" y="5986"/>
                    <a:pt x="1318" y="7445"/>
                  </a:cubicBezTo>
                  <a:lnTo>
                    <a:pt x="1318" y="7445"/>
                  </a:lnTo>
                  <a:cubicBezTo>
                    <a:pt x="1776" y="5480"/>
                    <a:pt x="3028" y="3672"/>
                    <a:pt x="4378" y="2090"/>
                  </a:cubicBezTo>
                  <a:close/>
                  <a:moveTo>
                    <a:pt x="5444" y="1"/>
                  </a:moveTo>
                  <a:cubicBezTo>
                    <a:pt x="5230" y="1"/>
                    <a:pt x="4999" y="66"/>
                    <a:pt x="4872" y="205"/>
                  </a:cubicBezTo>
                  <a:lnTo>
                    <a:pt x="4903" y="205"/>
                  </a:lnTo>
                  <a:cubicBezTo>
                    <a:pt x="2762" y="2470"/>
                    <a:pt x="250" y="5386"/>
                    <a:pt x="33" y="8643"/>
                  </a:cubicBezTo>
                  <a:cubicBezTo>
                    <a:pt x="0" y="8902"/>
                    <a:pt x="188" y="8992"/>
                    <a:pt x="411" y="8992"/>
                  </a:cubicBezTo>
                  <a:cubicBezTo>
                    <a:pt x="614" y="8992"/>
                    <a:pt x="845" y="8917"/>
                    <a:pt x="963" y="8829"/>
                  </a:cubicBezTo>
                  <a:cubicBezTo>
                    <a:pt x="3817" y="6843"/>
                    <a:pt x="5120" y="3648"/>
                    <a:pt x="5988" y="360"/>
                  </a:cubicBezTo>
                  <a:cubicBezTo>
                    <a:pt x="6046" y="175"/>
                    <a:pt x="5922" y="76"/>
                    <a:pt x="5738" y="49"/>
                  </a:cubicBezTo>
                  <a:lnTo>
                    <a:pt x="5738" y="49"/>
                  </a:lnTo>
                  <a:cubicBezTo>
                    <a:pt x="5655" y="17"/>
                    <a:pt x="5552" y="1"/>
                    <a:pt x="54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26"/>
            <p:cNvSpPr/>
            <p:nvPr/>
          </p:nvSpPr>
          <p:spPr>
            <a:xfrm>
              <a:off x="5265900" y="4177950"/>
              <a:ext cx="148575" cy="238175"/>
            </a:xfrm>
            <a:custGeom>
              <a:rect b="b" l="l" r="r" t="t"/>
              <a:pathLst>
                <a:path extrusionOk="0" h="9527" w="5943">
                  <a:moveTo>
                    <a:pt x="1409" y="1401"/>
                  </a:moveTo>
                  <a:cubicBezTo>
                    <a:pt x="3252" y="2956"/>
                    <a:pt x="4246" y="5305"/>
                    <a:pt x="4088" y="7701"/>
                  </a:cubicBezTo>
                  <a:lnTo>
                    <a:pt x="4088" y="7701"/>
                  </a:lnTo>
                  <a:cubicBezTo>
                    <a:pt x="2828" y="5778"/>
                    <a:pt x="1917" y="3637"/>
                    <a:pt x="1409" y="1401"/>
                  </a:cubicBezTo>
                  <a:close/>
                  <a:moveTo>
                    <a:pt x="836" y="0"/>
                  </a:moveTo>
                  <a:cubicBezTo>
                    <a:pt x="511" y="0"/>
                    <a:pt x="0" y="173"/>
                    <a:pt x="49" y="442"/>
                  </a:cubicBezTo>
                  <a:cubicBezTo>
                    <a:pt x="515" y="3482"/>
                    <a:pt x="1724" y="6336"/>
                    <a:pt x="3523" y="8817"/>
                  </a:cubicBezTo>
                  <a:cubicBezTo>
                    <a:pt x="3570" y="8886"/>
                    <a:pt x="3671" y="8916"/>
                    <a:pt x="3794" y="8916"/>
                  </a:cubicBezTo>
                  <a:cubicBezTo>
                    <a:pt x="3831" y="8916"/>
                    <a:pt x="3869" y="8913"/>
                    <a:pt x="3909" y="8908"/>
                  </a:cubicBezTo>
                  <a:lnTo>
                    <a:pt x="3909" y="8908"/>
                  </a:lnTo>
                  <a:cubicBezTo>
                    <a:pt x="3877" y="9044"/>
                    <a:pt x="3842" y="9179"/>
                    <a:pt x="3803" y="9313"/>
                  </a:cubicBezTo>
                  <a:cubicBezTo>
                    <a:pt x="3765" y="9462"/>
                    <a:pt x="3922" y="9527"/>
                    <a:pt x="4129" y="9527"/>
                  </a:cubicBezTo>
                  <a:cubicBezTo>
                    <a:pt x="4439" y="9527"/>
                    <a:pt x="4864" y="9382"/>
                    <a:pt x="4919" y="9158"/>
                  </a:cubicBezTo>
                  <a:cubicBezTo>
                    <a:pt x="5943" y="5591"/>
                    <a:pt x="4330" y="1776"/>
                    <a:pt x="1042" y="39"/>
                  </a:cubicBezTo>
                  <a:cubicBezTo>
                    <a:pt x="996" y="13"/>
                    <a:pt x="923" y="0"/>
                    <a:pt x="8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1" name="Google Shape;3091;p26"/>
          <p:cNvGrpSpPr/>
          <p:nvPr/>
        </p:nvGrpSpPr>
        <p:grpSpPr>
          <a:xfrm>
            <a:off x="3516913" y="3649438"/>
            <a:ext cx="700450" cy="636075"/>
            <a:chOff x="3652400" y="3788700"/>
            <a:chExt cx="700450" cy="636075"/>
          </a:xfrm>
        </p:grpSpPr>
        <p:sp>
          <p:nvSpPr>
            <p:cNvPr id="3092" name="Google Shape;3092;p26"/>
            <p:cNvSpPr/>
            <p:nvPr/>
          </p:nvSpPr>
          <p:spPr>
            <a:xfrm>
              <a:off x="3941050" y="3916900"/>
              <a:ext cx="65150" cy="72250"/>
            </a:xfrm>
            <a:custGeom>
              <a:rect b="b" l="l" r="r" t="t"/>
              <a:pathLst>
                <a:path extrusionOk="0" h="2890" w="2606">
                  <a:moveTo>
                    <a:pt x="1800" y="1"/>
                  </a:moveTo>
                  <a:cubicBezTo>
                    <a:pt x="1498" y="1"/>
                    <a:pt x="1118" y="159"/>
                    <a:pt x="1032" y="354"/>
                  </a:cubicBezTo>
                  <a:lnTo>
                    <a:pt x="1032" y="354"/>
                  </a:lnTo>
                  <a:cubicBezTo>
                    <a:pt x="780" y="380"/>
                    <a:pt x="506" y="491"/>
                    <a:pt x="435" y="648"/>
                  </a:cubicBezTo>
                  <a:cubicBezTo>
                    <a:pt x="124" y="1268"/>
                    <a:pt x="0" y="2012"/>
                    <a:pt x="93" y="2726"/>
                  </a:cubicBezTo>
                  <a:cubicBezTo>
                    <a:pt x="121" y="2853"/>
                    <a:pt x="258" y="2890"/>
                    <a:pt x="411" y="2890"/>
                  </a:cubicBezTo>
                  <a:cubicBezTo>
                    <a:pt x="594" y="2890"/>
                    <a:pt x="801" y="2836"/>
                    <a:pt x="869" y="2819"/>
                  </a:cubicBezTo>
                  <a:cubicBezTo>
                    <a:pt x="1892" y="2385"/>
                    <a:pt x="2606" y="1268"/>
                    <a:pt x="2172" y="182"/>
                  </a:cubicBezTo>
                  <a:cubicBezTo>
                    <a:pt x="2122" y="53"/>
                    <a:pt x="1974" y="1"/>
                    <a:pt x="18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26"/>
            <p:cNvSpPr/>
            <p:nvPr/>
          </p:nvSpPr>
          <p:spPr>
            <a:xfrm>
              <a:off x="4125850" y="3918850"/>
              <a:ext cx="58725" cy="76325"/>
            </a:xfrm>
            <a:custGeom>
              <a:rect b="b" l="l" r="r" t="t"/>
              <a:pathLst>
                <a:path extrusionOk="0" h="3053" w="2349">
                  <a:moveTo>
                    <a:pt x="1488" y="1"/>
                  </a:moveTo>
                  <a:cubicBezTo>
                    <a:pt x="1165" y="1"/>
                    <a:pt x="767" y="244"/>
                    <a:pt x="783" y="561"/>
                  </a:cubicBezTo>
                  <a:lnTo>
                    <a:pt x="783" y="561"/>
                  </a:lnTo>
                  <a:cubicBezTo>
                    <a:pt x="491" y="578"/>
                    <a:pt x="178" y="750"/>
                    <a:pt x="146" y="1035"/>
                  </a:cubicBezTo>
                  <a:cubicBezTo>
                    <a:pt x="115" y="1562"/>
                    <a:pt x="53" y="2121"/>
                    <a:pt x="22" y="2648"/>
                  </a:cubicBezTo>
                  <a:cubicBezTo>
                    <a:pt x="1" y="2944"/>
                    <a:pt x="268" y="3052"/>
                    <a:pt x="528" y="3052"/>
                  </a:cubicBezTo>
                  <a:cubicBezTo>
                    <a:pt x="650" y="3052"/>
                    <a:pt x="770" y="3029"/>
                    <a:pt x="859" y="2989"/>
                  </a:cubicBezTo>
                  <a:cubicBezTo>
                    <a:pt x="1914" y="2493"/>
                    <a:pt x="2348" y="1252"/>
                    <a:pt x="1852" y="197"/>
                  </a:cubicBezTo>
                  <a:cubicBezTo>
                    <a:pt x="1788" y="59"/>
                    <a:pt x="1647" y="1"/>
                    <a:pt x="14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26"/>
            <p:cNvSpPr/>
            <p:nvPr/>
          </p:nvSpPr>
          <p:spPr>
            <a:xfrm>
              <a:off x="4000750" y="4053225"/>
              <a:ext cx="75575" cy="74650"/>
            </a:xfrm>
            <a:custGeom>
              <a:rect b="b" l="l" r="r" t="t"/>
              <a:pathLst>
                <a:path extrusionOk="0" h="2986" w="3023">
                  <a:moveTo>
                    <a:pt x="2768" y="0"/>
                  </a:moveTo>
                  <a:cubicBezTo>
                    <a:pt x="2724" y="0"/>
                    <a:pt x="2686" y="3"/>
                    <a:pt x="2668" y="3"/>
                  </a:cubicBezTo>
                  <a:cubicBezTo>
                    <a:pt x="2062" y="55"/>
                    <a:pt x="1321" y="287"/>
                    <a:pt x="1113" y="870"/>
                  </a:cubicBezTo>
                  <a:lnTo>
                    <a:pt x="1113" y="870"/>
                  </a:lnTo>
                  <a:cubicBezTo>
                    <a:pt x="756" y="892"/>
                    <a:pt x="213" y="1132"/>
                    <a:pt x="280" y="1243"/>
                  </a:cubicBezTo>
                  <a:cubicBezTo>
                    <a:pt x="528" y="1740"/>
                    <a:pt x="1" y="2174"/>
                    <a:pt x="187" y="2639"/>
                  </a:cubicBezTo>
                  <a:cubicBezTo>
                    <a:pt x="282" y="2906"/>
                    <a:pt x="483" y="2986"/>
                    <a:pt x="710" y="2986"/>
                  </a:cubicBezTo>
                  <a:cubicBezTo>
                    <a:pt x="852" y="2986"/>
                    <a:pt x="1005" y="2954"/>
                    <a:pt x="1148" y="2918"/>
                  </a:cubicBezTo>
                  <a:cubicBezTo>
                    <a:pt x="1707" y="2763"/>
                    <a:pt x="1924" y="2391"/>
                    <a:pt x="2172" y="1926"/>
                  </a:cubicBezTo>
                  <a:cubicBezTo>
                    <a:pt x="2482" y="1336"/>
                    <a:pt x="2730" y="747"/>
                    <a:pt x="2979" y="127"/>
                  </a:cubicBezTo>
                  <a:cubicBezTo>
                    <a:pt x="3023" y="16"/>
                    <a:pt x="2877" y="0"/>
                    <a:pt x="27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26"/>
            <p:cNvSpPr/>
            <p:nvPr/>
          </p:nvSpPr>
          <p:spPr>
            <a:xfrm>
              <a:off x="3800675" y="4048800"/>
              <a:ext cx="69825" cy="77400"/>
            </a:xfrm>
            <a:custGeom>
              <a:rect b="b" l="l" r="r" t="t"/>
              <a:pathLst>
                <a:path extrusionOk="0" h="3096" w="2793">
                  <a:moveTo>
                    <a:pt x="1487" y="1268"/>
                  </a:moveTo>
                  <a:cubicBezTo>
                    <a:pt x="1435" y="1475"/>
                    <a:pt x="1348" y="1672"/>
                    <a:pt x="1231" y="1852"/>
                  </a:cubicBezTo>
                  <a:lnTo>
                    <a:pt x="1231" y="1852"/>
                  </a:lnTo>
                  <a:cubicBezTo>
                    <a:pt x="1267" y="1652"/>
                    <a:pt x="1345" y="1458"/>
                    <a:pt x="1462" y="1284"/>
                  </a:cubicBezTo>
                  <a:lnTo>
                    <a:pt x="1462" y="1284"/>
                  </a:lnTo>
                  <a:cubicBezTo>
                    <a:pt x="1471" y="1279"/>
                    <a:pt x="1479" y="1273"/>
                    <a:pt x="1487" y="1268"/>
                  </a:cubicBezTo>
                  <a:close/>
                  <a:moveTo>
                    <a:pt x="2313" y="1"/>
                  </a:moveTo>
                  <a:cubicBezTo>
                    <a:pt x="2085" y="1"/>
                    <a:pt x="1809" y="95"/>
                    <a:pt x="1738" y="149"/>
                  </a:cubicBezTo>
                  <a:lnTo>
                    <a:pt x="776" y="862"/>
                  </a:lnTo>
                  <a:cubicBezTo>
                    <a:pt x="690" y="927"/>
                    <a:pt x="634" y="987"/>
                    <a:pt x="603" y="1041"/>
                  </a:cubicBezTo>
                  <a:lnTo>
                    <a:pt x="603" y="1041"/>
                  </a:lnTo>
                  <a:cubicBezTo>
                    <a:pt x="554" y="1080"/>
                    <a:pt x="508" y="1124"/>
                    <a:pt x="466" y="1172"/>
                  </a:cubicBezTo>
                  <a:lnTo>
                    <a:pt x="528" y="1172"/>
                  </a:lnTo>
                  <a:cubicBezTo>
                    <a:pt x="94" y="1637"/>
                    <a:pt x="1" y="2320"/>
                    <a:pt x="218" y="2909"/>
                  </a:cubicBezTo>
                  <a:cubicBezTo>
                    <a:pt x="264" y="3049"/>
                    <a:pt x="412" y="3095"/>
                    <a:pt x="571" y="3095"/>
                  </a:cubicBezTo>
                  <a:cubicBezTo>
                    <a:pt x="730" y="3095"/>
                    <a:pt x="900" y="3049"/>
                    <a:pt x="993" y="3002"/>
                  </a:cubicBezTo>
                  <a:cubicBezTo>
                    <a:pt x="2110" y="2537"/>
                    <a:pt x="2793" y="1389"/>
                    <a:pt x="2637" y="211"/>
                  </a:cubicBezTo>
                  <a:cubicBezTo>
                    <a:pt x="2624" y="52"/>
                    <a:pt x="2482" y="1"/>
                    <a:pt x="2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26"/>
            <p:cNvSpPr/>
            <p:nvPr/>
          </p:nvSpPr>
          <p:spPr>
            <a:xfrm>
              <a:off x="3854875" y="4183625"/>
              <a:ext cx="67575" cy="96850"/>
            </a:xfrm>
            <a:custGeom>
              <a:rect b="b" l="l" r="r" t="t"/>
              <a:pathLst>
                <a:path extrusionOk="0" h="3874" w="2703">
                  <a:moveTo>
                    <a:pt x="2290" y="0"/>
                  </a:moveTo>
                  <a:cubicBezTo>
                    <a:pt x="2053" y="0"/>
                    <a:pt x="1727" y="114"/>
                    <a:pt x="1648" y="153"/>
                  </a:cubicBezTo>
                  <a:lnTo>
                    <a:pt x="1090" y="494"/>
                  </a:lnTo>
                  <a:cubicBezTo>
                    <a:pt x="771" y="717"/>
                    <a:pt x="878" y="850"/>
                    <a:pt x="1104" y="898"/>
                  </a:cubicBezTo>
                  <a:lnTo>
                    <a:pt x="1104" y="898"/>
                  </a:lnTo>
                  <a:cubicBezTo>
                    <a:pt x="1055" y="935"/>
                    <a:pt x="1017" y="976"/>
                    <a:pt x="997" y="1021"/>
                  </a:cubicBezTo>
                  <a:cubicBezTo>
                    <a:pt x="593" y="1859"/>
                    <a:pt x="283" y="2759"/>
                    <a:pt x="35" y="3658"/>
                  </a:cubicBezTo>
                  <a:cubicBezTo>
                    <a:pt x="1" y="3819"/>
                    <a:pt x="115" y="3873"/>
                    <a:pt x="280" y="3873"/>
                  </a:cubicBezTo>
                  <a:cubicBezTo>
                    <a:pt x="559" y="3873"/>
                    <a:pt x="981" y="3717"/>
                    <a:pt x="1059" y="3658"/>
                  </a:cubicBezTo>
                  <a:cubicBezTo>
                    <a:pt x="2144" y="2852"/>
                    <a:pt x="2703" y="1518"/>
                    <a:pt x="2548" y="153"/>
                  </a:cubicBezTo>
                  <a:cubicBezTo>
                    <a:pt x="2536" y="39"/>
                    <a:pt x="2428" y="0"/>
                    <a:pt x="22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26"/>
            <p:cNvSpPr/>
            <p:nvPr/>
          </p:nvSpPr>
          <p:spPr>
            <a:xfrm>
              <a:off x="4105450" y="4181350"/>
              <a:ext cx="54300" cy="88550"/>
            </a:xfrm>
            <a:custGeom>
              <a:rect b="b" l="l" r="r" t="t"/>
              <a:pathLst>
                <a:path extrusionOk="0" h="3542" w="2172">
                  <a:moveTo>
                    <a:pt x="1674" y="0"/>
                  </a:moveTo>
                  <a:cubicBezTo>
                    <a:pt x="1331" y="0"/>
                    <a:pt x="859" y="206"/>
                    <a:pt x="900" y="492"/>
                  </a:cubicBezTo>
                  <a:cubicBezTo>
                    <a:pt x="908" y="555"/>
                    <a:pt x="914" y="617"/>
                    <a:pt x="919" y="680"/>
                  </a:cubicBezTo>
                  <a:lnTo>
                    <a:pt x="919" y="680"/>
                  </a:lnTo>
                  <a:cubicBezTo>
                    <a:pt x="635" y="711"/>
                    <a:pt x="312" y="844"/>
                    <a:pt x="249" y="1050"/>
                  </a:cubicBezTo>
                  <a:lnTo>
                    <a:pt x="280" y="1050"/>
                  </a:lnTo>
                  <a:cubicBezTo>
                    <a:pt x="62" y="1795"/>
                    <a:pt x="0" y="2570"/>
                    <a:pt x="93" y="3346"/>
                  </a:cubicBezTo>
                  <a:cubicBezTo>
                    <a:pt x="104" y="3489"/>
                    <a:pt x="208" y="3541"/>
                    <a:pt x="350" y="3541"/>
                  </a:cubicBezTo>
                  <a:cubicBezTo>
                    <a:pt x="637" y="3541"/>
                    <a:pt x="1075" y="3326"/>
                    <a:pt x="1179" y="3222"/>
                  </a:cubicBezTo>
                  <a:cubicBezTo>
                    <a:pt x="1862" y="2353"/>
                    <a:pt x="2172" y="1268"/>
                    <a:pt x="2017" y="182"/>
                  </a:cubicBezTo>
                  <a:cubicBezTo>
                    <a:pt x="1995" y="55"/>
                    <a:pt x="1852" y="0"/>
                    <a:pt x="16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26"/>
            <p:cNvSpPr/>
            <p:nvPr/>
          </p:nvSpPr>
          <p:spPr>
            <a:xfrm>
              <a:off x="4174475" y="4054800"/>
              <a:ext cx="64375" cy="71425"/>
            </a:xfrm>
            <a:custGeom>
              <a:rect b="b" l="l" r="r" t="t"/>
              <a:pathLst>
                <a:path extrusionOk="0" h="2857" w="2575">
                  <a:moveTo>
                    <a:pt x="1318" y="917"/>
                  </a:moveTo>
                  <a:cubicBezTo>
                    <a:pt x="1374" y="1076"/>
                    <a:pt x="1390" y="1252"/>
                    <a:pt x="1365" y="1429"/>
                  </a:cubicBezTo>
                  <a:cubicBezTo>
                    <a:pt x="1342" y="1557"/>
                    <a:pt x="1297" y="1677"/>
                    <a:pt x="1236" y="1788"/>
                  </a:cubicBezTo>
                  <a:lnTo>
                    <a:pt x="1236" y="1788"/>
                  </a:lnTo>
                  <a:cubicBezTo>
                    <a:pt x="1212" y="1495"/>
                    <a:pt x="1240" y="1202"/>
                    <a:pt x="1318" y="917"/>
                  </a:cubicBezTo>
                  <a:close/>
                  <a:moveTo>
                    <a:pt x="1451" y="0"/>
                  </a:moveTo>
                  <a:cubicBezTo>
                    <a:pt x="1341" y="0"/>
                    <a:pt x="1229" y="11"/>
                    <a:pt x="1117" y="33"/>
                  </a:cubicBezTo>
                  <a:cubicBezTo>
                    <a:pt x="993" y="33"/>
                    <a:pt x="465" y="157"/>
                    <a:pt x="465" y="312"/>
                  </a:cubicBezTo>
                  <a:cubicBezTo>
                    <a:pt x="465" y="428"/>
                    <a:pt x="597" y="459"/>
                    <a:pt x="727" y="459"/>
                  </a:cubicBezTo>
                  <a:cubicBezTo>
                    <a:pt x="806" y="459"/>
                    <a:pt x="884" y="448"/>
                    <a:pt x="931" y="436"/>
                  </a:cubicBezTo>
                  <a:cubicBezTo>
                    <a:pt x="936" y="436"/>
                    <a:pt x="950" y="446"/>
                    <a:pt x="968" y="462"/>
                  </a:cubicBezTo>
                  <a:lnTo>
                    <a:pt x="968" y="462"/>
                  </a:lnTo>
                  <a:cubicBezTo>
                    <a:pt x="703" y="495"/>
                    <a:pt x="416" y="580"/>
                    <a:pt x="341" y="715"/>
                  </a:cubicBezTo>
                  <a:cubicBezTo>
                    <a:pt x="31" y="1366"/>
                    <a:pt x="0" y="2080"/>
                    <a:pt x="248" y="2762"/>
                  </a:cubicBezTo>
                  <a:cubicBezTo>
                    <a:pt x="274" y="2830"/>
                    <a:pt x="351" y="2857"/>
                    <a:pt x="452" y="2857"/>
                  </a:cubicBezTo>
                  <a:cubicBezTo>
                    <a:pt x="718" y="2857"/>
                    <a:pt x="1151" y="2675"/>
                    <a:pt x="1241" y="2607"/>
                  </a:cubicBezTo>
                  <a:cubicBezTo>
                    <a:pt x="1830" y="2235"/>
                    <a:pt x="2575" y="1677"/>
                    <a:pt x="2513" y="901"/>
                  </a:cubicBezTo>
                  <a:cubicBezTo>
                    <a:pt x="2436" y="259"/>
                    <a:pt x="1976" y="0"/>
                    <a:pt x="14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26"/>
            <p:cNvSpPr/>
            <p:nvPr/>
          </p:nvSpPr>
          <p:spPr>
            <a:xfrm>
              <a:off x="4066675" y="3788700"/>
              <a:ext cx="50425" cy="73275"/>
            </a:xfrm>
            <a:custGeom>
              <a:rect b="b" l="l" r="r" t="t"/>
              <a:pathLst>
                <a:path extrusionOk="0" h="2931" w="2017">
                  <a:moveTo>
                    <a:pt x="1370" y="0"/>
                  </a:moveTo>
                  <a:cubicBezTo>
                    <a:pt x="1012" y="0"/>
                    <a:pt x="641" y="99"/>
                    <a:pt x="342" y="316"/>
                  </a:cubicBezTo>
                  <a:cubicBezTo>
                    <a:pt x="210" y="426"/>
                    <a:pt x="202" y="489"/>
                    <a:pt x="286" y="528"/>
                  </a:cubicBezTo>
                  <a:lnTo>
                    <a:pt x="286" y="528"/>
                  </a:lnTo>
                  <a:cubicBezTo>
                    <a:pt x="250" y="558"/>
                    <a:pt x="225" y="591"/>
                    <a:pt x="218" y="626"/>
                  </a:cubicBezTo>
                  <a:cubicBezTo>
                    <a:pt x="62" y="1340"/>
                    <a:pt x="0" y="2084"/>
                    <a:pt x="62" y="2829"/>
                  </a:cubicBezTo>
                  <a:cubicBezTo>
                    <a:pt x="62" y="2903"/>
                    <a:pt x="130" y="2931"/>
                    <a:pt x="230" y="2931"/>
                  </a:cubicBezTo>
                  <a:cubicBezTo>
                    <a:pt x="510" y="2931"/>
                    <a:pt x="1049" y="2711"/>
                    <a:pt x="1117" y="2643"/>
                  </a:cubicBezTo>
                  <a:cubicBezTo>
                    <a:pt x="1706" y="2146"/>
                    <a:pt x="2017" y="1433"/>
                    <a:pt x="1986" y="657"/>
                  </a:cubicBezTo>
                  <a:cubicBezTo>
                    <a:pt x="1955" y="285"/>
                    <a:pt x="1924" y="37"/>
                    <a:pt x="1520" y="6"/>
                  </a:cubicBezTo>
                  <a:cubicBezTo>
                    <a:pt x="1471" y="2"/>
                    <a:pt x="1421" y="0"/>
                    <a:pt x="1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26"/>
            <p:cNvSpPr/>
            <p:nvPr/>
          </p:nvSpPr>
          <p:spPr>
            <a:xfrm>
              <a:off x="3819300" y="3848450"/>
              <a:ext cx="66700" cy="75350"/>
            </a:xfrm>
            <a:custGeom>
              <a:rect b="b" l="l" r="r" t="t"/>
              <a:pathLst>
                <a:path extrusionOk="0" h="3014" w="2668">
                  <a:moveTo>
                    <a:pt x="1789" y="0"/>
                  </a:moveTo>
                  <a:cubicBezTo>
                    <a:pt x="1481" y="0"/>
                    <a:pt x="1020" y="189"/>
                    <a:pt x="931" y="346"/>
                  </a:cubicBezTo>
                  <a:lnTo>
                    <a:pt x="466" y="1183"/>
                  </a:lnTo>
                  <a:cubicBezTo>
                    <a:pt x="403" y="1276"/>
                    <a:pt x="497" y="1300"/>
                    <a:pt x="613" y="1300"/>
                  </a:cubicBezTo>
                  <a:cubicBezTo>
                    <a:pt x="698" y="1300"/>
                    <a:pt x="796" y="1287"/>
                    <a:pt x="854" y="1280"/>
                  </a:cubicBezTo>
                  <a:lnTo>
                    <a:pt x="854" y="1280"/>
                  </a:lnTo>
                  <a:cubicBezTo>
                    <a:pt x="806" y="1307"/>
                    <a:pt x="759" y="1337"/>
                    <a:pt x="714" y="1369"/>
                  </a:cubicBezTo>
                  <a:lnTo>
                    <a:pt x="745" y="1369"/>
                  </a:lnTo>
                  <a:cubicBezTo>
                    <a:pt x="435" y="1711"/>
                    <a:pt x="0" y="2207"/>
                    <a:pt x="310" y="2703"/>
                  </a:cubicBezTo>
                  <a:cubicBezTo>
                    <a:pt x="466" y="2936"/>
                    <a:pt x="683" y="3013"/>
                    <a:pt x="911" y="3013"/>
                  </a:cubicBezTo>
                  <a:cubicBezTo>
                    <a:pt x="1140" y="3013"/>
                    <a:pt x="1381" y="2936"/>
                    <a:pt x="1582" y="2858"/>
                  </a:cubicBezTo>
                  <a:cubicBezTo>
                    <a:pt x="2668" y="2455"/>
                    <a:pt x="2606" y="935"/>
                    <a:pt x="2048" y="98"/>
                  </a:cubicBezTo>
                  <a:cubicBezTo>
                    <a:pt x="2004" y="28"/>
                    <a:pt x="1908" y="0"/>
                    <a:pt x="17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26"/>
            <p:cNvSpPr/>
            <p:nvPr/>
          </p:nvSpPr>
          <p:spPr>
            <a:xfrm>
              <a:off x="4278375" y="3872450"/>
              <a:ext cx="63625" cy="77775"/>
            </a:xfrm>
            <a:custGeom>
              <a:rect b="b" l="l" r="r" t="t"/>
              <a:pathLst>
                <a:path extrusionOk="0" h="3111" w="2545">
                  <a:moveTo>
                    <a:pt x="1622" y="1"/>
                  </a:moveTo>
                  <a:cubicBezTo>
                    <a:pt x="1248" y="1"/>
                    <a:pt x="675" y="269"/>
                    <a:pt x="838" y="502"/>
                  </a:cubicBezTo>
                  <a:cubicBezTo>
                    <a:pt x="908" y="589"/>
                    <a:pt x="967" y="684"/>
                    <a:pt x="1017" y="782"/>
                  </a:cubicBezTo>
                  <a:lnTo>
                    <a:pt x="1017" y="782"/>
                  </a:lnTo>
                  <a:cubicBezTo>
                    <a:pt x="835" y="828"/>
                    <a:pt x="673" y="905"/>
                    <a:pt x="621" y="999"/>
                  </a:cubicBezTo>
                  <a:cubicBezTo>
                    <a:pt x="342" y="1464"/>
                    <a:pt x="1" y="2146"/>
                    <a:pt x="156" y="2705"/>
                  </a:cubicBezTo>
                  <a:cubicBezTo>
                    <a:pt x="223" y="3008"/>
                    <a:pt x="464" y="3110"/>
                    <a:pt x="731" y="3110"/>
                  </a:cubicBezTo>
                  <a:cubicBezTo>
                    <a:pt x="954" y="3110"/>
                    <a:pt x="1196" y="3038"/>
                    <a:pt x="1366" y="2953"/>
                  </a:cubicBezTo>
                  <a:cubicBezTo>
                    <a:pt x="2451" y="2457"/>
                    <a:pt x="2544" y="937"/>
                    <a:pt x="1893" y="99"/>
                  </a:cubicBezTo>
                  <a:cubicBezTo>
                    <a:pt x="1847" y="30"/>
                    <a:pt x="1745" y="1"/>
                    <a:pt x="16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26"/>
            <p:cNvSpPr/>
            <p:nvPr/>
          </p:nvSpPr>
          <p:spPr>
            <a:xfrm>
              <a:off x="4287675" y="4167850"/>
              <a:ext cx="65175" cy="79700"/>
            </a:xfrm>
            <a:custGeom>
              <a:rect b="b" l="l" r="r" t="t"/>
              <a:pathLst>
                <a:path extrusionOk="0" h="3188" w="2607">
                  <a:moveTo>
                    <a:pt x="1441" y="1215"/>
                  </a:moveTo>
                  <a:cubicBezTo>
                    <a:pt x="1414" y="1383"/>
                    <a:pt x="1379" y="1539"/>
                    <a:pt x="1304" y="1714"/>
                  </a:cubicBezTo>
                  <a:cubicBezTo>
                    <a:pt x="1284" y="1777"/>
                    <a:pt x="1261" y="1838"/>
                    <a:pt x="1234" y="1897"/>
                  </a:cubicBezTo>
                  <a:lnTo>
                    <a:pt x="1234" y="1897"/>
                  </a:lnTo>
                  <a:cubicBezTo>
                    <a:pt x="1283" y="1663"/>
                    <a:pt x="1351" y="1435"/>
                    <a:pt x="1441" y="1215"/>
                  </a:cubicBezTo>
                  <a:close/>
                  <a:moveTo>
                    <a:pt x="2001" y="1"/>
                  </a:moveTo>
                  <a:cubicBezTo>
                    <a:pt x="1965" y="1"/>
                    <a:pt x="1929" y="3"/>
                    <a:pt x="1893" y="8"/>
                  </a:cubicBezTo>
                  <a:cubicBezTo>
                    <a:pt x="1869" y="7"/>
                    <a:pt x="1845" y="6"/>
                    <a:pt x="1821" y="6"/>
                  </a:cubicBezTo>
                  <a:cubicBezTo>
                    <a:pt x="1324" y="6"/>
                    <a:pt x="890" y="310"/>
                    <a:pt x="683" y="784"/>
                  </a:cubicBezTo>
                  <a:cubicBezTo>
                    <a:pt x="664" y="856"/>
                    <a:pt x="698" y="906"/>
                    <a:pt x="765" y="937"/>
                  </a:cubicBezTo>
                  <a:lnTo>
                    <a:pt x="765" y="937"/>
                  </a:lnTo>
                  <a:cubicBezTo>
                    <a:pt x="596" y="994"/>
                    <a:pt x="453" y="1080"/>
                    <a:pt x="404" y="1187"/>
                  </a:cubicBezTo>
                  <a:cubicBezTo>
                    <a:pt x="156" y="1777"/>
                    <a:pt x="1" y="2397"/>
                    <a:pt x="1" y="3048"/>
                  </a:cubicBezTo>
                  <a:cubicBezTo>
                    <a:pt x="1" y="3157"/>
                    <a:pt x="140" y="3188"/>
                    <a:pt x="292" y="3188"/>
                  </a:cubicBezTo>
                  <a:cubicBezTo>
                    <a:pt x="443" y="3188"/>
                    <a:pt x="606" y="3157"/>
                    <a:pt x="652" y="3141"/>
                  </a:cubicBezTo>
                  <a:cubicBezTo>
                    <a:pt x="1645" y="2800"/>
                    <a:pt x="2513" y="2025"/>
                    <a:pt x="2576" y="908"/>
                  </a:cubicBezTo>
                  <a:cubicBezTo>
                    <a:pt x="2607" y="660"/>
                    <a:pt x="2576" y="412"/>
                    <a:pt x="2482" y="195"/>
                  </a:cubicBezTo>
                  <a:cubicBezTo>
                    <a:pt x="2353" y="65"/>
                    <a:pt x="2181" y="1"/>
                    <a:pt x="20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26"/>
            <p:cNvSpPr/>
            <p:nvPr/>
          </p:nvSpPr>
          <p:spPr>
            <a:xfrm>
              <a:off x="3652400" y="4192450"/>
              <a:ext cx="73850" cy="83825"/>
            </a:xfrm>
            <a:custGeom>
              <a:rect b="b" l="l" r="r" t="t"/>
              <a:pathLst>
                <a:path extrusionOk="0" h="3353" w="2954">
                  <a:moveTo>
                    <a:pt x="1620" y="1597"/>
                  </a:moveTo>
                  <a:lnTo>
                    <a:pt x="1620" y="1597"/>
                  </a:lnTo>
                  <a:cubicBezTo>
                    <a:pt x="1611" y="1650"/>
                    <a:pt x="1600" y="1702"/>
                    <a:pt x="1589" y="1754"/>
                  </a:cubicBezTo>
                  <a:cubicBezTo>
                    <a:pt x="1567" y="1889"/>
                    <a:pt x="1528" y="2007"/>
                    <a:pt x="1473" y="2132"/>
                  </a:cubicBezTo>
                  <a:lnTo>
                    <a:pt x="1473" y="2132"/>
                  </a:lnTo>
                  <a:cubicBezTo>
                    <a:pt x="1486" y="1925"/>
                    <a:pt x="1537" y="1720"/>
                    <a:pt x="1620" y="1597"/>
                  </a:cubicBezTo>
                  <a:close/>
                  <a:moveTo>
                    <a:pt x="2436" y="1"/>
                  </a:moveTo>
                  <a:cubicBezTo>
                    <a:pt x="2170" y="1"/>
                    <a:pt x="1811" y="136"/>
                    <a:pt x="1713" y="234"/>
                  </a:cubicBezTo>
                  <a:cubicBezTo>
                    <a:pt x="1589" y="389"/>
                    <a:pt x="1465" y="513"/>
                    <a:pt x="1341" y="668"/>
                  </a:cubicBezTo>
                  <a:cubicBezTo>
                    <a:pt x="1170" y="851"/>
                    <a:pt x="1234" y="962"/>
                    <a:pt x="1390" y="1013"/>
                  </a:cubicBezTo>
                  <a:lnTo>
                    <a:pt x="1390" y="1013"/>
                  </a:lnTo>
                  <a:cubicBezTo>
                    <a:pt x="1247" y="1044"/>
                    <a:pt x="1105" y="1105"/>
                    <a:pt x="1000" y="1165"/>
                  </a:cubicBezTo>
                  <a:cubicBezTo>
                    <a:pt x="235" y="1576"/>
                    <a:pt x="0" y="3353"/>
                    <a:pt x="1087" y="3353"/>
                  </a:cubicBezTo>
                  <a:cubicBezTo>
                    <a:pt x="1147" y="3353"/>
                    <a:pt x="1211" y="3347"/>
                    <a:pt x="1279" y="3336"/>
                  </a:cubicBezTo>
                  <a:cubicBezTo>
                    <a:pt x="2551" y="3119"/>
                    <a:pt x="2954" y="1258"/>
                    <a:pt x="2737" y="172"/>
                  </a:cubicBezTo>
                  <a:cubicBezTo>
                    <a:pt x="2714" y="47"/>
                    <a:pt x="2590" y="1"/>
                    <a:pt x="24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26"/>
            <p:cNvSpPr/>
            <p:nvPr/>
          </p:nvSpPr>
          <p:spPr>
            <a:xfrm>
              <a:off x="3725450" y="4337000"/>
              <a:ext cx="71150" cy="87775"/>
            </a:xfrm>
            <a:custGeom>
              <a:rect b="b" l="l" r="r" t="t"/>
              <a:pathLst>
                <a:path extrusionOk="0" h="3511" w="2846">
                  <a:moveTo>
                    <a:pt x="2581" y="1"/>
                  </a:moveTo>
                  <a:cubicBezTo>
                    <a:pt x="2286" y="1"/>
                    <a:pt x="1819" y="182"/>
                    <a:pt x="1738" y="284"/>
                  </a:cubicBezTo>
                  <a:cubicBezTo>
                    <a:pt x="1421" y="691"/>
                    <a:pt x="1170" y="1148"/>
                    <a:pt x="1022" y="1643"/>
                  </a:cubicBezTo>
                  <a:lnTo>
                    <a:pt x="1022" y="1643"/>
                  </a:lnTo>
                  <a:cubicBezTo>
                    <a:pt x="991" y="1663"/>
                    <a:pt x="960" y="1686"/>
                    <a:pt x="931" y="1711"/>
                  </a:cubicBezTo>
                  <a:lnTo>
                    <a:pt x="900" y="1680"/>
                  </a:lnTo>
                  <a:cubicBezTo>
                    <a:pt x="559" y="1959"/>
                    <a:pt x="1" y="2393"/>
                    <a:pt x="125" y="2920"/>
                  </a:cubicBezTo>
                  <a:cubicBezTo>
                    <a:pt x="253" y="3279"/>
                    <a:pt x="593" y="3511"/>
                    <a:pt x="952" y="3511"/>
                  </a:cubicBezTo>
                  <a:cubicBezTo>
                    <a:pt x="1027" y="3511"/>
                    <a:pt x="1104" y="3500"/>
                    <a:pt x="1180" y="3479"/>
                  </a:cubicBezTo>
                  <a:cubicBezTo>
                    <a:pt x="1831" y="3355"/>
                    <a:pt x="2079" y="2951"/>
                    <a:pt x="2265" y="2362"/>
                  </a:cubicBezTo>
                  <a:cubicBezTo>
                    <a:pt x="2513" y="1649"/>
                    <a:pt x="2700" y="935"/>
                    <a:pt x="2824" y="191"/>
                  </a:cubicBezTo>
                  <a:cubicBezTo>
                    <a:pt x="2845" y="51"/>
                    <a:pt x="2737" y="1"/>
                    <a:pt x="25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26"/>
            <p:cNvSpPr/>
            <p:nvPr/>
          </p:nvSpPr>
          <p:spPr>
            <a:xfrm>
              <a:off x="3960575" y="4329600"/>
              <a:ext cx="56500" cy="67600"/>
            </a:xfrm>
            <a:custGeom>
              <a:rect b="b" l="l" r="r" t="t"/>
              <a:pathLst>
                <a:path extrusionOk="0" h="2704" w="2260">
                  <a:moveTo>
                    <a:pt x="1231" y="0"/>
                  </a:moveTo>
                  <a:cubicBezTo>
                    <a:pt x="1161" y="0"/>
                    <a:pt x="1090" y="7"/>
                    <a:pt x="1018" y="21"/>
                  </a:cubicBezTo>
                  <a:cubicBezTo>
                    <a:pt x="832" y="52"/>
                    <a:pt x="429" y="177"/>
                    <a:pt x="398" y="394"/>
                  </a:cubicBezTo>
                  <a:cubicBezTo>
                    <a:pt x="387" y="481"/>
                    <a:pt x="422" y="542"/>
                    <a:pt x="480" y="582"/>
                  </a:cubicBezTo>
                  <a:lnTo>
                    <a:pt x="480" y="582"/>
                  </a:lnTo>
                  <a:cubicBezTo>
                    <a:pt x="110" y="1159"/>
                    <a:pt x="0" y="1846"/>
                    <a:pt x="150" y="2534"/>
                  </a:cubicBezTo>
                  <a:cubicBezTo>
                    <a:pt x="175" y="2659"/>
                    <a:pt x="302" y="2704"/>
                    <a:pt x="454" y="2704"/>
                  </a:cubicBezTo>
                  <a:cubicBezTo>
                    <a:pt x="678" y="2704"/>
                    <a:pt x="957" y="2608"/>
                    <a:pt x="1049" y="2534"/>
                  </a:cubicBezTo>
                  <a:cubicBezTo>
                    <a:pt x="1577" y="2162"/>
                    <a:pt x="2259" y="1665"/>
                    <a:pt x="2259" y="983"/>
                  </a:cubicBezTo>
                  <a:cubicBezTo>
                    <a:pt x="2232" y="407"/>
                    <a:pt x="1767" y="0"/>
                    <a:pt x="12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26"/>
            <p:cNvSpPr/>
            <p:nvPr/>
          </p:nvSpPr>
          <p:spPr>
            <a:xfrm>
              <a:off x="4174850" y="4333225"/>
              <a:ext cx="77200" cy="87325"/>
            </a:xfrm>
            <a:custGeom>
              <a:rect b="b" l="l" r="r" t="t"/>
              <a:pathLst>
                <a:path extrusionOk="0" h="3493" w="3088">
                  <a:moveTo>
                    <a:pt x="1720" y="1468"/>
                  </a:moveTo>
                  <a:cubicBezTo>
                    <a:pt x="1652" y="1832"/>
                    <a:pt x="1506" y="2180"/>
                    <a:pt x="1288" y="2482"/>
                  </a:cubicBezTo>
                  <a:cubicBezTo>
                    <a:pt x="1203" y="2595"/>
                    <a:pt x="1163" y="2650"/>
                    <a:pt x="1157" y="2650"/>
                  </a:cubicBezTo>
                  <a:cubicBezTo>
                    <a:pt x="1149" y="2650"/>
                    <a:pt x="1189" y="2572"/>
                    <a:pt x="1257" y="2420"/>
                  </a:cubicBezTo>
                  <a:cubicBezTo>
                    <a:pt x="1319" y="2265"/>
                    <a:pt x="1350" y="2110"/>
                    <a:pt x="1443" y="1955"/>
                  </a:cubicBezTo>
                  <a:cubicBezTo>
                    <a:pt x="1521" y="1783"/>
                    <a:pt x="1615" y="1620"/>
                    <a:pt x="1720" y="1468"/>
                  </a:cubicBezTo>
                  <a:close/>
                  <a:moveTo>
                    <a:pt x="2343" y="1"/>
                  </a:moveTo>
                  <a:cubicBezTo>
                    <a:pt x="1838" y="26"/>
                    <a:pt x="1272" y="318"/>
                    <a:pt x="1145" y="793"/>
                  </a:cubicBezTo>
                  <a:lnTo>
                    <a:pt x="1145" y="793"/>
                  </a:lnTo>
                  <a:cubicBezTo>
                    <a:pt x="598" y="1287"/>
                    <a:pt x="262" y="1932"/>
                    <a:pt x="109" y="2637"/>
                  </a:cubicBezTo>
                  <a:cubicBezTo>
                    <a:pt x="1" y="3207"/>
                    <a:pt x="438" y="3492"/>
                    <a:pt x="944" y="3492"/>
                  </a:cubicBezTo>
                  <a:cubicBezTo>
                    <a:pt x="1016" y="3492"/>
                    <a:pt x="1090" y="3486"/>
                    <a:pt x="1164" y="3475"/>
                  </a:cubicBezTo>
                  <a:cubicBezTo>
                    <a:pt x="2529" y="3195"/>
                    <a:pt x="3087" y="1458"/>
                    <a:pt x="2839" y="249"/>
                  </a:cubicBezTo>
                  <a:cubicBezTo>
                    <a:pt x="2808" y="32"/>
                    <a:pt x="2498" y="1"/>
                    <a:pt x="23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07" name="Google Shape;3107;p26"/>
          <p:cNvSpPr/>
          <p:nvPr/>
        </p:nvSpPr>
        <p:spPr>
          <a:xfrm>
            <a:off x="5291525" y="4285513"/>
            <a:ext cx="378570" cy="317388"/>
          </a:xfrm>
          <a:custGeom>
            <a:rect b="b" l="l" r="r" t="t"/>
            <a:pathLst>
              <a:path extrusionOk="0" h="9675" w="11540">
                <a:moveTo>
                  <a:pt x="5370" y="0"/>
                </a:moveTo>
                <a:cubicBezTo>
                  <a:pt x="4691" y="0"/>
                  <a:pt x="4009" y="111"/>
                  <a:pt x="3350" y="337"/>
                </a:cubicBezTo>
                <a:lnTo>
                  <a:pt x="3885" y="225"/>
                </a:lnTo>
                <a:lnTo>
                  <a:pt x="3885" y="225"/>
                </a:lnTo>
                <a:cubicBezTo>
                  <a:pt x="2335" y="639"/>
                  <a:pt x="949" y="1659"/>
                  <a:pt x="404" y="3160"/>
                </a:cubicBezTo>
                <a:cubicBezTo>
                  <a:pt x="0" y="4308"/>
                  <a:pt x="93" y="5610"/>
                  <a:pt x="683" y="6696"/>
                </a:cubicBezTo>
                <a:cubicBezTo>
                  <a:pt x="1303" y="7782"/>
                  <a:pt x="2234" y="8650"/>
                  <a:pt x="3350" y="9147"/>
                </a:cubicBezTo>
                <a:cubicBezTo>
                  <a:pt x="4136" y="9496"/>
                  <a:pt x="4993" y="9675"/>
                  <a:pt x="5843" y="9675"/>
                </a:cubicBezTo>
                <a:cubicBezTo>
                  <a:pt x="7106" y="9675"/>
                  <a:pt x="8354" y="9280"/>
                  <a:pt x="9337" y="8464"/>
                </a:cubicBezTo>
                <a:cubicBezTo>
                  <a:pt x="10950" y="7130"/>
                  <a:pt x="11540" y="4587"/>
                  <a:pt x="10516" y="2788"/>
                </a:cubicBezTo>
                <a:cubicBezTo>
                  <a:pt x="10175" y="2198"/>
                  <a:pt x="9740" y="1702"/>
                  <a:pt x="9213" y="1299"/>
                </a:cubicBezTo>
                <a:cubicBezTo>
                  <a:pt x="8094" y="449"/>
                  <a:pt x="6738" y="0"/>
                  <a:pt x="5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26"/>
          <p:cNvSpPr/>
          <p:nvPr/>
        </p:nvSpPr>
        <p:spPr>
          <a:xfrm>
            <a:off x="962800" y="1998675"/>
            <a:ext cx="378570" cy="317388"/>
          </a:xfrm>
          <a:custGeom>
            <a:rect b="b" l="l" r="r" t="t"/>
            <a:pathLst>
              <a:path extrusionOk="0" h="9675" w="11540">
                <a:moveTo>
                  <a:pt x="5370" y="0"/>
                </a:moveTo>
                <a:cubicBezTo>
                  <a:pt x="4691" y="0"/>
                  <a:pt x="4009" y="111"/>
                  <a:pt x="3350" y="337"/>
                </a:cubicBezTo>
                <a:lnTo>
                  <a:pt x="3885" y="225"/>
                </a:lnTo>
                <a:lnTo>
                  <a:pt x="3885" y="225"/>
                </a:lnTo>
                <a:cubicBezTo>
                  <a:pt x="2335" y="639"/>
                  <a:pt x="949" y="1659"/>
                  <a:pt x="404" y="3160"/>
                </a:cubicBezTo>
                <a:cubicBezTo>
                  <a:pt x="0" y="4308"/>
                  <a:pt x="93" y="5610"/>
                  <a:pt x="683" y="6696"/>
                </a:cubicBezTo>
                <a:cubicBezTo>
                  <a:pt x="1303" y="7782"/>
                  <a:pt x="2234" y="8650"/>
                  <a:pt x="3350" y="9147"/>
                </a:cubicBezTo>
                <a:cubicBezTo>
                  <a:pt x="4136" y="9496"/>
                  <a:pt x="4993" y="9675"/>
                  <a:pt x="5843" y="9675"/>
                </a:cubicBezTo>
                <a:cubicBezTo>
                  <a:pt x="7106" y="9675"/>
                  <a:pt x="8354" y="9280"/>
                  <a:pt x="9337" y="8464"/>
                </a:cubicBezTo>
                <a:cubicBezTo>
                  <a:pt x="10950" y="7130"/>
                  <a:pt x="11540" y="4587"/>
                  <a:pt x="10516" y="2788"/>
                </a:cubicBezTo>
                <a:cubicBezTo>
                  <a:pt x="10175" y="2198"/>
                  <a:pt x="9740" y="1702"/>
                  <a:pt x="9213" y="1299"/>
                </a:cubicBezTo>
                <a:cubicBezTo>
                  <a:pt x="8094" y="449"/>
                  <a:pt x="6738" y="0"/>
                  <a:pt x="5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9" name="Google Shape;3109;p26"/>
          <p:cNvGrpSpPr/>
          <p:nvPr/>
        </p:nvGrpSpPr>
        <p:grpSpPr>
          <a:xfrm rot="9851469">
            <a:off x="2296895" y="-253023"/>
            <a:ext cx="830260" cy="1464455"/>
            <a:chOff x="2797700" y="3217325"/>
            <a:chExt cx="682725" cy="1204225"/>
          </a:xfrm>
        </p:grpSpPr>
        <p:sp>
          <p:nvSpPr>
            <p:cNvPr id="3110" name="Google Shape;3110;p26"/>
            <p:cNvSpPr/>
            <p:nvPr/>
          </p:nvSpPr>
          <p:spPr>
            <a:xfrm>
              <a:off x="2797700" y="3824925"/>
              <a:ext cx="500825" cy="451000"/>
            </a:xfrm>
            <a:custGeom>
              <a:rect b="b" l="l" r="r" t="t"/>
              <a:pathLst>
                <a:path extrusionOk="0" h="18040" w="20033">
                  <a:moveTo>
                    <a:pt x="1771" y="1417"/>
                  </a:moveTo>
                  <a:cubicBezTo>
                    <a:pt x="5098" y="3779"/>
                    <a:pt x="8428" y="6149"/>
                    <a:pt x="11644" y="8700"/>
                  </a:cubicBezTo>
                  <a:cubicBezTo>
                    <a:pt x="14663" y="11098"/>
                    <a:pt x="17605" y="13317"/>
                    <a:pt x="19046" y="16873"/>
                  </a:cubicBezTo>
                  <a:lnTo>
                    <a:pt x="19046" y="16873"/>
                  </a:lnTo>
                  <a:cubicBezTo>
                    <a:pt x="17333" y="16151"/>
                    <a:pt x="15525" y="16018"/>
                    <a:pt x="13691" y="15680"/>
                  </a:cubicBezTo>
                  <a:cubicBezTo>
                    <a:pt x="10775" y="15183"/>
                    <a:pt x="8759" y="13850"/>
                    <a:pt x="7239" y="11306"/>
                  </a:cubicBezTo>
                  <a:cubicBezTo>
                    <a:pt x="6154" y="9476"/>
                    <a:pt x="5440" y="7429"/>
                    <a:pt x="4479" y="5567"/>
                  </a:cubicBezTo>
                  <a:cubicBezTo>
                    <a:pt x="3681" y="4109"/>
                    <a:pt x="2783" y="2717"/>
                    <a:pt x="1771" y="1417"/>
                  </a:cubicBezTo>
                  <a:close/>
                  <a:moveTo>
                    <a:pt x="548" y="1"/>
                  </a:moveTo>
                  <a:cubicBezTo>
                    <a:pt x="359" y="1"/>
                    <a:pt x="0" y="127"/>
                    <a:pt x="105" y="232"/>
                  </a:cubicBezTo>
                  <a:cubicBezTo>
                    <a:pt x="105" y="232"/>
                    <a:pt x="105" y="232"/>
                    <a:pt x="105" y="232"/>
                  </a:cubicBezTo>
                  <a:lnTo>
                    <a:pt x="105" y="232"/>
                  </a:lnTo>
                  <a:cubicBezTo>
                    <a:pt x="1904" y="2310"/>
                    <a:pt x="3424" y="4606"/>
                    <a:pt x="4572" y="7087"/>
                  </a:cubicBezTo>
                  <a:cubicBezTo>
                    <a:pt x="5409" y="8917"/>
                    <a:pt x="6123" y="10779"/>
                    <a:pt x="7301" y="12423"/>
                  </a:cubicBezTo>
                  <a:cubicBezTo>
                    <a:pt x="10279" y="16641"/>
                    <a:pt x="14963" y="15338"/>
                    <a:pt x="19120" y="17355"/>
                  </a:cubicBezTo>
                  <a:cubicBezTo>
                    <a:pt x="19135" y="17362"/>
                    <a:pt x="19156" y="17366"/>
                    <a:pt x="19181" y="17366"/>
                  </a:cubicBezTo>
                  <a:cubicBezTo>
                    <a:pt x="19196" y="17366"/>
                    <a:pt x="19213" y="17364"/>
                    <a:pt x="19231" y="17362"/>
                  </a:cubicBezTo>
                  <a:lnTo>
                    <a:pt x="19231" y="17362"/>
                  </a:lnTo>
                  <a:cubicBezTo>
                    <a:pt x="19302" y="17562"/>
                    <a:pt x="19369" y="17766"/>
                    <a:pt x="19430" y="17975"/>
                  </a:cubicBezTo>
                  <a:cubicBezTo>
                    <a:pt x="19448" y="18020"/>
                    <a:pt x="19509" y="18039"/>
                    <a:pt x="19584" y="18039"/>
                  </a:cubicBezTo>
                  <a:cubicBezTo>
                    <a:pt x="19766" y="18039"/>
                    <a:pt x="20032" y="17930"/>
                    <a:pt x="19988" y="17820"/>
                  </a:cubicBezTo>
                  <a:cubicBezTo>
                    <a:pt x="18809" y="13787"/>
                    <a:pt x="15894" y="11523"/>
                    <a:pt x="12730" y="8948"/>
                  </a:cubicBezTo>
                  <a:cubicBezTo>
                    <a:pt x="8821" y="5785"/>
                    <a:pt x="4727" y="2900"/>
                    <a:pt x="632" y="15"/>
                  </a:cubicBezTo>
                  <a:cubicBezTo>
                    <a:pt x="613" y="5"/>
                    <a:pt x="583" y="1"/>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26"/>
            <p:cNvSpPr/>
            <p:nvPr/>
          </p:nvSpPr>
          <p:spPr>
            <a:xfrm>
              <a:off x="2799200" y="3824650"/>
              <a:ext cx="633925" cy="527825"/>
            </a:xfrm>
            <a:custGeom>
              <a:rect b="b" l="l" r="r" t="t"/>
              <a:pathLst>
                <a:path extrusionOk="0" h="21113" w="25357">
                  <a:moveTo>
                    <a:pt x="511" y="1"/>
                  </a:moveTo>
                  <a:cubicBezTo>
                    <a:pt x="334" y="1"/>
                    <a:pt x="0" y="142"/>
                    <a:pt x="76" y="243"/>
                  </a:cubicBezTo>
                  <a:lnTo>
                    <a:pt x="45" y="243"/>
                  </a:lnTo>
                  <a:cubicBezTo>
                    <a:pt x="2092" y="2787"/>
                    <a:pt x="4263" y="5206"/>
                    <a:pt x="6621" y="7471"/>
                  </a:cubicBezTo>
                  <a:cubicBezTo>
                    <a:pt x="8854" y="9735"/>
                    <a:pt x="11088" y="12123"/>
                    <a:pt x="13476" y="14202"/>
                  </a:cubicBezTo>
                  <a:cubicBezTo>
                    <a:pt x="14655" y="15256"/>
                    <a:pt x="15927" y="15536"/>
                    <a:pt x="17292" y="16280"/>
                  </a:cubicBezTo>
                  <a:cubicBezTo>
                    <a:pt x="18625" y="17024"/>
                    <a:pt x="19618" y="18234"/>
                    <a:pt x="20766" y="19196"/>
                  </a:cubicBezTo>
                  <a:cubicBezTo>
                    <a:pt x="21763" y="20010"/>
                    <a:pt x="22961" y="21112"/>
                    <a:pt x="24321" y="21112"/>
                  </a:cubicBezTo>
                  <a:cubicBezTo>
                    <a:pt x="24568" y="21112"/>
                    <a:pt x="24820" y="21076"/>
                    <a:pt x="25077" y="20995"/>
                  </a:cubicBezTo>
                  <a:cubicBezTo>
                    <a:pt x="25328" y="20920"/>
                    <a:pt x="25356" y="20783"/>
                    <a:pt x="25177" y="20783"/>
                  </a:cubicBezTo>
                  <a:cubicBezTo>
                    <a:pt x="25134" y="20783"/>
                    <a:pt x="25081" y="20791"/>
                    <a:pt x="25015" y="20809"/>
                  </a:cubicBezTo>
                  <a:cubicBezTo>
                    <a:pt x="24851" y="20858"/>
                    <a:pt x="24683" y="20881"/>
                    <a:pt x="24511" y="20881"/>
                  </a:cubicBezTo>
                  <a:cubicBezTo>
                    <a:pt x="22509" y="20881"/>
                    <a:pt x="20066" y="17774"/>
                    <a:pt x="18781" y="16745"/>
                  </a:cubicBezTo>
                  <a:cubicBezTo>
                    <a:pt x="17664" y="15877"/>
                    <a:pt x="16392" y="15629"/>
                    <a:pt x="15182" y="14915"/>
                  </a:cubicBezTo>
                  <a:cubicBezTo>
                    <a:pt x="14097" y="14233"/>
                    <a:pt x="13228" y="13240"/>
                    <a:pt x="12297" y="12341"/>
                  </a:cubicBezTo>
                  <a:cubicBezTo>
                    <a:pt x="8265" y="8370"/>
                    <a:pt x="4077" y="4493"/>
                    <a:pt x="603" y="26"/>
                  </a:cubicBezTo>
                  <a:cubicBezTo>
                    <a:pt x="586" y="8"/>
                    <a:pt x="553"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26"/>
            <p:cNvSpPr/>
            <p:nvPr/>
          </p:nvSpPr>
          <p:spPr>
            <a:xfrm>
              <a:off x="3258625" y="3484850"/>
              <a:ext cx="221800" cy="706250"/>
            </a:xfrm>
            <a:custGeom>
              <a:rect b="b" l="l" r="r" t="t"/>
              <a:pathLst>
                <a:path extrusionOk="0" h="28250" w="8872">
                  <a:moveTo>
                    <a:pt x="4023" y="1179"/>
                  </a:moveTo>
                  <a:lnTo>
                    <a:pt x="4023" y="1179"/>
                  </a:lnTo>
                  <a:cubicBezTo>
                    <a:pt x="4839" y="3333"/>
                    <a:pt x="5669" y="5467"/>
                    <a:pt x="6452" y="7600"/>
                  </a:cubicBezTo>
                  <a:cubicBezTo>
                    <a:pt x="7414" y="10175"/>
                    <a:pt x="8375" y="12905"/>
                    <a:pt x="8127" y="15696"/>
                  </a:cubicBezTo>
                  <a:cubicBezTo>
                    <a:pt x="7781" y="19683"/>
                    <a:pt x="5201" y="23239"/>
                    <a:pt x="5550" y="27266"/>
                  </a:cubicBezTo>
                  <a:lnTo>
                    <a:pt x="5550" y="27266"/>
                  </a:lnTo>
                  <a:cubicBezTo>
                    <a:pt x="2881" y="24125"/>
                    <a:pt x="1683" y="19726"/>
                    <a:pt x="993" y="15727"/>
                  </a:cubicBezTo>
                  <a:cubicBezTo>
                    <a:pt x="528" y="12967"/>
                    <a:pt x="1644" y="10485"/>
                    <a:pt x="2420" y="7879"/>
                  </a:cubicBezTo>
                  <a:cubicBezTo>
                    <a:pt x="3063" y="5626"/>
                    <a:pt x="3591" y="3420"/>
                    <a:pt x="4023" y="1179"/>
                  </a:cubicBezTo>
                  <a:close/>
                  <a:moveTo>
                    <a:pt x="4046" y="0"/>
                  </a:moveTo>
                  <a:cubicBezTo>
                    <a:pt x="3884" y="0"/>
                    <a:pt x="3692" y="87"/>
                    <a:pt x="3692" y="187"/>
                  </a:cubicBezTo>
                  <a:cubicBezTo>
                    <a:pt x="3690" y="196"/>
                    <a:pt x="3688" y="204"/>
                    <a:pt x="3687" y="213"/>
                  </a:cubicBezTo>
                  <a:lnTo>
                    <a:pt x="3687" y="213"/>
                  </a:lnTo>
                  <a:lnTo>
                    <a:pt x="3661" y="218"/>
                  </a:lnTo>
                  <a:cubicBezTo>
                    <a:pt x="3666" y="233"/>
                    <a:pt x="3672" y="248"/>
                    <a:pt x="3677" y="263"/>
                  </a:cubicBezTo>
                  <a:lnTo>
                    <a:pt x="3677" y="263"/>
                  </a:lnTo>
                  <a:cubicBezTo>
                    <a:pt x="3152" y="3091"/>
                    <a:pt x="2474" y="5888"/>
                    <a:pt x="1644" y="8655"/>
                  </a:cubicBezTo>
                  <a:cubicBezTo>
                    <a:pt x="931" y="11074"/>
                    <a:pt x="0" y="13339"/>
                    <a:pt x="435" y="15882"/>
                  </a:cubicBezTo>
                  <a:cubicBezTo>
                    <a:pt x="1179" y="20225"/>
                    <a:pt x="2513" y="25002"/>
                    <a:pt x="5677" y="28197"/>
                  </a:cubicBezTo>
                  <a:cubicBezTo>
                    <a:pt x="5681" y="28201"/>
                    <a:pt x="5685" y="28205"/>
                    <a:pt x="5690" y="28208"/>
                  </a:cubicBezTo>
                  <a:lnTo>
                    <a:pt x="5690" y="28208"/>
                  </a:lnTo>
                  <a:cubicBezTo>
                    <a:pt x="5712" y="28237"/>
                    <a:pt x="5760" y="28250"/>
                    <a:pt x="5817" y="28250"/>
                  </a:cubicBezTo>
                  <a:cubicBezTo>
                    <a:pt x="5990" y="28250"/>
                    <a:pt x="6256" y="28138"/>
                    <a:pt x="6235" y="28011"/>
                  </a:cubicBezTo>
                  <a:cubicBezTo>
                    <a:pt x="5336" y="23420"/>
                    <a:pt x="8593" y="19481"/>
                    <a:pt x="8717" y="14983"/>
                  </a:cubicBezTo>
                  <a:cubicBezTo>
                    <a:pt x="8872" y="9958"/>
                    <a:pt x="5987" y="4715"/>
                    <a:pt x="4250" y="94"/>
                  </a:cubicBezTo>
                  <a:cubicBezTo>
                    <a:pt x="4217" y="27"/>
                    <a:pt x="4136" y="0"/>
                    <a:pt x="40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26"/>
            <p:cNvSpPr/>
            <p:nvPr/>
          </p:nvSpPr>
          <p:spPr>
            <a:xfrm>
              <a:off x="3342800" y="3512850"/>
              <a:ext cx="102725" cy="837725"/>
            </a:xfrm>
            <a:custGeom>
              <a:rect b="b" l="l" r="r" t="t"/>
              <a:pathLst>
                <a:path extrusionOk="0" h="33509" w="4109">
                  <a:moveTo>
                    <a:pt x="467" y="0"/>
                  </a:moveTo>
                  <a:cubicBezTo>
                    <a:pt x="285" y="0"/>
                    <a:pt x="0" y="124"/>
                    <a:pt x="45" y="214"/>
                  </a:cubicBezTo>
                  <a:lnTo>
                    <a:pt x="14" y="214"/>
                  </a:lnTo>
                  <a:cubicBezTo>
                    <a:pt x="2496" y="5612"/>
                    <a:pt x="263" y="11567"/>
                    <a:pt x="449" y="17213"/>
                  </a:cubicBezTo>
                  <a:cubicBezTo>
                    <a:pt x="604" y="20067"/>
                    <a:pt x="1100" y="22889"/>
                    <a:pt x="1969" y="25619"/>
                  </a:cubicBezTo>
                  <a:cubicBezTo>
                    <a:pt x="2682" y="28101"/>
                    <a:pt x="3582" y="30799"/>
                    <a:pt x="3023" y="33405"/>
                  </a:cubicBezTo>
                  <a:cubicBezTo>
                    <a:pt x="3011" y="33478"/>
                    <a:pt x="3090" y="33508"/>
                    <a:pt x="3192" y="33508"/>
                  </a:cubicBezTo>
                  <a:cubicBezTo>
                    <a:pt x="3350" y="33508"/>
                    <a:pt x="3563" y="33437"/>
                    <a:pt x="3582" y="33343"/>
                  </a:cubicBezTo>
                  <a:cubicBezTo>
                    <a:pt x="4109" y="30861"/>
                    <a:pt x="3364" y="28349"/>
                    <a:pt x="2682" y="25991"/>
                  </a:cubicBezTo>
                  <a:cubicBezTo>
                    <a:pt x="1907" y="23293"/>
                    <a:pt x="1224" y="20594"/>
                    <a:pt x="1069" y="17740"/>
                  </a:cubicBezTo>
                  <a:cubicBezTo>
                    <a:pt x="728" y="11940"/>
                    <a:pt x="3178" y="5643"/>
                    <a:pt x="604" y="59"/>
                  </a:cubicBezTo>
                  <a:cubicBezTo>
                    <a:pt x="587" y="17"/>
                    <a:pt x="534" y="0"/>
                    <a:pt x="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26"/>
            <p:cNvSpPr/>
            <p:nvPr/>
          </p:nvSpPr>
          <p:spPr>
            <a:xfrm>
              <a:off x="3139775" y="3858825"/>
              <a:ext cx="334875" cy="562725"/>
            </a:xfrm>
            <a:custGeom>
              <a:rect b="b" l="l" r="r" t="t"/>
              <a:pathLst>
                <a:path extrusionOk="0" h="22509" w="13395">
                  <a:moveTo>
                    <a:pt x="389" y="1"/>
                  </a:moveTo>
                  <a:cubicBezTo>
                    <a:pt x="207" y="1"/>
                    <a:pt x="0" y="127"/>
                    <a:pt x="39" y="303"/>
                  </a:cubicBezTo>
                  <a:cubicBezTo>
                    <a:pt x="2149" y="8585"/>
                    <a:pt x="8725" y="15068"/>
                    <a:pt x="12788" y="22420"/>
                  </a:cubicBezTo>
                  <a:cubicBezTo>
                    <a:pt x="12824" y="22482"/>
                    <a:pt x="12894" y="22509"/>
                    <a:pt x="12970" y="22509"/>
                  </a:cubicBezTo>
                  <a:cubicBezTo>
                    <a:pt x="13160" y="22509"/>
                    <a:pt x="13395" y="22348"/>
                    <a:pt x="13285" y="22171"/>
                  </a:cubicBezTo>
                  <a:cubicBezTo>
                    <a:pt x="9252" y="14851"/>
                    <a:pt x="2707" y="8399"/>
                    <a:pt x="629" y="148"/>
                  </a:cubicBezTo>
                  <a:cubicBezTo>
                    <a:pt x="594" y="44"/>
                    <a:pt x="496" y="1"/>
                    <a:pt x="3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26"/>
            <p:cNvSpPr/>
            <p:nvPr/>
          </p:nvSpPr>
          <p:spPr>
            <a:xfrm>
              <a:off x="2926700" y="3217325"/>
              <a:ext cx="246850" cy="708075"/>
            </a:xfrm>
            <a:custGeom>
              <a:rect b="b" l="l" r="r" t="t"/>
              <a:pathLst>
                <a:path extrusionOk="0" h="28323" w="9874">
                  <a:moveTo>
                    <a:pt x="1803" y="1094"/>
                  </a:moveTo>
                  <a:cubicBezTo>
                    <a:pt x="2973" y="3036"/>
                    <a:pt x="4212" y="4983"/>
                    <a:pt x="5305" y="6979"/>
                  </a:cubicBezTo>
                  <a:cubicBezTo>
                    <a:pt x="6081" y="8313"/>
                    <a:pt x="6515" y="9833"/>
                    <a:pt x="6515" y="11384"/>
                  </a:cubicBezTo>
                  <a:cubicBezTo>
                    <a:pt x="6484" y="12718"/>
                    <a:pt x="6174" y="14021"/>
                    <a:pt x="6205" y="15354"/>
                  </a:cubicBezTo>
                  <a:cubicBezTo>
                    <a:pt x="6205" y="17495"/>
                    <a:pt x="7042" y="19542"/>
                    <a:pt x="7570" y="21558"/>
                  </a:cubicBezTo>
                  <a:cubicBezTo>
                    <a:pt x="8064" y="23536"/>
                    <a:pt x="8534" y="25490"/>
                    <a:pt x="9088" y="27441"/>
                  </a:cubicBezTo>
                  <a:lnTo>
                    <a:pt x="9088" y="27441"/>
                  </a:lnTo>
                  <a:cubicBezTo>
                    <a:pt x="5794" y="24842"/>
                    <a:pt x="3483" y="20703"/>
                    <a:pt x="2234" y="16781"/>
                  </a:cubicBezTo>
                  <a:cubicBezTo>
                    <a:pt x="685" y="11810"/>
                    <a:pt x="1450" y="6261"/>
                    <a:pt x="1803" y="1094"/>
                  </a:cubicBezTo>
                  <a:close/>
                  <a:moveTo>
                    <a:pt x="1642" y="1"/>
                  </a:moveTo>
                  <a:cubicBezTo>
                    <a:pt x="1488" y="1"/>
                    <a:pt x="1304" y="96"/>
                    <a:pt x="1304" y="217"/>
                  </a:cubicBezTo>
                  <a:cubicBezTo>
                    <a:pt x="994" y="5863"/>
                    <a:pt x="1" y="11973"/>
                    <a:pt x="1862" y="17433"/>
                  </a:cubicBezTo>
                  <a:cubicBezTo>
                    <a:pt x="3289" y="21558"/>
                    <a:pt x="5740" y="25746"/>
                    <a:pt x="9369" y="28289"/>
                  </a:cubicBezTo>
                  <a:cubicBezTo>
                    <a:pt x="9397" y="28308"/>
                    <a:pt x="9432" y="28318"/>
                    <a:pt x="9471" y="28320"/>
                  </a:cubicBezTo>
                  <a:lnTo>
                    <a:pt x="9471" y="28320"/>
                  </a:lnTo>
                  <a:cubicBezTo>
                    <a:pt x="9484" y="28321"/>
                    <a:pt x="9498" y="28322"/>
                    <a:pt x="9512" y="28322"/>
                  </a:cubicBezTo>
                  <a:cubicBezTo>
                    <a:pt x="9674" y="28322"/>
                    <a:pt x="9870" y="28220"/>
                    <a:pt x="9870" y="28080"/>
                  </a:cubicBezTo>
                  <a:lnTo>
                    <a:pt x="9870" y="28080"/>
                  </a:lnTo>
                  <a:cubicBezTo>
                    <a:pt x="9874" y="28054"/>
                    <a:pt x="9869" y="28027"/>
                    <a:pt x="9853" y="28001"/>
                  </a:cubicBezTo>
                  <a:lnTo>
                    <a:pt x="9853" y="28001"/>
                  </a:lnTo>
                  <a:cubicBezTo>
                    <a:pt x="9207" y="25812"/>
                    <a:pt x="8683" y="23623"/>
                    <a:pt x="8128" y="21434"/>
                  </a:cubicBezTo>
                  <a:cubicBezTo>
                    <a:pt x="7384" y="18580"/>
                    <a:pt x="6608" y="16130"/>
                    <a:pt x="6918" y="13152"/>
                  </a:cubicBezTo>
                  <a:cubicBezTo>
                    <a:pt x="7166" y="10888"/>
                    <a:pt x="7042" y="9089"/>
                    <a:pt x="5988" y="7041"/>
                  </a:cubicBezTo>
                  <a:cubicBezTo>
                    <a:pt x="4716" y="4653"/>
                    <a:pt x="3227" y="2388"/>
                    <a:pt x="1831" y="93"/>
                  </a:cubicBezTo>
                  <a:cubicBezTo>
                    <a:pt x="1799" y="28"/>
                    <a:pt x="1725" y="1"/>
                    <a:pt x="1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26"/>
            <p:cNvSpPr/>
            <p:nvPr/>
          </p:nvSpPr>
          <p:spPr>
            <a:xfrm>
              <a:off x="2975275" y="3249325"/>
              <a:ext cx="199675" cy="674700"/>
            </a:xfrm>
            <a:custGeom>
              <a:rect b="b" l="l" r="r" t="t"/>
              <a:pathLst>
                <a:path extrusionOk="0" h="26988" w="7987">
                  <a:moveTo>
                    <a:pt x="427" y="1"/>
                  </a:moveTo>
                  <a:cubicBezTo>
                    <a:pt x="246" y="1"/>
                    <a:pt x="1" y="113"/>
                    <a:pt x="43" y="240"/>
                  </a:cubicBezTo>
                  <a:cubicBezTo>
                    <a:pt x="881" y="2970"/>
                    <a:pt x="633" y="5699"/>
                    <a:pt x="788" y="8491"/>
                  </a:cubicBezTo>
                  <a:cubicBezTo>
                    <a:pt x="943" y="10724"/>
                    <a:pt x="1284" y="12958"/>
                    <a:pt x="1842" y="15129"/>
                  </a:cubicBezTo>
                  <a:cubicBezTo>
                    <a:pt x="2928" y="19348"/>
                    <a:pt x="4603" y="23535"/>
                    <a:pt x="7364" y="26947"/>
                  </a:cubicBezTo>
                  <a:cubicBezTo>
                    <a:pt x="7385" y="26976"/>
                    <a:pt x="7431" y="26988"/>
                    <a:pt x="7487" y="26988"/>
                  </a:cubicBezTo>
                  <a:cubicBezTo>
                    <a:pt x="7677" y="26988"/>
                    <a:pt x="7987" y="26850"/>
                    <a:pt x="7891" y="26730"/>
                  </a:cubicBezTo>
                  <a:cubicBezTo>
                    <a:pt x="5037" y="23194"/>
                    <a:pt x="3331" y="18789"/>
                    <a:pt x="2277" y="14416"/>
                  </a:cubicBezTo>
                  <a:cubicBezTo>
                    <a:pt x="1780" y="12430"/>
                    <a:pt x="1470" y="10383"/>
                    <a:pt x="1346" y="8367"/>
                  </a:cubicBezTo>
                  <a:cubicBezTo>
                    <a:pt x="1191" y="5575"/>
                    <a:pt x="1439" y="2814"/>
                    <a:pt x="602" y="85"/>
                  </a:cubicBezTo>
                  <a:cubicBezTo>
                    <a:pt x="582" y="25"/>
                    <a:pt x="512" y="1"/>
                    <a:pt x="4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7" name="Google Shape;3117;p26"/>
          <p:cNvGrpSpPr/>
          <p:nvPr/>
        </p:nvGrpSpPr>
        <p:grpSpPr>
          <a:xfrm flipH="1" rot="9240059">
            <a:off x="-404490" y="658891"/>
            <a:ext cx="1137802" cy="1827136"/>
            <a:chOff x="2402100" y="3854125"/>
            <a:chExt cx="435600" cy="698825"/>
          </a:xfrm>
        </p:grpSpPr>
        <p:sp>
          <p:nvSpPr>
            <p:cNvPr id="3118" name="Google Shape;3118;p26"/>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26"/>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26"/>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26"/>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26"/>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26"/>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26"/>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26"/>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26"/>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26"/>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26"/>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26"/>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26"/>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and Credits">
  <p:cSld name="CUSTOM_7">
    <p:spTree>
      <p:nvGrpSpPr>
        <p:cNvPr id="3131" name="Shape 3131"/>
        <p:cNvGrpSpPr/>
        <p:nvPr/>
      </p:nvGrpSpPr>
      <p:grpSpPr>
        <a:xfrm>
          <a:off x="0" y="0"/>
          <a:ext cx="0" cy="0"/>
          <a:chOff x="0" y="0"/>
          <a:chExt cx="0" cy="0"/>
        </a:xfrm>
      </p:grpSpPr>
      <p:sp>
        <p:nvSpPr>
          <p:cNvPr id="3132" name="Google Shape;3132;p27"/>
          <p:cNvSpPr txBox="1"/>
          <p:nvPr>
            <p:ph type="title"/>
          </p:nvPr>
        </p:nvSpPr>
        <p:spPr>
          <a:xfrm>
            <a:off x="714300" y="-2249075"/>
            <a:ext cx="3592500" cy="4460100"/>
          </a:xfrm>
          <a:prstGeom prst="rect">
            <a:avLst/>
          </a:prstGeom>
        </p:spPr>
        <p:txBody>
          <a:bodyPr anchorCtr="0" anchor="b" bIns="91425" lIns="91425" spcFirstLastPara="1" rIns="91425" wrap="square" tIns="91425">
            <a:noAutofit/>
          </a:bodyPr>
          <a:lstStyle>
            <a:lvl1pPr lvl="0">
              <a:spcBef>
                <a:spcPts val="0"/>
              </a:spcBef>
              <a:spcAft>
                <a:spcPts val="0"/>
              </a:spcAft>
              <a:buSzPts val="5000"/>
              <a:buFont typeface="Poppins Black"/>
              <a:buNone/>
              <a:defRPr sz="5000">
                <a:latin typeface="Poppins Black"/>
                <a:ea typeface="Poppins Black"/>
                <a:cs typeface="Poppins Black"/>
                <a:sym typeface="Poppins Black"/>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3133" name="Google Shape;3133;p27"/>
          <p:cNvSpPr txBox="1"/>
          <p:nvPr/>
        </p:nvSpPr>
        <p:spPr>
          <a:xfrm>
            <a:off x="714300" y="3671800"/>
            <a:ext cx="3514200" cy="667200"/>
          </a:xfrm>
          <a:prstGeom prst="rect">
            <a:avLst/>
          </a:prstGeom>
          <a:noFill/>
          <a:ln>
            <a:noFill/>
          </a:ln>
        </p:spPr>
        <p:txBody>
          <a:bodyPr anchorCtr="0" anchor="ctr" bIns="91425" lIns="91425" spcFirstLastPara="1" rIns="91425" wrap="square" tIns="91425">
            <a:noAutofit/>
          </a:bodyPr>
          <a:lstStyle/>
          <a:p>
            <a:pPr indent="0" lvl="0" marL="0" rtl="0" algn="l">
              <a:lnSpc>
                <a:spcPct val="100000"/>
              </a:lnSpc>
              <a:spcBef>
                <a:spcPts val="300"/>
              </a:spcBef>
              <a:spcAft>
                <a:spcPts val="0"/>
              </a:spcAft>
              <a:buNone/>
            </a:pPr>
            <a:r>
              <a:rPr lang="en" sz="1100">
                <a:solidFill>
                  <a:srgbClr val="534844"/>
                </a:solidFill>
                <a:latin typeface="Poppins Light"/>
                <a:ea typeface="Poppins Light"/>
                <a:cs typeface="Poppins Light"/>
                <a:sym typeface="Poppins Light"/>
              </a:rPr>
              <a:t>CREDITS: This presentation template was created by </a:t>
            </a:r>
            <a:r>
              <a:rPr b="1" lang="en" sz="1100">
                <a:solidFill>
                  <a:srgbClr val="534844"/>
                </a:solidFill>
                <a:uFill>
                  <a:noFill/>
                </a:uFill>
                <a:latin typeface="Poppins"/>
                <a:ea typeface="Poppins"/>
                <a:cs typeface="Poppins"/>
                <a:sym typeface="Poppins"/>
                <a:hlinkClick r:id="rId2">
                  <a:extLst>
                    <a:ext uri="{A12FA001-AC4F-418D-AE19-62706E023703}">
                      <ahyp:hlinkClr val="tx"/>
                    </a:ext>
                  </a:extLst>
                </a:hlinkClick>
              </a:rPr>
              <a:t>Slidesgo</a:t>
            </a:r>
            <a:r>
              <a:rPr lang="en" sz="1100">
                <a:solidFill>
                  <a:srgbClr val="534844"/>
                </a:solidFill>
                <a:latin typeface="Poppins Light"/>
                <a:ea typeface="Poppins Light"/>
                <a:cs typeface="Poppins Light"/>
                <a:sym typeface="Poppins Light"/>
              </a:rPr>
              <a:t>, including icons by </a:t>
            </a:r>
            <a:r>
              <a:rPr b="1" lang="en" sz="1100">
                <a:solidFill>
                  <a:srgbClr val="534844"/>
                </a:solidFill>
                <a:uFill>
                  <a:noFill/>
                </a:uFill>
                <a:latin typeface="Poppins"/>
                <a:ea typeface="Poppins"/>
                <a:cs typeface="Poppins"/>
                <a:sym typeface="Poppins"/>
                <a:hlinkClick r:id="rId3">
                  <a:extLst>
                    <a:ext uri="{A12FA001-AC4F-418D-AE19-62706E023703}">
                      <ahyp:hlinkClr val="tx"/>
                    </a:ext>
                  </a:extLst>
                </a:hlinkClick>
              </a:rPr>
              <a:t>Flaticon</a:t>
            </a:r>
            <a:r>
              <a:rPr lang="en" sz="1100">
                <a:solidFill>
                  <a:srgbClr val="534844"/>
                </a:solidFill>
                <a:latin typeface="Poppins Light"/>
                <a:ea typeface="Poppins Light"/>
                <a:cs typeface="Poppins Light"/>
                <a:sym typeface="Poppins Light"/>
              </a:rPr>
              <a:t>, and infographics &amp; images by </a:t>
            </a:r>
            <a:r>
              <a:rPr b="1" lang="en" sz="1100">
                <a:solidFill>
                  <a:srgbClr val="534844"/>
                </a:solidFill>
                <a:uFill>
                  <a:noFill/>
                </a:uFill>
                <a:latin typeface="Poppins"/>
                <a:ea typeface="Poppins"/>
                <a:cs typeface="Poppins"/>
                <a:sym typeface="Poppins"/>
                <a:hlinkClick r:id="rId4">
                  <a:extLst>
                    <a:ext uri="{A12FA001-AC4F-418D-AE19-62706E023703}">
                      <ahyp:hlinkClr val="tx"/>
                    </a:ext>
                  </a:extLst>
                </a:hlinkClick>
              </a:rPr>
              <a:t>Freepik</a:t>
            </a:r>
            <a:r>
              <a:rPr lang="en" sz="1100">
                <a:solidFill>
                  <a:srgbClr val="534844"/>
                </a:solidFill>
                <a:latin typeface="Poppins Light"/>
                <a:ea typeface="Poppins Light"/>
                <a:cs typeface="Poppins Light"/>
                <a:sym typeface="Poppins Light"/>
              </a:rPr>
              <a:t>. </a:t>
            </a:r>
            <a:endParaRPr sz="1100">
              <a:solidFill>
                <a:srgbClr val="534844"/>
              </a:solidFill>
              <a:latin typeface="Poppins Light"/>
              <a:ea typeface="Poppins Light"/>
              <a:cs typeface="Poppins Light"/>
              <a:sym typeface="Poppins Light"/>
            </a:endParaRPr>
          </a:p>
        </p:txBody>
      </p:sp>
      <p:grpSp>
        <p:nvGrpSpPr>
          <p:cNvPr id="3134" name="Google Shape;3134;p27"/>
          <p:cNvGrpSpPr/>
          <p:nvPr/>
        </p:nvGrpSpPr>
        <p:grpSpPr>
          <a:xfrm flipH="1">
            <a:off x="4158345" y="3023543"/>
            <a:ext cx="5569483" cy="2776726"/>
            <a:chOff x="4178350" y="2375050"/>
            <a:chExt cx="938350" cy="515775"/>
          </a:xfrm>
        </p:grpSpPr>
        <p:sp>
          <p:nvSpPr>
            <p:cNvPr id="3135" name="Google Shape;3135;p27"/>
            <p:cNvSpPr/>
            <p:nvPr/>
          </p:nvSpPr>
          <p:spPr>
            <a:xfrm>
              <a:off x="4178350" y="2375050"/>
              <a:ext cx="938350" cy="470050"/>
            </a:xfrm>
            <a:custGeom>
              <a:rect b="b" l="l" r="r" t="t"/>
              <a:pathLst>
                <a:path extrusionOk="0" h="18802" w="37534">
                  <a:moveTo>
                    <a:pt x="19941" y="1"/>
                  </a:moveTo>
                  <a:cubicBezTo>
                    <a:pt x="19829" y="1"/>
                    <a:pt x="19717" y="2"/>
                    <a:pt x="19604" y="4"/>
                  </a:cubicBezTo>
                  <a:cubicBezTo>
                    <a:pt x="17557" y="35"/>
                    <a:pt x="15789" y="780"/>
                    <a:pt x="13804" y="1121"/>
                  </a:cubicBezTo>
                  <a:cubicBezTo>
                    <a:pt x="11260" y="1617"/>
                    <a:pt x="8903" y="2765"/>
                    <a:pt x="6949" y="4440"/>
                  </a:cubicBezTo>
                  <a:cubicBezTo>
                    <a:pt x="2792" y="7914"/>
                    <a:pt x="248" y="12970"/>
                    <a:pt x="0" y="18367"/>
                  </a:cubicBezTo>
                  <a:lnTo>
                    <a:pt x="714" y="18802"/>
                  </a:lnTo>
                  <a:lnTo>
                    <a:pt x="36913" y="18678"/>
                  </a:lnTo>
                  <a:cubicBezTo>
                    <a:pt x="37534" y="16816"/>
                    <a:pt x="36727" y="14800"/>
                    <a:pt x="35952" y="12970"/>
                  </a:cubicBezTo>
                  <a:cubicBezTo>
                    <a:pt x="34711" y="10147"/>
                    <a:pt x="33377" y="7263"/>
                    <a:pt x="31392" y="4998"/>
                  </a:cubicBezTo>
                  <a:cubicBezTo>
                    <a:pt x="28520" y="1733"/>
                    <a:pt x="24234" y="1"/>
                    <a:pt x="19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27"/>
            <p:cNvSpPr/>
            <p:nvPr/>
          </p:nvSpPr>
          <p:spPr>
            <a:xfrm>
              <a:off x="4192225" y="2449850"/>
              <a:ext cx="867875" cy="411650"/>
            </a:xfrm>
            <a:custGeom>
              <a:rect b="b" l="l" r="r" t="t"/>
              <a:pathLst>
                <a:path extrusionOk="0" h="16466" w="34715">
                  <a:moveTo>
                    <a:pt x="18380" y="0"/>
                  </a:moveTo>
                  <a:cubicBezTo>
                    <a:pt x="17829" y="0"/>
                    <a:pt x="17276" y="28"/>
                    <a:pt x="16723" y="83"/>
                  </a:cubicBezTo>
                  <a:cubicBezTo>
                    <a:pt x="13063" y="455"/>
                    <a:pt x="9589" y="1944"/>
                    <a:pt x="6766" y="4302"/>
                  </a:cubicBezTo>
                  <a:cubicBezTo>
                    <a:pt x="3105" y="7403"/>
                    <a:pt x="1492" y="11839"/>
                    <a:pt x="35" y="16275"/>
                  </a:cubicBezTo>
                  <a:cubicBezTo>
                    <a:pt x="1" y="16377"/>
                    <a:pt x="123" y="16421"/>
                    <a:pt x="298" y="16421"/>
                  </a:cubicBezTo>
                  <a:cubicBezTo>
                    <a:pt x="604" y="16421"/>
                    <a:pt x="1072" y="16286"/>
                    <a:pt x="1151" y="16089"/>
                  </a:cubicBezTo>
                  <a:lnTo>
                    <a:pt x="1120" y="16089"/>
                  </a:lnTo>
                  <a:cubicBezTo>
                    <a:pt x="2299" y="12491"/>
                    <a:pt x="3540" y="8768"/>
                    <a:pt x="6083" y="5884"/>
                  </a:cubicBezTo>
                  <a:cubicBezTo>
                    <a:pt x="8906" y="2689"/>
                    <a:pt x="12908" y="765"/>
                    <a:pt x="17188" y="548"/>
                  </a:cubicBezTo>
                  <a:cubicBezTo>
                    <a:pt x="17428" y="536"/>
                    <a:pt x="17667" y="530"/>
                    <a:pt x="17906" y="530"/>
                  </a:cubicBezTo>
                  <a:cubicBezTo>
                    <a:pt x="21865" y="530"/>
                    <a:pt x="25631" y="2217"/>
                    <a:pt x="28293" y="5201"/>
                  </a:cubicBezTo>
                  <a:cubicBezTo>
                    <a:pt x="31023" y="8241"/>
                    <a:pt x="33566" y="11994"/>
                    <a:pt x="32946" y="16306"/>
                  </a:cubicBezTo>
                  <a:cubicBezTo>
                    <a:pt x="32924" y="16418"/>
                    <a:pt x="33055" y="16465"/>
                    <a:pt x="33235" y="16465"/>
                  </a:cubicBezTo>
                  <a:cubicBezTo>
                    <a:pt x="33554" y="16465"/>
                    <a:pt x="34023" y="16318"/>
                    <a:pt x="34063" y="16120"/>
                  </a:cubicBezTo>
                  <a:cubicBezTo>
                    <a:pt x="34714" y="11436"/>
                    <a:pt x="31798" y="7217"/>
                    <a:pt x="28634" y="4053"/>
                  </a:cubicBezTo>
                  <a:cubicBezTo>
                    <a:pt x="25844" y="1317"/>
                    <a:pt x="22177" y="0"/>
                    <a:pt x="1838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27"/>
            <p:cNvSpPr/>
            <p:nvPr/>
          </p:nvSpPr>
          <p:spPr>
            <a:xfrm>
              <a:off x="4252800" y="2496850"/>
              <a:ext cx="761025" cy="376950"/>
            </a:xfrm>
            <a:custGeom>
              <a:rect b="b" l="l" r="r" t="t"/>
              <a:pathLst>
                <a:path extrusionOk="0" h="15078" w="30441">
                  <a:moveTo>
                    <a:pt x="13814" y="1"/>
                  </a:moveTo>
                  <a:cubicBezTo>
                    <a:pt x="10218" y="1"/>
                    <a:pt x="7746" y="1872"/>
                    <a:pt x="5273" y="4345"/>
                  </a:cubicBezTo>
                  <a:cubicBezTo>
                    <a:pt x="2575" y="7074"/>
                    <a:pt x="62" y="10952"/>
                    <a:pt x="0" y="14922"/>
                  </a:cubicBezTo>
                  <a:cubicBezTo>
                    <a:pt x="0" y="15030"/>
                    <a:pt x="134" y="15078"/>
                    <a:pt x="309" y="15078"/>
                  </a:cubicBezTo>
                  <a:cubicBezTo>
                    <a:pt x="639" y="15078"/>
                    <a:pt x="1117" y="14907"/>
                    <a:pt x="1117" y="14643"/>
                  </a:cubicBezTo>
                  <a:cubicBezTo>
                    <a:pt x="1179" y="10890"/>
                    <a:pt x="3629" y="7074"/>
                    <a:pt x="6173" y="4500"/>
                  </a:cubicBezTo>
                  <a:cubicBezTo>
                    <a:pt x="7414" y="3259"/>
                    <a:pt x="8716" y="1863"/>
                    <a:pt x="10392" y="1150"/>
                  </a:cubicBezTo>
                  <a:cubicBezTo>
                    <a:pt x="11295" y="765"/>
                    <a:pt x="12261" y="601"/>
                    <a:pt x="13235" y="601"/>
                  </a:cubicBezTo>
                  <a:cubicBezTo>
                    <a:pt x="14537" y="601"/>
                    <a:pt x="15855" y="893"/>
                    <a:pt x="17061" y="1336"/>
                  </a:cubicBezTo>
                  <a:cubicBezTo>
                    <a:pt x="23047" y="3507"/>
                    <a:pt x="28104" y="8346"/>
                    <a:pt x="29282" y="14736"/>
                  </a:cubicBezTo>
                  <a:cubicBezTo>
                    <a:pt x="29303" y="14849"/>
                    <a:pt x="29438" y="14897"/>
                    <a:pt x="29607" y="14897"/>
                  </a:cubicBezTo>
                  <a:cubicBezTo>
                    <a:pt x="29952" y="14897"/>
                    <a:pt x="30441" y="14696"/>
                    <a:pt x="30399" y="14426"/>
                  </a:cubicBezTo>
                  <a:cubicBezTo>
                    <a:pt x="29717" y="10549"/>
                    <a:pt x="27638" y="7074"/>
                    <a:pt x="24536" y="4655"/>
                  </a:cubicBezTo>
                  <a:cubicBezTo>
                    <a:pt x="21558" y="2329"/>
                    <a:pt x="17898" y="95"/>
                    <a:pt x="13990" y="2"/>
                  </a:cubicBezTo>
                  <a:cubicBezTo>
                    <a:pt x="13931" y="1"/>
                    <a:pt x="13872" y="1"/>
                    <a:pt x="13814" y="1"/>
                  </a:cubicBezTo>
                  <a:close/>
                </a:path>
              </a:pathLst>
            </a:custGeom>
            <a:noFill/>
            <a:ln cap="flat"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27"/>
            <p:cNvSpPr/>
            <p:nvPr/>
          </p:nvSpPr>
          <p:spPr>
            <a:xfrm>
              <a:off x="4311275" y="2568125"/>
              <a:ext cx="619300" cy="306050"/>
            </a:xfrm>
            <a:custGeom>
              <a:rect b="b" l="l" r="r" t="t"/>
              <a:pathLst>
                <a:path extrusionOk="0" h="12242" w="24772">
                  <a:moveTo>
                    <a:pt x="11588" y="1"/>
                  </a:moveTo>
                  <a:cubicBezTo>
                    <a:pt x="5191" y="1"/>
                    <a:pt x="1980" y="5894"/>
                    <a:pt x="50" y="11389"/>
                  </a:cubicBezTo>
                  <a:cubicBezTo>
                    <a:pt x="1" y="11523"/>
                    <a:pt x="143" y="11580"/>
                    <a:pt x="341" y="11580"/>
                  </a:cubicBezTo>
                  <a:cubicBezTo>
                    <a:pt x="648" y="11580"/>
                    <a:pt x="1091" y="11441"/>
                    <a:pt x="1166" y="11234"/>
                  </a:cubicBezTo>
                  <a:lnTo>
                    <a:pt x="1197" y="11234"/>
                  </a:lnTo>
                  <a:cubicBezTo>
                    <a:pt x="2977" y="6003"/>
                    <a:pt x="5858" y="679"/>
                    <a:pt x="11490" y="679"/>
                  </a:cubicBezTo>
                  <a:cubicBezTo>
                    <a:pt x="12337" y="679"/>
                    <a:pt x="13247" y="800"/>
                    <a:pt x="14225" y="1059"/>
                  </a:cubicBezTo>
                  <a:cubicBezTo>
                    <a:pt x="19282" y="2424"/>
                    <a:pt x="23593" y="6488"/>
                    <a:pt x="23531" y="12009"/>
                  </a:cubicBezTo>
                  <a:cubicBezTo>
                    <a:pt x="23531" y="12175"/>
                    <a:pt x="23689" y="12241"/>
                    <a:pt x="23885" y="12241"/>
                  </a:cubicBezTo>
                  <a:cubicBezTo>
                    <a:pt x="24205" y="12241"/>
                    <a:pt x="24629" y="12065"/>
                    <a:pt x="24648" y="11854"/>
                  </a:cubicBezTo>
                  <a:cubicBezTo>
                    <a:pt x="24772" y="5216"/>
                    <a:pt x="18723" y="532"/>
                    <a:pt x="12457" y="36"/>
                  </a:cubicBezTo>
                  <a:cubicBezTo>
                    <a:pt x="12161" y="12"/>
                    <a:pt x="11871" y="1"/>
                    <a:pt x="1158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27"/>
            <p:cNvSpPr/>
            <p:nvPr/>
          </p:nvSpPr>
          <p:spPr>
            <a:xfrm>
              <a:off x="4374000" y="2647325"/>
              <a:ext cx="513325" cy="228750"/>
            </a:xfrm>
            <a:custGeom>
              <a:rect b="b" l="l" r="r" t="t"/>
              <a:pathLst>
                <a:path extrusionOk="0" h="9150" w="20533">
                  <a:moveTo>
                    <a:pt x="9607" y="1"/>
                  </a:moveTo>
                  <a:cubicBezTo>
                    <a:pt x="5109" y="1"/>
                    <a:pt x="1077" y="4840"/>
                    <a:pt x="22" y="8841"/>
                  </a:cubicBezTo>
                  <a:cubicBezTo>
                    <a:pt x="0" y="8928"/>
                    <a:pt x="119" y="8966"/>
                    <a:pt x="287" y="8966"/>
                  </a:cubicBezTo>
                  <a:cubicBezTo>
                    <a:pt x="599" y="8966"/>
                    <a:pt x="1078" y="8837"/>
                    <a:pt x="1139" y="8655"/>
                  </a:cubicBezTo>
                  <a:cubicBezTo>
                    <a:pt x="1697" y="6546"/>
                    <a:pt x="2845" y="4654"/>
                    <a:pt x="4427" y="3165"/>
                  </a:cubicBezTo>
                  <a:cubicBezTo>
                    <a:pt x="5078" y="2451"/>
                    <a:pt x="5823" y="1831"/>
                    <a:pt x="6629" y="1273"/>
                  </a:cubicBezTo>
                  <a:cubicBezTo>
                    <a:pt x="7450" y="714"/>
                    <a:pt x="8375" y="495"/>
                    <a:pt x="9317" y="495"/>
                  </a:cubicBezTo>
                  <a:cubicBezTo>
                    <a:pt x="10155" y="495"/>
                    <a:pt x="11006" y="669"/>
                    <a:pt x="11809" y="931"/>
                  </a:cubicBezTo>
                  <a:cubicBezTo>
                    <a:pt x="15532" y="2172"/>
                    <a:pt x="18386" y="5212"/>
                    <a:pt x="19347" y="9058"/>
                  </a:cubicBezTo>
                  <a:cubicBezTo>
                    <a:pt x="19363" y="9123"/>
                    <a:pt x="19453" y="9150"/>
                    <a:pt x="19574" y="9150"/>
                  </a:cubicBezTo>
                  <a:cubicBezTo>
                    <a:pt x="19922" y="9150"/>
                    <a:pt x="20533" y="8932"/>
                    <a:pt x="20464" y="8748"/>
                  </a:cubicBezTo>
                  <a:cubicBezTo>
                    <a:pt x="19254" y="3878"/>
                    <a:pt x="14756" y="1"/>
                    <a:pt x="960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27"/>
            <p:cNvSpPr/>
            <p:nvPr/>
          </p:nvSpPr>
          <p:spPr>
            <a:xfrm>
              <a:off x="4437575" y="2724875"/>
              <a:ext cx="345675" cy="156550"/>
            </a:xfrm>
            <a:custGeom>
              <a:rect b="b" l="l" r="r" t="t"/>
              <a:pathLst>
                <a:path extrusionOk="0" h="6262" w="13827">
                  <a:moveTo>
                    <a:pt x="7587" y="0"/>
                  </a:moveTo>
                  <a:cubicBezTo>
                    <a:pt x="4082" y="0"/>
                    <a:pt x="1318" y="2440"/>
                    <a:pt x="116" y="5615"/>
                  </a:cubicBezTo>
                  <a:cubicBezTo>
                    <a:pt x="1" y="5927"/>
                    <a:pt x="260" y="6074"/>
                    <a:pt x="557" y="6074"/>
                  </a:cubicBezTo>
                  <a:cubicBezTo>
                    <a:pt x="820" y="6074"/>
                    <a:pt x="1114" y="5958"/>
                    <a:pt x="1201" y="5739"/>
                  </a:cubicBezTo>
                  <a:cubicBezTo>
                    <a:pt x="2132" y="3258"/>
                    <a:pt x="4148" y="1024"/>
                    <a:pt x="6971" y="838"/>
                  </a:cubicBezTo>
                  <a:cubicBezTo>
                    <a:pt x="7119" y="826"/>
                    <a:pt x="7266" y="820"/>
                    <a:pt x="7412" y="820"/>
                  </a:cubicBezTo>
                  <a:cubicBezTo>
                    <a:pt x="10202" y="820"/>
                    <a:pt x="12561" y="3035"/>
                    <a:pt x="12679" y="5894"/>
                  </a:cubicBezTo>
                  <a:cubicBezTo>
                    <a:pt x="12692" y="6152"/>
                    <a:pt x="12913" y="6262"/>
                    <a:pt x="13158" y="6262"/>
                  </a:cubicBezTo>
                  <a:cubicBezTo>
                    <a:pt x="13473" y="6262"/>
                    <a:pt x="13826" y="6081"/>
                    <a:pt x="13826" y="5801"/>
                  </a:cubicBezTo>
                  <a:cubicBezTo>
                    <a:pt x="13671" y="2451"/>
                    <a:pt x="11003" y="32"/>
                    <a:pt x="7653" y="1"/>
                  </a:cubicBezTo>
                  <a:cubicBezTo>
                    <a:pt x="7631" y="1"/>
                    <a:pt x="7609" y="0"/>
                    <a:pt x="758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27"/>
            <p:cNvSpPr/>
            <p:nvPr/>
          </p:nvSpPr>
          <p:spPr>
            <a:xfrm>
              <a:off x="4481575" y="2799000"/>
              <a:ext cx="244675" cy="91825"/>
            </a:xfrm>
            <a:custGeom>
              <a:rect b="b" l="l" r="r" t="t"/>
              <a:pathLst>
                <a:path extrusionOk="0" h="3673" w="9787">
                  <a:moveTo>
                    <a:pt x="5465" y="1"/>
                  </a:moveTo>
                  <a:cubicBezTo>
                    <a:pt x="5004" y="1"/>
                    <a:pt x="4566" y="48"/>
                    <a:pt x="4187" y="138"/>
                  </a:cubicBezTo>
                  <a:cubicBezTo>
                    <a:pt x="3350" y="324"/>
                    <a:pt x="2512" y="634"/>
                    <a:pt x="1768" y="1068"/>
                  </a:cubicBezTo>
                  <a:cubicBezTo>
                    <a:pt x="868" y="1627"/>
                    <a:pt x="496" y="2681"/>
                    <a:pt x="31" y="3612"/>
                  </a:cubicBezTo>
                  <a:cubicBezTo>
                    <a:pt x="1" y="3652"/>
                    <a:pt x="91" y="3673"/>
                    <a:pt x="233" y="3673"/>
                  </a:cubicBezTo>
                  <a:cubicBezTo>
                    <a:pt x="528" y="3673"/>
                    <a:pt x="1043" y="3583"/>
                    <a:pt x="1147" y="3395"/>
                  </a:cubicBezTo>
                  <a:cubicBezTo>
                    <a:pt x="1972" y="1802"/>
                    <a:pt x="2823" y="444"/>
                    <a:pt x="4823" y="444"/>
                  </a:cubicBezTo>
                  <a:cubicBezTo>
                    <a:pt x="5004" y="444"/>
                    <a:pt x="5196" y="456"/>
                    <a:pt x="5397" y="479"/>
                  </a:cubicBezTo>
                  <a:cubicBezTo>
                    <a:pt x="6700" y="665"/>
                    <a:pt x="8282" y="1316"/>
                    <a:pt x="8592" y="2681"/>
                  </a:cubicBezTo>
                  <a:cubicBezTo>
                    <a:pt x="8608" y="2736"/>
                    <a:pt x="8693" y="2759"/>
                    <a:pt x="8810" y="2759"/>
                  </a:cubicBezTo>
                  <a:cubicBezTo>
                    <a:pt x="9157" y="2759"/>
                    <a:pt x="9786" y="2556"/>
                    <a:pt x="9740" y="2371"/>
                  </a:cubicBezTo>
                  <a:cubicBezTo>
                    <a:pt x="9346" y="698"/>
                    <a:pt x="7235" y="1"/>
                    <a:pt x="546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2" name="Google Shape;3142;p27"/>
          <p:cNvGrpSpPr/>
          <p:nvPr/>
        </p:nvGrpSpPr>
        <p:grpSpPr>
          <a:xfrm rot="10800000">
            <a:off x="4571871" y="-836746"/>
            <a:ext cx="5590592" cy="2521477"/>
            <a:chOff x="5619200" y="4458200"/>
            <a:chExt cx="1647150" cy="742900"/>
          </a:xfrm>
        </p:grpSpPr>
        <p:sp>
          <p:nvSpPr>
            <p:cNvPr id="3143" name="Google Shape;3143;p27"/>
            <p:cNvSpPr/>
            <p:nvPr/>
          </p:nvSpPr>
          <p:spPr>
            <a:xfrm>
              <a:off x="5619200" y="4458200"/>
              <a:ext cx="1647150" cy="690850"/>
            </a:xfrm>
            <a:custGeom>
              <a:rect b="b" l="l" r="r" t="t"/>
              <a:pathLst>
                <a:path extrusionOk="0" h="27634" w="65886">
                  <a:moveTo>
                    <a:pt x="22214" y="1"/>
                  </a:moveTo>
                  <a:cubicBezTo>
                    <a:pt x="20532" y="1"/>
                    <a:pt x="18847" y="281"/>
                    <a:pt x="17278" y="833"/>
                  </a:cubicBezTo>
                  <a:cubicBezTo>
                    <a:pt x="12222" y="2632"/>
                    <a:pt x="8251" y="6758"/>
                    <a:pt x="5677" y="11442"/>
                  </a:cubicBezTo>
                  <a:cubicBezTo>
                    <a:pt x="3071" y="16126"/>
                    <a:pt x="1706" y="21399"/>
                    <a:pt x="465" y="26610"/>
                  </a:cubicBezTo>
                  <a:lnTo>
                    <a:pt x="0" y="26951"/>
                  </a:lnTo>
                  <a:cubicBezTo>
                    <a:pt x="5568" y="25612"/>
                    <a:pt x="11272" y="25199"/>
                    <a:pt x="17004" y="25199"/>
                  </a:cubicBezTo>
                  <a:cubicBezTo>
                    <a:pt x="21491" y="25199"/>
                    <a:pt x="25994" y="25452"/>
                    <a:pt x="30461" y="25711"/>
                  </a:cubicBezTo>
                  <a:lnTo>
                    <a:pt x="65079" y="27634"/>
                  </a:lnTo>
                  <a:cubicBezTo>
                    <a:pt x="65513" y="23291"/>
                    <a:pt x="65885" y="18762"/>
                    <a:pt x="64179" y="14730"/>
                  </a:cubicBezTo>
                  <a:cubicBezTo>
                    <a:pt x="62763" y="11347"/>
                    <a:pt x="59330" y="8541"/>
                    <a:pt x="55791" y="8541"/>
                  </a:cubicBezTo>
                  <a:cubicBezTo>
                    <a:pt x="55143" y="8541"/>
                    <a:pt x="54492" y="8635"/>
                    <a:pt x="53850" y="8836"/>
                  </a:cubicBezTo>
                  <a:cubicBezTo>
                    <a:pt x="50810" y="9798"/>
                    <a:pt x="48793" y="12807"/>
                    <a:pt x="45847" y="14016"/>
                  </a:cubicBezTo>
                  <a:cubicBezTo>
                    <a:pt x="44931" y="14378"/>
                    <a:pt x="43968" y="14557"/>
                    <a:pt x="43010" y="14557"/>
                  </a:cubicBezTo>
                  <a:cubicBezTo>
                    <a:pt x="41501" y="14557"/>
                    <a:pt x="40002" y="14113"/>
                    <a:pt x="38712" y="13241"/>
                  </a:cubicBezTo>
                  <a:cubicBezTo>
                    <a:pt x="35579" y="11131"/>
                    <a:pt x="34525" y="7006"/>
                    <a:pt x="32043" y="4152"/>
                  </a:cubicBezTo>
                  <a:cubicBezTo>
                    <a:pt x="29611" y="1358"/>
                    <a:pt x="25918" y="1"/>
                    <a:pt x="22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27"/>
            <p:cNvSpPr/>
            <p:nvPr/>
          </p:nvSpPr>
          <p:spPr>
            <a:xfrm>
              <a:off x="5706150" y="4536325"/>
              <a:ext cx="1477225" cy="645250"/>
            </a:xfrm>
            <a:custGeom>
              <a:rect b="b" l="l" r="r" t="t"/>
              <a:pathLst>
                <a:path extrusionOk="0" h="25810" w="59089">
                  <a:moveTo>
                    <a:pt x="17943" y="1"/>
                  </a:moveTo>
                  <a:cubicBezTo>
                    <a:pt x="14845" y="1"/>
                    <a:pt x="11730" y="1372"/>
                    <a:pt x="9457" y="3416"/>
                  </a:cubicBezTo>
                  <a:cubicBezTo>
                    <a:pt x="3905" y="8441"/>
                    <a:pt x="1454" y="16847"/>
                    <a:pt x="27" y="23919"/>
                  </a:cubicBezTo>
                  <a:cubicBezTo>
                    <a:pt x="0" y="24028"/>
                    <a:pt x="98" y="24077"/>
                    <a:pt x="219" y="24077"/>
                  </a:cubicBezTo>
                  <a:cubicBezTo>
                    <a:pt x="375" y="24077"/>
                    <a:pt x="568" y="23997"/>
                    <a:pt x="586" y="23857"/>
                  </a:cubicBezTo>
                  <a:lnTo>
                    <a:pt x="586" y="23888"/>
                  </a:lnTo>
                  <a:cubicBezTo>
                    <a:pt x="1857" y="17684"/>
                    <a:pt x="3874" y="10891"/>
                    <a:pt x="7875" y="5804"/>
                  </a:cubicBezTo>
                  <a:cubicBezTo>
                    <a:pt x="10223" y="2806"/>
                    <a:pt x="14226" y="397"/>
                    <a:pt x="18067" y="397"/>
                  </a:cubicBezTo>
                  <a:cubicBezTo>
                    <a:pt x="20265" y="397"/>
                    <a:pt x="22410" y="1186"/>
                    <a:pt x="24160" y="3105"/>
                  </a:cubicBezTo>
                  <a:cubicBezTo>
                    <a:pt x="27014" y="6238"/>
                    <a:pt x="27293" y="11574"/>
                    <a:pt x="31388" y="13652"/>
                  </a:cubicBezTo>
                  <a:cubicBezTo>
                    <a:pt x="32890" y="14422"/>
                    <a:pt x="34450" y="14733"/>
                    <a:pt x="36021" y="14733"/>
                  </a:cubicBezTo>
                  <a:cubicBezTo>
                    <a:pt x="39447" y="14733"/>
                    <a:pt x="42926" y="13256"/>
                    <a:pt x="45967" y="11853"/>
                  </a:cubicBezTo>
                  <a:cubicBezTo>
                    <a:pt x="47522" y="11132"/>
                    <a:pt x="49125" y="10690"/>
                    <a:pt x="50634" y="10690"/>
                  </a:cubicBezTo>
                  <a:cubicBezTo>
                    <a:pt x="52827" y="10690"/>
                    <a:pt x="54825" y="11623"/>
                    <a:pt x="56203" y="13993"/>
                  </a:cubicBezTo>
                  <a:cubicBezTo>
                    <a:pt x="58251" y="17591"/>
                    <a:pt x="57537" y="21810"/>
                    <a:pt x="56855" y="25625"/>
                  </a:cubicBezTo>
                  <a:cubicBezTo>
                    <a:pt x="56826" y="25753"/>
                    <a:pt x="56934" y="25809"/>
                    <a:pt x="57062" y="25809"/>
                  </a:cubicBezTo>
                  <a:cubicBezTo>
                    <a:pt x="57214" y="25809"/>
                    <a:pt x="57396" y="25729"/>
                    <a:pt x="57413" y="25594"/>
                  </a:cubicBezTo>
                  <a:cubicBezTo>
                    <a:pt x="58344" y="20445"/>
                    <a:pt x="59088" y="12039"/>
                    <a:pt x="52419" y="10302"/>
                  </a:cubicBezTo>
                  <a:cubicBezTo>
                    <a:pt x="51875" y="10154"/>
                    <a:pt x="51331" y="10089"/>
                    <a:pt x="50790" y="10089"/>
                  </a:cubicBezTo>
                  <a:cubicBezTo>
                    <a:pt x="48831" y="10089"/>
                    <a:pt x="46904" y="10940"/>
                    <a:pt x="45129" y="11791"/>
                  </a:cubicBezTo>
                  <a:cubicBezTo>
                    <a:pt x="42363" y="13107"/>
                    <a:pt x="39371" y="14279"/>
                    <a:pt x="36316" y="14279"/>
                  </a:cubicBezTo>
                  <a:cubicBezTo>
                    <a:pt x="35125" y="14279"/>
                    <a:pt x="33923" y="14101"/>
                    <a:pt x="32722" y="13683"/>
                  </a:cubicBezTo>
                  <a:cubicBezTo>
                    <a:pt x="26983" y="11729"/>
                    <a:pt x="27572" y="3757"/>
                    <a:pt x="22361" y="1058"/>
                  </a:cubicBezTo>
                  <a:cubicBezTo>
                    <a:pt x="20959" y="326"/>
                    <a:pt x="19453" y="1"/>
                    <a:pt x="1794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27"/>
            <p:cNvSpPr/>
            <p:nvPr/>
          </p:nvSpPr>
          <p:spPr>
            <a:xfrm>
              <a:off x="5813125" y="4656950"/>
              <a:ext cx="1320600" cy="525400"/>
            </a:xfrm>
            <a:custGeom>
              <a:rect b="b" l="l" r="r" t="t"/>
              <a:pathLst>
                <a:path extrusionOk="0" h="21016" w="52824">
                  <a:moveTo>
                    <a:pt x="12103" y="0"/>
                  </a:moveTo>
                  <a:cubicBezTo>
                    <a:pt x="10659" y="0"/>
                    <a:pt x="9171" y="529"/>
                    <a:pt x="7753" y="1693"/>
                  </a:cubicBezTo>
                  <a:cubicBezTo>
                    <a:pt x="5488" y="3523"/>
                    <a:pt x="4279" y="6407"/>
                    <a:pt x="3193" y="9044"/>
                  </a:cubicBezTo>
                  <a:cubicBezTo>
                    <a:pt x="1859" y="12394"/>
                    <a:pt x="804" y="15868"/>
                    <a:pt x="29" y="19405"/>
                  </a:cubicBezTo>
                  <a:cubicBezTo>
                    <a:pt x="1" y="19532"/>
                    <a:pt x="108" y="19588"/>
                    <a:pt x="236" y="19588"/>
                  </a:cubicBezTo>
                  <a:cubicBezTo>
                    <a:pt x="389" y="19588"/>
                    <a:pt x="570" y="19508"/>
                    <a:pt x="587" y="19374"/>
                  </a:cubicBezTo>
                  <a:cubicBezTo>
                    <a:pt x="1394" y="15620"/>
                    <a:pt x="2542" y="11991"/>
                    <a:pt x="4030" y="8455"/>
                  </a:cubicBezTo>
                  <a:cubicBezTo>
                    <a:pt x="5457" y="5043"/>
                    <a:pt x="7536" y="762"/>
                    <a:pt x="11723" y="359"/>
                  </a:cubicBezTo>
                  <a:cubicBezTo>
                    <a:pt x="11913" y="339"/>
                    <a:pt x="12099" y="330"/>
                    <a:pt x="12280" y="330"/>
                  </a:cubicBezTo>
                  <a:cubicBezTo>
                    <a:pt x="15886" y="330"/>
                    <a:pt x="17796" y="4030"/>
                    <a:pt x="19509" y="6718"/>
                  </a:cubicBezTo>
                  <a:cubicBezTo>
                    <a:pt x="20905" y="8920"/>
                    <a:pt x="22487" y="10595"/>
                    <a:pt x="24937" y="11557"/>
                  </a:cubicBezTo>
                  <a:cubicBezTo>
                    <a:pt x="26989" y="12342"/>
                    <a:pt x="29212" y="12714"/>
                    <a:pt x="31449" y="12714"/>
                  </a:cubicBezTo>
                  <a:cubicBezTo>
                    <a:pt x="34690" y="12714"/>
                    <a:pt x="37962" y="11934"/>
                    <a:pt x="40788" y="10502"/>
                  </a:cubicBezTo>
                  <a:cubicBezTo>
                    <a:pt x="42308" y="9727"/>
                    <a:pt x="43735" y="8610"/>
                    <a:pt x="45441" y="8238"/>
                  </a:cubicBezTo>
                  <a:cubicBezTo>
                    <a:pt x="45768" y="8169"/>
                    <a:pt x="46083" y="8136"/>
                    <a:pt x="46386" y="8136"/>
                  </a:cubicBezTo>
                  <a:cubicBezTo>
                    <a:pt x="48126" y="8136"/>
                    <a:pt x="49471" y="9218"/>
                    <a:pt x="50342" y="10750"/>
                  </a:cubicBezTo>
                  <a:cubicBezTo>
                    <a:pt x="52017" y="13759"/>
                    <a:pt x="51862" y="17605"/>
                    <a:pt x="51025" y="20831"/>
                  </a:cubicBezTo>
                  <a:cubicBezTo>
                    <a:pt x="50996" y="20959"/>
                    <a:pt x="51104" y="21015"/>
                    <a:pt x="51235" y="21015"/>
                  </a:cubicBezTo>
                  <a:cubicBezTo>
                    <a:pt x="51391" y="21015"/>
                    <a:pt x="51580" y="20935"/>
                    <a:pt x="51614" y="20800"/>
                  </a:cubicBezTo>
                  <a:cubicBezTo>
                    <a:pt x="52576" y="16985"/>
                    <a:pt x="52824" y="10037"/>
                    <a:pt x="48388" y="8083"/>
                  </a:cubicBezTo>
                  <a:cubicBezTo>
                    <a:pt x="47798" y="7821"/>
                    <a:pt x="47205" y="7711"/>
                    <a:pt x="46617" y="7711"/>
                  </a:cubicBezTo>
                  <a:cubicBezTo>
                    <a:pt x="45318" y="7711"/>
                    <a:pt x="44041" y="8249"/>
                    <a:pt x="42867" y="8889"/>
                  </a:cubicBezTo>
                  <a:cubicBezTo>
                    <a:pt x="39858" y="10471"/>
                    <a:pt x="37035" y="11836"/>
                    <a:pt x="33623" y="12177"/>
                  </a:cubicBezTo>
                  <a:cubicBezTo>
                    <a:pt x="32943" y="12241"/>
                    <a:pt x="32241" y="12276"/>
                    <a:pt x="31531" y="12276"/>
                  </a:cubicBezTo>
                  <a:cubicBezTo>
                    <a:pt x="28808" y="12276"/>
                    <a:pt x="25954" y="11762"/>
                    <a:pt x="23666" y="10409"/>
                  </a:cubicBezTo>
                  <a:cubicBezTo>
                    <a:pt x="20967" y="8796"/>
                    <a:pt x="19850" y="5880"/>
                    <a:pt x="18082" y="3461"/>
                  </a:cubicBezTo>
                  <a:cubicBezTo>
                    <a:pt x="16494" y="1287"/>
                    <a:pt x="14354" y="0"/>
                    <a:pt x="1210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27"/>
            <p:cNvSpPr/>
            <p:nvPr/>
          </p:nvSpPr>
          <p:spPr>
            <a:xfrm>
              <a:off x="5873650" y="4751150"/>
              <a:ext cx="1188750" cy="437925"/>
            </a:xfrm>
            <a:custGeom>
              <a:rect b="b" l="l" r="r" t="t"/>
              <a:pathLst>
                <a:path extrusionOk="0" h="17517" w="47550">
                  <a:moveTo>
                    <a:pt x="9521" y="1"/>
                  </a:moveTo>
                  <a:cubicBezTo>
                    <a:pt x="9160" y="1"/>
                    <a:pt x="8777" y="70"/>
                    <a:pt x="8372" y="220"/>
                  </a:cubicBezTo>
                  <a:cubicBezTo>
                    <a:pt x="6107" y="1089"/>
                    <a:pt x="4556" y="3911"/>
                    <a:pt x="3440" y="5897"/>
                  </a:cubicBezTo>
                  <a:cubicBezTo>
                    <a:pt x="1796" y="8812"/>
                    <a:pt x="648" y="12007"/>
                    <a:pt x="27" y="15326"/>
                  </a:cubicBezTo>
                  <a:cubicBezTo>
                    <a:pt x="0" y="15449"/>
                    <a:pt x="99" y="15500"/>
                    <a:pt x="220" y="15500"/>
                  </a:cubicBezTo>
                  <a:cubicBezTo>
                    <a:pt x="375" y="15500"/>
                    <a:pt x="568" y="15417"/>
                    <a:pt x="586" y="15295"/>
                  </a:cubicBezTo>
                  <a:cubicBezTo>
                    <a:pt x="1175" y="12224"/>
                    <a:pt x="2199" y="9278"/>
                    <a:pt x="3657" y="6517"/>
                  </a:cubicBezTo>
                  <a:cubicBezTo>
                    <a:pt x="4685" y="4624"/>
                    <a:pt x="7191" y="497"/>
                    <a:pt x="9585" y="497"/>
                  </a:cubicBezTo>
                  <a:cubicBezTo>
                    <a:pt x="10369" y="497"/>
                    <a:pt x="11142" y="940"/>
                    <a:pt x="11846" y="2050"/>
                  </a:cubicBezTo>
                  <a:cubicBezTo>
                    <a:pt x="13118" y="4035"/>
                    <a:pt x="13645" y="6176"/>
                    <a:pt x="15382" y="7913"/>
                  </a:cubicBezTo>
                  <a:cubicBezTo>
                    <a:pt x="16809" y="9278"/>
                    <a:pt x="18484" y="10363"/>
                    <a:pt x="20345" y="11077"/>
                  </a:cubicBezTo>
                  <a:cubicBezTo>
                    <a:pt x="22756" y="12044"/>
                    <a:pt x="25362" y="12482"/>
                    <a:pt x="27974" y="12482"/>
                  </a:cubicBezTo>
                  <a:cubicBezTo>
                    <a:pt x="30136" y="12482"/>
                    <a:pt x="32302" y="12183"/>
                    <a:pt x="34366" y="11635"/>
                  </a:cubicBezTo>
                  <a:cubicBezTo>
                    <a:pt x="35483" y="11356"/>
                    <a:pt x="36568" y="10984"/>
                    <a:pt x="37654" y="10549"/>
                  </a:cubicBezTo>
                  <a:cubicBezTo>
                    <a:pt x="38998" y="9989"/>
                    <a:pt x="41480" y="8317"/>
                    <a:pt x="43091" y="8317"/>
                  </a:cubicBezTo>
                  <a:cubicBezTo>
                    <a:pt x="43265" y="8317"/>
                    <a:pt x="43428" y="8336"/>
                    <a:pt x="43579" y="8378"/>
                  </a:cubicBezTo>
                  <a:cubicBezTo>
                    <a:pt x="47115" y="9464"/>
                    <a:pt x="46556" y="14613"/>
                    <a:pt x="46091" y="17343"/>
                  </a:cubicBezTo>
                  <a:cubicBezTo>
                    <a:pt x="46078" y="17465"/>
                    <a:pt x="46178" y="17516"/>
                    <a:pt x="46297" y="17516"/>
                  </a:cubicBezTo>
                  <a:cubicBezTo>
                    <a:pt x="46449" y="17516"/>
                    <a:pt x="46632" y="17433"/>
                    <a:pt x="46649" y="17312"/>
                  </a:cubicBezTo>
                  <a:cubicBezTo>
                    <a:pt x="47115" y="14675"/>
                    <a:pt x="47549" y="10953"/>
                    <a:pt x="45378" y="8936"/>
                  </a:cubicBezTo>
                  <a:cubicBezTo>
                    <a:pt x="44616" y="8219"/>
                    <a:pt x="43841" y="7937"/>
                    <a:pt x="43056" y="7937"/>
                  </a:cubicBezTo>
                  <a:cubicBezTo>
                    <a:pt x="42177" y="7937"/>
                    <a:pt x="41284" y="8290"/>
                    <a:pt x="40384" y="8781"/>
                  </a:cubicBezTo>
                  <a:cubicBezTo>
                    <a:pt x="36658" y="10818"/>
                    <a:pt x="32257" y="12103"/>
                    <a:pt x="27923" y="12103"/>
                  </a:cubicBezTo>
                  <a:cubicBezTo>
                    <a:pt x="24536" y="12103"/>
                    <a:pt x="21189" y="11318"/>
                    <a:pt x="18236" y="9495"/>
                  </a:cubicBezTo>
                  <a:cubicBezTo>
                    <a:pt x="16933" y="8688"/>
                    <a:pt x="15754" y="7665"/>
                    <a:pt x="14824" y="6424"/>
                  </a:cubicBezTo>
                  <a:cubicBezTo>
                    <a:pt x="13862" y="5152"/>
                    <a:pt x="13397" y="3663"/>
                    <a:pt x="12621" y="2267"/>
                  </a:cubicBezTo>
                  <a:cubicBezTo>
                    <a:pt x="11911" y="970"/>
                    <a:pt x="10873" y="1"/>
                    <a:pt x="952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27"/>
            <p:cNvSpPr/>
            <p:nvPr/>
          </p:nvSpPr>
          <p:spPr>
            <a:xfrm>
              <a:off x="5987550" y="4937050"/>
              <a:ext cx="1010475" cy="264050"/>
            </a:xfrm>
            <a:custGeom>
              <a:rect b="b" l="l" r="r" t="t"/>
              <a:pathLst>
                <a:path extrusionOk="0" h="10562" w="40419">
                  <a:moveTo>
                    <a:pt x="5814" y="0"/>
                  </a:moveTo>
                  <a:cubicBezTo>
                    <a:pt x="5718" y="0"/>
                    <a:pt x="5621" y="4"/>
                    <a:pt x="5522" y="11"/>
                  </a:cubicBezTo>
                  <a:cubicBezTo>
                    <a:pt x="1396" y="291"/>
                    <a:pt x="217" y="4695"/>
                    <a:pt x="0" y="8107"/>
                  </a:cubicBezTo>
                  <a:cubicBezTo>
                    <a:pt x="0" y="8136"/>
                    <a:pt x="54" y="8150"/>
                    <a:pt x="128" y="8150"/>
                  </a:cubicBezTo>
                  <a:cubicBezTo>
                    <a:pt x="292" y="8150"/>
                    <a:pt x="559" y="8081"/>
                    <a:pt x="559" y="7952"/>
                  </a:cubicBezTo>
                  <a:cubicBezTo>
                    <a:pt x="714" y="5781"/>
                    <a:pt x="993" y="3113"/>
                    <a:pt x="2699" y="1531"/>
                  </a:cubicBezTo>
                  <a:cubicBezTo>
                    <a:pt x="3123" y="1083"/>
                    <a:pt x="3706" y="835"/>
                    <a:pt x="4305" y="835"/>
                  </a:cubicBezTo>
                  <a:cubicBezTo>
                    <a:pt x="4452" y="835"/>
                    <a:pt x="4600" y="849"/>
                    <a:pt x="4746" y="880"/>
                  </a:cubicBezTo>
                  <a:cubicBezTo>
                    <a:pt x="5252" y="543"/>
                    <a:pt x="5736" y="372"/>
                    <a:pt x="6204" y="372"/>
                  </a:cubicBezTo>
                  <a:cubicBezTo>
                    <a:pt x="6683" y="372"/>
                    <a:pt x="7145" y="550"/>
                    <a:pt x="7600" y="911"/>
                  </a:cubicBezTo>
                  <a:cubicBezTo>
                    <a:pt x="7941" y="1097"/>
                    <a:pt x="8282" y="1345"/>
                    <a:pt x="8593" y="1624"/>
                  </a:cubicBezTo>
                  <a:cubicBezTo>
                    <a:pt x="9368" y="2245"/>
                    <a:pt x="10082" y="2958"/>
                    <a:pt x="10888" y="3579"/>
                  </a:cubicBezTo>
                  <a:cubicBezTo>
                    <a:pt x="14727" y="6452"/>
                    <a:pt x="19362" y="7977"/>
                    <a:pt x="24064" y="7977"/>
                  </a:cubicBezTo>
                  <a:cubicBezTo>
                    <a:pt x="25859" y="7977"/>
                    <a:pt x="27664" y="7755"/>
                    <a:pt x="29438" y="7301"/>
                  </a:cubicBezTo>
                  <a:cubicBezTo>
                    <a:pt x="30306" y="7084"/>
                    <a:pt x="31144" y="6774"/>
                    <a:pt x="31981" y="6494"/>
                  </a:cubicBezTo>
                  <a:cubicBezTo>
                    <a:pt x="32540" y="6277"/>
                    <a:pt x="33067" y="6091"/>
                    <a:pt x="33594" y="5905"/>
                  </a:cubicBezTo>
                  <a:cubicBezTo>
                    <a:pt x="34508" y="5609"/>
                    <a:pt x="35835" y="5194"/>
                    <a:pt x="36917" y="5194"/>
                  </a:cubicBezTo>
                  <a:cubicBezTo>
                    <a:pt x="37194" y="5194"/>
                    <a:pt x="37455" y="5222"/>
                    <a:pt x="37689" y="5285"/>
                  </a:cubicBezTo>
                  <a:cubicBezTo>
                    <a:pt x="39984" y="5874"/>
                    <a:pt x="39426" y="8883"/>
                    <a:pt x="38992" y="10496"/>
                  </a:cubicBezTo>
                  <a:cubicBezTo>
                    <a:pt x="38980" y="10541"/>
                    <a:pt x="39044" y="10562"/>
                    <a:pt x="39132" y="10562"/>
                  </a:cubicBezTo>
                  <a:cubicBezTo>
                    <a:pt x="39285" y="10562"/>
                    <a:pt x="39511" y="10501"/>
                    <a:pt x="39550" y="10403"/>
                  </a:cubicBezTo>
                  <a:cubicBezTo>
                    <a:pt x="39922" y="8914"/>
                    <a:pt x="40418" y="6743"/>
                    <a:pt x="39085" y="5564"/>
                  </a:cubicBezTo>
                  <a:cubicBezTo>
                    <a:pt x="38560" y="5096"/>
                    <a:pt x="37894" y="4939"/>
                    <a:pt x="37197" y="4939"/>
                  </a:cubicBezTo>
                  <a:cubicBezTo>
                    <a:pt x="36369" y="4939"/>
                    <a:pt x="35498" y="5161"/>
                    <a:pt x="34773" y="5347"/>
                  </a:cubicBezTo>
                  <a:cubicBezTo>
                    <a:pt x="31733" y="6153"/>
                    <a:pt x="28972" y="7487"/>
                    <a:pt x="25746" y="7704"/>
                  </a:cubicBezTo>
                  <a:cubicBezTo>
                    <a:pt x="25328" y="7727"/>
                    <a:pt x="24911" y="7738"/>
                    <a:pt x="24495" y="7738"/>
                  </a:cubicBezTo>
                  <a:cubicBezTo>
                    <a:pt x="22069" y="7738"/>
                    <a:pt x="19675" y="7351"/>
                    <a:pt x="17371" y="6557"/>
                  </a:cubicBezTo>
                  <a:cubicBezTo>
                    <a:pt x="14859" y="5688"/>
                    <a:pt x="12532" y="4354"/>
                    <a:pt x="10485" y="2617"/>
                  </a:cubicBezTo>
                  <a:cubicBezTo>
                    <a:pt x="9096" y="1435"/>
                    <a:pt x="7736" y="0"/>
                    <a:pt x="58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8" name="Google Shape;3148;p27"/>
          <p:cNvSpPr/>
          <p:nvPr/>
        </p:nvSpPr>
        <p:spPr>
          <a:xfrm flipH="1" rot="-1867515">
            <a:off x="-929194" y="4141746"/>
            <a:ext cx="1902871" cy="1701244"/>
          </a:xfrm>
          <a:custGeom>
            <a:rect b="b" l="l" r="r" t="t"/>
            <a:pathLst>
              <a:path extrusionOk="0" h="39391" w="44049">
                <a:moveTo>
                  <a:pt x="41815" y="18643"/>
                </a:moveTo>
                <a:lnTo>
                  <a:pt x="41815" y="18643"/>
                </a:lnTo>
                <a:cubicBezTo>
                  <a:pt x="36665" y="23993"/>
                  <a:pt x="31303" y="29104"/>
                  <a:pt x="25751" y="33974"/>
                </a:cubicBezTo>
                <a:lnTo>
                  <a:pt x="25751" y="33974"/>
                </a:lnTo>
                <a:cubicBezTo>
                  <a:pt x="31957" y="31422"/>
                  <a:pt x="37381" y="27268"/>
                  <a:pt x="41474" y="21931"/>
                </a:cubicBezTo>
                <a:cubicBezTo>
                  <a:pt x="42249" y="20969"/>
                  <a:pt x="42869" y="19356"/>
                  <a:pt x="41815" y="18643"/>
                </a:cubicBezTo>
                <a:close/>
                <a:moveTo>
                  <a:pt x="2792" y="17030"/>
                </a:moveTo>
                <a:lnTo>
                  <a:pt x="2792" y="17030"/>
                </a:lnTo>
                <a:cubicBezTo>
                  <a:pt x="6077" y="25551"/>
                  <a:pt x="13820" y="31335"/>
                  <a:pt x="21393" y="36562"/>
                </a:cubicBezTo>
                <a:lnTo>
                  <a:pt x="21393" y="36562"/>
                </a:lnTo>
                <a:cubicBezTo>
                  <a:pt x="18871" y="27306"/>
                  <a:pt x="11868" y="19972"/>
                  <a:pt x="2792" y="17030"/>
                </a:cubicBezTo>
                <a:close/>
                <a:moveTo>
                  <a:pt x="24847" y="0"/>
                </a:moveTo>
                <a:lnTo>
                  <a:pt x="24847" y="0"/>
                </a:lnTo>
                <a:cubicBezTo>
                  <a:pt x="20535" y="11105"/>
                  <a:pt x="25778" y="23916"/>
                  <a:pt x="22738" y="35424"/>
                </a:cubicBezTo>
                <a:cubicBezTo>
                  <a:pt x="22148" y="23544"/>
                  <a:pt x="19977" y="11787"/>
                  <a:pt x="16317" y="465"/>
                </a:cubicBezTo>
                <a:cubicBezTo>
                  <a:pt x="12719" y="5677"/>
                  <a:pt x="13525" y="12687"/>
                  <a:pt x="15541" y="18674"/>
                </a:cubicBezTo>
                <a:cubicBezTo>
                  <a:pt x="17554" y="24618"/>
                  <a:pt x="20678" y="30315"/>
                  <a:pt x="21400" y="36566"/>
                </a:cubicBezTo>
                <a:lnTo>
                  <a:pt x="21400" y="36566"/>
                </a:lnTo>
                <a:cubicBezTo>
                  <a:pt x="21398" y="36565"/>
                  <a:pt x="21395" y="36563"/>
                  <a:pt x="21393" y="36562"/>
                </a:cubicBezTo>
                <a:lnTo>
                  <a:pt x="21393" y="36562"/>
                </a:lnTo>
                <a:cubicBezTo>
                  <a:pt x="21397" y="36575"/>
                  <a:pt x="21400" y="36589"/>
                  <a:pt x="21404" y="36603"/>
                </a:cubicBezTo>
                <a:cubicBezTo>
                  <a:pt x="21403" y="36591"/>
                  <a:pt x="21401" y="36579"/>
                  <a:pt x="21400" y="36566"/>
                </a:cubicBezTo>
                <a:lnTo>
                  <a:pt x="21400" y="36566"/>
                </a:lnTo>
                <a:cubicBezTo>
                  <a:pt x="21764" y="36818"/>
                  <a:pt x="22127" y="37067"/>
                  <a:pt x="22490" y="37316"/>
                </a:cubicBezTo>
                <a:cubicBezTo>
                  <a:pt x="17961" y="35052"/>
                  <a:pt x="13215" y="33253"/>
                  <a:pt x="8314" y="31950"/>
                </a:cubicBezTo>
                <a:cubicBezTo>
                  <a:pt x="6992" y="31601"/>
                  <a:pt x="5548" y="31314"/>
                  <a:pt x="4169" y="31314"/>
                </a:cubicBezTo>
                <a:cubicBezTo>
                  <a:pt x="2603" y="31314"/>
                  <a:pt x="1122" y="31684"/>
                  <a:pt x="1" y="32756"/>
                </a:cubicBezTo>
                <a:cubicBezTo>
                  <a:pt x="5259" y="37064"/>
                  <a:pt x="11824" y="39390"/>
                  <a:pt x="18562" y="39390"/>
                </a:cubicBezTo>
                <a:cubicBezTo>
                  <a:pt x="19734" y="39390"/>
                  <a:pt x="20910" y="39320"/>
                  <a:pt x="22086" y="39177"/>
                </a:cubicBezTo>
                <a:cubicBezTo>
                  <a:pt x="22941" y="39305"/>
                  <a:pt x="23802" y="39364"/>
                  <a:pt x="24666" y="39364"/>
                </a:cubicBezTo>
                <a:cubicBezTo>
                  <a:pt x="31384" y="39364"/>
                  <a:pt x="38276" y="35758"/>
                  <a:pt x="44048" y="32322"/>
                </a:cubicBezTo>
                <a:cubicBezTo>
                  <a:pt x="42166" y="31703"/>
                  <a:pt x="40239" y="31445"/>
                  <a:pt x="38294" y="31445"/>
                </a:cubicBezTo>
                <a:cubicBezTo>
                  <a:pt x="34072" y="31445"/>
                  <a:pt x="29766" y="32665"/>
                  <a:pt x="25642" y="34070"/>
                </a:cubicBezTo>
                <a:lnTo>
                  <a:pt x="25642" y="34070"/>
                </a:lnTo>
                <a:cubicBezTo>
                  <a:pt x="25244" y="34419"/>
                  <a:pt x="24844" y="34767"/>
                  <a:pt x="24444" y="35114"/>
                </a:cubicBezTo>
                <a:cubicBezTo>
                  <a:pt x="24692" y="34819"/>
                  <a:pt x="24940" y="34523"/>
                  <a:pt x="25187" y="34226"/>
                </a:cubicBezTo>
                <a:lnTo>
                  <a:pt x="25187" y="34226"/>
                </a:lnTo>
                <a:cubicBezTo>
                  <a:pt x="24935" y="34313"/>
                  <a:pt x="24684" y="34400"/>
                  <a:pt x="24435" y="34488"/>
                </a:cubicBezTo>
                <a:lnTo>
                  <a:pt x="24435" y="34488"/>
                </a:lnTo>
                <a:cubicBezTo>
                  <a:pt x="24697" y="34391"/>
                  <a:pt x="24958" y="34292"/>
                  <a:pt x="25217" y="34189"/>
                </a:cubicBezTo>
                <a:lnTo>
                  <a:pt x="25217" y="34189"/>
                </a:lnTo>
                <a:cubicBezTo>
                  <a:pt x="25207" y="34202"/>
                  <a:pt x="25197" y="34214"/>
                  <a:pt x="25187" y="34226"/>
                </a:cubicBezTo>
                <a:lnTo>
                  <a:pt x="25187" y="34226"/>
                </a:lnTo>
                <a:cubicBezTo>
                  <a:pt x="25338" y="34174"/>
                  <a:pt x="25490" y="34122"/>
                  <a:pt x="25642" y="34070"/>
                </a:cubicBezTo>
                <a:lnTo>
                  <a:pt x="25642" y="34070"/>
                </a:lnTo>
                <a:cubicBezTo>
                  <a:pt x="25679" y="34038"/>
                  <a:pt x="25715" y="34006"/>
                  <a:pt x="25751" y="33974"/>
                </a:cubicBezTo>
                <a:lnTo>
                  <a:pt x="25751" y="33974"/>
                </a:lnTo>
                <a:cubicBezTo>
                  <a:pt x="25574" y="34047"/>
                  <a:pt x="25396" y="34119"/>
                  <a:pt x="25217" y="34189"/>
                </a:cubicBezTo>
                <a:lnTo>
                  <a:pt x="25217" y="34189"/>
                </a:lnTo>
                <a:cubicBezTo>
                  <a:pt x="28692" y="30012"/>
                  <a:pt x="32008" y="25700"/>
                  <a:pt x="34463" y="20876"/>
                </a:cubicBezTo>
                <a:cubicBezTo>
                  <a:pt x="37100" y="15665"/>
                  <a:pt x="38651" y="9771"/>
                  <a:pt x="37937" y="4002"/>
                </a:cubicBezTo>
                <a:lnTo>
                  <a:pt x="37937" y="4002"/>
                </a:lnTo>
                <a:cubicBezTo>
                  <a:pt x="29779" y="11012"/>
                  <a:pt x="31920" y="24722"/>
                  <a:pt x="25406" y="33315"/>
                </a:cubicBezTo>
                <a:cubicBezTo>
                  <a:pt x="30834" y="23047"/>
                  <a:pt x="30617" y="10050"/>
                  <a:pt x="24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49" name="Google Shape;3149;p27"/>
          <p:cNvGrpSpPr/>
          <p:nvPr/>
        </p:nvGrpSpPr>
        <p:grpSpPr>
          <a:xfrm rot="-9039059">
            <a:off x="8621746" y="823215"/>
            <a:ext cx="996285" cy="1600731"/>
            <a:chOff x="2402100" y="3854125"/>
            <a:chExt cx="435600" cy="698825"/>
          </a:xfrm>
        </p:grpSpPr>
        <p:sp>
          <p:nvSpPr>
            <p:cNvPr id="3150" name="Google Shape;3150;p27"/>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27"/>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27"/>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27"/>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27"/>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27"/>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27"/>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27"/>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27"/>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27"/>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27"/>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27"/>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27"/>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63" name="Google Shape;3163;p27"/>
          <p:cNvSpPr/>
          <p:nvPr/>
        </p:nvSpPr>
        <p:spPr>
          <a:xfrm flipH="1" rot="7705557">
            <a:off x="-161596" y="-338710"/>
            <a:ext cx="1209305" cy="1081271"/>
          </a:xfrm>
          <a:custGeom>
            <a:rect b="b" l="l" r="r" t="t"/>
            <a:pathLst>
              <a:path extrusionOk="0" h="39391" w="44049">
                <a:moveTo>
                  <a:pt x="41815" y="18643"/>
                </a:moveTo>
                <a:lnTo>
                  <a:pt x="41815" y="18643"/>
                </a:lnTo>
                <a:cubicBezTo>
                  <a:pt x="36665" y="23993"/>
                  <a:pt x="31303" y="29104"/>
                  <a:pt x="25751" y="33974"/>
                </a:cubicBezTo>
                <a:lnTo>
                  <a:pt x="25751" y="33974"/>
                </a:lnTo>
                <a:cubicBezTo>
                  <a:pt x="31957" y="31422"/>
                  <a:pt x="37381" y="27268"/>
                  <a:pt x="41474" y="21931"/>
                </a:cubicBezTo>
                <a:cubicBezTo>
                  <a:pt x="42249" y="20969"/>
                  <a:pt x="42869" y="19356"/>
                  <a:pt x="41815" y="18643"/>
                </a:cubicBezTo>
                <a:close/>
                <a:moveTo>
                  <a:pt x="2792" y="17030"/>
                </a:moveTo>
                <a:lnTo>
                  <a:pt x="2792" y="17030"/>
                </a:lnTo>
                <a:cubicBezTo>
                  <a:pt x="6077" y="25551"/>
                  <a:pt x="13820" y="31335"/>
                  <a:pt x="21393" y="36562"/>
                </a:cubicBezTo>
                <a:lnTo>
                  <a:pt x="21393" y="36562"/>
                </a:lnTo>
                <a:cubicBezTo>
                  <a:pt x="18871" y="27306"/>
                  <a:pt x="11868" y="19972"/>
                  <a:pt x="2792" y="17030"/>
                </a:cubicBezTo>
                <a:close/>
                <a:moveTo>
                  <a:pt x="24847" y="0"/>
                </a:moveTo>
                <a:lnTo>
                  <a:pt x="24847" y="0"/>
                </a:lnTo>
                <a:cubicBezTo>
                  <a:pt x="20535" y="11105"/>
                  <a:pt x="25778" y="23916"/>
                  <a:pt x="22738" y="35424"/>
                </a:cubicBezTo>
                <a:cubicBezTo>
                  <a:pt x="22148" y="23544"/>
                  <a:pt x="19977" y="11787"/>
                  <a:pt x="16317" y="465"/>
                </a:cubicBezTo>
                <a:cubicBezTo>
                  <a:pt x="12719" y="5677"/>
                  <a:pt x="13525" y="12687"/>
                  <a:pt x="15541" y="18674"/>
                </a:cubicBezTo>
                <a:cubicBezTo>
                  <a:pt x="17554" y="24618"/>
                  <a:pt x="20678" y="30315"/>
                  <a:pt x="21400" y="36566"/>
                </a:cubicBezTo>
                <a:lnTo>
                  <a:pt x="21400" y="36566"/>
                </a:lnTo>
                <a:cubicBezTo>
                  <a:pt x="21398" y="36565"/>
                  <a:pt x="21395" y="36563"/>
                  <a:pt x="21393" y="36562"/>
                </a:cubicBezTo>
                <a:lnTo>
                  <a:pt x="21393" y="36562"/>
                </a:lnTo>
                <a:cubicBezTo>
                  <a:pt x="21397" y="36575"/>
                  <a:pt x="21400" y="36589"/>
                  <a:pt x="21404" y="36603"/>
                </a:cubicBezTo>
                <a:cubicBezTo>
                  <a:pt x="21403" y="36591"/>
                  <a:pt x="21401" y="36579"/>
                  <a:pt x="21400" y="36566"/>
                </a:cubicBezTo>
                <a:lnTo>
                  <a:pt x="21400" y="36566"/>
                </a:lnTo>
                <a:cubicBezTo>
                  <a:pt x="21764" y="36818"/>
                  <a:pt x="22127" y="37067"/>
                  <a:pt x="22490" y="37316"/>
                </a:cubicBezTo>
                <a:cubicBezTo>
                  <a:pt x="17961" y="35052"/>
                  <a:pt x="13215" y="33253"/>
                  <a:pt x="8314" y="31950"/>
                </a:cubicBezTo>
                <a:cubicBezTo>
                  <a:pt x="6992" y="31601"/>
                  <a:pt x="5548" y="31314"/>
                  <a:pt x="4169" y="31314"/>
                </a:cubicBezTo>
                <a:cubicBezTo>
                  <a:pt x="2603" y="31314"/>
                  <a:pt x="1122" y="31684"/>
                  <a:pt x="1" y="32756"/>
                </a:cubicBezTo>
                <a:cubicBezTo>
                  <a:pt x="5259" y="37064"/>
                  <a:pt x="11824" y="39390"/>
                  <a:pt x="18562" y="39390"/>
                </a:cubicBezTo>
                <a:cubicBezTo>
                  <a:pt x="19734" y="39390"/>
                  <a:pt x="20910" y="39320"/>
                  <a:pt x="22086" y="39177"/>
                </a:cubicBezTo>
                <a:cubicBezTo>
                  <a:pt x="22941" y="39305"/>
                  <a:pt x="23802" y="39364"/>
                  <a:pt x="24666" y="39364"/>
                </a:cubicBezTo>
                <a:cubicBezTo>
                  <a:pt x="31384" y="39364"/>
                  <a:pt x="38276" y="35758"/>
                  <a:pt x="44048" y="32322"/>
                </a:cubicBezTo>
                <a:cubicBezTo>
                  <a:pt x="42166" y="31703"/>
                  <a:pt x="40239" y="31445"/>
                  <a:pt x="38294" y="31445"/>
                </a:cubicBezTo>
                <a:cubicBezTo>
                  <a:pt x="34072" y="31445"/>
                  <a:pt x="29766" y="32665"/>
                  <a:pt x="25642" y="34070"/>
                </a:cubicBezTo>
                <a:lnTo>
                  <a:pt x="25642" y="34070"/>
                </a:lnTo>
                <a:cubicBezTo>
                  <a:pt x="25244" y="34419"/>
                  <a:pt x="24844" y="34767"/>
                  <a:pt x="24444" y="35114"/>
                </a:cubicBezTo>
                <a:cubicBezTo>
                  <a:pt x="24692" y="34819"/>
                  <a:pt x="24940" y="34523"/>
                  <a:pt x="25187" y="34226"/>
                </a:cubicBezTo>
                <a:lnTo>
                  <a:pt x="25187" y="34226"/>
                </a:lnTo>
                <a:cubicBezTo>
                  <a:pt x="24935" y="34313"/>
                  <a:pt x="24684" y="34400"/>
                  <a:pt x="24435" y="34488"/>
                </a:cubicBezTo>
                <a:lnTo>
                  <a:pt x="24435" y="34488"/>
                </a:lnTo>
                <a:cubicBezTo>
                  <a:pt x="24697" y="34391"/>
                  <a:pt x="24958" y="34292"/>
                  <a:pt x="25217" y="34189"/>
                </a:cubicBezTo>
                <a:lnTo>
                  <a:pt x="25217" y="34189"/>
                </a:lnTo>
                <a:cubicBezTo>
                  <a:pt x="25207" y="34202"/>
                  <a:pt x="25197" y="34214"/>
                  <a:pt x="25187" y="34226"/>
                </a:cubicBezTo>
                <a:lnTo>
                  <a:pt x="25187" y="34226"/>
                </a:lnTo>
                <a:cubicBezTo>
                  <a:pt x="25338" y="34174"/>
                  <a:pt x="25490" y="34122"/>
                  <a:pt x="25642" y="34070"/>
                </a:cubicBezTo>
                <a:lnTo>
                  <a:pt x="25642" y="34070"/>
                </a:lnTo>
                <a:cubicBezTo>
                  <a:pt x="25679" y="34038"/>
                  <a:pt x="25715" y="34006"/>
                  <a:pt x="25751" y="33974"/>
                </a:cubicBezTo>
                <a:lnTo>
                  <a:pt x="25751" y="33974"/>
                </a:lnTo>
                <a:cubicBezTo>
                  <a:pt x="25574" y="34047"/>
                  <a:pt x="25396" y="34119"/>
                  <a:pt x="25217" y="34189"/>
                </a:cubicBezTo>
                <a:lnTo>
                  <a:pt x="25217" y="34189"/>
                </a:lnTo>
                <a:cubicBezTo>
                  <a:pt x="28692" y="30012"/>
                  <a:pt x="32008" y="25700"/>
                  <a:pt x="34463" y="20876"/>
                </a:cubicBezTo>
                <a:cubicBezTo>
                  <a:pt x="37100" y="15665"/>
                  <a:pt x="38651" y="9771"/>
                  <a:pt x="37937" y="4002"/>
                </a:cubicBezTo>
                <a:lnTo>
                  <a:pt x="37937" y="4002"/>
                </a:lnTo>
                <a:cubicBezTo>
                  <a:pt x="29779" y="11012"/>
                  <a:pt x="31920" y="24722"/>
                  <a:pt x="25406" y="33315"/>
                </a:cubicBezTo>
                <a:cubicBezTo>
                  <a:pt x="30834" y="23047"/>
                  <a:pt x="30617" y="10050"/>
                  <a:pt x="248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64" name="Google Shape;3164;p27"/>
          <p:cNvGrpSpPr/>
          <p:nvPr/>
        </p:nvGrpSpPr>
        <p:grpSpPr>
          <a:xfrm rot="-7867282">
            <a:off x="7249909" y="-985662"/>
            <a:ext cx="1481175" cy="2494610"/>
            <a:chOff x="3026750" y="1552825"/>
            <a:chExt cx="1108700" cy="1867600"/>
          </a:xfrm>
        </p:grpSpPr>
        <p:sp>
          <p:nvSpPr>
            <p:cNvPr id="3165" name="Google Shape;3165;p27"/>
            <p:cNvSpPr/>
            <p:nvPr/>
          </p:nvSpPr>
          <p:spPr>
            <a:xfrm>
              <a:off x="3517625" y="1552825"/>
              <a:ext cx="235775" cy="558625"/>
            </a:xfrm>
            <a:custGeom>
              <a:rect b="b" l="l" r="r" t="t"/>
              <a:pathLst>
                <a:path extrusionOk="0" h="22345" w="9431">
                  <a:moveTo>
                    <a:pt x="5310" y="1463"/>
                  </a:moveTo>
                  <a:cubicBezTo>
                    <a:pt x="5816" y="2596"/>
                    <a:pt x="6477" y="3510"/>
                    <a:pt x="7197" y="4604"/>
                  </a:cubicBezTo>
                  <a:cubicBezTo>
                    <a:pt x="8283" y="6279"/>
                    <a:pt x="8190" y="8233"/>
                    <a:pt x="8159" y="10156"/>
                  </a:cubicBezTo>
                  <a:cubicBezTo>
                    <a:pt x="8058" y="13394"/>
                    <a:pt x="7585" y="16612"/>
                    <a:pt x="6758" y="19742"/>
                  </a:cubicBezTo>
                  <a:lnTo>
                    <a:pt x="6758" y="19742"/>
                  </a:lnTo>
                  <a:cubicBezTo>
                    <a:pt x="4215" y="14312"/>
                    <a:pt x="1810" y="6507"/>
                    <a:pt x="5310" y="1463"/>
                  </a:cubicBezTo>
                  <a:close/>
                  <a:moveTo>
                    <a:pt x="5701" y="0"/>
                  </a:moveTo>
                  <a:cubicBezTo>
                    <a:pt x="5466" y="0"/>
                    <a:pt x="5197" y="121"/>
                    <a:pt x="5057" y="261"/>
                  </a:cubicBezTo>
                  <a:cubicBezTo>
                    <a:pt x="0" y="5883"/>
                    <a:pt x="3244" y="15384"/>
                    <a:pt x="6282" y="21407"/>
                  </a:cubicBezTo>
                  <a:lnTo>
                    <a:pt x="6282" y="21407"/>
                  </a:lnTo>
                  <a:cubicBezTo>
                    <a:pt x="6236" y="21555"/>
                    <a:pt x="6190" y="21703"/>
                    <a:pt x="6143" y="21850"/>
                  </a:cubicBezTo>
                  <a:cubicBezTo>
                    <a:pt x="6045" y="22174"/>
                    <a:pt x="6303" y="22320"/>
                    <a:pt x="6593" y="22320"/>
                  </a:cubicBezTo>
                  <a:cubicBezTo>
                    <a:pt x="6663" y="22320"/>
                    <a:pt x="6735" y="22312"/>
                    <a:pt x="6805" y="22295"/>
                  </a:cubicBezTo>
                  <a:lnTo>
                    <a:pt x="6805" y="22295"/>
                  </a:lnTo>
                  <a:cubicBezTo>
                    <a:pt x="6870" y="22329"/>
                    <a:pt x="6950" y="22344"/>
                    <a:pt x="7034" y="22344"/>
                  </a:cubicBezTo>
                  <a:cubicBezTo>
                    <a:pt x="7411" y="22344"/>
                    <a:pt x="7890" y="22035"/>
                    <a:pt x="7694" y="21664"/>
                  </a:cubicBezTo>
                  <a:lnTo>
                    <a:pt x="7694" y="21633"/>
                  </a:lnTo>
                  <a:cubicBezTo>
                    <a:pt x="7619" y="21491"/>
                    <a:pt x="7545" y="21347"/>
                    <a:pt x="7470" y="21200"/>
                  </a:cubicBezTo>
                  <a:lnTo>
                    <a:pt x="7470" y="21200"/>
                  </a:lnTo>
                  <a:cubicBezTo>
                    <a:pt x="8558" y="17592"/>
                    <a:pt x="9160" y="13854"/>
                    <a:pt x="9276" y="10063"/>
                  </a:cubicBezTo>
                  <a:cubicBezTo>
                    <a:pt x="9338" y="8512"/>
                    <a:pt x="9431" y="6744"/>
                    <a:pt x="8841" y="5255"/>
                  </a:cubicBezTo>
                  <a:cubicBezTo>
                    <a:pt x="8159" y="3456"/>
                    <a:pt x="6701" y="2153"/>
                    <a:pt x="6112" y="261"/>
                  </a:cubicBezTo>
                  <a:cubicBezTo>
                    <a:pt x="6044" y="72"/>
                    <a:pt x="5882" y="0"/>
                    <a:pt x="570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27"/>
            <p:cNvSpPr/>
            <p:nvPr/>
          </p:nvSpPr>
          <p:spPr>
            <a:xfrm>
              <a:off x="3666525" y="1821075"/>
              <a:ext cx="411675" cy="323500"/>
            </a:xfrm>
            <a:custGeom>
              <a:rect b="b" l="l" r="r" t="t"/>
              <a:pathLst>
                <a:path extrusionOk="0" h="12940" w="16467">
                  <a:moveTo>
                    <a:pt x="15040" y="1041"/>
                  </a:moveTo>
                  <a:lnTo>
                    <a:pt x="15040" y="1041"/>
                  </a:lnTo>
                  <a:cubicBezTo>
                    <a:pt x="12704" y="6579"/>
                    <a:pt x="7732" y="10769"/>
                    <a:pt x="1765" y="11814"/>
                  </a:cubicBezTo>
                  <a:lnTo>
                    <a:pt x="1765" y="11814"/>
                  </a:lnTo>
                  <a:cubicBezTo>
                    <a:pt x="1538" y="8000"/>
                    <a:pt x="5542" y="4523"/>
                    <a:pt x="8779" y="3210"/>
                  </a:cubicBezTo>
                  <a:cubicBezTo>
                    <a:pt x="10861" y="2333"/>
                    <a:pt x="13084" y="2063"/>
                    <a:pt x="15040" y="1041"/>
                  </a:cubicBezTo>
                  <a:close/>
                  <a:moveTo>
                    <a:pt x="16295" y="1"/>
                  </a:moveTo>
                  <a:cubicBezTo>
                    <a:pt x="16016" y="1"/>
                    <a:pt x="15444" y="197"/>
                    <a:pt x="15355" y="264"/>
                  </a:cubicBezTo>
                  <a:cubicBezTo>
                    <a:pt x="13618" y="1659"/>
                    <a:pt x="11447" y="1908"/>
                    <a:pt x="9399" y="2590"/>
                  </a:cubicBezTo>
                  <a:cubicBezTo>
                    <a:pt x="7972" y="3024"/>
                    <a:pt x="6670" y="3738"/>
                    <a:pt x="5491" y="4606"/>
                  </a:cubicBezTo>
                  <a:cubicBezTo>
                    <a:pt x="2854" y="6591"/>
                    <a:pt x="0" y="9259"/>
                    <a:pt x="745" y="12857"/>
                  </a:cubicBezTo>
                  <a:cubicBezTo>
                    <a:pt x="753" y="12915"/>
                    <a:pt x="839" y="12940"/>
                    <a:pt x="959" y="12940"/>
                  </a:cubicBezTo>
                  <a:cubicBezTo>
                    <a:pt x="1290" y="12940"/>
                    <a:pt x="1884" y="12752"/>
                    <a:pt x="1862" y="12547"/>
                  </a:cubicBezTo>
                  <a:cubicBezTo>
                    <a:pt x="1838" y="12432"/>
                    <a:pt x="1819" y="12317"/>
                    <a:pt x="1803" y="12202"/>
                  </a:cubicBezTo>
                  <a:lnTo>
                    <a:pt x="1803" y="12202"/>
                  </a:lnTo>
                  <a:cubicBezTo>
                    <a:pt x="8417" y="10962"/>
                    <a:pt x="14057" y="6474"/>
                    <a:pt x="16441" y="108"/>
                  </a:cubicBezTo>
                  <a:cubicBezTo>
                    <a:pt x="16467" y="30"/>
                    <a:pt x="16403" y="1"/>
                    <a:pt x="1629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27"/>
            <p:cNvSpPr/>
            <p:nvPr/>
          </p:nvSpPr>
          <p:spPr>
            <a:xfrm>
              <a:off x="3382700" y="1934550"/>
              <a:ext cx="340975" cy="237375"/>
            </a:xfrm>
            <a:custGeom>
              <a:rect b="b" l="l" r="r" t="t"/>
              <a:pathLst>
                <a:path extrusionOk="0" h="9495" w="13639">
                  <a:moveTo>
                    <a:pt x="2456" y="642"/>
                  </a:moveTo>
                  <a:cubicBezTo>
                    <a:pt x="6549" y="642"/>
                    <a:pt x="10686" y="4748"/>
                    <a:pt x="12256" y="8297"/>
                  </a:cubicBezTo>
                  <a:lnTo>
                    <a:pt x="12256" y="8297"/>
                  </a:lnTo>
                  <a:cubicBezTo>
                    <a:pt x="11701" y="8764"/>
                    <a:pt x="11154" y="8960"/>
                    <a:pt x="10625" y="8960"/>
                  </a:cubicBezTo>
                  <a:cubicBezTo>
                    <a:pt x="8371" y="8960"/>
                    <a:pt x="6435" y="5395"/>
                    <a:pt x="5522" y="3914"/>
                  </a:cubicBezTo>
                  <a:cubicBezTo>
                    <a:pt x="4679" y="2525"/>
                    <a:pt x="3697" y="1334"/>
                    <a:pt x="2322" y="643"/>
                  </a:cubicBezTo>
                  <a:lnTo>
                    <a:pt x="2322" y="643"/>
                  </a:lnTo>
                  <a:cubicBezTo>
                    <a:pt x="2367" y="642"/>
                    <a:pt x="2411" y="642"/>
                    <a:pt x="2456" y="642"/>
                  </a:cubicBezTo>
                  <a:close/>
                  <a:moveTo>
                    <a:pt x="2712" y="1"/>
                  </a:moveTo>
                  <a:cubicBezTo>
                    <a:pt x="2068" y="1"/>
                    <a:pt x="1420" y="81"/>
                    <a:pt x="776" y="253"/>
                  </a:cubicBezTo>
                  <a:cubicBezTo>
                    <a:pt x="497" y="315"/>
                    <a:pt x="0" y="750"/>
                    <a:pt x="528" y="874"/>
                  </a:cubicBezTo>
                  <a:cubicBezTo>
                    <a:pt x="4405" y="1897"/>
                    <a:pt x="4715" y="6581"/>
                    <a:pt x="7755" y="8629"/>
                  </a:cubicBezTo>
                  <a:cubicBezTo>
                    <a:pt x="8573" y="9194"/>
                    <a:pt x="9526" y="9495"/>
                    <a:pt x="10468" y="9495"/>
                  </a:cubicBezTo>
                  <a:cubicBezTo>
                    <a:pt x="11247" y="9495"/>
                    <a:pt x="12019" y="9288"/>
                    <a:pt x="12700" y="8854"/>
                  </a:cubicBezTo>
                  <a:lnTo>
                    <a:pt x="12700" y="8854"/>
                  </a:lnTo>
                  <a:cubicBezTo>
                    <a:pt x="12737" y="8860"/>
                    <a:pt x="12776" y="8863"/>
                    <a:pt x="12816" y="8863"/>
                  </a:cubicBezTo>
                  <a:cubicBezTo>
                    <a:pt x="13184" y="8863"/>
                    <a:pt x="13639" y="8629"/>
                    <a:pt x="13556" y="8380"/>
                  </a:cubicBezTo>
                  <a:lnTo>
                    <a:pt x="13556" y="8380"/>
                  </a:lnTo>
                  <a:lnTo>
                    <a:pt x="13556" y="8411"/>
                  </a:lnTo>
                  <a:cubicBezTo>
                    <a:pt x="11892" y="4266"/>
                    <a:pt x="7399" y="1"/>
                    <a:pt x="27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27"/>
            <p:cNvSpPr/>
            <p:nvPr/>
          </p:nvSpPr>
          <p:spPr>
            <a:xfrm>
              <a:off x="3696300" y="2037575"/>
              <a:ext cx="439150" cy="352000"/>
            </a:xfrm>
            <a:custGeom>
              <a:rect b="b" l="l" r="r" t="t"/>
              <a:pathLst>
                <a:path extrusionOk="0" h="14080" w="17566">
                  <a:moveTo>
                    <a:pt x="16282" y="721"/>
                  </a:moveTo>
                  <a:cubicBezTo>
                    <a:pt x="15226" y="3804"/>
                    <a:pt x="14037" y="6880"/>
                    <a:pt x="11434" y="8974"/>
                  </a:cubicBezTo>
                  <a:cubicBezTo>
                    <a:pt x="8656" y="11208"/>
                    <a:pt x="5163" y="12543"/>
                    <a:pt x="1665" y="13125"/>
                  </a:cubicBezTo>
                  <a:lnTo>
                    <a:pt x="1665" y="13125"/>
                  </a:lnTo>
                  <a:cubicBezTo>
                    <a:pt x="2282" y="9956"/>
                    <a:pt x="4540" y="7608"/>
                    <a:pt x="6936" y="5562"/>
                  </a:cubicBezTo>
                  <a:cubicBezTo>
                    <a:pt x="9812" y="3093"/>
                    <a:pt x="12715" y="1658"/>
                    <a:pt x="16282" y="721"/>
                  </a:cubicBezTo>
                  <a:close/>
                  <a:moveTo>
                    <a:pt x="17223" y="1"/>
                  </a:moveTo>
                  <a:cubicBezTo>
                    <a:pt x="17082" y="1"/>
                    <a:pt x="16935" y="27"/>
                    <a:pt x="16894" y="41"/>
                  </a:cubicBezTo>
                  <a:cubicBezTo>
                    <a:pt x="12861" y="971"/>
                    <a:pt x="9666" y="2367"/>
                    <a:pt x="6502" y="5035"/>
                  </a:cubicBezTo>
                  <a:cubicBezTo>
                    <a:pt x="3847" y="7247"/>
                    <a:pt x="1192" y="9825"/>
                    <a:pt x="538" y="13327"/>
                  </a:cubicBezTo>
                  <a:lnTo>
                    <a:pt x="538" y="13327"/>
                  </a:lnTo>
                  <a:cubicBezTo>
                    <a:pt x="188" y="13483"/>
                    <a:pt x="0" y="13823"/>
                    <a:pt x="458" y="13823"/>
                  </a:cubicBezTo>
                  <a:cubicBezTo>
                    <a:pt x="459" y="13823"/>
                    <a:pt x="459" y="13823"/>
                    <a:pt x="460" y="13823"/>
                  </a:cubicBezTo>
                  <a:lnTo>
                    <a:pt x="460" y="13823"/>
                  </a:lnTo>
                  <a:cubicBezTo>
                    <a:pt x="458" y="13841"/>
                    <a:pt x="456" y="13858"/>
                    <a:pt x="453" y="13875"/>
                  </a:cubicBezTo>
                  <a:cubicBezTo>
                    <a:pt x="429" y="14020"/>
                    <a:pt x="582" y="14080"/>
                    <a:pt x="782" y="14080"/>
                  </a:cubicBezTo>
                  <a:cubicBezTo>
                    <a:pt x="1099" y="14080"/>
                    <a:pt x="1532" y="13929"/>
                    <a:pt x="1570" y="13720"/>
                  </a:cubicBezTo>
                  <a:cubicBezTo>
                    <a:pt x="1572" y="13706"/>
                    <a:pt x="1574" y="13692"/>
                    <a:pt x="1576" y="13677"/>
                  </a:cubicBezTo>
                  <a:lnTo>
                    <a:pt x="1576" y="13677"/>
                  </a:lnTo>
                  <a:cubicBezTo>
                    <a:pt x="5099" y="13110"/>
                    <a:pt x="8447" y="11771"/>
                    <a:pt x="11403" y="9781"/>
                  </a:cubicBezTo>
                  <a:cubicBezTo>
                    <a:pt x="14784" y="7454"/>
                    <a:pt x="16242" y="3980"/>
                    <a:pt x="17514" y="196"/>
                  </a:cubicBezTo>
                  <a:cubicBezTo>
                    <a:pt x="17566" y="41"/>
                    <a:pt x="17398" y="1"/>
                    <a:pt x="1722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27"/>
            <p:cNvSpPr/>
            <p:nvPr/>
          </p:nvSpPr>
          <p:spPr>
            <a:xfrm>
              <a:off x="3363300" y="2187475"/>
              <a:ext cx="369775" cy="331275"/>
            </a:xfrm>
            <a:custGeom>
              <a:rect b="b" l="l" r="r" t="t"/>
              <a:pathLst>
                <a:path extrusionOk="0" h="13251" w="14791">
                  <a:moveTo>
                    <a:pt x="1444" y="822"/>
                  </a:moveTo>
                  <a:lnTo>
                    <a:pt x="1444" y="822"/>
                  </a:lnTo>
                  <a:cubicBezTo>
                    <a:pt x="4081" y="1724"/>
                    <a:pt x="5898" y="5356"/>
                    <a:pt x="7446" y="7290"/>
                  </a:cubicBezTo>
                  <a:cubicBezTo>
                    <a:pt x="8283" y="8314"/>
                    <a:pt x="9524" y="8934"/>
                    <a:pt x="10485" y="9834"/>
                  </a:cubicBezTo>
                  <a:cubicBezTo>
                    <a:pt x="11296" y="10577"/>
                    <a:pt x="12058" y="11370"/>
                    <a:pt x="12771" y="12199"/>
                  </a:cubicBezTo>
                  <a:lnTo>
                    <a:pt x="12771" y="12199"/>
                  </a:lnTo>
                  <a:cubicBezTo>
                    <a:pt x="9753" y="11622"/>
                    <a:pt x="6952" y="10621"/>
                    <a:pt x="5367" y="7662"/>
                  </a:cubicBezTo>
                  <a:cubicBezTo>
                    <a:pt x="4654" y="6359"/>
                    <a:pt x="4220" y="4901"/>
                    <a:pt x="3444" y="3599"/>
                  </a:cubicBezTo>
                  <a:cubicBezTo>
                    <a:pt x="2903" y="2620"/>
                    <a:pt x="1935" y="1813"/>
                    <a:pt x="1444" y="822"/>
                  </a:cubicBezTo>
                  <a:close/>
                  <a:moveTo>
                    <a:pt x="838" y="0"/>
                  </a:moveTo>
                  <a:cubicBezTo>
                    <a:pt x="652" y="0"/>
                    <a:pt x="1" y="156"/>
                    <a:pt x="63" y="466"/>
                  </a:cubicBezTo>
                  <a:cubicBezTo>
                    <a:pt x="435" y="2017"/>
                    <a:pt x="2017" y="3195"/>
                    <a:pt x="2731" y="4622"/>
                  </a:cubicBezTo>
                  <a:cubicBezTo>
                    <a:pt x="3444" y="6080"/>
                    <a:pt x="3940" y="7662"/>
                    <a:pt x="4871" y="8996"/>
                  </a:cubicBezTo>
                  <a:cubicBezTo>
                    <a:pt x="6811" y="11845"/>
                    <a:pt x="10261" y="12562"/>
                    <a:pt x="13457" y="13027"/>
                  </a:cubicBezTo>
                  <a:lnTo>
                    <a:pt x="13457" y="13027"/>
                  </a:lnTo>
                  <a:cubicBezTo>
                    <a:pt x="13490" y="13069"/>
                    <a:pt x="13523" y="13111"/>
                    <a:pt x="13556" y="13153"/>
                  </a:cubicBezTo>
                  <a:cubicBezTo>
                    <a:pt x="13617" y="13221"/>
                    <a:pt x="13727" y="13250"/>
                    <a:pt x="13854" y="13250"/>
                  </a:cubicBezTo>
                  <a:cubicBezTo>
                    <a:pt x="14243" y="13250"/>
                    <a:pt x="14790" y="12976"/>
                    <a:pt x="14580" y="12718"/>
                  </a:cubicBezTo>
                  <a:cubicBezTo>
                    <a:pt x="14567" y="12703"/>
                    <a:pt x="14554" y="12688"/>
                    <a:pt x="14541" y="12672"/>
                  </a:cubicBezTo>
                  <a:lnTo>
                    <a:pt x="14541" y="12672"/>
                  </a:lnTo>
                  <a:cubicBezTo>
                    <a:pt x="14599" y="12581"/>
                    <a:pt x="14566" y="12502"/>
                    <a:pt x="14369" y="12471"/>
                  </a:cubicBezTo>
                  <a:lnTo>
                    <a:pt x="14369" y="12471"/>
                  </a:lnTo>
                  <a:cubicBezTo>
                    <a:pt x="12137" y="9898"/>
                    <a:pt x="9338" y="7978"/>
                    <a:pt x="7383" y="5212"/>
                  </a:cubicBezTo>
                  <a:cubicBezTo>
                    <a:pt x="5926" y="3071"/>
                    <a:pt x="3661" y="156"/>
                    <a:pt x="8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27"/>
            <p:cNvSpPr/>
            <p:nvPr/>
          </p:nvSpPr>
          <p:spPr>
            <a:xfrm>
              <a:off x="3636250" y="2375375"/>
              <a:ext cx="441475" cy="350150"/>
            </a:xfrm>
            <a:custGeom>
              <a:rect b="b" l="l" r="r" t="t"/>
              <a:pathLst>
                <a:path extrusionOk="0" h="14006" w="17659">
                  <a:moveTo>
                    <a:pt x="15262" y="1321"/>
                  </a:moveTo>
                  <a:cubicBezTo>
                    <a:pt x="13611" y="3164"/>
                    <a:pt x="12658" y="5579"/>
                    <a:pt x="10734" y="7250"/>
                  </a:cubicBezTo>
                  <a:cubicBezTo>
                    <a:pt x="8206" y="9405"/>
                    <a:pt x="5289" y="11059"/>
                    <a:pt x="2141" y="12132"/>
                  </a:cubicBezTo>
                  <a:lnTo>
                    <a:pt x="2141" y="12132"/>
                  </a:lnTo>
                  <a:cubicBezTo>
                    <a:pt x="3533" y="9460"/>
                    <a:pt x="5626" y="7733"/>
                    <a:pt x="8098" y="5761"/>
                  </a:cubicBezTo>
                  <a:cubicBezTo>
                    <a:pt x="9401" y="4706"/>
                    <a:pt x="10455" y="3465"/>
                    <a:pt x="11975" y="2659"/>
                  </a:cubicBezTo>
                  <a:cubicBezTo>
                    <a:pt x="13032" y="2140"/>
                    <a:pt x="14131" y="1691"/>
                    <a:pt x="15262" y="1321"/>
                  </a:cubicBezTo>
                  <a:close/>
                  <a:moveTo>
                    <a:pt x="16910" y="0"/>
                  </a:moveTo>
                  <a:cubicBezTo>
                    <a:pt x="16857" y="0"/>
                    <a:pt x="16804" y="7"/>
                    <a:pt x="16752" y="22"/>
                  </a:cubicBezTo>
                  <a:cubicBezTo>
                    <a:pt x="14922" y="487"/>
                    <a:pt x="13154" y="1139"/>
                    <a:pt x="11448" y="1976"/>
                  </a:cubicBezTo>
                  <a:cubicBezTo>
                    <a:pt x="9835" y="2814"/>
                    <a:pt x="8749" y="4117"/>
                    <a:pt x="7353" y="5233"/>
                  </a:cubicBezTo>
                  <a:cubicBezTo>
                    <a:pt x="4562" y="7460"/>
                    <a:pt x="2258" y="9354"/>
                    <a:pt x="813" y="12545"/>
                  </a:cubicBezTo>
                  <a:lnTo>
                    <a:pt x="813" y="12545"/>
                  </a:lnTo>
                  <a:cubicBezTo>
                    <a:pt x="729" y="12569"/>
                    <a:pt x="645" y="12593"/>
                    <a:pt x="560" y="12616"/>
                  </a:cubicBezTo>
                  <a:cubicBezTo>
                    <a:pt x="0" y="12769"/>
                    <a:pt x="46" y="13318"/>
                    <a:pt x="457" y="13407"/>
                  </a:cubicBezTo>
                  <a:lnTo>
                    <a:pt x="457" y="13407"/>
                  </a:lnTo>
                  <a:cubicBezTo>
                    <a:pt x="439" y="13454"/>
                    <a:pt x="422" y="13500"/>
                    <a:pt x="405" y="13546"/>
                  </a:cubicBezTo>
                  <a:cubicBezTo>
                    <a:pt x="274" y="13859"/>
                    <a:pt x="534" y="14005"/>
                    <a:pt x="830" y="14005"/>
                  </a:cubicBezTo>
                  <a:cubicBezTo>
                    <a:pt x="1094" y="14005"/>
                    <a:pt x="1387" y="13889"/>
                    <a:pt x="1460" y="13671"/>
                  </a:cubicBezTo>
                  <a:cubicBezTo>
                    <a:pt x="1528" y="13486"/>
                    <a:pt x="1599" y="13306"/>
                    <a:pt x="1673" y="13129"/>
                  </a:cubicBezTo>
                  <a:lnTo>
                    <a:pt x="1673" y="13129"/>
                  </a:lnTo>
                  <a:cubicBezTo>
                    <a:pt x="4843" y="12144"/>
                    <a:pt x="7820" y="10597"/>
                    <a:pt x="10486" y="8583"/>
                  </a:cubicBezTo>
                  <a:cubicBezTo>
                    <a:pt x="11758" y="7653"/>
                    <a:pt x="12875" y="6505"/>
                    <a:pt x="13805" y="5233"/>
                  </a:cubicBezTo>
                  <a:cubicBezTo>
                    <a:pt x="14891" y="3620"/>
                    <a:pt x="15666" y="1852"/>
                    <a:pt x="17248" y="673"/>
                  </a:cubicBezTo>
                  <a:cubicBezTo>
                    <a:pt x="17658" y="373"/>
                    <a:pt x="17298" y="0"/>
                    <a:pt x="169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27"/>
            <p:cNvSpPr/>
            <p:nvPr/>
          </p:nvSpPr>
          <p:spPr>
            <a:xfrm>
              <a:off x="3266925" y="2664000"/>
              <a:ext cx="420475" cy="134025"/>
            </a:xfrm>
            <a:custGeom>
              <a:rect b="b" l="l" r="r" t="t"/>
              <a:pathLst>
                <a:path extrusionOk="0" h="5361" w="16819">
                  <a:moveTo>
                    <a:pt x="5575" y="864"/>
                  </a:moveTo>
                  <a:cubicBezTo>
                    <a:pt x="6716" y="864"/>
                    <a:pt x="7829" y="1317"/>
                    <a:pt x="8912" y="1784"/>
                  </a:cubicBezTo>
                  <a:cubicBezTo>
                    <a:pt x="10546" y="2442"/>
                    <a:pt x="11816" y="2577"/>
                    <a:pt x="13260" y="2577"/>
                  </a:cubicBezTo>
                  <a:cubicBezTo>
                    <a:pt x="13681" y="2577"/>
                    <a:pt x="14116" y="2566"/>
                    <a:pt x="14579" y="2552"/>
                  </a:cubicBezTo>
                  <a:lnTo>
                    <a:pt x="14579" y="2552"/>
                  </a:lnTo>
                  <a:cubicBezTo>
                    <a:pt x="13415" y="3879"/>
                    <a:pt x="11916" y="4239"/>
                    <a:pt x="10268" y="4239"/>
                  </a:cubicBezTo>
                  <a:cubicBezTo>
                    <a:pt x="8317" y="4239"/>
                    <a:pt x="6157" y="3735"/>
                    <a:pt x="4094" y="3735"/>
                  </a:cubicBezTo>
                  <a:cubicBezTo>
                    <a:pt x="3154" y="3735"/>
                    <a:pt x="2234" y="3840"/>
                    <a:pt x="1363" y="4144"/>
                  </a:cubicBezTo>
                  <a:lnTo>
                    <a:pt x="1363" y="4144"/>
                  </a:lnTo>
                  <a:cubicBezTo>
                    <a:pt x="1778" y="2852"/>
                    <a:pt x="2725" y="1770"/>
                    <a:pt x="3980" y="1195"/>
                  </a:cubicBezTo>
                  <a:cubicBezTo>
                    <a:pt x="4518" y="960"/>
                    <a:pt x="5049" y="864"/>
                    <a:pt x="5575" y="864"/>
                  </a:cubicBezTo>
                  <a:close/>
                  <a:moveTo>
                    <a:pt x="5845" y="1"/>
                  </a:moveTo>
                  <a:cubicBezTo>
                    <a:pt x="5619" y="1"/>
                    <a:pt x="5391" y="16"/>
                    <a:pt x="5159" y="47"/>
                  </a:cubicBezTo>
                  <a:cubicBezTo>
                    <a:pt x="2584" y="419"/>
                    <a:pt x="506" y="2405"/>
                    <a:pt x="40" y="4979"/>
                  </a:cubicBezTo>
                  <a:cubicBezTo>
                    <a:pt x="0" y="5262"/>
                    <a:pt x="263" y="5361"/>
                    <a:pt x="519" y="5361"/>
                  </a:cubicBezTo>
                  <a:cubicBezTo>
                    <a:pt x="656" y="5361"/>
                    <a:pt x="792" y="5333"/>
                    <a:pt x="878" y="5289"/>
                  </a:cubicBezTo>
                  <a:cubicBezTo>
                    <a:pt x="1922" y="4681"/>
                    <a:pt x="3019" y="4484"/>
                    <a:pt x="4143" y="4484"/>
                  </a:cubicBezTo>
                  <a:cubicBezTo>
                    <a:pt x="6225" y="4484"/>
                    <a:pt x="8401" y="5162"/>
                    <a:pt x="10503" y="5162"/>
                  </a:cubicBezTo>
                  <a:cubicBezTo>
                    <a:pt x="10739" y="5162"/>
                    <a:pt x="10974" y="5153"/>
                    <a:pt x="11207" y="5134"/>
                  </a:cubicBezTo>
                  <a:cubicBezTo>
                    <a:pt x="13844" y="4917"/>
                    <a:pt x="15581" y="3459"/>
                    <a:pt x="16667" y="1133"/>
                  </a:cubicBezTo>
                  <a:cubicBezTo>
                    <a:pt x="16819" y="812"/>
                    <a:pt x="16548" y="657"/>
                    <a:pt x="16235" y="657"/>
                  </a:cubicBezTo>
                  <a:cubicBezTo>
                    <a:pt x="15972" y="657"/>
                    <a:pt x="15680" y="766"/>
                    <a:pt x="15581" y="978"/>
                  </a:cubicBezTo>
                  <a:cubicBezTo>
                    <a:pt x="15459" y="1239"/>
                    <a:pt x="15330" y="1481"/>
                    <a:pt x="15196" y="1704"/>
                  </a:cubicBezTo>
                  <a:lnTo>
                    <a:pt x="15196" y="1704"/>
                  </a:lnTo>
                  <a:cubicBezTo>
                    <a:pt x="14478" y="1741"/>
                    <a:pt x="13781" y="1828"/>
                    <a:pt x="13082" y="1828"/>
                  </a:cubicBezTo>
                  <a:cubicBezTo>
                    <a:pt x="12748" y="1828"/>
                    <a:pt x="12413" y="1808"/>
                    <a:pt x="12076" y="1753"/>
                  </a:cubicBezTo>
                  <a:cubicBezTo>
                    <a:pt x="10990" y="1567"/>
                    <a:pt x="9967" y="1226"/>
                    <a:pt x="9005" y="761"/>
                  </a:cubicBezTo>
                  <a:cubicBezTo>
                    <a:pt x="7975" y="349"/>
                    <a:pt x="6946" y="1"/>
                    <a:pt x="58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27"/>
            <p:cNvSpPr/>
            <p:nvPr/>
          </p:nvSpPr>
          <p:spPr>
            <a:xfrm>
              <a:off x="3501350" y="2560000"/>
              <a:ext cx="177875" cy="161425"/>
            </a:xfrm>
            <a:custGeom>
              <a:rect b="b" l="l" r="r" t="t"/>
              <a:pathLst>
                <a:path extrusionOk="0" h="6457" w="7115">
                  <a:moveTo>
                    <a:pt x="1384" y="727"/>
                  </a:moveTo>
                  <a:lnTo>
                    <a:pt x="1384" y="727"/>
                  </a:lnTo>
                  <a:cubicBezTo>
                    <a:pt x="2153" y="1115"/>
                    <a:pt x="3566" y="2717"/>
                    <a:pt x="3847" y="2997"/>
                  </a:cubicBezTo>
                  <a:cubicBezTo>
                    <a:pt x="4381" y="3630"/>
                    <a:pt x="4852" y="4301"/>
                    <a:pt x="5260" y="5010"/>
                  </a:cubicBezTo>
                  <a:lnTo>
                    <a:pt x="5260" y="5010"/>
                  </a:lnTo>
                  <a:cubicBezTo>
                    <a:pt x="3423" y="4440"/>
                    <a:pt x="2175" y="2477"/>
                    <a:pt x="1384" y="727"/>
                  </a:cubicBezTo>
                  <a:close/>
                  <a:moveTo>
                    <a:pt x="1252" y="1"/>
                  </a:moveTo>
                  <a:cubicBezTo>
                    <a:pt x="935" y="1"/>
                    <a:pt x="611" y="89"/>
                    <a:pt x="279" y="299"/>
                  </a:cubicBezTo>
                  <a:cubicBezTo>
                    <a:pt x="186" y="361"/>
                    <a:pt x="0" y="485"/>
                    <a:pt x="62" y="640"/>
                  </a:cubicBezTo>
                  <a:cubicBezTo>
                    <a:pt x="1153" y="3136"/>
                    <a:pt x="2880" y="5579"/>
                    <a:pt x="5685" y="5809"/>
                  </a:cubicBezTo>
                  <a:lnTo>
                    <a:pt x="5685" y="5809"/>
                  </a:lnTo>
                  <a:cubicBezTo>
                    <a:pt x="5757" y="5956"/>
                    <a:pt x="5827" y="6105"/>
                    <a:pt x="5894" y="6255"/>
                  </a:cubicBezTo>
                  <a:cubicBezTo>
                    <a:pt x="5955" y="6398"/>
                    <a:pt x="6115" y="6457"/>
                    <a:pt x="6295" y="6457"/>
                  </a:cubicBezTo>
                  <a:cubicBezTo>
                    <a:pt x="6662" y="6457"/>
                    <a:pt x="7115" y="6214"/>
                    <a:pt x="7011" y="5944"/>
                  </a:cubicBezTo>
                  <a:cubicBezTo>
                    <a:pt x="6962" y="5835"/>
                    <a:pt x="6912" y="5727"/>
                    <a:pt x="6861" y="5619"/>
                  </a:cubicBezTo>
                  <a:lnTo>
                    <a:pt x="6861" y="5619"/>
                  </a:lnTo>
                  <a:cubicBezTo>
                    <a:pt x="7050" y="5425"/>
                    <a:pt x="7032" y="5160"/>
                    <a:pt x="6620" y="5138"/>
                  </a:cubicBezTo>
                  <a:lnTo>
                    <a:pt x="6620" y="5138"/>
                  </a:lnTo>
                  <a:cubicBezTo>
                    <a:pt x="5877" y="3718"/>
                    <a:pt x="4894" y="2426"/>
                    <a:pt x="3692" y="1353"/>
                  </a:cubicBezTo>
                  <a:cubicBezTo>
                    <a:pt x="2980" y="711"/>
                    <a:pt x="2150" y="1"/>
                    <a:pt x="12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27"/>
            <p:cNvSpPr/>
            <p:nvPr/>
          </p:nvSpPr>
          <p:spPr>
            <a:xfrm>
              <a:off x="3631300" y="2657975"/>
              <a:ext cx="311325" cy="64150"/>
            </a:xfrm>
            <a:custGeom>
              <a:rect b="b" l="l" r="r" t="t"/>
              <a:pathLst>
                <a:path extrusionOk="0" h="2566" w="12453">
                  <a:moveTo>
                    <a:pt x="7387" y="764"/>
                  </a:moveTo>
                  <a:cubicBezTo>
                    <a:pt x="8503" y="764"/>
                    <a:pt x="9620" y="904"/>
                    <a:pt x="10712" y="1187"/>
                  </a:cubicBezTo>
                  <a:lnTo>
                    <a:pt x="10712" y="1187"/>
                  </a:lnTo>
                  <a:cubicBezTo>
                    <a:pt x="9648" y="1660"/>
                    <a:pt x="8524" y="1826"/>
                    <a:pt x="7379" y="1826"/>
                  </a:cubicBezTo>
                  <a:cubicBezTo>
                    <a:pt x="6052" y="1826"/>
                    <a:pt x="4696" y="1604"/>
                    <a:pt x="3366" y="1380"/>
                  </a:cubicBezTo>
                  <a:lnTo>
                    <a:pt x="3366" y="1380"/>
                  </a:lnTo>
                  <a:cubicBezTo>
                    <a:pt x="4669" y="972"/>
                    <a:pt x="6027" y="764"/>
                    <a:pt x="7387" y="764"/>
                  </a:cubicBezTo>
                  <a:close/>
                  <a:moveTo>
                    <a:pt x="7634" y="0"/>
                  </a:moveTo>
                  <a:cubicBezTo>
                    <a:pt x="5670" y="0"/>
                    <a:pt x="3718" y="385"/>
                    <a:pt x="1895" y="1141"/>
                  </a:cubicBezTo>
                  <a:lnTo>
                    <a:pt x="1895" y="1141"/>
                  </a:lnTo>
                  <a:cubicBezTo>
                    <a:pt x="1628" y="1101"/>
                    <a:pt x="1362" y="1064"/>
                    <a:pt x="1099" y="1033"/>
                  </a:cubicBezTo>
                  <a:cubicBezTo>
                    <a:pt x="1078" y="1030"/>
                    <a:pt x="1057" y="1029"/>
                    <a:pt x="1036" y="1029"/>
                  </a:cubicBezTo>
                  <a:cubicBezTo>
                    <a:pt x="544" y="1029"/>
                    <a:pt x="0" y="1661"/>
                    <a:pt x="608" y="1794"/>
                  </a:cubicBezTo>
                  <a:lnTo>
                    <a:pt x="608" y="1794"/>
                  </a:lnTo>
                  <a:cubicBezTo>
                    <a:pt x="396" y="2036"/>
                    <a:pt x="649" y="2290"/>
                    <a:pt x="990" y="2290"/>
                  </a:cubicBezTo>
                  <a:cubicBezTo>
                    <a:pt x="1094" y="2290"/>
                    <a:pt x="1206" y="2266"/>
                    <a:pt x="1316" y="2211"/>
                  </a:cubicBezTo>
                  <a:cubicBezTo>
                    <a:pt x="1490" y="2124"/>
                    <a:pt x="1664" y="2040"/>
                    <a:pt x="1841" y="1961"/>
                  </a:cubicBezTo>
                  <a:lnTo>
                    <a:pt x="1841" y="1961"/>
                  </a:lnTo>
                  <a:cubicBezTo>
                    <a:pt x="3668" y="2226"/>
                    <a:pt x="5483" y="2566"/>
                    <a:pt x="7261" y="2566"/>
                  </a:cubicBezTo>
                  <a:cubicBezTo>
                    <a:pt x="8938" y="2566"/>
                    <a:pt x="10582" y="2264"/>
                    <a:pt x="12173" y="1312"/>
                  </a:cubicBezTo>
                  <a:cubicBezTo>
                    <a:pt x="12452" y="1188"/>
                    <a:pt x="12421" y="785"/>
                    <a:pt x="12142" y="691"/>
                  </a:cubicBezTo>
                  <a:cubicBezTo>
                    <a:pt x="10669" y="229"/>
                    <a:pt x="9148" y="0"/>
                    <a:pt x="76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27"/>
            <p:cNvSpPr/>
            <p:nvPr/>
          </p:nvSpPr>
          <p:spPr>
            <a:xfrm>
              <a:off x="3596925" y="2760425"/>
              <a:ext cx="204875" cy="192375"/>
            </a:xfrm>
            <a:custGeom>
              <a:rect b="b" l="l" r="r" t="t"/>
              <a:pathLst>
                <a:path extrusionOk="0" h="7695" w="8195">
                  <a:moveTo>
                    <a:pt x="6571" y="951"/>
                  </a:moveTo>
                  <a:lnTo>
                    <a:pt x="6571" y="951"/>
                  </a:lnTo>
                  <a:cubicBezTo>
                    <a:pt x="5247" y="3030"/>
                    <a:pt x="3798" y="5093"/>
                    <a:pt x="1727" y="6424"/>
                  </a:cubicBezTo>
                  <a:lnTo>
                    <a:pt x="1727" y="6424"/>
                  </a:lnTo>
                  <a:cubicBezTo>
                    <a:pt x="2612" y="4215"/>
                    <a:pt x="4386" y="1771"/>
                    <a:pt x="6571" y="951"/>
                  </a:cubicBezTo>
                  <a:close/>
                  <a:moveTo>
                    <a:pt x="7631" y="1"/>
                  </a:moveTo>
                  <a:cubicBezTo>
                    <a:pt x="7607" y="1"/>
                    <a:pt x="7583" y="3"/>
                    <a:pt x="7561" y="6"/>
                  </a:cubicBezTo>
                  <a:cubicBezTo>
                    <a:pt x="4075" y="582"/>
                    <a:pt x="1419" y="3913"/>
                    <a:pt x="373" y="7162"/>
                  </a:cubicBezTo>
                  <a:lnTo>
                    <a:pt x="373" y="7162"/>
                  </a:lnTo>
                  <a:cubicBezTo>
                    <a:pt x="1" y="7419"/>
                    <a:pt x="285" y="7695"/>
                    <a:pt x="675" y="7695"/>
                  </a:cubicBezTo>
                  <a:cubicBezTo>
                    <a:pt x="775" y="7695"/>
                    <a:pt x="881" y="7677"/>
                    <a:pt x="985" y="7636"/>
                  </a:cubicBezTo>
                  <a:cubicBezTo>
                    <a:pt x="4180" y="6178"/>
                    <a:pt x="6197" y="3294"/>
                    <a:pt x="8027" y="409"/>
                  </a:cubicBezTo>
                  <a:cubicBezTo>
                    <a:pt x="8194" y="129"/>
                    <a:pt x="7858" y="1"/>
                    <a:pt x="76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27"/>
            <p:cNvSpPr/>
            <p:nvPr/>
          </p:nvSpPr>
          <p:spPr>
            <a:xfrm>
              <a:off x="3388900" y="2884800"/>
              <a:ext cx="251650" cy="86400"/>
            </a:xfrm>
            <a:custGeom>
              <a:rect b="b" l="l" r="r" t="t"/>
              <a:pathLst>
                <a:path extrusionOk="0" h="3456" w="10066">
                  <a:moveTo>
                    <a:pt x="3492" y="565"/>
                  </a:moveTo>
                  <a:cubicBezTo>
                    <a:pt x="5349" y="565"/>
                    <a:pt x="7136" y="945"/>
                    <a:pt x="8517" y="2362"/>
                  </a:cubicBezTo>
                  <a:lnTo>
                    <a:pt x="8517" y="2362"/>
                  </a:lnTo>
                  <a:cubicBezTo>
                    <a:pt x="8038" y="2772"/>
                    <a:pt x="7459" y="2939"/>
                    <a:pt x="6837" y="2939"/>
                  </a:cubicBezTo>
                  <a:cubicBezTo>
                    <a:pt x="5085" y="2939"/>
                    <a:pt x="2983" y="1617"/>
                    <a:pt x="1741" y="656"/>
                  </a:cubicBezTo>
                  <a:lnTo>
                    <a:pt x="1741" y="656"/>
                  </a:lnTo>
                  <a:cubicBezTo>
                    <a:pt x="2325" y="602"/>
                    <a:pt x="2911" y="565"/>
                    <a:pt x="3492" y="565"/>
                  </a:cubicBezTo>
                  <a:close/>
                  <a:moveTo>
                    <a:pt x="4097" y="1"/>
                  </a:moveTo>
                  <a:cubicBezTo>
                    <a:pt x="3013" y="1"/>
                    <a:pt x="1913" y="118"/>
                    <a:pt x="869" y="242"/>
                  </a:cubicBezTo>
                  <a:cubicBezTo>
                    <a:pt x="776" y="242"/>
                    <a:pt x="1" y="521"/>
                    <a:pt x="249" y="707"/>
                  </a:cubicBezTo>
                  <a:cubicBezTo>
                    <a:pt x="1821" y="2014"/>
                    <a:pt x="4349" y="3456"/>
                    <a:pt x="6627" y="3456"/>
                  </a:cubicBezTo>
                  <a:cubicBezTo>
                    <a:pt x="7464" y="3456"/>
                    <a:pt x="8267" y="3261"/>
                    <a:pt x="8977" y="2794"/>
                  </a:cubicBezTo>
                  <a:lnTo>
                    <a:pt x="8977" y="2794"/>
                  </a:lnTo>
                  <a:cubicBezTo>
                    <a:pt x="9006" y="2798"/>
                    <a:pt x="9037" y="2801"/>
                    <a:pt x="9070" y="2801"/>
                  </a:cubicBezTo>
                  <a:cubicBezTo>
                    <a:pt x="9440" y="2801"/>
                    <a:pt x="10065" y="2507"/>
                    <a:pt x="9896" y="2289"/>
                  </a:cubicBezTo>
                  <a:lnTo>
                    <a:pt x="9865" y="2289"/>
                  </a:lnTo>
                  <a:cubicBezTo>
                    <a:pt x="9824" y="2239"/>
                    <a:pt x="9782" y="2190"/>
                    <a:pt x="9740" y="2141"/>
                  </a:cubicBezTo>
                  <a:lnTo>
                    <a:pt x="9740" y="2141"/>
                  </a:lnTo>
                  <a:cubicBezTo>
                    <a:pt x="9761" y="2119"/>
                    <a:pt x="9782" y="2095"/>
                    <a:pt x="9803" y="2072"/>
                  </a:cubicBezTo>
                  <a:cubicBezTo>
                    <a:pt x="9923" y="1939"/>
                    <a:pt x="9791" y="1886"/>
                    <a:pt x="9584" y="1886"/>
                  </a:cubicBezTo>
                  <a:cubicBezTo>
                    <a:pt x="9559" y="1886"/>
                    <a:pt x="9532" y="1886"/>
                    <a:pt x="9506" y="1888"/>
                  </a:cubicBezTo>
                  <a:lnTo>
                    <a:pt x="9506" y="1888"/>
                  </a:lnTo>
                  <a:cubicBezTo>
                    <a:pt x="8047" y="399"/>
                    <a:pt x="6097" y="1"/>
                    <a:pt x="409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27"/>
            <p:cNvSpPr/>
            <p:nvPr/>
          </p:nvSpPr>
          <p:spPr>
            <a:xfrm>
              <a:off x="3060100" y="2488550"/>
              <a:ext cx="300900" cy="466975"/>
            </a:xfrm>
            <a:custGeom>
              <a:rect b="b" l="l" r="r" t="t"/>
              <a:pathLst>
                <a:path extrusionOk="0" h="18679" w="12036">
                  <a:moveTo>
                    <a:pt x="2705" y="2356"/>
                  </a:moveTo>
                  <a:cubicBezTo>
                    <a:pt x="3562" y="4879"/>
                    <a:pt x="4619" y="7489"/>
                    <a:pt x="6049" y="9609"/>
                  </a:cubicBezTo>
                  <a:cubicBezTo>
                    <a:pt x="7811" y="12222"/>
                    <a:pt x="10657" y="14391"/>
                    <a:pt x="10561" y="17746"/>
                  </a:cubicBezTo>
                  <a:lnTo>
                    <a:pt x="10561" y="17746"/>
                  </a:lnTo>
                  <a:cubicBezTo>
                    <a:pt x="7835" y="16142"/>
                    <a:pt x="4428" y="14109"/>
                    <a:pt x="2854" y="11439"/>
                  </a:cubicBezTo>
                  <a:cubicBezTo>
                    <a:pt x="2017" y="9981"/>
                    <a:pt x="2110" y="8306"/>
                    <a:pt x="2203" y="6662"/>
                  </a:cubicBezTo>
                  <a:cubicBezTo>
                    <a:pt x="2264" y="5224"/>
                    <a:pt x="2435" y="3785"/>
                    <a:pt x="2705" y="2356"/>
                  </a:cubicBezTo>
                  <a:close/>
                  <a:moveTo>
                    <a:pt x="2930" y="1"/>
                  </a:moveTo>
                  <a:cubicBezTo>
                    <a:pt x="2611" y="1"/>
                    <a:pt x="2122" y="190"/>
                    <a:pt x="2079" y="365"/>
                  </a:cubicBezTo>
                  <a:cubicBezTo>
                    <a:pt x="1303" y="3560"/>
                    <a:pt x="0" y="8678"/>
                    <a:pt x="1768" y="11718"/>
                  </a:cubicBezTo>
                  <a:cubicBezTo>
                    <a:pt x="3506" y="14789"/>
                    <a:pt x="7445" y="16898"/>
                    <a:pt x="10330" y="18635"/>
                  </a:cubicBezTo>
                  <a:cubicBezTo>
                    <a:pt x="10375" y="18666"/>
                    <a:pt x="10439" y="18679"/>
                    <a:pt x="10513" y="18679"/>
                  </a:cubicBezTo>
                  <a:cubicBezTo>
                    <a:pt x="10778" y="18679"/>
                    <a:pt x="11173" y="18512"/>
                    <a:pt x="11335" y="18376"/>
                  </a:cubicBezTo>
                  <a:lnTo>
                    <a:pt x="11335" y="18376"/>
                  </a:lnTo>
                  <a:cubicBezTo>
                    <a:pt x="11498" y="18314"/>
                    <a:pt x="11622" y="18230"/>
                    <a:pt x="11633" y="18139"/>
                  </a:cubicBezTo>
                  <a:cubicBezTo>
                    <a:pt x="12036" y="14851"/>
                    <a:pt x="9802" y="12711"/>
                    <a:pt x="7941" y="10322"/>
                  </a:cubicBezTo>
                  <a:cubicBezTo>
                    <a:pt x="5646" y="7437"/>
                    <a:pt x="4281" y="3591"/>
                    <a:pt x="3195" y="117"/>
                  </a:cubicBezTo>
                  <a:cubicBezTo>
                    <a:pt x="3168" y="34"/>
                    <a:pt x="3064" y="1"/>
                    <a:pt x="2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27"/>
            <p:cNvSpPr/>
            <p:nvPr/>
          </p:nvSpPr>
          <p:spPr>
            <a:xfrm>
              <a:off x="3026750" y="2889000"/>
              <a:ext cx="333600" cy="115875"/>
            </a:xfrm>
            <a:custGeom>
              <a:rect b="b" l="l" r="r" t="t"/>
              <a:pathLst>
                <a:path extrusionOk="0" h="4635" w="13344">
                  <a:moveTo>
                    <a:pt x="6896" y="830"/>
                  </a:moveTo>
                  <a:cubicBezTo>
                    <a:pt x="8651" y="830"/>
                    <a:pt x="10331" y="1198"/>
                    <a:pt x="11446" y="2216"/>
                  </a:cubicBezTo>
                  <a:lnTo>
                    <a:pt x="11446" y="2216"/>
                  </a:lnTo>
                  <a:cubicBezTo>
                    <a:pt x="10103" y="3070"/>
                    <a:pt x="8769" y="3754"/>
                    <a:pt x="7270" y="3754"/>
                  </a:cubicBezTo>
                  <a:cubicBezTo>
                    <a:pt x="6723" y="3754"/>
                    <a:pt x="6153" y="3663"/>
                    <a:pt x="5553" y="3455"/>
                  </a:cubicBezTo>
                  <a:cubicBezTo>
                    <a:pt x="4276" y="2995"/>
                    <a:pt x="3019" y="2325"/>
                    <a:pt x="1784" y="1687"/>
                  </a:cubicBezTo>
                  <a:lnTo>
                    <a:pt x="1784" y="1687"/>
                  </a:lnTo>
                  <a:cubicBezTo>
                    <a:pt x="3214" y="1217"/>
                    <a:pt x="5095" y="830"/>
                    <a:pt x="6896" y="830"/>
                  </a:cubicBezTo>
                  <a:close/>
                  <a:moveTo>
                    <a:pt x="7205" y="0"/>
                  </a:moveTo>
                  <a:cubicBezTo>
                    <a:pt x="4739" y="0"/>
                    <a:pt x="2141" y="657"/>
                    <a:pt x="435" y="1346"/>
                  </a:cubicBezTo>
                  <a:cubicBezTo>
                    <a:pt x="94" y="1470"/>
                    <a:pt x="0" y="1873"/>
                    <a:pt x="373" y="2028"/>
                  </a:cubicBezTo>
                  <a:cubicBezTo>
                    <a:pt x="2420" y="3052"/>
                    <a:pt x="4715" y="4603"/>
                    <a:pt x="7073" y="4634"/>
                  </a:cubicBezTo>
                  <a:cubicBezTo>
                    <a:pt x="7101" y="4634"/>
                    <a:pt x="7129" y="4634"/>
                    <a:pt x="7158" y="4634"/>
                  </a:cubicBezTo>
                  <a:cubicBezTo>
                    <a:pt x="8945" y="4634"/>
                    <a:pt x="10525" y="3791"/>
                    <a:pt x="11999" y="2843"/>
                  </a:cubicBezTo>
                  <a:lnTo>
                    <a:pt x="11999" y="2843"/>
                  </a:lnTo>
                  <a:cubicBezTo>
                    <a:pt x="12033" y="2891"/>
                    <a:pt x="12066" y="2940"/>
                    <a:pt x="12098" y="2990"/>
                  </a:cubicBezTo>
                  <a:cubicBezTo>
                    <a:pt x="12169" y="3105"/>
                    <a:pt x="12309" y="3154"/>
                    <a:pt x="12465" y="3154"/>
                  </a:cubicBezTo>
                  <a:cubicBezTo>
                    <a:pt x="12853" y="3154"/>
                    <a:pt x="13343" y="2848"/>
                    <a:pt x="13122" y="2493"/>
                  </a:cubicBezTo>
                  <a:cubicBezTo>
                    <a:pt x="13035" y="2359"/>
                    <a:pt x="12943" y="2232"/>
                    <a:pt x="12846" y="2110"/>
                  </a:cubicBezTo>
                  <a:lnTo>
                    <a:pt x="12846" y="2110"/>
                  </a:lnTo>
                  <a:cubicBezTo>
                    <a:pt x="12831" y="2038"/>
                    <a:pt x="12773" y="1974"/>
                    <a:pt x="12689" y="1925"/>
                  </a:cubicBezTo>
                  <a:lnTo>
                    <a:pt x="12689" y="1925"/>
                  </a:lnTo>
                  <a:cubicBezTo>
                    <a:pt x="11418" y="502"/>
                    <a:pt x="9362" y="0"/>
                    <a:pt x="720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27"/>
            <p:cNvSpPr/>
            <p:nvPr/>
          </p:nvSpPr>
          <p:spPr>
            <a:xfrm>
              <a:off x="3103525" y="3018500"/>
              <a:ext cx="382200" cy="152775"/>
            </a:xfrm>
            <a:custGeom>
              <a:rect b="b" l="l" r="r" t="t"/>
              <a:pathLst>
                <a:path extrusionOk="0" h="6111" w="15288">
                  <a:moveTo>
                    <a:pt x="11629" y="670"/>
                  </a:moveTo>
                  <a:cubicBezTo>
                    <a:pt x="12392" y="670"/>
                    <a:pt x="13146" y="896"/>
                    <a:pt x="13866" y="1470"/>
                  </a:cubicBezTo>
                  <a:cubicBezTo>
                    <a:pt x="13910" y="1505"/>
                    <a:pt x="13969" y="1527"/>
                    <a:pt x="14038" y="1537"/>
                  </a:cubicBezTo>
                  <a:lnTo>
                    <a:pt x="14038" y="1537"/>
                  </a:lnTo>
                  <a:cubicBezTo>
                    <a:pt x="13228" y="4218"/>
                    <a:pt x="10107" y="4686"/>
                    <a:pt x="7631" y="5099"/>
                  </a:cubicBezTo>
                  <a:cubicBezTo>
                    <a:pt x="5965" y="5354"/>
                    <a:pt x="4299" y="5487"/>
                    <a:pt x="2620" y="5487"/>
                  </a:cubicBezTo>
                  <a:cubicBezTo>
                    <a:pt x="2365" y="5487"/>
                    <a:pt x="2111" y="5484"/>
                    <a:pt x="1855" y="5478"/>
                  </a:cubicBezTo>
                  <a:lnTo>
                    <a:pt x="1855" y="5478"/>
                  </a:lnTo>
                  <a:lnTo>
                    <a:pt x="6359" y="2897"/>
                  </a:lnTo>
                  <a:cubicBezTo>
                    <a:pt x="7915" y="1977"/>
                    <a:pt x="9795" y="670"/>
                    <a:pt x="11629" y="670"/>
                  </a:cubicBezTo>
                  <a:close/>
                  <a:moveTo>
                    <a:pt x="11930" y="1"/>
                  </a:moveTo>
                  <a:cubicBezTo>
                    <a:pt x="11077" y="1"/>
                    <a:pt x="10207" y="204"/>
                    <a:pt x="9368" y="539"/>
                  </a:cubicBezTo>
                  <a:cubicBezTo>
                    <a:pt x="6204" y="1811"/>
                    <a:pt x="3257" y="3889"/>
                    <a:pt x="342" y="5595"/>
                  </a:cubicBezTo>
                  <a:cubicBezTo>
                    <a:pt x="0" y="5782"/>
                    <a:pt x="124" y="6061"/>
                    <a:pt x="466" y="6061"/>
                  </a:cubicBezTo>
                  <a:cubicBezTo>
                    <a:pt x="1069" y="6094"/>
                    <a:pt x="1671" y="6110"/>
                    <a:pt x="2271" y="6110"/>
                  </a:cubicBezTo>
                  <a:cubicBezTo>
                    <a:pt x="5039" y="6110"/>
                    <a:pt x="7778" y="5762"/>
                    <a:pt x="10454" y="5099"/>
                  </a:cubicBezTo>
                  <a:cubicBezTo>
                    <a:pt x="12780" y="4510"/>
                    <a:pt x="14766" y="3517"/>
                    <a:pt x="15262" y="974"/>
                  </a:cubicBezTo>
                  <a:cubicBezTo>
                    <a:pt x="15287" y="796"/>
                    <a:pt x="15116" y="722"/>
                    <a:pt x="14900" y="722"/>
                  </a:cubicBezTo>
                  <a:cubicBezTo>
                    <a:pt x="14787" y="722"/>
                    <a:pt x="14660" y="743"/>
                    <a:pt x="14544" y="780"/>
                  </a:cubicBezTo>
                  <a:lnTo>
                    <a:pt x="14544" y="780"/>
                  </a:lnTo>
                  <a:cubicBezTo>
                    <a:pt x="13731" y="232"/>
                    <a:pt x="12840" y="1"/>
                    <a:pt x="11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27"/>
            <p:cNvSpPr/>
            <p:nvPr/>
          </p:nvSpPr>
          <p:spPr>
            <a:xfrm>
              <a:off x="3296100" y="3087275"/>
              <a:ext cx="216125" cy="333150"/>
            </a:xfrm>
            <a:custGeom>
              <a:rect b="b" l="l" r="r" t="t"/>
              <a:pathLst>
                <a:path extrusionOk="0" h="13326" w="8645">
                  <a:moveTo>
                    <a:pt x="5528" y="890"/>
                  </a:moveTo>
                  <a:cubicBezTo>
                    <a:pt x="7061" y="4499"/>
                    <a:pt x="7427" y="8493"/>
                    <a:pt x="6603" y="12314"/>
                  </a:cubicBezTo>
                  <a:lnTo>
                    <a:pt x="6603" y="12314"/>
                  </a:lnTo>
                  <a:cubicBezTo>
                    <a:pt x="3643" y="9738"/>
                    <a:pt x="1339" y="2794"/>
                    <a:pt x="5528" y="890"/>
                  </a:cubicBezTo>
                  <a:close/>
                  <a:moveTo>
                    <a:pt x="6188" y="1"/>
                  </a:moveTo>
                  <a:cubicBezTo>
                    <a:pt x="5837" y="1"/>
                    <a:pt x="5224" y="245"/>
                    <a:pt x="5295" y="363"/>
                  </a:cubicBezTo>
                  <a:cubicBezTo>
                    <a:pt x="5327" y="433"/>
                    <a:pt x="5359" y="503"/>
                    <a:pt x="5390" y="574"/>
                  </a:cubicBezTo>
                  <a:lnTo>
                    <a:pt x="5390" y="574"/>
                  </a:lnTo>
                  <a:cubicBezTo>
                    <a:pt x="1" y="2629"/>
                    <a:pt x="2231" y="11024"/>
                    <a:pt x="6411" y="13298"/>
                  </a:cubicBezTo>
                  <a:cubicBezTo>
                    <a:pt x="6449" y="13317"/>
                    <a:pt x="6512" y="13325"/>
                    <a:pt x="6590" y="13325"/>
                  </a:cubicBezTo>
                  <a:cubicBezTo>
                    <a:pt x="6894" y="13325"/>
                    <a:pt x="7416" y="13192"/>
                    <a:pt x="7466" y="13019"/>
                  </a:cubicBezTo>
                  <a:cubicBezTo>
                    <a:pt x="8645" y="8707"/>
                    <a:pt x="8272" y="4116"/>
                    <a:pt x="6411" y="84"/>
                  </a:cubicBezTo>
                  <a:cubicBezTo>
                    <a:pt x="6382" y="25"/>
                    <a:pt x="6297" y="1"/>
                    <a:pt x="61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27"/>
            <p:cNvSpPr/>
            <p:nvPr/>
          </p:nvSpPr>
          <p:spPr>
            <a:xfrm>
              <a:off x="3568025" y="2838900"/>
              <a:ext cx="380325" cy="518525"/>
            </a:xfrm>
            <a:custGeom>
              <a:rect b="b" l="l" r="r" t="t"/>
              <a:pathLst>
                <a:path extrusionOk="0" h="20741" w="15213">
                  <a:moveTo>
                    <a:pt x="14007" y="1219"/>
                  </a:moveTo>
                  <a:lnTo>
                    <a:pt x="14007" y="1219"/>
                  </a:lnTo>
                  <a:cubicBezTo>
                    <a:pt x="13109" y="8350"/>
                    <a:pt x="6594" y="13065"/>
                    <a:pt x="3758" y="19468"/>
                  </a:cubicBezTo>
                  <a:lnTo>
                    <a:pt x="3758" y="19468"/>
                  </a:lnTo>
                  <a:cubicBezTo>
                    <a:pt x="2512" y="18332"/>
                    <a:pt x="2117" y="16355"/>
                    <a:pt x="2141" y="14703"/>
                  </a:cubicBezTo>
                  <a:cubicBezTo>
                    <a:pt x="2203" y="12345"/>
                    <a:pt x="3196" y="10112"/>
                    <a:pt x="4871" y="8468"/>
                  </a:cubicBezTo>
                  <a:cubicBezTo>
                    <a:pt x="7533" y="5723"/>
                    <a:pt x="10888" y="3499"/>
                    <a:pt x="14007" y="1219"/>
                  </a:cubicBezTo>
                  <a:close/>
                  <a:moveTo>
                    <a:pt x="14911" y="0"/>
                  </a:moveTo>
                  <a:cubicBezTo>
                    <a:pt x="14653" y="0"/>
                    <a:pt x="14301" y="142"/>
                    <a:pt x="14208" y="217"/>
                  </a:cubicBezTo>
                  <a:cubicBezTo>
                    <a:pt x="11881" y="1985"/>
                    <a:pt x="9555" y="3753"/>
                    <a:pt x="7260" y="5521"/>
                  </a:cubicBezTo>
                  <a:cubicBezTo>
                    <a:pt x="5460" y="6886"/>
                    <a:pt x="3599" y="8313"/>
                    <a:pt x="2389" y="10236"/>
                  </a:cubicBezTo>
                  <a:cubicBezTo>
                    <a:pt x="528" y="13121"/>
                    <a:pt x="1" y="19387"/>
                    <a:pt x="4096" y="20720"/>
                  </a:cubicBezTo>
                  <a:cubicBezTo>
                    <a:pt x="4133" y="20734"/>
                    <a:pt x="4178" y="20740"/>
                    <a:pt x="4228" y="20740"/>
                  </a:cubicBezTo>
                  <a:cubicBezTo>
                    <a:pt x="4637" y="20740"/>
                    <a:pt x="5382" y="20331"/>
                    <a:pt x="4995" y="20193"/>
                  </a:cubicBezTo>
                  <a:cubicBezTo>
                    <a:pt x="4850" y="20145"/>
                    <a:pt x="4711" y="20088"/>
                    <a:pt x="4578" y="20024"/>
                  </a:cubicBezTo>
                  <a:lnTo>
                    <a:pt x="4578" y="20024"/>
                  </a:lnTo>
                  <a:cubicBezTo>
                    <a:pt x="7322" y="13038"/>
                    <a:pt x="14705" y="8172"/>
                    <a:pt x="15200" y="248"/>
                  </a:cubicBezTo>
                  <a:cubicBezTo>
                    <a:pt x="15213" y="62"/>
                    <a:pt x="15082" y="0"/>
                    <a:pt x="149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27"/>
            <p:cNvSpPr/>
            <p:nvPr/>
          </p:nvSpPr>
          <p:spPr>
            <a:xfrm>
              <a:off x="3653750" y="3228600"/>
              <a:ext cx="477550" cy="187900"/>
            </a:xfrm>
            <a:custGeom>
              <a:rect b="b" l="l" r="r" t="t"/>
              <a:pathLst>
                <a:path extrusionOk="0" h="7516" w="19102">
                  <a:moveTo>
                    <a:pt x="10660" y="570"/>
                  </a:moveTo>
                  <a:cubicBezTo>
                    <a:pt x="12462" y="570"/>
                    <a:pt x="14240" y="687"/>
                    <a:pt x="16030" y="687"/>
                  </a:cubicBezTo>
                  <a:cubicBezTo>
                    <a:pt x="16332" y="687"/>
                    <a:pt x="16635" y="684"/>
                    <a:pt x="16939" y="676"/>
                  </a:cubicBezTo>
                  <a:lnTo>
                    <a:pt x="16939" y="676"/>
                  </a:lnTo>
                  <a:cubicBezTo>
                    <a:pt x="14822" y="1878"/>
                    <a:pt x="13300" y="3966"/>
                    <a:pt x="11182" y="5194"/>
                  </a:cubicBezTo>
                  <a:cubicBezTo>
                    <a:pt x="10158" y="5784"/>
                    <a:pt x="9073" y="6218"/>
                    <a:pt x="7956" y="6497"/>
                  </a:cubicBezTo>
                  <a:cubicBezTo>
                    <a:pt x="7302" y="6652"/>
                    <a:pt x="6140" y="6884"/>
                    <a:pt x="5072" y="6884"/>
                  </a:cubicBezTo>
                  <a:cubicBezTo>
                    <a:pt x="4216" y="6884"/>
                    <a:pt x="3421" y="6735"/>
                    <a:pt x="2993" y="6280"/>
                  </a:cubicBezTo>
                  <a:cubicBezTo>
                    <a:pt x="2362" y="5650"/>
                    <a:pt x="2286" y="4814"/>
                    <a:pt x="1695" y="4290"/>
                  </a:cubicBezTo>
                  <a:lnTo>
                    <a:pt x="1695" y="4290"/>
                  </a:lnTo>
                  <a:cubicBezTo>
                    <a:pt x="1719" y="1121"/>
                    <a:pt x="8070" y="602"/>
                    <a:pt x="10220" y="573"/>
                  </a:cubicBezTo>
                  <a:cubicBezTo>
                    <a:pt x="10367" y="571"/>
                    <a:pt x="10514" y="570"/>
                    <a:pt x="10660" y="570"/>
                  </a:cubicBezTo>
                  <a:close/>
                  <a:moveTo>
                    <a:pt x="10987" y="0"/>
                  </a:moveTo>
                  <a:cubicBezTo>
                    <a:pt x="9356" y="0"/>
                    <a:pt x="7731" y="100"/>
                    <a:pt x="6126" y="479"/>
                  </a:cubicBezTo>
                  <a:cubicBezTo>
                    <a:pt x="4352" y="916"/>
                    <a:pt x="1113" y="2025"/>
                    <a:pt x="614" y="4061"/>
                  </a:cubicBezTo>
                  <a:lnTo>
                    <a:pt x="614" y="4061"/>
                  </a:lnTo>
                  <a:cubicBezTo>
                    <a:pt x="282" y="4185"/>
                    <a:pt x="1" y="4400"/>
                    <a:pt x="263" y="4512"/>
                  </a:cubicBezTo>
                  <a:cubicBezTo>
                    <a:pt x="367" y="4553"/>
                    <a:pt x="462" y="4601"/>
                    <a:pt x="549" y="4656"/>
                  </a:cubicBezTo>
                  <a:lnTo>
                    <a:pt x="549" y="4656"/>
                  </a:lnTo>
                  <a:cubicBezTo>
                    <a:pt x="551" y="4751"/>
                    <a:pt x="559" y="4848"/>
                    <a:pt x="573" y="4946"/>
                  </a:cubicBezTo>
                  <a:cubicBezTo>
                    <a:pt x="594" y="5060"/>
                    <a:pt x="732" y="5108"/>
                    <a:pt x="904" y="5108"/>
                  </a:cubicBezTo>
                  <a:cubicBezTo>
                    <a:pt x="947" y="5108"/>
                    <a:pt x="992" y="5105"/>
                    <a:pt x="1037" y="5100"/>
                  </a:cubicBezTo>
                  <a:lnTo>
                    <a:pt x="1037" y="5100"/>
                  </a:lnTo>
                  <a:cubicBezTo>
                    <a:pt x="1634" y="5841"/>
                    <a:pt x="1837" y="6924"/>
                    <a:pt x="2931" y="7273"/>
                  </a:cubicBezTo>
                  <a:cubicBezTo>
                    <a:pt x="3460" y="7446"/>
                    <a:pt x="4059" y="7515"/>
                    <a:pt x="4682" y="7515"/>
                  </a:cubicBezTo>
                  <a:cubicBezTo>
                    <a:pt x="5959" y="7515"/>
                    <a:pt x="7337" y="7223"/>
                    <a:pt x="8421" y="6931"/>
                  </a:cubicBezTo>
                  <a:cubicBezTo>
                    <a:pt x="10096" y="6466"/>
                    <a:pt x="11647" y="5691"/>
                    <a:pt x="13074" y="4698"/>
                  </a:cubicBezTo>
                  <a:cubicBezTo>
                    <a:pt x="14935" y="3333"/>
                    <a:pt x="16362" y="1286"/>
                    <a:pt x="18627" y="511"/>
                  </a:cubicBezTo>
                  <a:cubicBezTo>
                    <a:pt x="19102" y="362"/>
                    <a:pt x="18980" y="43"/>
                    <a:pt x="18534" y="43"/>
                  </a:cubicBezTo>
                  <a:cubicBezTo>
                    <a:pt x="18514" y="43"/>
                    <a:pt x="18493" y="44"/>
                    <a:pt x="18472" y="45"/>
                  </a:cubicBezTo>
                  <a:cubicBezTo>
                    <a:pt x="17759" y="99"/>
                    <a:pt x="17044" y="118"/>
                    <a:pt x="16327" y="118"/>
                  </a:cubicBezTo>
                  <a:cubicBezTo>
                    <a:pt x="14551" y="118"/>
                    <a:pt x="12765" y="0"/>
                    <a:pt x="109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27"/>
            <p:cNvSpPr/>
            <p:nvPr/>
          </p:nvSpPr>
          <p:spPr>
            <a:xfrm>
              <a:off x="3316825" y="2947825"/>
              <a:ext cx="291075" cy="292850"/>
            </a:xfrm>
            <a:custGeom>
              <a:rect b="b" l="l" r="r" t="t"/>
              <a:pathLst>
                <a:path extrusionOk="0" h="11714" w="11643">
                  <a:moveTo>
                    <a:pt x="833" y="0"/>
                  </a:moveTo>
                  <a:cubicBezTo>
                    <a:pt x="551" y="0"/>
                    <a:pt x="1" y="279"/>
                    <a:pt x="247" y="388"/>
                  </a:cubicBezTo>
                  <a:lnTo>
                    <a:pt x="247" y="357"/>
                  </a:lnTo>
                  <a:cubicBezTo>
                    <a:pt x="5210" y="2405"/>
                    <a:pt x="9553" y="6220"/>
                    <a:pt x="10762" y="11617"/>
                  </a:cubicBezTo>
                  <a:cubicBezTo>
                    <a:pt x="10782" y="11685"/>
                    <a:pt x="10875" y="11713"/>
                    <a:pt x="10994" y="11713"/>
                  </a:cubicBezTo>
                  <a:cubicBezTo>
                    <a:pt x="11257" y="11713"/>
                    <a:pt x="11643" y="11572"/>
                    <a:pt x="11600" y="11400"/>
                  </a:cubicBezTo>
                  <a:cubicBezTo>
                    <a:pt x="10359" y="5910"/>
                    <a:pt x="5954" y="2095"/>
                    <a:pt x="929" y="16"/>
                  </a:cubicBezTo>
                  <a:cubicBezTo>
                    <a:pt x="904" y="5"/>
                    <a:pt x="871" y="0"/>
                    <a:pt x="8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27"/>
            <p:cNvSpPr/>
            <p:nvPr/>
          </p:nvSpPr>
          <p:spPr>
            <a:xfrm>
              <a:off x="3592850" y="2082700"/>
              <a:ext cx="154350" cy="1167000"/>
            </a:xfrm>
            <a:custGeom>
              <a:rect b="b" l="l" r="r" t="t"/>
              <a:pathLst>
                <a:path extrusionOk="0" h="46680" w="6174">
                  <a:moveTo>
                    <a:pt x="4057" y="1"/>
                  </a:moveTo>
                  <a:cubicBezTo>
                    <a:pt x="3776" y="1"/>
                    <a:pt x="3404" y="235"/>
                    <a:pt x="3537" y="500"/>
                  </a:cubicBezTo>
                  <a:cubicBezTo>
                    <a:pt x="4591" y="2392"/>
                    <a:pt x="5119" y="4595"/>
                    <a:pt x="5026" y="6766"/>
                  </a:cubicBezTo>
                  <a:cubicBezTo>
                    <a:pt x="4933" y="8627"/>
                    <a:pt x="4281" y="10395"/>
                    <a:pt x="4157" y="12194"/>
                  </a:cubicBezTo>
                  <a:cubicBezTo>
                    <a:pt x="4002" y="14025"/>
                    <a:pt x="4622" y="15824"/>
                    <a:pt x="4498" y="17623"/>
                  </a:cubicBezTo>
                  <a:cubicBezTo>
                    <a:pt x="4312" y="19608"/>
                    <a:pt x="2947" y="20973"/>
                    <a:pt x="2451" y="22803"/>
                  </a:cubicBezTo>
                  <a:cubicBezTo>
                    <a:pt x="1955" y="24633"/>
                    <a:pt x="2017" y="26494"/>
                    <a:pt x="1490" y="28293"/>
                  </a:cubicBezTo>
                  <a:cubicBezTo>
                    <a:pt x="931" y="30123"/>
                    <a:pt x="590" y="31985"/>
                    <a:pt x="435" y="33877"/>
                  </a:cubicBezTo>
                  <a:cubicBezTo>
                    <a:pt x="187" y="38064"/>
                    <a:pt x="125" y="42252"/>
                    <a:pt x="1" y="46440"/>
                  </a:cubicBezTo>
                  <a:cubicBezTo>
                    <a:pt x="1" y="46609"/>
                    <a:pt x="148" y="46680"/>
                    <a:pt x="320" y="46680"/>
                  </a:cubicBezTo>
                  <a:cubicBezTo>
                    <a:pt x="556" y="46680"/>
                    <a:pt x="838" y="46544"/>
                    <a:pt x="838" y="46347"/>
                  </a:cubicBezTo>
                  <a:cubicBezTo>
                    <a:pt x="993" y="42066"/>
                    <a:pt x="993" y="37723"/>
                    <a:pt x="1303" y="33443"/>
                  </a:cubicBezTo>
                  <a:cubicBezTo>
                    <a:pt x="1459" y="31364"/>
                    <a:pt x="2017" y="29534"/>
                    <a:pt x="2544" y="27549"/>
                  </a:cubicBezTo>
                  <a:cubicBezTo>
                    <a:pt x="3134" y="25315"/>
                    <a:pt x="2916" y="23082"/>
                    <a:pt x="4095" y="21004"/>
                  </a:cubicBezTo>
                  <a:cubicBezTo>
                    <a:pt x="4871" y="19577"/>
                    <a:pt x="5398" y="18460"/>
                    <a:pt x="5336" y="16816"/>
                  </a:cubicBezTo>
                  <a:cubicBezTo>
                    <a:pt x="5274" y="14614"/>
                    <a:pt x="4840" y="12660"/>
                    <a:pt x="5274" y="10426"/>
                  </a:cubicBezTo>
                  <a:cubicBezTo>
                    <a:pt x="5987" y="6704"/>
                    <a:pt x="6173" y="3602"/>
                    <a:pt x="4312" y="128"/>
                  </a:cubicBezTo>
                  <a:cubicBezTo>
                    <a:pt x="4268" y="39"/>
                    <a:pt x="4170" y="1"/>
                    <a:pt x="405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4" name="Google Shape;3184;p27"/>
          <p:cNvSpPr/>
          <p:nvPr/>
        </p:nvSpPr>
        <p:spPr>
          <a:xfrm>
            <a:off x="6563950" y="2820175"/>
            <a:ext cx="378570" cy="317388"/>
          </a:xfrm>
          <a:custGeom>
            <a:rect b="b" l="l" r="r" t="t"/>
            <a:pathLst>
              <a:path extrusionOk="0" h="9675" w="11540">
                <a:moveTo>
                  <a:pt x="5370" y="0"/>
                </a:moveTo>
                <a:cubicBezTo>
                  <a:pt x="4691" y="0"/>
                  <a:pt x="4009" y="111"/>
                  <a:pt x="3350" y="337"/>
                </a:cubicBezTo>
                <a:lnTo>
                  <a:pt x="3885" y="225"/>
                </a:lnTo>
                <a:lnTo>
                  <a:pt x="3885" y="225"/>
                </a:lnTo>
                <a:cubicBezTo>
                  <a:pt x="2335" y="639"/>
                  <a:pt x="949" y="1659"/>
                  <a:pt x="404" y="3160"/>
                </a:cubicBezTo>
                <a:cubicBezTo>
                  <a:pt x="0" y="4308"/>
                  <a:pt x="93" y="5610"/>
                  <a:pt x="683" y="6696"/>
                </a:cubicBezTo>
                <a:cubicBezTo>
                  <a:pt x="1303" y="7782"/>
                  <a:pt x="2234" y="8650"/>
                  <a:pt x="3350" y="9147"/>
                </a:cubicBezTo>
                <a:cubicBezTo>
                  <a:pt x="4136" y="9496"/>
                  <a:pt x="4993" y="9675"/>
                  <a:pt x="5843" y="9675"/>
                </a:cubicBezTo>
                <a:cubicBezTo>
                  <a:pt x="7106" y="9675"/>
                  <a:pt x="8354" y="9280"/>
                  <a:pt x="9337" y="8464"/>
                </a:cubicBezTo>
                <a:cubicBezTo>
                  <a:pt x="10950" y="7130"/>
                  <a:pt x="11540" y="4587"/>
                  <a:pt x="10516" y="2788"/>
                </a:cubicBezTo>
                <a:cubicBezTo>
                  <a:pt x="10175" y="2198"/>
                  <a:pt x="9740" y="1702"/>
                  <a:pt x="9213" y="1299"/>
                </a:cubicBezTo>
                <a:cubicBezTo>
                  <a:pt x="8094" y="449"/>
                  <a:pt x="6738" y="0"/>
                  <a:pt x="5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85" name="Google Shape;3185;p27"/>
          <p:cNvGrpSpPr/>
          <p:nvPr/>
        </p:nvGrpSpPr>
        <p:grpSpPr>
          <a:xfrm flipH="1" rot="-1971140">
            <a:off x="7502712" y="3529948"/>
            <a:ext cx="1853974" cy="1381926"/>
            <a:chOff x="4500175" y="3779525"/>
            <a:chExt cx="1136425" cy="847075"/>
          </a:xfrm>
        </p:grpSpPr>
        <p:sp>
          <p:nvSpPr>
            <p:cNvPr id="3186" name="Google Shape;3186;p27"/>
            <p:cNvSpPr/>
            <p:nvPr/>
          </p:nvSpPr>
          <p:spPr>
            <a:xfrm>
              <a:off x="4500175" y="3779525"/>
              <a:ext cx="272200" cy="333500"/>
            </a:xfrm>
            <a:custGeom>
              <a:rect b="b" l="l" r="r" t="t"/>
              <a:pathLst>
                <a:path extrusionOk="0" h="13340" w="10888">
                  <a:moveTo>
                    <a:pt x="0" y="1"/>
                  </a:moveTo>
                  <a:lnTo>
                    <a:pt x="0" y="1"/>
                  </a:lnTo>
                  <a:cubicBezTo>
                    <a:pt x="403" y="3010"/>
                    <a:pt x="869" y="6205"/>
                    <a:pt x="2792" y="8562"/>
                  </a:cubicBezTo>
                  <a:cubicBezTo>
                    <a:pt x="4591" y="10764"/>
                    <a:pt x="8127" y="12688"/>
                    <a:pt x="10888" y="13339"/>
                  </a:cubicBezTo>
                  <a:cubicBezTo>
                    <a:pt x="8872" y="7787"/>
                    <a:pt x="5025" y="307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27"/>
            <p:cNvSpPr/>
            <p:nvPr/>
          </p:nvSpPr>
          <p:spPr>
            <a:xfrm>
              <a:off x="4865425" y="3905150"/>
              <a:ext cx="121775" cy="341250"/>
            </a:xfrm>
            <a:custGeom>
              <a:rect b="b" l="l" r="r" t="t"/>
              <a:pathLst>
                <a:path extrusionOk="0" h="13650" w="4871">
                  <a:moveTo>
                    <a:pt x="0" y="1"/>
                  </a:moveTo>
                  <a:lnTo>
                    <a:pt x="0" y="1"/>
                  </a:lnTo>
                  <a:cubicBezTo>
                    <a:pt x="31" y="2110"/>
                    <a:pt x="62" y="4220"/>
                    <a:pt x="621" y="6267"/>
                  </a:cubicBezTo>
                  <a:cubicBezTo>
                    <a:pt x="1365" y="8810"/>
                    <a:pt x="2947" y="11044"/>
                    <a:pt x="4498" y="13246"/>
                  </a:cubicBezTo>
                  <a:lnTo>
                    <a:pt x="4870" y="13649"/>
                  </a:lnTo>
                  <a:cubicBezTo>
                    <a:pt x="4374" y="10703"/>
                    <a:pt x="3909" y="7663"/>
                    <a:pt x="2451" y="5057"/>
                  </a:cubicBezTo>
                  <a:cubicBezTo>
                    <a:pt x="2079" y="4375"/>
                    <a:pt x="1675" y="3754"/>
                    <a:pt x="1272" y="3072"/>
                  </a:cubicBezTo>
                  <a:cubicBezTo>
                    <a:pt x="745" y="2110"/>
                    <a:pt x="310" y="1087"/>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27"/>
            <p:cNvSpPr/>
            <p:nvPr/>
          </p:nvSpPr>
          <p:spPr>
            <a:xfrm>
              <a:off x="4578500" y="4253350"/>
              <a:ext cx="408700" cy="101825"/>
            </a:xfrm>
            <a:custGeom>
              <a:rect b="b" l="l" r="r" t="t"/>
              <a:pathLst>
                <a:path extrusionOk="0" h="4073" w="16348">
                  <a:moveTo>
                    <a:pt x="16254" y="1"/>
                  </a:moveTo>
                  <a:cubicBezTo>
                    <a:pt x="16101" y="56"/>
                    <a:pt x="15952" y="118"/>
                    <a:pt x="15804" y="186"/>
                  </a:cubicBezTo>
                  <a:lnTo>
                    <a:pt x="15804" y="186"/>
                  </a:lnTo>
                  <a:lnTo>
                    <a:pt x="16347" y="156"/>
                  </a:lnTo>
                  <a:lnTo>
                    <a:pt x="16254" y="1"/>
                  </a:lnTo>
                  <a:close/>
                  <a:moveTo>
                    <a:pt x="15804" y="186"/>
                  </a:moveTo>
                  <a:lnTo>
                    <a:pt x="9585" y="528"/>
                  </a:lnTo>
                  <a:cubicBezTo>
                    <a:pt x="6359" y="714"/>
                    <a:pt x="3071" y="931"/>
                    <a:pt x="0" y="1924"/>
                  </a:cubicBezTo>
                  <a:lnTo>
                    <a:pt x="3474" y="3071"/>
                  </a:lnTo>
                  <a:cubicBezTo>
                    <a:pt x="4997" y="3564"/>
                    <a:pt x="6616" y="4073"/>
                    <a:pt x="8193" y="4073"/>
                  </a:cubicBezTo>
                  <a:cubicBezTo>
                    <a:pt x="8800" y="4073"/>
                    <a:pt x="9402" y="3997"/>
                    <a:pt x="9988" y="3816"/>
                  </a:cubicBezTo>
                  <a:cubicBezTo>
                    <a:pt x="12160" y="3121"/>
                    <a:pt x="13737" y="1129"/>
                    <a:pt x="15804" y="18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27"/>
            <p:cNvSpPr/>
            <p:nvPr/>
          </p:nvSpPr>
          <p:spPr>
            <a:xfrm>
              <a:off x="5091850" y="4023800"/>
              <a:ext cx="224925" cy="356750"/>
            </a:xfrm>
            <a:custGeom>
              <a:rect b="b" l="l" r="r" t="t"/>
              <a:pathLst>
                <a:path extrusionOk="0" h="14270" w="8997">
                  <a:moveTo>
                    <a:pt x="1" y="1"/>
                  </a:moveTo>
                  <a:lnTo>
                    <a:pt x="1" y="1"/>
                  </a:lnTo>
                  <a:cubicBezTo>
                    <a:pt x="32" y="2172"/>
                    <a:pt x="776" y="4313"/>
                    <a:pt x="1707" y="6267"/>
                  </a:cubicBezTo>
                  <a:cubicBezTo>
                    <a:pt x="3181" y="9360"/>
                    <a:pt x="5356" y="12264"/>
                    <a:pt x="8332" y="13901"/>
                  </a:cubicBezTo>
                  <a:lnTo>
                    <a:pt x="8332" y="13901"/>
                  </a:lnTo>
                  <a:cubicBezTo>
                    <a:pt x="7447" y="12669"/>
                    <a:pt x="7145" y="11082"/>
                    <a:pt x="6639" y="9648"/>
                  </a:cubicBezTo>
                  <a:cubicBezTo>
                    <a:pt x="5367" y="5926"/>
                    <a:pt x="2638" y="2917"/>
                    <a:pt x="1" y="1"/>
                  </a:cubicBezTo>
                  <a:close/>
                  <a:moveTo>
                    <a:pt x="8332" y="13901"/>
                  </a:moveTo>
                  <a:cubicBezTo>
                    <a:pt x="8423" y="14028"/>
                    <a:pt x="8520" y="14151"/>
                    <a:pt x="8624" y="14270"/>
                  </a:cubicBezTo>
                  <a:lnTo>
                    <a:pt x="8997" y="14239"/>
                  </a:lnTo>
                  <a:cubicBezTo>
                    <a:pt x="8771" y="14133"/>
                    <a:pt x="8549" y="14020"/>
                    <a:pt x="8332" y="139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27"/>
            <p:cNvSpPr/>
            <p:nvPr/>
          </p:nvSpPr>
          <p:spPr>
            <a:xfrm>
              <a:off x="4806475" y="4389050"/>
              <a:ext cx="524250" cy="230525"/>
            </a:xfrm>
            <a:custGeom>
              <a:rect b="b" l="l" r="r" t="t"/>
              <a:pathLst>
                <a:path extrusionOk="0" h="9221" w="20970">
                  <a:moveTo>
                    <a:pt x="20970" y="1"/>
                  </a:moveTo>
                  <a:lnTo>
                    <a:pt x="20970" y="1"/>
                  </a:lnTo>
                  <a:cubicBezTo>
                    <a:pt x="20925" y="59"/>
                    <a:pt x="20880" y="117"/>
                    <a:pt x="20834" y="175"/>
                  </a:cubicBezTo>
                  <a:lnTo>
                    <a:pt x="20834" y="175"/>
                  </a:lnTo>
                  <a:cubicBezTo>
                    <a:pt x="20869" y="179"/>
                    <a:pt x="20904" y="183"/>
                    <a:pt x="20939" y="187"/>
                  </a:cubicBezTo>
                  <a:lnTo>
                    <a:pt x="20970" y="1"/>
                  </a:lnTo>
                  <a:close/>
                  <a:moveTo>
                    <a:pt x="20002" y="130"/>
                  </a:moveTo>
                  <a:cubicBezTo>
                    <a:pt x="17600" y="130"/>
                    <a:pt x="15257" y="1222"/>
                    <a:pt x="13060" y="2265"/>
                  </a:cubicBezTo>
                  <a:lnTo>
                    <a:pt x="4064" y="6608"/>
                  </a:lnTo>
                  <a:cubicBezTo>
                    <a:pt x="2849" y="7186"/>
                    <a:pt x="1608" y="7765"/>
                    <a:pt x="289" y="7765"/>
                  </a:cubicBezTo>
                  <a:cubicBezTo>
                    <a:pt x="193" y="7765"/>
                    <a:pt x="97" y="7762"/>
                    <a:pt x="1" y="7756"/>
                  </a:cubicBezTo>
                  <a:lnTo>
                    <a:pt x="1" y="7756"/>
                  </a:lnTo>
                  <a:cubicBezTo>
                    <a:pt x="1714" y="8719"/>
                    <a:pt x="3657" y="9221"/>
                    <a:pt x="5633" y="9221"/>
                  </a:cubicBezTo>
                  <a:cubicBezTo>
                    <a:pt x="5947" y="9221"/>
                    <a:pt x="6262" y="9208"/>
                    <a:pt x="6577" y="9183"/>
                  </a:cubicBezTo>
                  <a:cubicBezTo>
                    <a:pt x="8779" y="8903"/>
                    <a:pt x="10889" y="8190"/>
                    <a:pt x="12781" y="7042"/>
                  </a:cubicBezTo>
                  <a:cubicBezTo>
                    <a:pt x="15881" y="5310"/>
                    <a:pt x="18624" y="2982"/>
                    <a:pt x="20834" y="175"/>
                  </a:cubicBezTo>
                  <a:lnTo>
                    <a:pt x="20834" y="175"/>
                  </a:lnTo>
                  <a:cubicBezTo>
                    <a:pt x="20556" y="144"/>
                    <a:pt x="20279" y="130"/>
                    <a:pt x="20002" y="13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27"/>
            <p:cNvSpPr/>
            <p:nvPr/>
          </p:nvSpPr>
          <p:spPr>
            <a:xfrm>
              <a:off x="4686050" y="4050575"/>
              <a:ext cx="950550" cy="367300"/>
            </a:xfrm>
            <a:custGeom>
              <a:rect b="b" l="l" r="r" t="t"/>
              <a:pathLst>
                <a:path extrusionOk="0" h="14692" w="38022">
                  <a:moveTo>
                    <a:pt x="999" y="1"/>
                  </a:moveTo>
                  <a:cubicBezTo>
                    <a:pt x="663" y="1"/>
                    <a:pt x="0" y="316"/>
                    <a:pt x="103" y="419"/>
                  </a:cubicBezTo>
                  <a:cubicBezTo>
                    <a:pt x="5190" y="5258"/>
                    <a:pt x="11673" y="8918"/>
                    <a:pt x="18125" y="11617"/>
                  </a:cubicBezTo>
                  <a:cubicBezTo>
                    <a:pt x="22199" y="13331"/>
                    <a:pt x="26470" y="14691"/>
                    <a:pt x="30759" y="14691"/>
                  </a:cubicBezTo>
                  <a:cubicBezTo>
                    <a:pt x="33066" y="14691"/>
                    <a:pt x="35378" y="14298"/>
                    <a:pt x="37667" y="13354"/>
                  </a:cubicBezTo>
                  <a:cubicBezTo>
                    <a:pt x="38021" y="13202"/>
                    <a:pt x="37872" y="13151"/>
                    <a:pt x="37621" y="13151"/>
                  </a:cubicBezTo>
                  <a:cubicBezTo>
                    <a:pt x="37411" y="13151"/>
                    <a:pt x="37129" y="13187"/>
                    <a:pt x="37016" y="13230"/>
                  </a:cubicBezTo>
                  <a:cubicBezTo>
                    <a:pt x="35119" y="14024"/>
                    <a:pt x="33150" y="14356"/>
                    <a:pt x="31160" y="14356"/>
                  </a:cubicBezTo>
                  <a:cubicBezTo>
                    <a:pt x="25765" y="14356"/>
                    <a:pt x="20219" y="11912"/>
                    <a:pt x="15551" y="9600"/>
                  </a:cubicBezTo>
                  <a:cubicBezTo>
                    <a:pt x="10432" y="7088"/>
                    <a:pt x="5314" y="4017"/>
                    <a:pt x="1158" y="47"/>
                  </a:cubicBezTo>
                  <a:cubicBezTo>
                    <a:pt x="1125" y="14"/>
                    <a:pt x="1070" y="1"/>
                    <a:pt x="9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27"/>
            <p:cNvSpPr/>
            <p:nvPr/>
          </p:nvSpPr>
          <p:spPr>
            <a:xfrm>
              <a:off x="4853625" y="4301350"/>
              <a:ext cx="270725" cy="158925"/>
            </a:xfrm>
            <a:custGeom>
              <a:rect b="b" l="l" r="r" t="t"/>
              <a:pathLst>
                <a:path extrusionOk="0" h="6357" w="10829">
                  <a:moveTo>
                    <a:pt x="8253" y="670"/>
                  </a:moveTo>
                  <a:cubicBezTo>
                    <a:pt x="8749" y="670"/>
                    <a:pt x="9239" y="780"/>
                    <a:pt x="9716" y="1027"/>
                  </a:cubicBezTo>
                  <a:cubicBezTo>
                    <a:pt x="9731" y="1035"/>
                    <a:pt x="9748" y="1041"/>
                    <a:pt x="9766" y="1046"/>
                  </a:cubicBezTo>
                  <a:lnTo>
                    <a:pt x="9766" y="1046"/>
                  </a:lnTo>
                  <a:cubicBezTo>
                    <a:pt x="8643" y="1435"/>
                    <a:pt x="7794" y="2072"/>
                    <a:pt x="6893" y="2889"/>
                  </a:cubicBezTo>
                  <a:cubicBezTo>
                    <a:pt x="5273" y="4401"/>
                    <a:pt x="3534" y="5114"/>
                    <a:pt x="1514" y="5601"/>
                  </a:cubicBezTo>
                  <a:lnTo>
                    <a:pt x="1514" y="5601"/>
                  </a:lnTo>
                  <a:cubicBezTo>
                    <a:pt x="2969" y="3652"/>
                    <a:pt x="5671" y="670"/>
                    <a:pt x="8253" y="670"/>
                  </a:cubicBezTo>
                  <a:close/>
                  <a:moveTo>
                    <a:pt x="8567" y="0"/>
                  </a:moveTo>
                  <a:cubicBezTo>
                    <a:pt x="5201" y="0"/>
                    <a:pt x="1836" y="3662"/>
                    <a:pt x="162" y="6083"/>
                  </a:cubicBezTo>
                  <a:cubicBezTo>
                    <a:pt x="0" y="6306"/>
                    <a:pt x="234" y="6357"/>
                    <a:pt x="451" y="6357"/>
                  </a:cubicBezTo>
                  <a:cubicBezTo>
                    <a:pt x="566" y="6357"/>
                    <a:pt x="677" y="6342"/>
                    <a:pt x="720" y="6332"/>
                  </a:cubicBezTo>
                  <a:cubicBezTo>
                    <a:pt x="2364" y="5990"/>
                    <a:pt x="4009" y="5618"/>
                    <a:pt x="5497" y="4812"/>
                  </a:cubicBezTo>
                  <a:cubicBezTo>
                    <a:pt x="7172" y="3912"/>
                    <a:pt x="8351" y="1989"/>
                    <a:pt x="10243" y="1431"/>
                  </a:cubicBezTo>
                  <a:cubicBezTo>
                    <a:pt x="10790" y="1281"/>
                    <a:pt x="10819" y="933"/>
                    <a:pt x="10458" y="896"/>
                  </a:cubicBezTo>
                  <a:lnTo>
                    <a:pt x="10458" y="896"/>
                  </a:lnTo>
                  <a:cubicBezTo>
                    <a:pt x="10691" y="773"/>
                    <a:pt x="10829" y="607"/>
                    <a:pt x="10616" y="500"/>
                  </a:cubicBezTo>
                  <a:cubicBezTo>
                    <a:pt x="9942" y="153"/>
                    <a:pt x="9255" y="0"/>
                    <a:pt x="85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27"/>
            <p:cNvSpPr/>
            <p:nvPr/>
          </p:nvSpPr>
          <p:spPr>
            <a:xfrm>
              <a:off x="4713425" y="4154200"/>
              <a:ext cx="193025" cy="58850"/>
            </a:xfrm>
            <a:custGeom>
              <a:rect b="b" l="l" r="r" t="t"/>
              <a:pathLst>
                <a:path extrusionOk="0" h="2354" w="7721">
                  <a:moveTo>
                    <a:pt x="2637" y="810"/>
                  </a:moveTo>
                  <a:cubicBezTo>
                    <a:pt x="3291" y="810"/>
                    <a:pt x="4017" y="1058"/>
                    <a:pt x="4693" y="1369"/>
                  </a:cubicBezTo>
                  <a:lnTo>
                    <a:pt x="4693" y="1369"/>
                  </a:lnTo>
                  <a:cubicBezTo>
                    <a:pt x="4139" y="1390"/>
                    <a:pt x="3582" y="1436"/>
                    <a:pt x="3031" y="1436"/>
                  </a:cubicBezTo>
                  <a:cubicBezTo>
                    <a:pt x="2486" y="1436"/>
                    <a:pt x="1947" y="1391"/>
                    <a:pt x="1425" y="1228"/>
                  </a:cubicBezTo>
                  <a:lnTo>
                    <a:pt x="1425" y="1228"/>
                  </a:lnTo>
                  <a:cubicBezTo>
                    <a:pt x="1767" y="929"/>
                    <a:pt x="2185" y="810"/>
                    <a:pt x="2637" y="810"/>
                  </a:cubicBezTo>
                  <a:close/>
                  <a:moveTo>
                    <a:pt x="2637" y="1"/>
                  </a:moveTo>
                  <a:cubicBezTo>
                    <a:pt x="1679" y="1"/>
                    <a:pt x="802" y="338"/>
                    <a:pt x="187" y="1268"/>
                  </a:cubicBezTo>
                  <a:cubicBezTo>
                    <a:pt x="1" y="1423"/>
                    <a:pt x="94" y="1733"/>
                    <a:pt x="311" y="1795"/>
                  </a:cubicBezTo>
                  <a:cubicBezTo>
                    <a:pt x="1074" y="2151"/>
                    <a:pt x="1858" y="2231"/>
                    <a:pt x="2651" y="2231"/>
                  </a:cubicBezTo>
                  <a:cubicBezTo>
                    <a:pt x="3292" y="2231"/>
                    <a:pt x="3938" y="2179"/>
                    <a:pt x="4583" y="2179"/>
                  </a:cubicBezTo>
                  <a:cubicBezTo>
                    <a:pt x="5084" y="2179"/>
                    <a:pt x="5584" y="2210"/>
                    <a:pt x="6080" y="2323"/>
                  </a:cubicBezTo>
                  <a:cubicBezTo>
                    <a:pt x="6121" y="2332"/>
                    <a:pt x="6162" y="2336"/>
                    <a:pt x="6203" y="2336"/>
                  </a:cubicBezTo>
                  <a:cubicBezTo>
                    <a:pt x="6280" y="2336"/>
                    <a:pt x="6355" y="2320"/>
                    <a:pt x="6425" y="2294"/>
                  </a:cubicBezTo>
                  <a:lnTo>
                    <a:pt x="6425" y="2294"/>
                  </a:lnTo>
                  <a:cubicBezTo>
                    <a:pt x="6494" y="2335"/>
                    <a:pt x="6580" y="2353"/>
                    <a:pt x="6672" y="2353"/>
                  </a:cubicBezTo>
                  <a:cubicBezTo>
                    <a:pt x="7121" y="2353"/>
                    <a:pt x="7721" y="1922"/>
                    <a:pt x="7259" y="1640"/>
                  </a:cubicBezTo>
                  <a:cubicBezTo>
                    <a:pt x="6056" y="942"/>
                    <a:pt x="4235" y="1"/>
                    <a:pt x="26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27"/>
            <p:cNvSpPr/>
            <p:nvPr/>
          </p:nvSpPr>
          <p:spPr>
            <a:xfrm>
              <a:off x="5030750" y="4164750"/>
              <a:ext cx="105750" cy="162700"/>
            </a:xfrm>
            <a:custGeom>
              <a:rect b="b" l="l" r="r" t="t"/>
              <a:pathLst>
                <a:path extrusionOk="0" h="6508" w="4230">
                  <a:moveTo>
                    <a:pt x="1434" y="1535"/>
                  </a:moveTo>
                  <a:cubicBezTo>
                    <a:pt x="2003" y="2203"/>
                    <a:pt x="2346" y="3036"/>
                    <a:pt x="2571" y="3918"/>
                  </a:cubicBezTo>
                  <a:lnTo>
                    <a:pt x="2571" y="3918"/>
                  </a:lnTo>
                  <a:cubicBezTo>
                    <a:pt x="2071" y="3188"/>
                    <a:pt x="1688" y="2384"/>
                    <a:pt x="1434" y="1535"/>
                  </a:cubicBezTo>
                  <a:close/>
                  <a:moveTo>
                    <a:pt x="830" y="1"/>
                  </a:moveTo>
                  <a:cubicBezTo>
                    <a:pt x="498" y="1"/>
                    <a:pt x="1" y="173"/>
                    <a:pt x="25" y="443"/>
                  </a:cubicBezTo>
                  <a:cubicBezTo>
                    <a:pt x="295" y="2566"/>
                    <a:pt x="1342" y="4487"/>
                    <a:pt x="2918" y="5901"/>
                  </a:cubicBezTo>
                  <a:lnTo>
                    <a:pt x="2918" y="5901"/>
                  </a:lnTo>
                  <a:cubicBezTo>
                    <a:pt x="2937" y="6058"/>
                    <a:pt x="2955" y="6213"/>
                    <a:pt x="2972" y="6367"/>
                  </a:cubicBezTo>
                  <a:cubicBezTo>
                    <a:pt x="2992" y="6466"/>
                    <a:pt x="3117" y="6508"/>
                    <a:pt x="3278" y="6508"/>
                  </a:cubicBezTo>
                  <a:cubicBezTo>
                    <a:pt x="3624" y="6508"/>
                    <a:pt x="4131" y="6311"/>
                    <a:pt x="4089" y="6057"/>
                  </a:cubicBezTo>
                  <a:cubicBezTo>
                    <a:pt x="4083" y="5998"/>
                    <a:pt x="4076" y="5939"/>
                    <a:pt x="4070" y="5879"/>
                  </a:cubicBezTo>
                  <a:lnTo>
                    <a:pt x="4070" y="5879"/>
                  </a:lnTo>
                  <a:cubicBezTo>
                    <a:pt x="4181" y="5795"/>
                    <a:pt x="4229" y="5701"/>
                    <a:pt x="4151" y="5623"/>
                  </a:cubicBezTo>
                  <a:lnTo>
                    <a:pt x="4151" y="5623"/>
                  </a:lnTo>
                  <a:lnTo>
                    <a:pt x="4151" y="5654"/>
                  </a:lnTo>
                  <a:cubicBezTo>
                    <a:pt x="4111" y="5621"/>
                    <a:pt x="4071" y="5587"/>
                    <a:pt x="4032" y="5553"/>
                  </a:cubicBezTo>
                  <a:lnTo>
                    <a:pt x="4032" y="5553"/>
                  </a:lnTo>
                  <a:cubicBezTo>
                    <a:pt x="3765" y="3350"/>
                    <a:pt x="3210" y="1106"/>
                    <a:pt x="1049" y="39"/>
                  </a:cubicBezTo>
                  <a:cubicBezTo>
                    <a:pt x="997" y="13"/>
                    <a:pt x="919" y="1"/>
                    <a:pt x="8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27"/>
            <p:cNvSpPr/>
            <p:nvPr/>
          </p:nvSpPr>
          <p:spPr>
            <a:xfrm>
              <a:off x="5238400" y="4401775"/>
              <a:ext cx="151175" cy="224825"/>
            </a:xfrm>
            <a:custGeom>
              <a:rect b="b" l="l" r="r" t="t"/>
              <a:pathLst>
                <a:path extrusionOk="0" h="8993" w="6047">
                  <a:moveTo>
                    <a:pt x="4378" y="2090"/>
                  </a:moveTo>
                  <a:cubicBezTo>
                    <a:pt x="3712" y="4090"/>
                    <a:pt x="2803" y="5986"/>
                    <a:pt x="1318" y="7445"/>
                  </a:cubicBezTo>
                  <a:lnTo>
                    <a:pt x="1318" y="7445"/>
                  </a:lnTo>
                  <a:cubicBezTo>
                    <a:pt x="1776" y="5480"/>
                    <a:pt x="3028" y="3672"/>
                    <a:pt x="4378" y="2090"/>
                  </a:cubicBezTo>
                  <a:close/>
                  <a:moveTo>
                    <a:pt x="5444" y="1"/>
                  </a:moveTo>
                  <a:cubicBezTo>
                    <a:pt x="5230" y="1"/>
                    <a:pt x="4999" y="66"/>
                    <a:pt x="4872" y="205"/>
                  </a:cubicBezTo>
                  <a:lnTo>
                    <a:pt x="4903" y="205"/>
                  </a:lnTo>
                  <a:cubicBezTo>
                    <a:pt x="2762" y="2470"/>
                    <a:pt x="250" y="5386"/>
                    <a:pt x="33" y="8643"/>
                  </a:cubicBezTo>
                  <a:cubicBezTo>
                    <a:pt x="0" y="8902"/>
                    <a:pt x="188" y="8992"/>
                    <a:pt x="411" y="8992"/>
                  </a:cubicBezTo>
                  <a:cubicBezTo>
                    <a:pt x="614" y="8992"/>
                    <a:pt x="845" y="8917"/>
                    <a:pt x="963" y="8829"/>
                  </a:cubicBezTo>
                  <a:cubicBezTo>
                    <a:pt x="3817" y="6843"/>
                    <a:pt x="5120" y="3648"/>
                    <a:pt x="5988" y="360"/>
                  </a:cubicBezTo>
                  <a:cubicBezTo>
                    <a:pt x="6046" y="175"/>
                    <a:pt x="5922" y="76"/>
                    <a:pt x="5738" y="49"/>
                  </a:cubicBezTo>
                  <a:lnTo>
                    <a:pt x="5738" y="49"/>
                  </a:lnTo>
                  <a:cubicBezTo>
                    <a:pt x="5655" y="17"/>
                    <a:pt x="5552" y="1"/>
                    <a:pt x="54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27"/>
            <p:cNvSpPr/>
            <p:nvPr/>
          </p:nvSpPr>
          <p:spPr>
            <a:xfrm>
              <a:off x="5265900" y="4177950"/>
              <a:ext cx="148575" cy="238175"/>
            </a:xfrm>
            <a:custGeom>
              <a:rect b="b" l="l" r="r" t="t"/>
              <a:pathLst>
                <a:path extrusionOk="0" h="9527" w="5943">
                  <a:moveTo>
                    <a:pt x="1409" y="1401"/>
                  </a:moveTo>
                  <a:cubicBezTo>
                    <a:pt x="3252" y="2956"/>
                    <a:pt x="4246" y="5305"/>
                    <a:pt x="4088" y="7701"/>
                  </a:cubicBezTo>
                  <a:lnTo>
                    <a:pt x="4088" y="7701"/>
                  </a:lnTo>
                  <a:cubicBezTo>
                    <a:pt x="2828" y="5778"/>
                    <a:pt x="1917" y="3637"/>
                    <a:pt x="1409" y="1401"/>
                  </a:cubicBezTo>
                  <a:close/>
                  <a:moveTo>
                    <a:pt x="836" y="0"/>
                  </a:moveTo>
                  <a:cubicBezTo>
                    <a:pt x="511" y="0"/>
                    <a:pt x="0" y="173"/>
                    <a:pt x="49" y="442"/>
                  </a:cubicBezTo>
                  <a:cubicBezTo>
                    <a:pt x="515" y="3482"/>
                    <a:pt x="1724" y="6336"/>
                    <a:pt x="3523" y="8817"/>
                  </a:cubicBezTo>
                  <a:cubicBezTo>
                    <a:pt x="3570" y="8886"/>
                    <a:pt x="3671" y="8916"/>
                    <a:pt x="3794" y="8916"/>
                  </a:cubicBezTo>
                  <a:cubicBezTo>
                    <a:pt x="3831" y="8916"/>
                    <a:pt x="3869" y="8913"/>
                    <a:pt x="3909" y="8908"/>
                  </a:cubicBezTo>
                  <a:lnTo>
                    <a:pt x="3909" y="8908"/>
                  </a:lnTo>
                  <a:cubicBezTo>
                    <a:pt x="3877" y="9044"/>
                    <a:pt x="3842" y="9179"/>
                    <a:pt x="3803" y="9313"/>
                  </a:cubicBezTo>
                  <a:cubicBezTo>
                    <a:pt x="3765" y="9462"/>
                    <a:pt x="3922" y="9527"/>
                    <a:pt x="4129" y="9527"/>
                  </a:cubicBezTo>
                  <a:cubicBezTo>
                    <a:pt x="4439" y="9527"/>
                    <a:pt x="4864" y="9382"/>
                    <a:pt x="4919" y="9158"/>
                  </a:cubicBezTo>
                  <a:cubicBezTo>
                    <a:pt x="5943" y="5591"/>
                    <a:pt x="4330" y="1776"/>
                    <a:pt x="1042" y="39"/>
                  </a:cubicBezTo>
                  <a:cubicBezTo>
                    <a:pt x="996" y="13"/>
                    <a:pt x="923" y="0"/>
                    <a:pt x="8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97" name="Google Shape;3197;p27"/>
          <p:cNvSpPr/>
          <p:nvPr/>
        </p:nvSpPr>
        <p:spPr>
          <a:xfrm>
            <a:off x="5742325" y="1011663"/>
            <a:ext cx="378570" cy="317388"/>
          </a:xfrm>
          <a:custGeom>
            <a:rect b="b" l="l" r="r" t="t"/>
            <a:pathLst>
              <a:path extrusionOk="0" h="9675" w="11540">
                <a:moveTo>
                  <a:pt x="5370" y="0"/>
                </a:moveTo>
                <a:cubicBezTo>
                  <a:pt x="4691" y="0"/>
                  <a:pt x="4009" y="111"/>
                  <a:pt x="3350" y="337"/>
                </a:cubicBezTo>
                <a:lnTo>
                  <a:pt x="3885" y="225"/>
                </a:lnTo>
                <a:lnTo>
                  <a:pt x="3885" y="225"/>
                </a:lnTo>
                <a:cubicBezTo>
                  <a:pt x="2335" y="639"/>
                  <a:pt x="949" y="1659"/>
                  <a:pt x="404" y="3160"/>
                </a:cubicBezTo>
                <a:cubicBezTo>
                  <a:pt x="0" y="4308"/>
                  <a:pt x="93" y="5610"/>
                  <a:pt x="683" y="6696"/>
                </a:cubicBezTo>
                <a:cubicBezTo>
                  <a:pt x="1303" y="7782"/>
                  <a:pt x="2234" y="8650"/>
                  <a:pt x="3350" y="9147"/>
                </a:cubicBezTo>
                <a:cubicBezTo>
                  <a:pt x="4136" y="9496"/>
                  <a:pt x="4993" y="9675"/>
                  <a:pt x="5843" y="9675"/>
                </a:cubicBezTo>
                <a:cubicBezTo>
                  <a:pt x="7106" y="9675"/>
                  <a:pt x="8354" y="9280"/>
                  <a:pt x="9337" y="8464"/>
                </a:cubicBezTo>
                <a:cubicBezTo>
                  <a:pt x="10950" y="7130"/>
                  <a:pt x="11540" y="4587"/>
                  <a:pt x="10516" y="2788"/>
                </a:cubicBezTo>
                <a:cubicBezTo>
                  <a:pt x="10175" y="2198"/>
                  <a:pt x="9740" y="1702"/>
                  <a:pt x="9213" y="1299"/>
                </a:cubicBezTo>
                <a:cubicBezTo>
                  <a:pt x="8094" y="449"/>
                  <a:pt x="6738" y="0"/>
                  <a:pt x="5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98" name="Google Shape;3198;p27"/>
          <p:cNvGrpSpPr/>
          <p:nvPr/>
        </p:nvGrpSpPr>
        <p:grpSpPr>
          <a:xfrm flipH="1" rot="-10660414">
            <a:off x="2131055" y="-249195"/>
            <a:ext cx="1038639" cy="774187"/>
            <a:chOff x="4500175" y="3779525"/>
            <a:chExt cx="1136425" cy="847075"/>
          </a:xfrm>
        </p:grpSpPr>
        <p:sp>
          <p:nvSpPr>
            <p:cNvPr id="3199" name="Google Shape;3199;p27"/>
            <p:cNvSpPr/>
            <p:nvPr/>
          </p:nvSpPr>
          <p:spPr>
            <a:xfrm>
              <a:off x="4500175" y="3779525"/>
              <a:ext cx="272200" cy="333500"/>
            </a:xfrm>
            <a:custGeom>
              <a:rect b="b" l="l" r="r" t="t"/>
              <a:pathLst>
                <a:path extrusionOk="0" h="13340" w="10888">
                  <a:moveTo>
                    <a:pt x="0" y="1"/>
                  </a:moveTo>
                  <a:lnTo>
                    <a:pt x="0" y="1"/>
                  </a:lnTo>
                  <a:cubicBezTo>
                    <a:pt x="403" y="3010"/>
                    <a:pt x="869" y="6205"/>
                    <a:pt x="2792" y="8562"/>
                  </a:cubicBezTo>
                  <a:cubicBezTo>
                    <a:pt x="4591" y="10764"/>
                    <a:pt x="8127" y="12688"/>
                    <a:pt x="10888" y="13339"/>
                  </a:cubicBezTo>
                  <a:cubicBezTo>
                    <a:pt x="8872" y="7787"/>
                    <a:pt x="5025" y="307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27"/>
            <p:cNvSpPr/>
            <p:nvPr/>
          </p:nvSpPr>
          <p:spPr>
            <a:xfrm>
              <a:off x="4865425" y="3905150"/>
              <a:ext cx="121775" cy="341250"/>
            </a:xfrm>
            <a:custGeom>
              <a:rect b="b" l="l" r="r" t="t"/>
              <a:pathLst>
                <a:path extrusionOk="0" h="13650" w="4871">
                  <a:moveTo>
                    <a:pt x="0" y="1"/>
                  </a:moveTo>
                  <a:lnTo>
                    <a:pt x="0" y="1"/>
                  </a:lnTo>
                  <a:cubicBezTo>
                    <a:pt x="31" y="2110"/>
                    <a:pt x="62" y="4220"/>
                    <a:pt x="621" y="6267"/>
                  </a:cubicBezTo>
                  <a:cubicBezTo>
                    <a:pt x="1365" y="8810"/>
                    <a:pt x="2947" y="11044"/>
                    <a:pt x="4498" y="13246"/>
                  </a:cubicBezTo>
                  <a:lnTo>
                    <a:pt x="4870" y="13649"/>
                  </a:lnTo>
                  <a:cubicBezTo>
                    <a:pt x="4374" y="10703"/>
                    <a:pt x="3909" y="7663"/>
                    <a:pt x="2451" y="5057"/>
                  </a:cubicBezTo>
                  <a:cubicBezTo>
                    <a:pt x="2079" y="4375"/>
                    <a:pt x="1675" y="3754"/>
                    <a:pt x="1272" y="3072"/>
                  </a:cubicBezTo>
                  <a:cubicBezTo>
                    <a:pt x="745" y="2110"/>
                    <a:pt x="310" y="108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27"/>
            <p:cNvSpPr/>
            <p:nvPr/>
          </p:nvSpPr>
          <p:spPr>
            <a:xfrm>
              <a:off x="4578500" y="4253350"/>
              <a:ext cx="408700" cy="101825"/>
            </a:xfrm>
            <a:custGeom>
              <a:rect b="b" l="l" r="r" t="t"/>
              <a:pathLst>
                <a:path extrusionOk="0" h="4073" w="16348">
                  <a:moveTo>
                    <a:pt x="16254" y="1"/>
                  </a:moveTo>
                  <a:cubicBezTo>
                    <a:pt x="16101" y="56"/>
                    <a:pt x="15952" y="118"/>
                    <a:pt x="15804" y="186"/>
                  </a:cubicBezTo>
                  <a:lnTo>
                    <a:pt x="15804" y="186"/>
                  </a:lnTo>
                  <a:lnTo>
                    <a:pt x="16347" y="156"/>
                  </a:lnTo>
                  <a:lnTo>
                    <a:pt x="16254" y="1"/>
                  </a:lnTo>
                  <a:close/>
                  <a:moveTo>
                    <a:pt x="15804" y="186"/>
                  </a:moveTo>
                  <a:lnTo>
                    <a:pt x="9585" y="528"/>
                  </a:lnTo>
                  <a:cubicBezTo>
                    <a:pt x="6359" y="714"/>
                    <a:pt x="3071" y="931"/>
                    <a:pt x="0" y="1924"/>
                  </a:cubicBezTo>
                  <a:lnTo>
                    <a:pt x="3474" y="3071"/>
                  </a:lnTo>
                  <a:cubicBezTo>
                    <a:pt x="4997" y="3564"/>
                    <a:pt x="6616" y="4073"/>
                    <a:pt x="8193" y="4073"/>
                  </a:cubicBezTo>
                  <a:cubicBezTo>
                    <a:pt x="8800" y="4073"/>
                    <a:pt x="9402" y="3997"/>
                    <a:pt x="9988" y="3816"/>
                  </a:cubicBezTo>
                  <a:cubicBezTo>
                    <a:pt x="12160" y="3121"/>
                    <a:pt x="13737" y="1129"/>
                    <a:pt x="15804" y="18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27"/>
            <p:cNvSpPr/>
            <p:nvPr/>
          </p:nvSpPr>
          <p:spPr>
            <a:xfrm>
              <a:off x="5091850" y="4023800"/>
              <a:ext cx="224925" cy="356750"/>
            </a:xfrm>
            <a:custGeom>
              <a:rect b="b" l="l" r="r" t="t"/>
              <a:pathLst>
                <a:path extrusionOk="0" h="14270" w="8997">
                  <a:moveTo>
                    <a:pt x="1" y="1"/>
                  </a:moveTo>
                  <a:lnTo>
                    <a:pt x="1" y="1"/>
                  </a:lnTo>
                  <a:cubicBezTo>
                    <a:pt x="32" y="2172"/>
                    <a:pt x="776" y="4313"/>
                    <a:pt x="1707" y="6267"/>
                  </a:cubicBezTo>
                  <a:cubicBezTo>
                    <a:pt x="3181" y="9360"/>
                    <a:pt x="5356" y="12264"/>
                    <a:pt x="8332" y="13901"/>
                  </a:cubicBezTo>
                  <a:lnTo>
                    <a:pt x="8332" y="13901"/>
                  </a:lnTo>
                  <a:cubicBezTo>
                    <a:pt x="7447" y="12669"/>
                    <a:pt x="7145" y="11082"/>
                    <a:pt x="6639" y="9648"/>
                  </a:cubicBezTo>
                  <a:cubicBezTo>
                    <a:pt x="5367" y="5926"/>
                    <a:pt x="2638" y="2917"/>
                    <a:pt x="1" y="1"/>
                  </a:cubicBezTo>
                  <a:close/>
                  <a:moveTo>
                    <a:pt x="8332" y="13901"/>
                  </a:moveTo>
                  <a:cubicBezTo>
                    <a:pt x="8423" y="14028"/>
                    <a:pt x="8520" y="14151"/>
                    <a:pt x="8624" y="14270"/>
                  </a:cubicBezTo>
                  <a:lnTo>
                    <a:pt x="8997" y="14239"/>
                  </a:lnTo>
                  <a:cubicBezTo>
                    <a:pt x="8771" y="14133"/>
                    <a:pt x="8549" y="14020"/>
                    <a:pt x="8332" y="1390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27"/>
            <p:cNvSpPr/>
            <p:nvPr/>
          </p:nvSpPr>
          <p:spPr>
            <a:xfrm>
              <a:off x="4806475" y="4389050"/>
              <a:ext cx="524250" cy="230525"/>
            </a:xfrm>
            <a:custGeom>
              <a:rect b="b" l="l" r="r" t="t"/>
              <a:pathLst>
                <a:path extrusionOk="0" h="9221" w="20970">
                  <a:moveTo>
                    <a:pt x="20970" y="1"/>
                  </a:moveTo>
                  <a:lnTo>
                    <a:pt x="20970" y="1"/>
                  </a:lnTo>
                  <a:cubicBezTo>
                    <a:pt x="20925" y="59"/>
                    <a:pt x="20880" y="117"/>
                    <a:pt x="20834" y="175"/>
                  </a:cubicBezTo>
                  <a:lnTo>
                    <a:pt x="20834" y="175"/>
                  </a:lnTo>
                  <a:cubicBezTo>
                    <a:pt x="20869" y="179"/>
                    <a:pt x="20904" y="183"/>
                    <a:pt x="20939" y="187"/>
                  </a:cubicBezTo>
                  <a:lnTo>
                    <a:pt x="20970" y="1"/>
                  </a:lnTo>
                  <a:close/>
                  <a:moveTo>
                    <a:pt x="20002" y="130"/>
                  </a:moveTo>
                  <a:cubicBezTo>
                    <a:pt x="17600" y="130"/>
                    <a:pt x="15257" y="1222"/>
                    <a:pt x="13060" y="2265"/>
                  </a:cubicBezTo>
                  <a:lnTo>
                    <a:pt x="4064" y="6608"/>
                  </a:lnTo>
                  <a:cubicBezTo>
                    <a:pt x="2849" y="7186"/>
                    <a:pt x="1608" y="7765"/>
                    <a:pt x="289" y="7765"/>
                  </a:cubicBezTo>
                  <a:cubicBezTo>
                    <a:pt x="193" y="7765"/>
                    <a:pt x="97" y="7762"/>
                    <a:pt x="1" y="7756"/>
                  </a:cubicBezTo>
                  <a:lnTo>
                    <a:pt x="1" y="7756"/>
                  </a:lnTo>
                  <a:cubicBezTo>
                    <a:pt x="1714" y="8719"/>
                    <a:pt x="3657" y="9221"/>
                    <a:pt x="5633" y="9221"/>
                  </a:cubicBezTo>
                  <a:cubicBezTo>
                    <a:pt x="5947" y="9221"/>
                    <a:pt x="6262" y="9208"/>
                    <a:pt x="6577" y="9183"/>
                  </a:cubicBezTo>
                  <a:cubicBezTo>
                    <a:pt x="8779" y="8903"/>
                    <a:pt x="10889" y="8190"/>
                    <a:pt x="12781" y="7042"/>
                  </a:cubicBezTo>
                  <a:cubicBezTo>
                    <a:pt x="15881" y="5310"/>
                    <a:pt x="18624" y="2982"/>
                    <a:pt x="20834" y="175"/>
                  </a:cubicBezTo>
                  <a:lnTo>
                    <a:pt x="20834" y="175"/>
                  </a:lnTo>
                  <a:cubicBezTo>
                    <a:pt x="20556" y="144"/>
                    <a:pt x="20279" y="130"/>
                    <a:pt x="20002" y="13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27"/>
            <p:cNvSpPr/>
            <p:nvPr/>
          </p:nvSpPr>
          <p:spPr>
            <a:xfrm>
              <a:off x="4686050" y="4050575"/>
              <a:ext cx="950550" cy="367300"/>
            </a:xfrm>
            <a:custGeom>
              <a:rect b="b" l="l" r="r" t="t"/>
              <a:pathLst>
                <a:path extrusionOk="0" h="14692" w="38022">
                  <a:moveTo>
                    <a:pt x="999" y="1"/>
                  </a:moveTo>
                  <a:cubicBezTo>
                    <a:pt x="663" y="1"/>
                    <a:pt x="0" y="316"/>
                    <a:pt x="103" y="419"/>
                  </a:cubicBezTo>
                  <a:cubicBezTo>
                    <a:pt x="5190" y="5258"/>
                    <a:pt x="11673" y="8918"/>
                    <a:pt x="18125" y="11617"/>
                  </a:cubicBezTo>
                  <a:cubicBezTo>
                    <a:pt x="22199" y="13331"/>
                    <a:pt x="26470" y="14691"/>
                    <a:pt x="30759" y="14691"/>
                  </a:cubicBezTo>
                  <a:cubicBezTo>
                    <a:pt x="33066" y="14691"/>
                    <a:pt x="35378" y="14298"/>
                    <a:pt x="37667" y="13354"/>
                  </a:cubicBezTo>
                  <a:cubicBezTo>
                    <a:pt x="38021" y="13202"/>
                    <a:pt x="37872" y="13151"/>
                    <a:pt x="37621" y="13151"/>
                  </a:cubicBezTo>
                  <a:cubicBezTo>
                    <a:pt x="37411" y="13151"/>
                    <a:pt x="37129" y="13187"/>
                    <a:pt x="37016" y="13230"/>
                  </a:cubicBezTo>
                  <a:cubicBezTo>
                    <a:pt x="35119" y="14024"/>
                    <a:pt x="33150" y="14356"/>
                    <a:pt x="31160" y="14356"/>
                  </a:cubicBezTo>
                  <a:cubicBezTo>
                    <a:pt x="25765" y="14356"/>
                    <a:pt x="20219" y="11912"/>
                    <a:pt x="15551" y="9600"/>
                  </a:cubicBezTo>
                  <a:cubicBezTo>
                    <a:pt x="10432" y="7088"/>
                    <a:pt x="5314" y="4017"/>
                    <a:pt x="1158" y="47"/>
                  </a:cubicBezTo>
                  <a:cubicBezTo>
                    <a:pt x="1125" y="14"/>
                    <a:pt x="1070" y="1"/>
                    <a:pt x="9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27"/>
            <p:cNvSpPr/>
            <p:nvPr/>
          </p:nvSpPr>
          <p:spPr>
            <a:xfrm>
              <a:off x="4853625" y="4301350"/>
              <a:ext cx="270725" cy="158925"/>
            </a:xfrm>
            <a:custGeom>
              <a:rect b="b" l="l" r="r" t="t"/>
              <a:pathLst>
                <a:path extrusionOk="0" h="6357" w="10829">
                  <a:moveTo>
                    <a:pt x="8253" y="670"/>
                  </a:moveTo>
                  <a:cubicBezTo>
                    <a:pt x="8749" y="670"/>
                    <a:pt x="9239" y="780"/>
                    <a:pt x="9716" y="1027"/>
                  </a:cubicBezTo>
                  <a:cubicBezTo>
                    <a:pt x="9731" y="1035"/>
                    <a:pt x="9748" y="1041"/>
                    <a:pt x="9766" y="1046"/>
                  </a:cubicBezTo>
                  <a:lnTo>
                    <a:pt x="9766" y="1046"/>
                  </a:lnTo>
                  <a:cubicBezTo>
                    <a:pt x="8643" y="1435"/>
                    <a:pt x="7794" y="2072"/>
                    <a:pt x="6893" y="2889"/>
                  </a:cubicBezTo>
                  <a:cubicBezTo>
                    <a:pt x="5273" y="4401"/>
                    <a:pt x="3534" y="5114"/>
                    <a:pt x="1514" y="5601"/>
                  </a:cubicBezTo>
                  <a:lnTo>
                    <a:pt x="1514" y="5601"/>
                  </a:lnTo>
                  <a:cubicBezTo>
                    <a:pt x="2969" y="3652"/>
                    <a:pt x="5671" y="670"/>
                    <a:pt x="8253" y="670"/>
                  </a:cubicBezTo>
                  <a:close/>
                  <a:moveTo>
                    <a:pt x="8567" y="0"/>
                  </a:moveTo>
                  <a:cubicBezTo>
                    <a:pt x="5201" y="0"/>
                    <a:pt x="1836" y="3662"/>
                    <a:pt x="162" y="6083"/>
                  </a:cubicBezTo>
                  <a:cubicBezTo>
                    <a:pt x="0" y="6306"/>
                    <a:pt x="234" y="6357"/>
                    <a:pt x="451" y="6357"/>
                  </a:cubicBezTo>
                  <a:cubicBezTo>
                    <a:pt x="566" y="6357"/>
                    <a:pt x="677" y="6342"/>
                    <a:pt x="720" y="6332"/>
                  </a:cubicBezTo>
                  <a:cubicBezTo>
                    <a:pt x="2364" y="5990"/>
                    <a:pt x="4009" y="5618"/>
                    <a:pt x="5497" y="4812"/>
                  </a:cubicBezTo>
                  <a:cubicBezTo>
                    <a:pt x="7172" y="3912"/>
                    <a:pt x="8351" y="1989"/>
                    <a:pt x="10243" y="1431"/>
                  </a:cubicBezTo>
                  <a:cubicBezTo>
                    <a:pt x="10790" y="1281"/>
                    <a:pt x="10819" y="933"/>
                    <a:pt x="10458" y="896"/>
                  </a:cubicBezTo>
                  <a:lnTo>
                    <a:pt x="10458" y="896"/>
                  </a:lnTo>
                  <a:cubicBezTo>
                    <a:pt x="10691" y="773"/>
                    <a:pt x="10829" y="607"/>
                    <a:pt x="10616" y="500"/>
                  </a:cubicBezTo>
                  <a:cubicBezTo>
                    <a:pt x="9942" y="153"/>
                    <a:pt x="9255" y="0"/>
                    <a:pt x="8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27"/>
            <p:cNvSpPr/>
            <p:nvPr/>
          </p:nvSpPr>
          <p:spPr>
            <a:xfrm>
              <a:off x="4713425" y="4154200"/>
              <a:ext cx="193025" cy="58850"/>
            </a:xfrm>
            <a:custGeom>
              <a:rect b="b" l="l" r="r" t="t"/>
              <a:pathLst>
                <a:path extrusionOk="0" h="2354" w="7721">
                  <a:moveTo>
                    <a:pt x="2637" y="810"/>
                  </a:moveTo>
                  <a:cubicBezTo>
                    <a:pt x="3291" y="810"/>
                    <a:pt x="4017" y="1058"/>
                    <a:pt x="4693" y="1369"/>
                  </a:cubicBezTo>
                  <a:lnTo>
                    <a:pt x="4693" y="1369"/>
                  </a:lnTo>
                  <a:cubicBezTo>
                    <a:pt x="4139" y="1390"/>
                    <a:pt x="3582" y="1436"/>
                    <a:pt x="3031" y="1436"/>
                  </a:cubicBezTo>
                  <a:cubicBezTo>
                    <a:pt x="2486" y="1436"/>
                    <a:pt x="1947" y="1391"/>
                    <a:pt x="1425" y="1228"/>
                  </a:cubicBezTo>
                  <a:lnTo>
                    <a:pt x="1425" y="1228"/>
                  </a:lnTo>
                  <a:cubicBezTo>
                    <a:pt x="1767" y="929"/>
                    <a:pt x="2185" y="810"/>
                    <a:pt x="2637" y="810"/>
                  </a:cubicBezTo>
                  <a:close/>
                  <a:moveTo>
                    <a:pt x="2637" y="1"/>
                  </a:moveTo>
                  <a:cubicBezTo>
                    <a:pt x="1679" y="1"/>
                    <a:pt x="802" y="338"/>
                    <a:pt x="187" y="1268"/>
                  </a:cubicBezTo>
                  <a:cubicBezTo>
                    <a:pt x="1" y="1423"/>
                    <a:pt x="94" y="1733"/>
                    <a:pt x="311" y="1795"/>
                  </a:cubicBezTo>
                  <a:cubicBezTo>
                    <a:pt x="1074" y="2151"/>
                    <a:pt x="1858" y="2231"/>
                    <a:pt x="2651" y="2231"/>
                  </a:cubicBezTo>
                  <a:cubicBezTo>
                    <a:pt x="3292" y="2231"/>
                    <a:pt x="3938" y="2179"/>
                    <a:pt x="4583" y="2179"/>
                  </a:cubicBezTo>
                  <a:cubicBezTo>
                    <a:pt x="5084" y="2179"/>
                    <a:pt x="5584" y="2210"/>
                    <a:pt x="6080" y="2323"/>
                  </a:cubicBezTo>
                  <a:cubicBezTo>
                    <a:pt x="6121" y="2332"/>
                    <a:pt x="6162" y="2336"/>
                    <a:pt x="6203" y="2336"/>
                  </a:cubicBezTo>
                  <a:cubicBezTo>
                    <a:pt x="6280" y="2336"/>
                    <a:pt x="6355" y="2320"/>
                    <a:pt x="6425" y="2294"/>
                  </a:cubicBezTo>
                  <a:lnTo>
                    <a:pt x="6425" y="2294"/>
                  </a:lnTo>
                  <a:cubicBezTo>
                    <a:pt x="6494" y="2335"/>
                    <a:pt x="6580" y="2353"/>
                    <a:pt x="6672" y="2353"/>
                  </a:cubicBezTo>
                  <a:cubicBezTo>
                    <a:pt x="7121" y="2353"/>
                    <a:pt x="7721" y="1922"/>
                    <a:pt x="7259" y="1640"/>
                  </a:cubicBezTo>
                  <a:cubicBezTo>
                    <a:pt x="6056" y="942"/>
                    <a:pt x="423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27"/>
            <p:cNvSpPr/>
            <p:nvPr/>
          </p:nvSpPr>
          <p:spPr>
            <a:xfrm>
              <a:off x="5030750" y="4164750"/>
              <a:ext cx="105750" cy="162700"/>
            </a:xfrm>
            <a:custGeom>
              <a:rect b="b" l="l" r="r" t="t"/>
              <a:pathLst>
                <a:path extrusionOk="0" h="6508" w="4230">
                  <a:moveTo>
                    <a:pt x="1434" y="1535"/>
                  </a:moveTo>
                  <a:cubicBezTo>
                    <a:pt x="2003" y="2203"/>
                    <a:pt x="2346" y="3036"/>
                    <a:pt x="2571" y="3918"/>
                  </a:cubicBezTo>
                  <a:lnTo>
                    <a:pt x="2571" y="3918"/>
                  </a:lnTo>
                  <a:cubicBezTo>
                    <a:pt x="2071" y="3188"/>
                    <a:pt x="1688" y="2384"/>
                    <a:pt x="1434" y="1535"/>
                  </a:cubicBezTo>
                  <a:close/>
                  <a:moveTo>
                    <a:pt x="830" y="1"/>
                  </a:moveTo>
                  <a:cubicBezTo>
                    <a:pt x="498" y="1"/>
                    <a:pt x="1" y="173"/>
                    <a:pt x="25" y="443"/>
                  </a:cubicBezTo>
                  <a:cubicBezTo>
                    <a:pt x="295" y="2566"/>
                    <a:pt x="1342" y="4487"/>
                    <a:pt x="2918" y="5901"/>
                  </a:cubicBezTo>
                  <a:lnTo>
                    <a:pt x="2918" y="5901"/>
                  </a:lnTo>
                  <a:cubicBezTo>
                    <a:pt x="2937" y="6058"/>
                    <a:pt x="2955" y="6213"/>
                    <a:pt x="2972" y="6367"/>
                  </a:cubicBezTo>
                  <a:cubicBezTo>
                    <a:pt x="2992" y="6466"/>
                    <a:pt x="3117" y="6508"/>
                    <a:pt x="3278" y="6508"/>
                  </a:cubicBezTo>
                  <a:cubicBezTo>
                    <a:pt x="3624" y="6508"/>
                    <a:pt x="4131" y="6311"/>
                    <a:pt x="4089" y="6057"/>
                  </a:cubicBezTo>
                  <a:cubicBezTo>
                    <a:pt x="4083" y="5998"/>
                    <a:pt x="4076" y="5939"/>
                    <a:pt x="4070" y="5879"/>
                  </a:cubicBezTo>
                  <a:lnTo>
                    <a:pt x="4070" y="5879"/>
                  </a:lnTo>
                  <a:cubicBezTo>
                    <a:pt x="4181" y="5795"/>
                    <a:pt x="4229" y="5701"/>
                    <a:pt x="4151" y="5623"/>
                  </a:cubicBezTo>
                  <a:lnTo>
                    <a:pt x="4151" y="5623"/>
                  </a:lnTo>
                  <a:lnTo>
                    <a:pt x="4151" y="5654"/>
                  </a:lnTo>
                  <a:cubicBezTo>
                    <a:pt x="4111" y="5621"/>
                    <a:pt x="4071" y="5587"/>
                    <a:pt x="4032" y="5553"/>
                  </a:cubicBezTo>
                  <a:lnTo>
                    <a:pt x="4032" y="5553"/>
                  </a:lnTo>
                  <a:cubicBezTo>
                    <a:pt x="3765" y="3350"/>
                    <a:pt x="3210" y="1106"/>
                    <a:pt x="1049" y="39"/>
                  </a:cubicBezTo>
                  <a:cubicBezTo>
                    <a:pt x="997" y="13"/>
                    <a:pt x="919"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27"/>
            <p:cNvSpPr/>
            <p:nvPr/>
          </p:nvSpPr>
          <p:spPr>
            <a:xfrm>
              <a:off x="5238400" y="4401775"/>
              <a:ext cx="151175" cy="224825"/>
            </a:xfrm>
            <a:custGeom>
              <a:rect b="b" l="l" r="r" t="t"/>
              <a:pathLst>
                <a:path extrusionOk="0" h="8993" w="6047">
                  <a:moveTo>
                    <a:pt x="4378" y="2090"/>
                  </a:moveTo>
                  <a:cubicBezTo>
                    <a:pt x="3712" y="4090"/>
                    <a:pt x="2803" y="5986"/>
                    <a:pt x="1318" y="7445"/>
                  </a:cubicBezTo>
                  <a:lnTo>
                    <a:pt x="1318" y="7445"/>
                  </a:lnTo>
                  <a:cubicBezTo>
                    <a:pt x="1776" y="5480"/>
                    <a:pt x="3028" y="3672"/>
                    <a:pt x="4378" y="2090"/>
                  </a:cubicBezTo>
                  <a:close/>
                  <a:moveTo>
                    <a:pt x="5444" y="1"/>
                  </a:moveTo>
                  <a:cubicBezTo>
                    <a:pt x="5230" y="1"/>
                    <a:pt x="4999" y="66"/>
                    <a:pt x="4872" y="205"/>
                  </a:cubicBezTo>
                  <a:lnTo>
                    <a:pt x="4903" y="205"/>
                  </a:lnTo>
                  <a:cubicBezTo>
                    <a:pt x="2762" y="2470"/>
                    <a:pt x="250" y="5386"/>
                    <a:pt x="33" y="8643"/>
                  </a:cubicBezTo>
                  <a:cubicBezTo>
                    <a:pt x="0" y="8902"/>
                    <a:pt x="188" y="8992"/>
                    <a:pt x="411" y="8992"/>
                  </a:cubicBezTo>
                  <a:cubicBezTo>
                    <a:pt x="614" y="8992"/>
                    <a:pt x="845" y="8917"/>
                    <a:pt x="963" y="8829"/>
                  </a:cubicBezTo>
                  <a:cubicBezTo>
                    <a:pt x="3817" y="6843"/>
                    <a:pt x="5120" y="3648"/>
                    <a:pt x="5988" y="360"/>
                  </a:cubicBezTo>
                  <a:cubicBezTo>
                    <a:pt x="6046" y="175"/>
                    <a:pt x="5922" y="76"/>
                    <a:pt x="5738" y="49"/>
                  </a:cubicBezTo>
                  <a:lnTo>
                    <a:pt x="5738" y="49"/>
                  </a:lnTo>
                  <a:cubicBezTo>
                    <a:pt x="5655" y="17"/>
                    <a:pt x="5552" y="1"/>
                    <a:pt x="54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27"/>
            <p:cNvSpPr/>
            <p:nvPr/>
          </p:nvSpPr>
          <p:spPr>
            <a:xfrm>
              <a:off x="5265900" y="4177950"/>
              <a:ext cx="148575" cy="238175"/>
            </a:xfrm>
            <a:custGeom>
              <a:rect b="b" l="l" r="r" t="t"/>
              <a:pathLst>
                <a:path extrusionOk="0" h="9527" w="5943">
                  <a:moveTo>
                    <a:pt x="1409" y="1401"/>
                  </a:moveTo>
                  <a:cubicBezTo>
                    <a:pt x="3252" y="2956"/>
                    <a:pt x="4246" y="5305"/>
                    <a:pt x="4088" y="7701"/>
                  </a:cubicBezTo>
                  <a:lnTo>
                    <a:pt x="4088" y="7701"/>
                  </a:lnTo>
                  <a:cubicBezTo>
                    <a:pt x="2828" y="5778"/>
                    <a:pt x="1917" y="3637"/>
                    <a:pt x="1409" y="1401"/>
                  </a:cubicBezTo>
                  <a:close/>
                  <a:moveTo>
                    <a:pt x="836" y="0"/>
                  </a:moveTo>
                  <a:cubicBezTo>
                    <a:pt x="511" y="0"/>
                    <a:pt x="0" y="173"/>
                    <a:pt x="49" y="442"/>
                  </a:cubicBezTo>
                  <a:cubicBezTo>
                    <a:pt x="515" y="3482"/>
                    <a:pt x="1724" y="6336"/>
                    <a:pt x="3523" y="8817"/>
                  </a:cubicBezTo>
                  <a:cubicBezTo>
                    <a:pt x="3570" y="8886"/>
                    <a:pt x="3671" y="8916"/>
                    <a:pt x="3794" y="8916"/>
                  </a:cubicBezTo>
                  <a:cubicBezTo>
                    <a:pt x="3831" y="8916"/>
                    <a:pt x="3869" y="8913"/>
                    <a:pt x="3909" y="8908"/>
                  </a:cubicBezTo>
                  <a:lnTo>
                    <a:pt x="3909" y="8908"/>
                  </a:lnTo>
                  <a:cubicBezTo>
                    <a:pt x="3877" y="9044"/>
                    <a:pt x="3842" y="9179"/>
                    <a:pt x="3803" y="9313"/>
                  </a:cubicBezTo>
                  <a:cubicBezTo>
                    <a:pt x="3765" y="9462"/>
                    <a:pt x="3922" y="9527"/>
                    <a:pt x="4129" y="9527"/>
                  </a:cubicBezTo>
                  <a:cubicBezTo>
                    <a:pt x="4439" y="9527"/>
                    <a:pt x="4864" y="9382"/>
                    <a:pt x="4919" y="9158"/>
                  </a:cubicBezTo>
                  <a:cubicBezTo>
                    <a:pt x="5943" y="5591"/>
                    <a:pt x="4330" y="1776"/>
                    <a:pt x="1042" y="39"/>
                  </a:cubicBezTo>
                  <a:cubicBezTo>
                    <a:pt x="996" y="13"/>
                    <a:pt x="923" y="0"/>
                    <a:pt x="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0" name="Google Shape;3210;p27"/>
          <p:cNvGrpSpPr/>
          <p:nvPr/>
        </p:nvGrpSpPr>
        <p:grpSpPr>
          <a:xfrm>
            <a:off x="4158338" y="482113"/>
            <a:ext cx="610325" cy="417350"/>
            <a:chOff x="364525" y="2023775"/>
            <a:chExt cx="610325" cy="417350"/>
          </a:xfrm>
        </p:grpSpPr>
        <p:sp>
          <p:nvSpPr>
            <p:cNvPr id="3211" name="Google Shape;3211;p27"/>
            <p:cNvSpPr/>
            <p:nvPr/>
          </p:nvSpPr>
          <p:spPr>
            <a:xfrm>
              <a:off x="739075" y="2213250"/>
              <a:ext cx="87825" cy="70625"/>
            </a:xfrm>
            <a:custGeom>
              <a:rect b="b" l="l" r="r" t="t"/>
              <a:pathLst>
                <a:path extrusionOk="0" h="2825" w="3513">
                  <a:moveTo>
                    <a:pt x="2208" y="836"/>
                  </a:moveTo>
                  <a:lnTo>
                    <a:pt x="2208" y="836"/>
                  </a:lnTo>
                  <a:cubicBezTo>
                    <a:pt x="2203" y="904"/>
                    <a:pt x="2191" y="972"/>
                    <a:pt x="2174" y="1040"/>
                  </a:cubicBezTo>
                  <a:lnTo>
                    <a:pt x="2174" y="1040"/>
                  </a:lnTo>
                  <a:cubicBezTo>
                    <a:pt x="2168" y="1040"/>
                    <a:pt x="2162" y="1040"/>
                    <a:pt x="2156" y="1040"/>
                  </a:cubicBezTo>
                  <a:cubicBezTo>
                    <a:pt x="1982" y="1040"/>
                    <a:pt x="1801" y="1092"/>
                    <a:pt x="1677" y="1184"/>
                  </a:cubicBezTo>
                  <a:lnTo>
                    <a:pt x="1677" y="1184"/>
                  </a:lnTo>
                  <a:cubicBezTo>
                    <a:pt x="1681" y="1171"/>
                    <a:pt x="1686" y="1157"/>
                    <a:pt x="1692" y="1142"/>
                  </a:cubicBezTo>
                  <a:lnTo>
                    <a:pt x="1692" y="1142"/>
                  </a:lnTo>
                  <a:cubicBezTo>
                    <a:pt x="1808" y="1029"/>
                    <a:pt x="1938" y="929"/>
                    <a:pt x="2080" y="847"/>
                  </a:cubicBezTo>
                  <a:lnTo>
                    <a:pt x="2080" y="847"/>
                  </a:lnTo>
                  <a:cubicBezTo>
                    <a:pt x="2121" y="840"/>
                    <a:pt x="2164" y="837"/>
                    <a:pt x="2208" y="836"/>
                  </a:cubicBezTo>
                  <a:close/>
                  <a:moveTo>
                    <a:pt x="2191" y="1"/>
                  </a:moveTo>
                  <a:cubicBezTo>
                    <a:pt x="2048" y="1"/>
                    <a:pt x="1893" y="40"/>
                    <a:pt x="1769" y="86"/>
                  </a:cubicBezTo>
                  <a:lnTo>
                    <a:pt x="1800" y="86"/>
                  </a:lnTo>
                  <a:cubicBezTo>
                    <a:pt x="1704" y="126"/>
                    <a:pt x="1612" y="171"/>
                    <a:pt x="1523" y="220"/>
                  </a:cubicBezTo>
                  <a:lnTo>
                    <a:pt x="1523" y="220"/>
                  </a:lnTo>
                  <a:cubicBezTo>
                    <a:pt x="1395" y="270"/>
                    <a:pt x="1270" y="329"/>
                    <a:pt x="1148" y="396"/>
                  </a:cubicBezTo>
                  <a:cubicBezTo>
                    <a:pt x="917" y="535"/>
                    <a:pt x="739" y="735"/>
                    <a:pt x="634" y="970"/>
                  </a:cubicBezTo>
                  <a:lnTo>
                    <a:pt x="634" y="970"/>
                  </a:lnTo>
                  <a:cubicBezTo>
                    <a:pt x="304" y="1382"/>
                    <a:pt x="81" y="1881"/>
                    <a:pt x="0" y="2413"/>
                  </a:cubicBezTo>
                  <a:cubicBezTo>
                    <a:pt x="0" y="2568"/>
                    <a:pt x="94" y="2723"/>
                    <a:pt x="249" y="2754"/>
                  </a:cubicBezTo>
                  <a:cubicBezTo>
                    <a:pt x="443" y="2801"/>
                    <a:pt x="641" y="2824"/>
                    <a:pt x="839" y="2824"/>
                  </a:cubicBezTo>
                  <a:cubicBezTo>
                    <a:pt x="2189" y="2824"/>
                    <a:pt x="3513" y="1764"/>
                    <a:pt x="3351" y="303"/>
                  </a:cubicBezTo>
                  <a:cubicBezTo>
                    <a:pt x="3351" y="148"/>
                    <a:pt x="3102" y="55"/>
                    <a:pt x="2978" y="55"/>
                  </a:cubicBezTo>
                  <a:cubicBezTo>
                    <a:pt x="2837" y="35"/>
                    <a:pt x="2696" y="25"/>
                    <a:pt x="2558" y="25"/>
                  </a:cubicBezTo>
                  <a:cubicBezTo>
                    <a:pt x="2499" y="25"/>
                    <a:pt x="2441" y="27"/>
                    <a:pt x="2383" y="30"/>
                  </a:cubicBezTo>
                  <a:lnTo>
                    <a:pt x="2383" y="30"/>
                  </a:lnTo>
                  <a:cubicBezTo>
                    <a:pt x="2325" y="10"/>
                    <a:pt x="2259" y="1"/>
                    <a:pt x="2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27"/>
            <p:cNvSpPr/>
            <p:nvPr/>
          </p:nvSpPr>
          <p:spPr>
            <a:xfrm>
              <a:off x="866250" y="2220425"/>
              <a:ext cx="108600" cy="75500"/>
            </a:xfrm>
            <a:custGeom>
              <a:rect b="b" l="l" r="r" t="t"/>
              <a:pathLst>
                <a:path extrusionOk="0" h="3020" w="4344">
                  <a:moveTo>
                    <a:pt x="2513" y="699"/>
                  </a:moveTo>
                  <a:cubicBezTo>
                    <a:pt x="2792" y="730"/>
                    <a:pt x="2823" y="1350"/>
                    <a:pt x="2730" y="1598"/>
                  </a:cubicBezTo>
                  <a:cubicBezTo>
                    <a:pt x="2634" y="1829"/>
                    <a:pt x="2395" y="2000"/>
                    <a:pt x="2131" y="2111"/>
                  </a:cubicBezTo>
                  <a:lnTo>
                    <a:pt x="2131" y="2111"/>
                  </a:lnTo>
                  <a:cubicBezTo>
                    <a:pt x="2398" y="1917"/>
                    <a:pt x="2620" y="1664"/>
                    <a:pt x="2730" y="1443"/>
                  </a:cubicBezTo>
                  <a:cubicBezTo>
                    <a:pt x="2854" y="1195"/>
                    <a:pt x="2637" y="1086"/>
                    <a:pt x="2366" y="1086"/>
                  </a:cubicBezTo>
                  <a:cubicBezTo>
                    <a:pt x="2239" y="1086"/>
                    <a:pt x="2100" y="1110"/>
                    <a:pt x="1978" y="1155"/>
                  </a:cubicBezTo>
                  <a:lnTo>
                    <a:pt x="1978" y="1155"/>
                  </a:lnTo>
                  <a:cubicBezTo>
                    <a:pt x="2152" y="913"/>
                    <a:pt x="2390" y="699"/>
                    <a:pt x="2513" y="699"/>
                  </a:cubicBezTo>
                  <a:close/>
                  <a:moveTo>
                    <a:pt x="2930" y="1"/>
                  </a:moveTo>
                  <a:cubicBezTo>
                    <a:pt x="2394" y="1"/>
                    <a:pt x="1757" y="323"/>
                    <a:pt x="1310" y="698"/>
                  </a:cubicBezTo>
                  <a:lnTo>
                    <a:pt x="1310" y="698"/>
                  </a:lnTo>
                  <a:cubicBezTo>
                    <a:pt x="1244" y="722"/>
                    <a:pt x="1180" y="753"/>
                    <a:pt x="1117" y="792"/>
                  </a:cubicBezTo>
                  <a:cubicBezTo>
                    <a:pt x="621" y="1164"/>
                    <a:pt x="1" y="1629"/>
                    <a:pt x="156" y="2343"/>
                  </a:cubicBezTo>
                  <a:cubicBezTo>
                    <a:pt x="246" y="2861"/>
                    <a:pt x="664" y="3019"/>
                    <a:pt x="1100" y="3019"/>
                  </a:cubicBezTo>
                  <a:cubicBezTo>
                    <a:pt x="1264" y="3019"/>
                    <a:pt x="1430" y="2997"/>
                    <a:pt x="1583" y="2963"/>
                  </a:cubicBezTo>
                  <a:cubicBezTo>
                    <a:pt x="2575" y="2715"/>
                    <a:pt x="4343" y="2032"/>
                    <a:pt x="3847" y="668"/>
                  </a:cubicBezTo>
                  <a:cubicBezTo>
                    <a:pt x="3682" y="184"/>
                    <a:pt x="3335" y="1"/>
                    <a:pt x="2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27"/>
            <p:cNvSpPr/>
            <p:nvPr/>
          </p:nvSpPr>
          <p:spPr>
            <a:xfrm>
              <a:off x="620425" y="2375175"/>
              <a:ext cx="91525" cy="65950"/>
            </a:xfrm>
            <a:custGeom>
              <a:rect b="b" l="l" r="r" t="t"/>
              <a:pathLst>
                <a:path extrusionOk="0" h="2638" w="3661">
                  <a:moveTo>
                    <a:pt x="2723" y="0"/>
                  </a:moveTo>
                  <a:cubicBezTo>
                    <a:pt x="2311" y="0"/>
                    <a:pt x="1906" y="96"/>
                    <a:pt x="1544" y="275"/>
                  </a:cubicBezTo>
                  <a:lnTo>
                    <a:pt x="1544" y="275"/>
                  </a:lnTo>
                  <a:cubicBezTo>
                    <a:pt x="1475" y="284"/>
                    <a:pt x="1404" y="305"/>
                    <a:pt x="1334" y="340"/>
                  </a:cubicBezTo>
                  <a:cubicBezTo>
                    <a:pt x="621" y="681"/>
                    <a:pt x="125" y="1364"/>
                    <a:pt x="1" y="2139"/>
                  </a:cubicBezTo>
                  <a:cubicBezTo>
                    <a:pt x="1" y="2294"/>
                    <a:pt x="94" y="2419"/>
                    <a:pt x="249" y="2481"/>
                  </a:cubicBezTo>
                  <a:cubicBezTo>
                    <a:pt x="521" y="2587"/>
                    <a:pt x="811" y="2637"/>
                    <a:pt x="1101" y="2637"/>
                  </a:cubicBezTo>
                  <a:cubicBezTo>
                    <a:pt x="2333" y="2637"/>
                    <a:pt x="3586" y="1738"/>
                    <a:pt x="3661" y="433"/>
                  </a:cubicBezTo>
                  <a:cubicBezTo>
                    <a:pt x="3661" y="216"/>
                    <a:pt x="3475" y="123"/>
                    <a:pt x="3289" y="61"/>
                  </a:cubicBezTo>
                  <a:cubicBezTo>
                    <a:pt x="3101" y="20"/>
                    <a:pt x="2911" y="0"/>
                    <a:pt x="27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27"/>
            <p:cNvSpPr/>
            <p:nvPr/>
          </p:nvSpPr>
          <p:spPr>
            <a:xfrm>
              <a:off x="571500" y="2185225"/>
              <a:ext cx="110225" cy="72125"/>
            </a:xfrm>
            <a:custGeom>
              <a:rect b="b" l="l" r="r" t="t"/>
              <a:pathLst>
                <a:path extrusionOk="0" h="2885" w="4409">
                  <a:moveTo>
                    <a:pt x="2634" y="609"/>
                  </a:moveTo>
                  <a:lnTo>
                    <a:pt x="2634" y="609"/>
                  </a:lnTo>
                  <a:cubicBezTo>
                    <a:pt x="2661" y="624"/>
                    <a:pt x="2693" y="648"/>
                    <a:pt x="2733" y="680"/>
                  </a:cubicBezTo>
                  <a:cubicBezTo>
                    <a:pt x="2857" y="742"/>
                    <a:pt x="2950" y="866"/>
                    <a:pt x="2981" y="1021"/>
                  </a:cubicBezTo>
                  <a:cubicBezTo>
                    <a:pt x="3061" y="1770"/>
                    <a:pt x="2058" y="2173"/>
                    <a:pt x="1382" y="2270"/>
                  </a:cubicBezTo>
                  <a:lnTo>
                    <a:pt x="1382" y="2270"/>
                  </a:lnTo>
                  <a:cubicBezTo>
                    <a:pt x="1364" y="2194"/>
                    <a:pt x="1356" y="2116"/>
                    <a:pt x="1356" y="2038"/>
                  </a:cubicBezTo>
                  <a:lnTo>
                    <a:pt x="1356" y="2038"/>
                  </a:lnTo>
                  <a:cubicBezTo>
                    <a:pt x="2128" y="1962"/>
                    <a:pt x="3118" y="1422"/>
                    <a:pt x="2640" y="618"/>
                  </a:cubicBezTo>
                  <a:cubicBezTo>
                    <a:pt x="2638" y="615"/>
                    <a:pt x="2636" y="612"/>
                    <a:pt x="2634" y="609"/>
                  </a:cubicBezTo>
                  <a:close/>
                  <a:moveTo>
                    <a:pt x="2955" y="0"/>
                  </a:moveTo>
                  <a:cubicBezTo>
                    <a:pt x="2698" y="0"/>
                    <a:pt x="2442" y="49"/>
                    <a:pt x="2237" y="121"/>
                  </a:cubicBezTo>
                  <a:cubicBezTo>
                    <a:pt x="1803" y="278"/>
                    <a:pt x="1486" y="570"/>
                    <a:pt x="1241" y="922"/>
                  </a:cubicBezTo>
                  <a:lnTo>
                    <a:pt x="1241" y="922"/>
                  </a:lnTo>
                  <a:cubicBezTo>
                    <a:pt x="546" y="1259"/>
                    <a:pt x="1" y="1909"/>
                    <a:pt x="314" y="2727"/>
                  </a:cubicBezTo>
                  <a:cubicBezTo>
                    <a:pt x="345" y="2851"/>
                    <a:pt x="531" y="2851"/>
                    <a:pt x="655" y="2882"/>
                  </a:cubicBezTo>
                  <a:cubicBezTo>
                    <a:pt x="702" y="2884"/>
                    <a:pt x="748" y="2885"/>
                    <a:pt x="795" y="2885"/>
                  </a:cubicBezTo>
                  <a:cubicBezTo>
                    <a:pt x="1589" y="2885"/>
                    <a:pt x="2401" y="2639"/>
                    <a:pt x="3074" y="2200"/>
                  </a:cubicBezTo>
                  <a:cubicBezTo>
                    <a:pt x="3571" y="1859"/>
                    <a:pt x="4408" y="1114"/>
                    <a:pt x="3974" y="463"/>
                  </a:cubicBezTo>
                  <a:cubicBezTo>
                    <a:pt x="3765" y="121"/>
                    <a:pt x="3359" y="0"/>
                    <a:pt x="29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27"/>
            <p:cNvSpPr/>
            <p:nvPr/>
          </p:nvSpPr>
          <p:spPr>
            <a:xfrm>
              <a:off x="758450" y="2059975"/>
              <a:ext cx="102400" cy="71400"/>
            </a:xfrm>
            <a:custGeom>
              <a:rect b="b" l="l" r="r" t="t"/>
              <a:pathLst>
                <a:path extrusionOk="0" h="2856" w="4096">
                  <a:moveTo>
                    <a:pt x="2303" y="689"/>
                  </a:moveTo>
                  <a:cubicBezTo>
                    <a:pt x="2370" y="689"/>
                    <a:pt x="2416" y="740"/>
                    <a:pt x="2451" y="882"/>
                  </a:cubicBezTo>
                  <a:cubicBezTo>
                    <a:pt x="2514" y="1068"/>
                    <a:pt x="2514" y="1285"/>
                    <a:pt x="2420" y="1471"/>
                  </a:cubicBezTo>
                  <a:cubicBezTo>
                    <a:pt x="2405" y="1551"/>
                    <a:pt x="2381" y="1624"/>
                    <a:pt x="2349" y="1692"/>
                  </a:cubicBezTo>
                  <a:lnTo>
                    <a:pt x="2349" y="1692"/>
                  </a:lnTo>
                  <a:cubicBezTo>
                    <a:pt x="2336" y="1658"/>
                    <a:pt x="2310" y="1625"/>
                    <a:pt x="2265" y="1595"/>
                  </a:cubicBezTo>
                  <a:cubicBezTo>
                    <a:pt x="2199" y="1548"/>
                    <a:pt x="2115" y="1529"/>
                    <a:pt x="2026" y="1529"/>
                  </a:cubicBezTo>
                  <a:cubicBezTo>
                    <a:pt x="1963" y="1529"/>
                    <a:pt x="1898" y="1539"/>
                    <a:pt x="1834" y="1553"/>
                  </a:cubicBezTo>
                  <a:lnTo>
                    <a:pt x="1834" y="1553"/>
                  </a:lnTo>
                  <a:lnTo>
                    <a:pt x="1800" y="1502"/>
                  </a:lnTo>
                  <a:cubicBezTo>
                    <a:pt x="1800" y="1440"/>
                    <a:pt x="1707" y="1378"/>
                    <a:pt x="1676" y="1285"/>
                  </a:cubicBezTo>
                  <a:cubicBezTo>
                    <a:pt x="1676" y="1198"/>
                    <a:pt x="1697" y="1124"/>
                    <a:pt x="1732" y="1059"/>
                  </a:cubicBezTo>
                  <a:lnTo>
                    <a:pt x="1732" y="1059"/>
                  </a:lnTo>
                  <a:cubicBezTo>
                    <a:pt x="1754" y="1051"/>
                    <a:pt x="1777" y="1043"/>
                    <a:pt x="1800" y="1037"/>
                  </a:cubicBezTo>
                  <a:cubicBezTo>
                    <a:pt x="1936" y="983"/>
                    <a:pt x="2262" y="881"/>
                    <a:pt x="2299" y="689"/>
                  </a:cubicBezTo>
                  <a:lnTo>
                    <a:pt x="2299" y="689"/>
                  </a:lnTo>
                  <a:cubicBezTo>
                    <a:pt x="2301" y="689"/>
                    <a:pt x="2302" y="689"/>
                    <a:pt x="2303" y="689"/>
                  </a:cubicBezTo>
                  <a:close/>
                  <a:moveTo>
                    <a:pt x="2014" y="2065"/>
                  </a:moveTo>
                  <a:lnTo>
                    <a:pt x="2014" y="2065"/>
                  </a:lnTo>
                  <a:cubicBezTo>
                    <a:pt x="1874" y="2152"/>
                    <a:pt x="1710" y="2201"/>
                    <a:pt x="1541" y="2206"/>
                  </a:cubicBezTo>
                  <a:lnTo>
                    <a:pt x="1541" y="2206"/>
                  </a:lnTo>
                  <a:cubicBezTo>
                    <a:pt x="1706" y="2186"/>
                    <a:pt x="1869" y="2134"/>
                    <a:pt x="2014" y="2065"/>
                  </a:cubicBezTo>
                  <a:close/>
                  <a:moveTo>
                    <a:pt x="2680" y="1"/>
                  </a:moveTo>
                  <a:cubicBezTo>
                    <a:pt x="1961" y="1"/>
                    <a:pt x="1078" y="536"/>
                    <a:pt x="754" y="964"/>
                  </a:cubicBezTo>
                  <a:lnTo>
                    <a:pt x="754" y="964"/>
                  </a:lnTo>
                  <a:cubicBezTo>
                    <a:pt x="311" y="1302"/>
                    <a:pt x="1" y="1786"/>
                    <a:pt x="1" y="2402"/>
                  </a:cubicBezTo>
                  <a:cubicBezTo>
                    <a:pt x="1" y="2495"/>
                    <a:pt x="1" y="2526"/>
                    <a:pt x="94" y="2588"/>
                  </a:cubicBezTo>
                  <a:cubicBezTo>
                    <a:pt x="403" y="2773"/>
                    <a:pt x="762" y="2855"/>
                    <a:pt x="1127" y="2855"/>
                  </a:cubicBezTo>
                  <a:cubicBezTo>
                    <a:pt x="1676" y="2855"/>
                    <a:pt x="2240" y="2669"/>
                    <a:pt x="2669" y="2371"/>
                  </a:cubicBezTo>
                  <a:cubicBezTo>
                    <a:pt x="3258" y="1999"/>
                    <a:pt x="4096" y="913"/>
                    <a:pt x="3382" y="261"/>
                  </a:cubicBezTo>
                  <a:cubicBezTo>
                    <a:pt x="3197" y="76"/>
                    <a:pt x="2950" y="1"/>
                    <a:pt x="2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27"/>
            <p:cNvSpPr/>
            <p:nvPr/>
          </p:nvSpPr>
          <p:spPr>
            <a:xfrm>
              <a:off x="474200" y="2335625"/>
              <a:ext cx="88100" cy="62525"/>
            </a:xfrm>
            <a:custGeom>
              <a:rect b="b" l="l" r="r" t="t"/>
              <a:pathLst>
                <a:path extrusionOk="0" h="2501" w="3524">
                  <a:moveTo>
                    <a:pt x="2252" y="519"/>
                  </a:moveTo>
                  <a:cubicBezTo>
                    <a:pt x="2279" y="519"/>
                    <a:pt x="2303" y="521"/>
                    <a:pt x="2323" y="525"/>
                  </a:cubicBezTo>
                  <a:lnTo>
                    <a:pt x="2323" y="525"/>
                  </a:lnTo>
                  <a:cubicBezTo>
                    <a:pt x="2304" y="526"/>
                    <a:pt x="2290" y="526"/>
                    <a:pt x="2282" y="526"/>
                  </a:cubicBezTo>
                  <a:cubicBezTo>
                    <a:pt x="2034" y="557"/>
                    <a:pt x="1786" y="650"/>
                    <a:pt x="1631" y="868"/>
                  </a:cubicBezTo>
                  <a:cubicBezTo>
                    <a:pt x="1606" y="886"/>
                    <a:pt x="1586" y="903"/>
                    <a:pt x="1571" y="916"/>
                  </a:cubicBezTo>
                  <a:lnTo>
                    <a:pt x="1571" y="916"/>
                  </a:lnTo>
                  <a:cubicBezTo>
                    <a:pt x="1551" y="909"/>
                    <a:pt x="1530" y="899"/>
                    <a:pt x="1510" y="888"/>
                  </a:cubicBezTo>
                  <a:lnTo>
                    <a:pt x="1510" y="888"/>
                  </a:lnTo>
                  <a:cubicBezTo>
                    <a:pt x="1682" y="717"/>
                    <a:pt x="1899" y="578"/>
                    <a:pt x="2158" y="526"/>
                  </a:cubicBezTo>
                  <a:cubicBezTo>
                    <a:pt x="2193" y="521"/>
                    <a:pt x="2224" y="519"/>
                    <a:pt x="2252" y="519"/>
                  </a:cubicBezTo>
                  <a:close/>
                  <a:moveTo>
                    <a:pt x="2346" y="1080"/>
                  </a:moveTo>
                  <a:cubicBezTo>
                    <a:pt x="2345" y="1082"/>
                    <a:pt x="2345" y="1083"/>
                    <a:pt x="2344" y="1085"/>
                  </a:cubicBezTo>
                  <a:cubicBezTo>
                    <a:pt x="2152" y="1525"/>
                    <a:pt x="1813" y="1941"/>
                    <a:pt x="1349" y="1986"/>
                  </a:cubicBezTo>
                  <a:lnTo>
                    <a:pt x="1349" y="1986"/>
                  </a:lnTo>
                  <a:cubicBezTo>
                    <a:pt x="1329" y="1936"/>
                    <a:pt x="1310" y="1889"/>
                    <a:pt x="1290" y="1829"/>
                  </a:cubicBezTo>
                  <a:cubicBezTo>
                    <a:pt x="1290" y="1798"/>
                    <a:pt x="1290" y="1767"/>
                    <a:pt x="1321" y="1736"/>
                  </a:cubicBezTo>
                  <a:cubicBezTo>
                    <a:pt x="1326" y="1726"/>
                    <a:pt x="1330" y="1716"/>
                    <a:pt x="1334" y="1707"/>
                  </a:cubicBezTo>
                  <a:lnTo>
                    <a:pt x="1334" y="1707"/>
                  </a:lnTo>
                  <a:cubicBezTo>
                    <a:pt x="1452" y="1672"/>
                    <a:pt x="1563" y="1620"/>
                    <a:pt x="1662" y="1550"/>
                  </a:cubicBezTo>
                  <a:cubicBezTo>
                    <a:pt x="1757" y="1487"/>
                    <a:pt x="1795" y="1416"/>
                    <a:pt x="1781" y="1357"/>
                  </a:cubicBezTo>
                  <a:lnTo>
                    <a:pt x="1781" y="1357"/>
                  </a:lnTo>
                  <a:cubicBezTo>
                    <a:pt x="1984" y="1293"/>
                    <a:pt x="2177" y="1198"/>
                    <a:pt x="2346" y="1080"/>
                  </a:cubicBezTo>
                  <a:close/>
                  <a:moveTo>
                    <a:pt x="2800" y="0"/>
                  </a:moveTo>
                  <a:cubicBezTo>
                    <a:pt x="1895" y="0"/>
                    <a:pt x="1020" y="374"/>
                    <a:pt x="390" y="1054"/>
                  </a:cubicBezTo>
                  <a:cubicBezTo>
                    <a:pt x="328" y="1116"/>
                    <a:pt x="297" y="1178"/>
                    <a:pt x="390" y="1240"/>
                  </a:cubicBezTo>
                  <a:cubicBezTo>
                    <a:pt x="484" y="1301"/>
                    <a:pt x="587" y="1349"/>
                    <a:pt x="694" y="1383"/>
                  </a:cubicBezTo>
                  <a:lnTo>
                    <a:pt x="694" y="1383"/>
                  </a:lnTo>
                  <a:cubicBezTo>
                    <a:pt x="435" y="1496"/>
                    <a:pt x="218" y="1680"/>
                    <a:pt x="142" y="1953"/>
                  </a:cubicBezTo>
                  <a:cubicBezTo>
                    <a:pt x="0" y="2398"/>
                    <a:pt x="347" y="2500"/>
                    <a:pt x="708" y="2500"/>
                  </a:cubicBezTo>
                  <a:cubicBezTo>
                    <a:pt x="901" y="2500"/>
                    <a:pt x="1098" y="2471"/>
                    <a:pt x="1228" y="2450"/>
                  </a:cubicBezTo>
                  <a:cubicBezTo>
                    <a:pt x="2406" y="2263"/>
                    <a:pt x="3523" y="1426"/>
                    <a:pt x="3523" y="154"/>
                  </a:cubicBezTo>
                  <a:cubicBezTo>
                    <a:pt x="3492" y="123"/>
                    <a:pt x="3461" y="92"/>
                    <a:pt x="3430" y="61"/>
                  </a:cubicBezTo>
                  <a:cubicBezTo>
                    <a:pt x="3220" y="20"/>
                    <a:pt x="3009" y="0"/>
                    <a:pt x="2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27"/>
            <p:cNvSpPr/>
            <p:nvPr/>
          </p:nvSpPr>
          <p:spPr>
            <a:xfrm>
              <a:off x="608800" y="2023775"/>
              <a:ext cx="93075" cy="63850"/>
            </a:xfrm>
            <a:custGeom>
              <a:rect b="b" l="l" r="r" t="t"/>
              <a:pathLst>
                <a:path extrusionOk="0" h="2554" w="3723">
                  <a:moveTo>
                    <a:pt x="2475" y="593"/>
                  </a:moveTo>
                  <a:cubicBezTo>
                    <a:pt x="2495" y="593"/>
                    <a:pt x="2514" y="593"/>
                    <a:pt x="2534" y="594"/>
                  </a:cubicBezTo>
                  <a:lnTo>
                    <a:pt x="2534" y="594"/>
                  </a:lnTo>
                  <a:cubicBezTo>
                    <a:pt x="2478" y="780"/>
                    <a:pt x="2398" y="959"/>
                    <a:pt x="2296" y="1122"/>
                  </a:cubicBezTo>
                  <a:lnTo>
                    <a:pt x="2296" y="1122"/>
                  </a:lnTo>
                  <a:cubicBezTo>
                    <a:pt x="2260" y="1063"/>
                    <a:pt x="2150" y="1034"/>
                    <a:pt x="2013" y="1030"/>
                  </a:cubicBezTo>
                  <a:lnTo>
                    <a:pt x="2013" y="1030"/>
                  </a:lnTo>
                  <a:cubicBezTo>
                    <a:pt x="1950" y="986"/>
                    <a:pt x="1856" y="965"/>
                    <a:pt x="1768" y="965"/>
                  </a:cubicBezTo>
                  <a:cubicBezTo>
                    <a:pt x="1679" y="965"/>
                    <a:pt x="1590" y="970"/>
                    <a:pt x="1501" y="981"/>
                  </a:cubicBezTo>
                  <a:lnTo>
                    <a:pt x="1501" y="981"/>
                  </a:lnTo>
                  <a:cubicBezTo>
                    <a:pt x="1593" y="864"/>
                    <a:pt x="1713" y="776"/>
                    <a:pt x="1861" y="717"/>
                  </a:cubicBezTo>
                  <a:cubicBezTo>
                    <a:pt x="2048" y="634"/>
                    <a:pt x="2261" y="593"/>
                    <a:pt x="2475" y="593"/>
                  </a:cubicBezTo>
                  <a:close/>
                  <a:moveTo>
                    <a:pt x="1817" y="1652"/>
                  </a:moveTo>
                  <a:cubicBezTo>
                    <a:pt x="1621" y="1799"/>
                    <a:pt x="1394" y="1902"/>
                    <a:pt x="1146" y="1942"/>
                  </a:cubicBezTo>
                  <a:lnTo>
                    <a:pt x="1146" y="1942"/>
                  </a:lnTo>
                  <a:cubicBezTo>
                    <a:pt x="1156" y="1900"/>
                    <a:pt x="1169" y="1856"/>
                    <a:pt x="1183" y="1813"/>
                  </a:cubicBezTo>
                  <a:lnTo>
                    <a:pt x="1183" y="1813"/>
                  </a:lnTo>
                  <a:cubicBezTo>
                    <a:pt x="1183" y="1813"/>
                    <a:pt x="1184" y="1813"/>
                    <a:pt x="1184" y="1813"/>
                  </a:cubicBezTo>
                  <a:cubicBezTo>
                    <a:pt x="1403" y="1813"/>
                    <a:pt x="1622" y="1755"/>
                    <a:pt x="1817" y="1652"/>
                  </a:cubicBezTo>
                  <a:close/>
                  <a:moveTo>
                    <a:pt x="2849" y="1"/>
                  </a:moveTo>
                  <a:cubicBezTo>
                    <a:pt x="2471" y="1"/>
                    <a:pt x="2098" y="69"/>
                    <a:pt x="1737" y="189"/>
                  </a:cubicBezTo>
                  <a:cubicBezTo>
                    <a:pt x="1303" y="345"/>
                    <a:pt x="497" y="686"/>
                    <a:pt x="310" y="1151"/>
                  </a:cubicBezTo>
                  <a:cubicBezTo>
                    <a:pt x="233" y="1305"/>
                    <a:pt x="258" y="1428"/>
                    <a:pt x="337" y="1524"/>
                  </a:cubicBezTo>
                  <a:lnTo>
                    <a:pt x="337" y="1524"/>
                  </a:lnTo>
                  <a:cubicBezTo>
                    <a:pt x="129" y="1749"/>
                    <a:pt x="0" y="2039"/>
                    <a:pt x="0" y="2392"/>
                  </a:cubicBezTo>
                  <a:cubicBezTo>
                    <a:pt x="0" y="2547"/>
                    <a:pt x="248" y="2547"/>
                    <a:pt x="341" y="2547"/>
                  </a:cubicBezTo>
                  <a:cubicBezTo>
                    <a:pt x="411" y="2551"/>
                    <a:pt x="480" y="2554"/>
                    <a:pt x="549" y="2554"/>
                  </a:cubicBezTo>
                  <a:cubicBezTo>
                    <a:pt x="1944" y="2554"/>
                    <a:pt x="3366" y="1671"/>
                    <a:pt x="3692" y="283"/>
                  </a:cubicBezTo>
                  <a:cubicBezTo>
                    <a:pt x="3723" y="127"/>
                    <a:pt x="3567" y="65"/>
                    <a:pt x="3474" y="65"/>
                  </a:cubicBezTo>
                  <a:cubicBezTo>
                    <a:pt x="3266" y="21"/>
                    <a:pt x="3057" y="1"/>
                    <a:pt x="28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27"/>
            <p:cNvSpPr/>
            <p:nvPr/>
          </p:nvSpPr>
          <p:spPr>
            <a:xfrm>
              <a:off x="364525" y="2209500"/>
              <a:ext cx="76800" cy="52900"/>
            </a:xfrm>
            <a:custGeom>
              <a:rect b="b" l="l" r="r" t="t"/>
              <a:pathLst>
                <a:path extrusionOk="0" h="2116" w="3072">
                  <a:moveTo>
                    <a:pt x="1846" y="949"/>
                  </a:moveTo>
                  <a:lnTo>
                    <a:pt x="1846" y="949"/>
                  </a:lnTo>
                  <a:cubicBezTo>
                    <a:pt x="1852" y="978"/>
                    <a:pt x="1858" y="1009"/>
                    <a:pt x="1861" y="1043"/>
                  </a:cubicBezTo>
                  <a:cubicBezTo>
                    <a:pt x="1861" y="1167"/>
                    <a:pt x="1830" y="1260"/>
                    <a:pt x="1799" y="1384"/>
                  </a:cubicBezTo>
                  <a:cubicBezTo>
                    <a:pt x="1771" y="1441"/>
                    <a:pt x="1635" y="1579"/>
                    <a:pt x="1616" y="1648"/>
                  </a:cubicBezTo>
                  <a:lnTo>
                    <a:pt x="1616" y="1648"/>
                  </a:lnTo>
                  <a:lnTo>
                    <a:pt x="1520" y="1632"/>
                  </a:lnTo>
                  <a:cubicBezTo>
                    <a:pt x="1385" y="1578"/>
                    <a:pt x="1250" y="1524"/>
                    <a:pt x="1156" y="1449"/>
                  </a:cubicBezTo>
                  <a:lnTo>
                    <a:pt x="1156" y="1449"/>
                  </a:lnTo>
                  <a:cubicBezTo>
                    <a:pt x="1217" y="1318"/>
                    <a:pt x="1294" y="1197"/>
                    <a:pt x="1384" y="1089"/>
                  </a:cubicBezTo>
                  <a:lnTo>
                    <a:pt x="1384" y="1089"/>
                  </a:lnTo>
                  <a:cubicBezTo>
                    <a:pt x="1543" y="1062"/>
                    <a:pt x="1700" y="1015"/>
                    <a:pt x="1846" y="949"/>
                  </a:cubicBezTo>
                  <a:close/>
                  <a:moveTo>
                    <a:pt x="1675" y="1628"/>
                  </a:moveTo>
                  <a:cubicBezTo>
                    <a:pt x="1686" y="1628"/>
                    <a:pt x="1697" y="1637"/>
                    <a:pt x="1706" y="1663"/>
                  </a:cubicBezTo>
                  <a:lnTo>
                    <a:pt x="1635" y="1651"/>
                  </a:lnTo>
                  <a:lnTo>
                    <a:pt x="1635" y="1651"/>
                  </a:lnTo>
                  <a:cubicBezTo>
                    <a:pt x="1647" y="1640"/>
                    <a:pt x="1661" y="1628"/>
                    <a:pt x="1675" y="1628"/>
                  </a:cubicBezTo>
                  <a:close/>
                  <a:moveTo>
                    <a:pt x="2053" y="0"/>
                  </a:moveTo>
                  <a:cubicBezTo>
                    <a:pt x="1957" y="0"/>
                    <a:pt x="1860" y="7"/>
                    <a:pt x="1768" y="19"/>
                  </a:cubicBezTo>
                  <a:cubicBezTo>
                    <a:pt x="1281" y="110"/>
                    <a:pt x="555" y="381"/>
                    <a:pt x="558" y="978"/>
                  </a:cubicBezTo>
                  <a:lnTo>
                    <a:pt x="558" y="978"/>
                  </a:lnTo>
                  <a:cubicBezTo>
                    <a:pt x="349" y="1187"/>
                    <a:pt x="170" y="1428"/>
                    <a:pt x="31" y="1694"/>
                  </a:cubicBezTo>
                  <a:cubicBezTo>
                    <a:pt x="0" y="1725"/>
                    <a:pt x="0" y="1787"/>
                    <a:pt x="62" y="1787"/>
                  </a:cubicBezTo>
                  <a:cubicBezTo>
                    <a:pt x="406" y="2004"/>
                    <a:pt x="802" y="2116"/>
                    <a:pt x="1202" y="2116"/>
                  </a:cubicBezTo>
                  <a:cubicBezTo>
                    <a:pt x="1488" y="2116"/>
                    <a:pt x="1776" y="2059"/>
                    <a:pt x="2047" y="1942"/>
                  </a:cubicBezTo>
                  <a:cubicBezTo>
                    <a:pt x="2575" y="1725"/>
                    <a:pt x="3071" y="1291"/>
                    <a:pt x="2978" y="670"/>
                  </a:cubicBezTo>
                  <a:cubicBezTo>
                    <a:pt x="2902" y="140"/>
                    <a:pt x="2477" y="0"/>
                    <a:pt x="2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19" name="Google Shape;3219;p27"/>
          <p:cNvSpPr txBox="1"/>
          <p:nvPr>
            <p:ph idx="1" type="subTitle"/>
          </p:nvPr>
        </p:nvSpPr>
        <p:spPr>
          <a:xfrm>
            <a:off x="714300" y="2307000"/>
            <a:ext cx="3248100" cy="1184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ly Title 2">
  <p:cSld name="CAPTION_ONLY_1">
    <p:spTree>
      <p:nvGrpSpPr>
        <p:cNvPr id="3220" name="Shape 3220"/>
        <p:cNvGrpSpPr/>
        <p:nvPr/>
      </p:nvGrpSpPr>
      <p:grpSpPr>
        <a:xfrm>
          <a:off x="0" y="0"/>
          <a:ext cx="0" cy="0"/>
          <a:chOff x="0" y="0"/>
          <a:chExt cx="0" cy="0"/>
        </a:xfrm>
      </p:grpSpPr>
      <p:sp>
        <p:nvSpPr>
          <p:cNvPr id="3221" name="Google Shape;3221;p28"/>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solidFill>
                <a:schemeClr val="dk1"/>
              </a:solidFill>
            </a:endParaRPr>
          </a:p>
        </p:txBody>
      </p:sp>
      <p:grpSp>
        <p:nvGrpSpPr>
          <p:cNvPr id="3222" name="Google Shape;3222;p28"/>
          <p:cNvGrpSpPr/>
          <p:nvPr/>
        </p:nvGrpSpPr>
        <p:grpSpPr>
          <a:xfrm>
            <a:off x="-1140980" y="4469553"/>
            <a:ext cx="3100966" cy="2800388"/>
            <a:chOff x="1992250" y="544500"/>
            <a:chExt cx="1080250" cy="975575"/>
          </a:xfrm>
        </p:grpSpPr>
        <p:sp>
          <p:nvSpPr>
            <p:cNvPr id="3223" name="Google Shape;3223;p28"/>
            <p:cNvSpPr/>
            <p:nvPr/>
          </p:nvSpPr>
          <p:spPr>
            <a:xfrm>
              <a:off x="1992250" y="544500"/>
              <a:ext cx="999625" cy="975575"/>
            </a:xfrm>
            <a:custGeom>
              <a:rect b="b" l="l" r="r" t="t"/>
              <a:pathLst>
                <a:path extrusionOk="0" h="39023" w="39985">
                  <a:moveTo>
                    <a:pt x="19555" y="1"/>
                  </a:moveTo>
                  <a:cubicBezTo>
                    <a:pt x="17751" y="1"/>
                    <a:pt x="15948" y="224"/>
                    <a:pt x="14208" y="672"/>
                  </a:cubicBezTo>
                  <a:lnTo>
                    <a:pt x="14397" y="744"/>
                  </a:lnTo>
                  <a:lnTo>
                    <a:pt x="14397" y="744"/>
                  </a:lnTo>
                  <a:cubicBezTo>
                    <a:pt x="12048" y="978"/>
                    <a:pt x="9715" y="1569"/>
                    <a:pt x="7787" y="2906"/>
                  </a:cubicBezTo>
                  <a:cubicBezTo>
                    <a:pt x="5987" y="4146"/>
                    <a:pt x="4654" y="5976"/>
                    <a:pt x="3537" y="7869"/>
                  </a:cubicBezTo>
                  <a:cubicBezTo>
                    <a:pt x="1397" y="11560"/>
                    <a:pt x="1" y="15748"/>
                    <a:pt x="32" y="19997"/>
                  </a:cubicBezTo>
                  <a:cubicBezTo>
                    <a:pt x="63" y="24247"/>
                    <a:pt x="1521" y="28558"/>
                    <a:pt x="4499" y="31629"/>
                  </a:cubicBezTo>
                  <a:cubicBezTo>
                    <a:pt x="7290" y="34514"/>
                    <a:pt x="11106" y="36096"/>
                    <a:pt x="14921" y="37337"/>
                  </a:cubicBezTo>
                  <a:cubicBezTo>
                    <a:pt x="17618" y="38244"/>
                    <a:pt x="20443" y="39022"/>
                    <a:pt x="23270" y="39022"/>
                  </a:cubicBezTo>
                  <a:cubicBezTo>
                    <a:pt x="24117" y="39022"/>
                    <a:pt x="24965" y="38952"/>
                    <a:pt x="25809" y="38795"/>
                  </a:cubicBezTo>
                  <a:cubicBezTo>
                    <a:pt x="32044" y="37616"/>
                    <a:pt x="36479" y="31815"/>
                    <a:pt x="38434" y="25798"/>
                  </a:cubicBezTo>
                  <a:cubicBezTo>
                    <a:pt x="39054" y="23968"/>
                    <a:pt x="39457" y="22106"/>
                    <a:pt x="39612" y="20183"/>
                  </a:cubicBezTo>
                  <a:cubicBezTo>
                    <a:pt x="39985" y="13979"/>
                    <a:pt x="36945" y="7714"/>
                    <a:pt x="31951" y="3991"/>
                  </a:cubicBezTo>
                  <a:cubicBezTo>
                    <a:pt x="28423" y="1346"/>
                    <a:pt x="23987" y="1"/>
                    <a:pt x="195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28"/>
            <p:cNvSpPr/>
            <p:nvPr/>
          </p:nvSpPr>
          <p:spPr>
            <a:xfrm>
              <a:off x="2005450" y="605475"/>
              <a:ext cx="1067050" cy="840675"/>
            </a:xfrm>
            <a:custGeom>
              <a:rect b="b" l="l" r="r" t="t"/>
              <a:pathLst>
                <a:path extrusionOk="0" h="33627" w="42682">
                  <a:moveTo>
                    <a:pt x="23356" y="0"/>
                  </a:moveTo>
                  <a:cubicBezTo>
                    <a:pt x="18858" y="0"/>
                    <a:pt x="14320" y="700"/>
                    <a:pt x="10485" y="3134"/>
                  </a:cubicBezTo>
                  <a:cubicBezTo>
                    <a:pt x="1675" y="8687"/>
                    <a:pt x="0" y="23266"/>
                    <a:pt x="8716" y="29625"/>
                  </a:cubicBezTo>
                  <a:cubicBezTo>
                    <a:pt x="12687" y="32540"/>
                    <a:pt x="17774" y="33595"/>
                    <a:pt x="22582" y="33626"/>
                  </a:cubicBezTo>
                  <a:cubicBezTo>
                    <a:pt x="22617" y="33626"/>
                    <a:pt x="22652" y="33626"/>
                    <a:pt x="22687" y="33626"/>
                  </a:cubicBezTo>
                  <a:cubicBezTo>
                    <a:pt x="27905" y="33626"/>
                    <a:pt x="31564" y="31331"/>
                    <a:pt x="34152" y="26771"/>
                  </a:cubicBezTo>
                  <a:cubicBezTo>
                    <a:pt x="36758" y="22211"/>
                    <a:pt x="38340" y="16193"/>
                    <a:pt x="35393" y="11447"/>
                  </a:cubicBezTo>
                  <a:cubicBezTo>
                    <a:pt x="32601" y="6857"/>
                    <a:pt x="26863" y="4251"/>
                    <a:pt x="21683" y="3817"/>
                  </a:cubicBezTo>
                  <a:cubicBezTo>
                    <a:pt x="21177" y="3779"/>
                    <a:pt x="20668" y="3759"/>
                    <a:pt x="20157" y="3759"/>
                  </a:cubicBezTo>
                  <a:cubicBezTo>
                    <a:pt x="15682" y="3759"/>
                    <a:pt x="11104" y="5263"/>
                    <a:pt x="8375" y="8966"/>
                  </a:cubicBezTo>
                  <a:cubicBezTo>
                    <a:pt x="5242" y="13277"/>
                    <a:pt x="5335" y="19016"/>
                    <a:pt x="8096" y="23452"/>
                  </a:cubicBezTo>
                  <a:cubicBezTo>
                    <a:pt x="10646" y="27632"/>
                    <a:pt x="15491" y="30481"/>
                    <a:pt x="20437" y="30481"/>
                  </a:cubicBezTo>
                  <a:cubicBezTo>
                    <a:pt x="20666" y="30481"/>
                    <a:pt x="20895" y="30474"/>
                    <a:pt x="21124" y="30462"/>
                  </a:cubicBezTo>
                  <a:cubicBezTo>
                    <a:pt x="26460" y="30183"/>
                    <a:pt x="29655" y="25964"/>
                    <a:pt x="31143" y="21094"/>
                  </a:cubicBezTo>
                  <a:cubicBezTo>
                    <a:pt x="33234" y="14289"/>
                    <a:pt x="26211" y="7240"/>
                    <a:pt x="19582" y="7240"/>
                  </a:cubicBezTo>
                  <a:cubicBezTo>
                    <a:pt x="17357" y="7240"/>
                    <a:pt x="15177" y="8034"/>
                    <a:pt x="13400" y="9896"/>
                  </a:cubicBezTo>
                  <a:cubicBezTo>
                    <a:pt x="8158" y="15385"/>
                    <a:pt x="14692" y="25483"/>
                    <a:pt x="21179" y="25483"/>
                  </a:cubicBezTo>
                  <a:cubicBezTo>
                    <a:pt x="22867" y="25483"/>
                    <a:pt x="24552" y="24800"/>
                    <a:pt x="26025" y="23173"/>
                  </a:cubicBezTo>
                  <a:cubicBezTo>
                    <a:pt x="27607" y="21405"/>
                    <a:pt x="28786" y="18644"/>
                    <a:pt x="28383" y="16255"/>
                  </a:cubicBezTo>
                  <a:cubicBezTo>
                    <a:pt x="28010" y="13867"/>
                    <a:pt x="26025" y="12254"/>
                    <a:pt x="23854" y="11571"/>
                  </a:cubicBezTo>
                  <a:cubicBezTo>
                    <a:pt x="23096" y="11321"/>
                    <a:pt x="22295" y="11195"/>
                    <a:pt x="21512" y="11195"/>
                  </a:cubicBezTo>
                  <a:cubicBezTo>
                    <a:pt x="18610" y="11195"/>
                    <a:pt x="15962" y="12924"/>
                    <a:pt x="16719" y="16441"/>
                  </a:cubicBezTo>
                  <a:cubicBezTo>
                    <a:pt x="17123" y="18334"/>
                    <a:pt x="18643" y="20319"/>
                    <a:pt x="20721" y="20474"/>
                  </a:cubicBezTo>
                  <a:cubicBezTo>
                    <a:pt x="20787" y="20478"/>
                    <a:pt x="20853" y="20480"/>
                    <a:pt x="20918" y="20480"/>
                  </a:cubicBezTo>
                  <a:cubicBezTo>
                    <a:pt x="22449" y="20480"/>
                    <a:pt x="23777" y="19449"/>
                    <a:pt x="24164" y="17961"/>
                  </a:cubicBezTo>
                  <a:cubicBezTo>
                    <a:pt x="24733" y="15666"/>
                    <a:pt x="22911" y="14425"/>
                    <a:pt x="21310" y="14425"/>
                  </a:cubicBezTo>
                  <a:cubicBezTo>
                    <a:pt x="20207" y="14425"/>
                    <a:pt x="19208" y="15015"/>
                    <a:pt x="19170" y="16255"/>
                  </a:cubicBezTo>
                  <a:cubicBezTo>
                    <a:pt x="19147" y="17447"/>
                    <a:pt x="20109" y="17970"/>
                    <a:pt x="21075" y="17970"/>
                  </a:cubicBezTo>
                  <a:cubicBezTo>
                    <a:pt x="21392" y="17970"/>
                    <a:pt x="21709" y="17913"/>
                    <a:pt x="21993" y="17806"/>
                  </a:cubicBezTo>
                  <a:cubicBezTo>
                    <a:pt x="22589" y="17583"/>
                    <a:pt x="22269" y="17319"/>
                    <a:pt x="21863" y="17319"/>
                  </a:cubicBezTo>
                  <a:cubicBezTo>
                    <a:pt x="21763" y="17319"/>
                    <a:pt x="21657" y="17335"/>
                    <a:pt x="21558" y="17372"/>
                  </a:cubicBezTo>
                  <a:cubicBezTo>
                    <a:pt x="21505" y="17392"/>
                    <a:pt x="21450" y="17401"/>
                    <a:pt x="21394" y="17401"/>
                  </a:cubicBezTo>
                  <a:cubicBezTo>
                    <a:pt x="20929" y="17401"/>
                    <a:pt x="20404" y="16767"/>
                    <a:pt x="20349" y="16379"/>
                  </a:cubicBezTo>
                  <a:lnTo>
                    <a:pt x="22365" y="15418"/>
                  </a:lnTo>
                  <a:cubicBezTo>
                    <a:pt x="22675" y="15666"/>
                    <a:pt x="22892" y="16007"/>
                    <a:pt x="22985" y="16410"/>
                  </a:cubicBezTo>
                  <a:cubicBezTo>
                    <a:pt x="23140" y="16876"/>
                    <a:pt x="23171" y="17372"/>
                    <a:pt x="23078" y="17837"/>
                  </a:cubicBezTo>
                  <a:cubicBezTo>
                    <a:pt x="22861" y="19078"/>
                    <a:pt x="22675" y="18985"/>
                    <a:pt x="21496" y="19264"/>
                  </a:cubicBezTo>
                  <a:cubicBezTo>
                    <a:pt x="20979" y="19390"/>
                    <a:pt x="20657" y="19481"/>
                    <a:pt x="20396" y="19481"/>
                  </a:cubicBezTo>
                  <a:cubicBezTo>
                    <a:pt x="20015" y="19481"/>
                    <a:pt x="19766" y="19289"/>
                    <a:pt x="19232" y="18737"/>
                  </a:cubicBezTo>
                  <a:cubicBezTo>
                    <a:pt x="18798" y="18334"/>
                    <a:pt x="18488" y="17868"/>
                    <a:pt x="18239" y="17341"/>
                  </a:cubicBezTo>
                  <a:cubicBezTo>
                    <a:pt x="17867" y="16597"/>
                    <a:pt x="17712" y="15790"/>
                    <a:pt x="17712" y="14953"/>
                  </a:cubicBezTo>
                  <a:cubicBezTo>
                    <a:pt x="17772" y="12785"/>
                    <a:pt x="19481" y="11903"/>
                    <a:pt x="21335" y="11903"/>
                  </a:cubicBezTo>
                  <a:cubicBezTo>
                    <a:pt x="22347" y="11903"/>
                    <a:pt x="23403" y="12166"/>
                    <a:pt x="24257" y="12626"/>
                  </a:cubicBezTo>
                  <a:cubicBezTo>
                    <a:pt x="26304" y="13743"/>
                    <a:pt x="27545" y="15728"/>
                    <a:pt x="27266" y="18085"/>
                  </a:cubicBezTo>
                  <a:cubicBezTo>
                    <a:pt x="27049" y="19885"/>
                    <a:pt x="26335" y="21560"/>
                    <a:pt x="25188" y="22955"/>
                  </a:cubicBezTo>
                  <a:cubicBezTo>
                    <a:pt x="24132" y="24192"/>
                    <a:pt x="22717" y="24725"/>
                    <a:pt x="21264" y="24725"/>
                  </a:cubicBezTo>
                  <a:cubicBezTo>
                    <a:pt x="19728" y="24725"/>
                    <a:pt x="18149" y="24130"/>
                    <a:pt x="16906" y="23142"/>
                  </a:cubicBezTo>
                  <a:cubicBezTo>
                    <a:pt x="14176" y="20939"/>
                    <a:pt x="12036" y="16255"/>
                    <a:pt x="12842" y="12750"/>
                  </a:cubicBezTo>
                  <a:cubicBezTo>
                    <a:pt x="13589" y="9498"/>
                    <a:pt x="16562" y="7927"/>
                    <a:pt x="19578" y="7927"/>
                  </a:cubicBezTo>
                  <a:cubicBezTo>
                    <a:pt x="20820" y="7927"/>
                    <a:pt x="22068" y="8193"/>
                    <a:pt x="23171" y="8718"/>
                  </a:cubicBezTo>
                  <a:cubicBezTo>
                    <a:pt x="26366" y="10207"/>
                    <a:pt x="29189" y="13526"/>
                    <a:pt x="30151" y="16907"/>
                  </a:cubicBezTo>
                  <a:cubicBezTo>
                    <a:pt x="30709" y="18954"/>
                    <a:pt x="30275" y="20908"/>
                    <a:pt x="29468" y="22769"/>
                  </a:cubicBezTo>
                  <a:cubicBezTo>
                    <a:pt x="28538" y="24879"/>
                    <a:pt x="27359" y="27267"/>
                    <a:pt x="25436" y="28601"/>
                  </a:cubicBezTo>
                  <a:cubicBezTo>
                    <a:pt x="24067" y="29538"/>
                    <a:pt x="22499" y="29932"/>
                    <a:pt x="20889" y="29932"/>
                  </a:cubicBezTo>
                  <a:cubicBezTo>
                    <a:pt x="17755" y="29932"/>
                    <a:pt x="14465" y="28439"/>
                    <a:pt x="12191" y="26554"/>
                  </a:cubicBezTo>
                  <a:cubicBezTo>
                    <a:pt x="6111" y="21467"/>
                    <a:pt x="4994" y="10858"/>
                    <a:pt x="12346" y="6236"/>
                  </a:cubicBezTo>
                  <a:cubicBezTo>
                    <a:pt x="14452" y="4915"/>
                    <a:pt x="17028" y="4304"/>
                    <a:pt x="19693" y="4304"/>
                  </a:cubicBezTo>
                  <a:cubicBezTo>
                    <a:pt x="25980" y="4304"/>
                    <a:pt x="32765" y="7704"/>
                    <a:pt x="35052" y="13215"/>
                  </a:cubicBezTo>
                  <a:cubicBezTo>
                    <a:pt x="36572" y="16907"/>
                    <a:pt x="35765" y="21063"/>
                    <a:pt x="34214" y="24599"/>
                  </a:cubicBezTo>
                  <a:cubicBezTo>
                    <a:pt x="32353" y="28880"/>
                    <a:pt x="29375" y="32758"/>
                    <a:pt x="24381" y="33006"/>
                  </a:cubicBezTo>
                  <a:cubicBezTo>
                    <a:pt x="23939" y="33027"/>
                    <a:pt x="23491" y="33038"/>
                    <a:pt x="23039" y="33038"/>
                  </a:cubicBezTo>
                  <a:cubicBezTo>
                    <a:pt x="16364" y="33038"/>
                    <a:pt x="8841" y="30629"/>
                    <a:pt x="5646" y="24382"/>
                  </a:cubicBezTo>
                  <a:cubicBezTo>
                    <a:pt x="1706" y="16721"/>
                    <a:pt x="5304" y="5926"/>
                    <a:pt x="13152" y="2390"/>
                  </a:cubicBezTo>
                  <a:cubicBezTo>
                    <a:pt x="16162" y="1025"/>
                    <a:pt x="19509" y="583"/>
                    <a:pt x="22849" y="583"/>
                  </a:cubicBezTo>
                  <a:cubicBezTo>
                    <a:pt x="24673" y="583"/>
                    <a:pt x="26495" y="715"/>
                    <a:pt x="28259" y="901"/>
                  </a:cubicBezTo>
                  <a:cubicBezTo>
                    <a:pt x="32912" y="1397"/>
                    <a:pt x="37533" y="2607"/>
                    <a:pt x="41411" y="5337"/>
                  </a:cubicBezTo>
                  <a:cubicBezTo>
                    <a:pt x="41474" y="5387"/>
                    <a:pt x="41566" y="5408"/>
                    <a:pt x="41670" y="5408"/>
                  </a:cubicBezTo>
                  <a:cubicBezTo>
                    <a:pt x="42081" y="5408"/>
                    <a:pt x="42682" y="5082"/>
                    <a:pt x="42434" y="4933"/>
                  </a:cubicBezTo>
                  <a:lnTo>
                    <a:pt x="42403" y="4902"/>
                  </a:lnTo>
                  <a:cubicBezTo>
                    <a:pt x="37844" y="1676"/>
                    <a:pt x="32353" y="498"/>
                    <a:pt x="26863" y="125"/>
                  </a:cubicBezTo>
                  <a:cubicBezTo>
                    <a:pt x="25705" y="48"/>
                    <a:pt x="24532" y="0"/>
                    <a:pt x="2335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5" name="Google Shape;3225;p28"/>
          <p:cNvSpPr txBox="1"/>
          <p:nvPr>
            <p:ph type="title"/>
          </p:nvPr>
        </p:nvSpPr>
        <p:spPr>
          <a:xfrm>
            <a:off x="714300" y="545750"/>
            <a:ext cx="77154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3226" name="Google Shape;3226;p28"/>
          <p:cNvGrpSpPr/>
          <p:nvPr/>
        </p:nvGrpSpPr>
        <p:grpSpPr>
          <a:xfrm rot="10800000">
            <a:off x="6801363" y="-652105"/>
            <a:ext cx="4321702" cy="1566386"/>
            <a:chOff x="-1068128" y="3996204"/>
            <a:chExt cx="3672418" cy="1331055"/>
          </a:xfrm>
        </p:grpSpPr>
        <p:sp>
          <p:nvSpPr>
            <p:cNvPr id="3227" name="Google Shape;3227;p28"/>
            <p:cNvSpPr/>
            <p:nvPr/>
          </p:nvSpPr>
          <p:spPr>
            <a:xfrm rot="-10594719">
              <a:off x="-1038001" y="4102993"/>
              <a:ext cx="3612164" cy="1117479"/>
            </a:xfrm>
            <a:custGeom>
              <a:rect b="b" l="l" r="r" t="t"/>
              <a:pathLst>
                <a:path extrusionOk="0" h="19192" w="62034">
                  <a:moveTo>
                    <a:pt x="11909" y="0"/>
                  </a:moveTo>
                  <a:cubicBezTo>
                    <a:pt x="10357" y="0"/>
                    <a:pt x="8959" y="416"/>
                    <a:pt x="7720" y="1498"/>
                  </a:cubicBezTo>
                  <a:cubicBezTo>
                    <a:pt x="0" y="8222"/>
                    <a:pt x="9929" y="19192"/>
                    <a:pt x="23150" y="19192"/>
                  </a:cubicBezTo>
                  <a:cubicBezTo>
                    <a:pt x="24750" y="19192"/>
                    <a:pt x="26398" y="19031"/>
                    <a:pt x="28069" y="18683"/>
                  </a:cubicBezTo>
                  <a:cubicBezTo>
                    <a:pt x="43548" y="15426"/>
                    <a:pt x="55087" y="14402"/>
                    <a:pt x="58747" y="9036"/>
                  </a:cubicBezTo>
                  <a:cubicBezTo>
                    <a:pt x="62033" y="4211"/>
                    <a:pt x="59267" y="1003"/>
                    <a:pt x="52187" y="1003"/>
                  </a:cubicBezTo>
                  <a:cubicBezTo>
                    <a:pt x="48708" y="1003"/>
                    <a:pt x="44188" y="1777"/>
                    <a:pt x="38833" y="3515"/>
                  </a:cubicBezTo>
                  <a:cubicBezTo>
                    <a:pt x="36521" y="4263"/>
                    <a:pt x="34303" y="4561"/>
                    <a:pt x="32180" y="4561"/>
                  </a:cubicBezTo>
                  <a:cubicBezTo>
                    <a:pt x="23878" y="4561"/>
                    <a:pt x="17050" y="0"/>
                    <a:pt x="119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8" name="Google Shape;3228;p28"/>
            <p:cNvGrpSpPr/>
            <p:nvPr/>
          </p:nvGrpSpPr>
          <p:grpSpPr>
            <a:xfrm>
              <a:off x="-800178" y="4304942"/>
              <a:ext cx="2873315" cy="818933"/>
              <a:chOff x="-800178" y="4304942"/>
              <a:chExt cx="2873315" cy="818933"/>
            </a:xfrm>
          </p:grpSpPr>
          <p:sp>
            <p:nvSpPr>
              <p:cNvPr id="3229" name="Google Shape;3229;p28"/>
              <p:cNvSpPr/>
              <p:nvPr/>
            </p:nvSpPr>
            <p:spPr>
              <a:xfrm rot="-10594719">
                <a:off x="1780944" y="5070486"/>
                <a:ext cx="126240" cy="49667"/>
              </a:xfrm>
              <a:custGeom>
                <a:rect b="b" l="l" r="r" t="t"/>
                <a:pathLst>
                  <a:path extrusionOk="0" h="853" w="2168">
                    <a:moveTo>
                      <a:pt x="986" y="1"/>
                    </a:moveTo>
                    <a:cubicBezTo>
                      <a:pt x="882" y="1"/>
                      <a:pt x="780" y="9"/>
                      <a:pt x="679" y="24"/>
                    </a:cubicBezTo>
                    <a:cubicBezTo>
                      <a:pt x="431" y="55"/>
                      <a:pt x="89" y="179"/>
                      <a:pt x="27" y="427"/>
                    </a:cubicBezTo>
                    <a:cubicBezTo>
                      <a:pt x="1" y="664"/>
                      <a:pt x="243" y="745"/>
                      <a:pt x="430" y="745"/>
                    </a:cubicBezTo>
                    <a:cubicBezTo>
                      <a:pt x="464" y="745"/>
                      <a:pt x="495" y="742"/>
                      <a:pt x="524" y="738"/>
                    </a:cubicBezTo>
                    <a:cubicBezTo>
                      <a:pt x="573" y="729"/>
                      <a:pt x="621" y="725"/>
                      <a:pt x="667" y="725"/>
                    </a:cubicBezTo>
                    <a:cubicBezTo>
                      <a:pt x="793" y="725"/>
                      <a:pt x="906" y="754"/>
                      <a:pt x="1020" y="800"/>
                    </a:cubicBezTo>
                    <a:cubicBezTo>
                      <a:pt x="1125" y="835"/>
                      <a:pt x="1229" y="852"/>
                      <a:pt x="1332" y="852"/>
                    </a:cubicBezTo>
                    <a:cubicBezTo>
                      <a:pt x="1504" y="852"/>
                      <a:pt x="1671" y="804"/>
                      <a:pt x="1826" y="707"/>
                    </a:cubicBezTo>
                    <a:cubicBezTo>
                      <a:pt x="1982" y="614"/>
                      <a:pt x="2168" y="334"/>
                      <a:pt x="1919" y="210"/>
                    </a:cubicBezTo>
                    <a:cubicBezTo>
                      <a:pt x="1617" y="71"/>
                      <a:pt x="1297" y="1"/>
                      <a:pt x="9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28"/>
              <p:cNvSpPr/>
              <p:nvPr/>
            </p:nvSpPr>
            <p:spPr>
              <a:xfrm rot="-10594719">
                <a:off x="1565235" y="5016770"/>
                <a:ext cx="124668" cy="49551"/>
              </a:xfrm>
              <a:custGeom>
                <a:rect b="b" l="l" r="r" t="t"/>
                <a:pathLst>
                  <a:path extrusionOk="0" h="851" w="2141">
                    <a:moveTo>
                      <a:pt x="814" y="1"/>
                    </a:moveTo>
                    <a:cubicBezTo>
                      <a:pt x="564" y="1"/>
                      <a:pt x="323" y="118"/>
                      <a:pt x="156" y="285"/>
                    </a:cubicBezTo>
                    <a:cubicBezTo>
                      <a:pt x="1" y="502"/>
                      <a:pt x="280" y="595"/>
                      <a:pt x="466" y="595"/>
                    </a:cubicBezTo>
                    <a:cubicBezTo>
                      <a:pt x="621" y="595"/>
                      <a:pt x="776" y="657"/>
                      <a:pt x="900" y="781"/>
                    </a:cubicBezTo>
                    <a:cubicBezTo>
                      <a:pt x="1009" y="828"/>
                      <a:pt x="1133" y="851"/>
                      <a:pt x="1257" y="851"/>
                    </a:cubicBezTo>
                    <a:cubicBezTo>
                      <a:pt x="1381" y="851"/>
                      <a:pt x="1505" y="828"/>
                      <a:pt x="1614" y="781"/>
                    </a:cubicBezTo>
                    <a:cubicBezTo>
                      <a:pt x="1738" y="719"/>
                      <a:pt x="2141" y="502"/>
                      <a:pt x="1924" y="347"/>
                    </a:cubicBezTo>
                    <a:cubicBezTo>
                      <a:pt x="1645" y="130"/>
                      <a:pt x="1272" y="6"/>
                      <a:pt x="900" y="6"/>
                    </a:cubicBezTo>
                    <a:cubicBezTo>
                      <a:pt x="871" y="2"/>
                      <a:pt x="843" y="1"/>
                      <a:pt x="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28"/>
              <p:cNvSpPr/>
              <p:nvPr/>
            </p:nvSpPr>
            <p:spPr>
              <a:xfrm rot="-10594719">
                <a:off x="1976086" y="4955828"/>
                <a:ext cx="95786" cy="45242"/>
              </a:xfrm>
              <a:custGeom>
                <a:rect b="b" l="l" r="r" t="t"/>
                <a:pathLst>
                  <a:path extrusionOk="0" h="777" w="1645">
                    <a:moveTo>
                      <a:pt x="869" y="1"/>
                    </a:moveTo>
                    <a:cubicBezTo>
                      <a:pt x="249" y="1"/>
                      <a:pt x="1" y="776"/>
                      <a:pt x="776" y="776"/>
                    </a:cubicBezTo>
                    <a:cubicBezTo>
                      <a:pt x="1396" y="776"/>
                      <a:pt x="1645" y="1"/>
                      <a:pt x="8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28"/>
              <p:cNvSpPr/>
              <p:nvPr/>
            </p:nvSpPr>
            <p:spPr>
              <a:xfrm rot="-10594719">
                <a:off x="1773296" y="4958228"/>
                <a:ext cx="95786" cy="45184"/>
              </a:xfrm>
              <a:custGeom>
                <a:rect b="b" l="l" r="r" t="t"/>
                <a:pathLst>
                  <a:path extrusionOk="0" h="776" w="1645">
                    <a:moveTo>
                      <a:pt x="900" y="0"/>
                    </a:moveTo>
                    <a:cubicBezTo>
                      <a:pt x="249" y="0"/>
                      <a:pt x="1" y="776"/>
                      <a:pt x="776" y="776"/>
                    </a:cubicBezTo>
                    <a:cubicBezTo>
                      <a:pt x="1397" y="776"/>
                      <a:pt x="1645" y="0"/>
                      <a:pt x="9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28"/>
              <p:cNvSpPr/>
              <p:nvPr/>
            </p:nvSpPr>
            <p:spPr>
              <a:xfrm rot="-10594719">
                <a:off x="1864326" y="4858253"/>
                <a:ext cx="126473" cy="45999"/>
              </a:xfrm>
              <a:custGeom>
                <a:rect b="b" l="l" r="r" t="t"/>
                <a:pathLst>
                  <a:path extrusionOk="0" h="790" w="2172">
                    <a:moveTo>
                      <a:pt x="828" y="0"/>
                    </a:moveTo>
                    <a:cubicBezTo>
                      <a:pt x="650" y="0"/>
                      <a:pt x="477" y="49"/>
                      <a:pt x="342" y="146"/>
                    </a:cubicBezTo>
                    <a:cubicBezTo>
                      <a:pt x="187" y="239"/>
                      <a:pt x="1" y="487"/>
                      <a:pt x="249" y="611"/>
                    </a:cubicBezTo>
                    <a:cubicBezTo>
                      <a:pt x="525" y="726"/>
                      <a:pt x="835" y="790"/>
                      <a:pt x="1154" y="790"/>
                    </a:cubicBezTo>
                    <a:cubicBezTo>
                      <a:pt x="1265" y="790"/>
                      <a:pt x="1377" y="782"/>
                      <a:pt x="1489" y="766"/>
                    </a:cubicBezTo>
                    <a:cubicBezTo>
                      <a:pt x="1707" y="735"/>
                      <a:pt x="2079" y="611"/>
                      <a:pt x="2110" y="363"/>
                    </a:cubicBezTo>
                    <a:cubicBezTo>
                      <a:pt x="2172" y="115"/>
                      <a:pt x="1800" y="115"/>
                      <a:pt x="1645" y="115"/>
                    </a:cubicBezTo>
                    <a:cubicBezTo>
                      <a:pt x="1595" y="123"/>
                      <a:pt x="1547" y="127"/>
                      <a:pt x="1501" y="127"/>
                    </a:cubicBezTo>
                    <a:cubicBezTo>
                      <a:pt x="1375" y="127"/>
                      <a:pt x="1262" y="98"/>
                      <a:pt x="1148" y="53"/>
                    </a:cubicBezTo>
                    <a:cubicBezTo>
                      <a:pt x="1044" y="18"/>
                      <a:pt x="935" y="0"/>
                      <a:pt x="8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28"/>
              <p:cNvSpPr/>
              <p:nvPr/>
            </p:nvSpPr>
            <p:spPr>
              <a:xfrm rot="-10594719">
                <a:off x="1635557" y="4850249"/>
                <a:ext cx="88566" cy="25328"/>
              </a:xfrm>
              <a:custGeom>
                <a:rect b="b" l="l" r="r" t="t"/>
                <a:pathLst>
                  <a:path extrusionOk="0" h="435" w="1521">
                    <a:moveTo>
                      <a:pt x="931" y="1"/>
                    </a:moveTo>
                    <a:cubicBezTo>
                      <a:pt x="652" y="1"/>
                      <a:pt x="404" y="63"/>
                      <a:pt x="156" y="218"/>
                    </a:cubicBezTo>
                    <a:cubicBezTo>
                      <a:pt x="124" y="249"/>
                      <a:pt x="0" y="280"/>
                      <a:pt x="31" y="373"/>
                    </a:cubicBezTo>
                    <a:cubicBezTo>
                      <a:pt x="31" y="435"/>
                      <a:pt x="156" y="435"/>
                      <a:pt x="218" y="435"/>
                    </a:cubicBezTo>
                    <a:lnTo>
                      <a:pt x="590" y="435"/>
                    </a:lnTo>
                    <a:cubicBezTo>
                      <a:pt x="869" y="404"/>
                      <a:pt x="1148" y="342"/>
                      <a:pt x="1365" y="218"/>
                    </a:cubicBezTo>
                    <a:cubicBezTo>
                      <a:pt x="1427" y="187"/>
                      <a:pt x="1520" y="125"/>
                      <a:pt x="1520" y="63"/>
                    </a:cubicBezTo>
                    <a:cubicBezTo>
                      <a:pt x="1489" y="1"/>
                      <a:pt x="1365" y="1"/>
                      <a:pt x="1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28"/>
              <p:cNvSpPr/>
              <p:nvPr/>
            </p:nvSpPr>
            <p:spPr>
              <a:xfrm rot="-10594719">
                <a:off x="1326281" y="4893132"/>
                <a:ext cx="144524" cy="58168"/>
              </a:xfrm>
              <a:custGeom>
                <a:rect b="b" l="l" r="r" t="t"/>
                <a:pathLst>
                  <a:path extrusionOk="0" h="999" w="2482">
                    <a:moveTo>
                      <a:pt x="782" y="1"/>
                    </a:moveTo>
                    <a:cubicBezTo>
                      <a:pt x="533" y="1"/>
                      <a:pt x="291" y="118"/>
                      <a:pt x="124" y="285"/>
                    </a:cubicBezTo>
                    <a:cubicBezTo>
                      <a:pt x="0" y="502"/>
                      <a:pt x="248" y="626"/>
                      <a:pt x="434" y="626"/>
                    </a:cubicBezTo>
                    <a:lnTo>
                      <a:pt x="434" y="595"/>
                    </a:lnTo>
                    <a:cubicBezTo>
                      <a:pt x="714" y="595"/>
                      <a:pt x="1024" y="719"/>
                      <a:pt x="1241" y="905"/>
                    </a:cubicBezTo>
                    <a:cubicBezTo>
                      <a:pt x="1365" y="967"/>
                      <a:pt x="1497" y="998"/>
                      <a:pt x="1625" y="998"/>
                    </a:cubicBezTo>
                    <a:cubicBezTo>
                      <a:pt x="1753" y="998"/>
                      <a:pt x="1877" y="967"/>
                      <a:pt x="1985" y="905"/>
                    </a:cubicBezTo>
                    <a:cubicBezTo>
                      <a:pt x="2109" y="843"/>
                      <a:pt x="2482" y="626"/>
                      <a:pt x="2296" y="440"/>
                    </a:cubicBezTo>
                    <a:cubicBezTo>
                      <a:pt x="1926" y="156"/>
                      <a:pt x="1479" y="2"/>
                      <a:pt x="1001" y="2"/>
                    </a:cubicBezTo>
                    <a:cubicBezTo>
                      <a:pt x="957" y="2"/>
                      <a:pt x="913" y="3"/>
                      <a:pt x="869" y="6"/>
                    </a:cubicBezTo>
                    <a:cubicBezTo>
                      <a:pt x="840" y="2"/>
                      <a:pt x="811" y="1"/>
                      <a:pt x="7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28"/>
              <p:cNvSpPr/>
              <p:nvPr/>
            </p:nvSpPr>
            <p:spPr>
              <a:xfrm rot="-10594719">
                <a:off x="1377624" y="4771551"/>
                <a:ext cx="112090" cy="34645"/>
              </a:xfrm>
              <a:custGeom>
                <a:rect b="b" l="l" r="r" t="t"/>
                <a:pathLst>
                  <a:path extrusionOk="0" h="595" w="1925">
                    <a:moveTo>
                      <a:pt x="956" y="1"/>
                    </a:moveTo>
                    <a:cubicBezTo>
                      <a:pt x="755" y="1"/>
                      <a:pt x="563" y="59"/>
                      <a:pt x="404" y="149"/>
                    </a:cubicBezTo>
                    <a:cubicBezTo>
                      <a:pt x="280" y="211"/>
                      <a:pt x="1" y="397"/>
                      <a:pt x="249" y="460"/>
                    </a:cubicBezTo>
                    <a:lnTo>
                      <a:pt x="776" y="584"/>
                    </a:lnTo>
                    <a:cubicBezTo>
                      <a:pt x="835" y="591"/>
                      <a:pt x="895" y="595"/>
                      <a:pt x="957" y="595"/>
                    </a:cubicBezTo>
                    <a:cubicBezTo>
                      <a:pt x="1155" y="595"/>
                      <a:pt x="1362" y="554"/>
                      <a:pt x="1552" y="460"/>
                    </a:cubicBezTo>
                    <a:cubicBezTo>
                      <a:pt x="1645" y="397"/>
                      <a:pt x="1924" y="211"/>
                      <a:pt x="1676" y="149"/>
                    </a:cubicBezTo>
                    <a:lnTo>
                      <a:pt x="1180" y="25"/>
                    </a:lnTo>
                    <a:cubicBezTo>
                      <a:pt x="1105" y="9"/>
                      <a:pt x="1030" y="1"/>
                      <a:pt x="9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28"/>
              <p:cNvSpPr/>
              <p:nvPr/>
            </p:nvSpPr>
            <p:spPr>
              <a:xfrm rot="-10594719">
                <a:off x="1803282" y="4697382"/>
                <a:ext cx="112032" cy="48211"/>
              </a:xfrm>
              <a:custGeom>
                <a:rect b="b" l="l" r="r" t="t"/>
                <a:pathLst>
                  <a:path extrusionOk="0" h="828" w="1924">
                    <a:moveTo>
                      <a:pt x="826" y="1"/>
                    </a:moveTo>
                    <a:cubicBezTo>
                      <a:pt x="594" y="1"/>
                      <a:pt x="368" y="69"/>
                      <a:pt x="187" y="225"/>
                    </a:cubicBezTo>
                    <a:cubicBezTo>
                      <a:pt x="0" y="349"/>
                      <a:pt x="31" y="535"/>
                      <a:pt x="280" y="535"/>
                    </a:cubicBezTo>
                    <a:lnTo>
                      <a:pt x="249" y="535"/>
                    </a:lnTo>
                    <a:cubicBezTo>
                      <a:pt x="404" y="567"/>
                      <a:pt x="559" y="629"/>
                      <a:pt x="683" y="753"/>
                    </a:cubicBezTo>
                    <a:cubicBezTo>
                      <a:pt x="749" y="808"/>
                      <a:pt x="838" y="828"/>
                      <a:pt x="935" y="828"/>
                    </a:cubicBezTo>
                    <a:cubicBezTo>
                      <a:pt x="1110" y="828"/>
                      <a:pt x="1307" y="762"/>
                      <a:pt x="1427" y="722"/>
                    </a:cubicBezTo>
                    <a:cubicBezTo>
                      <a:pt x="1520" y="691"/>
                      <a:pt x="1924" y="473"/>
                      <a:pt x="1738" y="318"/>
                    </a:cubicBezTo>
                    <a:cubicBezTo>
                      <a:pt x="1520" y="132"/>
                      <a:pt x="1241" y="39"/>
                      <a:pt x="962" y="8"/>
                    </a:cubicBezTo>
                    <a:cubicBezTo>
                      <a:pt x="917" y="3"/>
                      <a:pt x="871" y="1"/>
                      <a:pt x="8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28"/>
              <p:cNvSpPr/>
              <p:nvPr/>
            </p:nvSpPr>
            <p:spPr>
              <a:xfrm rot="-10594719">
                <a:off x="1895778" y="4578886"/>
                <a:ext cx="113837" cy="36159"/>
              </a:xfrm>
              <a:custGeom>
                <a:rect b="b" l="l" r="r" t="t"/>
                <a:pathLst>
                  <a:path extrusionOk="0" h="621" w="1955">
                    <a:moveTo>
                      <a:pt x="1210" y="1"/>
                    </a:moveTo>
                    <a:cubicBezTo>
                      <a:pt x="807" y="1"/>
                      <a:pt x="1" y="621"/>
                      <a:pt x="745" y="621"/>
                    </a:cubicBezTo>
                    <a:cubicBezTo>
                      <a:pt x="1148" y="621"/>
                      <a:pt x="1955" y="1"/>
                      <a:pt x="1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28"/>
              <p:cNvSpPr/>
              <p:nvPr/>
            </p:nvSpPr>
            <p:spPr>
              <a:xfrm rot="-10594719">
                <a:off x="1667823" y="4452968"/>
                <a:ext cx="119311" cy="43903"/>
              </a:xfrm>
              <a:custGeom>
                <a:rect b="b" l="l" r="r" t="t"/>
                <a:pathLst>
                  <a:path extrusionOk="0" h="754" w="2049">
                    <a:moveTo>
                      <a:pt x="754" y="0"/>
                    </a:moveTo>
                    <a:cubicBezTo>
                      <a:pt x="504" y="0"/>
                      <a:pt x="264" y="123"/>
                      <a:pt x="125" y="346"/>
                    </a:cubicBezTo>
                    <a:cubicBezTo>
                      <a:pt x="1" y="563"/>
                      <a:pt x="218" y="749"/>
                      <a:pt x="435" y="749"/>
                    </a:cubicBezTo>
                    <a:lnTo>
                      <a:pt x="1180" y="749"/>
                    </a:lnTo>
                    <a:cubicBezTo>
                      <a:pt x="1208" y="752"/>
                      <a:pt x="1237" y="754"/>
                      <a:pt x="1265" y="754"/>
                    </a:cubicBezTo>
                    <a:cubicBezTo>
                      <a:pt x="1515" y="754"/>
                      <a:pt x="1757" y="634"/>
                      <a:pt x="1924" y="439"/>
                    </a:cubicBezTo>
                    <a:cubicBezTo>
                      <a:pt x="2048" y="191"/>
                      <a:pt x="1831" y="5"/>
                      <a:pt x="1583" y="5"/>
                    </a:cubicBezTo>
                    <a:lnTo>
                      <a:pt x="839" y="5"/>
                    </a:lnTo>
                    <a:cubicBezTo>
                      <a:pt x="810" y="2"/>
                      <a:pt x="782" y="0"/>
                      <a:pt x="7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28"/>
              <p:cNvSpPr/>
              <p:nvPr/>
            </p:nvSpPr>
            <p:spPr>
              <a:xfrm rot="-10594719">
                <a:off x="1579763" y="4538236"/>
                <a:ext cx="113896" cy="34412"/>
              </a:xfrm>
              <a:custGeom>
                <a:rect b="b" l="l" r="r" t="t"/>
                <a:pathLst>
                  <a:path extrusionOk="0" h="591" w="1956">
                    <a:moveTo>
                      <a:pt x="1211" y="1"/>
                    </a:moveTo>
                    <a:cubicBezTo>
                      <a:pt x="838" y="1"/>
                      <a:pt x="1" y="590"/>
                      <a:pt x="776" y="590"/>
                    </a:cubicBezTo>
                    <a:cubicBezTo>
                      <a:pt x="1149" y="590"/>
                      <a:pt x="1955" y="1"/>
                      <a:pt x="12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28"/>
              <p:cNvSpPr/>
              <p:nvPr/>
            </p:nvSpPr>
            <p:spPr>
              <a:xfrm rot="-10594719">
                <a:off x="1579808" y="4655738"/>
                <a:ext cx="106675" cy="39652"/>
              </a:xfrm>
              <a:custGeom>
                <a:rect b="b" l="l" r="r" t="t"/>
                <a:pathLst>
                  <a:path extrusionOk="0" h="681" w="1832">
                    <a:moveTo>
                      <a:pt x="915" y="1"/>
                    </a:moveTo>
                    <a:cubicBezTo>
                      <a:pt x="727" y="1"/>
                      <a:pt x="543" y="49"/>
                      <a:pt x="373" y="155"/>
                    </a:cubicBezTo>
                    <a:cubicBezTo>
                      <a:pt x="249" y="217"/>
                      <a:pt x="1" y="434"/>
                      <a:pt x="280" y="527"/>
                    </a:cubicBezTo>
                    <a:lnTo>
                      <a:pt x="683" y="651"/>
                    </a:lnTo>
                    <a:cubicBezTo>
                      <a:pt x="762" y="671"/>
                      <a:pt x="844" y="681"/>
                      <a:pt x="926" y="681"/>
                    </a:cubicBezTo>
                    <a:cubicBezTo>
                      <a:pt x="1105" y="681"/>
                      <a:pt x="1289" y="633"/>
                      <a:pt x="1459" y="527"/>
                    </a:cubicBezTo>
                    <a:cubicBezTo>
                      <a:pt x="1583" y="465"/>
                      <a:pt x="1831" y="248"/>
                      <a:pt x="1552" y="155"/>
                    </a:cubicBezTo>
                    <a:lnTo>
                      <a:pt x="1180" y="31"/>
                    </a:lnTo>
                    <a:cubicBezTo>
                      <a:pt x="1091" y="11"/>
                      <a:pt x="1003" y="1"/>
                      <a:pt x="9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28"/>
              <p:cNvSpPr/>
              <p:nvPr/>
            </p:nvSpPr>
            <p:spPr>
              <a:xfrm rot="-10594719">
                <a:off x="1253171" y="4536196"/>
                <a:ext cx="131888" cy="69813"/>
              </a:xfrm>
              <a:custGeom>
                <a:rect b="b" l="l" r="r" t="t"/>
                <a:pathLst>
                  <a:path extrusionOk="0" h="1199" w="2265">
                    <a:moveTo>
                      <a:pt x="979" y="0"/>
                    </a:moveTo>
                    <a:cubicBezTo>
                      <a:pt x="813" y="0"/>
                      <a:pt x="636" y="53"/>
                      <a:pt x="497" y="92"/>
                    </a:cubicBezTo>
                    <a:cubicBezTo>
                      <a:pt x="403" y="123"/>
                      <a:pt x="0" y="341"/>
                      <a:pt x="186" y="496"/>
                    </a:cubicBezTo>
                    <a:lnTo>
                      <a:pt x="1055" y="1116"/>
                    </a:lnTo>
                    <a:cubicBezTo>
                      <a:pt x="1127" y="1176"/>
                      <a:pt x="1222" y="1199"/>
                      <a:pt x="1323" y="1199"/>
                    </a:cubicBezTo>
                    <a:cubicBezTo>
                      <a:pt x="1482" y="1199"/>
                      <a:pt x="1654" y="1142"/>
                      <a:pt x="1768" y="1085"/>
                    </a:cubicBezTo>
                    <a:cubicBezTo>
                      <a:pt x="1861" y="1054"/>
                      <a:pt x="2265" y="868"/>
                      <a:pt x="2079" y="713"/>
                    </a:cubicBezTo>
                    <a:lnTo>
                      <a:pt x="1241" y="61"/>
                    </a:lnTo>
                    <a:cubicBezTo>
                      <a:pt x="1163" y="17"/>
                      <a:pt x="1073" y="0"/>
                      <a:pt x="9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28"/>
              <p:cNvSpPr/>
              <p:nvPr/>
            </p:nvSpPr>
            <p:spPr>
              <a:xfrm rot="-10594719">
                <a:off x="1324781" y="4401406"/>
                <a:ext cx="110227" cy="62419"/>
              </a:xfrm>
              <a:custGeom>
                <a:rect b="b" l="l" r="r" t="t"/>
                <a:pathLst>
                  <a:path extrusionOk="0" h="1072" w="1893">
                    <a:moveTo>
                      <a:pt x="707" y="1"/>
                    </a:moveTo>
                    <a:cubicBezTo>
                      <a:pt x="508" y="1"/>
                      <a:pt x="317" y="77"/>
                      <a:pt x="187" y="229"/>
                    </a:cubicBezTo>
                    <a:cubicBezTo>
                      <a:pt x="1" y="415"/>
                      <a:pt x="94" y="725"/>
                      <a:pt x="342" y="787"/>
                    </a:cubicBezTo>
                    <a:lnTo>
                      <a:pt x="962" y="1035"/>
                    </a:lnTo>
                    <a:cubicBezTo>
                      <a:pt x="1037" y="1060"/>
                      <a:pt x="1114" y="1072"/>
                      <a:pt x="1190" y="1072"/>
                    </a:cubicBezTo>
                    <a:cubicBezTo>
                      <a:pt x="1399" y="1072"/>
                      <a:pt x="1602" y="986"/>
                      <a:pt x="1738" y="849"/>
                    </a:cubicBezTo>
                    <a:cubicBezTo>
                      <a:pt x="1893" y="663"/>
                      <a:pt x="1831" y="353"/>
                      <a:pt x="1583" y="291"/>
                    </a:cubicBezTo>
                    <a:lnTo>
                      <a:pt x="962" y="43"/>
                    </a:lnTo>
                    <a:cubicBezTo>
                      <a:pt x="879" y="15"/>
                      <a:pt x="792" y="1"/>
                      <a:pt x="7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28"/>
              <p:cNvSpPr/>
              <p:nvPr/>
            </p:nvSpPr>
            <p:spPr>
              <a:xfrm rot="-10594719">
                <a:off x="1535351" y="4341719"/>
                <a:ext cx="103007" cy="37556"/>
              </a:xfrm>
              <a:custGeom>
                <a:rect b="b" l="l" r="r" t="t"/>
                <a:pathLst>
                  <a:path extrusionOk="0" h="645" w="1769">
                    <a:moveTo>
                      <a:pt x="925" y="1"/>
                    </a:moveTo>
                    <a:cubicBezTo>
                      <a:pt x="724" y="1"/>
                      <a:pt x="532" y="58"/>
                      <a:pt x="373" y="149"/>
                    </a:cubicBezTo>
                    <a:cubicBezTo>
                      <a:pt x="249" y="211"/>
                      <a:pt x="1" y="428"/>
                      <a:pt x="249" y="490"/>
                    </a:cubicBezTo>
                    <a:lnTo>
                      <a:pt x="652" y="614"/>
                    </a:lnTo>
                    <a:cubicBezTo>
                      <a:pt x="731" y="634"/>
                      <a:pt x="812" y="644"/>
                      <a:pt x="895" y="644"/>
                    </a:cubicBezTo>
                    <a:cubicBezTo>
                      <a:pt x="1074" y="644"/>
                      <a:pt x="1258" y="596"/>
                      <a:pt x="1428" y="490"/>
                    </a:cubicBezTo>
                    <a:cubicBezTo>
                      <a:pt x="1521" y="428"/>
                      <a:pt x="1769" y="242"/>
                      <a:pt x="1521" y="149"/>
                    </a:cubicBezTo>
                    <a:lnTo>
                      <a:pt x="1148" y="25"/>
                    </a:lnTo>
                    <a:cubicBezTo>
                      <a:pt x="1074" y="8"/>
                      <a:pt x="999" y="1"/>
                      <a:pt x="9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28"/>
              <p:cNvSpPr/>
              <p:nvPr/>
            </p:nvSpPr>
            <p:spPr>
              <a:xfrm rot="-10594719">
                <a:off x="1118834" y="4308400"/>
                <a:ext cx="117506" cy="54616"/>
              </a:xfrm>
              <a:custGeom>
                <a:rect b="b" l="l" r="r" t="t"/>
                <a:pathLst>
                  <a:path extrusionOk="0" h="938" w="2018">
                    <a:moveTo>
                      <a:pt x="1418" y="1"/>
                    </a:moveTo>
                    <a:cubicBezTo>
                      <a:pt x="1366" y="1"/>
                      <a:pt x="1316" y="5"/>
                      <a:pt x="1273" y="11"/>
                    </a:cubicBezTo>
                    <a:lnTo>
                      <a:pt x="528" y="135"/>
                    </a:lnTo>
                    <a:cubicBezTo>
                      <a:pt x="311" y="197"/>
                      <a:pt x="1" y="445"/>
                      <a:pt x="63" y="693"/>
                    </a:cubicBezTo>
                    <a:cubicBezTo>
                      <a:pt x="130" y="872"/>
                      <a:pt x="341" y="938"/>
                      <a:pt x="535" y="938"/>
                    </a:cubicBezTo>
                    <a:cubicBezTo>
                      <a:pt x="611" y="938"/>
                      <a:pt x="684" y="928"/>
                      <a:pt x="745" y="910"/>
                    </a:cubicBezTo>
                    <a:lnTo>
                      <a:pt x="1490" y="786"/>
                    </a:lnTo>
                    <a:cubicBezTo>
                      <a:pt x="1707" y="755"/>
                      <a:pt x="2017" y="507"/>
                      <a:pt x="1955" y="259"/>
                    </a:cubicBezTo>
                    <a:cubicBezTo>
                      <a:pt x="1881" y="60"/>
                      <a:pt x="1628" y="1"/>
                      <a:pt x="14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28"/>
              <p:cNvSpPr/>
              <p:nvPr/>
            </p:nvSpPr>
            <p:spPr>
              <a:xfrm rot="-10594719">
                <a:off x="780859" y="4335661"/>
                <a:ext cx="95786" cy="48037"/>
              </a:xfrm>
              <a:custGeom>
                <a:rect b="b" l="l" r="r" t="t"/>
                <a:pathLst>
                  <a:path extrusionOk="0" h="825" w="1645">
                    <a:moveTo>
                      <a:pt x="1144" y="0"/>
                    </a:moveTo>
                    <a:cubicBezTo>
                      <a:pt x="983" y="0"/>
                      <a:pt x="816" y="51"/>
                      <a:pt x="714" y="102"/>
                    </a:cubicBezTo>
                    <a:lnTo>
                      <a:pt x="466" y="226"/>
                    </a:lnTo>
                    <a:cubicBezTo>
                      <a:pt x="311" y="289"/>
                      <a:pt x="1" y="506"/>
                      <a:pt x="187" y="692"/>
                    </a:cubicBezTo>
                    <a:cubicBezTo>
                      <a:pt x="257" y="790"/>
                      <a:pt x="378" y="825"/>
                      <a:pt x="507" y="825"/>
                    </a:cubicBezTo>
                    <a:cubicBezTo>
                      <a:pt x="662" y="825"/>
                      <a:pt x="829" y="774"/>
                      <a:pt x="931" y="723"/>
                    </a:cubicBezTo>
                    <a:lnTo>
                      <a:pt x="1180" y="599"/>
                    </a:lnTo>
                    <a:cubicBezTo>
                      <a:pt x="1335" y="537"/>
                      <a:pt x="1645" y="320"/>
                      <a:pt x="1490" y="133"/>
                    </a:cubicBezTo>
                    <a:cubicBezTo>
                      <a:pt x="1406" y="35"/>
                      <a:pt x="1277" y="0"/>
                      <a:pt x="11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28"/>
              <p:cNvSpPr/>
              <p:nvPr/>
            </p:nvSpPr>
            <p:spPr>
              <a:xfrm rot="-10594719">
                <a:off x="896926" y="4426275"/>
                <a:ext cx="104812" cy="39303"/>
              </a:xfrm>
              <a:custGeom>
                <a:rect b="b" l="l" r="r" t="t"/>
                <a:pathLst>
                  <a:path extrusionOk="0" h="675" w="1800">
                    <a:moveTo>
                      <a:pt x="1130" y="0"/>
                    </a:moveTo>
                    <a:cubicBezTo>
                      <a:pt x="769" y="0"/>
                      <a:pt x="422" y="122"/>
                      <a:pt x="124" y="328"/>
                    </a:cubicBezTo>
                    <a:cubicBezTo>
                      <a:pt x="62" y="390"/>
                      <a:pt x="0" y="452"/>
                      <a:pt x="0" y="545"/>
                    </a:cubicBezTo>
                    <a:cubicBezTo>
                      <a:pt x="31" y="638"/>
                      <a:pt x="155" y="669"/>
                      <a:pt x="218" y="669"/>
                    </a:cubicBezTo>
                    <a:cubicBezTo>
                      <a:pt x="254" y="673"/>
                      <a:pt x="290" y="675"/>
                      <a:pt x="326" y="675"/>
                    </a:cubicBezTo>
                    <a:cubicBezTo>
                      <a:pt x="508" y="675"/>
                      <a:pt x="686" y="625"/>
                      <a:pt x="844" y="543"/>
                    </a:cubicBezTo>
                    <a:lnTo>
                      <a:pt x="844" y="543"/>
                    </a:lnTo>
                    <a:cubicBezTo>
                      <a:pt x="857" y="544"/>
                      <a:pt x="871" y="544"/>
                      <a:pt x="884" y="544"/>
                    </a:cubicBezTo>
                    <a:cubicBezTo>
                      <a:pt x="1071" y="544"/>
                      <a:pt x="1248" y="496"/>
                      <a:pt x="1396" y="390"/>
                    </a:cubicBezTo>
                    <a:cubicBezTo>
                      <a:pt x="1520" y="359"/>
                      <a:pt x="1800" y="111"/>
                      <a:pt x="1520" y="49"/>
                    </a:cubicBezTo>
                    <a:cubicBezTo>
                      <a:pt x="1390" y="16"/>
                      <a:pt x="1259" y="0"/>
                      <a:pt x="11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28"/>
              <p:cNvSpPr/>
              <p:nvPr/>
            </p:nvSpPr>
            <p:spPr>
              <a:xfrm rot="-10594719">
                <a:off x="1035410" y="4484473"/>
                <a:ext cx="146329" cy="74355"/>
              </a:xfrm>
              <a:custGeom>
                <a:rect b="b" l="l" r="r" t="t"/>
                <a:pathLst>
                  <a:path extrusionOk="0" h="1277" w="2513">
                    <a:moveTo>
                      <a:pt x="1964" y="0"/>
                    </a:moveTo>
                    <a:cubicBezTo>
                      <a:pt x="1894" y="0"/>
                      <a:pt x="1826" y="10"/>
                      <a:pt x="1769" y="27"/>
                    </a:cubicBezTo>
                    <a:lnTo>
                      <a:pt x="528" y="430"/>
                    </a:lnTo>
                    <a:cubicBezTo>
                      <a:pt x="280" y="492"/>
                      <a:pt x="0" y="709"/>
                      <a:pt x="62" y="988"/>
                    </a:cubicBezTo>
                    <a:cubicBezTo>
                      <a:pt x="129" y="1188"/>
                      <a:pt x="339" y="1277"/>
                      <a:pt x="532" y="1277"/>
                    </a:cubicBezTo>
                    <a:cubicBezTo>
                      <a:pt x="609" y="1277"/>
                      <a:pt x="683" y="1263"/>
                      <a:pt x="745" y="1236"/>
                    </a:cubicBezTo>
                    <a:lnTo>
                      <a:pt x="1986" y="864"/>
                    </a:lnTo>
                    <a:cubicBezTo>
                      <a:pt x="2203" y="771"/>
                      <a:pt x="2513" y="585"/>
                      <a:pt x="2420" y="306"/>
                    </a:cubicBezTo>
                    <a:cubicBezTo>
                      <a:pt x="2374" y="77"/>
                      <a:pt x="2160" y="0"/>
                      <a:pt x="19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28"/>
              <p:cNvSpPr/>
              <p:nvPr/>
            </p:nvSpPr>
            <p:spPr>
              <a:xfrm rot="-10594719">
                <a:off x="1152901" y="4685992"/>
                <a:ext cx="99397" cy="36450"/>
              </a:xfrm>
              <a:custGeom>
                <a:rect b="b" l="l" r="r" t="t"/>
                <a:pathLst>
                  <a:path extrusionOk="0" h="626" w="1707">
                    <a:moveTo>
                      <a:pt x="785" y="0"/>
                    </a:moveTo>
                    <a:cubicBezTo>
                      <a:pt x="540" y="0"/>
                      <a:pt x="323" y="120"/>
                      <a:pt x="156" y="315"/>
                    </a:cubicBezTo>
                    <a:cubicBezTo>
                      <a:pt x="1" y="532"/>
                      <a:pt x="280" y="625"/>
                      <a:pt x="435" y="625"/>
                    </a:cubicBezTo>
                    <a:lnTo>
                      <a:pt x="838" y="625"/>
                    </a:lnTo>
                    <a:cubicBezTo>
                      <a:pt x="1117" y="625"/>
                      <a:pt x="1365" y="532"/>
                      <a:pt x="1583" y="315"/>
                    </a:cubicBezTo>
                    <a:cubicBezTo>
                      <a:pt x="1707" y="98"/>
                      <a:pt x="1458" y="5"/>
                      <a:pt x="1272" y="5"/>
                    </a:cubicBezTo>
                    <a:lnTo>
                      <a:pt x="869" y="5"/>
                    </a:lnTo>
                    <a:cubicBezTo>
                      <a:pt x="841" y="2"/>
                      <a:pt x="812" y="0"/>
                      <a:pt x="7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28"/>
              <p:cNvSpPr/>
              <p:nvPr/>
            </p:nvSpPr>
            <p:spPr>
              <a:xfrm rot="-10594719">
                <a:off x="1100228" y="4854235"/>
                <a:ext cx="153608" cy="70337"/>
              </a:xfrm>
              <a:custGeom>
                <a:rect b="b" l="l" r="r" t="t"/>
                <a:pathLst>
                  <a:path extrusionOk="0" h="1208" w="2638">
                    <a:moveTo>
                      <a:pt x="729" y="0"/>
                    </a:moveTo>
                    <a:cubicBezTo>
                      <a:pt x="520" y="0"/>
                      <a:pt x="320" y="76"/>
                      <a:pt x="156" y="240"/>
                    </a:cubicBezTo>
                    <a:cubicBezTo>
                      <a:pt x="0" y="426"/>
                      <a:pt x="62" y="736"/>
                      <a:pt x="311" y="798"/>
                    </a:cubicBezTo>
                    <a:lnTo>
                      <a:pt x="1675" y="1171"/>
                    </a:lnTo>
                    <a:cubicBezTo>
                      <a:pt x="1750" y="1195"/>
                      <a:pt x="1827" y="1207"/>
                      <a:pt x="1904" y="1207"/>
                    </a:cubicBezTo>
                    <a:cubicBezTo>
                      <a:pt x="2112" y="1207"/>
                      <a:pt x="2315" y="1121"/>
                      <a:pt x="2451" y="984"/>
                    </a:cubicBezTo>
                    <a:cubicBezTo>
                      <a:pt x="2637" y="798"/>
                      <a:pt x="2544" y="488"/>
                      <a:pt x="2296" y="426"/>
                    </a:cubicBezTo>
                    <a:lnTo>
                      <a:pt x="931" y="23"/>
                    </a:lnTo>
                    <a:cubicBezTo>
                      <a:pt x="863" y="8"/>
                      <a:pt x="796" y="0"/>
                      <a:pt x="7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28"/>
              <p:cNvSpPr/>
              <p:nvPr/>
            </p:nvSpPr>
            <p:spPr>
              <a:xfrm rot="-10594719">
                <a:off x="909141" y="4699932"/>
                <a:ext cx="84956" cy="50657"/>
              </a:xfrm>
              <a:custGeom>
                <a:rect b="b" l="l" r="r" t="t"/>
                <a:pathLst>
                  <a:path extrusionOk="0" h="870" w="1459">
                    <a:moveTo>
                      <a:pt x="652" y="1"/>
                    </a:moveTo>
                    <a:cubicBezTo>
                      <a:pt x="342" y="1"/>
                      <a:pt x="93" y="187"/>
                      <a:pt x="31" y="466"/>
                    </a:cubicBezTo>
                    <a:cubicBezTo>
                      <a:pt x="0" y="745"/>
                      <a:pt x="310" y="838"/>
                      <a:pt x="559" y="838"/>
                    </a:cubicBezTo>
                    <a:lnTo>
                      <a:pt x="559" y="869"/>
                    </a:lnTo>
                    <a:lnTo>
                      <a:pt x="807" y="869"/>
                    </a:lnTo>
                    <a:cubicBezTo>
                      <a:pt x="1055" y="869"/>
                      <a:pt x="1396" y="652"/>
                      <a:pt x="1427" y="404"/>
                    </a:cubicBezTo>
                    <a:cubicBezTo>
                      <a:pt x="1458" y="125"/>
                      <a:pt x="1148" y="1"/>
                      <a:pt x="9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28"/>
              <p:cNvSpPr/>
              <p:nvPr/>
            </p:nvSpPr>
            <p:spPr>
              <a:xfrm rot="-10594719">
                <a:off x="661505" y="4790849"/>
                <a:ext cx="119253" cy="43961"/>
              </a:xfrm>
              <a:custGeom>
                <a:rect b="b" l="l" r="r" t="t"/>
                <a:pathLst>
                  <a:path extrusionOk="0" h="755" w="2048">
                    <a:moveTo>
                      <a:pt x="775" y="1"/>
                    </a:moveTo>
                    <a:cubicBezTo>
                      <a:pt x="503" y="1"/>
                      <a:pt x="264" y="121"/>
                      <a:pt x="125" y="316"/>
                    </a:cubicBezTo>
                    <a:cubicBezTo>
                      <a:pt x="1" y="564"/>
                      <a:pt x="218" y="750"/>
                      <a:pt x="435" y="750"/>
                    </a:cubicBezTo>
                    <a:lnTo>
                      <a:pt x="1210" y="750"/>
                    </a:lnTo>
                    <a:cubicBezTo>
                      <a:pt x="1238" y="753"/>
                      <a:pt x="1267" y="755"/>
                      <a:pt x="1295" y="755"/>
                    </a:cubicBezTo>
                    <a:cubicBezTo>
                      <a:pt x="1545" y="755"/>
                      <a:pt x="1784" y="632"/>
                      <a:pt x="1924" y="409"/>
                    </a:cubicBezTo>
                    <a:cubicBezTo>
                      <a:pt x="2048" y="192"/>
                      <a:pt x="1831" y="6"/>
                      <a:pt x="1614" y="6"/>
                    </a:cubicBezTo>
                    <a:lnTo>
                      <a:pt x="869" y="6"/>
                    </a:lnTo>
                    <a:cubicBezTo>
                      <a:pt x="837" y="2"/>
                      <a:pt x="806" y="1"/>
                      <a:pt x="7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28"/>
              <p:cNvSpPr/>
              <p:nvPr/>
            </p:nvSpPr>
            <p:spPr>
              <a:xfrm rot="-10594719">
                <a:off x="716042" y="4640466"/>
                <a:ext cx="115642" cy="32548"/>
              </a:xfrm>
              <a:custGeom>
                <a:rect b="b" l="l" r="r" t="t"/>
                <a:pathLst>
                  <a:path extrusionOk="0" h="559" w="1986">
                    <a:moveTo>
                      <a:pt x="1210" y="0"/>
                    </a:moveTo>
                    <a:cubicBezTo>
                      <a:pt x="838" y="0"/>
                      <a:pt x="0" y="559"/>
                      <a:pt x="776" y="559"/>
                    </a:cubicBezTo>
                    <a:cubicBezTo>
                      <a:pt x="1148" y="559"/>
                      <a:pt x="1985" y="0"/>
                      <a:pt x="1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28"/>
              <p:cNvSpPr/>
              <p:nvPr/>
            </p:nvSpPr>
            <p:spPr>
              <a:xfrm rot="-10594719">
                <a:off x="596313" y="4488004"/>
                <a:ext cx="97591" cy="45242"/>
              </a:xfrm>
              <a:custGeom>
                <a:rect b="b" l="l" r="r" t="t"/>
                <a:pathLst>
                  <a:path extrusionOk="0" h="777" w="1676">
                    <a:moveTo>
                      <a:pt x="652" y="1"/>
                    </a:moveTo>
                    <a:cubicBezTo>
                      <a:pt x="404" y="1"/>
                      <a:pt x="63" y="187"/>
                      <a:pt x="32" y="435"/>
                    </a:cubicBezTo>
                    <a:cubicBezTo>
                      <a:pt x="1" y="683"/>
                      <a:pt x="342" y="776"/>
                      <a:pt x="528" y="776"/>
                    </a:cubicBezTo>
                    <a:lnTo>
                      <a:pt x="1024" y="776"/>
                    </a:lnTo>
                    <a:cubicBezTo>
                      <a:pt x="1272" y="776"/>
                      <a:pt x="1614" y="590"/>
                      <a:pt x="1645" y="342"/>
                    </a:cubicBezTo>
                    <a:cubicBezTo>
                      <a:pt x="1676" y="63"/>
                      <a:pt x="1365" y="1"/>
                      <a:pt x="11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28"/>
              <p:cNvSpPr/>
              <p:nvPr/>
            </p:nvSpPr>
            <p:spPr>
              <a:xfrm rot="-10594719">
                <a:off x="411673" y="4405110"/>
                <a:ext cx="113837" cy="32548"/>
              </a:xfrm>
              <a:custGeom>
                <a:rect b="b" l="l" r="r" t="t"/>
                <a:pathLst>
                  <a:path extrusionOk="0" h="559" w="1955">
                    <a:moveTo>
                      <a:pt x="1210" y="1"/>
                    </a:moveTo>
                    <a:cubicBezTo>
                      <a:pt x="807" y="1"/>
                      <a:pt x="0" y="559"/>
                      <a:pt x="745" y="559"/>
                    </a:cubicBezTo>
                    <a:cubicBezTo>
                      <a:pt x="1148" y="559"/>
                      <a:pt x="1955" y="1"/>
                      <a:pt x="1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28"/>
              <p:cNvSpPr/>
              <p:nvPr/>
            </p:nvSpPr>
            <p:spPr>
              <a:xfrm rot="-10594719">
                <a:off x="260348" y="4417234"/>
                <a:ext cx="95786" cy="45184"/>
              </a:xfrm>
              <a:custGeom>
                <a:rect b="b" l="l" r="r" t="t"/>
                <a:pathLst>
                  <a:path extrusionOk="0" h="776" w="1645">
                    <a:moveTo>
                      <a:pt x="869" y="0"/>
                    </a:moveTo>
                    <a:cubicBezTo>
                      <a:pt x="248" y="0"/>
                      <a:pt x="0" y="776"/>
                      <a:pt x="776" y="776"/>
                    </a:cubicBezTo>
                    <a:cubicBezTo>
                      <a:pt x="1396" y="776"/>
                      <a:pt x="1644" y="0"/>
                      <a:pt x="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28"/>
              <p:cNvSpPr/>
              <p:nvPr/>
            </p:nvSpPr>
            <p:spPr>
              <a:xfrm rot="-10594719">
                <a:off x="298549" y="4538806"/>
                <a:ext cx="92176" cy="38255"/>
              </a:xfrm>
              <a:custGeom>
                <a:rect b="b" l="l" r="r" t="t"/>
                <a:pathLst>
                  <a:path extrusionOk="0" h="657" w="1583">
                    <a:moveTo>
                      <a:pt x="807" y="0"/>
                    </a:moveTo>
                    <a:cubicBezTo>
                      <a:pt x="540" y="0"/>
                      <a:pt x="323" y="120"/>
                      <a:pt x="156" y="315"/>
                    </a:cubicBezTo>
                    <a:cubicBezTo>
                      <a:pt x="1" y="532"/>
                      <a:pt x="280" y="656"/>
                      <a:pt x="466" y="656"/>
                    </a:cubicBezTo>
                    <a:lnTo>
                      <a:pt x="714" y="656"/>
                    </a:lnTo>
                    <a:cubicBezTo>
                      <a:pt x="993" y="656"/>
                      <a:pt x="1242" y="532"/>
                      <a:pt x="1459" y="346"/>
                    </a:cubicBezTo>
                    <a:cubicBezTo>
                      <a:pt x="1583" y="98"/>
                      <a:pt x="1335" y="5"/>
                      <a:pt x="1149" y="5"/>
                    </a:cubicBezTo>
                    <a:lnTo>
                      <a:pt x="900" y="5"/>
                    </a:lnTo>
                    <a:cubicBezTo>
                      <a:pt x="869" y="2"/>
                      <a:pt x="838" y="0"/>
                      <a:pt x="8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28"/>
              <p:cNvSpPr/>
              <p:nvPr/>
            </p:nvSpPr>
            <p:spPr>
              <a:xfrm rot="-10594719">
                <a:off x="400126" y="4620999"/>
                <a:ext cx="95786" cy="46989"/>
              </a:xfrm>
              <a:custGeom>
                <a:rect b="b" l="l" r="r" t="t"/>
                <a:pathLst>
                  <a:path extrusionOk="0" h="807" w="1645">
                    <a:moveTo>
                      <a:pt x="869" y="0"/>
                    </a:moveTo>
                    <a:cubicBezTo>
                      <a:pt x="249" y="0"/>
                      <a:pt x="1" y="807"/>
                      <a:pt x="776" y="807"/>
                    </a:cubicBezTo>
                    <a:cubicBezTo>
                      <a:pt x="1397" y="807"/>
                      <a:pt x="1645" y="0"/>
                      <a:pt x="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28"/>
              <p:cNvSpPr/>
              <p:nvPr/>
            </p:nvSpPr>
            <p:spPr>
              <a:xfrm rot="-10594719">
                <a:off x="569542" y="4609361"/>
                <a:ext cx="93981" cy="32548"/>
              </a:xfrm>
              <a:custGeom>
                <a:rect b="b" l="l" r="r" t="t"/>
                <a:pathLst>
                  <a:path extrusionOk="0" h="559" w="1614">
                    <a:moveTo>
                      <a:pt x="900" y="0"/>
                    </a:moveTo>
                    <a:cubicBezTo>
                      <a:pt x="652" y="0"/>
                      <a:pt x="373" y="94"/>
                      <a:pt x="187" y="280"/>
                    </a:cubicBezTo>
                    <a:cubicBezTo>
                      <a:pt x="1" y="497"/>
                      <a:pt x="311" y="559"/>
                      <a:pt x="466" y="559"/>
                    </a:cubicBezTo>
                    <a:lnTo>
                      <a:pt x="714" y="559"/>
                    </a:lnTo>
                    <a:cubicBezTo>
                      <a:pt x="994" y="559"/>
                      <a:pt x="1242" y="466"/>
                      <a:pt x="1459" y="280"/>
                    </a:cubicBezTo>
                    <a:cubicBezTo>
                      <a:pt x="1614" y="63"/>
                      <a:pt x="1304" y="0"/>
                      <a:pt x="11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28"/>
              <p:cNvSpPr/>
              <p:nvPr/>
            </p:nvSpPr>
            <p:spPr>
              <a:xfrm rot="-10594719">
                <a:off x="262558" y="4750610"/>
                <a:ext cx="176259" cy="32781"/>
              </a:xfrm>
              <a:custGeom>
                <a:rect b="b" l="l" r="r" t="t"/>
                <a:pathLst>
                  <a:path extrusionOk="0" h="563" w="3027">
                    <a:moveTo>
                      <a:pt x="2121" y="1"/>
                    </a:moveTo>
                    <a:cubicBezTo>
                      <a:pt x="1644" y="1"/>
                      <a:pt x="1156" y="49"/>
                      <a:pt x="669" y="155"/>
                    </a:cubicBezTo>
                    <a:cubicBezTo>
                      <a:pt x="545" y="186"/>
                      <a:pt x="48" y="248"/>
                      <a:pt x="17" y="434"/>
                    </a:cubicBezTo>
                    <a:cubicBezTo>
                      <a:pt x="1" y="534"/>
                      <a:pt x="109" y="562"/>
                      <a:pt x="223" y="562"/>
                    </a:cubicBezTo>
                    <a:cubicBezTo>
                      <a:pt x="321" y="562"/>
                      <a:pt x="423" y="541"/>
                      <a:pt x="451" y="527"/>
                    </a:cubicBezTo>
                    <a:lnTo>
                      <a:pt x="482" y="527"/>
                    </a:lnTo>
                    <a:cubicBezTo>
                      <a:pt x="763" y="467"/>
                      <a:pt x="1069" y="433"/>
                      <a:pt x="1376" y="433"/>
                    </a:cubicBezTo>
                    <a:cubicBezTo>
                      <a:pt x="1545" y="433"/>
                      <a:pt x="1714" y="443"/>
                      <a:pt x="1878" y="465"/>
                    </a:cubicBezTo>
                    <a:cubicBezTo>
                      <a:pt x="1921" y="470"/>
                      <a:pt x="1964" y="473"/>
                      <a:pt x="2009" y="473"/>
                    </a:cubicBezTo>
                    <a:cubicBezTo>
                      <a:pt x="2221" y="473"/>
                      <a:pt x="2448" y="413"/>
                      <a:pt x="2654" y="310"/>
                    </a:cubicBezTo>
                    <a:cubicBezTo>
                      <a:pt x="2716" y="279"/>
                      <a:pt x="3026" y="62"/>
                      <a:pt x="2778" y="31"/>
                    </a:cubicBezTo>
                    <a:cubicBezTo>
                      <a:pt x="2562" y="11"/>
                      <a:pt x="2343" y="1"/>
                      <a:pt x="21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28"/>
              <p:cNvSpPr/>
              <p:nvPr/>
            </p:nvSpPr>
            <p:spPr>
              <a:xfrm rot="-10594719">
                <a:off x="61020" y="4723690"/>
                <a:ext cx="93981" cy="47047"/>
              </a:xfrm>
              <a:custGeom>
                <a:rect b="b" l="l" r="r" t="t"/>
                <a:pathLst>
                  <a:path extrusionOk="0" h="808" w="1614">
                    <a:moveTo>
                      <a:pt x="869" y="1"/>
                    </a:moveTo>
                    <a:cubicBezTo>
                      <a:pt x="217" y="1"/>
                      <a:pt x="0" y="807"/>
                      <a:pt x="745" y="807"/>
                    </a:cubicBezTo>
                    <a:cubicBezTo>
                      <a:pt x="1396" y="807"/>
                      <a:pt x="1613" y="1"/>
                      <a:pt x="8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28"/>
              <p:cNvSpPr/>
              <p:nvPr/>
            </p:nvSpPr>
            <p:spPr>
              <a:xfrm rot="-10594719">
                <a:off x="-30399" y="4853917"/>
                <a:ext cx="124260" cy="31792"/>
              </a:xfrm>
              <a:custGeom>
                <a:rect b="b" l="l" r="r" t="t"/>
                <a:pathLst>
                  <a:path extrusionOk="0" h="546" w="2134">
                    <a:moveTo>
                      <a:pt x="1850" y="1"/>
                    </a:moveTo>
                    <a:cubicBezTo>
                      <a:pt x="1808" y="1"/>
                      <a:pt x="1769" y="3"/>
                      <a:pt x="1746" y="3"/>
                    </a:cubicBezTo>
                    <a:lnTo>
                      <a:pt x="877" y="127"/>
                    </a:lnTo>
                    <a:cubicBezTo>
                      <a:pt x="598" y="127"/>
                      <a:pt x="350" y="220"/>
                      <a:pt x="133" y="375"/>
                    </a:cubicBezTo>
                    <a:cubicBezTo>
                      <a:pt x="1" y="507"/>
                      <a:pt x="134" y="545"/>
                      <a:pt x="256" y="545"/>
                    </a:cubicBezTo>
                    <a:cubicBezTo>
                      <a:pt x="306" y="545"/>
                      <a:pt x="354" y="539"/>
                      <a:pt x="381" y="530"/>
                    </a:cubicBezTo>
                    <a:lnTo>
                      <a:pt x="1250" y="406"/>
                    </a:lnTo>
                    <a:cubicBezTo>
                      <a:pt x="1529" y="406"/>
                      <a:pt x="1777" y="313"/>
                      <a:pt x="1994" y="158"/>
                    </a:cubicBezTo>
                    <a:cubicBezTo>
                      <a:pt x="2134" y="18"/>
                      <a:pt x="1977" y="1"/>
                      <a:pt x="18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28"/>
              <p:cNvSpPr/>
              <p:nvPr/>
            </p:nvSpPr>
            <p:spPr>
              <a:xfrm rot="-10594719">
                <a:off x="111684" y="4611706"/>
                <a:ext cx="130083" cy="31035"/>
              </a:xfrm>
              <a:custGeom>
                <a:rect b="b" l="l" r="r" t="t"/>
                <a:pathLst>
                  <a:path extrusionOk="0" h="533" w="2234">
                    <a:moveTo>
                      <a:pt x="900" y="0"/>
                    </a:moveTo>
                    <a:cubicBezTo>
                      <a:pt x="621" y="0"/>
                      <a:pt x="373" y="93"/>
                      <a:pt x="155" y="279"/>
                    </a:cubicBezTo>
                    <a:cubicBezTo>
                      <a:pt x="0" y="496"/>
                      <a:pt x="311" y="528"/>
                      <a:pt x="435" y="528"/>
                    </a:cubicBezTo>
                    <a:lnTo>
                      <a:pt x="1303" y="528"/>
                    </a:lnTo>
                    <a:cubicBezTo>
                      <a:pt x="1332" y="531"/>
                      <a:pt x="1361" y="532"/>
                      <a:pt x="1390" y="532"/>
                    </a:cubicBezTo>
                    <a:cubicBezTo>
                      <a:pt x="1639" y="532"/>
                      <a:pt x="1881" y="415"/>
                      <a:pt x="2048" y="248"/>
                    </a:cubicBezTo>
                    <a:cubicBezTo>
                      <a:pt x="2234" y="62"/>
                      <a:pt x="1924" y="0"/>
                      <a:pt x="17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28"/>
              <p:cNvSpPr/>
              <p:nvPr/>
            </p:nvSpPr>
            <p:spPr>
              <a:xfrm rot="-10594719">
                <a:off x="86956" y="4479838"/>
                <a:ext cx="115701" cy="30743"/>
              </a:xfrm>
              <a:custGeom>
                <a:rect b="b" l="l" r="r" t="t"/>
                <a:pathLst>
                  <a:path extrusionOk="0" h="528" w="1987">
                    <a:moveTo>
                      <a:pt x="1211" y="1"/>
                    </a:moveTo>
                    <a:cubicBezTo>
                      <a:pt x="869" y="1"/>
                      <a:pt x="1" y="528"/>
                      <a:pt x="745" y="528"/>
                    </a:cubicBezTo>
                    <a:cubicBezTo>
                      <a:pt x="1118" y="528"/>
                      <a:pt x="1986" y="1"/>
                      <a:pt x="12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28"/>
              <p:cNvSpPr/>
              <p:nvPr/>
            </p:nvSpPr>
            <p:spPr>
              <a:xfrm rot="-10594719">
                <a:off x="62376" y="4370819"/>
                <a:ext cx="90371" cy="41923"/>
              </a:xfrm>
              <a:custGeom>
                <a:rect b="b" l="l" r="r" t="t"/>
                <a:pathLst>
                  <a:path extrusionOk="0" h="720" w="1552">
                    <a:moveTo>
                      <a:pt x="776" y="1"/>
                    </a:moveTo>
                    <a:cubicBezTo>
                      <a:pt x="509" y="1"/>
                      <a:pt x="292" y="121"/>
                      <a:pt x="125" y="316"/>
                    </a:cubicBezTo>
                    <a:cubicBezTo>
                      <a:pt x="0" y="564"/>
                      <a:pt x="218" y="719"/>
                      <a:pt x="435" y="719"/>
                    </a:cubicBezTo>
                    <a:lnTo>
                      <a:pt x="683" y="719"/>
                    </a:lnTo>
                    <a:cubicBezTo>
                      <a:pt x="962" y="719"/>
                      <a:pt x="1241" y="626"/>
                      <a:pt x="1427" y="378"/>
                    </a:cubicBezTo>
                    <a:cubicBezTo>
                      <a:pt x="1551" y="161"/>
                      <a:pt x="1303" y="6"/>
                      <a:pt x="1117" y="6"/>
                    </a:cubicBezTo>
                    <a:lnTo>
                      <a:pt x="869" y="6"/>
                    </a:lnTo>
                    <a:cubicBezTo>
                      <a:pt x="837" y="2"/>
                      <a:pt x="806" y="1"/>
                      <a:pt x="7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28"/>
              <p:cNvSpPr/>
              <p:nvPr/>
            </p:nvSpPr>
            <p:spPr>
              <a:xfrm rot="-10594719">
                <a:off x="-212795" y="4459478"/>
                <a:ext cx="93981" cy="50599"/>
              </a:xfrm>
              <a:custGeom>
                <a:rect b="b" l="l" r="r" t="t"/>
                <a:pathLst>
                  <a:path extrusionOk="0" h="869" w="1614">
                    <a:moveTo>
                      <a:pt x="869" y="0"/>
                    </a:moveTo>
                    <a:cubicBezTo>
                      <a:pt x="217" y="0"/>
                      <a:pt x="0" y="869"/>
                      <a:pt x="776" y="869"/>
                    </a:cubicBezTo>
                    <a:cubicBezTo>
                      <a:pt x="1427" y="869"/>
                      <a:pt x="1613" y="0"/>
                      <a:pt x="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28"/>
              <p:cNvSpPr/>
              <p:nvPr/>
            </p:nvSpPr>
            <p:spPr>
              <a:xfrm rot="-10594719">
                <a:off x="-145853" y="4541382"/>
                <a:ext cx="112032" cy="69580"/>
              </a:xfrm>
              <a:custGeom>
                <a:rect b="b" l="l" r="r" t="t"/>
                <a:pathLst>
                  <a:path extrusionOk="0" h="1195" w="1924">
                    <a:moveTo>
                      <a:pt x="1447" y="1"/>
                    </a:moveTo>
                    <a:cubicBezTo>
                      <a:pt x="1214" y="1"/>
                      <a:pt x="989" y="70"/>
                      <a:pt x="807" y="225"/>
                    </a:cubicBezTo>
                    <a:lnTo>
                      <a:pt x="186" y="722"/>
                    </a:lnTo>
                    <a:cubicBezTo>
                      <a:pt x="0" y="877"/>
                      <a:pt x="93" y="1125"/>
                      <a:pt x="311" y="1187"/>
                    </a:cubicBezTo>
                    <a:cubicBezTo>
                      <a:pt x="356" y="1192"/>
                      <a:pt x="402" y="1195"/>
                      <a:pt x="448" y="1195"/>
                    </a:cubicBezTo>
                    <a:cubicBezTo>
                      <a:pt x="688" y="1195"/>
                      <a:pt x="935" y="1126"/>
                      <a:pt x="1117" y="970"/>
                    </a:cubicBezTo>
                    <a:lnTo>
                      <a:pt x="1086" y="970"/>
                    </a:lnTo>
                    <a:lnTo>
                      <a:pt x="1706" y="474"/>
                    </a:lnTo>
                    <a:cubicBezTo>
                      <a:pt x="1924" y="319"/>
                      <a:pt x="1799" y="70"/>
                      <a:pt x="1582" y="8"/>
                    </a:cubicBezTo>
                    <a:cubicBezTo>
                      <a:pt x="1537" y="3"/>
                      <a:pt x="1492" y="1"/>
                      <a:pt x="14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28"/>
              <p:cNvSpPr/>
              <p:nvPr/>
            </p:nvSpPr>
            <p:spPr>
              <a:xfrm rot="-10594719">
                <a:off x="-117570" y="4693484"/>
                <a:ext cx="106617" cy="28938"/>
              </a:xfrm>
              <a:custGeom>
                <a:rect b="b" l="l" r="r" t="t"/>
                <a:pathLst>
                  <a:path extrusionOk="0" h="497" w="1831">
                    <a:moveTo>
                      <a:pt x="1272" y="0"/>
                    </a:moveTo>
                    <a:cubicBezTo>
                      <a:pt x="1024" y="0"/>
                      <a:pt x="0" y="496"/>
                      <a:pt x="527" y="496"/>
                    </a:cubicBezTo>
                    <a:cubicBezTo>
                      <a:pt x="807" y="496"/>
                      <a:pt x="1830" y="0"/>
                      <a:pt x="12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28"/>
              <p:cNvSpPr/>
              <p:nvPr/>
            </p:nvSpPr>
            <p:spPr>
              <a:xfrm rot="-10594719">
                <a:off x="-219900" y="4883379"/>
                <a:ext cx="128336" cy="46406"/>
              </a:xfrm>
              <a:custGeom>
                <a:rect b="b" l="l" r="r" t="t"/>
                <a:pathLst>
                  <a:path extrusionOk="0" h="797" w="2204">
                    <a:moveTo>
                      <a:pt x="1893" y="0"/>
                    </a:moveTo>
                    <a:cubicBezTo>
                      <a:pt x="1750" y="0"/>
                      <a:pt x="1587" y="34"/>
                      <a:pt x="1521" y="51"/>
                    </a:cubicBezTo>
                    <a:lnTo>
                      <a:pt x="528" y="299"/>
                    </a:lnTo>
                    <a:cubicBezTo>
                      <a:pt x="404" y="361"/>
                      <a:pt x="1" y="485"/>
                      <a:pt x="32" y="671"/>
                    </a:cubicBezTo>
                    <a:cubicBezTo>
                      <a:pt x="46" y="768"/>
                      <a:pt x="151" y="797"/>
                      <a:pt x="272" y="797"/>
                    </a:cubicBezTo>
                    <a:cubicBezTo>
                      <a:pt x="423" y="797"/>
                      <a:pt x="600" y="751"/>
                      <a:pt x="652" y="733"/>
                    </a:cubicBezTo>
                    <a:lnTo>
                      <a:pt x="1645" y="485"/>
                    </a:lnTo>
                    <a:cubicBezTo>
                      <a:pt x="1769" y="454"/>
                      <a:pt x="2203" y="330"/>
                      <a:pt x="2141" y="113"/>
                    </a:cubicBezTo>
                    <a:cubicBezTo>
                      <a:pt x="2127" y="26"/>
                      <a:pt x="2018" y="0"/>
                      <a:pt x="18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28"/>
              <p:cNvSpPr/>
              <p:nvPr/>
            </p:nvSpPr>
            <p:spPr>
              <a:xfrm rot="-10594719">
                <a:off x="-435485" y="4915741"/>
                <a:ext cx="135557" cy="51705"/>
              </a:xfrm>
              <a:custGeom>
                <a:rect b="b" l="l" r="r" t="t"/>
                <a:pathLst>
                  <a:path extrusionOk="0" h="888" w="2328">
                    <a:moveTo>
                      <a:pt x="743" y="1"/>
                    </a:moveTo>
                    <a:cubicBezTo>
                      <a:pt x="508" y="1"/>
                      <a:pt x="283" y="140"/>
                      <a:pt x="125" y="325"/>
                    </a:cubicBezTo>
                    <a:cubicBezTo>
                      <a:pt x="1" y="573"/>
                      <a:pt x="249" y="728"/>
                      <a:pt x="466" y="759"/>
                    </a:cubicBezTo>
                    <a:lnTo>
                      <a:pt x="1459" y="883"/>
                    </a:lnTo>
                    <a:cubicBezTo>
                      <a:pt x="1487" y="886"/>
                      <a:pt x="1516" y="888"/>
                      <a:pt x="1544" y="888"/>
                    </a:cubicBezTo>
                    <a:cubicBezTo>
                      <a:pt x="1794" y="888"/>
                      <a:pt x="2036" y="768"/>
                      <a:pt x="2203" y="573"/>
                    </a:cubicBezTo>
                    <a:cubicBezTo>
                      <a:pt x="2327" y="325"/>
                      <a:pt x="2079" y="170"/>
                      <a:pt x="1862" y="138"/>
                    </a:cubicBezTo>
                    <a:lnTo>
                      <a:pt x="870" y="14"/>
                    </a:lnTo>
                    <a:cubicBezTo>
                      <a:pt x="827" y="5"/>
                      <a:pt x="785" y="1"/>
                      <a:pt x="7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28"/>
              <p:cNvSpPr/>
              <p:nvPr/>
            </p:nvSpPr>
            <p:spPr>
              <a:xfrm rot="-10594719">
                <a:off x="-367530" y="4751000"/>
                <a:ext cx="106617" cy="44776"/>
              </a:xfrm>
              <a:custGeom>
                <a:rect b="b" l="l" r="r" t="t"/>
                <a:pathLst>
                  <a:path extrusionOk="0" h="769" w="1831">
                    <a:moveTo>
                      <a:pt x="894" y="1"/>
                    </a:moveTo>
                    <a:cubicBezTo>
                      <a:pt x="693" y="1"/>
                      <a:pt x="501" y="59"/>
                      <a:pt x="342" y="149"/>
                    </a:cubicBezTo>
                    <a:cubicBezTo>
                      <a:pt x="187" y="242"/>
                      <a:pt x="1" y="398"/>
                      <a:pt x="218" y="491"/>
                    </a:cubicBezTo>
                    <a:lnTo>
                      <a:pt x="714" y="739"/>
                    </a:lnTo>
                    <a:cubicBezTo>
                      <a:pt x="793" y="758"/>
                      <a:pt x="874" y="769"/>
                      <a:pt x="957" y="769"/>
                    </a:cubicBezTo>
                    <a:cubicBezTo>
                      <a:pt x="1136" y="769"/>
                      <a:pt x="1320" y="721"/>
                      <a:pt x="1490" y="615"/>
                    </a:cubicBezTo>
                    <a:cubicBezTo>
                      <a:pt x="1614" y="553"/>
                      <a:pt x="1831" y="398"/>
                      <a:pt x="1614" y="273"/>
                    </a:cubicBezTo>
                    <a:lnTo>
                      <a:pt x="1117" y="25"/>
                    </a:lnTo>
                    <a:cubicBezTo>
                      <a:pt x="1043" y="9"/>
                      <a:pt x="968" y="1"/>
                      <a:pt x="8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28"/>
              <p:cNvSpPr/>
              <p:nvPr/>
            </p:nvSpPr>
            <p:spPr>
              <a:xfrm rot="-10594719">
                <a:off x="-335072" y="4573098"/>
                <a:ext cx="84956" cy="40060"/>
              </a:xfrm>
              <a:custGeom>
                <a:rect b="b" l="l" r="r" t="t"/>
                <a:pathLst>
                  <a:path extrusionOk="0" h="688" w="1459">
                    <a:moveTo>
                      <a:pt x="807" y="0"/>
                    </a:moveTo>
                    <a:cubicBezTo>
                      <a:pt x="540" y="0"/>
                      <a:pt x="323" y="120"/>
                      <a:pt x="156" y="315"/>
                    </a:cubicBezTo>
                    <a:cubicBezTo>
                      <a:pt x="1" y="533"/>
                      <a:pt x="280" y="688"/>
                      <a:pt x="466" y="688"/>
                    </a:cubicBezTo>
                    <a:lnTo>
                      <a:pt x="590" y="688"/>
                    </a:lnTo>
                    <a:cubicBezTo>
                      <a:pt x="869" y="688"/>
                      <a:pt x="1117" y="595"/>
                      <a:pt x="1303" y="377"/>
                    </a:cubicBezTo>
                    <a:cubicBezTo>
                      <a:pt x="1459" y="129"/>
                      <a:pt x="1210" y="5"/>
                      <a:pt x="993" y="5"/>
                    </a:cubicBezTo>
                    <a:lnTo>
                      <a:pt x="900" y="5"/>
                    </a:lnTo>
                    <a:cubicBezTo>
                      <a:pt x="869" y="2"/>
                      <a:pt x="838" y="0"/>
                      <a:pt x="8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28"/>
              <p:cNvSpPr/>
              <p:nvPr/>
            </p:nvSpPr>
            <p:spPr>
              <a:xfrm rot="-10594719">
                <a:off x="-414983" y="4513806"/>
                <a:ext cx="77735" cy="47047"/>
              </a:xfrm>
              <a:custGeom>
                <a:rect b="b" l="l" r="r" t="t"/>
                <a:pathLst>
                  <a:path extrusionOk="0" h="808" w="1335">
                    <a:moveTo>
                      <a:pt x="652" y="1"/>
                    </a:moveTo>
                    <a:cubicBezTo>
                      <a:pt x="435" y="1"/>
                      <a:pt x="63" y="187"/>
                      <a:pt x="32" y="466"/>
                    </a:cubicBezTo>
                    <a:cubicBezTo>
                      <a:pt x="1" y="714"/>
                      <a:pt x="342" y="807"/>
                      <a:pt x="559" y="807"/>
                    </a:cubicBezTo>
                    <a:lnTo>
                      <a:pt x="683" y="807"/>
                    </a:lnTo>
                    <a:cubicBezTo>
                      <a:pt x="900" y="807"/>
                      <a:pt x="1272" y="621"/>
                      <a:pt x="1303" y="342"/>
                    </a:cubicBezTo>
                    <a:cubicBezTo>
                      <a:pt x="1334" y="94"/>
                      <a:pt x="993" y="1"/>
                      <a:pt x="7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28"/>
              <p:cNvSpPr/>
              <p:nvPr/>
            </p:nvSpPr>
            <p:spPr>
              <a:xfrm rot="-10594719">
                <a:off x="-638248" y="4580252"/>
                <a:ext cx="83500" cy="47862"/>
              </a:xfrm>
              <a:custGeom>
                <a:rect b="b" l="l" r="r" t="t"/>
                <a:pathLst>
                  <a:path extrusionOk="0" h="822" w="1434">
                    <a:moveTo>
                      <a:pt x="1017" y="0"/>
                    </a:moveTo>
                    <a:cubicBezTo>
                      <a:pt x="951" y="0"/>
                      <a:pt x="895" y="6"/>
                      <a:pt x="869" y="15"/>
                    </a:cubicBezTo>
                    <a:cubicBezTo>
                      <a:pt x="621" y="15"/>
                      <a:pt x="373" y="139"/>
                      <a:pt x="218" y="356"/>
                    </a:cubicBezTo>
                    <a:lnTo>
                      <a:pt x="94" y="604"/>
                    </a:lnTo>
                    <a:cubicBezTo>
                      <a:pt x="1" y="821"/>
                      <a:pt x="497" y="821"/>
                      <a:pt x="590" y="821"/>
                    </a:cubicBezTo>
                    <a:cubicBezTo>
                      <a:pt x="838" y="790"/>
                      <a:pt x="1087" y="666"/>
                      <a:pt x="1242" y="449"/>
                    </a:cubicBezTo>
                    <a:lnTo>
                      <a:pt x="1366" y="201"/>
                    </a:lnTo>
                    <a:cubicBezTo>
                      <a:pt x="1433" y="43"/>
                      <a:pt x="1190" y="0"/>
                      <a:pt x="10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28"/>
              <p:cNvSpPr/>
              <p:nvPr/>
            </p:nvSpPr>
            <p:spPr>
              <a:xfrm rot="-10594719">
                <a:off x="-500255" y="4633121"/>
                <a:ext cx="108422" cy="58750"/>
              </a:xfrm>
              <a:custGeom>
                <a:rect b="b" l="l" r="r" t="t"/>
                <a:pathLst>
                  <a:path extrusionOk="0" h="1009" w="1862">
                    <a:moveTo>
                      <a:pt x="1326" y="0"/>
                    </a:moveTo>
                    <a:cubicBezTo>
                      <a:pt x="1187" y="0"/>
                      <a:pt x="1039" y="39"/>
                      <a:pt x="931" y="85"/>
                    </a:cubicBezTo>
                    <a:lnTo>
                      <a:pt x="434" y="333"/>
                    </a:lnTo>
                    <a:cubicBezTo>
                      <a:pt x="248" y="427"/>
                      <a:pt x="0" y="644"/>
                      <a:pt x="155" y="861"/>
                    </a:cubicBezTo>
                    <a:cubicBezTo>
                      <a:pt x="248" y="969"/>
                      <a:pt x="388" y="1008"/>
                      <a:pt x="531" y="1008"/>
                    </a:cubicBezTo>
                    <a:cubicBezTo>
                      <a:pt x="675" y="1008"/>
                      <a:pt x="822" y="969"/>
                      <a:pt x="931" y="923"/>
                    </a:cubicBezTo>
                    <a:lnTo>
                      <a:pt x="1427" y="675"/>
                    </a:lnTo>
                    <a:cubicBezTo>
                      <a:pt x="1582" y="582"/>
                      <a:pt x="1861" y="364"/>
                      <a:pt x="1675" y="147"/>
                    </a:cubicBezTo>
                    <a:cubicBezTo>
                      <a:pt x="1598" y="39"/>
                      <a:pt x="1466" y="0"/>
                      <a:pt x="13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28"/>
              <p:cNvSpPr/>
              <p:nvPr/>
            </p:nvSpPr>
            <p:spPr>
              <a:xfrm rot="-10594719">
                <a:off x="-591684" y="4775174"/>
                <a:ext cx="79541" cy="47687"/>
              </a:xfrm>
              <a:custGeom>
                <a:rect b="b" l="l" r="r" t="t"/>
                <a:pathLst>
                  <a:path extrusionOk="0" h="819" w="1366">
                    <a:moveTo>
                      <a:pt x="909" y="1"/>
                    </a:moveTo>
                    <a:cubicBezTo>
                      <a:pt x="683" y="1"/>
                      <a:pt x="458" y="90"/>
                      <a:pt x="311" y="237"/>
                    </a:cubicBezTo>
                    <a:lnTo>
                      <a:pt x="186" y="361"/>
                    </a:lnTo>
                    <a:cubicBezTo>
                      <a:pt x="0" y="485"/>
                      <a:pt x="62" y="764"/>
                      <a:pt x="311" y="795"/>
                    </a:cubicBezTo>
                    <a:cubicBezTo>
                      <a:pt x="371" y="810"/>
                      <a:pt x="435" y="818"/>
                      <a:pt x="500" y="818"/>
                    </a:cubicBezTo>
                    <a:cubicBezTo>
                      <a:pt x="704" y="818"/>
                      <a:pt x="922" y="743"/>
                      <a:pt x="1086" y="578"/>
                    </a:cubicBezTo>
                    <a:lnTo>
                      <a:pt x="1210" y="454"/>
                    </a:lnTo>
                    <a:cubicBezTo>
                      <a:pt x="1365" y="330"/>
                      <a:pt x="1303" y="51"/>
                      <a:pt x="1086" y="20"/>
                    </a:cubicBezTo>
                    <a:cubicBezTo>
                      <a:pt x="1028" y="7"/>
                      <a:pt x="968" y="1"/>
                      <a:pt x="9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28"/>
              <p:cNvSpPr/>
              <p:nvPr/>
            </p:nvSpPr>
            <p:spPr>
              <a:xfrm rot="-10594719">
                <a:off x="-638440" y="4931436"/>
                <a:ext cx="149997" cy="31035"/>
              </a:xfrm>
              <a:custGeom>
                <a:rect b="b" l="l" r="r" t="t"/>
                <a:pathLst>
                  <a:path extrusionOk="0" h="533" w="2576">
                    <a:moveTo>
                      <a:pt x="815" y="1"/>
                    </a:moveTo>
                    <a:cubicBezTo>
                      <a:pt x="570" y="1"/>
                      <a:pt x="351" y="118"/>
                      <a:pt x="156" y="285"/>
                    </a:cubicBezTo>
                    <a:cubicBezTo>
                      <a:pt x="1" y="502"/>
                      <a:pt x="280" y="533"/>
                      <a:pt x="435" y="533"/>
                    </a:cubicBezTo>
                    <a:lnTo>
                      <a:pt x="1676" y="533"/>
                    </a:lnTo>
                    <a:cubicBezTo>
                      <a:pt x="1955" y="533"/>
                      <a:pt x="2234" y="440"/>
                      <a:pt x="2452" y="253"/>
                    </a:cubicBezTo>
                    <a:cubicBezTo>
                      <a:pt x="2576" y="36"/>
                      <a:pt x="2296" y="5"/>
                      <a:pt x="2141" y="5"/>
                    </a:cubicBezTo>
                    <a:lnTo>
                      <a:pt x="901" y="5"/>
                    </a:lnTo>
                    <a:cubicBezTo>
                      <a:pt x="872" y="2"/>
                      <a:pt x="843" y="1"/>
                      <a:pt x="8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28"/>
              <p:cNvSpPr/>
              <p:nvPr/>
            </p:nvSpPr>
            <p:spPr>
              <a:xfrm rot="-10594719">
                <a:off x="-799362" y="4868291"/>
                <a:ext cx="115642" cy="30802"/>
              </a:xfrm>
              <a:custGeom>
                <a:rect b="b" l="l" r="r" t="t"/>
                <a:pathLst>
                  <a:path extrusionOk="0" h="529" w="1986">
                    <a:moveTo>
                      <a:pt x="1241" y="1"/>
                    </a:moveTo>
                    <a:cubicBezTo>
                      <a:pt x="869" y="1"/>
                      <a:pt x="0" y="528"/>
                      <a:pt x="776" y="528"/>
                    </a:cubicBezTo>
                    <a:cubicBezTo>
                      <a:pt x="1117" y="528"/>
                      <a:pt x="1985" y="1"/>
                      <a:pt x="12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28"/>
              <p:cNvSpPr/>
              <p:nvPr/>
            </p:nvSpPr>
            <p:spPr>
              <a:xfrm rot="-10594719">
                <a:off x="-732763" y="4721604"/>
                <a:ext cx="113022" cy="51472"/>
              </a:xfrm>
              <a:custGeom>
                <a:rect b="b" l="l" r="r" t="t"/>
                <a:pathLst>
                  <a:path extrusionOk="0" h="884" w="1941">
                    <a:moveTo>
                      <a:pt x="1487" y="0"/>
                    </a:moveTo>
                    <a:cubicBezTo>
                      <a:pt x="1452" y="0"/>
                      <a:pt x="1420" y="3"/>
                      <a:pt x="1391" y="7"/>
                    </a:cubicBezTo>
                    <a:lnTo>
                      <a:pt x="647" y="131"/>
                    </a:lnTo>
                    <a:cubicBezTo>
                      <a:pt x="399" y="162"/>
                      <a:pt x="58" y="286"/>
                      <a:pt x="27" y="566"/>
                    </a:cubicBezTo>
                    <a:cubicBezTo>
                      <a:pt x="0" y="803"/>
                      <a:pt x="242" y="883"/>
                      <a:pt x="429" y="883"/>
                    </a:cubicBezTo>
                    <a:cubicBezTo>
                      <a:pt x="463" y="883"/>
                      <a:pt x="495" y="881"/>
                      <a:pt x="523" y="876"/>
                    </a:cubicBezTo>
                    <a:lnTo>
                      <a:pt x="1267" y="752"/>
                    </a:lnTo>
                    <a:cubicBezTo>
                      <a:pt x="1515" y="721"/>
                      <a:pt x="1857" y="597"/>
                      <a:pt x="1888" y="317"/>
                    </a:cubicBezTo>
                    <a:cubicBezTo>
                      <a:pt x="1940" y="81"/>
                      <a:pt x="1680" y="0"/>
                      <a:pt x="14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28"/>
              <p:cNvSpPr/>
              <p:nvPr/>
            </p:nvSpPr>
            <p:spPr>
              <a:xfrm rot="-10594719">
                <a:off x="-778463" y="4637919"/>
                <a:ext cx="113837" cy="34354"/>
              </a:xfrm>
              <a:custGeom>
                <a:rect b="b" l="l" r="r" t="t"/>
                <a:pathLst>
                  <a:path extrusionOk="0" h="590" w="1955">
                    <a:moveTo>
                      <a:pt x="1179" y="0"/>
                    </a:moveTo>
                    <a:cubicBezTo>
                      <a:pt x="807" y="0"/>
                      <a:pt x="0" y="590"/>
                      <a:pt x="745" y="590"/>
                    </a:cubicBezTo>
                    <a:cubicBezTo>
                      <a:pt x="1117" y="590"/>
                      <a:pt x="1954" y="0"/>
                      <a:pt x="1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81" name="Google Shape;3281;p28"/>
          <p:cNvGrpSpPr/>
          <p:nvPr/>
        </p:nvGrpSpPr>
        <p:grpSpPr>
          <a:xfrm rot="2036280">
            <a:off x="6998166" y="4429926"/>
            <a:ext cx="1267565" cy="2033647"/>
            <a:chOff x="2402100" y="3854125"/>
            <a:chExt cx="435600" cy="698825"/>
          </a:xfrm>
        </p:grpSpPr>
        <p:sp>
          <p:nvSpPr>
            <p:cNvPr id="3282" name="Google Shape;3282;p28"/>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28"/>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28"/>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28"/>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28"/>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28"/>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28"/>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28"/>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28"/>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28"/>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28"/>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28"/>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28"/>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5" name="Google Shape;3295;p28"/>
          <p:cNvGrpSpPr/>
          <p:nvPr/>
        </p:nvGrpSpPr>
        <p:grpSpPr>
          <a:xfrm rot="-7824626">
            <a:off x="7654395" y="-145169"/>
            <a:ext cx="1853843" cy="1381828"/>
            <a:chOff x="4500175" y="3779525"/>
            <a:chExt cx="1136425" cy="847075"/>
          </a:xfrm>
        </p:grpSpPr>
        <p:sp>
          <p:nvSpPr>
            <p:cNvPr id="3296" name="Google Shape;3296;p28"/>
            <p:cNvSpPr/>
            <p:nvPr/>
          </p:nvSpPr>
          <p:spPr>
            <a:xfrm>
              <a:off x="4500175" y="3779525"/>
              <a:ext cx="272200" cy="333500"/>
            </a:xfrm>
            <a:custGeom>
              <a:rect b="b" l="l" r="r" t="t"/>
              <a:pathLst>
                <a:path extrusionOk="0" h="13340" w="10888">
                  <a:moveTo>
                    <a:pt x="0" y="1"/>
                  </a:moveTo>
                  <a:lnTo>
                    <a:pt x="0" y="1"/>
                  </a:lnTo>
                  <a:cubicBezTo>
                    <a:pt x="403" y="3010"/>
                    <a:pt x="869" y="6205"/>
                    <a:pt x="2792" y="8562"/>
                  </a:cubicBezTo>
                  <a:cubicBezTo>
                    <a:pt x="4591" y="10764"/>
                    <a:pt x="8127" y="12688"/>
                    <a:pt x="10888" y="13339"/>
                  </a:cubicBezTo>
                  <a:cubicBezTo>
                    <a:pt x="8872" y="7787"/>
                    <a:pt x="5025" y="307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28"/>
            <p:cNvSpPr/>
            <p:nvPr/>
          </p:nvSpPr>
          <p:spPr>
            <a:xfrm>
              <a:off x="4865425" y="3905150"/>
              <a:ext cx="121775" cy="341250"/>
            </a:xfrm>
            <a:custGeom>
              <a:rect b="b" l="l" r="r" t="t"/>
              <a:pathLst>
                <a:path extrusionOk="0" h="13650" w="4871">
                  <a:moveTo>
                    <a:pt x="0" y="1"/>
                  </a:moveTo>
                  <a:lnTo>
                    <a:pt x="0" y="1"/>
                  </a:lnTo>
                  <a:cubicBezTo>
                    <a:pt x="31" y="2110"/>
                    <a:pt x="62" y="4220"/>
                    <a:pt x="621" y="6267"/>
                  </a:cubicBezTo>
                  <a:cubicBezTo>
                    <a:pt x="1365" y="8810"/>
                    <a:pt x="2947" y="11044"/>
                    <a:pt x="4498" y="13246"/>
                  </a:cubicBezTo>
                  <a:lnTo>
                    <a:pt x="4870" y="13649"/>
                  </a:lnTo>
                  <a:cubicBezTo>
                    <a:pt x="4374" y="10703"/>
                    <a:pt x="3909" y="7663"/>
                    <a:pt x="2451" y="5057"/>
                  </a:cubicBezTo>
                  <a:cubicBezTo>
                    <a:pt x="2079" y="4375"/>
                    <a:pt x="1675" y="3754"/>
                    <a:pt x="1272" y="3072"/>
                  </a:cubicBezTo>
                  <a:cubicBezTo>
                    <a:pt x="745" y="2110"/>
                    <a:pt x="310" y="1087"/>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28"/>
            <p:cNvSpPr/>
            <p:nvPr/>
          </p:nvSpPr>
          <p:spPr>
            <a:xfrm>
              <a:off x="4578500" y="4253350"/>
              <a:ext cx="408700" cy="101825"/>
            </a:xfrm>
            <a:custGeom>
              <a:rect b="b" l="l" r="r" t="t"/>
              <a:pathLst>
                <a:path extrusionOk="0" h="4073" w="16348">
                  <a:moveTo>
                    <a:pt x="16254" y="1"/>
                  </a:moveTo>
                  <a:cubicBezTo>
                    <a:pt x="16101" y="56"/>
                    <a:pt x="15952" y="118"/>
                    <a:pt x="15804" y="186"/>
                  </a:cubicBezTo>
                  <a:lnTo>
                    <a:pt x="15804" y="186"/>
                  </a:lnTo>
                  <a:lnTo>
                    <a:pt x="16347" y="156"/>
                  </a:lnTo>
                  <a:lnTo>
                    <a:pt x="16254" y="1"/>
                  </a:lnTo>
                  <a:close/>
                  <a:moveTo>
                    <a:pt x="15804" y="186"/>
                  </a:moveTo>
                  <a:lnTo>
                    <a:pt x="9585" y="528"/>
                  </a:lnTo>
                  <a:cubicBezTo>
                    <a:pt x="6359" y="714"/>
                    <a:pt x="3071" y="931"/>
                    <a:pt x="0" y="1924"/>
                  </a:cubicBezTo>
                  <a:lnTo>
                    <a:pt x="3474" y="3071"/>
                  </a:lnTo>
                  <a:cubicBezTo>
                    <a:pt x="4997" y="3564"/>
                    <a:pt x="6616" y="4073"/>
                    <a:pt x="8193" y="4073"/>
                  </a:cubicBezTo>
                  <a:cubicBezTo>
                    <a:pt x="8800" y="4073"/>
                    <a:pt x="9402" y="3997"/>
                    <a:pt x="9988" y="3816"/>
                  </a:cubicBezTo>
                  <a:cubicBezTo>
                    <a:pt x="12160" y="3121"/>
                    <a:pt x="13737" y="1129"/>
                    <a:pt x="15804" y="18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28"/>
            <p:cNvSpPr/>
            <p:nvPr/>
          </p:nvSpPr>
          <p:spPr>
            <a:xfrm>
              <a:off x="5091850" y="4023800"/>
              <a:ext cx="224925" cy="356750"/>
            </a:xfrm>
            <a:custGeom>
              <a:rect b="b" l="l" r="r" t="t"/>
              <a:pathLst>
                <a:path extrusionOk="0" h="14270" w="8997">
                  <a:moveTo>
                    <a:pt x="1" y="1"/>
                  </a:moveTo>
                  <a:lnTo>
                    <a:pt x="1" y="1"/>
                  </a:lnTo>
                  <a:cubicBezTo>
                    <a:pt x="32" y="2172"/>
                    <a:pt x="776" y="4313"/>
                    <a:pt x="1707" y="6267"/>
                  </a:cubicBezTo>
                  <a:cubicBezTo>
                    <a:pt x="3181" y="9360"/>
                    <a:pt x="5356" y="12264"/>
                    <a:pt x="8332" y="13901"/>
                  </a:cubicBezTo>
                  <a:lnTo>
                    <a:pt x="8332" y="13901"/>
                  </a:lnTo>
                  <a:cubicBezTo>
                    <a:pt x="7447" y="12669"/>
                    <a:pt x="7145" y="11082"/>
                    <a:pt x="6639" y="9648"/>
                  </a:cubicBezTo>
                  <a:cubicBezTo>
                    <a:pt x="5367" y="5926"/>
                    <a:pt x="2638" y="2917"/>
                    <a:pt x="1" y="1"/>
                  </a:cubicBezTo>
                  <a:close/>
                  <a:moveTo>
                    <a:pt x="8332" y="13901"/>
                  </a:moveTo>
                  <a:cubicBezTo>
                    <a:pt x="8423" y="14028"/>
                    <a:pt x="8520" y="14151"/>
                    <a:pt x="8624" y="14270"/>
                  </a:cubicBezTo>
                  <a:lnTo>
                    <a:pt x="8997" y="14239"/>
                  </a:lnTo>
                  <a:cubicBezTo>
                    <a:pt x="8771" y="14133"/>
                    <a:pt x="8549" y="14020"/>
                    <a:pt x="8332" y="139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28"/>
            <p:cNvSpPr/>
            <p:nvPr/>
          </p:nvSpPr>
          <p:spPr>
            <a:xfrm>
              <a:off x="4806475" y="4389050"/>
              <a:ext cx="524250" cy="230525"/>
            </a:xfrm>
            <a:custGeom>
              <a:rect b="b" l="l" r="r" t="t"/>
              <a:pathLst>
                <a:path extrusionOk="0" h="9221" w="20970">
                  <a:moveTo>
                    <a:pt x="20970" y="1"/>
                  </a:moveTo>
                  <a:lnTo>
                    <a:pt x="20970" y="1"/>
                  </a:lnTo>
                  <a:cubicBezTo>
                    <a:pt x="20925" y="59"/>
                    <a:pt x="20880" y="117"/>
                    <a:pt x="20834" y="175"/>
                  </a:cubicBezTo>
                  <a:lnTo>
                    <a:pt x="20834" y="175"/>
                  </a:lnTo>
                  <a:cubicBezTo>
                    <a:pt x="20869" y="179"/>
                    <a:pt x="20904" y="183"/>
                    <a:pt x="20939" y="187"/>
                  </a:cubicBezTo>
                  <a:lnTo>
                    <a:pt x="20970" y="1"/>
                  </a:lnTo>
                  <a:close/>
                  <a:moveTo>
                    <a:pt x="20002" y="130"/>
                  </a:moveTo>
                  <a:cubicBezTo>
                    <a:pt x="17600" y="130"/>
                    <a:pt x="15257" y="1222"/>
                    <a:pt x="13060" y="2265"/>
                  </a:cubicBezTo>
                  <a:lnTo>
                    <a:pt x="4064" y="6608"/>
                  </a:lnTo>
                  <a:cubicBezTo>
                    <a:pt x="2849" y="7186"/>
                    <a:pt x="1608" y="7765"/>
                    <a:pt x="289" y="7765"/>
                  </a:cubicBezTo>
                  <a:cubicBezTo>
                    <a:pt x="193" y="7765"/>
                    <a:pt x="97" y="7762"/>
                    <a:pt x="1" y="7756"/>
                  </a:cubicBezTo>
                  <a:lnTo>
                    <a:pt x="1" y="7756"/>
                  </a:lnTo>
                  <a:cubicBezTo>
                    <a:pt x="1714" y="8719"/>
                    <a:pt x="3657" y="9221"/>
                    <a:pt x="5633" y="9221"/>
                  </a:cubicBezTo>
                  <a:cubicBezTo>
                    <a:pt x="5947" y="9221"/>
                    <a:pt x="6262" y="9208"/>
                    <a:pt x="6577" y="9183"/>
                  </a:cubicBezTo>
                  <a:cubicBezTo>
                    <a:pt x="8779" y="8903"/>
                    <a:pt x="10889" y="8190"/>
                    <a:pt x="12781" y="7042"/>
                  </a:cubicBezTo>
                  <a:cubicBezTo>
                    <a:pt x="15881" y="5310"/>
                    <a:pt x="18624" y="2982"/>
                    <a:pt x="20834" y="175"/>
                  </a:cubicBezTo>
                  <a:lnTo>
                    <a:pt x="20834" y="175"/>
                  </a:lnTo>
                  <a:cubicBezTo>
                    <a:pt x="20556" y="144"/>
                    <a:pt x="20279" y="130"/>
                    <a:pt x="20002" y="13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28"/>
            <p:cNvSpPr/>
            <p:nvPr/>
          </p:nvSpPr>
          <p:spPr>
            <a:xfrm>
              <a:off x="4686050" y="4050575"/>
              <a:ext cx="950550" cy="367300"/>
            </a:xfrm>
            <a:custGeom>
              <a:rect b="b" l="l" r="r" t="t"/>
              <a:pathLst>
                <a:path extrusionOk="0" h="14692" w="38022">
                  <a:moveTo>
                    <a:pt x="999" y="1"/>
                  </a:moveTo>
                  <a:cubicBezTo>
                    <a:pt x="663" y="1"/>
                    <a:pt x="0" y="316"/>
                    <a:pt x="103" y="419"/>
                  </a:cubicBezTo>
                  <a:cubicBezTo>
                    <a:pt x="5190" y="5258"/>
                    <a:pt x="11673" y="8918"/>
                    <a:pt x="18125" y="11617"/>
                  </a:cubicBezTo>
                  <a:cubicBezTo>
                    <a:pt x="22199" y="13331"/>
                    <a:pt x="26470" y="14691"/>
                    <a:pt x="30759" y="14691"/>
                  </a:cubicBezTo>
                  <a:cubicBezTo>
                    <a:pt x="33066" y="14691"/>
                    <a:pt x="35378" y="14298"/>
                    <a:pt x="37667" y="13354"/>
                  </a:cubicBezTo>
                  <a:cubicBezTo>
                    <a:pt x="38021" y="13202"/>
                    <a:pt x="37872" y="13151"/>
                    <a:pt x="37621" y="13151"/>
                  </a:cubicBezTo>
                  <a:cubicBezTo>
                    <a:pt x="37411" y="13151"/>
                    <a:pt x="37129" y="13187"/>
                    <a:pt x="37016" y="13230"/>
                  </a:cubicBezTo>
                  <a:cubicBezTo>
                    <a:pt x="35119" y="14024"/>
                    <a:pt x="33150" y="14356"/>
                    <a:pt x="31160" y="14356"/>
                  </a:cubicBezTo>
                  <a:cubicBezTo>
                    <a:pt x="25765" y="14356"/>
                    <a:pt x="20219" y="11912"/>
                    <a:pt x="15551" y="9600"/>
                  </a:cubicBezTo>
                  <a:cubicBezTo>
                    <a:pt x="10432" y="7088"/>
                    <a:pt x="5314" y="4017"/>
                    <a:pt x="1158" y="47"/>
                  </a:cubicBezTo>
                  <a:cubicBezTo>
                    <a:pt x="1125" y="14"/>
                    <a:pt x="1070" y="1"/>
                    <a:pt x="9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28"/>
            <p:cNvSpPr/>
            <p:nvPr/>
          </p:nvSpPr>
          <p:spPr>
            <a:xfrm>
              <a:off x="4853625" y="4301350"/>
              <a:ext cx="270725" cy="158925"/>
            </a:xfrm>
            <a:custGeom>
              <a:rect b="b" l="l" r="r" t="t"/>
              <a:pathLst>
                <a:path extrusionOk="0" h="6357" w="10829">
                  <a:moveTo>
                    <a:pt x="8253" y="670"/>
                  </a:moveTo>
                  <a:cubicBezTo>
                    <a:pt x="8749" y="670"/>
                    <a:pt x="9239" y="780"/>
                    <a:pt x="9716" y="1027"/>
                  </a:cubicBezTo>
                  <a:cubicBezTo>
                    <a:pt x="9731" y="1035"/>
                    <a:pt x="9748" y="1041"/>
                    <a:pt x="9766" y="1046"/>
                  </a:cubicBezTo>
                  <a:lnTo>
                    <a:pt x="9766" y="1046"/>
                  </a:lnTo>
                  <a:cubicBezTo>
                    <a:pt x="8643" y="1435"/>
                    <a:pt x="7794" y="2072"/>
                    <a:pt x="6893" y="2889"/>
                  </a:cubicBezTo>
                  <a:cubicBezTo>
                    <a:pt x="5273" y="4401"/>
                    <a:pt x="3534" y="5114"/>
                    <a:pt x="1514" y="5601"/>
                  </a:cubicBezTo>
                  <a:lnTo>
                    <a:pt x="1514" y="5601"/>
                  </a:lnTo>
                  <a:cubicBezTo>
                    <a:pt x="2969" y="3652"/>
                    <a:pt x="5671" y="670"/>
                    <a:pt x="8253" y="670"/>
                  </a:cubicBezTo>
                  <a:close/>
                  <a:moveTo>
                    <a:pt x="8567" y="0"/>
                  </a:moveTo>
                  <a:cubicBezTo>
                    <a:pt x="5201" y="0"/>
                    <a:pt x="1836" y="3662"/>
                    <a:pt x="162" y="6083"/>
                  </a:cubicBezTo>
                  <a:cubicBezTo>
                    <a:pt x="0" y="6306"/>
                    <a:pt x="234" y="6357"/>
                    <a:pt x="451" y="6357"/>
                  </a:cubicBezTo>
                  <a:cubicBezTo>
                    <a:pt x="566" y="6357"/>
                    <a:pt x="677" y="6342"/>
                    <a:pt x="720" y="6332"/>
                  </a:cubicBezTo>
                  <a:cubicBezTo>
                    <a:pt x="2364" y="5990"/>
                    <a:pt x="4009" y="5618"/>
                    <a:pt x="5497" y="4812"/>
                  </a:cubicBezTo>
                  <a:cubicBezTo>
                    <a:pt x="7172" y="3912"/>
                    <a:pt x="8351" y="1989"/>
                    <a:pt x="10243" y="1431"/>
                  </a:cubicBezTo>
                  <a:cubicBezTo>
                    <a:pt x="10790" y="1281"/>
                    <a:pt x="10819" y="933"/>
                    <a:pt x="10458" y="896"/>
                  </a:cubicBezTo>
                  <a:lnTo>
                    <a:pt x="10458" y="896"/>
                  </a:lnTo>
                  <a:cubicBezTo>
                    <a:pt x="10691" y="773"/>
                    <a:pt x="10829" y="607"/>
                    <a:pt x="10616" y="500"/>
                  </a:cubicBezTo>
                  <a:cubicBezTo>
                    <a:pt x="9942" y="153"/>
                    <a:pt x="9255" y="0"/>
                    <a:pt x="85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28"/>
            <p:cNvSpPr/>
            <p:nvPr/>
          </p:nvSpPr>
          <p:spPr>
            <a:xfrm>
              <a:off x="4713425" y="4154200"/>
              <a:ext cx="193025" cy="58850"/>
            </a:xfrm>
            <a:custGeom>
              <a:rect b="b" l="l" r="r" t="t"/>
              <a:pathLst>
                <a:path extrusionOk="0" h="2354" w="7721">
                  <a:moveTo>
                    <a:pt x="2637" y="810"/>
                  </a:moveTo>
                  <a:cubicBezTo>
                    <a:pt x="3291" y="810"/>
                    <a:pt x="4017" y="1058"/>
                    <a:pt x="4693" y="1369"/>
                  </a:cubicBezTo>
                  <a:lnTo>
                    <a:pt x="4693" y="1369"/>
                  </a:lnTo>
                  <a:cubicBezTo>
                    <a:pt x="4139" y="1390"/>
                    <a:pt x="3582" y="1436"/>
                    <a:pt x="3031" y="1436"/>
                  </a:cubicBezTo>
                  <a:cubicBezTo>
                    <a:pt x="2486" y="1436"/>
                    <a:pt x="1947" y="1391"/>
                    <a:pt x="1425" y="1228"/>
                  </a:cubicBezTo>
                  <a:lnTo>
                    <a:pt x="1425" y="1228"/>
                  </a:lnTo>
                  <a:cubicBezTo>
                    <a:pt x="1767" y="929"/>
                    <a:pt x="2185" y="810"/>
                    <a:pt x="2637" y="810"/>
                  </a:cubicBezTo>
                  <a:close/>
                  <a:moveTo>
                    <a:pt x="2637" y="1"/>
                  </a:moveTo>
                  <a:cubicBezTo>
                    <a:pt x="1679" y="1"/>
                    <a:pt x="802" y="338"/>
                    <a:pt x="187" y="1268"/>
                  </a:cubicBezTo>
                  <a:cubicBezTo>
                    <a:pt x="1" y="1423"/>
                    <a:pt x="94" y="1733"/>
                    <a:pt x="311" y="1795"/>
                  </a:cubicBezTo>
                  <a:cubicBezTo>
                    <a:pt x="1074" y="2151"/>
                    <a:pt x="1858" y="2231"/>
                    <a:pt x="2651" y="2231"/>
                  </a:cubicBezTo>
                  <a:cubicBezTo>
                    <a:pt x="3292" y="2231"/>
                    <a:pt x="3938" y="2179"/>
                    <a:pt x="4583" y="2179"/>
                  </a:cubicBezTo>
                  <a:cubicBezTo>
                    <a:pt x="5084" y="2179"/>
                    <a:pt x="5584" y="2210"/>
                    <a:pt x="6080" y="2323"/>
                  </a:cubicBezTo>
                  <a:cubicBezTo>
                    <a:pt x="6121" y="2332"/>
                    <a:pt x="6162" y="2336"/>
                    <a:pt x="6203" y="2336"/>
                  </a:cubicBezTo>
                  <a:cubicBezTo>
                    <a:pt x="6280" y="2336"/>
                    <a:pt x="6355" y="2320"/>
                    <a:pt x="6425" y="2294"/>
                  </a:cubicBezTo>
                  <a:lnTo>
                    <a:pt x="6425" y="2294"/>
                  </a:lnTo>
                  <a:cubicBezTo>
                    <a:pt x="6494" y="2335"/>
                    <a:pt x="6580" y="2353"/>
                    <a:pt x="6672" y="2353"/>
                  </a:cubicBezTo>
                  <a:cubicBezTo>
                    <a:pt x="7121" y="2353"/>
                    <a:pt x="7721" y="1922"/>
                    <a:pt x="7259" y="1640"/>
                  </a:cubicBezTo>
                  <a:cubicBezTo>
                    <a:pt x="6056" y="942"/>
                    <a:pt x="4235" y="1"/>
                    <a:pt x="26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28"/>
            <p:cNvSpPr/>
            <p:nvPr/>
          </p:nvSpPr>
          <p:spPr>
            <a:xfrm>
              <a:off x="5030750" y="4164750"/>
              <a:ext cx="105750" cy="162700"/>
            </a:xfrm>
            <a:custGeom>
              <a:rect b="b" l="l" r="r" t="t"/>
              <a:pathLst>
                <a:path extrusionOk="0" h="6508" w="4230">
                  <a:moveTo>
                    <a:pt x="1434" y="1535"/>
                  </a:moveTo>
                  <a:cubicBezTo>
                    <a:pt x="2003" y="2203"/>
                    <a:pt x="2346" y="3036"/>
                    <a:pt x="2571" y="3918"/>
                  </a:cubicBezTo>
                  <a:lnTo>
                    <a:pt x="2571" y="3918"/>
                  </a:lnTo>
                  <a:cubicBezTo>
                    <a:pt x="2071" y="3188"/>
                    <a:pt x="1688" y="2384"/>
                    <a:pt x="1434" y="1535"/>
                  </a:cubicBezTo>
                  <a:close/>
                  <a:moveTo>
                    <a:pt x="830" y="1"/>
                  </a:moveTo>
                  <a:cubicBezTo>
                    <a:pt x="498" y="1"/>
                    <a:pt x="1" y="173"/>
                    <a:pt x="25" y="443"/>
                  </a:cubicBezTo>
                  <a:cubicBezTo>
                    <a:pt x="295" y="2566"/>
                    <a:pt x="1342" y="4487"/>
                    <a:pt x="2918" y="5901"/>
                  </a:cubicBezTo>
                  <a:lnTo>
                    <a:pt x="2918" y="5901"/>
                  </a:lnTo>
                  <a:cubicBezTo>
                    <a:pt x="2937" y="6058"/>
                    <a:pt x="2955" y="6213"/>
                    <a:pt x="2972" y="6367"/>
                  </a:cubicBezTo>
                  <a:cubicBezTo>
                    <a:pt x="2992" y="6466"/>
                    <a:pt x="3117" y="6508"/>
                    <a:pt x="3278" y="6508"/>
                  </a:cubicBezTo>
                  <a:cubicBezTo>
                    <a:pt x="3624" y="6508"/>
                    <a:pt x="4131" y="6311"/>
                    <a:pt x="4089" y="6057"/>
                  </a:cubicBezTo>
                  <a:cubicBezTo>
                    <a:pt x="4083" y="5998"/>
                    <a:pt x="4076" y="5939"/>
                    <a:pt x="4070" y="5879"/>
                  </a:cubicBezTo>
                  <a:lnTo>
                    <a:pt x="4070" y="5879"/>
                  </a:lnTo>
                  <a:cubicBezTo>
                    <a:pt x="4181" y="5795"/>
                    <a:pt x="4229" y="5701"/>
                    <a:pt x="4151" y="5623"/>
                  </a:cubicBezTo>
                  <a:lnTo>
                    <a:pt x="4151" y="5623"/>
                  </a:lnTo>
                  <a:lnTo>
                    <a:pt x="4151" y="5654"/>
                  </a:lnTo>
                  <a:cubicBezTo>
                    <a:pt x="4111" y="5621"/>
                    <a:pt x="4071" y="5587"/>
                    <a:pt x="4032" y="5553"/>
                  </a:cubicBezTo>
                  <a:lnTo>
                    <a:pt x="4032" y="5553"/>
                  </a:lnTo>
                  <a:cubicBezTo>
                    <a:pt x="3765" y="3350"/>
                    <a:pt x="3210" y="1106"/>
                    <a:pt x="1049" y="39"/>
                  </a:cubicBezTo>
                  <a:cubicBezTo>
                    <a:pt x="997" y="13"/>
                    <a:pt x="919" y="1"/>
                    <a:pt x="8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28"/>
            <p:cNvSpPr/>
            <p:nvPr/>
          </p:nvSpPr>
          <p:spPr>
            <a:xfrm>
              <a:off x="5238400" y="4401775"/>
              <a:ext cx="151175" cy="224825"/>
            </a:xfrm>
            <a:custGeom>
              <a:rect b="b" l="l" r="r" t="t"/>
              <a:pathLst>
                <a:path extrusionOk="0" h="8993" w="6047">
                  <a:moveTo>
                    <a:pt x="4378" y="2090"/>
                  </a:moveTo>
                  <a:cubicBezTo>
                    <a:pt x="3712" y="4090"/>
                    <a:pt x="2803" y="5986"/>
                    <a:pt x="1318" y="7445"/>
                  </a:cubicBezTo>
                  <a:lnTo>
                    <a:pt x="1318" y="7445"/>
                  </a:lnTo>
                  <a:cubicBezTo>
                    <a:pt x="1776" y="5480"/>
                    <a:pt x="3028" y="3672"/>
                    <a:pt x="4378" y="2090"/>
                  </a:cubicBezTo>
                  <a:close/>
                  <a:moveTo>
                    <a:pt x="5444" y="1"/>
                  </a:moveTo>
                  <a:cubicBezTo>
                    <a:pt x="5230" y="1"/>
                    <a:pt x="4999" y="66"/>
                    <a:pt x="4872" y="205"/>
                  </a:cubicBezTo>
                  <a:lnTo>
                    <a:pt x="4903" y="205"/>
                  </a:lnTo>
                  <a:cubicBezTo>
                    <a:pt x="2762" y="2470"/>
                    <a:pt x="250" y="5386"/>
                    <a:pt x="33" y="8643"/>
                  </a:cubicBezTo>
                  <a:cubicBezTo>
                    <a:pt x="0" y="8902"/>
                    <a:pt x="188" y="8992"/>
                    <a:pt x="411" y="8992"/>
                  </a:cubicBezTo>
                  <a:cubicBezTo>
                    <a:pt x="614" y="8992"/>
                    <a:pt x="845" y="8917"/>
                    <a:pt x="963" y="8829"/>
                  </a:cubicBezTo>
                  <a:cubicBezTo>
                    <a:pt x="3817" y="6843"/>
                    <a:pt x="5120" y="3648"/>
                    <a:pt x="5988" y="360"/>
                  </a:cubicBezTo>
                  <a:cubicBezTo>
                    <a:pt x="6046" y="175"/>
                    <a:pt x="5922" y="76"/>
                    <a:pt x="5738" y="49"/>
                  </a:cubicBezTo>
                  <a:lnTo>
                    <a:pt x="5738" y="49"/>
                  </a:lnTo>
                  <a:cubicBezTo>
                    <a:pt x="5655" y="17"/>
                    <a:pt x="5552" y="1"/>
                    <a:pt x="54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28"/>
            <p:cNvSpPr/>
            <p:nvPr/>
          </p:nvSpPr>
          <p:spPr>
            <a:xfrm>
              <a:off x="5265900" y="4177950"/>
              <a:ext cx="148575" cy="238175"/>
            </a:xfrm>
            <a:custGeom>
              <a:rect b="b" l="l" r="r" t="t"/>
              <a:pathLst>
                <a:path extrusionOk="0" h="9527" w="5943">
                  <a:moveTo>
                    <a:pt x="1409" y="1401"/>
                  </a:moveTo>
                  <a:cubicBezTo>
                    <a:pt x="3252" y="2956"/>
                    <a:pt x="4246" y="5305"/>
                    <a:pt x="4088" y="7701"/>
                  </a:cubicBezTo>
                  <a:lnTo>
                    <a:pt x="4088" y="7701"/>
                  </a:lnTo>
                  <a:cubicBezTo>
                    <a:pt x="2828" y="5778"/>
                    <a:pt x="1917" y="3637"/>
                    <a:pt x="1409" y="1401"/>
                  </a:cubicBezTo>
                  <a:close/>
                  <a:moveTo>
                    <a:pt x="836" y="0"/>
                  </a:moveTo>
                  <a:cubicBezTo>
                    <a:pt x="511" y="0"/>
                    <a:pt x="0" y="173"/>
                    <a:pt x="49" y="442"/>
                  </a:cubicBezTo>
                  <a:cubicBezTo>
                    <a:pt x="515" y="3482"/>
                    <a:pt x="1724" y="6336"/>
                    <a:pt x="3523" y="8817"/>
                  </a:cubicBezTo>
                  <a:cubicBezTo>
                    <a:pt x="3570" y="8886"/>
                    <a:pt x="3671" y="8916"/>
                    <a:pt x="3794" y="8916"/>
                  </a:cubicBezTo>
                  <a:cubicBezTo>
                    <a:pt x="3831" y="8916"/>
                    <a:pt x="3869" y="8913"/>
                    <a:pt x="3909" y="8908"/>
                  </a:cubicBezTo>
                  <a:lnTo>
                    <a:pt x="3909" y="8908"/>
                  </a:lnTo>
                  <a:cubicBezTo>
                    <a:pt x="3877" y="9044"/>
                    <a:pt x="3842" y="9179"/>
                    <a:pt x="3803" y="9313"/>
                  </a:cubicBezTo>
                  <a:cubicBezTo>
                    <a:pt x="3765" y="9462"/>
                    <a:pt x="3922" y="9527"/>
                    <a:pt x="4129" y="9527"/>
                  </a:cubicBezTo>
                  <a:cubicBezTo>
                    <a:pt x="4439" y="9527"/>
                    <a:pt x="4864" y="9382"/>
                    <a:pt x="4919" y="9158"/>
                  </a:cubicBezTo>
                  <a:cubicBezTo>
                    <a:pt x="5943" y="5591"/>
                    <a:pt x="4330" y="1776"/>
                    <a:pt x="1042" y="39"/>
                  </a:cubicBezTo>
                  <a:cubicBezTo>
                    <a:pt x="996" y="13"/>
                    <a:pt x="923" y="0"/>
                    <a:pt x="8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7" name="Google Shape;3307;p28"/>
          <p:cNvGrpSpPr/>
          <p:nvPr/>
        </p:nvGrpSpPr>
        <p:grpSpPr>
          <a:xfrm rot="-437880">
            <a:off x="8297425" y="3922467"/>
            <a:ext cx="1063081" cy="1875116"/>
            <a:chOff x="2797700" y="3217325"/>
            <a:chExt cx="682725" cy="1204225"/>
          </a:xfrm>
        </p:grpSpPr>
        <p:sp>
          <p:nvSpPr>
            <p:cNvPr id="3308" name="Google Shape;3308;p28"/>
            <p:cNvSpPr/>
            <p:nvPr/>
          </p:nvSpPr>
          <p:spPr>
            <a:xfrm>
              <a:off x="2797700" y="3824925"/>
              <a:ext cx="500825" cy="451000"/>
            </a:xfrm>
            <a:custGeom>
              <a:rect b="b" l="l" r="r" t="t"/>
              <a:pathLst>
                <a:path extrusionOk="0" h="18040" w="20033">
                  <a:moveTo>
                    <a:pt x="1771" y="1417"/>
                  </a:moveTo>
                  <a:cubicBezTo>
                    <a:pt x="5098" y="3779"/>
                    <a:pt x="8428" y="6149"/>
                    <a:pt x="11644" y="8700"/>
                  </a:cubicBezTo>
                  <a:cubicBezTo>
                    <a:pt x="14663" y="11098"/>
                    <a:pt x="17605" y="13317"/>
                    <a:pt x="19046" y="16873"/>
                  </a:cubicBezTo>
                  <a:lnTo>
                    <a:pt x="19046" y="16873"/>
                  </a:lnTo>
                  <a:cubicBezTo>
                    <a:pt x="17333" y="16151"/>
                    <a:pt x="15525" y="16018"/>
                    <a:pt x="13691" y="15680"/>
                  </a:cubicBezTo>
                  <a:cubicBezTo>
                    <a:pt x="10775" y="15183"/>
                    <a:pt x="8759" y="13850"/>
                    <a:pt x="7239" y="11306"/>
                  </a:cubicBezTo>
                  <a:cubicBezTo>
                    <a:pt x="6154" y="9476"/>
                    <a:pt x="5440" y="7429"/>
                    <a:pt x="4479" y="5567"/>
                  </a:cubicBezTo>
                  <a:cubicBezTo>
                    <a:pt x="3681" y="4109"/>
                    <a:pt x="2783" y="2717"/>
                    <a:pt x="1771" y="1417"/>
                  </a:cubicBezTo>
                  <a:close/>
                  <a:moveTo>
                    <a:pt x="548" y="1"/>
                  </a:moveTo>
                  <a:cubicBezTo>
                    <a:pt x="359" y="1"/>
                    <a:pt x="0" y="127"/>
                    <a:pt x="105" y="232"/>
                  </a:cubicBezTo>
                  <a:cubicBezTo>
                    <a:pt x="105" y="232"/>
                    <a:pt x="105" y="232"/>
                    <a:pt x="105" y="232"/>
                  </a:cubicBezTo>
                  <a:lnTo>
                    <a:pt x="105" y="232"/>
                  </a:lnTo>
                  <a:cubicBezTo>
                    <a:pt x="1904" y="2310"/>
                    <a:pt x="3424" y="4606"/>
                    <a:pt x="4572" y="7087"/>
                  </a:cubicBezTo>
                  <a:cubicBezTo>
                    <a:pt x="5409" y="8917"/>
                    <a:pt x="6123" y="10779"/>
                    <a:pt x="7301" y="12423"/>
                  </a:cubicBezTo>
                  <a:cubicBezTo>
                    <a:pt x="10279" y="16641"/>
                    <a:pt x="14963" y="15338"/>
                    <a:pt x="19120" y="17355"/>
                  </a:cubicBezTo>
                  <a:cubicBezTo>
                    <a:pt x="19135" y="17362"/>
                    <a:pt x="19156" y="17366"/>
                    <a:pt x="19181" y="17366"/>
                  </a:cubicBezTo>
                  <a:cubicBezTo>
                    <a:pt x="19196" y="17366"/>
                    <a:pt x="19213" y="17364"/>
                    <a:pt x="19231" y="17362"/>
                  </a:cubicBezTo>
                  <a:lnTo>
                    <a:pt x="19231" y="17362"/>
                  </a:lnTo>
                  <a:cubicBezTo>
                    <a:pt x="19302" y="17562"/>
                    <a:pt x="19369" y="17766"/>
                    <a:pt x="19430" y="17975"/>
                  </a:cubicBezTo>
                  <a:cubicBezTo>
                    <a:pt x="19448" y="18020"/>
                    <a:pt x="19509" y="18039"/>
                    <a:pt x="19584" y="18039"/>
                  </a:cubicBezTo>
                  <a:cubicBezTo>
                    <a:pt x="19766" y="18039"/>
                    <a:pt x="20032" y="17930"/>
                    <a:pt x="19988" y="17820"/>
                  </a:cubicBezTo>
                  <a:cubicBezTo>
                    <a:pt x="18809" y="13787"/>
                    <a:pt x="15894" y="11523"/>
                    <a:pt x="12730" y="8948"/>
                  </a:cubicBezTo>
                  <a:cubicBezTo>
                    <a:pt x="8821" y="5785"/>
                    <a:pt x="4727" y="2900"/>
                    <a:pt x="632" y="15"/>
                  </a:cubicBezTo>
                  <a:cubicBezTo>
                    <a:pt x="613" y="5"/>
                    <a:pt x="583" y="1"/>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28"/>
            <p:cNvSpPr/>
            <p:nvPr/>
          </p:nvSpPr>
          <p:spPr>
            <a:xfrm>
              <a:off x="2799200" y="3824650"/>
              <a:ext cx="633925" cy="527825"/>
            </a:xfrm>
            <a:custGeom>
              <a:rect b="b" l="l" r="r" t="t"/>
              <a:pathLst>
                <a:path extrusionOk="0" h="21113" w="25357">
                  <a:moveTo>
                    <a:pt x="511" y="1"/>
                  </a:moveTo>
                  <a:cubicBezTo>
                    <a:pt x="334" y="1"/>
                    <a:pt x="0" y="142"/>
                    <a:pt x="76" y="243"/>
                  </a:cubicBezTo>
                  <a:lnTo>
                    <a:pt x="45" y="243"/>
                  </a:lnTo>
                  <a:cubicBezTo>
                    <a:pt x="2092" y="2787"/>
                    <a:pt x="4263" y="5206"/>
                    <a:pt x="6621" y="7471"/>
                  </a:cubicBezTo>
                  <a:cubicBezTo>
                    <a:pt x="8854" y="9735"/>
                    <a:pt x="11088" y="12123"/>
                    <a:pt x="13476" y="14202"/>
                  </a:cubicBezTo>
                  <a:cubicBezTo>
                    <a:pt x="14655" y="15256"/>
                    <a:pt x="15927" y="15536"/>
                    <a:pt x="17292" y="16280"/>
                  </a:cubicBezTo>
                  <a:cubicBezTo>
                    <a:pt x="18625" y="17024"/>
                    <a:pt x="19618" y="18234"/>
                    <a:pt x="20766" y="19196"/>
                  </a:cubicBezTo>
                  <a:cubicBezTo>
                    <a:pt x="21763" y="20010"/>
                    <a:pt x="22961" y="21112"/>
                    <a:pt x="24321" y="21112"/>
                  </a:cubicBezTo>
                  <a:cubicBezTo>
                    <a:pt x="24568" y="21112"/>
                    <a:pt x="24820" y="21076"/>
                    <a:pt x="25077" y="20995"/>
                  </a:cubicBezTo>
                  <a:cubicBezTo>
                    <a:pt x="25328" y="20920"/>
                    <a:pt x="25356" y="20783"/>
                    <a:pt x="25177" y="20783"/>
                  </a:cubicBezTo>
                  <a:cubicBezTo>
                    <a:pt x="25134" y="20783"/>
                    <a:pt x="25081" y="20791"/>
                    <a:pt x="25015" y="20809"/>
                  </a:cubicBezTo>
                  <a:cubicBezTo>
                    <a:pt x="24851" y="20858"/>
                    <a:pt x="24683" y="20881"/>
                    <a:pt x="24511" y="20881"/>
                  </a:cubicBezTo>
                  <a:cubicBezTo>
                    <a:pt x="22509" y="20881"/>
                    <a:pt x="20066" y="17774"/>
                    <a:pt x="18781" y="16745"/>
                  </a:cubicBezTo>
                  <a:cubicBezTo>
                    <a:pt x="17664" y="15877"/>
                    <a:pt x="16392" y="15629"/>
                    <a:pt x="15182" y="14915"/>
                  </a:cubicBezTo>
                  <a:cubicBezTo>
                    <a:pt x="14097" y="14233"/>
                    <a:pt x="13228" y="13240"/>
                    <a:pt x="12297" y="12341"/>
                  </a:cubicBezTo>
                  <a:cubicBezTo>
                    <a:pt x="8265" y="8370"/>
                    <a:pt x="4077" y="4493"/>
                    <a:pt x="603" y="26"/>
                  </a:cubicBezTo>
                  <a:cubicBezTo>
                    <a:pt x="586" y="8"/>
                    <a:pt x="553"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28"/>
            <p:cNvSpPr/>
            <p:nvPr/>
          </p:nvSpPr>
          <p:spPr>
            <a:xfrm>
              <a:off x="3258625" y="3484850"/>
              <a:ext cx="221800" cy="706250"/>
            </a:xfrm>
            <a:custGeom>
              <a:rect b="b" l="l" r="r" t="t"/>
              <a:pathLst>
                <a:path extrusionOk="0" h="28250" w="8872">
                  <a:moveTo>
                    <a:pt x="4023" y="1179"/>
                  </a:moveTo>
                  <a:lnTo>
                    <a:pt x="4023" y="1179"/>
                  </a:lnTo>
                  <a:cubicBezTo>
                    <a:pt x="4839" y="3333"/>
                    <a:pt x="5669" y="5467"/>
                    <a:pt x="6452" y="7600"/>
                  </a:cubicBezTo>
                  <a:cubicBezTo>
                    <a:pt x="7414" y="10175"/>
                    <a:pt x="8375" y="12905"/>
                    <a:pt x="8127" y="15696"/>
                  </a:cubicBezTo>
                  <a:cubicBezTo>
                    <a:pt x="7781" y="19683"/>
                    <a:pt x="5201" y="23239"/>
                    <a:pt x="5550" y="27266"/>
                  </a:cubicBezTo>
                  <a:lnTo>
                    <a:pt x="5550" y="27266"/>
                  </a:lnTo>
                  <a:cubicBezTo>
                    <a:pt x="2881" y="24125"/>
                    <a:pt x="1683" y="19726"/>
                    <a:pt x="993" y="15727"/>
                  </a:cubicBezTo>
                  <a:cubicBezTo>
                    <a:pt x="528" y="12967"/>
                    <a:pt x="1644" y="10485"/>
                    <a:pt x="2420" y="7879"/>
                  </a:cubicBezTo>
                  <a:cubicBezTo>
                    <a:pt x="3063" y="5626"/>
                    <a:pt x="3591" y="3420"/>
                    <a:pt x="4023" y="1179"/>
                  </a:cubicBezTo>
                  <a:close/>
                  <a:moveTo>
                    <a:pt x="4046" y="0"/>
                  </a:moveTo>
                  <a:cubicBezTo>
                    <a:pt x="3884" y="0"/>
                    <a:pt x="3692" y="87"/>
                    <a:pt x="3692" y="187"/>
                  </a:cubicBezTo>
                  <a:cubicBezTo>
                    <a:pt x="3690" y="196"/>
                    <a:pt x="3688" y="204"/>
                    <a:pt x="3687" y="213"/>
                  </a:cubicBezTo>
                  <a:lnTo>
                    <a:pt x="3687" y="213"/>
                  </a:lnTo>
                  <a:lnTo>
                    <a:pt x="3661" y="218"/>
                  </a:lnTo>
                  <a:cubicBezTo>
                    <a:pt x="3666" y="233"/>
                    <a:pt x="3672" y="248"/>
                    <a:pt x="3677" y="263"/>
                  </a:cubicBezTo>
                  <a:lnTo>
                    <a:pt x="3677" y="263"/>
                  </a:lnTo>
                  <a:cubicBezTo>
                    <a:pt x="3152" y="3091"/>
                    <a:pt x="2474" y="5888"/>
                    <a:pt x="1644" y="8655"/>
                  </a:cubicBezTo>
                  <a:cubicBezTo>
                    <a:pt x="931" y="11074"/>
                    <a:pt x="0" y="13339"/>
                    <a:pt x="435" y="15882"/>
                  </a:cubicBezTo>
                  <a:cubicBezTo>
                    <a:pt x="1179" y="20225"/>
                    <a:pt x="2513" y="25002"/>
                    <a:pt x="5677" y="28197"/>
                  </a:cubicBezTo>
                  <a:cubicBezTo>
                    <a:pt x="5681" y="28201"/>
                    <a:pt x="5685" y="28205"/>
                    <a:pt x="5690" y="28208"/>
                  </a:cubicBezTo>
                  <a:lnTo>
                    <a:pt x="5690" y="28208"/>
                  </a:lnTo>
                  <a:cubicBezTo>
                    <a:pt x="5712" y="28237"/>
                    <a:pt x="5760" y="28250"/>
                    <a:pt x="5817" y="28250"/>
                  </a:cubicBezTo>
                  <a:cubicBezTo>
                    <a:pt x="5990" y="28250"/>
                    <a:pt x="6256" y="28138"/>
                    <a:pt x="6235" y="28011"/>
                  </a:cubicBezTo>
                  <a:cubicBezTo>
                    <a:pt x="5336" y="23420"/>
                    <a:pt x="8593" y="19481"/>
                    <a:pt x="8717" y="14983"/>
                  </a:cubicBezTo>
                  <a:cubicBezTo>
                    <a:pt x="8872" y="9958"/>
                    <a:pt x="5987" y="4715"/>
                    <a:pt x="4250" y="94"/>
                  </a:cubicBezTo>
                  <a:cubicBezTo>
                    <a:pt x="4217" y="27"/>
                    <a:pt x="4136" y="0"/>
                    <a:pt x="40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28"/>
            <p:cNvSpPr/>
            <p:nvPr/>
          </p:nvSpPr>
          <p:spPr>
            <a:xfrm>
              <a:off x="3342800" y="3512850"/>
              <a:ext cx="102725" cy="837725"/>
            </a:xfrm>
            <a:custGeom>
              <a:rect b="b" l="l" r="r" t="t"/>
              <a:pathLst>
                <a:path extrusionOk="0" h="33509" w="4109">
                  <a:moveTo>
                    <a:pt x="467" y="0"/>
                  </a:moveTo>
                  <a:cubicBezTo>
                    <a:pt x="285" y="0"/>
                    <a:pt x="0" y="124"/>
                    <a:pt x="45" y="214"/>
                  </a:cubicBezTo>
                  <a:lnTo>
                    <a:pt x="14" y="214"/>
                  </a:lnTo>
                  <a:cubicBezTo>
                    <a:pt x="2496" y="5612"/>
                    <a:pt x="263" y="11567"/>
                    <a:pt x="449" y="17213"/>
                  </a:cubicBezTo>
                  <a:cubicBezTo>
                    <a:pt x="604" y="20067"/>
                    <a:pt x="1100" y="22889"/>
                    <a:pt x="1969" y="25619"/>
                  </a:cubicBezTo>
                  <a:cubicBezTo>
                    <a:pt x="2682" y="28101"/>
                    <a:pt x="3582" y="30799"/>
                    <a:pt x="3023" y="33405"/>
                  </a:cubicBezTo>
                  <a:cubicBezTo>
                    <a:pt x="3011" y="33478"/>
                    <a:pt x="3090" y="33508"/>
                    <a:pt x="3192" y="33508"/>
                  </a:cubicBezTo>
                  <a:cubicBezTo>
                    <a:pt x="3350" y="33508"/>
                    <a:pt x="3563" y="33437"/>
                    <a:pt x="3582" y="33343"/>
                  </a:cubicBezTo>
                  <a:cubicBezTo>
                    <a:pt x="4109" y="30861"/>
                    <a:pt x="3364" y="28349"/>
                    <a:pt x="2682" y="25991"/>
                  </a:cubicBezTo>
                  <a:cubicBezTo>
                    <a:pt x="1907" y="23293"/>
                    <a:pt x="1224" y="20594"/>
                    <a:pt x="1069" y="17740"/>
                  </a:cubicBezTo>
                  <a:cubicBezTo>
                    <a:pt x="728" y="11940"/>
                    <a:pt x="3178" y="5643"/>
                    <a:pt x="604" y="59"/>
                  </a:cubicBezTo>
                  <a:cubicBezTo>
                    <a:pt x="587" y="17"/>
                    <a:pt x="534" y="0"/>
                    <a:pt x="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28"/>
            <p:cNvSpPr/>
            <p:nvPr/>
          </p:nvSpPr>
          <p:spPr>
            <a:xfrm>
              <a:off x="3139775" y="3858825"/>
              <a:ext cx="334875" cy="562725"/>
            </a:xfrm>
            <a:custGeom>
              <a:rect b="b" l="l" r="r" t="t"/>
              <a:pathLst>
                <a:path extrusionOk="0" h="22509" w="13395">
                  <a:moveTo>
                    <a:pt x="389" y="1"/>
                  </a:moveTo>
                  <a:cubicBezTo>
                    <a:pt x="207" y="1"/>
                    <a:pt x="0" y="127"/>
                    <a:pt x="39" y="303"/>
                  </a:cubicBezTo>
                  <a:cubicBezTo>
                    <a:pt x="2149" y="8585"/>
                    <a:pt x="8725" y="15068"/>
                    <a:pt x="12788" y="22420"/>
                  </a:cubicBezTo>
                  <a:cubicBezTo>
                    <a:pt x="12824" y="22482"/>
                    <a:pt x="12894" y="22509"/>
                    <a:pt x="12970" y="22509"/>
                  </a:cubicBezTo>
                  <a:cubicBezTo>
                    <a:pt x="13160" y="22509"/>
                    <a:pt x="13395" y="22348"/>
                    <a:pt x="13285" y="22171"/>
                  </a:cubicBezTo>
                  <a:cubicBezTo>
                    <a:pt x="9252" y="14851"/>
                    <a:pt x="2707" y="8399"/>
                    <a:pt x="629" y="148"/>
                  </a:cubicBezTo>
                  <a:cubicBezTo>
                    <a:pt x="594" y="44"/>
                    <a:pt x="496" y="1"/>
                    <a:pt x="3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28"/>
            <p:cNvSpPr/>
            <p:nvPr/>
          </p:nvSpPr>
          <p:spPr>
            <a:xfrm>
              <a:off x="2926700" y="3217325"/>
              <a:ext cx="246850" cy="708075"/>
            </a:xfrm>
            <a:custGeom>
              <a:rect b="b" l="l" r="r" t="t"/>
              <a:pathLst>
                <a:path extrusionOk="0" h="28323" w="9874">
                  <a:moveTo>
                    <a:pt x="1803" y="1094"/>
                  </a:moveTo>
                  <a:cubicBezTo>
                    <a:pt x="2973" y="3036"/>
                    <a:pt x="4212" y="4983"/>
                    <a:pt x="5305" y="6979"/>
                  </a:cubicBezTo>
                  <a:cubicBezTo>
                    <a:pt x="6081" y="8313"/>
                    <a:pt x="6515" y="9833"/>
                    <a:pt x="6515" y="11384"/>
                  </a:cubicBezTo>
                  <a:cubicBezTo>
                    <a:pt x="6484" y="12718"/>
                    <a:pt x="6174" y="14021"/>
                    <a:pt x="6205" y="15354"/>
                  </a:cubicBezTo>
                  <a:cubicBezTo>
                    <a:pt x="6205" y="17495"/>
                    <a:pt x="7042" y="19542"/>
                    <a:pt x="7570" y="21558"/>
                  </a:cubicBezTo>
                  <a:cubicBezTo>
                    <a:pt x="8064" y="23536"/>
                    <a:pt x="8534" y="25490"/>
                    <a:pt x="9088" y="27441"/>
                  </a:cubicBezTo>
                  <a:lnTo>
                    <a:pt x="9088" y="27441"/>
                  </a:lnTo>
                  <a:cubicBezTo>
                    <a:pt x="5794" y="24842"/>
                    <a:pt x="3483" y="20703"/>
                    <a:pt x="2234" y="16781"/>
                  </a:cubicBezTo>
                  <a:cubicBezTo>
                    <a:pt x="685" y="11810"/>
                    <a:pt x="1450" y="6261"/>
                    <a:pt x="1803" y="1094"/>
                  </a:cubicBezTo>
                  <a:close/>
                  <a:moveTo>
                    <a:pt x="1642" y="1"/>
                  </a:moveTo>
                  <a:cubicBezTo>
                    <a:pt x="1488" y="1"/>
                    <a:pt x="1304" y="96"/>
                    <a:pt x="1304" y="217"/>
                  </a:cubicBezTo>
                  <a:cubicBezTo>
                    <a:pt x="994" y="5863"/>
                    <a:pt x="1" y="11973"/>
                    <a:pt x="1862" y="17433"/>
                  </a:cubicBezTo>
                  <a:cubicBezTo>
                    <a:pt x="3289" y="21558"/>
                    <a:pt x="5740" y="25746"/>
                    <a:pt x="9369" y="28289"/>
                  </a:cubicBezTo>
                  <a:cubicBezTo>
                    <a:pt x="9397" y="28308"/>
                    <a:pt x="9432" y="28318"/>
                    <a:pt x="9471" y="28320"/>
                  </a:cubicBezTo>
                  <a:lnTo>
                    <a:pt x="9471" y="28320"/>
                  </a:lnTo>
                  <a:cubicBezTo>
                    <a:pt x="9484" y="28321"/>
                    <a:pt x="9498" y="28322"/>
                    <a:pt x="9512" y="28322"/>
                  </a:cubicBezTo>
                  <a:cubicBezTo>
                    <a:pt x="9674" y="28322"/>
                    <a:pt x="9870" y="28220"/>
                    <a:pt x="9870" y="28080"/>
                  </a:cubicBezTo>
                  <a:lnTo>
                    <a:pt x="9870" y="28080"/>
                  </a:lnTo>
                  <a:cubicBezTo>
                    <a:pt x="9874" y="28054"/>
                    <a:pt x="9869" y="28027"/>
                    <a:pt x="9853" y="28001"/>
                  </a:cubicBezTo>
                  <a:lnTo>
                    <a:pt x="9853" y="28001"/>
                  </a:lnTo>
                  <a:cubicBezTo>
                    <a:pt x="9207" y="25812"/>
                    <a:pt x="8683" y="23623"/>
                    <a:pt x="8128" y="21434"/>
                  </a:cubicBezTo>
                  <a:cubicBezTo>
                    <a:pt x="7384" y="18580"/>
                    <a:pt x="6608" y="16130"/>
                    <a:pt x="6918" y="13152"/>
                  </a:cubicBezTo>
                  <a:cubicBezTo>
                    <a:pt x="7166" y="10888"/>
                    <a:pt x="7042" y="9089"/>
                    <a:pt x="5988" y="7041"/>
                  </a:cubicBezTo>
                  <a:cubicBezTo>
                    <a:pt x="4716" y="4653"/>
                    <a:pt x="3227" y="2388"/>
                    <a:pt x="1831" y="93"/>
                  </a:cubicBezTo>
                  <a:cubicBezTo>
                    <a:pt x="1799" y="28"/>
                    <a:pt x="1725" y="1"/>
                    <a:pt x="1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28"/>
            <p:cNvSpPr/>
            <p:nvPr/>
          </p:nvSpPr>
          <p:spPr>
            <a:xfrm>
              <a:off x="2975275" y="3249325"/>
              <a:ext cx="199675" cy="674700"/>
            </a:xfrm>
            <a:custGeom>
              <a:rect b="b" l="l" r="r" t="t"/>
              <a:pathLst>
                <a:path extrusionOk="0" h="26988" w="7987">
                  <a:moveTo>
                    <a:pt x="427" y="1"/>
                  </a:moveTo>
                  <a:cubicBezTo>
                    <a:pt x="246" y="1"/>
                    <a:pt x="1" y="113"/>
                    <a:pt x="43" y="240"/>
                  </a:cubicBezTo>
                  <a:cubicBezTo>
                    <a:pt x="881" y="2970"/>
                    <a:pt x="633" y="5699"/>
                    <a:pt x="788" y="8491"/>
                  </a:cubicBezTo>
                  <a:cubicBezTo>
                    <a:pt x="943" y="10724"/>
                    <a:pt x="1284" y="12958"/>
                    <a:pt x="1842" y="15129"/>
                  </a:cubicBezTo>
                  <a:cubicBezTo>
                    <a:pt x="2928" y="19348"/>
                    <a:pt x="4603" y="23535"/>
                    <a:pt x="7364" y="26947"/>
                  </a:cubicBezTo>
                  <a:cubicBezTo>
                    <a:pt x="7385" y="26976"/>
                    <a:pt x="7431" y="26988"/>
                    <a:pt x="7487" y="26988"/>
                  </a:cubicBezTo>
                  <a:cubicBezTo>
                    <a:pt x="7677" y="26988"/>
                    <a:pt x="7987" y="26850"/>
                    <a:pt x="7891" y="26730"/>
                  </a:cubicBezTo>
                  <a:cubicBezTo>
                    <a:pt x="5037" y="23194"/>
                    <a:pt x="3331" y="18789"/>
                    <a:pt x="2277" y="14416"/>
                  </a:cubicBezTo>
                  <a:cubicBezTo>
                    <a:pt x="1780" y="12430"/>
                    <a:pt x="1470" y="10383"/>
                    <a:pt x="1346" y="8367"/>
                  </a:cubicBezTo>
                  <a:cubicBezTo>
                    <a:pt x="1191" y="5575"/>
                    <a:pt x="1439" y="2814"/>
                    <a:pt x="602" y="85"/>
                  </a:cubicBezTo>
                  <a:cubicBezTo>
                    <a:pt x="582" y="25"/>
                    <a:pt x="512" y="1"/>
                    <a:pt x="4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5" name="Google Shape;3315;p28"/>
          <p:cNvGrpSpPr/>
          <p:nvPr/>
        </p:nvGrpSpPr>
        <p:grpSpPr>
          <a:xfrm>
            <a:off x="1193663" y="4651350"/>
            <a:ext cx="610325" cy="417350"/>
            <a:chOff x="364525" y="2023775"/>
            <a:chExt cx="610325" cy="417350"/>
          </a:xfrm>
        </p:grpSpPr>
        <p:sp>
          <p:nvSpPr>
            <p:cNvPr id="3316" name="Google Shape;3316;p28"/>
            <p:cNvSpPr/>
            <p:nvPr/>
          </p:nvSpPr>
          <p:spPr>
            <a:xfrm>
              <a:off x="739075" y="2213250"/>
              <a:ext cx="87825" cy="70625"/>
            </a:xfrm>
            <a:custGeom>
              <a:rect b="b" l="l" r="r" t="t"/>
              <a:pathLst>
                <a:path extrusionOk="0" h="2825" w="3513">
                  <a:moveTo>
                    <a:pt x="2208" y="836"/>
                  </a:moveTo>
                  <a:lnTo>
                    <a:pt x="2208" y="836"/>
                  </a:lnTo>
                  <a:cubicBezTo>
                    <a:pt x="2203" y="904"/>
                    <a:pt x="2191" y="972"/>
                    <a:pt x="2174" y="1040"/>
                  </a:cubicBezTo>
                  <a:lnTo>
                    <a:pt x="2174" y="1040"/>
                  </a:lnTo>
                  <a:cubicBezTo>
                    <a:pt x="2168" y="1040"/>
                    <a:pt x="2162" y="1040"/>
                    <a:pt x="2156" y="1040"/>
                  </a:cubicBezTo>
                  <a:cubicBezTo>
                    <a:pt x="1982" y="1040"/>
                    <a:pt x="1801" y="1092"/>
                    <a:pt x="1677" y="1184"/>
                  </a:cubicBezTo>
                  <a:lnTo>
                    <a:pt x="1677" y="1184"/>
                  </a:lnTo>
                  <a:cubicBezTo>
                    <a:pt x="1681" y="1171"/>
                    <a:pt x="1686" y="1157"/>
                    <a:pt x="1692" y="1142"/>
                  </a:cubicBezTo>
                  <a:lnTo>
                    <a:pt x="1692" y="1142"/>
                  </a:lnTo>
                  <a:cubicBezTo>
                    <a:pt x="1808" y="1029"/>
                    <a:pt x="1938" y="929"/>
                    <a:pt x="2080" y="847"/>
                  </a:cubicBezTo>
                  <a:lnTo>
                    <a:pt x="2080" y="847"/>
                  </a:lnTo>
                  <a:cubicBezTo>
                    <a:pt x="2121" y="840"/>
                    <a:pt x="2164" y="837"/>
                    <a:pt x="2208" y="836"/>
                  </a:cubicBezTo>
                  <a:close/>
                  <a:moveTo>
                    <a:pt x="2191" y="1"/>
                  </a:moveTo>
                  <a:cubicBezTo>
                    <a:pt x="2048" y="1"/>
                    <a:pt x="1893" y="40"/>
                    <a:pt x="1769" y="86"/>
                  </a:cubicBezTo>
                  <a:lnTo>
                    <a:pt x="1800" y="86"/>
                  </a:lnTo>
                  <a:cubicBezTo>
                    <a:pt x="1704" y="126"/>
                    <a:pt x="1612" y="171"/>
                    <a:pt x="1523" y="220"/>
                  </a:cubicBezTo>
                  <a:lnTo>
                    <a:pt x="1523" y="220"/>
                  </a:lnTo>
                  <a:cubicBezTo>
                    <a:pt x="1395" y="270"/>
                    <a:pt x="1270" y="329"/>
                    <a:pt x="1148" y="396"/>
                  </a:cubicBezTo>
                  <a:cubicBezTo>
                    <a:pt x="917" y="535"/>
                    <a:pt x="739" y="735"/>
                    <a:pt x="634" y="970"/>
                  </a:cubicBezTo>
                  <a:lnTo>
                    <a:pt x="634" y="970"/>
                  </a:lnTo>
                  <a:cubicBezTo>
                    <a:pt x="304" y="1382"/>
                    <a:pt x="81" y="1881"/>
                    <a:pt x="0" y="2413"/>
                  </a:cubicBezTo>
                  <a:cubicBezTo>
                    <a:pt x="0" y="2568"/>
                    <a:pt x="94" y="2723"/>
                    <a:pt x="249" y="2754"/>
                  </a:cubicBezTo>
                  <a:cubicBezTo>
                    <a:pt x="443" y="2801"/>
                    <a:pt x="641" y="2824"/>
                    <a:pt x="839" y="2824"/>
                  </a:cubicBezTo>
                  <a:cubicBezTo>
                    <a:pt x="2189" y="2824"/>
                    <a:pt x="3513" y="1764"/>
                    <a:pt x="3351" y="303"/>
                  </a:cubicBezTo>
                  <a:cubicBezTo>
                    <a:pt x="3351" y="148"/>
                    <a:pt x="3102" y="55"/>
                    <a:pt x="2978" y="55"/>
                  </a:cubicBezTo>
                  <a:cubicBezTo>
                    <a:pt x="2837" y="35"/>
                    <a:pt x="2696" y="25"/>
                    <a:pt x="2558" y="25"/>
                  </a:cubicBezTo>
                  <a:cubicBezTo>
                    <a:pt x="2499" y="25"/>
                    <a:pt x="2441" y="27"/>
                    <a:pt x="2383" y="30"/>
                  </a:cubicBezTo>
                  <a:lnTo>
                    <a:pt x="2383" y="30"/>
                  </a:lnTo>
                  <a:cubicBezTo>
                    <a:pt x="2325" y="10"/>
                    <a:pt x="2259" y="1"/>
                    <a:pt x="2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28"/>
            <p:cNvSpPr/>
            <p:nvPr/>
          </p:nvSpPr>
          <p:spPr>
            <a:xfrm>
              <a:off x="866250" y="2220425"/>
              <a:ext cx="108600" cy="75500"/>
            </a:xfrm>
            <a:custGeom>
              <a:rect b="b" l="l" r="r" t="t"/>
              <a:pathLst>
                <a:path extrusionOk="0" h="3020" w="4344">
                  <a:moveTo>
                    <a:pt x="2513" y="699"/>
                  </a:moveTo>
                  <a:cubicBezTo>
                    <a:pt x="2792" y="730"/>
                    <a:pt x="2823" y="1350"/>
                    <a:pt x="2730" y="1598"/>
                  </a:cubicBezTo>
                  <a:cubicBezTo>
                    <a:pt x="2634" y="1829"/>
                    <a:pt x="2395" y="2000"/>
                    <a:pt x="2131" y="2111"/>
                  </a:cubicBezTo>
                  <a:lnTo>
                    <a:pt x="2131" y="2111"/>
                  </a:lnTo>
                  <a:cubicBezTo>
                    <a:pt x="2398" y="1917"/>
                    <a:pt x="2620" y="1664"/>
                    <a:pt x="2730" y="1443"/>
                  </a:cubicBezTo>
                  <a:cubicBezTo>
                    <a:pt x="2854" y="1195"/>
                    <a:pt x="2637" y="1086"/>
                    <a:pt x="2366" y="1086"/>
                  </a:cubicBezTo>
                  <a:cubicBezTo>
                    <a:pt x="2239" y="1086"/>
                    <a:pt x="2100" y="1110"/>
                    <a:pt x="1978" y="1155"/>
                  </a:cubicBezTo>
                  <a:lnTo>
                    <a:pt x="1978" y="1155"/>
                  </a:lnTo>
                  <a:cubicBezTo>
                    <a:pt x="2152" y="913"/>
                    <a:pt x="2390" y="699"/>
                    <a:pt x="2513" y="699"/>
                  </a:cubicBezTo>
                  <a:close/>
                  <a:moveTo>
                    <a:pt x="2930" y="1"/>
                  </a:moveTo>
                  <a:cubicBezTo>
                    <a:pt x="2394" y="1"/>
                    <a:pt x="1757" y="323"/>
                    <a:pt x="1310" y="698"/>
                  </a:cubicBezTo>
                  <a:lnTo>
                    <a:pt x="1310" y="698"/>
                  </a:lnTo>
                  <a:cubicBezTo>
                    <a:pt x="1244" y="722"/>
                    <a:pt x="1180" y="753"/>
                    <a:pt x="1117" y="792"/>
                  </a:cubicBezTo>
                  <a:cubicBezTo>
                    <a:pt x="621" y="1164"/>
                    <a:pt x="1" y="1629"/>
                    <a:pt x="156" y="2343"/>
                  </a:cubicBezTo>
                  <a:cubicBezTo>
                    <a:pt x="246" y="2861"/>
                    <a:pt x="664" y="3019"/>
                    <a:pt x="1100" y="3019"/>
                  </a:cubicBezTo>
                  <a:cubicBezTo>
                    <a:pt x="1264" y="3019"/>
                    <a:pt x="1430" y="2997"/>
                    <a:pt x="1583" y="2963"/>
                  </a:cubicBezTo>
                  <a:cubicBezTo>
                    <a:pt x="2575" y="2715"/>
                    <a:pt x="4343" y="2032"/>
                    <a:pt x="3847" y="668"/>
                  </a:cubicBezTo>
                  <a:cubicBezTo>
                    <a:pt x="3682" y="184"/>
                    <a:pt x="3335" y="1"/>
                    <a:pt x="2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28"/>
            <p:cNvSpPr/>
            <p:nvPr/>
          </p:nvSpPr>
          <p:spPr>
            <a:xfrm>
              <a:off x="620425" y="2375175"/>
              <a:ext cx="91525" cy="65950"/>
            </a:xfrm>
            <a:custGeom>
              <a:rect b="b" l="l" r="r" t="t"/>
              <a:pathLst>
                <a:path extrusionOk="0" h="2638" w="3661">
                  <a:moveTo>
                    <a:pt x="2723" y="0"/>
                  </a:moveTo>
                  <a:cubicBezTo>
                    <a:pt x="2311" y="0"/>
                    <a:pt x="1906" y="96"/>
                    <a:pt x="1544" y="275"/>
                  </a:cubicBezTo>
                  <a:lnTo>
                    <a:pt x="1544" y="275"/>
                  </a:lnTo>
                  <a:cubicBezTo>
                    <a:pt x="1475" y="284"/>
                    <a:pt x="1404" y="305"/>
                    <a:pt x="1334" y="340"/>
                  </a:cubicBezTo>
                  <a:cubicBezTo>
                    <a:pt x="621" y="681"/>
                    <a:pt x="125" y="1364"/>
                    <a:pt x="1" y="2139"/>
                  </a:cubicBezTo>
                  <a:cubicBezTo>
                    <a:pt x="1" y="2294"/>
                    <a:pt x="94" y="2419"/>
                    <a:pt x="249" y="2481"/>
                  </a:cubicBezTo>
                  <a:cubicBezTo>
                    <a:pt x="521" y="2587"/>
                    <a:pt x="811" y="2637"/>
                    <a:pt x="1101" y="2637"/>
                  </a:cubicBezTo>
                  <a:cubicBezTo>
                    <a:pt x="2333" y="2637"/>
                    <a:pt x="3586" y="1738"/>
                    <a:pt x="3661" y="433"/>
                  </a:cubicBezTo>
                  <a:cubicBezTo>
                    <a:pt x="3661" y="216"/>
                    <a:pt x="3475" y="123"/>
                    <a:pt x="3289" y="61"/>
                  </a:cubicBezTo>
                  <a:cubicBezTo>
                    <a:pt x="3101" y="20"/>
                    <a:pt x="2911" y="0"/>
                    <a:pt x="27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28"/>
            <p:cNvSpPr/>
            <p:nvPr/>
          </p:nvSpPr>
          <p:spPr>
            <a:xfrm>
              <a:off x="571500" y="2185225"/>
              <a:ext cx="110225" cy="72125"/>
            </a:xfrm>
            <a:custGeom>
              <a:rect b="b" l="l" r="r" t="t"/>
              <a:pathLst>
                <a:path extrusionOk="0" h="2885" w="4409">
                  <a:moveTo>
                    <a:pt x="2634" y="609"/>
                  </a:moveTo>
                  <a:lnTo>
                    <a:pt x="2634" y="609"/>
                  </a:lnTo>
                  <a:cubicBezTo>
                    <a:pt x="2661" y="624"/>
                    <a:pt x="2693" y="648"/>
                    <a:pt x="2733" y="680"/>
                  </a:cubicBezTo>
                  <a:cubicBezTo>
                    <a:pt x="2857" y="742"/>
                    <a:pt x="2950" y="866"/>
                    <a:pt x="2981" y="1021"/>
                  </a:cubicBezTo>
                  <a:cubicBezTo>
                    <a:pt x="3061" y="1770"/>
                    <a:pt x="2058" y="2173"/>
                    <a:pt x="1382" y="2270"/>
                  </a:cubicBezTo>
                  <a:lnTo>
                    <a:pt x="1382" y="2270"/>
                  </a:lnTo>
                  <a:cubicBezTo>
                    <a:pt x="1364" y="2194"/>
                    <a:pt x="1356" y="2116"/>
                    <a:pt x="1356" y="2038"/>
                  </a:cubicBezTo>
                  <a:lnTo>
                    <a:pt x="1356" y="2038"/>
                  </a:lnTo>
                  <a:cubicBezTo>
                    <a:pt x="2128" y="1962"/>
                    <a:pt x="3118" y="1422"/>
                    <a:pt x="2640" y="618"/>
                  </a:cubicBezTo>
                  <a:cubicBezTo>
                    <a:pt x="2638" y="615"/>
                    <a:pt x="2636" y="612"/>
                    <a:pt x="2634" y="609"/>
                  </a:cubicBezTo>
                  <a:close/>
                  <a:moveTo>
                    <a:pt x="2955" y="0"/>
                  </a:moveTo>
                  <a:cubicBezTo>
                    <a:pt x="2698" y="0"/>
                    <a:pt x="2442" y="49"/>
                    <a:pt x="2237" y="121"/>
                  </a:cubicBezTo>
                  <a:cubicBezTo>
                    <a:pt x="1803" y="278"/>
                    <a:pt x="1486" y="570"/>
                    <a:pt x="1241" y="922"/>
                  </a:cubicBezTo>
                  <a:lnTo>
                    <a:pt x="1241" y="922"/>
                  </a:lnTo>
                  <a:cubicBezTo>
                    <a:pt x="546" y="1259"/>
                    <a:pt x="1" y="1909"/>
                    <a:pt x="314" y="2727"/>
                  </a:cubicBezTo>
                  <a:cubicBezTo>
                    <a:pt x="345" y="2851"/>
                    <a:pt x="531" y="2851"/>
                    <a:pt x="655" y="2882"/>
                  </a:cubicBezTo>
                  <a:cubicBezTo>
                    <a:pt x="702" y="2884"/>
                    <a:pt x="748" y="2885"/>
                    <a:pt x="795" y="2885"/>
                  </a:cubicBezTo>
                  <a:cubicBezTo>
                    <a:pt x="1589" y="2885"/>
                    <a:pt x="2401" y="2639"/>
                    <a:pt x="3074" y="2200"/>
                  </a:cubicBezTo>
                  <a:cubicBezTo>
                    <a:pt x="3571" y="1859"/>
                    <a:pt x="4408" y="1114"/>
                    <a:pt x="3974" y="463"/>
                  </a:cubicBezTo>
                  <a:cubicBezTo>
                    <a:pt x="3765" y="121"/>
                    <a:pt x="3359" y="0"/>
                    <a:pt x="29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28"/>
            <p:cNvSpPr/>
            <p:nvPr/>
          </p:nvSpPr>
          <p:spPr>
            <a:xfrm>
              <a:off x="758450" y="2059975"/>
              <a:ext cx="102400" cy="71400"/>
            </a:xfrm>
            <a:custGeom>
              <a:rect b="b" l="l" r="r" t="t"/>
              <a:pathLst>
                <a:path extrusionOk="0" h="2856" w="4096">
                  <a:moveTo>
                    <a:pt x="2303" y="689"/>
                  </a:moveTo>
                  <a:cubicBezTo>
                    <a:pt x="2370" y="689"/>
                    <a:pt x="2416" y="740"/>
                    <a:pt x="2451" y="882"/>
                  </a:cubicBezTo>
                  <a:cubicBezTo>
                    <a:pt x="2514" y="1068"/>
                    <a:pt x="2514" y="1285"/>
                    <a:pt x="2420" y="1471"/>
                  </a:cubicBezTo>
                  <a:cubicBezTo>
                    <a:pt x="2405" y="1551"/>
                    <a:pt x="2381" y="1624"/>
                    <a:pt x="2349" y="1692"/>
                  </a:cubicBezTo>
                  <a:lnTo>
                    <a:pt x="2349" y="1692"/>
                  </a:lnTo>
                  <a:cubicBezTo>
                    <a:pt x="2336" y="1658"/>
                    <a:pt x="2310" y="1625"/>
                    <a:pt x="2265" y="1595"/>
                  </a:cubicBezTo>
                  <a:cubicBezTo>
                    <a:pt x="2199" y="1548"/>
                    <a:pt x="2115" y="1529"/>
                    <a:pt x="2026" y="1529"/>
                  </a:cubicBezTo>
                  <a:cubicBezTo>
                    <a:pt x="1963" y="1529"/>
                    <a:pt x="1898" y="1539"/>
                    <a:pt x="1834" y="1553"/>
                  </a:cubicBezTo>
                  <a:lnTo>
                    <a:pt x="1834" y="1553"/>
                  </a:lnTo>
                  <a:lnTo>
                    <a:pt x="1800" y="1502"/>
                  </a:lnTo>
                  <a:cubicBezTo>
                    <a:pt x="1800" y="1440"/>
                    <a:pt x="1707" y="1378"/>
                    <a:pt x="1676" y="1285"/>
                  </a:cubicBezTo>
                  <a:cubicBezTo>
                    <a:pt x="1676" y="1198"/>
                    <a:pt x="1697" y="1124"/>
                    <a:pt x="1732" y="1059"/>
                  </a:cubicBezTo>
                  <a:lnTo>
                    <a:pt x="1732" y="1059"/>
                  </a:lnTo>
                  <a:cubicBezTo>
                    <a:pt x="1754" y="1051"/>
                    <a:pt x="1777" y="1043"/>
                    <a:pt x="1800" y="1037"/>
                  </a:cubicBezTo>
                  <a:cubicBezTo>
                    <a:pt x="1936" y="983"/>
                    <a:pt x="2262" y="881"/>
                    <a:pt x="2299" y="689"/>
                  </a:cubicBezTo>
                  <a:lnTo>
                    <a:pt x="2299" y="689"/>
                  </a:lnTo>
                  <a:cubicBezTo>
                    <a:pt x="2301" y="689"/>
                    <a:pt x="2302" y="689"/>
                    <a:pt x="2303" y="689"/>
                  </a:cubicBezTo>
                  <a:close/>
                  <a:moveTo>
                    <a:pt x="2014" y="2065"/>
                  </a:moveTo>
                  <a:lnTo>
                    <a:pt x="2014" y="2065"/>
                  </a:lnTo>
                  <a:cubicBezTo>
                    <a:pt x="1874" y="2152"/>
                    <a:pt x="1710" y="2201"/>
                    <a:pt x="1541" y="2206"/>
                  </a:cubicBezTo>
                  <a:lnTo>
                    <a:pt x="1541" y="2206"/>
                  </a:lnTo>
                  <a:cubicBezTo>
                    <a:pt x="1706" y="2186"/>
                    <a:pt x="1869" y="2134"/>
                    <a:pt x="2014" y="2065"/>
                  </a:cubicBezTo>
                  <a:close/>
                  <a:moveTo>
                    <a:pt x="2680" y="1"/>
                  </a:moveTo>
                  <a:cubicBezTo>
                    <a:pt x="1961" y="1"/>
                    <a:pt x="1078" y="536"/>
                    <a:pt x="754" y="964"/>
                  </a:cubicBezTo>
                  <a:lnTo>
                    <a:pt x="754" y="964"/>
                  </a:lnTo>
                  <a:cubicBezTo>
                    <a:pt x="311" y="1302"/>
                    <a:pt x="1" y="1786"/>
                    <a:pt x="1" y="2402"/>
                  </a:cubicBezTo>
                  <a:cubicBezTo>
                    <a:pt x="1" y="2495"/>
                    <a:pt x="1" y="2526"/>
                    <a:pt x="94" y="2588"/>
                  </a:cubicBezTo>
                  <a:cubicBezTo>
                    <a:pt x="403" y="2773"/>
                    <a:pt x="762" y="2855"/>
                    <a:pt x="1127" y="2855"/>
                  </a:cubicBezTo>
                  <a:cubicBezTo>
                    <a:pt x="1676" y="2855"/>
                    <a:pt x="2240" y="2669"/>
                    <a:pt x="2669" y="2371"/>
                  </a:cubicBezTo>
                  <a:cubicBezTo>
                    <a:pt x="3258" y="1999"/>
                    <a:pt x="4096" y="913"/>
                    <a:pt x="3382" y="261"/>
                  </a:cubicBezTo>
                  <a:cubicBezTo>
                    <a:pt x="3197" y="76"/>
                    <a:pt x="2950" y="1"/>
                    <a:pt x="2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28"/>
            <p:cNvSpPr/>
            <p:nvPr/>
          </p:nvSpPr>
          <p:spPr>
            <a:xfrm>
              <a:off x="474200" y="2335625"/>
              <a:ext cx="88100" cy="62525"/>
            </a:xfrm>
            <a:custGeom>
              <a:rect b="b" l="l" r="r" t="t"/>
              <a:pathLst>
                <a:path extrusionOk="0" h="2501" w="3524">
                  <a:moveTo>
                    <a:pt x="2252" y="519"/>
                  </a:moveTo>
                  <a:cubicBezTo>
                    <a:pt x="2279" y="519"/>
                    <a:pt x="2303" y="521"/>
                    <a:pt x="2323" y="525"/>
                  </a:cubicBezTo>
                  <a:lnTo>
                    <a:pt x="2323" y="525"/>
                  </a:lnTo>
                  <a:cubicBezTo>
                    <a:pt x="2304" y="526"/>
                    <a:pt x="2290" y="526"/>
                    <a:pt x="2282" y="526"/>
                  </a:cubicBezTo>
                  <a:cubicBezTo>
                    <a:pt x="2034" y="557"/>
                    <a:pt x="1786" y="650"/>
                    <a:pt x="1631" y="868"/>
                  </a:cubicBezTo>
                  <a:cubicBezTo>
                    <a:pt x="1606" y="886"/>
                    <a:pt x="1586" y="903"/>
                    <a:pt x="1571" y="916"/>
                  </a:cubicBezTo>
                  <a:lnTo>
                    <a:pt x="1571" y="916"/>
                  </a:lnTo>
                  <a:cubicBezTo>
                    <a:pt x="1551" y="909"/>
                    <a:pt x="1530" y="899"/>
                    <a:pt x="1510" y="888"/>
                  </a:cubicBezTo>
                  <a:lnTo>
                    <a:pt x="1510" y="888"/>
                  </a:lnTo>
                  <a:cubicBezTo>
                    <a:pt x="1682" y="717"/>
                    <a:pt x="1899" y="578"/>
                    <a:pt x="2158" y="526"/>
                  </a:cubicBezTo>
                  <a:cubicBezTo>
                    <a:pt x="2193" y="521"/>
                    <a:pt x="2224" y="519"/>
                    <a:pt x="2252" y="519"/>
                  </a:cubicBezTo>
                  <a:close/>
                  <a:moveTo>
                    <a:pt x="2346" y="1080"/>
                  </a:moveTo>
                  <a:cubicBezTo>
                    <a:pt x="2345" y="1082"/>
                    <a:pt x="2345" y="1083"/>
                    <a:pt x="2344" y="1085"/>
                  </a:cubicBezTo>
                  <a:cubicBezTo>
                    <a:pt x="2152" y="1525"/>
                    <a:pt x="1813" y="1941"/>
                    <a:pt x="1349" y="1986"/>
                  </a:cubicBezTo>
                  <a:lnTo>
                    <a:pt x="1349" y="1986"/>
                  </a:lnTo>
                  <a:cubicBezTo>
                    <a:pt x="1329" y="1936"/>
                    <a:pt x="1310" y="1889"/>
                    <a:pt x="1290" y="1829"/>
                  </a:cubicBezTo>
                  <a:cubicBezTo>
                    <a:pt x="1290" y="1798"/>
                    <a:pt x="1290" y="1767"/>
                    <a:pt x="1321" y="1736"/>
                  </a:cubicBezTo>
                  <a:cubicBezTo>
                    <a:pt x="1326" y="1726"/>
                    <a:pt x="1330" y="1716"/>
                    <a:pt x="1334" y="1707"/>
                  </a:cubicBezTo>
                  <a:lnTo>
                    <a:pt x="1334" y="1707"/>
                  </a:lnTo>
                  <a:cubicBezTo>
                    <a:pt x="1452" y="1672"/>
                    <a:pt x="1563" y="1620"/>
                    <a:pt x="1662" y="1550"/>
                  </a:cubicBezTo>
                  <a:cubicBezTo>
                    <a:pt x="1757" y="1487"/>
                    <a:pt x="1795" y="1416"/>
                    <a:pt x="1781" y="1357"/>
                  </a:cubicBezTo>
                  <a:lnTo>
                    <a:pt x="1781" y="1357"/>
                  </a:lnTo>
                  <a:cubicBezTo>
                    <a:pt x="1984" y="1293"/>
                    <a:pt x="2177" y="1198"/>
                    <a:pt x="2346" y="1080"/>
                  </a:cubicBezTo>
                  <a:close/>
                  <a:moveTo>
                    <a:pt x="2800" y="0"/>
                  </a:moveTo>
                  <a:cubicBezTo>
                    <a:pt x="1895" y="0"/>
                    <a:pt x="1020" y="374"/>
                    <a:pt x="390" y="1054"/>
                  </a:cubicBezTo>
                  <a:cubicBezTo>
                    <a:pt x="328" y="1116"/>
                    <a:pt x="297" y="1178"/>
                    <a:pt x="390" y="1240"/>
                  </a:cubicBezTo>
                  <a:cubicBezTo>
                    <a:pt x="484" y="1301"/>
                    <a:pt x="587" y="1349"/>
                    <a:pt x="694" y="1383"/>
                  </a:cubicBezTo>
                  <a:lnTo>
                    <a:pt x="694" y="1383"/>
                  </a:lnTo>
                  <a:cubicBezTo>
                    <a:pt x="435" y="1496"/>
                    <a:pt x="218" y="1680"/>
                    <a:pt x="142" y="1953"/>
                  </a:cubicBezTo>
                  <a:cubicBezTo>
                    <a:pt x="0" y="2398"/>
                    <a:pt x="347" y="2500"/>
                    <a:pt x="708" y="2500"/>
                  </a:cubicBezTo>
                  <a:cubicBezTo>
                    <a:pt x="901" y="2500"/>
                    <a:pt x="1098" y="2471"/>
                    <a:pt x="1228" y="2450"/>
                  </a:cubicBezTo>
                  <a:cubicBezTo>
                    <a:pt x="2406" y="2263"/>
                    <a:pt x="3523" y="1426"/>
                    <a:pt x="3523" y="154"/>
                  </a:cubicBezTo>
                  <a:cubicBezTo>
                    <a:pt x="3492" y="123"/>
                    <a:pt x="3461" y="92"/>
                    <a:pt x="3430" y="61"/>
                  </a:cubicBezTo>
                  <a:cubicBezTo>
                    <a:pt x="3220" y="20"/>
                    <a:pt x="3009" y="0"/>
                    <a:pt x="2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28"/>
            <p:cNvSpPr/>
            <p:nvPr/>
          </p:nvSpPr>
          <p:spPr>
            <a:xfrm>
              <a:off x="608800" y="2023775"/>
              <a:ext cx="93075" cy="63850"/>
            </a:xfrm>
            <a:custGeom>
              <a:rect b="b" l="l" r="r" t="t"/>
              <a:pathLst>
                <a:path extrusionOk="0" h="2554" w="3723">
                  <a:moveTo>
                    <a:pt x="2475" y="593"/>
                  </a:moveTo>
                  <a:cubicBezTo>
                    <a:pt x="2495" y="593"/>
                    <a:pt x="2514" y="593"/>
                    <a:pt x="2534" y="594"/>
                  </a:cubicBezTo>
                  <a:lnTo>
                    <a:pt x="2534" y="594"/>
                  </a:lnTo>
                  <a:cubicBezTo>
                    <a:pt x="2478" y="780"/>
                    <a:pt x="2398" y="959"/>
                    <a:pt x="2296" y="1122"/>
                  </a:cubicBezTo>
                  <a:lnTo>
                    <a:pt x="2296" y="1122"/>
                  </a:lnTo>
                  <a:cubicBezTo>
                    <a:pt x="2260" y="1063"/>
                    <a:pt x="2150" y="1034"/>
                    <a:pt x="2013" y="1030"/>
                  </a:cubicBezTo>
                  <a:lnTo>
                    <a:pt x="2013" y="1030"/>
                  </a:lnTo>
                  <a:cubicBezTo>
                    <a:pt x="1950" y="986"/>
                    <a:pt x="1856" y="965"/>
                    <a:pt x="1768" y="965"/>
                  </a:cubicBezTo>
                  <a:cubicBezTo>
                    <a:pt x="1679" y="965"/>
                    <a:pt x="1590" y="970"/>
                    <a:pt x="1501" y="981"/>
                  </a:cubicBezTo>
                  <a:lnTo>
                    <a:pt x="1501" y="981"/>
                  </a:lnTo>
                  <a:cubicBezTo>
                    <a:pt x="1593" y="864"/>
                    <a:pt x="1713" y="776"/>
                    <a:pt x="1861" y="717"/>
                  </a:cubicBezTo>
                  <a:cubicBezTo>
                    <a:pt x="2048" y="634"/>
                    <a:pt x="2261" y="593"/>
                    <a:pt x="2475" y="593"/>
                  </a:cubicBezTo>
                  <a:close/>
                  <a:moveTo>
                    <a:pt x="1817" y="1652"/>
                  </a:moveTo>
                  <a:cubicBezTo>
                    <a:pt x="1621" y="1799"/>
                    <a:pt x="1394" y="1902"/>
                    <a:pt x="1146" y="1942"/>
                  </a:cubicBezTo>
                  <a:lnTo>
                    <a:pt x="1146" y="1942"/>
                  </a:lnTo>
                  <a:cubicBezTo>
                    <a:pt x="1156" y="1900"/>
                    <a:pt x="1169" y="1856"/>
                    <a:pt x="1183" y="1813"/>
                  </a:cubicBezTo>
                  <a:lnTo>
                    <a:pt x="1183" y="1813"/>
                  </a:lnTo>
                  <a:cubicBezTo>
                    <a:pt x="1183" y="1813"/>
                    <a:pt x="1184" y="1813"/>
                    <a:pt x="1184" y="1813"/>
                  </a:cubicBezTo>
                  <a:cubicBezTo>
                    <a:pt x="1403" y="1813"/>
                    <a:pt x="1622" y="1755"/>
                    <a:pt x="1817" y="1652"/>
                  </a:cubicBezTo>
                  <a:close/>
                  <a:moveTo>
                    <a:pt x="2849" y="1"/>
                  </a:moveTo>
                  <a:cubicBezTo>
                    <a:pt x="2471" y="1"/>
                    <a:pt x="2098" y="69"/>
                    <a:pt x="1737" y="189"/>
                  </a:cubicBezTo>
                  <a:cubicBezTo>
                    <a:pt x="1303" y="345"/>
                    <a:pt x="497" y="686"/>
                    <a:pt x="310" y="1151"/>
                  </a:cubicBezTo>
                  <a:cubicBezTo>
                    <a:pt x="233" y="1305"/>
                    <a:pt x="258" y="1428"/>
                    <a:pt x="337" y="1524"/>
                  </a:cubicBezTo>
                  <a:lnTo>
                    <a:pt x="337" y="1524"/>
                  </a:lnTo>
                  <a:cubicBezTo>
                    <a:pt x="129" y="1749"/>
                    <a:pt x="0" y="2039"/>
                    <a:pt x="0" y="2392"/>
                  </a:cubicBezTo>
                  <a:cubicBezTo>
                    <a:pt x="0" y="2547"/>
                    <a:pt x="248" y="2547"/>
                    <a:pt x="341" y="2547"/>
                  </a:cubicBezTo>
                  <a:cubicBezTo>
                    <a:pt x="411" y="2551"/>
                    <a:pt x="480" y="2554"/>
                    <a:pt x="549" y="2554"/>
                  </a:cubicBezTo>
                  <a:cubicBezTo>
                    <a:pt x="1944" y="2554"/>
                    <a:pt x="3366" y="1671"/>
                    <a:pt x="3692" y="283"/>
                  </a:cubicBezTo>
                  <a:cubicBezTo>
                    <a:pt x="3723" y="127"/>
                    <a:pt x="3567" y="65"/>
                    <a:pt x="3474" y="65"/>
                  </a:cubicBezTo>
                  <a:cubicBezTo>
                    <a:pt x="3266" y="21"/>
                    <a:pt x="3057" y="1"/>
                    <a:pt x="28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28"/>
            <p:cNvSpPr/>
            <p:nvPr/>
          </p:nvSpPr>
          <p:spPr>
            <a:xfrm>
              <a:off x="364525" y="2209500"/>
              <a:ext cx="76800" cy="52900"/>
            </a:xfrm>
            <a:custGeom>
              <a:rect b="b" l="l" r="r" t="t"/>
              <a:pathLst>
                <a:path extrusionOk="0" h="2116" w="3072">
                  <a:moveTo>
                    <a:pt x="1846" y="949"/>
                  </a:moveTo>
                  <a:lnTo>
                    <a:pt x="1846" y="949"/>
                  </a:lnTo>
                  <a:cubicBezTo>
                    <a:pt x="1852" y="978"/>
                    <a:pt x="1858" y="1009"/>
                    <a:pt x="1861" y="1043"/>
                  </a:cubicBezTo>
                  <a:cubicBezTo>
                    <a:pt x="1861" y="1167"/>
                    <a:pt x="1830" y="1260"/>
                    <a:pt x="1799" y="1384"/>
                  </a:cubicBezTo>
                  <a:cubicBezTo>
                    <a:pt x="1771" y="1441"/>
                    <a:pt x="1635" y="1579"/>
                    <a:pt x="1616" y="1648"/>
                  </a:cubicBezTo>
                  <a:lnTo>
                    <a:pt x="1616" y="1648"/>
                  </a:lnTo>
                  <a:lnTo>
                    <a:pt x="1520" y="1632"/>
                  </a:lnTo>
                  <a:cubicBezTo>
                    <a:pt x="1385" y="1578"/>
                    <a:pt x="1250" y="1524"/>
                    <a:pt x="1156" y="1449"/>
                  </a:cubicBezTo>
                  <a:lnTo>
                    <a:pt x="1156" y="1449"/>
                  </a:lnTo>
                  <a:cubicBezTo>
                    <a:pt x="1217" y="1318"/>
                    <a:pt x="1294" y="1197"/>
                    <a:pt x="1384" y="1089"/>
                  </a:cubicBezTo>
                  <a:lnTo>
                    <a:pt x="1384" y="1089"/>
                  </a:lnTo>
                  <a:cubicBezTo>
                    <a:pt x="1543" y="1062"/>
                    <a:pt x="1700" y="1015"/>
                    <a:pt x="1846" y="949"/>
                  </a:cubicBezTo>
                  <a:close/>
                  <a:moveTo>
                    <a:pt x="1675" y="1628"/>
                  </a:moveTo>
                  <a:cubicBezTo>
                    <a:pt x="1686" y="1628"/>
                    <a:pt x="1697" y="1637"/>
                    <a:pt x="1706" y="1663"/>
                  </a:cubicBezTo>
                  <a:lnTo>
                    <a:pt x="1635" y="1651"/>
                  </a:lnTo>
                  <a:lnTo>
                    <a:pt x="1635" y="1651"/>
                  </a:lnTo>
                  <a:cubicBezTo>
                    <a:pt x="1647" y="1640"/>
                    <a:pt x="1661" y="1628"/>
                    <a:pt x="1675" y="1628"/>
                  </a:cubicBezTo>
                  <a:close/>
                  <a:moveTo>
                    <a:pt x="2053" y="0"/>
                  </a:moveTo>
                  <a:cubicBezTo>
                    <a:pt x="1957" y="0"/>
                    <a:pt x="1860" y="7"/>
                    <a:pt x="1768" y="19"/>
                  </a:cubicBezTo>
                  <a:cubicBezTo>
                    <a:pt x="1281" y="110"/>
                    <a:pt x="555" y="381"/>
                    <a:pt x="558" y="978"/>
                  </a:cubicBezTo>
                  <a:lnTo>
                    <a:pt x="558" y="978"/>
                  </a:lnTo>
                  <a:cubicBezTo>
                    <a:pt x="349" y="1187"/>
                    <a:pt x="170" y="1428"/>
                    <a:pt x="31" y="1694"/>
                  </a:cubicBezTo>
                  <a:cubicBezTo>
                    <a:pt x="0" y="1725"/>
                    <a:pt x="0" y="1787"/>
                    <a:pt x="62" y="1787"/>
                  </a:cubicBezTo>
                  <a:cubicBezTo>
                    <a:pt x="406" y="2004"/>
                    <a:pt x="802" y="2116"/>
                    <a:pt x="1202" y="2116"/>
                  </a:cubicBezTo>
                  <a:cubicBezTo>
                    <a:pt x="1488" y="2116"/>
                    <a:pt x="1776" y="2059"/>
                    <a:pt x="2047" y="1942"/>
                  </a:cubicBezTo>
                  <a:cubicBezTo>
                    <a:pt x="2575" y="1725"/>
                    <a:pt x="3071" y="1291"/>
                    <a:pt x="2978" y="670"/>
                  </a:cubicBezTo>
                  <a:cubicBezTo>
                    <a:pt x="2902" y="140"/>
                    <a:pt x="2477" y="0"/>
                    <a:pt x="2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24" name="Google Shape;3324;p28"/>
          <p:cNvSpPr/>
          <p:nvPr/>
        </p:nvSpPr>
        <p:spPr>
          <a:xfrm rot="2275429">
            <a:off x="-487812" y="3667624"/>
            <a:ext cx="1269266" cy="1134909"/>
          </a:xfrm>
          <a:custGeom>
            <a:rect b="b" l="l" r="r" t="t"/>
            <a:pathLst>
              <a:path extrusionOk="0" h="39391" w="44049">
                <a:moveTo>
                  <a:pt x="41815" y="18643"/>
                </a:moveTo>
                <a:lnTo>
                  <a:pt x="41815" y="18643"/>
                </a:lnTo>
                <a:cubicBezTo>
                  <a:pt x="36665" y="23993"/>
                  <a:pt x="31303" y="29104"/>
                  <a:pt x="25751" y="33974"/>
                </a:cubicBezTo>
                <a:lnTo>
                  <a:pt x="25751" y="33974"/>
                </a:lnTo>
                <a:cubicBezTo>
                  <a:pt x="31957" y="31422"/>
                  <a:pt x="37381" y="27268"/>
                  <a:pt x="41474" y="21931"/>
                </a:cubicBezTo>
                <a:cubicBezTo>
                  <a:pt x="42249" y="20969"/>
                  <a:pt x="42869" y="19356"/>
                  <a:pt x="41815" y="18643"/>
                </a:cubicBezTo>
                <a:close/>
                <a:moveTo>
                  <a:pt x="2792" y="17030"/>
                </a:moveTo>
                <a:lnTo>
                  <a:pt x="2792" y="17030"/>
                </a:lnTo>
                <a:cubicBezTo>
                  <a:pt x="6077" y="25551"/>
                  <a:pt x="13820" y="31335"/>
                  <a:pt x="21393" y="36562"/>
                </a:cubicBezTo>
                <a:lnTo>
                  <a:pt x="21393" y="36562"/>
                </a:lnTo>
                <a:cubicBezTo>
                  <a:pt x="18871" y="27306"/>
                  <a:pt x="11868" y="19972"/>
                  <a:pt x="2792" y="17030"/>
                </a:cubicBezTo>
                <a:close/>
                <a:moveTo>
                  <a:pt x="24847" y="0"/>
                </a:moveTo>
                <a:lnTo>
                  <a:pt x="24847" y="0"/>
                </a:lnTo>
                <a:cubicBezTo>
                  <a:pt x="20535" y="11105"/>
                  <a:pt x="25778" y="23916"/>
                  <a:pt x="22738" y="35424"/>
                </a:cubicBezTo>
                <a:cubicBezTo>
                  <a:pt x="22148" y="23544"/>
                  <a:pt x="19977" y="11787"/>
                  <a:pt x="16317" y="465"/>
                </a:cubicBezTo>
                <a:cubicBezTo>
                  <a:pt x="12719" y="5677"/>
                  <a:pt x="13525" y="12687"/>
                  <a:pt x="15541" y="18674"/>
                </a:cubicBezTo>
                <a:cubicBezTo>
                  <a:pt x="17554" y="24618"/>
                  <a:pt x="20678" y="30315"/>
                  <a:pt x="21400" y="36566"/>
                </a:cubicBezTo>
                <a:lnTo>
                  <a:pt x="21400" y="36566"/>
                </a:lnTo>
                <a:cubicBezTo>
                  <a:pt x="21398" y="36565"/>
                  <a:pt x="21395" y="36563"/>
                  <a:pt x="21393" y="36562"/>
                </a:cubicBezTo>
                <a:lnTo>
                  <a:pt x="21393" y="36562"/>
                </a:lnTo>
                <a:cubicBezTo>
                  <a:pt x="21397" y="36575"/>
                  <a:pt x="21400" y="36589"/>
                  <a:pt x="21404" y="36603"/>
                </a:cubicBezTo>
                <a:cubicBezTo>
                  <a:pt x="21403" y="36591"/>
                  <a:pt x="21401" y="36579"/>
                  <a:pt x="21400" y="36566"/>
                </a:cubicBezTo>
                <a:lnTo>
                  <a:pt x="21400" y="36566"/>
                </a:lnTo>
                <a:cubicBezTo>
                  <a:pt x="21764" y="36818"/>
                  <a:pt x="22127" y="37067"/>
                  <a:pt x="22490" y="37316"/>
                </a:cubicBezTo>
                <a:cubicBezTo>
                  <a:pt x="17961" y="35052"/>
                  <a:pt x="13215" y="33253"/>
                  <a:pt x="8314" y="31950"/>
                </a:cubicBezTo>
                <a:cubicBezTo>
                  <a:pt x="6992" y="31601"/>
                  <a:pt x="5548" y="31314"/>
                  <a:pt x="4169" y="31314"/>
                </a:cubicBezTo>
                <a:cubicBezTo>
                  <a:pt x="2603" y="31314"/>
                  <a:pt x="1122" y="31684"/>
                  <a:pt x="1" y="32756"/>
                </a:cubicBezTo>
                <a:cubicBezTo>
                  <a:pt x="5259" y="37064"/>
                  <a:pt x="11824" y="39390"/>
                  <a:pt x="18562" y="39390"/>
                </a:cubicBezTo>
                <a:cubicBezTo>
                  <a:pt x="19734" y="39390"/>
                  <a:pt x="20910" y="39320"/>
                  <a:pt x="22086" y="39177"/>
                </a:cubicBezTo>
                <a:cubicBezTo>
                  <a:pt x="22941" y="39305"/>
                  <a:pt x="23802" y="39364"/>
                  <a:pt x="24666" y="39364"/>
                </a:cubicBezTo>
                <a:cubicBezTo>
                  <a:pt x="31384" y="39364"/>
                  <a:pt x="38276" y="35758"/>
                  <a:pt x="44048" y="32322"/>
                </a:cubicBezTo>
                <a:cubicBezTo>
                  <a:pt x="42166" y="31703"/>
                  <a:pt x="40239" y="31445"/>
                  <a:pt x="38294" y="31445"/>
                </a:cubicBezTo>
                <a:cubicBezTo>
                  <a:pt x="34072" y="31445"/>
                  <a:pt x="29766" y="32665"/>
                  <a:pt x="25642" y="34070"/>
                </a:cubicBezTo>
                <a:lnTo>
                  <a:pt x="25642" y="34070"/>
                </a:lnTo>
                <a:cubicBezTo>
                  <a:pt x="25244" y="34419"/>
                  <a:pt x="24844" y="34767"/>
                  <a:pt x="24444" y="35114"/>
                </a:cubicBezTo>
                <a:cubicBezTo>
                  <a:pt x="24692" y="34819"/>
                  <a:pt x="24940" y="34523"/>
                  <a:pt x="25187" y="34226"/>
                </a:cubicBezTo>
                <a:lnTo>
                  <a:pt x="25187" y="34226"/>
                </a:lnTo>
                <a:cubicBezTo>
                  <a:pt x="24935" y="34313"/>
                  <a:pt x="24684" y="34400"/>
                  <a:pt x="24435" y="34488"/>
                </a:cubicBezTo>
                <a:lnTo>
                  <a:pt x="24435" y="34488"/>
                </a:lnTo>
                <a:cubicBezTo>
                  <a:pt x="24697" y="34391"/>
                  <a:pt x="24958" y="34292"/>
                  <a:pt x="25217" y="34189"/>
                </a:cubicBezTo>
                <a:lnTo>
                  <a:pt x="25217" y="34189"/>
                </a:lnTo>
                <a:cubicBezTo>
                  <a:pt x="25207" y="34202"/>
                  <a:pt x="25197" y="34214"/>
                  <a:pt x="25187" y="34226"/>
                </a:cubicBezTo>
                <a:lnTo>
                  <a:pt x="25187" y="34226"/>
                </a:lnTo>
                <a:cubicBezTo>
                  <a:pt x="25338" y="34174"/>
                  <a:pt x="25490" y="34122"/>
                  <a:pt x="25642" y="34070"/>
                </a:cubicBezTo>
                <a:lnTo>
                  <a:pt x="25642" y="34070"/>
                </a:lnTo>
                <a:cubicBezTo>
                  <a:pt x="25679" y="34038"/>
                  <a:pt x="25715" y="34006"/>
                  <a:pt x="25751" y="33974"/>
                </a:cubicBezTo>
                <a:lnTo>
                  <a:pt x="25751" y="33974"/>
                </a:lnTo>
                <a:cubicBezTo>
                  <a:pt x="25574" y="34047"/>
                  <a:pt x="25396" y="34119"/>
                  <a:pt x="25217" y="34189"/>
                </a:cubicBezTo>
                <a:lnTo>
                  <a:pt x="25217" y="34189"/>
                </a:lnTo>
                <a:cubicBezTo>
                  <a:pt x="28692" y="30012"/>
                  <a:pt x="32008" y="25700"/>
                  <a:pt x="34463" y="20876"/>
                </a:cubicBezTo>
                <a:cubicBezTo>
                  <a:pt x="37100" y="15665"/>
                  <a:pt x="38651" y="9771"/>
                  <a:pt x="37937" y="4002"/>
                </a:cubicBezTo>
                <a:lnTo>
                  <a:pt x="37937" y="4002"/>
                </a:lnTo>
                <a:cubicBezTo>
                  <a:pt x="29779" y="11012"/>
                  <a:pt x="31920" y="24722"/>
                  <a:pt x="25406" y="33315"/>
                </a:cubicBezTo>
                <a:cubicBezTo>
                  <a:pt x="30834" y="23047"/>
                  <a:pt x="30617" y="10050"/>
                  <a:pt x="2484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6">
    <p:spTree>
      <p:nvGrpSpPr>
        <p:cNvPr id="3325" name="Shape 3325"/>
        <p:cNvGrpSpPr/>
        <p:nvPr/>
      </p:nvGrpSpPr>
      <p:grpSpPr>
        <a:xfrm>
          <a:off x="0" y="0"/>
          <a:ext cx="0" cy="0"/>
          <a:chOff x="0" y="0"/>
          <a:chExt cx="0" cy="0"/>
        </a:xfrm>
      </p:grpSpPr>
      <p:sp>
        <p:nvSpPr>
          <p:cNvPr id="3326" name="Google Shape;3326;p29"/>
          <p:cNvSpPr txBox="1"/>
          <p:nvPr>
            <p:ph type="title"/>
          </p:nvPr>
        </p:nvSpPr>
        <p:spPr>
          <a:xfrm>
            <a:off x="1504950" y="1714500"/>
            <a:ext cx="6134100" cy="1074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b="1" sz="36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p:txBody>
      </p:sp>
      <p:grpSp>
        <p:nvGrpSpPr>
          <p:cNvPr id="3327" name="Google Shape;3327;p29"/>
          <p:cNvGrpSpPr/>
          <p:nvPr/>
        </p:nvGrpSpPr>
        <p:grpSpPr>
          <a:xfrm>
            <a:off x="-1255835" y="4146197"/>
            <a:ext cx="5152105" cy="2831811"/>
            <a:chOff x="4178350" y="2375050"/>
            <a:chExt cx="938350" cy="515775"/>
          </a:xfrm>
        </p:grpSpPr>
        <p:sp>
          <p:nvSpPr>
            <p:cNvPr id="3328" name="Google Shape;3328;p29"/>
            <p:cNvSpPr/>
            <p:nvPr/>
          </p:nvSpPr>
          <p:spPr>
            <a:xfrm>
              <a:off x="4178350" y="2375050"/>
              <a:ext cx="938350" cy="470050"/>
            </a:xfrm>
            <a:custGeom>
              <a:rect b="b" l="l" r="r" t="t"/>
              <a:pathLst>
                <a:path extrusionOk="0" h="18802" w="37534">
                  <a:moveTo>
                    <a:pt x="19941" y="1"/>
                  </a:moveTo>
                  <a:cubicBezTo>
                    <a:pt x="19829" y="1"/>
                    <a:pt x="19717" y="2"/>
                    <a:pt x="19604" y="4"/>
                  </a:cubicBezTo>
                  <a:cubicBezTo>
                    <a:pt x="17557" y="35"/>
                    <a:pt x="15789" y="780"/>
                    <a:pt x="13804" y="1121"/>
                  </a:cubicBezTo>
                  <a:cubicBezTo>
                    <a:pt x="11260" y="1617"/>
                    <a:pt x="8903" y="2765"/>
                    <a:pt x="6949" y="4440"/>
                  </a:cubicBezTo>
                  <a:cubicBezTo>
                    <a:pt x="2792" y="7914"/>
                    <a:pt x="248" y="12970"/>
                    <a:pt x="0" y="18367"/>
                  </a:cubicBezTo>
                  <a:lnTo>
                    <a:pt x="714" y="18802"/>
                  </a:lnTo>
                  <a:lnTo>
                    <a:pt x="36913" y="18678"/>
                  </a:lnTo>
                  <a:cubicBezTo>
                    <a:pt x="37534" y="16816"/>
                    <a:pt x="36727" y="14800"/>
                    <a:pt x="35952" y="12970"/>
                  </a:cubicBezTo>
                  <a:cubicBezTo>
                    <a:pt x="34711" y="10147"/>
                    <a:pt x="33377" y="7263"/>
                    <a:pt x="31392" y="4998"/>
                  </a:cubicBezTo>
                  <a:cubicBezTo>
                    <a:pt x="28520" y="1733"/>
                    <a:pt x="24234" y="1"/>
                    <a:pt x="19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29"/>
            <p:cNvSpPr/>
            <p:nvPr/>
          </p:nvSpPr>
          <p:spPr>
            <a:xfrm>
              <a:off x="4192225" y="2449850"/>
              <a:ext cx="867875" cy="411650"/>
            </a:xfrm>
            <a:custGeom>
              <a:rect b="b" l="l" r="r" t="t"/>
              <a:pathLst>
                <a:path extrusionOk="0" h="16466" w="34715">
                  <a:moveTo>
                    <a:pt x="18380" y="0"/>
                  </a:moveTo>
                  <a:cubicBezTo>
                    <a:pt x="17829" y="0"/>
                    <a:pt x="17276" y="28"/>
                    <a:pt x="16723" y="83"/>
                  </a:cubicBezTo>
                  <a:cubicBezTo>
                    <a:pt x="13063" y="455"/>
                    <a:pt x="9589" y="1944"/>
                    <a:pt x="6766" y="4302"/>
                  </a:cubicBezTo>
                  <a:cubicBezTo>
                    <a:pt x="3105" y="7403"/>
                    <a:pt x="1492" y="11839"/>
                    <a:pt x="35" y="16275"/>
                  </a:cubicBezTo>
                  <a:cubicBezTo>
                    <a:pt x="1" y="16377"/>
                    <a:pt x="123" y="16421"/>
                    <a:pt x="298" y="16421"/>
                  </a:cubicBezTo>
                  <a:cubicBezTo>
                    <a:pt x="604" y="16421"/>
                    <a:pt x="1072" y="16286"/>
                    <a:pt x="1151" y="16089"/>
                  </a:cubicBezTo>
                  <a:lnTo>
                    <a:pt x="1120" y="16089"/>
                  </a:lnTo>
                  <a:cubicBezTo>
                    <a:pt x="2299" y="12491"/>
                    <a:pt x="3540" y="8768"/>
                    <a:pt x="6083" y="5884"/>
                  </a:cubicBezTo>
                  <a:cubicBezTo>
                    <a:pt x="8906" y="2689"/>
                    <a:pt x="12908" y="765"/>
                    <a:pt x="17188" y="548"/>
                  </a:cubicBezTo>
                  <a:cubicBezTo>
                    <a:pt x="17428" y="536"/>
                    <a:pt x="17667" y="530"/>
                    <a:pt x="17906" y="530"/>
                  </a:cubicBezTo>
                  <a:cubicBezTo>
                    <a:pt x="21865" y="530"/>
                    <a:pt x="25631" y="2217"/>
                    <a:pt x="28293" y="5201"/>
                  </a:cubicBezTo>
                  <a:cubicBezTo>
                    <a:pt x="31023" y="8241"/>
                    <a:pt x="33566" y="11994"/>
                    <a:pt x="32946" y="16306"/>
                  </a:cubicBezTo>
                  <a:cubicBezTo>
                    <a:pt x="32924" y="16418"/>
                    <a:pt x="33055" y="16465"/>
                    <a:pt x="33235" y="16465"/>
                  </a:cubicBezTo>
                  <a:cubicBezTo>
                    <a:pt x="33554" y="16465"/>
                    <a:pt x="34023" y="16318"/>
                    <a:pt x="34063" y="16120"/>
                  </a:cubicBezTo>
                  <a:cubicBezTo>
                    <a:pt x="34714" y="11436"/>
                    <a:pt x="31798" y="7217"/>
                    <a:pt x="28634" y="4053"/>
                  </a:cubicBezTo>
                  <a:cubicBezTo>
                    <a:pt x="25844" y="1317"/>
                    <a:pt x="22177" y="0"/>
                    <a:pt x="1838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29"/>
            <p:cNvSpPr/>
            <p:nvPr/>
          </p:nvSpPr>
          <p:spPr>
            <a:xfrm>
              <a:off x="4252800" y="2496850"/>
              <a:ext cx="761025" cy="376950"/>
            </a:xfrm>
            <a:custGeom>
              <a:rect b="b" l="l" r="r" t="t"/>
              <a:pathLst>
                <a:path extrusionOk="0" h="15078" w="30441">
                  <a:moveTo>
                    <a:pt x="13814" y="1"/>
                  </a:moveTo>
                  <a:cubicBezTo>
                    <a:pt x="10218" y="1"/>
                    <a:pt x="7746" y="1872"/>
                    <a:pt x="5273" y="4345"/>
                  </a:cubicBezTo>
                  <a:cubicBezTo>
                    <a:pt x="2575" y="7074"/>
                    <a:pt x="62" y="10952"/>
                    <a:pt x="0" y="14922"/>
                  </a:cubicBezTo>
                  <a:cubicBezTo>
                    <a:pt x="0" y="15030"/>
                    <a:pt x="134" y="15078"/>
                    <a:pt x="309" y="15078"/>
                  </a:cubicBezTo>
                  <a:cubicBezTo>
                    <a:pt x="639" y="15078"/>
                    <a:pt x="1117" y="14907"/>
                    <a:pt x="1117" y="14643"/>
                  </a:cubicBezTo>
                  <a:cubicBezTo>
                    <a:pt x="1179" y="10890"/>
                    <a:pt x="3629" y="7074"/>
                    <a:pt x="6173" y="4500"/>
                  </a:cubicBezTo>
                  <a:cubicBezTo>
                    <a:pt x="7414" y="3259"/>
                    <a:pt x="8716" y="1863"/>
                    <a:pt x="10392" y="1150"/>
                  </a:cubicBezTo>
                  <a:cubicBezTo>
                    <a:pt x="11295" y="765"/>
                    <a:pt x="12261" y="601"/>
                    <a:pt x="13235" y="601"/>
                  </a:cubicBezTo>
                  <a:cubicBezTo>
                    <a:pt x="14537" y="601"/>
                    <a:pt x="15855" y="893"/>
                    <a:pt x="17061" y="1336"/>
                  </a:cubicBezTo>
                  <a:cubicBezTo>
                    <a:pt x="23047" y="3507"/>
                    <a:pt x="28104" y="8346"/>
                    <a:pt x="29282" y="14736"/>
                  </a:cubicBezTo>
                  <a:cubicBezTo>
                    <a:pt x="29303" y="14849"/>
                    <a:pt x="29438" y="14897"/>
                    <a:pt x="29607" y="14897"/>
                  </a:cubicBezTo>
                  <a:cubicBezTo>
                    <a:pt x="29952" y="14897"/>
                    <a:pt x="30441" y="14696"/>
                    <a:pt x="30399" y="14426"/>
                  </a:cubicBezTo>
                  <a:cubicBezTo>
                    <a:pt x="29717" y="10549"/>
                    <a:pt x="27638" y="7074"/>
                    <a:pt x="24536" y="4655"/>
                  </a:cubicBezTo>
                  <a:cubicBezTo>
                    <a:pt x="21558" y="2329"/>
                    <a:pt x="17898" y="95"/>
                    <a:pt x="13990" y="2"/>
                  </a:cubicBezTo>
                  <a:cubicBezTo>
                    <a:pt x="13931" y="1"/>
                    <a:pt x="13872" y="1"/>
                    <a:pt x="13814" y="1"/>
                  </a:cubicBezTo>
                  <a:close/>
                </a:path>
              </a:pathLst>
            </a:custGeom>
            <a:noFill/>
            <a:ln cap="flat"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29"/>
            <p:cNvSpPr/>
            <p:nvPr/>
          </p:nvSpPr>
          <p:spPr>
            <a:xfrm>
              <a:off x="4311275" y="2568125"/>
              <a:ext cx="619300" cy="306050"/>
            </a:xfrm>
            <a:custGeom>
              <a:rect b="b" l="l" r="r" t="t"/>
              <a:pathLst>
                <a:path extrusionOk="0" h="12242" w="24772">
                  <a:moveTo>
                    <a:pt x="11588" y="1"/>
                  </a:moveTo>
                  <a:cubicBezTo>
                    <a:pt x="5191" y="1"/>
                    <a:pt x="1980" y="5894"/>
                    <a:pt x="50" y="11389"/>
                  </a:cubicBezTo>
                  <a:cubicBezTo>
                    <a:pt x="1" y="11523"/>
                    <a:pt x="143" y="11580"/>
                    <a:pt x="341" y="11580"/>
                  </a:cubicBezTo>
                  <a:cubicBezTo>
                    <a:pt x="648" y="11580"/>
                    <a:pt x="1091" y="11441"/>
                    <a:pt x="1166" y="11234"/>
                  </a:cubicBezTo>
                  <a:lnTo>
                    <a:pt x="1197" y="11234"/>
                  </a:lnTo>
                  <a:cubicBezTo>
                    <a:pt x="2977" y="6003"/>
                    <a:pt x="5858" y="679"/>
                    <a:pt x="11490" y="679"/>
                  </a:cubicBezTo>
                  <a:cubicBezTo>
                    <a:pt x="12337" y="679"/>
                    <a:pt x="13247" y="800"/>
                    <a:pt x="14225" y="1059"/>
                  </a:cubicBezTo>
                  <a:cubicBezTo>
                    <a:pt x="19282" y="2424"/>
                    <a:pt x="23593" y="6488"/>
                    <a:pt x="23531" y="12009"/>
                  </a:cubicBezTo>
                  <a:cubicBezTo>
                    <a:pt x="23531" y="12175"/>
                    <a:pt x="23689" y="12241"/>
                    <a:pt x="23885" y="12241"/>
                  </a:cubicBezTo>
                  <a:cubicBezTo>
                    <a:pt x="24205" y="12241"/>
                    <a:pt x="24629" y="12065"/>
                    <a:pt x="24648" y="11854"/>
                  </a:cubicBezTo>
                  <a:cubicBezTo>
                    <a:pt x="24772" y="5216"/>
                    <a:pt x="18723" y="532"/>
                    <a:pt x="12457" y="36"/>
                  </a:cubicBezTo>
                  <a:cubicBezTo>
                    <a:pt x="12161" y="12"/>
                    <a:pt x="11871" y="1"/>
                    <a:pt x="1158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29"/>
            <p:cNvSpPr/>
            <p:nvPr/>
          </p:nvSpPr>
          <p:spPr>
            <a:xfrm>
              <a:off x="4374000" y="2647325"/>
              <a:ext cx="513325" cy="228750"/>
            </a:xfrm>
            <a:custGeom>
              <a:rect b="b" l="l" r="r" t="t"/>
              <a:pathLst>
                <a:path extrusionOk="0" h="9150" w="20533">
                  <a:moveTo>
                    <a:pt x="9607" y="1"/>
                  </a:moveTo>
                  <a:cubicBezTo>
                    <a:pt x="5109" y="1"/>
                    <a:pt x="1077" y="4840"/>
                    <a:pt x="22" y="8841"/>
                  </a:cubicBezTo>
                  <a:cubicBezTo>
                    <a:pt x="0" y="8928"/>
                    <a:pt x="119" y="8966"/>
                    <a:pt x="287" y="8966"/>
                  </a:cubicBezTo>
                  <a:cubicBezTo>
                    <a:pt x="599" y="8966"/>
                    <a:pt x="1078" y="8837"/>
                    <a:pt x="1139" y="8655"/>
                  </a:cubicBezTo>
                  <a:cubicBezTo>
                    <a:pt x="1697" y="6546"/>
                    <a:pt x="2845" y="4654"/>
                    <a:pt x="4427" y="3165"/>
                  </a:cubicBezTo>
                  <a:cubicBezTo>
                    <a:pt x="5078" y="2451"/>
                    <a:pt x="5823" y="1831"/>
                    <a:pt x="6629" y="1273"/>
                  </a:cubicBezTo>
                  <a:cubicBezTo>
                    <a:pt x="7450" y="714"/>
                    <a:pt x="8375" y="495"/>
                    <a:pt x="9317" y="495"/>
                  </a:cubicBezTo>
                  <a:cubicBezTo>
                    <a:pt x="10155" y="495"/>
                    <a:pt x="11006" y="669"/>
                    <a:pt x="11809" y="931"/>
                  </a:cubicBezTo>
                  <a:cubicBezTo>
                    <a:pt x="15532" y="2172"/>
                    <a:pt x="18386" y="5212"/>
                    <a:pt x="19347" y="9058"/>
                  </a:cubicBezTo>
                  <a:cubicBezTo>
                    <a:pt x="19363" y="9123"/>
                    <a:pt x="19453" y="9150"/>
                    <a:pt x="19574" y="9150"/>
                  </a:cubicBezTo>
                  <a:cubicBezTo>
                    <a:pt x="19922" y="9150"/>
                    <a:pt x="20533" y="8932"/>
                    <a:pt x="20464" y="8748"/>
                  </a:cubicBezTo>
                  <a:cubicBezTo>
                    <a:pt x="19254" y="3878"/>
                    <a:pt x="14756" y="1"/>
                    <a:pt x="960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29"/>
            <p:cNvSpPr/>
            <p:nvPr/>
          </p:nvSpPr>
          <p:spPr>
            <a:xfrm>
              <a:off x="4437575" y="2724875"/>
              <a:ext cx="345675" cy="156550"/>
            </a:xfrm>
            <a:custGeom>
              <a:rect b="b" l="l" r="r" t="t"/>
              <a:pathLst>
                <a:path extrusionOk="0" h="6262" w="13827">
                  <a:moveTo>
                    <a:pt x="7587" y="0"/>
                  </a:moveTo>
                  <a:cubicBezTo>
                    <a:pt x="4082" y="0"/>
                    <a:pt x="1318" y="2440"/>
                    <a:pt x="116" y="5615"/>
                  </a:cubicBezTo>
                  <a:cubicBezTo>
                    <a:pt x="1" y="5927"/>
                    <a:pt x="260" y="6074"/>
                    <a:pt x="557" y="6074"/>
                  </a:cubicBezTo>
                  <a:cubicBezTo>
                    <a:pt x="820" y="6074"/>
                    <a:pt x="1114" y="5958"/>
                    <a:pt x="1201" y="5739"/>
                  </a:cubicBezTo>
                  <a:cubicBezTo>
                    <a:pt x="2132" y="3258"/>
                    <a:pt x="4148" y="1024"/>
                    <a:pt x="6971" y="838"/>
                  </a:cubicBezTo>
                  <a:cubicBezTo>
                    <a:pt x="7119" y="826"/>
                    <a:pt x="7266" y="820"/>
                    <a:pt x="7412" y="820"/>
                  </a:cubicBezTo>
                  <a:cubicBezTo>
                    <a:pt x="10202" y="820"/>
                    <a:pt x="12561" y="3035"/>
                    <a:pt x="12679" y="5894"/>
                  </a:cubicBezTo>
                  <a:cubicBezTo>
                    <a:pt x="12692" y="6152"/>
                    <a:pt x="12913" y="6262"/>
                    <a:pt x="13158" y="6262"/>
                  </a:cubicBezTo>
                  <a:cubicBezTo>
                    <a:pt x="13473" y="6262"/>
                    <a:pt x="13826" y="6081"/>
                    <a:pt x="13826" y="5801"/>
                  </a:cubicBezTo>
                  <a:cubicBezTo>
                    <a:pt x="13671" y="2451"/>
                    <a:pt x="11003" y="32"/>
                    <a:pt x="7653" y="1"/>
                  </a:cubicBezTo>
                  <a:cubicBezTo>
                    <a:pt x="7631" y="1"/>
                    <a:pt x="7609" y="0"/>
                    <a:pt x="758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29"/>
            <p:cNvSpPr/>
            <p:nvPr/>
          </p:nvSpPr>
          <p:spPr>
            <a:xfrm>
              <a:off x="4481575" y="2799000"/>
              <a:ext cx="244675" cy="91825"/>
            </a:xfrm>
            <a:custGeom>
              <a:rect b="b" l="l" r="r" t="t"/>
              <a:pathLst>
                <a:path extrusionOk="0" h="3673" w="9787">
                  <a:moveTo>
                    <a:pt x="5465" y="1"/>
                  </a:moveTo>
                  <a:cubicBezTo>
                    <a:pt x="5004" y="1"/>
                    <a:pt x="4566" y="48"/>
                    <a:pt x="4187" y="138"/>
                  </a:cubicBezTo>
                  <a:cubicBezTo>
                    <a:pt x="3350" y="324"/>
                    <a:pt x="2512" y="634"/>
                    <a:pt x="1768" y="1068"/>
                  </a:cubicBezTo>
                  <a:cubicBezTo>
                    <a:pt x="868" y="1627"/>
                    <a:pt x="496" y="2681"/>
                    <a:pt x="31" y="3612"/>
                  </a:cubicBezTo>
                  <a:cubicBezTo>
                    <a:pt x="1" y="3652"/>
                    <a:pt x="91" y="3673"/>
                    <a:pt x="233" y="3673"/>
                  </a:cubicBezTo>
                  <a:cubicBezTo>
                    <a:pt x="528" y="3673"/>
                    <a:pt x="1043" y="3583"/>
                    <a:pt x="1147" y="3395"/>
                  </a:cubicBezTo>
                  <a:cubicBezTo>
                    <a:pt x="1972" y="1802"/>
                    <a:pt x="2823" y="444"/>
                    <a:pt x="4823" y="444"/>
                  </a:cubicBezTo>
                  <a:cubicBezTo>
                    <a:pt x="5004" y="444"/>
                    <a:pt x="5196" y="456"/>
                    <a:pt x="5397" y="479"/>
                  </a:cubicBezTo>
                  <a:cubicBezTo>
                    <a:pt x="6700" y="665"/>
                    <a:pt x="8282" y="1316"/>
                    <a:pt x="8592" y="2681"/>
                  </a:cubicBezTo>
                  <a:cubicBezTo>
                    <a:pt x="8608" y="2736"/>
                    <a:pt x="8693" y="2759"/>
                    <a:pt x="8810" y="2759"/>
                  </a:cubicBezTo>
                  <a:cubicBezTo>
                    <a:pt x="9157" y="2759"/>
                    <a:pt x="9786" y="2556"/>
                    <a:pt x="9740" y="2371"/>
                  </a:cubicBezTo>
                  <a:cubicBezTo>
                    <a:pt x="9346" y="698"/>
                    <a:pt x="7235" y="1"/>
                    <a:pt x="546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5" name="Google Shape;3335;p29"/>
          <p:cNvGrpSpPr/>
          <p:nvPr/>
        </p:nvGrpSpPr>
        <p:grpSpPr>
          <a:xfrm rot="10799904">
            <a:off x="4302573" y="-835826"/>
            <a:ext cx="5915080" cy="2667902"/>
            <a:chOff x="5619200" y="4458200"/>
            <a:chExt cx="1647150" cy="742900"/>
          </a:xfrm>
        </p:grpSpPr>
        <p:sp>
          <p:nvSpPr>
            <p:cNvPr id="3336" name="Google Shape;3336;p29"/>
            <p:cNvSpPr/>
            <p:nvPr/>
          </p:nvSpPr>
          <p:spPr>
            <a:xfrm>
              <a:off x="5619200" y="4458200"/>
              <a:ext cx="1647150" cy="690850"/>
            </a:xfrm>
            <a:custGeom>
              <a:rect b="b" l="l" r="r" t="t"/>
              <a:pathLst>
                <a:path extrusionOk="0" h="27634" w="65886">
                  <a:moveTo>
                    <a:pt x="22214" y="1"/>
                  </a:moveTo>
                  <a:cubicBezTo>
                    <a:pt x="20532" y="1"/>
                    <a:pt x="18847" y="281"/>
                    <a:pt x="17278" y="833"/>
                  </a:cubicBezTo>
                  <a:cubicBezTo>
                    <a:pt x="12222" y="2632"/>
                    <a:pt x="8251" y="6758"/>
                    <a:pt x="5677" y="11442"/>
                  </a:cubicBezTo>
                  <a:cubicBezTo>
                    <a:pt x="3071" y="16126"/>
                    <a:pt x="1706" y="21399"/>
                    <a:pt x="465" y="26610"/>
                  </a:cubicBezTo>
                  <a:lnTo>
                    <a:pt x="0" y="26951"/>
                  </a:lnTo>
                  <a:cubicBezTo>
                    <a:pt x="5568" y="25612"/>
                    <a:pt x="11272" y="25199"/>
                    <a:pt x="17004" y="25199"/>
                  </a:cubicBezTo>
                  <a:cubicBezTo>
                    <a:pt x="21491" y="25199"/>
                    <a:pt x="25994" y="25452"/>
                    <a:pt x="30461" y="25711"/>
                  </a:cubicBezTo>
                  <a:lnTo>
                    <a:pt x="65079" y="27634"/>
                  </a:lnTo>
                  <a:cubicBezTo>
                    <a:pt x="65513" y="23291"/>
                    <a:pt x="65885" y="18762"/>
                    <a:pt x="64179" y="14730"/>
                  </a:cubicBezTo>
                  <a:cubicBezTo>
                    <a:pt x="62763" y="11347"/>
                    <a:pt x="59330" y="8541"/>
                    <a:pt x="55791" y="8541"/>
                  </a:cubicBezTo>
                  <a:cubicBezTo>
                    <a:pt x="55143" y="8541"/>
                    <a:pt x="54492" y="8635"/>
                    <a:pt x="53850" y="8836"/>
                  </a:cubicBezTo>
                  <a:cubicBezTo>
                    <a:pt x="50810" y="9798"/>
                    <a:pt x="48793" y="12807"/>
                    <a:pt x="45847" y="14016"/>
                  </a:cubicBezTo>
                  <a:cubicBezTo>
                    <a:pt x="44931" y="14378"/>
                    <a:pt x="43968" y="14557"/>
                    <a:pt x="43010" y="14557"/>
                  </a:cubicBezTo>
                  <a:cubicBezTo>
                    <a:pt x="41501" y="14557"/>
                    <a:pt x="40002" y="14113"/>
                    <a:pt x="38712" y="13241"/>
                  </a:cubicBezTo>
                  <a:cubicBezTo>
                    <a:pt x="35579" y="11131"/>
                    <a:pt x="34525" y="7006"/>
                    <a:pt x="32043" y="4152"/>
                  </a:cubicBezTo>
                  <a:cubicBezTo>
                    <a:pt x="29611" y="1358"/>
                    <a:pt x="25918" y="1"/>
                    <a:pt x="22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29"/>
            <p:cNvSpPr/>
            <p:nvPr/>
          </p:nvSpPr>
          <p:spPr>
            <a:xfrm>
              <a:off x="5706150" y="4536325"/>
              <a:ext cx="1477225" cy="645250"/>
            </a:xfrm>
            <a:custGeom>
              <a:rect b="b" l="l" r="r" t="t"/>
              <a:pathLst>
                <a:path extrusionOk="0" h="25810" w="59089">
                  <a:moveTo>
                    <a:pt x="17943" y="1"/>
                  </a:moveTo>
                  <a:cubicBezTo>
                    <a:pt x="14845" y="1"/>
                    <a:pt x="11730" y="1372"/>
                    <a:pt x="9457" y="3416"/>
                  </a:cubicBezTo>
                  <a:cubicBezTo>
                    <a:pt x="3905" y="8441"/>
                    <a:pt x="1454" y="16847"/>
                    <a:pt x="27" y="23919"/>
                  </a:cubicBezTo>
                  <a:cubicBezTo>
                    <a:pt x="0" y="24028"/>
                    <a:pt x="98" y="24077"/>
                    <a:pt x="219" y="24077"/>
                  </a:cubicBezTo>
                  <a:cubicBezTo>
                    <a:pt x="375" y="24077"/>
                    <a:pt x="568" y="23997"/>
                    <a:pt x="586" y="23857"/>
                  </a:cubicBezTo>
                  <a:lnTo>
                    <a:pt x="586" y="23888"/>
                  </a:lnTo>
                  <a:cubicBezTo>
                    <a:pt x="1857" y="17684"/>
                    <a:pt x="3874" y="10891"/>
                    <a:pt x="7875" y="5804"/>
                  </a:cubicBezTo>
                  <a:cubicBezTo>
                    <a:pt x="10223" y="2806"/>
                    <a:pt x="14226" y="397"/>
                    <a:pt x="18067" y="397"/>
                  </a:cubicBezTo>
                  <a:cubicBezTo>
                    <a:pt x="20265" y="397"/>
                    <a:pt x="22410" y="1186"/>
                    <a:pt x="24160" y="3105"/>
                  </a:cubicBezTo>
                  <a:cubicBezTo>
                    <a:pt x="27014" y="6238"/>
                    <a:pt x="27293" y="11574"/>
                    <a:pt x="31388" y="13652"/>
                  </a:cubicBezTo>
                  <a:cubicBezTo>
                    <a:pt x="32890" y="14422"/>
                    <a:pt x="34450" y="14733"/>
                    <a:pt x="36021" y="14733"/>
                  </a:cubicBezTo>
                  <a:cubicBezTo>
                    <a:pt x="39447" y="14733"/>
                    <a:pt x="42926" y="13256"/>
                    <a:pt x="45967" y="11853"/>
                  </a:cubicBezTo>
                  <a:cubicBezTo>
                    <a:pt x="47522" y="11132"/>
                    <a:pt x="49125" y="10690"/>
                    <a:pt x="50634" y="10690"/>
                  </a:cubicBezTo>
                  <a:cubicBezTo>
                    <a:pt x="52827" y="10690"/>
                    <a:pt x="54825" y="11623"/>
                    <a:pt x="56203" y="13993"/>
                  </a:cubicBezTo>
                  <a:cubicBezTo>
                    <a:pt x="58251" y="17591"/>
                    <a:pt x="57537" y="21810"/>
                    <a:pt x="56855" y="25625"/>
                  </a:cubicBezTo>
                  <a:cubicBezTo>
                    <a:pt x="56826" y="25753"/>
                    <a:pt x="56934" y="25809"/>
                    <a:pt x="57062" y="25809"/>
                  </a:cubicBezTo>
                  <a:cubicBezTo>
                    <a:pt x="57214" y="25809"/>
                    <a:pt x="57396" y="25729"/>
                    <a:pt x="57413" y="25594"/>
                  </a:cubicBezTo>
                  <a:cubicBezTo>
                    <a:pt x="58344" y="20445"/>
                    <a:pt x="59088" y="12039"/>
                    <a:pt x="52419" y="10302"/>
                  </a:cubicBezTo>
                  <a:cubicBezTo>
                    <a:pt x="51875" y="10154"/>
                    <a:pt x="51331" y="10089"/>
                    <a:pt x="50790" y="10089"/>
                  </a:cubicBezTo>
                  <a:cubicBezTo>
                    <a:pt x="48831" y="10089"/>
                    <a:pt x="46904" y="10940"/>
                    <a:pt x="45129" y="11791"/>
                  </a:cubicBezTo>
                  <a:cubicBezTo>
                    <a:pt x="42363" y="13107"/>
                    <a:pt x="39371" y="14279"/>
                    <a:pt x="36316" y="14279"/>
                  </a:cubicBezTo>
                  <a:cubicBezTo>
                    <a:pt x="35125" y="14279"/>
                    <a:pt x="33923" y="14101"/>
                    <a:pt x="32722" y="13683"/>
                  </a:cubicBezTo>
                  <a:cubicBezTo>
                    <a:pt x="26983" y="11729"/>
                    <a:pt x="27572" y="3757"/>
                    <a:pt x="22361" y="1058"/>
                  </a:cubicBezTo>
                  <a:cubicBezTo>
                    <a:pt x="20959" y="326"/>
                    <a:pt x="19453" y="1"/>
                    <a:pt x="1794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29"/>
            <p:cNvSpPr/>
            <p:nvPr/>
          </p:nvSpPr>
          <p:spPr>
            <a:xfrm>
              <a:off x="5813125" y="4656950"/>
              <a:ext cx="1320600" cy="525400"/>
            </a:xfrm>
            <a:custGeom>
              <a:rect b="b" l="l" r="r" t="t"/>
              <a:pathLst>
                <a:path extrusionOk="0" h="21016" w="52824">
                  <a:moveTo>
                    <a:pt x="12103" y="0"/>
                  </a:moveTo>
                  <a:cubicBezTo>
                    <a:pt x="10659" y="0"/>
                    <a:pt x="9171" y="529"/>
                    <a:pt x="7753" y="1693"/>
                  </a:cubicBezTo>
                  <a:cubicBezTo>
                    <a:pt x="5488" y="3523"/>
                    <a:pt x="4279" y="6407"/>
                    <a:pt x="3193" y="9044"/>
                  </a:cubicBezTo>
                  <a:cubicBezTo>
                    <a:pt x="1859" y="12394"/>
                    <a:pt x="804" y="15868"/>
                    <a:pt x="29" y="19405"/>
                  </a:cubicBezTo>
                  <a:cubicBezTo>
                    <a:pt x="1" y="19532"/>
                    <a:pt x="108" y="19588"/>
                    <a:pt x="236" y="19588"/>
                  </a:cubicBezTo>
                  <a:cubicBezTo>
                    <a:pt x="389" y="19588"/>
                    <a:pt x="570" y="19508"/>
                    <a:pt x="587" y="19374"/>
                  </a:cubicBezTo>
                  <a:cubicBezTo>
                    <a:pt x="1394" y="15620"/>
                    <a:pt x="2542" y="11991"/>
                    <a:pt x="4030" y="8455"/>
                  </a:cubicBezTo>
                  <a:cubicBezTo>
                    <a:pt x="5457" y="5043"/>
                    <a:pt x="7536" y="762"/>
                    <a:pt x="11723" y="359"/>
                  </a:cubicBezTo>
                  <a:cubicBezTo>
                    <a:pt x="11913" y="339"/>
                    <a:pt x="12099" y="330"/>
                    <a:pt x="12280" y="330"/>
                  </a:cubicBezTo>
                  <a:cubicBezTo>
                    <a:pt x="15886" y="330"/>
                    <a:pt x="17796" y="4030"/>
                    <a:pt x="19509" y="6718"/>
                  </a:cubicBezTo>
                  <a:cubicBezTo>
                    <a:pt x="20905" y="8920"/>
                    <a:pt x="22487" y="10595"/>
                    <a:pt x="24937" y="11557"/>
                  </a:cubicBezTo>
                  <a:cubicBezTo>
                    <a:pt x="26989" y="12342"/>
                    <a:pt x="29212" y="12714"/>
                    <a:pt x="31449" y="12714"/>
                  </a:cubicBezTo>
                  <a:cubicBezTo>
                    <a:pt x="34690" y="12714"/>
                    <a:pt x="37962" y="11934"/>
                    <a:pt x="40788" y="10502"/>
                  </a:cubicBezTo>
                  <a:cubicBezTo>
                    <a:pt x="42308" y="9727"/>
                    <a:pt x="43735" y="8610"/>
                    <a:pt x="45441" y="8238"/>
                  </a:cubicBezTo>
                  <a:cubicBezTo>
                    <a:pt x="45768" y="8169"/>
                    <a:pt x="46083" y="8136"/>
                    <a:pt x="46386" y="8136"/>
                  </a:cubicBezTo>
                  <a:cubicBezTo>
                    <a:pt x="48126" y="8136"/>
                    <a:pt x="49471" y="9218"/>
                    <a:pt x="50342" y="10750"/>
                  </a:cubicBezTo>
                  <a:cubicBezTo>
                    <a:pt x="52017" y="13759"/>
                    <a:pt x="51862" y="17605"/>
                    <a:pt x="51025" y="20831"/>
                  </a:cubicBezTo>
                  <a:cubicBezTo>
                    <a:pt x="50996" y="20959"/>
                    <a:pt x="51104" y="21015"/>
                    <a:pt x="51235" y="21015"/>
                  </a:cubicBezTo>
                  <a:cubicBezTo>
                    <a:pt x="51391" y="21015"/>
                    <a:pt x="51580" y="20935"/>
                    <a:pt x="51614" y="20800"/>
                  </a:cubicBezTo>
                  <a:cubicBezTo>
                    <a:pt x="52576" y="16985"/>
                    <a:pt x="52824" y="10037"/>
                    <a:pt x="48388" y="8083"/>
                  </a:cubicBezTo>
                  <a:cubicBezTo>
                    <a:pt x="47798" y="7821"/>
                    <a:pt x="47205" y="7711"/>
                    <a:pt x="46617" y="7711"/>
                  </a:cubicBezTo>
                  <a:cubicBezTo>
                    <a:pt x="45318" y="7711"/>
                    <a:pt x="44041" y="8249"/>
                    <a:pt x="42867" y="8889"/>
                  </a:cubicBezTo>
                  <a:cubicBezTo>
                    <a:pt x="39858" y="10471"/>
                    <a:pt x="37035" y="11836"/>
                    <a:pt x="33623" y="12177"/>
                  </a:cubicBezTo>
                  <a:cubicBezTo>
                    <a:pt x="32943" y="12241"/>
                    <a:pt x="32241" y="12276"/>
                    <a:pt x="31531" y="12276"/>
                  </a:cubicBezTo>
                  <a:cubicBezTo>
                    <a:pt x="28808" y="12276"/>
                    <a:pt x="25954" y="11762"/>
                    <a:pt x="23666" y="10409"/>
                  </a:cubicBezTo>
                  <a:cubicBezTo>
                    <a:pt x="20967" y="8796"/>
                    <a:pt x="19850" y="5880"/>
                    <a:pt x="18082" y="3461"/>
                  </a:cubicBezTo>
                  <a:cubicBezTo>
                    <a:pt x="16494" y="1287"/>
                    <a:pt x="14354" y="0"/>
                    <a:pt x="1210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29"/>
            <p:cNvSpPr/>
            <p:nvPr/>
          </p:nvSpPr>
          <p:spPr>
            <a:xfrm>
              <a:off x="5873650" y="4751150"/>
              <a:ext cx="1188750" cy="437925"/>
            </a:xfrm>
            <a:custGeom>
              <a:rect b="b" l="l" r="r" t="t"/>
              <a:pathLst>
                <a:path extrusionOk="0" h="17517" w="47550">
                  <a:moveTo>
                    <a:pt x="9521" y="1"/>
                  </a:moveTo>
                  <a:cubicBezTo>
                    <a:pt x="9160" y="1"/>
                    <a:pt x="8777" y="70"/>
                    <a:pt x="8372" y="220"/>
                  </a:cubicBezTo>
                  <a:cubicBezTo>
                    <a:pt x="6107" y="1089"/>
                    <a:pt x="4556" y="3911"/>
                    <a:pt x="3440" y="5897"/>
                  </a:cubicBezTo>
                  <a:cubicBezTo>
                    <a:pt x="1796" y="8812"/>
                    <a:pt x="648" y="12007"/>
                    <a:pt x="27" y="15326"/>
                  </a:cubicBezTo>
                  <a:cubicBezTo>
                    <a:pt x="0" y="15449"/>
                    <a:pt x="99" y="15500"/>
                    <a:pt x="220" y="15500"/>
                  </a:cubicBezTo>
                  <a:cubicBezTo>
                    <a:pt x="375" y="15500"/>
                    <a:pt x="568" y="15417"/>
                    <a:pt x="586" y="15295"/>
                  </a:cubicBezTo>
                  <a:cubicBezTo>
                    <a:pt x="1175" y="12224"/>
                    <a:pt x="2199" y="9278"/>
                    <a:pt x="3657" y="6517"/>
                  </a:cubicBezTo>
                  <a:cubicBezTo>
                    <a:pt x="4685" y="4624"/>
                    <a:pt x="7191" y="497"/>
                    <a:pt x="9585" y="497"/>
                  </a:cubicBezTo>
                  <a:cubicBezTo>
                    <a:pt x="10369" y="497"/>
                    <a:pt x="11142" y="940"/>
                    <a:pt x="11846" y="2050"/>
                  </a:cubicBezTo>
                  <a:cubicBezTo>
                    <a:pt x="13118" y="4035"/>
                    <a:pt x="13645" y="6176"/>
                    <a:pt x="15382" y="7913"/>
                  </a:cubicBezTo>
                  <a:cubicBezTo>
                    <a:pt x="16809" y="9278"/>
                    <a:pt x="18484" y="10363"/>
                    <a:pt x="20345" y="11077"/>
                  </a:cubicBezTo>
                  <a:cubicBezTo>
                    <a:pt x="22756" y="12044"/>
                    <a:pt x="25362" y="12482"/>
                    <a:pt x="27974" y="12482"/>
                  </a:cubicBezTo>
                  <a:cubicBezTo>
                    <a:pt x="30136" y="12482"/>
                    <a:pt x="32302" y="12183"/>
                    <a:pt x="34366" y="11635"/>
                  </a:cubicBezTo>
                  <a:cubicBezTo>
                    <a:pt x="35483" y="11356"/>
                    <a:pt x="36568" y="10984"/>
                    <a:pt x="37654" y="10549"/>
                  </a:cubicBezTo>
                  <a:cubicBezTo>
                    <a:pt x="38998" y="9989"/>
                    <a:pt x="41480" y="8317"/>
                    <a:pt x="43091" y="8317"/>
                  </a:cubicBezTo>
                  <a:cubicBezTo>
                    <a:pt x="43265" y="8317"/>
                    <a:pt x="43428" y="8336"/>
                    <a:pt x="43579" y="8378"/>
                  </a:cubicBezTo>
                  <a:cubicBezTo>
                    <a:pt x="47115" y="9464"/>
                    <a:pt x="46556" y="14613"/>
                    <a:pt x="46091" y="17343"/>
                  </a:cubicBezTo>
                  <a:cubicBezTo>
                    <a:pt x="46078" y="17465"/>
                    <a:pt x="46178" y="17516"/>
                    <a:pt x="46297" y="17516"/>
                  </a:cubicBezTo>
                  <a:cubicBezTo>
                    <a:pt x="46449" y="17516"/>
                    <a:pt x="46632" y="17433"/>
                    <a:pt x="46649" y="17312"/>
                  </a:cubicBezTo>
                  <a:cubicBezTo>
                    <a:pt x="47115" y="14675"/>
                    <a:pt x="47549" y="10953"/>
                    <a:pt x="45378" y="8936"/>
                  </a:cubicBezTo>
                  <a:cubicBezTo>
                    <a:pt x="44616" y="8219"/>
                    <a:pt x="43841" y="7937"/>
                    <a:pt x="43056" y="7937"/>
                  </a:cubicBezTo>
                  <a:cubicBezTo>
                    <a:pt x="42177" y="7937"/>
                    <a:pt x="41284" y="8290"/>
                    <a:pt x="40384" y="8781"/>
                  </a:cubicBezTo>
                  <a:cubicBezTo>
                    <a:pt x="36658" y="10818"/>
                    <a:pt x="32257" y="12103"/>
                    <a:pt x="27923" y="12103"/>
                  </a:cubicBezTo>
                  <a:cubicBezTo>
                    <a:pt x="24536" y="12103"/>
                    <a:pt x="21189" y="11318"/>
                    <a:pt x="18236" y="9495"/>
                  </a:cubicBezTo>
                  <a:cubicBezTo>
                    <a:pt x="16933" y="8688"/>
                    <a:pt x="15754" y="7665"/>
                    <a:pt x="14824" y="6424"/>
                  </a:cubicBezTo>
                  <a:cubicBezTo>
                    <a:pt x="13862" y="5152"/>
                    <a:pt x="13397" y="3663"/>
                    <a:pt x="12621" y="2267"/>
                  </a:cubicBezTo>
                  <a:cubicBezTo>
                    <a:pt x="11911" y="970"/>
                    <a:pt x="10873" y="1"/>
                    <a:pt x="952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29"/>
            <p:cNvSpPr/>
            <p:nvPr/>
          </p:nvSpPr>
          <p:spPr>
            <a:xfrm>
              <a:off x="5987550" y="4937050"/>
              <a:ext cx="1010475" cy="264050"/>
            </a:xfrm>
            <a:custGeom>
              <a:rect b="b" l="l" r="r" t="t"/>
              <a:pathLst>
                <a:path extrusionOk="0" h="10562" w="40419">
                  <a:moveTo>
                    <a:pt x="5814" y="0"/>
                  </a:moveTo>
                  <a:cubicBezTo>
                    <a:pt x="5718" y="0"/>
                    <a:pt x="5621" y="4"/>
                    <a:pt x="5522" y="11"/>
                  </a:cubicBezTo>
                  <a:cubicBezTo>
                    <a:pt x="1396" y="291"/>
                    <a:pt x="217" y="4695"/>
                    <a:pt x="0" y="8107"/>
                  </a:cubicBezTo>
                  <a:cubicBezTo>
                    <a:pt x="0" y="8136"/>
                    <a:pt x="54" y="8150"/>
                    <a:pt x="128" y="8150"/>
                  </a:cubicBezTo>
                  <a:cubicBezTo>
                    <a:pt x="292" y="8150"/>
                    <a:pt x="559" y="8081"/>
                    <a:pt x="559" y="7952"/>
                  </a:cubicBezTo>
                  <a:cubicBezTo>
                    <a:pt x="714" y="5781"/>
                    <a:pt x="993" y="3113"/>
                    <a:pt x="2699" y="1531"/>
                  </a:cubicBezTo>
                  <a:cubicBezTo>
                    <a:pt x="3123" y="1083"/>
                    <a:pt x="3706" y="835"/>
                    <a:pt x="4305" y="835"/>
                  </a:cubicBezTo>
                  <a:cubicBezTo>
                    <a:pt x="4452" y="835"/>
                    <a:pt x="4600" y="849"/>
                    <a:pt x="4746" y="880"/>
                  </a:cubicBezTo>
                  <a:cubicBezTo>
                    <a:pt x="5252" y="543"/>
                    <a:pt x="5736" y="372"/>
                    <a:pt x="6204" y="372"/>
                  </a:cubicBezTo>
                  <a:cubicBezTo>
                    <a:pt x="6683" y="372"/>
                    <a:pt x="7145" y="550"/>
                    <a:pt x="7600" y="911"/>
                  </a:cubicBezTo>
                  <a:cubicBezTo>
                    <a:pt x="7941" y="1097"/>
                    <a:pt x="8282" y="1345"/>
                    <a:pt x="8593" y="1624"/>
                  </a:cubicBezTo>
                  <a:cubicBezTo>
                    <a:pt x="9368" y="2245"/>
                    <a:pt x="10082" y="2958"/>
                    <a:pt x="10888" y="3579"/>
                  </a:cubicBezTo>
                  <a:cubicBezTo>
                    <a:pt x="14727" y="6452"/>
                    <a:pt x="19362" y="7977"/>
                    <a:pt x="24064" y="7977"/>
                  </a:cubicBezTo>
                  <a:cubicBezTo>
                    <a:pt x="25859" y="7977"/>
                    <a:pt x="27664" y="7755"/>
                    <a:pt x="29438" y="7301"/>
                  </a:cubicBezTo>
                  <a:cubicBezTo>
                    <a:pt x="30306" y="7084"/>
                    <a:pt x="31144" y="6774"/>
                    <a:pt x="31981" y="6494"/>
                  </a:cubicBezTo>
                  <a:cubicBezTo>
                    <a:pt x="32540" y="6277"/>
                    <a:pt x="33067" y="6091"/>
                    <a:pt x="33594" y="5905"/>
                  </a:cubicBezTo>
                  <a:cubicBezTo>
                    <a:pt x="34508" y="5609"/>
                    <a:pt x="35835" y="5194"/>
                    <a:pt x="36917" y="5194"/>
                  </a:cubicBezTo>
                  <a:cubicBezTo>
                    <a:pt x="37194" y="5194"/>
                    <a:pt x="37455" y="5222"/>
                    <a:pt x="37689" y="5285"/>
                  </a:cubicBezTo>
                  <a:cubicBezTo>
                    <a:pt x="39984" y="5874"/>
                    <a:pt x="39426" y="8883"/>
                    <a:pt x="38992" y="10496"/>
                  </a:cubicBezTo>
                  <a:cubicBezTo>
                    <a:pt x="38980" y="10541"/>
                    <a:pt x="39044" y="10562"/>
                    <a:pt x="39132" y="10562"/>
                  </a:cubicBezTo>
                  <a:cubicBezTo>
                    <a:pt x="39285" y="10562"/>
                    <a:pt x="39511" y="10501"/>
                    <a:pt x="39550" y="10403"/>
                  </a:cubicBezTo>
                  <a:cubicBezTo>
                    <a:pt x="39922" y="8914"/>
                    <a:pt x="40418" y="6743"/>
                    <a:pt x="39085" y="5564"/>
                  </a:cubicBezTo>
                  <a:cubicBezTo>
                    <a:pt x="38560" y="5096"/>
                    <a:pt x="37894" y="4939"/>
                    <a:pt x="37197" y="4939"/>
                  </a:cubicBezTo>
                  <a:cubicBezTo>
                    <a:pt x="36369" y="4939"/>
                    <a:pt x="35498" y="5161"/>
                    <a:pt x="34773" y="5347"/>
                  </a:cubicBezTo>
                  <a:cubicBezTo>
                    <a:pt x="31733" y="6153"/>
                    <a:pt x="28972" y="7487"/>
                    <a:pt x="25746" y="7704"/>
                  </a:cubicBezTo>
                  <a:cubicBezTo>
                    <a:pt x="25328" y="7727"/>
                    <a:pt x="24911" y="7738"/>
                    <a:pt x="24495" y="7738"/>
                  </a:cubicBezTo>
                  <a:cubicBezTo>
                    <a:pt x="22069" y="7738"/>
                    <a:pt x="19675" y="7351"/>
                    <a:pt x="17371" y="6557"/>
                  </a:cubicBezTo>
                  <a:cubicBezTo>
                    <a:pt x="14859" y="5688"/>
                    <a:pt x="12532" y="4354"/>
                    <a:pt x="10485" y="2617"/>
                  </a:cubicBezTo>
                  <a:cubicBezTo>
                    <a:pt x="9096" y="1435"/>
                    <a:pt x="7736" y="0"/>
                    <a:pt x="58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41" name="Google Shape;3341;p29"/>
          <p:cNvSpPr/>
          <p:nvPr/>
        </p:nvSpPr>
        <p:spPr>
          <a:xfrm flipH="1" rot="9409066">
            <a:off x="3269655" y="-317017"/>
            <a:ext cx="1823640" cy="1630268"/>
          </a:xfrm>
          <a:custGeom>
            <a:rect b="b" l="l" r="r" t="t"/>
            <a:pathLst>
              <a:path extrusionOk="0" h="39391" w="44049">
                <a:moveTo>
                  <a:pt x="41815" y="18643"/>
                </a:moveTo>
                <a:lnTo>
                  <a:pt x="41815" y="18643"/>
                </a:lnTo>
                <a:cubicBezTo>
                  <a:pt x="36665" y="23993"/>
                  <a:pt x="31303" y="29104"/>
                  <a:pt x="25751" y="33974"/>
                </a:cubicBezTo>
                <a:lnTo>
                  <a:pt x="25751" y="33974"/>
                </a:lnTo>
                <a:cubicBezTo>
                  <a:pt x="31957" y="31422"/>
                  <a:pt x="37381" y="27268"/>
                  <a:pt x="41474" y="21931"/>
                </a:cubicBezTo>
                <a:cubicBezTo>
                  <a:pt x="42249" y="20969"/>
                  <a:pt x="42869" y="19356"/>
                  <a:pt x="41815" y="18643"/>
                </a:cubicBezTo>
                <a:close/>
                <a:moveTo>
                  <a:pt x="2792" y="17030"/>
                </a:moveTo>
                <a:lnTo>
                  <a:pt x="2792" y="17030"/>
                </a:lnTo>
                <a:cubicBezTo>
                  <a:pt x="6077" y="25551"/>
                  <a:pt x="13820" y="31335"/>
                  <a:pt x="21393" y="36562"/>
                </a:cubicBezTo>
                <a:lnTo>
                  <a:pt x="21393" y="36562"/>
                </a:lnTo>
                <a:cubicBezTo>
                  <a:pt x="18871" y="27306"/>
                  <a:pt x="11868" y="19972"/>
                  <a:pt x="2792" y="17030"/>
                </a:cubicBezTo>
                <a:close/>
                <a:moveTo>
                  <a:pt x="24847" y="0"/>
                </a:moveTo>
                <a:lnTo>
                  <a:pt x="24847" y="0"/>
                </a:lnTo>
                <a:cubicBezTo>
                  <a:pt x="20535" y="11105"/>
                  <a:pt x="25778" y="23916"/>
                  <a:pt x="22738" y="35424"/>
                </a:cubicBezTo>
                <a:cubicBezTo>
                  <a:pt x="22148" y="23544"/>
                  <a:pt x="19977" y="11787"/>
                  <a:pt x="16317" y="465"/>
                </a:cubicBezTo>
                <a:cubicBezTo>
                  <a:pt x="12719" y="5677"/>
                  <a:pt x="13525" y="12687"/>
                  <a:pt x="15541" y="18674"/>
                </a:cubicBezTo>
                <a:cubicBezTo>
                  <a:pt x="17554" y="24618"/>
                  <a:pt x="20678" y="30315"/>
                  <a:pt x="21400" y="36566"/>
                </a:cubicBezTo>
                <a:lnTo>
                  <a:pt x="21400" y="36566"/>
                </a:lnTo>
                <a:cubicBezTo>
                  <a:pt x="21398" y="36565"/>
                  <a:pt x="21395" y="36563"/>
                  <a:pt x="21393" y="36562"/>
                </a:cubicBezTo>
                <a:lnTo>
                  <a:pt x="21393" y="36562"/>
                </a:lnTo>
                <a:cubicBezTo>
                  <a:pt x="21397" y="36575"/>
                  <a:pt x="21400" y="36589"/>
                  <a:pt x="21404" y="36603"/>
                </a:cubicBezTo>
                <a:cubicBezTo>
                  <a:pt x="21403" y="36591"/>
                  <a:pt x="21401" y="36579"/>
                  <a:pt x="21400" y="36566"/>
                </a:cubicBezTo>
                <a:lnTo>
                  <a:pt x="21400" y="36566"/>
                </a:lnTo>
                <a:cubicBezTo>
                  <a:pt x="21764" y="36818"/>
                  <a:pt x="22127" y="37067"/>
                  <a:pt x="22490" y="37316"/>
                </a:cubicBezTo>
                <a:cubicBezTo>
                  <a:pt x="17961" y="35052"/>
                  <a:pt x="13215" y="33253"/>
                  <a:pt x="8314" y="31950"/>
                </a:cubicBezTo>
                <a:cubicBezTo>
                  <a:pt x="6992" y="31601"/>
                  <a:pt x="5548" y="31314"/>
                  <a:pt x="4169" y="31314"/>
                </a:cubicBezTo>
                <a:cubicBezTo>
                  <a:pt x="2603" y="31314"/>
                  <a:pt x="1122" y="31684"/>
                  <a:pt x="1" y="32756"/>
                </a:cubicBezTo>
                <a:cubicBezTo>
                  <a:pt x="5259" y="37064"/>
                  <a:pt x="11824" y="39390"/>
                  <a:pt x="18562" y="39390"/>
                </a:cubicBezTo>
                <a:cubicBezTo>
                  <a:pt x="19734" y="39390"/>
                  <a:pt x="20910" y="39320"/>
                  <a:pt x="22086" y="39177"/>
                </a:cubicBezTo>
                <a:cubicBezTo>
                  <a:pt x="22941" y="39305"/>
                  <a:pt x="23802" y="39364"/>
                  <a:pt x="24666" y="39364"/>
                </a:cubicBezTo>
                <a:cubicBezTo>
                  <a:pt x="31384" y="39364"/>
                  <a:pt x="38276" y="35758"/>
                  <a:pt x="44048" y="32322"/>
                </a:cubicBezTo>
                <a:cubicBezTo>
                  <a:pt x="42166" y="31703"/>
                  <a:pt x="40239" y="31445"/>
                  <a:pt x="38294" y="31445"/>
                </a:cubicBezTo>
                <a:cubicBezTo>
                  <a:pt x="34072" y="31445"/>
                  <a:pt x="29766" y="32665"/>
                  <a:pt x="25642" y="34070"/>
                </a:cubicBezTo>
                <a:lnTo>
                  <a:pt x="25642" y="34070"/>
                </a:lnTo>
                <a:cubicBezTo>
                  <a:pt x="25244" y="34419"/>
                  <a:pt x="24844" y="34767"/>
                  <a:pt x="24444" y="35114"/>
                </a:cubicBezTo>
                <a:cubicBezTo>
                  <a:pt x="24692" y="34819"/>
                  <a:pt x="24940" y="34523"/>
                  <a:pt x="25187" y="34226"/>
                </a:cubicBezTo>
                <a:lnTo>
                  <a:pt x="25187" y="34226"/>
                </a:lnTo>
                <a:cubicBezTo>
                  <a:pt x="24935" y="34313"/>
                  <a:pt x="24684" y="34400"/>
                  <a:pt x="24435" y="34488"/>
                </a:cubicBezTo>
                <a:lnTo>
                  <a:pt x="24435" y="34488"/>
                </a:lnTo>
                <a:cubicBezTo>
                  <a:pt x="24697" y="34391"/>
                  <a:pt x="24958" y="34292"/>
                  <a:pt x="25217" y="34189"/>
                </a:cubicBezTo>
                <a:lnTo>
                  <a:pt x="25217" y="34189"/>
                </a:lnTo>
                <a:cubicBezTo>
                  <a:pt x="25207" y="34202"/>
                  <a:pt x="25197" y="34214"/>
                  <a:pt x="25187" y="34226"/>
                </a:cubicBezTo>
                <a:lnTo>
                  <a:pt x="25187" y="34226"/>
                </a:lnTo>
                <a:cubicBezTo>
                  <a:pt x="25338" y="34174"/>
                  <a:pt x="25490" y="34122"/>
                  <a:pt x="25642" y="34070"/>
                </a:cubicBezTo>
                <a:lnTo>
                  <a:pt x="25642" y="34070"/>
                </a:lnTo>
                <a:cubicBezTo>
                  <a:pt x="25679" y="34038"/>
                  <a:pt x="25715" y="34006"/>
                  <a:pt x="25751" y="33974"/>
                </a:cubicBezTo>
                <a:lnTo>
                  <a:pt x="25751" y="33974"/>
                </a:lnTo>
                <a:cubicBezTo>
                  <a:pt x="25574" y="34047"/>
                  <a:pt x="25396" y="34119"/>
                  <a:pt x="25217" y="34189"/>
                </a:cubicBezTo>
                <a:lnTo>
                  <a:pt x="25217" y="34189"/>
                </a:lnTo>
                <a:cubicBezTo>
                  <a:pt x="28692" y="30012"/>
                  <a:pt x="32008" y="25700"/>
                  <a:pt x="34463" y="20876"/>
                </a:cubicBezTo>
                <a:cubicBezTo>
                  <a:pt x="37100" y="15665"/>
                  <a:pt x="38651" y="9771"/>
                  <a:pt x="37937" y="4002"/>
                </a:cubicBezTo>
                <a:lnTo>
                  <a:pt x="37937" y="4002"/>
                </a:lnTo>
                <a:cubicBezTo>
                  <a:pt x="29779" y="11012"/>
                  <a:pt x="31920" y="24722"/>
                  <a:pt x="25406" y="33315"/>
                </a:cubicBezTo>
                <a:cubicBezTo>
                  <a:pt x="30834" y="23047"/>
                  <a:pt x="30617" y="10050"/>
                  <a:pt x="24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42" name="Google Shape;3342;p29"/>
          <p:cNvGrpSpPr/>
          <p:nvPr/>
        </p:nvGrpSpPr>
        <p:grpSpPr>
          <a:xfrm flipH="1" rot="697309">
            <a:off x="-375863" y="3061657"/>
            <a:ext cx="1137809" cy="1827148"/>
            <a:chOff x="2402100" y="3854125"/>
            <a:chExt cx="435600" cy="698825"/>
          </a:xfrm>
        </p:grpSpPr>
        <p:sp>
          <p:nvSpPr>
            <p:cNvPr id="3343" name="Google Shape;3343;p29"/>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29"/>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29"/>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29"/>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29"/>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29"/>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29"/>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29"/>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29"/>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29"/>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29"/>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29"/>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29"/>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6" name="Google Shape;3356;p29"/>
          <p:cNvGrpSpPr/>
          <p:nvPr/>
        </p:nvGrpSpPr>
        <p:grpSpPr>
          <a:xfrm flipH="1" rot="-2991672">
            <a:off x="7635146" y="3864859"/>
            <a:ext cx="1853844" cy="1381829"/>
            <a:chOff x="4500175" y="3779525"/>
            <a:chExt cx="1136425" cy="847075"/>
          </a:xfrm>
        </p:grpSpPr>
        <p:sp>
          <p:nvSpPr>
            <p:cNvPr id="3357" name="Google Shape;3357;p29"/>
            <p:cNvSpPr/>
            <p:nvPr/>
          </p:nvSpPr>
          <p:spPr>
            <a:xfrm>
              <a:off x="4500175" y="3779525"/>
              <a:ext cx="272200" cy="333500"/>
            </a:xfrm>
            <a:custGeom>
              <a:rect b="b" l="l" r="r" t="t"/>
              <a:pathLst>
                <a:path extrusionOk="0" h="13340" w="10888">
                  <a:moveTo>
                    <a:pt x="0" y="1"/>
                  </a:moveTo>
                  <a:lnTo>
                    <a:pt x="0" y="1"/>
                  </a:lnTo>
                  <a:cubicBezTo>
                    <a:pt x="403" y="3010"/>
                    <a:pt x="869" y="6205"/>
                    <a:pt x="2792" y="8562"/>
                  </a:cubicBezTo>
                  <a:cubicBezTo>
                    <a:pt x="4591" y="10764"/>
                    <a:pt x="8127" y="12688"/>
                    <a:pt x="10888" y="13339"/>
                  </a:cubicBezTo>
                  <a:cubicBezTo>
                    <a:pt x="8872" y="7787"/>
                    <a:pt x="5025" y="307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29"/>
            <p:cNvSpPr/>
            <p:nvPr/>
          </p:nvSpPr>
          <p:spPr>
            <a:xfrm>
              <a:off x="4865425" y="3905150"/>
              <a:ext cx="121775" cy="341250"/>
            </a:xfrm>
            <a:custGeom>
              <a:rect b="b" l="l" r="r" t="t"/>
              <a:pathLst>
                <a:path extrusionOk="0" h="13650" w="4871">
                  <a:moveTo>
                    <a:pt x="0" y="1"/>
                  </a:moveTo>
                  <a:lnTo>
                    <a:pt x="0" y="1"/>
                  </a:lnTo>
                  <a:cubicBezTo>
                    <a:pt x="31" y="2110"/>
                    <a:pt x="62" y="4220"/>
                    <a:pt x="621" y="6267"/>
                  </a:cubicBezTo>
                  <a:cubicBezTo>
                    <a:pt x="1365" y="8810"/>
                    <a:pt x="2947" y="11044"/>
                    <a:pt x="4498" y="13246"/>
                  </a:cubicBezTo>
                  <a:lnTo>
                    <a:pt x="4870" y="13649"/>
                  </a:lnTo>
                  <a:cubicBezTo>
                    <a:pt x="4374" y="10703"/>
                    <a:pt x="3909" y="7663"/>
                    <a:pt x="2451" y="5057"/>
                  </a:cubicBezTo>
                  <a:cubicBezTo>
                    <a:pt x="2079" y="4375"/>
                    <a:pt x="1675" y="3754"/>
                    <a:pt x="1272" y="3072"/>
                  </a:cubicBezTo>
                  <a:cubicBezTo>
                    <a:pt x="745" y="2110"/>
                    <a:pt x="310" y="1087"/>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29"/>
            <p:cNvSpPr/>
            <p:nvPr/>
          </p:nvSpPr>
          <p:spPr>
            <a:xfrm>
              <a:off x="4578500" y="4253350"/>
              <a:ext cx="408700" cy="101825"/>
            </a:xfrm>
            <a:custGeom>
              <a:rect b="b" l="l" r="r" t="t"/>
              <a:pathLst>
                <a:path extrusionOk="0" h="4073" w="16348">
                  <a:moveTo>
                    <a:pt x="16254" y="1"/>
                  </a:moveTo>
                  <a:cubicBezTo>
                    <a:pt x="16101" y="56"/>
                    <a:pt x="15952" y="118"/>
                    <a:pt x="15804" y="186"/>
                  </a:cubicBezTo>
                  <a:lnTo>
                    <a:pt x="15804" y="186"/>
                  </a:lnTo>
                  <a:lnTo>
                    <a:pt x="16347" y="156"/>
                  </a:lnTo>
                  <a:lnTo>
                    <a:pt x="16254" y="1"/>
                  </a:lnTo>
                  <a:close/>
                  <a:moveTo>
                    <a:pt x="15804" y="186"/>
                  </a:moveTo>
                  <a:lnTo>
                    <a:pt x="9585" y="528"/>
                  </a:lnTo>
                  <a:cubicBezTo>
                    <a:pt x="6359" y="714"/>
                    <a:pt x="3071" y="931"/>
                    <a:pt x="0" y="1924"/>
                  </a:cubicBezTo>
                  <a:lnTo>
                    <a:pt x="3474" y="3071"/>
                  </a:lnTo>
                  <a:cubicBezTo>
                    <a:pt x="4997" y="3564"/>
                    <a:pt x="6616" y="4073"/>
                    <a:pt x="8193" y="4073"/>
                  </a:cubicBezTo>
                  <a:cubicBezTo>
                    <a:pt x="8800" y="4073"/>
                    <a:pt x="9402" y="3997"/>
                    <a:pt x="9988" y="3816"/>
                  </a:cubicBezTo>
                  <a:cubicBezTo>
                    <a:pt x="12160" y="3121"/>
                    <a:pt x="13737" y="1129"/>
                    <a:pt x="15804" y="18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29"/>
            <p:cNvSpPr/>
            <p:nvPr/>
          </p:nvSpPr>
          <p:spPr>
            <a:xfrm>
              <a:off x="5091850" y="4023800"/>
              <a:ext cx="224925" cy="356750"/>
            </a:xfrm>
            <a:custGeom>
              <a:rect b="b" l="l" r="r" t="t"/>
              <a:pathLst>
                <a:path extrusionOk="0" h="14270" w="8997">
                  <a:moveTo>
                    <a:pt x="1" y="1"/>
                  </a:moveTo>
                  <a:lnTo>
                    <a:pt x="1" y="1"/>
                  </a:lnTo>
                  <a:cubicBezTo>
                    <a:pt x="32" y="2172"/>
                    <a:pt x="776" y="4313"/>
                    <a:pt x="1707" y="6267"/>
                  </a:cubicBezTo>
                  <a:cubicBezTo>
                    <a:pt x="3181" y="9360"/>
                    <a:pt x="5356" y="12264"/>
                    <a:pt x="8332" y="13901"/>
                  </a:cubicBezTo>
                  <a:lnTo>
                    <a:pt x="8332" y="13901"/>
                  </a:lnTo>
                  <a:cubicBezTo>
                    <a:pt x="7447" y="12669"/>
                    <a:pt x="7145" y="11082"/>
                    <a:pt x="6639" y="9648"/>
                  </a:cubicBezTo>
                  <a:cubicBezTo>
                    <a:pt x="5367" y="5926"/>
                    <a:pt x="2638" y="2917"/>
                    <a:pt x="1" y="1"/>
                  </a:cubicBezTo>
                  <a:close/>
                  <a:moveTo>
                    <a:pt x="8332" y="13901"/>
                  </a:moveTo>
                  <a:cubicBezTo>
                    <a:pt x="8423" y="14028"/>
                    <a:pt x="8520" y="14151"/>
                    <a:pt x="8624" y="14270"/>
                  </a:cubicBezTo>
                  <a:lnTo>
                    <a:pt x="8997" y="14239"/>
                  </a:lnTo>
                  <a:cubicBezTo>
                    <a:pt x="8771" y="14133"/>
                    <a:pt x="8549" y="14020"/>
                    <a:pt x="8332" y="139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29"/>
            <p:cNvSpPr/>
            <p:nvPr/>
          </p:nvSpPr>
          <p:spPr>
            <a:xfrm>
              <a:off x="4806475" y="4389050"/>
              <a:ext cx="524250" cy="230525"/>
            </a:xfrm>
            <a:custGeom>
              <a:rect b="b" l="l" r="r" t="t"/>
              <a:pathLst>
                <a:path extrusionOk="0" h="9221" w="20970">
                  <a:moveTo>
                    <a:pt x="20970" y="1"/>
                  </a:moveTo>
                  <a:lnTo>
                    <a:pt x="20970" y="1"/>
                  </a:lnTo>
                  <a:cubicBezTo>
                    <a:pt x="20925" y="59"/>
                    <a:pt x="20880" y="117"/>
                    <a:pt x="20834" y="175"/>
                  </a:cubicBezTo>
                  <a:lnTo>
                    <a:pt x="20834" y="175"/>
                  </a:lnTo>
                  <a:cubicBezTo>
                    <a:pt x="20869" y="179"/>
                    <a:pt x="20904" y="183"/>
                    <a:pt x="20939" y="187"/>
                  </a:cubicBezTo>
                  <a:lnTo>
                    <a:pt x="20970" y="1"/>
                  </a:lnTo>
                  <a:close/>
                  <a:moveTo>
                    <a:pt x="20002" y="130"/>
                  </a:moveTo>
                  <a:cubicBezTo>
                    <a:pt x="17600" y="130"/>
                    <a:pt x="15257" y="1222"/>
                    <a:pt x="13060" y="2265"/>
                  </a:cubicBezTo>
                  <a:lnTo>
                    <a:pt x="4064" y="6608"/>
                  </a:lnTo>
                  <a:cubicBezTo>
                    <a:pt x="2849" y="7186"/>
                    <a:pt x="1608" y="7765"/>
                    <a:pt x="289" y="7765"/>
                  </a:cubicBezTo>
                  <a:cubicBezTo>
                    <a:pt x="193" y="7765"/>
                    <a:pt x="97" y="7762"/>
                    <a:pt x="1" y="7756"/>
                  </a:cubicBezTo>
                  <a:lnTo>
                    <a:pt x="1" y="7756"/>
                  </a:lnTo>
                  <a:cubicBezTo>
                    <a:pt x="1714" y="8719"/>
                    <a:pt x="3657" y="9221"/>
                    <a:pt x="5633" y="9221"/>
                  </a:cubicBezTo>
                  <a:cubicBezTo>
                    <a:pt x="5947" y="9221"/>
                    <a:pt x="6262" y="9208"/>
                    <a:pt x="6577" y="9183"/>
                  </a:cubicBezTo>
                  <a:cubicBezTo>
                    <a:pt x="8779" y="8903"/>
                    <a:pt x="10889" y="8190"/>
                    <a:pt x="12781" y="7042"/>
                  </a:cubicBezTo>
                  <a:cubicBezTo>
                    <a:pt x="15881" y="5310"/>
                    <a:pt x="18624" y="2982"/>
                    <a:pt x="20834" y="175"/>
                  </a:cubicBezTo>
                  <a:lnTo>
                    <a:pt x="20834" y="175"/>
                  </a:lnTo>
                  <a:cubicBezTo>
                    <a:pt x="20556" y="144"/>
                    <a:pt x="20279" y="130"/>
                    <a:pt x="20002" y="13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29"/>
            <p:cNvSpPr/>
            <p:nvPr/>
          </p:nvSpPr>
          <p:spPr>
            <a:xfrm>
              <a:off x="4686050" y="4050575"/>
              <a:ext cx="950550" cy="367300"/>
            </a:xfrm>
            <a:custGeom>
              <a:rect b="b" l="l" r="r" t="t"/>
              <a:pathLst>
                <a:path extrusionOk="0" h="14692" w="38022">
                  <a:moveTo>
                    <a:pt x="999" y="1"/>
                  </a:moveTo>
                  <a:cubicBezTo>
                    <a:pt x="663" y="1"/>
                    <a:pt x="0" y="316"/>
                    <a:pt x="103" y="419"/>
                  </a:cubicBezTo>
                  <a:cubicBezTo>
                    <a:pt x="5190" y="5258"/>
                    <a:pt x="11673" y="8918"/>
                    <a:pt x="18125" y="11617"/>
                  </a:cubicBezTo>
                  <a:cubicBezTo>
                    <a:pt x="22199" y="13331"/>
                    <a:pt x="26470" y="14691"/>
                    <a:pt x="30759" y="14691"/>
                  </a:cubicBezTo>
                  <a:cubicBezTo>
                    <a:pt x="33066" y="14691"/>
                    <a:pt x="35378" y="14298"/>
                    <a:pt x="37667" y="13354"/>
                  </a:cubicBezTo>
                  <a:cubicBezTo>
                    <a:pt x="38021" y="13202"/>
                    <a:pt x="37872" y="13151"/>
                    <a:pt x="37621" y="13151"/>
                  </a:cubicBezTo>
                  <a:cubicBezTo>
                    <a:pt x="37411" y="13151"/>
                    <a:pt x="37129" y="13187"/>
                    <a:pt x="37016" y="13230"/>
                  </a:cubicBezTo>
                  <a:cubicBezTo>
                    <a:pt x="35119" y="14024"/>
                    <a:pt x="33150" y="14356"/>
                    <a:pt x="31160" y="14356"/>
                  </a:cubicBezTo>
                  <a:cubicBezTo>
                    <a:pt x="25765" y="14356"/>
                    <a:pt x="20219" y="11912"/>
                    <a:pt x="15551" y="9600"/>
                  </a:cubicBezTo>
                  <a:cubicBezTo>
                    <a:pt x="10432" y="7088"/>
                    <a:pt x="5314" y="4017"/>
                    <a:pt x="1158" y="47"/>
                  </a:cubicBezTo>
                  <a:cubicBezTo>
                    <a:pt x="1125" y="14"/>
                    <a:pt x="1070" y="1"/>
                    <a:pt x="9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29"/>
            <p:cNvSpPr/>
            <p:nvPr/>
          </p:nvSpPr>
          <p:spPr>
            <a:xfrm>
              <a:off x="4853625" y="4301350"/>
              <a:ext cx="270725" cy="158925"/>
            </a:xfrm>
            <a:custGeom>
              <a:rect b="b" l="l" r="r" t="t"/>
              <a:pathLst>
                <a:path extrusionOk="0" h="6357" w="10829">
                  <a:moveTo>
                    <a:pt x="8253" y="670"/>
                  </a:moveTo>
                  <a:cubicBezTo>
                    <a:pt x="8749" y="670"/>
                    <a:pt x="9239" y="780"/>
                    <a:pt x="9716" y="1027"/>
                  </a:cubicBezTo>
                  <a:cubicBezTo>
                    <a:pt x="9731" y="1035"/>
                    <a:pt x="9748" y="1041"/>
                    <a:pt x="9766" y="1046"/>
                  </a:cubicBezTo>
                  <a:lnTo>
                    <a:pt x="9766" y="1046"/>
                  </a:lnTo>
                  <a:cubicBezTo>
                    <a:pt x="8643" y="1435"/>
                    <a:pt x="7794" y="2072"/>
                    <a:pt x="6893" y="2889"/>
                  </a:cubicBezTo>
                  <a:cubicBezTo>
                    <a:pt x="5273" y="4401"/>
                    <a:pt x="3534" y="5114"/>
                    <a:pt x="1514" y="5601"/>
                  </a:cubicBezTo>
                  <a:lnTo>
                    <a:pt x="1514" y="5601"/>
                  </a:lnTo>
                  <a:cubicBezTo>
                    <a:pt x="2969" y="3652"/>
                    <a:pt x="5671" y="670"/>
                    <a:pt x="8253" y="670"/>
                  </a:cubicBezTo>
                  <a:close/>
                  <a:moveTo>
                    <a:pt x="8567" y="0"/>
                  </a:moveTo>
                  <a:cubicBezTo>
                    <a:pt x="5201" y="0"/>
                    <a:pt x="1836" y="3662"/>
                    <a:pt x="162" y="6083"/>
                  </a:cubicBezTo>
                  <a:cubicBezTo>
                    <a:pt x="0" y="6306"/>
                    <a:pt x="234" y="6357"/>
                    <a:pt x="451" y="6357"/>
                  </a:cubicBezTo>
                  <a:cubicBezTo>
                    <a:pt x="566" y="6357"/>
                    <a:pt x="677" y="6342"/>
                    <a:pt x="720" y="6332"/>
                  </a:cubicBezTo>
                  <a:cubicBezTo>
                    <a:pt x="2364" y="5990"/>
                    <a:pt x="4009" y="5618"/>
                    <a:pt x="5497" y="4812"/>
                  </a:cubicBezTo>
                  <a:cubicBezTo>
                    <a:pt x="7172" y="3912"/>
                    <a:pt x="8351" y="1989"/>
                    <a:pt x="10243" y="1431"/>
                  </a:cubicBezTo>
                  <a:cubicBezTo>
                    <a:pt x="10790" y="1281"/>
                    <a:pt x="10819" y="933"/>
                    <a:pt x="10458" y="896"/>
                  </a:cubicBezTo>
                  <a:lnTo>
                    <a:pt x="10458" y="896"/>
                  </a:lnTo>
                  <a:cubicBezTo>
                    <a:pt x="10691" y="773"/>
                    <a:pt x="10829" y="607"/>
                    <a:pt x="10616" y="500"/>
                  </a:cubicBezTo>
                  <a:cubicBezTo>
                    <a:pt x="9942" y="153"/>
                    <a:pt x="9255" y="0"/>
                    <a:pt x="85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29"/>
            <p:cNvSpPr/>
            <p:nvPr/>
          </p:nvSpPr>
          <p:spPr>
            <a:xfrm>
              <a:off x="4713425" y="4154200"/>
              <a:ext cx="193025" cy="58850"/>
            </a:xfrm>
            <a:custGeom>
              <a:rect b="b" l="l" r="r" t="t"/>
              <a:pathLst>
                <a:path extrusionOk="0" h="2354" w="7721">
                  <a:moveTo>
                    <a:pt x="2637" y="810"/>
                  </a:moveTo>
                  <a:cubicBezTo>
                    <a:pt x="3291" y="810"/>
                    <a:pt x="4017" y="1058"/>
                    <a:pt x="4693" y="1369"/>
                  </a:cubicBezTo>
                  <a:lnTo>
                    <a:pt x="4693" y="1369"/>
                  </a:lnTo>
                  <a:cubicBezTo>
                    <a:pt x="4139" y="1390"/>
                    <a:pt x="3582" y="1436"/>
                    <a:pt x="3031" y="1436"/>
                  </a:cubicBezTo>
                  <a:cubicBezTo>
                    <a:pt x="2486" y="1436"/>
                    <a:pt x="1947" y="1391"/>
                    <a:pt x="1425" y="1228"/>
                  </a:cubicBezTo>
                  <a:lnTo>
                    <a:pt x="1425" y="1228"/>
                  </a:lnTo>
                  <a:cubicBezTo>
                    <a:pt x="1767" y="929"/>
                    <a:pt x="2185" y="810"/>
                    <a:pt x="2637" y="810"/>
                  </a:cubicBezTo>
                  <a:close/>
                  <a:moveTo>
                    <a:pt x="2637" y="1"/>
                  </a:moveTo>
                  <a:cubicBezTo>
                    <a:pt x="1679" y="1"/>
                    <a:pt x="802" y="338"/>
                    <a:pt x="187" y="1268"/>
                  </a:cubicBezTo>
                  <a:cubicBezTo>
                    <a:pt x="1" y="1423"/>
                    <a:pt x="94" y="1733"/>
                    <a:pt x="311" y="1795"/>
                  </a:cubicBezTo>
                  <a:cubicBezTo>
                    <a:pt x="1074" y="2151"/>
                    <a:pt x="1858" y="2231"/>
                    <a:pt x="2651" y="2231"/>
                  </a:cubicBezTo>
                  <a:cubicBezTo>
                    <a:pt x="3292" y="2231"/>
                    <a:pt x="3938" y="2179"/>
                    <a:pt x="4583" y="2179"/>
                  </a:cubicBezTo>
                  <a:cubicBezTo>
                    <a:pt x="5084" y="2179"/>
                    <a:pt x="5584" y="2210"/>
                    <a:pt x="6080" y="2323"/>
                  </a:cubicBezTo>
                  <a:cubicBezTo>
                    <a:pt x="6121" y="2332"/>
                    <a:pt x="6162" y="2336"/>
                    <a:pt x="6203" y="2336"/>
                  </a:cubicBezTo>
                  <a:cubicBezTo>
                    <a:pt x="6280" y="2336"/>
                    <a:pt x="6355" y="2320"/>
                    <a:pt x="6425" y="2294"/>
                  </a:cubicBezTo>
                  <a:lnTo>
                    <a:pt x="6425" y="2294"/>
                  </a:lnTo>
                  <a:cubicBezTo>
                    <a:pt x="6494" y="2335"/>
                    <a:pt x="6580" y="2353"/>
                    <a:pt x="6672" y="2353"/>
                  </a:cubicBezTo>
                  <a:cubicBezTo>
                    <a:pt x="7121" y="2353"/>
                    <a:pt x="7721" y="1922"/>
                    <a:pt x="7259" y="1640"/>
                  </a:cubicBezTo>
                  <a:cubicBezTo>
                    <a:pt x="6056" y="942"/>
                    <a:pt x="4235" y="1"/>
                    <a:pt x="26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29"/>
            <p:cNvSpPr/>
            <p:nvPr/>
          </p:nvSpPr>
          <p:spPr>
            <a:xfrm>
              <a:off x="5030750" y="4164750"/>
              <a:ext cx="105750" cy="162700"/>
            </a:xfrm>
            <a:custGeom>
              <a:rect b="b" l="l" r="r" t="t"/>
              <a:pathLst>
                <a:path extrusionOk="0" h="6508" w="4230">
                  <a:moveTo>
                    <a:pt x="1434" y="1535"/>
                  </a:moveTo>
                  <a:cubicBezTo>
                    <a:pt x="2003" y="2203"/>
                    <a:pt x="2346" y="3036"/>
                    <a:pt x="2571" y="3918"/>
                  </a:cubicBezTo>
                  <a:lnTo>
                    <a:pt x="2571" y="3918"/>
                  </a:lnTo>
                  <a:cubicBezTo>
                    <a:pt x="2071" y="3188"/>
                    <a:pt x="1688" y="2384"/>
                    <a:pt x="1434" y="1535"/>
                  </a:cubicBezTo>
                  <a:close/>
                  <a:moveTo>
                    <a:pt x="830" y="1"/>
                  </a:moveTo>
                  <a:cubicBezTo>
                    <a:pt x="498" y="1"/>
                    <a:pt x="1" y="173"/>
                    <a:pt x="25" y="443"/>
                  </a:cubicBezTo>
                  <a:cubicBezTo>
                    <a:pt x="295" y="2566"/>
                    <a:pt x="1342" y="4487"/>
                    <a:pt x="2918" y="5901"/>
                  </a:cubicBezTo>
                  <a:lnTo>
                    <a:pt x="2918" y="5901"/>
                  </a:lnTo>
                  <a:cubicBezTo>
                    <a:pt x="2937" y="6058"/>
                    <a:pt x="2955" y="6213"/>
                    <a:pt x="2972" y="6367"/>
                  </a:cubicBezTo>
                  <a:cubicBezTo>
                    <a:pt x="2992" y="6466"/>
                    <a:pt x="3117" y="6508"/>
                    <a:pt x="3278" y="6508"/>
                  </a:cubicBezTo>
                  <a:cubicBezTo>
                    <a:pt x="3624" y="6508"/>
                    <a:pt x="4131" y="6311"/>
                    <a:pt x="4089" y="6057"/>
                  </a:cubicBezTo>
                  <a:cubicBezTo>
                    <a:pt x="4083" y="5998"/>
                    <a:pt x="4076" y="5939"/>
                    <a:pt x="4070" y="5879"/>
                  </a:cubicBezTo>
                  <a:lnTo>
                    <a:pt x="4070" y="5879"/>
                  </a:lnTo>
                  <a:cubicBezTo>
                    <a:pt x="4181" y="5795"/>
                    <a:pt x="4229" y="5701"/>
                    <a:pt x="4151" y="5623"/>
                  </a:cubicBezTo>
                  <a:lnTo>
                    <a:pt x="4151" y="5623"/>
                  </a:lnTo>
                  <a:lnTo>
                    <a:pt x="4151" y="5654"/>
                  </a:lnTo>
                  <a:cubicBezTo>
                    <a:pt x="4111" y="5621"/>
                    <a:pt x="4071" y="5587"/>
                    <a:pt x="4032" y="5553"/>
                  </a:cubicBezTo>
                  <a:lnTo>
                    <a:pt x="4032" y="5553"/>
                  </a:lnTo>
                  <a:cubicBezTo>
                    <a:pt x="3765" y="3350"/>
                    <a:pt x="3210" y="1106"/>
                    <a:pt x="1049" y="39"/>
                  </a:cubicBezTo>
                  <a:cubicBezTo>
                    <a:pt x="997" y="13"/>
                    <a:pt x="919" y="1"/>
                    <a:pt x="8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29"/>
            <p:cNvSpPr/>
            <p:nvPr/>
          </p:nvSpPr>
          <p:spPr>
            <a:xfrm>
              <a:off x="5238400" y="4401775"/>
              <a:ext cx="151175" cy="224825"/>
            </a:xfrm>
            <a:custGeom>
              <a:rect b="b" l="l" r="r" t="t"/>
              <a:pathLst>
                <a:path extrusionOk="0" h="8993" w="6047">
                  <a:moveTo>
                    <a:pt x="4378" y="2090"/>
                  </a:moveTo>
                  <a:cubicBezTo>
                    <a:pt x="3712" y="4090"/>
                    <a:pt x="2803" y="5986"/>
                    <a:pt x="1318" y="7445"/>
                  </a:cubicBezTo>
                  <a:lnTo>
                    <a:pt x="1318" y="7445"/>
                  </a:lnTo>
                  <a:cubicBezTo>
                    <a:pt x="1776" y="5480"/>
                    <a:pt x="3028" y="3672"/>
                    <a:pt x="4378" y="2090"/>
                  </a:cubicBezTo>
                  <a:close/>
                  <a:moveTo>
                    <a:pt x="5444" y="1"/>
                  </a:moveTo>
                  <a:cubicBezTo>
                    <a:pt x="5230" y="1"/>
                    <a:pt x="4999" y="66"/>
                    <a:pt x="4872" y="205"/>
                  </a:cubicBezTo>
                  <a:lnTo>
                    <a:pt x="4903" y="205"/>
                  </a:lnTo>
                  <a:cubicBezTo>
                    <a:pt x="2762" y="2470"/>
                    <a:pt x="250" y="5386"/>
                    <a:pt x="33" y="8643"/>
                  </a:cubicBezTo>
                  <a:cubicBezTo>
                    <a:pt x="0" y="8902"/>
                    <a:pt x="188" y="8992"/>
                    <a:pt x="411" y="8992"/>
                  </a:cubicBezTo>
                  <a:cubicBezTo>
                    <a:pt x="614" y="8992"/>
                    <a:pt x="845" y="8917"/>
                    <a:pt x="963" y="8829"/>
                  </a:cubicBezTo>
                  <a:cubicBezTo>
                    <a:pt x="3817" y="6843"/>
                    <a:pt x="5120" y="3648"/>
                    <a:pt x="5988" y="360"/>
                  </a:cubicBezTo>
                  <a:cubicBezTo>
                    <a:pt x="6046" y="175"/>
                    <a:pt x="5922" y="76"/>
                    <a:pt x="5738" y="49"/>
                  </a:cubicBezTo>
                  <a:lnTo>
                    <a:pt x="5738" y="49"/>
                  </a:lnTo>
                  <a:cubicBezTo>
                    <a:pt x="5655" y="17"/>
                    <a:pt x="5552" y="1"/>
                    <a:pt x="54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29"/>
            <p:cNvSpPr/>
            <p:nvPr/>
          </p:nvSpPr>
          <p:spPr>
            <a:xfrm>
              <a:off x="5265900" y="4177950"/>
              <a:ext cx="148575" cy="238175"/>
            </a:xfrm>
            <a:custGeom>
              <a:rect b="b" l="l" r="r" t="t"/>
              <a:pathLst>
                <a:path extrusionOk="0" h="9527" w="5943">
                  <a:moveTo>
                    <a:pt x="1409" y="1401"/>
                  </a:moveTo>
                  <a:cubicBezTo>
                    <a:pt x="3252" y="2956"/>
                    <a:pt x="4246" y="5305"/>
                    <a:pt x="4088" y="7701"/>
                  </a:cubicBezTo>
                  <a:lnTo>
                    <a:pt x="4088" y="7701"/>
                  </a:lnTo>
                  <a:cubicBezTo>
                    <a:pt x="2828" y="5778"/>
                    <a:pt x="1917" y="3637"/>
                    <a:pt x="1409" y="1401"/>
                  </a:cubicBezTo>
                  <a:close/>
                  <a:moveTo>
                    <a:pt x="836" y="0"/>
                  </a:moveTo>
                  <a:cubicBezTo>
                    <a:pt x="511" y="0"/>
                    <a:pt x="0" y="173"/>
                    <a:pt x="49" y="442"/>
                  </a:cubicBezTo>
                  <a:cubicBezTo>
                    <a:pt x="515" y="3482"/>
                    <a:pt x="1724" y="6336"/>
                    <a:pt x="3523" y="8817"/>
                  </a:cubicBezTo>
                  <a:cubicBezTo>
                    <a:pt x="3570" y="8886"/>
                    <a:pt x="3671" y="8916"/>
                    <a:pt x="3794" y="8916"/>
                  </a:cubicBezTo>
                  <a:cubicBezTo>
                    <a:pt x="3831" y="8916"/>
                    <a:pt x="3869" y="8913"/>
                    <a:pt x="3909" y="8908"/>
                  </a:cubicBezTo>
                  <a:lnTo>
                    <a:pt x="3909" y="8908"/>
                  </a:lnTo>
                  <a:cubicBezTo>
                    <a:pt x="3877" y="9044"/>
                    <a:pt x="3842" y="9179"/>
                    <a:pt x="3803" y="9313"/>
                  </a:cubicBezTo>
                  <a:cubicBezTo>
                    <a:pt x="3765" y="9462"/>
                    <a:pt x="3922" y="9527"/>
                    <a:pt x="4129" y="9527"/>
                  </a:cubicBezTo>
                  <a:cubicBezTo>
                    <a:pt x="4439" y="9527"/>
                    <a:pt x="4864" y="9382"/>
                    <a:pt x="4919" y="9158"/>
                  </a:cubicBezTo>
                  <a:cubicBezTo>
                    <a:pt x="5943" y="5591"/>
                    <a:pt x="4330" y="1776"/>
                    <a:pt x="1042" y="39"/>
                  </a:cubicBezTo>
                  <a:cubicBezTo>
                    <a:pt x="996" y="13"/>
                    <a:pt x="923" y="0"/>
                    <a:pt x="8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8" name="Google Shape;3368;p29"/>
          <p:cNvGrpSpPr/>
          <p:nvPr/>
        </p:nvGrpSpPr>
        <p:grpSpPr>
          <a:xfrm rot="7758794">
            <a:off x="317056" y="-677684"/>
            <a:ext cx="1063054" cy="1875069"/>
            <a:chOff x="2797700" y="3217325"/>
            <a:chExt cx="682725" cy="1204225"/>
          </a:xfrm>
        </p:grpSpPr>
        <p:sp>
          <p:nvSpPr>
            <p:cNvPr id="3369" name="Google Shape;3369;p29"/>
            <p:cNvSpPr/>
            <p:nvPr/>
          </p:nvSpPr>
          <p:spPr>
            <a:xfrm>
              <a:off x="2797700" y="3824925"/>
              <a:ext cx="500825" cy="451000"/>
            </a:xfrm>
            <a:custGeom>
              <a:rect b="b" l="l" r="r" t="t"/>
              <a:pathLst>
                <a:path extrusionOk="0" h="18040" w="20033">
                  <a:moveTo>
                    <a:pt x="1771" y="1417"/>
                  </a:moveTo>
                  <a:cubicBezTo>
                    <a:pt x="5098" y="3779"/>
                    <a:pt x="8428" y="6149"/>
                    <a:pt x="11644" y="8700"/>
                  </a:cubicBezTo>
                  <a:cubicBezTo>
                    <a:pt x="14663" y="11098"/>
                    <a:pt x="17605" y="13317"/>
                    <a:pt x="19046" y="16873"/>
                  </a:cubicBezTo>
                  <a:lnTo>
                    <a:pt x="19046" y="16873"/>
                  </a:lnTo>
                  <a:cubicBezTo>
                    <a:pt x="17333" y="16151"/>
                    <a:pt x="15525" y="16018"/>
                    <a:pt x="13691" y="15680"/>
                  </a:cubicBezTo>
                  <a:cubicBezTo>
                    <a:pt x="10775" y="15183"/>
                    <a:pt x="8759" y="13850"/>
                    <a:pt x="7239" y="11306"/>
                  </a:cubicBezTo>
                  <a:cubicBezTo>
                    <a:pt x="6154" y="9476"/>
                    <a:pt x="5440" y="7429"/>
                    <a:pt x="4479" y="5567"/>
                  </a:cubicBezTo>
                  <a:cubicBezTo>
                    <a:pt x="3681" y="4109"/>
                    <a:pt x="2783" y="2717"/>
                    <a:pt x="1771" y="1417"/>
                  </a:cubicBezTo>
                  <a:close/>
                  <a:moveTo>
                    <a:pt x="548" y="1"/>
                  </a:moveTo>
                  <a:cubicBezTo>
                    <a:pt x="359" y="1"/>
                    <a:pt x="0" y="127"/>
                    <a:pt x="105" y="232"/>
                  </a:cubicBezTo>
                  <a:cubicBezTo>
                    <a:pt x="105" y="232"/>
                    <a:pt x="105" y="232"/>
                    <a:pt x="105" y="232"/>
                  </a:cubicBezTo>
                  <a:lnTo>
                    <a:pt x="105" y="232"/>
                  </a:lnTo>
                  <a:cubicBezTo>
                    <a:pt x="1904" y="2310"/>
                    <a:pt x="3424" y="4606"/>
                    <a:pt x="4572" y="7087"/>
                  </a:cubicBezTo>
                  <a:cubicBezTo>
                    <a:pt x="5409" y="8917"/>
                    <a:pt x="6123" y="10779"/>
                    <a:pt x="7301" y="12423"/>
                  </a:cubicBezTo>
                  <a:cubicBezTo>
                    <a:pt x="10279" y="16641"/>
                    <a:pt x="14963" y="15338"/>
                    <a:pt x="19120" y="17355"/>
                  </a:cubicBezTo>
                  <a:cubicBezTo>
                    <a:pt x="19135" y="17362"/>
                    <a:pt x="19156" y="17366"/>
                    <a:pt x="19181" y="17366"/>
                  </a:cubicBezTo>
                  <a:cubicBezTo>
                    <a:pt x="19196" y="17366"/>
                    <a:pt x="19213" y="17364"/>
                    <a:pt x="19231" y="17362"/>
                  </a:cubicBezTo>
                  <a:lnTo>
                    <a:pt x="19231" y="17362"/>
                  </a:lnTo>
                  <a:cubicBezTo>
                    <a:pt x="19302" y="17562"/>
                    <a:pt x="19369" y="17766"/>
                    <a:pt x="19430" y="17975"/>
                  </a:cubicBezTo>
                  <a:cubicBezTo>
                    <a:pt x="19448" y="18020"/>
                    <a:pt x="19509" y="18039"/>
                    <a:pt x="19584" y="18039"/>
                  </a:cubicBezTo>
                  <a:cubicBezTo>
                    <a:pt x="19766" y="18039"/>
                    <a:pt x="20032" y="17930"/>
                    <a:pt x="19988" y="17820"/>
                  </a:cubicBezTo>
                  <a:cubicBezTo>
                    <a:pt x="18809" y="13787"/>
                    <a:pt x="15894" y="11523"/>
                    <a:pt x="12730" y="8948"/>
                  </a:cubicBezTo>
                  <a:cubicBezTo>
                    <a:pt x="8821" y="5785"/>
                    <a:pt x="4727" y="2900"/>
                    <a:pt x="632" y="15"/>
                  </a:cubicBezTo>
                  <a:cubicBezTo>
                    <a:pt x="613" y="5"/>
                    <a:pt x="583" y="1"/>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29"/>
            <p:cNvSpPr/>
            <p:nvPr/>
          </p:nvSpPr>
          <p:spPr>
            <a:xfrm>
              <a:off x="2799200" y="3824650"/>
              <a:ext cx="633925" cy="527825"/>
            </a:xfrm>
            <a:custGeom>
              <a:rect b="b" l="l" r="r" t="t"/>
              <a:pathLst>
                <a:path extrusionOk="0" h="21113" w="25357">
                  <a:moveTo>
                    <a:pt x="511" y="1"/>
                  </a:moveTo>
                  <a:cubicBezTo>
                    <a:pt x="334" y="1"/>
                    <a:pt x="0" y="142"/>
                    <a:pt x="76" y="243"/>
                  </a:cubicBezTo>
                  <a:lnTo>
                    <a:pt x="45" y="243"/>
                  </a:lnTo>
                  <a:cubicBezTo>
                    <a:pt x="2092" y="2787"/>
                    <a:pt x="4263" y="5206"/>
                    <a:pt x="6621" y="7471"/>
                  </a:cubicBezTo>
                  <a:cubicBezTo>
                    <a:pt x="8854" y="9735"/>
                    <a:pt x="11088" y="12123"/>
                    <a:pt x="13476" y="14202"/>
                  </a:cubicBezTo>
                  <a:cubicBezTo>
                    <a:pt x="14655" y="15256"/>
                    <a:pt x="15927" y="15536"/>
                    <a:pt x="17292" y="16280"/>
                  </a:cubicBezTo>
                  <a:cubicBezTo>
                    <a:pt x="18625" y="17024"/>
                    <a:pt x="19618" y="18234"/>
                    <a:pt x="20766" y="19196"/>
                  </a:cubicBezTo>
                  <a:cubicBezTo>
                    <a:pt x="21763" y="20010"/>
                    <a:pt x="22961" y="21112"/>
                    <a:pt x="24321" y="21112"/>
                  </a:cubicBezTo>
                  <a:cubicBezTo>
                    <a:pt x="24568" y="21112"/>
                    <a:pt x="24820" y="21076"/>
                    <a:pt x="25077" y="20995"/>
                  </a:cubicBezTo>
                  <a:cubicBezTo>
                    <a:pt x="25328" y="20920"/>
                    <a:pt x="25356" y="20783"/>
                    <a:pt x="25177" y="20783"/>
                  </a:cubicBezTo>
                  <a:cubicBezTo>
                    <a:pt x="25134" y="20783"/>
                    <a:pt x="25081" y="20791"/>
                    <a:pt x="25015" y="20809"/>
                  </a:cubicBezTo>
                  <a:cubicBezTo>
                    <a:pt x="24851" y="20858"/>
                    <a:pt x="24683" y="20881"/>
                    <a:pt x="24511" y="20881"/>
                  </a:cubicBezTo>
                  <a:cubicBezTo>
                    <a:pt x="22509" y="20881"/>
                    <a:pt x="20066" y="17774"/>
                    <a:pt x="18781" y="16745"/>
                  </a:cubicBezTo>
                  <a:cubicBezTo>
                    <a:pt x="17664" y="15877"/>
                    <a:pt x="16392" y="15629"/>
                    <a:pt x="15182" y="14915"/>
                  </a:cubicBezTo>
                  <a:cubicBezTo>
                    <a:pt x="14097" y="14233"/>
                    <a:pt x="13228" y="13240"/>
                    <a:pt x="12297" y="12341"/>
                  </a:cubicBezTo>
                  <a:cubicBezTo>
                    <a:pt x="8265" y="8370"/>
                    <a:pt x="4077" y="4493"/>
                    <a:pt x="603" y="26"/>
                  </a:cubicBezTo>
                  <a:cubicBezTo>
                    <a:pt x="586" y="8"/>
                    <a:pt x="553"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29"/>
            <p:cNvSpPr/>
            <p:nvPr/>
          </p:nvSpPr>
          <p:spPr>
            <a:xfrm>
              <a:off x="3258625" y="3484850"/>
              <a:ext cx="221800" cy="706250"/>
            </a:xfrm>
            <a:custGeom>
              <a:rect b="b" l="l" r="r" t="t"/>
              <a:pathLst>
                <a:path extrusionOk="0" h="28250" w="8872">
                  <a:moveTo>
                    <a:pt x="4023" y="1179"/>
                  </a:moveTo>
                  <a:lnTo>
                    <a:pt x="4023" y="1179"/>
                  </a:lnTo>
                  <a:cubicBezTo>
                    <a:pt x="4839" y="3333"/>
                    <a:pt x="5669" y="5467"/>
                    <a:pt x="6452" y="7600"/>
                  </a:cubicBezTo>
                  <a:cubicBezTo>
                    <a:pt x="7414" y="10175"/>
                    <a:pt x="8375" y="12905"/>
                    <a:pt x="8127" y="15696"/>
                  </a:cubicBezTo>
                  <a:cubicBezTo>
                    <a:pt x="7781" y="19683"/>
                    <a:pt x="5201" y="23239"/>
                    <a:pt x="5550" y="27266"/>
                  </a:cubicBezTo>
                  <a:lnTo>
                    <a:pt x="5550" y="27266"/>
                  </a:lnTo>
                  <a:cubicBezTo>
                    <a:pt x="2881" y="24125"/>
                    <a:pt x="1683" y="19726"/>
                    <a:pt x="993" y="15727"/>
                  </a:cubicBezTo>
                  <a:cubicBezTo>
                    <a:pt x="528" y="12967"/>
                    <a:pt x="1644" y="10485"/>
                    <a:pt x="2420" y="7879"/>
                  </a:cubicBezTo>
                  <a:cubicBezTo>
                    <a:pt x="3063" y="5626"/>
                    <a:pt x="3591" y="3420"/>
                    <a:pt x="4023" y="1179"/>
                  </a:cubicBezTo>
                  <a:close/>
                  <a:moveTo>
                    <a:pt x="4046" y="0"/>
                  </a:moveTo>
                  <a:cubicBezTo>
                    <a:pt x="3884" y="0"/>
                    <a:pt x="3692" y="87"/>
                    <a:pt x="3692" y="187"/>
                  </a:cubicBezTo>
                  <a:cubicBezTo>
                    <a:pt x="3690" y="196"/>
                    <a:pt x="3688" y="204"/>
                    <a:pt x="3687" y="213"/>
                  </a:cubicBezTo>
                  <a:lnTo>
                    <a:pt x="3687" y="213"/>
                  </a:lnTo>
                  <a:lnTo>
                    <a:pt x="3661" y="218"/>
                  </a:lnTo>
                  <a:cubicBezTo>
                    <a:pt x="3666" y="233"/>
                    <a:pt x="3672" y="248"/>
                    <a:pt x="3677" y="263"/>
                  </a:cubicBezTo>
                  <a:lnTo>
                    <a:pt x="3677" y="263"/>
                  </a:lnTo>
                  <a:cubicBezTo>
                    <a:pt x="3152" y="3091"/>
                    <a:pt x="2474" y="5888"/>
                    <a:pt x="1644" y="8655"/>
                  </a:cubicBezTo>
                  <a:cubicBezTo>
                    <a:pt x="931" y="11074"/>
                    <a:pt x="0" y="13339"/>
                    <a:pt x="435" y="15882"/>
                  </a:cubicBezTo>
                  <a:cubicBezTo>
                    <a:pt x="1179" y="20225"/>
                    <a:pt x="2513" y="25002"/>
                    <a:pt x="5677" y="28197"/>
                  </a:cubicBezTo>
                  <a:cubicBezTo>
                    <a:pt x="5681" y="28201"/>
                    <a:pt x="5685" y="28205"/>
                    <a:pt x="5690" y="28208"/>
                  </a:cubicBezTo>
                  <a:lnTo>
                    <a:pt x="5690" y="28208"/>
                  </a:lnTo>
                  <a:cubicBezTo>
                    <a:pt x="5712" y="28237"/>
                    <a:pt x="5760" y="28250"/>
                    <a:pt x="5817" y="28250"/>
                  </a:cubicBezTo>
                  <a:cubicBezTo>
                    <a:pt x="5990" y="28250"/>
                    <a:pt x="6256" y="28138"/>
                    <a:pt x="6235" y="28011"/>
                  </a:cubicBezTo>
                  <a:cubicBezTo>
                    <a:pt x="5336" y="23420"/>
                    <a:pt x="8593" y="19481"/>
                    <a:pt x="8717" y="14983"/>
                  </a:cubicBezTo>
                  <a:cubicBezTo>
                    <a:pt x="8872" y="9958"/>
                    <a:pt x="5987" y="4715"/>
                    <a:pt x="4250" y="94"/>
                  </a:cubicBezTo>
                  <a:cubicBezTo>
                    <a:pt x="4217" y="27"/>
                    <a:pt x="4136" y="0"/>
                    <a:pt x="40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29"/>
            <p:cNvSpPr/>
            <p:nvPr/>
          </p:nvSpPr>
          <p:spPr>
            <a:xfrm>
              <a:off x="3342800" y="3512850"/>
              <a:ext cx="102725" cy="837725"/>
            </a:xfrm>
            <a:custGeom>
              <a:rect b="b" l="l" r="r" t="t"/>
              <a:pathLst>
                <a:path extrusionOk="0" h="33509" w="4109">
                  <a:moveTo>
                    <a:pt x="467" y="0"/>
                  </a:moveTo>
                  <a:cubicBezTo>
                    <a:pt x="285" y="0"/>
                    <a:pt x="0" y="124"/>
                    <a:pt x="45" y="214"/>
                  </a:cubicBezTo>
                  <a:lnTo>
                    <a:pt x="14" y="214"/>
                  </a:lnTo>
                  <a:cubicBezTo>
                    <a:pt x="2496" y="5612"/>
                    <a:pt x="263" y="11567"/>
                    <a:pt x="449" y="17213"/>
                  </a:cubicBezTo>
                  <a:cubicBezTo>
                    <a:pt x="604" y="20067"/>
                    <a:pt x="1100" y="22889"/>
                    <a:pt x="1969" y="25619"/>
                  </a:cubicBezTo>
                  <a:cubicBezTo>
                    <a:pt x="2682" y="28101"/>
                    <a:pt x="3582" y="30799"/>
                    <a:pt x="3023" y="33405"/>
                  </a:cubicBezTo>
                  <a:cubicBezTo>
                    <a:pt x="3011" y="33478"/>
                    <a:pt x="3090" y="33508"/>
                    <a:pt x="3192" y="33508"/>
                  </a:cubicBezTo>
                  <a:cubicBezTo>
                    <a:pt x="3350" y="33508"/>
                    <a:pt x="3563" y="33437"/>
                    <a:pt x="3582" y="33343"/>
                  </a:cubicBezTo>
                  <a:cubicBezTo>
                    <a:pt x="4109" y="30861"/>
                    <a:pt x="3364" y="28349"/>
                    <a:pt x="2682" y="25991"/>
                  </a:cubicBezTo>
                  <a:cubicBezTo>
                    <a:pt x="1907" y="23293"/>
                    <a:pt x="1224" y="20594"/>
                    <a:pt x="1069" y="17740"/>
                  </a:cubicBezTo>
                  <a:cubicBezTo>
                    <a:pt x="728" y="11940"/>
                    <a:pt x="3178" y="5643"/>
                    <a:pt x="604" y="59"/>
                  </a:cubicBezTo>
                  <a:cubicBezTo>
                    <a:pt x="587" y="17"/>
                    <a:pt x="534" y="0"/>
                    <a:pt x="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29"/>
            <p:cNvSpPr/>
            <p:nvPr/>
          </p:nvSpPr>
          <p:spPr>
            <a:xfrm>
              <a:off x="3139775" y="3858825"/>
              <a:ext cx="334875" cy="562725"/>
            </a:xfrm>
            <a:custGeom>
              <a:rect b="b" l="l" r="r" t="t"/>
              <a:pathLst>
                <a:path extrusionOk="0" h="22509" w="13395">
                  <a:moveTo>
                    <a:pt x="389" y="1"/>
                  </a:moveTo>
                  <a:cubicBezTo>
                    <a:pt x="207" y="1"/>
                    <a:pt x="0" y="127"/>
                    <a:pt x="39" y="303"/>
                  </a:cubicBezTo>
                  <a:cubicBezTo>
                    <a:pt x="2149" y="8585"/>
                    <a:pt x="8725" y="15068"/>
                    <a:pt x="12788" y="22420"/>
                  </a:cubicBezTo>
                  <a:cubicBezTo>
                    <a:pt x="12824" y="22482"/>
                    <a:pt x="12894" y="22509"/>
                    <a:pt x="12970" y="22509"/>
                  </a:cubicBezTo>
                  <a:cubicBezTo>
                    <a:pt x="13160" y="22509"/>
                    <a:pt x="13395" y="22348"/>
                    <a:pt x="13285" y="22171"/>
                  </a:cubicBezTo>
                  <a:cubicBezTo>
                    <a:pt x="9252" y="14851"/>
                    <a:pt x="2707" y="8399"/>
                    <a:pt x="629" y="148"/>
                  </a:cubicBezTo>
                  <a:cubicBezTo>
                    <a:pt x="594" y="44"/>
                    <a:pt x="496" y="1"/>
                    <a:pt x="3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29"/>
            <p:cNvSpPr/>
            <p:nvPr/>
          </p:nvSpPr>
          <p:spPr>
            <a:xfrm>
              <a:off x="2926700" y="3217325"/>
              <a:ext cx="246850" cy="708075"/>
            </a:xfrm>
            <a:custGeom>
              <a:rect b="b" l="l" r="r" t="t"/>
              <a:pathLst>
                <a:path extrusionOk="0" h="28323" w="9874">
                  <a:moveTo>
                    <a:pt x="1803" y="1094"/>
                  </a:moveTo>
                  <a:cubicBezTo>
                    <a:pt x="2973" y="3036"/>
                    <a:pt x="4212" y="4983"/>
                    <a:pt x="5305" y="6979"/>
                  </a:cubicBezTo>
                  <a:cubicBezTo>
                    <a:pt x="6081" y="8313"/>
                    <a:pt x="6515" y="9833"/>
                    <a:pt x="6515" y="11384"/>
                  </a:cubicBezTo>
                  <a:cubicBezTo>
                    <a:pt x="6484" y="12718"/>
                    <a:pt x="6174" y="14021"/>
                    <a:pt x="6205" y="15354"/>
                  </a:cubicBezTo>
                  <a:cubicBezTo>
                    <a:pt x="6205" y="17495"/>
                    <a:pt x="7042" y="19542"/>
                    <a:pt x="7570" y="21558"/>
                  </a:cubicBezTo>
                  <a:cubicBezTo>
                    <a:pt x="8064" y="23536"/>
                    <a:pt x="8534" y="25490"/>
                    <a:pt x="9088" y="27441"/>
                  </a:cubicBezTo>
                  <a:lnTo>
                    <a:pt x="9088" y="27441"/>
                  </a:lnTo>
                  <a:cubicBezTo>
                    <a:pt x="5794" y="24842"/>
                    <a:pt x="3483" y="20703"/>
                    <a:pt x="2234" y="16781"/>
                  </a:cubicBezTo>
                  <a:cubicBezTo>
                    <a:pt x="685" y="11810"/>
                    <a:pt x="1450" y="6261"/>
                    <a:pt x="1803" y="1094"/>
                  </a:cubicBezTo>
                  <a:close/>
                  <a:moveTo>
                    <a:pt x="1642" y="1"/>
                  </a:moveTo>
                  <a:cubicBezTo>
                    <a:pt x="1488" y="1"/>
                    <a:pt x="1304" y="96"/>
                    <a:pt x="1304" y="217"/>
                  </a:cubicBezTo>
                  <a:cubicBezTo>
                    <a:pt x="994" y="5863"/>
                    <a:pt x="1" y="11973"/>
                    <a:pt x="1862" y="17433"/>
                  </a:cubicBezTo>
                  <a:cubicBezTo>
                    <a:pt x="3289" y="21558"/>
                    <a:pt x="5740" y="25746"/>
                    <a:pt x="9369" y="28289"/>
                  </a:cubicBezTo>
                  <a:cubicBezTo>
                    <a:pt x="9397" y="28308"/>
                    <a:pt x="9432" y="28318"/>
                    <a:pt x="9471" y="28320"/>
                  </a:cubicBezTo>
                  <a:lnTo>
                    <a:pt x="9471" y="28320"/>
                  </a:lnTo>
                  <a:cubicBezTo>
                    <a:pt x="9484" y="28321"/>
                    <a:pt x="9498" y="28322"/>
                    <a:pt x="9512" y="28322"/>
                  </a:cubicBezTo>
                  <a:cubicBezTo>
                    <a:pt x="9674" y="28322"/>
                    <a:pt x="9870" y="28220"/>
                    <a:pt x="9870" y="28080"/>
                  </a:cubicBezTo>
                  <a:lnTo>
                    <a:pt x="9870" y="28080"/>
                  </a:lnTo>
                  <a:cubicBezTo>
                    <a:pt x="9874" y="28054"/>
                    <a:pt x="9869" y="28027"/>
                    <a:pt x="9853" y="28001"/>
                  </a:cubicBezTo>
                  <a:lnTo>
                    <a:pt x="9853" y="28001"/>
                  </a:lnTo>
                  <a:cubicBezTo>
                    <a:pt x="9207" y="25812"/>
                    <a:pt x="8683" y="23623"/>
                    <a:pt x="8128" y="21434"/>
                  </a:cubicBezTo>
                  <a:cubicBezTo>
                    <a:pt x="7384" y="18580"/>
                    <a:pt x="6608" y="16130"/>
                    <a:pt x="6918" y="13152"/>
                  </a:cubicBezTo>
                  <a:cubicBezTo>
                    <a:pt x="7166" y="10888"/>
                    <a:pt x="7042" y="9089"/>
                    <a:pt x="5988" y="7041"/>
                  </a:cubicBezTo>
                  <a:cubicBezTo>
                    <a:pt x="4716" y="4653"/>
                    <a:pt x="3227" y="2388"/>
                    <a:pt x="1831" y="93"/>
                  </a:cubicBezTo>
                  <a:cubicBezTo>
                    <a:pt x="1799" y="28"/>
                    <a:pt x="1725" y="1"/>
                    <a:pt x="1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29"/>
            <p:cNvSpPr/>
            <p:nvPr/>
          </p:nvSpPr>
          <p:spPr>
            <a:xfrm>
              <a:off x="2975275" y="3249325"/>
              <a:ext cx="199675" cy="674700"/>
            </a:xfrm>
            <a:custGeom>
              <a:rect b="b" l="l" r="r" t="t"/>
              <a:pathLst>
                <a:path extrusionOk="0" h="26988" w="7987">
                  <a:moveTo>
                    <a:pt x="427" y="1"/>
                  </a:moveTo>
                  <a:cubicBezTo>
                    <a:pt x="246" y="1"/>
                    <a:pt x="1" y="113"/>
                    <a:pt x="43" y="240"/>
                  </a:cubicBezTo>
                  <a:cubicBezTo>
                    <a:pt x="881" y="2970"/>
                    <a:pt x="633" y="5699"/>
                    <a:pt x="788" y="8491"/>
                  </a:cubicBezTo>
                  <a:cubicBezTo>
                    <a:pt x="943" y="10724"/>
                    <a:pt x="1284" y="12958"/>
                    <a:pt x="1842" y="15129"/>
                  </a:cubicBezTo>
                  <a:cubicBezTo>
                    <a:pt x="2928" y="19348"/>
                    <a:pt x="4603" y="23535"/>
                    <a:pt x="7364" y="26947"/>
                  </a:cubicBezTo>
                  <a:cubicBezTo>
                    <a:pt x="7385" y="26976"/>
                    <a:pt x="7431" y="26988"/>
                    <a:pt x="7487" y="26988"/>
                  </a:cubicBezTo>
                  <a:cubicBezTo>
                    <a:pt x="7677" y="26988"/>
                    <a:pt x="7987" y="26850"/>
                    <a:pt x="7891" y="26730"/>
                  </a:cubicBezTo>
                  <a:cubicBezTo>
                    <a:pt x="5037" y="23194"/>
                    <a:pt x="3331" y="18789"/>
                    <a:pt x="2277" y="14416"/>
                  </a:cubicBezTo>
                  <a:cubicBezTo>
                    <a:pt x="1780" y="12430"/>
                    <a:pt x="1470" y="10383"/>
                    <a:pt x="1346" y="8367"/>
                  </a:cubicBezTo>
                  <a:cubicBezTo>
                    <a:pt x="1191" y="5575"/>
                    <a:pt x="1439" y="2814"/>
                    <a:pt x="602" y="85"/>
                  </a:cubicBezTo>
                  <a:cubicBezTo>
                    <a:pt x="582" y="25"/>
                    <a:pt x="512" y="1"/>
                    <a:pt x="4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6" name="Google Shape;3376;p29"/>
          <p:cNvGrpSpPr/>
          <p:nvPr/>
        </p:nvGrpSpPr>
        <p:grpSpPr>
          <a:xfrm>
            <a:off x="739738" y="3918063"/>
            <a:ext cx="700450" cy="636075"/>
            <a:chOff x="3652400" y="3788700"/>
            <a:chExt cx="700450" cy="636075"/>
          </a:xfrm>
        </p:grpSpPr>
        <p:sp>
          <p:nvSpPr>
            <p:cNvPr id="3377" name="Google Shape;3377;p29"/>
            <p:cNvSpPr/>
            <p:nvPr/>
          </p:nvSpPr>
          <p:spPr>
            <a:xfrm>
              <a:off x="3941050" y="3916900"/>
              <a:ext cx="65150" cy="72250"/>
            </a:xfrm>
            <a:custGeom>
              <a:rect b="b" l="l" r="r" t="t"/>
              <a:pathLst>
                <a:path extrusionOk="0" h="2890" w="2606">
                  <a:moveTo>
                    <a:pt x="1800" y="1"/>
                  </a:moveTo>
                  <a:cubicBezTo>
                    <a:pt x="1498" y="1"/>
                    <a:pt x="1118" y="159"/>
                    <a:pt x="1032" y="354"/>
                  </a:cubicBezTo>
                  <a:lnTo>
                    <a:pt x="1032" y="354"/>
                  </a:lnTo>
                  <a:cubicBezTo>
                    <a:pt x="780" y="380"/>
                    <a:pt x="506" y="491"/>
                    <a:pt x="435" y="648"/>
                  </a:cubicBezTo>
                  <a:cubicBezTo>
                    <a:pt x="124" y="1268"/>
                    <a:pt x="0" y="2012"/>
                    <a:pt x="93" y="2726"/>
                  </a:cubicBezTo>
                  <a:cubicBezTo>
                    <a:pt x="121" y="2853"/>
                    <a:pt x="258" y="2890"/>
                    <a:pt x="411" y="2890"/>
                  </a:cubicBezTo>
                  <a:cubicBezTo>
                    <a:pt x="594" y="2890"/>
                    <a:pt x="801" y="2836"/>
                    <a:pt x="869" y="2819"/>
                  </a:cubicBezTo>
                  <a:cubicBezTo>
                    <a:pt x="1892" y="2385"/>
                    <a:pt x="2606" y="1268"/>
                    <a:pt x="2172" y="182"/>
                  </a:cubicBezTo>
                  <a:cubicBezTo>
                    <a:pt x="2122" y="53"/>
                    <a:pt x="1974" y="1"/>
                    <a:pt x="18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29"/>
            <p:cNvSpPr/>
            <p:nvPr/>
          </p:nvSpPr>
          <p:spPr>
            <a:xfrm>
              <a:off x="4125850" y="3918850"/>
              <a:ext cx="58725" cy="76325"/>
            </a:xfrm>
            <a:custGeom>
              <a:rect b="b" l="l" r="r" t="t"/>
              <a:pathLst>
                <a:path extrusionOk="0" h="3053" w="2349">
                  <a:moveTo>
                    <a:pt x="1488" y="1"/>
                  </a:moveTo>
                  <a:cubicBezTo>
                    <a:pt x="1165" y="1"/>
                    <a:pt x="767" y="244"/>
                    <a:pt x="783" y="561"/>
                  </a:cubicBezTo>
                  <a:lnTo>
                    <a:pt x="783" y="561"/>
                  </a:lnTo>
                  <a:cubicBezTo>
                    <a:pt x="491" y="578"/>
                    <a:pt x="178" y="750"/>
                    <a:pt x="146" y="1035"/>
                  </a:cubicBezTo>
                  <a:cubicBezTo>
                    <a:pt x="115" y="1562"/>
                    <a:pt x="53" y="2121"/>
                    <a:pt x="22" y="2648"/>
                  </a:cubicBezTo>
                  <a:cubicBezTo>
                    <a:pt x="1" y="2944"/>
                    <a:pt x="268" y="3052"/>
                    <a:pt x="528" y="3052"/>
                  </a:cubicBezTo>
                  <a:cubicBezTo>
                    <a:pt x="650" y="3052"/>
                    <a:pt x="770" y="3029"/>
                    <a:pt x="859" y="2989"/>
                  </a:cubicBezTo>
                  <a:cubicBezTo>
                    <a:pt x="1914" y="2493"/>
                    <a:pt x="2348" y="1252"/>
                    <a:pt x="1852" y="197"/>
                  </a:cubicBezTo>
                  <a:cubicBezTo>
                    <a:pt x="1788" y="59"/>
                    <a:pt x="1647" y="1"/>
                    <a:pt x="14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29"/>
            <p:cNvSpPr/>
            <p:nvPr/>
          </p:nvSpPr>
          <p:spPr>
            <a:xfrm>
              <a:off x="4000750" y="4053225"/>
              <a:ext cx="75575" cy="74650"/>
            </a:xfrm>
            <a:custGeom>
              <a:rect b="b" l="l" r="r" t="t"/>
              <a:pathLst>
                <a:path extrusionOk="0" h="2986" w="3023">
                  <a:moveTo>
                    <a:pt x="2768" y="0"/>
                  </a:moveTo>
                  <a:cubicBezTo>
                    <a:pt x="2724" y="0"/>
                    <a:pt x="2686" y="3"/>
                    <a:pt x="2668" y="3"/>
                  </a:cubicBezTo>
                  <a:cubicBezTo>
                    <a:pt x="2062" y="55"/>
                    <a:pt x="1321" y="287"/>
                    <a:pt x="1113" y="870"/>
                  </a:cubicBezTo>
                  <a:lnTo>
                    <a:pt x="1113" y="870"/>
                  </a:lnTo>
                  <a:cubicBezTo>
                    <a:pt x="756" y="892"/>
                    <a:pt x="213" y="1132"/>
                    <a:pt x="280" y="1243"/>
                  </a:cubicBezTo>
                  <a:cubicBezTo>
                    <a:pt x="528" y="1740"/>
                    <a:pt x="1" y="2174"/>
                    <a:pt x="187" y="2639"/>
                  </a:cubicBezTo>
                  <a:cubicBezTo>
                    <a:pt x="282" y="2906"/>
                    <a:pt x="483" y="2986"/>
                    <a:pt x="710" y="2986"/>
                  </a:cubicBezTo>
                  <a:cubicBezTo>
                    <a:pt x="852" y="2986"/>
                    <a:pt x="1005" y="2954"/>
                    <a:pt x="1148" y="2918"/>
                  </a:cubicBezTo>
                  <a:cubicBezTo>
                    <a:pt x="1707" y="2763"/>
                    <a:pt x="1924" y="2391"/>
                    <a:pt x="2172" y="1926"/>
                  </a:cubicBezTo>
                  <a:cubicBezTo>
                    <a:pt x="2482" y="1336"/>
                    <a:pt x="2730" y="747"/>
                    <a:pt x="2979" y="127"/>
                  </a:cubicBezTo>
                  <a:cubicBezTo>
                    <a:pt x="3023" y="16"/>
                    <a:pt x="2877" y="0"/>
                    <a:pt x="27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29"/>
            <p:cNvSpPr/>
            <p:nvPr/>
          </p:nvSpPr>
          <p:spPr>
            <a:xfrm>
              <a:off x="3800675" y="4048800"/>
              <a:ext cx="69825" cy="77400"/>
            </a:xfrm>
            <a:custGeom>
              <a:rect b="b" l="l" r="r" t="t"/>
              <a:pathLst>
                <a:path extrusionOk="0" h="3096" w="2793">
                  <a:moveTo>
                    <a:pt x="1487" y="1268"/>
                  </a:moveTo>
                  <a:cubicBezTo>
                    <a:pt x="1435" y="1475"/>
                    <a:pt x="1348" y="1672"/>
                    <a:pt x="1231" y="1852"/>
                  </a:cubicBezTo>
                  <a:lnTo>
                    <a:pt x="1231" y="1852"/>
                  </a:lnTo>
                  <a:cubicBezTo>
                    <a:pt x="1267" y="1652"/>
                    <a:pt x="1345" y="1458"/>
                    <a:pt x="1462" y="1284"/>
                  </a:cubicBezTo>
                  <a:lnTo>
                    <a:pt x="1462" y="1284"/>
                  </a:lnTo>
                  <a:cubicBezTo>
                    <a:pt x="1471" y="1279"/>
                    <a:pt x="1479" y="1273"/>
                    <a:pt x="1487" y="1268"/>
                  </a:cubicBezTo>
                  <a:close/>
                  <a:moveTo>
                    <a:pt x="2313" y="1"/>
                  </a:moveTo>
                  <a:cubicBezTo>
                    <a:pt x="2085" y="1"/>
                    <a:pt x="1809" y="95"/>
                    <a:pt x="1738" y="149"/>
                  </a:cubicBezTo>
                  <a:lnTo>
                    <a:pt x="776" y="862"/>
                  </a:lnTo>
                  <a:cubicBezTo>
                    <a:pt x="690" y="927"/>
                    <a:pt x="634" y="987"/>
                    <a:pt x="603" y="1041"/>
                  </a:cubicBezTo>
                  <a:lnTo>
                    <a:pt x="603" y="1041"/>
                  </a:lnTo>
                  <a:cubicBezTo>
                    <a:pt x="554" y="1080"/>
                    <a:pt x="508" y="1124"/>
                    <a:pt x="466" y="1172"/>
                  </a:cubicBezTo>
                  <a:lnTo>
                    <a:pt x="528" y="1172"/>
                  </a:lnTo>
                  <a:cubicBezTo>
                    <a:pt x="94" y="1637"/>
                    <a:pt x="1" y="2320"/>
                    <a:pt x="218" y="2909"/>
                  </a:cubicBezTo>
                  <a:cubicBezTo>
                    <a:pt x="264" y="3049"/>
                    <a:pt x="412" y="3095"/>
                    <a:pt x="571" y="3095"/>
                  </a:cubicBezTo>
                  <a:cubicBezTo>
                    <a:pt x="730" y="3095"/>
                    <a:pt x="900" y="3049"/>
                    <a:pt x="993" y="3002"/>
                  </a:cubicBezTo>
                  <a:cubicBezTo>
                    <a:pt x="2110" y="2537"/>
                    <a:pt x="2793" y="1389"/>
                    <a:pt x="2637" y="211"/>
                  </a:cubicBezTo>
                  <a:cubicBezTo>
                    <a:pt x="2624" y="52"/>
                    <a:pt x="2482" y="1"/>
                    <a:pt x="2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29"/>
            <p:cNvSpPr/>
            <p:nvPr/>
          </p:nvSpPr>
          <p:spPr>
            <a:xfrm>
              <a:off x="3854875" y="4183625"/>
              <a:ext cx="67575" cy="96850"/>
            </a:xfrm>
            <a:custGeom>
              <a:rect b="b" l="l" r="r" t="t"/>
              <a:pathLst>
                <a:path extrusionOk="0" h="3874" w="2703">
                  <a:moveTo>
                    <a:pt x="2290" y="0"/>
                  </a:moveTo>
                  <a:cubicBezTo>
                    <a:pt x="2053" y="0"/>
                    <a:pt x="1727" y="114"/>
                    <a:pt x="1648" y="153"/>
                  </a:cubicBezTo>
                  <a:lnTo>
                    <a:pt x="1090" y="494"/>
                  </a:lnTo>
                  <a:cubicBezTo>
                    <a:pt x="771" y="717"/>
                    <a:pt x="878" y="850"/>
                    <a:pt x="1104" y="898"/>
                  </a:cubicBezTo>
                  <a:lnTo>
                    <a:pt x="1104" y="898"/>
                  </a:lnTo>
                  <a:cubicBezTo>
                    <a:pt x="1055" y="935"/>
                    <a:pt x="1017" y="976"/>
                    <a:pt x="997" y="1021"/>
                  </a:cubicBezTo>
                  <a:cubicBezTo>
                    <a:pt x="593" y="1859"/>
                    <a:pt x="283" y="2759"/>
                    <a:pt x="35" y="3658"/>
                  </a:cubicBezTo>
                  <a:cubicBezTo>
                    <a:pt x="1" y="3819"/>
                    <a:pt x="115" y="3873"/>
                    <a:pt x="280" y="3873"/>
                  </a:cubicBezTo>
                  <a:cubicBezTo>
                    <a:pt x="559" y="3873"/>
                    <a:pt x="981" y="3717"/>
                    <a:pt x="1059" y="3658"/>
                  </a:cubicBezTo>
                  <a:cubicBezTo>
                    <a:pt x="2144" y="2852"/>
                    <a:pt x="2703" y="1518"/>
                    <a:pt x="2548" y="153"/>
                  </a:cubicBezTo>
                  <a:cubicBezTo>
                    <a:pt x="2536" y="39"/>
                    <a:pt x="2428" y="0"/>
                    <a:pt x="22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29"/>
            <p:cNvSpPr/>
            <p:nvPr/>
          </p:nvSpPr>
          <p:spPr>
            <a:xfrm>
              <a:off x="4105450" y="4181350"/>
              <a:ext cx="54300" cy="88550"/>
            </a:xfrm>
            <a:custGeom>
              <a:rect b="b" l="l" r="r" t="t"/>
              <a:pathLst>
                <a:path extrusionOk="0" h="3542" w="2172">
                  <a:moveTo>
                    <a:pt x="1674" y="0"/>
                  </a:moveTo>
                  <a:cubicBezTo>
                    <a:pt x="1331" y="0"/>
                    <a:pt x="859" y="206"/>
                    <a:pt x="900" y="492"/>
                  </a:cubicBezTo>
                  <a:cubicBezTo>
                    <a:pt x="908" y="555"/>
                    <a:pt x="914" y="617"/>
                    <a:pt x="919" y="680"/>
                  </a:cubicBezTo>
                  <a:lnTo>
                    <a:pt x="919" y="680"/>
                  </a:lnTo>
                  <a:cubicBezTo>
                    <a:pt x="635" y="711"/>
                    <a:pt x="312" y="844"/>
                    <a:pt x="249" y="1050"/>
                  </a:cubicBezTo>
                  <a:lnTo>
                    <a:pt x="280" y="1050"/>
                  </a:lnTo>
                  <a:cubicBezTo>
                    <a:pt x="62" y="1795"/>
                    <a:pt x="0" y="2570"/>
                    <a:pt x="93" y="3346"/>
                  </a:cubicBezTo>
                  <a:cubicBezTo>
                    <a:pt x="104" y="3489"/>
                    <a:pt x="208" y="3541"/>
                    <a:pt x="350" y="3541"/>
                  </a:cubicBezTo>
                  <a:cubicBezTo>
                    <a:pt x="637" y="3541"/>
                    <a:pt x="1075" y="3326"/>
                    <a:pt x="1179" y="3222"/>
                  </a:cubicBezTo>
                  <a:cubicBezTo>
                    <a:pt x="1862" y="2353"/>
                    <a:pt x="2172" y="1268"/>
                    <a:pt x="2017" y="182"/>
                  </a:cubicBezTo>
                  <a:cubicBezTo>
                    <a:pt x="1995" y="55"/>
                    <a:pt x="1852" y="0"/>
                    <a:pt x="16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29"/>
            <p:cNvSpPr/>
            <p:nvPr/>
          </p:nvSpPr>
          <p:spPr>
            <a:xfrm>
              <a:off x="4174475" y="4054800"/>
              <a:ext cx="64375" cy="71425"/>
            </a:xfrm>
            <a:custGeom>
              <a:rect b="b" l="l" r="r" t="t"/>
              <a:pathLst>
                <a:path extrusionOk="0" h="2857" w="2575">
                  <a:moveTo>
                    <a:pt x="1318" y="917"/>
                  </a:moveTo>
                  <a:cubicBezTo>
                    <a:pt x="1374" y="1076"/>
                    <a:pt x="1390" y="1252"/>
                    <a:pt x="1365" y="1429"/>
                  </a:cubicBezTo>
                  <a:cubicBezTo>
                    <a:pt x="1342" y="1557"/>
                    <a:pt x="1297" y="1677"/>
                    <a:pt x="1236" y="1788"/>
                  </a:cubicBezTo>
                  <a:lnTo>
                    <a:pt x="1236" y="1788"/>
                  </a:lnTo>
                  <a:cubicBezTo>
                    <a:pt x="1212" y="1495"/>
                    <a:pt x="1240" y="1202"/>
                    <a:pt x="1318" y="917"/>
                  </a:cubicBezTo>
                  <a:close/>
                  <a:moveTo>
                    <a:pt x="1451" y="0"/>
                  </a:moveTo>
                  <a:cubicBezTo>
                    <a:pt x="1341" y="0"/>
                    <a:pt x="1229" y="11"/>
                    <a:pt x="1117" y="33"/>
                  </a:cubicBezTo>
                  <a:cubicBezTo>
                    <a:pt x="993" y="33"/>
                    <a:pt x="465" y="157"/>
                    <a:pt x="465" y="312"/>
                  </a:cubicBezTo>
                  <a:cubicBezTo>
                    <a:pt x="465" y="428"/>
                    <a:pt x="597" y="459"/>
                    <a:pt x="727" y="459"/>
                  </a:cubicBezTo>
                  <a:cubicBezTo>
                    <a:pt x="806" y="459"/>
                    <a:pt x="884" y="448"/>
                    <a:pt x="931" y="436"/>
                  </a:cubicBezTo>
                  <a:cubicBezTo>
                    <a:pt x="936" y="436"/>
                    <a:pt x="950" y="446"/>
                    <a:pt x="968" y="462"/>
                  </a:cubicBezTo>
                  <a:lnTo>
                    <a:pt x="968" y="462"/>
                  </a:lnTo>
                  <a:cubicBezTo>
                    <a:pt x="703" y="495"/>
                    <a:pt x="416" y="580"/>
                    <a:pt x="341" y="715"/>
                  </a:cubicBezTo>
                  <a:cubicBezTo>
                    <a:pt x="31" y="1366"/>
                    <a:pt x="0" y="2080"/>
                    <a:pt x="248" y="2762"/>
                  </a:cubicBezTo>
                  <a:cubicBezTo>
                    <a:pt x="274" y="2830"/>
                    <a:pt x="351" y="2857"/>
                    <a:pt x="452" y="2857"/>
                  </a:cubicBezTo>
                  <a:cubicBezTo>
                    <a:pt x="718" y="2857"/>
                    <a:pt x="1151" y="2675"/>
                    <a:pt x="1241" y="2607"/>
                  </a:cubicBezTo>
                  <a:cubicBezTo>
                    <a:pt x="1830" y="2235"/>
                    <a:pt x="2575" y="1677"/>
                    <a:pt x="2513" y="901"/>
                  </a:cubicBezTo>
                  <a:cubicBezTo>
                    <a:pt x="2436" y="259"/>
                    <a:pt x="1976" y="0"/>
                    <a:pt x="14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29"/>
            <p:cNvSpPr/>
            <p:nvPr/>
          </p:nvSpPr>
          <p:spPr>
            <a:xfrm>
              <a:off x="4066675" y="3788700"/>
              <a:ext cx="50425" cy="73275"/>
            </a:xfrm>
            <a:custGeom>
              <a:rect b="b" l="l" r="r" t="t"/>
              <a:pathLst>
                <a:path extrusionOk="0" h="2931" w="2017">
                  <a:moveTo>
                    <a:pt x="1370" y="0"/>
                  </a:moveTo>
                  <a:cubicBezTo>
                    <a:pt x="1012" y="0"/>
                    <a:pt x="641" y="99"/>
                    <a:pt x="342" y="316"/>
                  </a:cubicBezTo>
                  <a:cubicBezTo>
                    <a:pt x="210" y="426"/>
                    <a:pt x="202" y="489"/>
                    <a:pt x="286" y="528"/>
                  </a:cubicBezTo>
                  <a:lnTo>
                    <a:pt x="286" y="528"/>
                  </a:lnTo>
                  <a:cubicBezTo>
                    <a:pt x="250" y="558"/>
                    <a:pt x="225" y="591"/>
                    <a:pt x="218" y="626"/>
                  </a:cubicBezTo>
                  <a:cubicBezTo>
                    <a:pt x="62" y="1340"/>
                    <a:pt x="0" y="2084"/>
                    <a:pt x="62" y="2829"/>
                  </a:cubicBezTo>
                  <a:cubicBezTo>
                    <a:pt x="62" y="2903"/>
                    <a:pt x="130" y="2931"/>
                    <a:pt x="230" y="2931"/>
                  </a:cubicBezTo>
                  <a:cubicBezTo>
                    <a:pt x="510" y="2931"/>
                    <a:pt x="1049" y="2711"/>
                    <a:pt x="1117" y="2643"/>
                  </a:cubicBezTo>
                  <a:cubicBezTo>
                    <a:pt x="1706" y="2146"/>
                    <a:pt x="2017" y="1433"/>
                    <a:pt x="1986" y="657"/>
                  </a:cubicBezTo>
                  <a:cubicBezTo>
                    <a:pt x="1955" y="285"/>
                    <a:pt x="1924" y="37"/>
                    <a:pt x="1520" y="6"/>
                  </a:cubicBezTo>
                  <a:cubicBezTo>
                    <a:pt x="1471" y="2"/>
                    <a:pt x="1421" y="0"/>
                    <a:pt x="1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29"/>
            <p:cNvSpPr/>
            <p:nvPr/>
          </p:nvSpPr>
          <p:spPr>
            <a:xfrm>
              <a:off x="3819300" y="3848450"/>
              <a:ext cx="66700" cy="75350"/>
            </a:xfrm>
            <a:custGeom>
              <a:rect b="b" l="l" r="r" t="t"/>
              <a:pathLst>
                <a:path extrusionOk="0" h="3014" w="2668">
                  <a:moveTo>
                    <a:pt x="1789" y="0"/>
                  </a:moveTo>
                  <a:cubicBezTo>
                    <a:pt x="1481" y="0"/>
                    <a:pt x="1020" y="189"/>
                    <a:pt x="931" y="346"/>
                  </a:cubicBezTo>
                  <a:lnTo>
                    <a:pt x="466" y="1183"/>
                  </a:lnTo>
                  <a:cubicBezTo>
                    <a:pt x="403" y="1276"/>
                    <a:pt x="497" y="1300"/>
                    <a:pt x="613" y="1300"/>
                  </a:cubicBezTo>
                  <a:cubicBezTo>
                    <a:pt x="698" y="1300"/>
                    <a:pt x="796" y="1287"/>
                    <a:pt x="854" y="1280"/>
                  </a:cubicBezTo>
                  <a:lnTo>
                    <a:pt x="854" y="1280"/>
                  </a:lnTo>
                  <a:cubicBezTo>
                    <a:pt x="806" y="1307"/>
                    <a:pt x="759" y="1337"/>
                    <a:pt x="714" y="1369"/>
                  </a:cubicBezTo>
                  <a:lnTo>
                    <a:pt x="745" y="1369"/>
                  </a:lnTo>
                  <a:cubicBezTo>
                    <a:pt x="435" y="1711"/>
                    <a:pt x="0" y="2207"/>
                    <a:pt x="310" y="2703"/>
                  </a:cubicBezTo>
                  <a:cubicBezTo>
                    <a:pt x="466" y="2936"/>
                    <a:pt x="683" y="3013"/>
                    <a:pt x="911" y="3013"/>
                  </a:cubicBezTo>
                  <a:cubicBezTo>
                    <a:pt x="1140" y="3013"/>
                    <a:pt x="1381" y="2936"/>
                    <a:pt x="1582" y="2858"/>
                  </a:cubicBezTo>
                  <a:cubicBezTo>
                    <a:pt x="2668" y="2455"/>
                    <a:pt x="2606" y="935"/>
                    <a:pt x="2048" y="98"/>
                  </a:cubicBezTo>
                  <a:cubicBezTo>
                    <a:pt x="2004" y="28"/>
                    <a:pt x="1908" y="0"/>
                    <a:pt x="17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29"/>
            <p:cNvSpPr/>
            <p:nvPr/>
          </p:nvSpPr>
          <p:spPr>
            <a:xfrm>
              <a:off x="4278375" y="3872450"/>
              <a:ext cx="63625" cy="77775"/>
            </a:xfrm>
            <a:custGeom>
              <a:rect b="b" l="l" r="r" t="t"/>
              <a:pathLst>
                <a:path extrusionOk="0" h="3111" w="2545">
                  <a:moveTo>
                    <a:pt x="1622" y="1"/>
                  </a:moveTo>
                  <a:cubicBezTo>
                    <a:pt x="1248" y="1"/>
                    <a:pt x="675" y="269"/>
                    <a:pt x="838" y="502"/>
                  </a:cubicBezTo>
                  <a:cubicBezTo>
                    <a:pt x="908" y="589"/>
                    <a:pt x="967" y="684"/>
                    <a:pt x="1017" y="782"/>
                  </a:cubicBezTo>
                  <a:lnTo>
                    <a:pt x="1017" y="782"/>
                  </a:lnTo>
                  <a:cubicBezTo>
                    <a:pt x="835" y="828"/>
                    <a:pt x="673" y="905"/>
                    <a:pt x="621" y="999"/>
                  </a:cubicBezTo>
                  <a:cubicBezTo>
                    <a:pt x="342" y="1464"/>
                    <a:pt x="1" y="2146"/>
                    <a:pt x="156" y="2705"/>
                  </a:cubicBezTo>
                  <a:cubicBezTo>
                    <a:pt x="223" y="3008"/>
                    <a:pt x="464" y="3110"/>
                    <a:pt x="731" y="3110"/>
                  </a:cubicBezTo>
                  <a:cubicBezTo>
                    <a:pt x="954" y="3110"/>
                    <a:pt x="1196" y="3038"/>
                    <a:pt x="1366" y="2953"/>
                  </a:cubicBezTo>
                  <a:cubicBezTo>
                    <a:pt x="2451" y="2457"/>
                    <a:pt x="2544" y="937"/>
                    <a:pt x="1893" y="99"/>
                  </a:cubicBezTo>
                  <a:cubicBezTo>
                    <a:pt x="1847" y="30"/>
                    <a:pt x="1745" y="1"/>
                    <a:pt x="16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29"/>
            <p:cNvSpPr/>
            <p:nvPr/>
          </p:nvSpPr>
          <p:spPr>
            <a:xfrm>
              <a:off x="4287675" y="4167850"/>
              <a:ext cx="65175" cy="79700"/>
            </a:xfrm>
            <a:custGeom>
              <a:rect b="b" l="l" r="r" t="t"/>
              <a:pathLst>
                <a:path extrusionOk="0" h="3188" w="2607">
                  <a:moveTo>
                    <a:pt x="1441" y="1215"/>
                  </a:moveTo>
                  <a:cubicBezTo>
                    <a:pt x="1414" y="1383"/>
                    <a:pt x="1379" y="1539"/>
                    <a:pt x="1304" y="1714"/>
                  </a:cubicBezTo>
                  <a:cubicBezTo>
                    <a:pt x="1284" y="1777"/>
                    <a:pt x="1261" y="1838"/>
                    <a:pt x="1234" y="1897"/>
                  </a:cubicBezTo>
                  <a:lnTo>
                    <a:pt x="1234" y="1897"/>
                  </a:lnTo>
                  <a:cubicBezTo>
                    <a:pt x="1283" y="1663"/>
                    <a:pt x="1351" y="1435"/>
                    <a:pt x="1441" y="1215"/>
                  </a:cubicBezTo>
                  <a:close/>
                  <a:moveTo>
                    <a:pt x="2001" y="1"/>
                  </a:moveTo>
                  <a:cubicBezTo>
                    <a:pt x="1965" y="1"/>
                    <a:pt x="1929" y="3"/>
                    <a:pt x="1893" y="8"/>
                  </a:cubicBezTo>
                  <a:cubicBezTo>
                    <a:pt x="1869" y="7"/>
                    <a:pt x="1845" y="6"/>
                    <a:pt x="1821" y="6"/>
                  </a:cubicBezTo>
                  <a:cubicBezTo>
                    <a:pt x="1324" y="6"/>
                    <a:pt x="890" y="310"/>
                    <a:pt x="683" y="784"/>
                  </a:cubicBezTo>
                  <a:cubicBezTo>
                    <a:pt x="664" y="856"/>
                    <a:pt x="698" y="906"/>
                    <a:pt x="765" y="937"/>
                  </a:cubicBezTo>
                  <a:lnTo>
                    <a:pt x="765" y="937"/>
                  </a:lnTo>
                  <a:cubicBezTo>
                    <a:pt x="596" y="994"/>
                    <a:pt x="453" y="1080"/>
                    <a:pt x="404" y="1187"/>
                  </a:cubicBezTo>
                  <a:cubicBezTo>
                    <a:pt x="156" y="1777"/>
                    <a:pt x="1" y="2397"/>
                    <a:pt x="1" y="3048"/>
                  </a:cubicBezTo>
                  <a:cubicBezTo>
                    <a:pt x="1" y="3157"/>
                    <a:pt x="140" y="3188"/>
                    <a:pt x="292" y="3188"/>
                  </a:cubicBezTo>
                  <a:cubicBezTo>
                    <a:pt x="443" y="3188"/>
                    <a:pt x="606" y="3157"/>
                    <a:pt x="652" y="3141"/>
                  </a:cubicBezTo>
                  <a:cubicBezTo>
                    <a:pt x="1645" y="2800"/>
                    <a:pt x="2513" y="2025"/>
                    <a:pt x="2576" y="908"/>
                  </a:cubicBezTo>
                  <a:cubicBezTo>
                    <a:pt x="2607" y="660"/>
                    <a:pt x="2576" y="412"/>
                    <a:pt x="2482" y="195"/>
                  </a:cubicBezTo>
                  <a:cubicBezTo>
                    <a:pt x="2353" y="65"/>
                    <a:pt x="2181" y="1"/>
                    <a:pt x="20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29"/>
            <p:cNvSpPr/>
            <p:nvPr/>
          </p:nvSpPr>
          <p:spPr>
            <a:xfrm>
              <a:off x="3652400" y="4192450"/>
              <a:ext cx="73850" cy="83825"/>
            </a:xfrm>
            <a:custGeom>
              <a:rect b="b" l="l" r="r" t="t"/>
              <a:pathLst>
                <a:path extrusionOk="0" h="3353" w="2954">
                  <a:moveTo>
                    <a:pt x="1620" y="1597"/>
                  </a:moveTo>
                  <a:lnTo>
                    <a:pt x="1620" y="1597"/>
                  </a:lnTo>
                  <a:cubicBezTo>
                    <a:pt x="1611" y="1650"/>
                    <a:pt x="1600" y="1702"/>
                    <a:pt x="1589" y="1754"/>
                  </a:cubicBezTo>
                  <a:cubicBezTo>
                    <a:pt x="1567" y="1889"/>
                    <a:pt x="1528" y="2007"/>
                    <a:pt x="1473" y="2132"/>
                  </a:cubicBezTo>
                  <a:lnTo>
                    <a:pt x="1473" y="2132"/>
                  </a:lnTo>
                  <a:cubicBezTo>
                    <a:pt x="1486" y="1925"/>
                    <a:pt x="1537" y="1720"/>
                    <a:pt x="1620" y="1597"/>
                  </a:cubicBezTo>
                  <a:close/>
                  <a:moveTo>
                    <a:pt x="2436" y="1"/>
                  </a:moveTo>
                  <a:cubicBezTo>
                    <a:pt x="2170" y="1"/>
                    <a:pt x="1811" y="136"/>
                    <a:pt x="1713" y="234"/>
                  </a:cubicBezTo>
                  <a:cubicBezTo>
                    <a:pt x="1589" y="389"/>
                    <a:pt x="1465" y="513"/>
                    <a:pt x="1341" y="668"/>
                  </a:cubicBezTo>
                  <a:cubicBezTo>
                    <a:pt x="1170" y="851"/>
                    <a:pt x="1234" y="962"/>
                    <a:pt x="1390" y="1013"/>
                  </a:cubicBezTo>
                  <a:lnTo>
                    <a:pt x="1390" y="1013"/>
                  </a:lnTo>
                  <a:cubicBezTo>
                    <a:pt x="1247" y="1044"/>
                    <a:pt x="1105" y="1105"/>
                    <a:pt x="1000" y="1165"/>
                  </a:cubicBezTo>
                  <a:cubicBezTo>
                    <a:pt x="235" y="1576"/>
                    <a:pt x="0" y="3353"/>
                    <a:pt x="1087" y="3353"/>
                  </a:cubicBezTo>
                  <a:cubicBezTo>
                    <a:pt x="1147" y="3353"/>
                    <a:pt x="1211" y="3347"/>
                    <a:pt x="1279" y="3336"/>
                  </a:cubicBezTo>
                  <a:cubicBezTo>
                    <a:pt x="2551" y="3119"/>
                    <a:pt x="2954" y="1258"/>
                    <a:pt x="2737" y="172"/>
                  </a:cubicBezTo>
                  <a:cubicBezTo>
                    <a:pt x="2714" y="47"/>
                    <a:pt x="2590" y="1"/>
                    <a:pt x="24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29"/>
            <p:cNvSpPr/>
            <p:nvPr/>
          </p:nvSpPr>
          <p:spPr>
            <a:xfrm>
              <a:off x="3725450" y="4337000"/>
              <a:ext cx="71150" cy="87775"/>
            </a:xfrm>
            <a:custGeom>
              <a:rect b="b" l="l" r="r" t="t"/>
              <a:pathLst>
                <a:path extrusionOk="0" h="3511" w="2846">
                  <a:moveTo>
                    <a:pt x="2581" y="1"/>
                  </a:moveTo>
                  <a:cubicBezTo>
                    <a:pt x="2286" y="1"/>
                    <a:pt x="1819" y="182"/>
                    <a:pt x="1738" y="284"/>
                  </a:cubicBezTo>
                  <a:cubicBezTo>
                    <a:pt x="1421" y="691"/>
                    <a:pt x="1170" y="1148"/>
                    <a:pt x="1022" y="1643"/>
                  </a:cubicBezTo>
                  <a:lnTo>
                    <a:pt x="1022" y="1643"/>
                  </a:lnTo>
                  <a:cubicBezTo>
                    <a:pt x="991" y="1663"/>
                    <a:pt x="960" y="1686"/>
                    <a:pt x="931" y="1711"/>
                  </a:cubicBezTo>
                  <a:lnTo>
                    <a:pt x="900" y="1680"/>
                  </a:lnTo>
                  <a:cubicBezTo>
                    <a:pt x="559" y="1959"/>
                    <a:pt x="1" y="2393"/>
                    <a:pt x="125" y="2920"/>
                  </a:cubicBezTo>
                  <a:cubicBezTo>
                    <a:pt x="253" y="3279"/>
                    <a:pt x="593" y="3511"/>
                    <a:pt x="952" y="3511"/>
                  </a:cubicBezTo>
                  <a:cubicBezTo>
                    <a:pt x="1027" y="3511"/>
                    <a:pt x="1104" y="3500"/>
                    <a:pt x="1180" y="3479"/>
                  </a:cubicBezTo>
                  <a:cubicBezTo>
                    <a:pt x="1831" y="3355"/>
                    <a:pt x="2079" y="2951"/>
                    <a:pt x="2265" y="2362"/>
                  </a:cubicBezTo>
                  <a:cubicBezTo>
                    <a:pt x="2513" y="1649"/>
                    <a:pt x="2700" y="935"/>
                    <a:pt x="2824" y="191"/>
                  </a:cubicBezTo>
                  <a:cubicBezTo>
                    <a:pt x="2845" y="51"/>
                    <a:pt x="2737" y="1"/>
                    <a:pt x="25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29"/>
            <p:cNvSpPr/>
            <p:nvPr/>
          </p:nvSpPr>
          <p:spPr>
            <a:xfrm>
              <a:off x="3960575" y="4329600"/>
              <a:ext cx="56500" cy="67600"/>
            </a:xfrm>
            <a:custGeom>
              <a:rect b="b" l="l" r="r" t="t"/>
              <a:pathLst>
                <a:path extrusionOk="0" h="2704" w="2260">
                  <a:moveTo>
                    <a:pt x="1231" y="0"/>
                  </a:moveTo>
                  <a:cubicBezTo>
                    <a:pt x="1161" y="0"/>
                    <a:pt x="1090" y="7"/>
                    <a:pt x="1018" y="21"/>
                  </a:cubicBezTo>
                  <a:cubicBezTo>
                    <a:pt x="832" y="52"/>
                    <a:pt x="429" y="177"/>
                    <a:pt x="398" y="394"/>
                  </a:cubicBezTo>
                  <a:cubicBezTo>
                    <a:pt x="387" y="481"/>
                    <a:pt x="422" y="542"/>
                    <a:pt x="480" y="582"/>
                  </a:cubicBezTo>
                  <a:lnTo>
                    <a:pt x="480" y="582"/>
                  </a:lnTo>
                  <a:cubicBezTo>
                    <a:pt x="110" y="1159"/>
                    <a:pt x="0" y="1846"/>
                    <a:pt x="150" y="2534"/>
                  </a:cubicBezTo>
                  <a:cubicBezTo>
                    <a:pt x="175" y="2659"/>
                    <a:pt x="302" y="2704"/>
                    <a:pt x="454" y="2704"/>
                  </a:cubicBezTo>
                  <a:cubicBezTo>
                    <a:pt x="678" y="2704"/>
                    <a:pt x="957" y="2608"/>
                    <a:pt x="1049" y="2534"/>
                  </a:cubicBezTo>
                  <a:cubicBezTo>
                    <a:pt x="1577" y="2162"/>
                    <a:pt x="2259" y="1665"/>
                    <a:pt x="2259" y="983"/>
                  </a:cubicBezTo>
                  <a:cubicBezTo>
                    <a:pt x="2232" y="407"/>
                    <a:pt x="1767" y="0"/>
                    <a:pt x="12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29"/>
            <p:cNvSpPr/>
            <p:nvPr/>
          </p:nvSpPr>
          <p:spPr>
            <a:xfrm>
              <a:off x="4174850" y="4333225"/>
              <a:ext cx="77200" cy="87325"/>
            </a:xfrm>
            <a:custGeom>
              <a:rect b="b" l="l" r="r" t="t"/>
              <a:pathLst>
                <a:path extrusionOk="0" h="3493" w="3088">
                  <a:moveTo>
                    <a:pt x="1720" y="1468"/>
                  </a:moveTo>
                  <a:cubicBezTo>
                    <a:pt x="1652" y="1832"/>
                    <a:pt x="1506" y="2180"/>
                    <a:pt x="1288" y="2482"/>
                  </a:cubicBezTo>
                  <a:cubicBezTo>
                    <a:pt x="1203" y="2595"/>
                    <a:pt x="1163" y="2650"/>
                    <a:pt x="1157" y="2650"/>
                  </a:cubicBezTo>
                  <a:cubicBezTo>
                    <a:pt x="1149" y="2650"/>
                    <a:pt x="1189" y="2572"/>
                    <a:pt x="1257" y="2420"/>
                  </a:cubicBezTo>
                  <a:cubicBezTo>
                    <a:pt x="1319" y="2265"/>
                    <a:pt x="1350" y="2110"/>
                    <a:pt x="1443" y="1955"/>
                  </a:cubicBezTo>
                  <a:cubicBezTo>
                    <a:pt x="1521" y="1783"/>
                    <a:pt x="1615" y="1620"/>
                    <a:pt x="1720" y="1468"/>
                  </a:cubicBezTo>
                  <a:close/>
                  <a:moveTo>
                    <a:pt x="2343" y="1"/>
                  </a:moveTo>
                  <a:cubicBezTo>
                    <a:pt x="1838" y="26"/>
                    <a:pt x="1272" y="318"/>
                    <a:pt x="1145" y="793"/>
                  </a:cubicBezTo>
                  <a:lnTo>
                    <a:pt x="1145" y="793"/>
                  </a:lnTo>
                  <a:cubicBezTo>
                    <a:pt x="598" y="1287"/>
                    <a:pt x="262" y="1932"/>
                    <a:pt x="109" y="2637"/>
                  </a:cubicBezTo>
                  <a:cubicBezTo>
                    <a:pt x="1" y="3207"/>
                    <a:pt x="438" y="3492"/>
                    <a:pt x="944" y="3492"/>
                  </a:cubicBezTo>
                  <a:cubicBezTo>
                    <a:pt x="1016" y="3492"/>
                    <a:pt x="1090" y="3486"/>
                    <a:pt x="1164" y="3475"/>
                  </a:cubicBezTo>
                  <a:cubicBezTo>
                    <a:pt x="2529" y="3195"/>
                    <a:pt x="3087" y="1458"/>
                    <a:pt x="2839" y="249"/>
                  </a:cubicBezTo>
                  <a:cubicBezTo>
                    <a:pt x="2808" y="32"/>
                    <a:pt x="2498" y="1"/>
                    <a:pt x="23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92" name="Google Shape;3392;p29"/>
          <p:cNvSpPr/>
          <p:nvPr/>
        </p:nvSpPr>
        <p:spPr>
          <a:xfrm>
            <a:off x="229375" y="903300"/>
            <a:ext cx="378570" cy="317388"/>
          </a:xfrm>
          <a:custGeom>
            <a:rect b="b" l="l" r="r" t="t"/>
            <a:pathLst>
              <a:path extrusionOk="0" h="9675" w="11540">
                <a:moveTo>
                  <a:pt x="5370" y="0"/>
                </a:moveTo>
                <a:cubicBezTo>
                  <a:pt x="4691" y="0"/>
                  <a:pt x="4009" y="111"/>
                  <a:pt x="3350" y="337"/>
                </a:cubicBezTo>
                <a:lnTo>
                  <a:pt x="3885" y="225"/>
                </a:lnTo>
                <a:lnTo>
                  <a:pt x="3885" y="225"/>
                </a:lnTo>
                <a:cubicBezTo>
                  <a:pt x="2335" y="639"/>
                  <a:pt x="949" y="1659"/>
                  <a:pt x="404" y="3160"/>
                </a:cubicBezTo>
                <a:cubicBezTo>
                  <a:pt x="0" y="4308"/>
                  <a:pt x="93" y="5610"/>
                  <a:pt x="683" y="6696"/>
                </a:cubicBezTo>
                <a:cubicBezTo>
                  <a:pt x="1303" y="7782"/>
                  <a:pt x="2234" y="8650"/>
                  <a:pt x="3350" y="9147"/>
                </a:cubicBezTo>
                <a:cubicBezTo>
                  <a:pt x="4136" y="9496"/>
                  <a:pt x="4993" y="9675"/>
                  <a:pt x="5843" y="9675"/>
                </a:cubicBezTo>
                <a:cubicBezTo>
                  <a:pt x="7106" y="9675"/>
                  <a:pt x="8354" y="9280"/>
                  <a:pt x="9337" y="8464"/>
                </a:cubicBezTo>
                <a:cubicBezTo>
                  <a:pt x="10950" y="7130"/>
                  <a:pt x="11540" y="4587"/>
                  <a:pt x="10516" y="2788"/>
                </a:cubicBezTo>
                <a:cubicBezTo>
                  <a:pt x="10175" y="2198"/>
                  <a:pt x="9740" y="1702"/>
                  <a:pt x="9213" y="1299"/>
                </a:cubicBezTo>
                <a:cubicBezTo>
                  <a:pt x="8094" y="449"/>
                  <a:pt x="6738" y="0"/>
                  <a:pt x="5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29"/>
          <p:cNvSpPr/>
          <p:nvPr/>
        </p:nvSpPr>
        <p:spPr>
          <a:xfrm>
            <a:off x="7687450" y="4704625"/>
            <a:ext cx="378570" cy="317388"/>
          </a:xfrm>
          <a:custGeom>
            <a:rect b="b" l="l" r="r" t="t"/>
            <a:pathLst>
              <a:path extrusionOk="0" h="9675" w="11540">
                <a:moveTo>
                  <a:pt x="5370" y="0"/>
                </a:moveTo>
                <a:cubicBezTo>
                  <a:pt x="4691" y="0"/>
                  <a:pt x="4009" y="111"/>
                  <a:pt x="3350" y="337"/>
                </a:cubicBezTo>
                <a:lnTo>
                  <a:pt x="3885" y="225"/>
                </a:lnTo>
                <a:lnTo>
                  <a:pt x="3885" y="225"/>
                </a:lnTo>
                <a:cubicBezTo>
                  <a:pt x="2335" y="639"/>
                  <a:pt x="949" y="1659"/>
                  <a:pt x="404" y="3160"/>
                </a:cubicBezTo>
                <a:cubicBezTo>
                  <a:pt x="0" y="4308"/>
                  <a:pt x="93" y="5610"/>
                  <a:pt x="683" y="6696"/>
                </a:cubicBezTo>
                <a:cubicBezTo>
                  <a:pt x="1303" y="7782"/>
                  <a:pt x="2234" y="8650"/>
                  <a:pt x="3350" y="9147"/>
                </a:cubicBezTo>
                <a:cubicBezTo>
                  <a:pt x="4136" y="9496"/>
                  <a:pt x="4993" y="9675"/>
                  <a:pt x="5843" y="9675"/>
                </a:cubicBezTo>
                <a:cubicBezTo>
                  <a:pt x="7106" y="9675"/>
                  <a:pt x="8354" y="9280"/>
                  <a:pt x="9337" y="8464"/>
                </a:cubicBezTo>
                <a:cubicBezTo>
                  <a:pt x="10950" y="7130"/>
                  <a:pt x="11540" y="4587"/>
                  <a:pt x="10516" y="2788"/>
                </a:cubicBezTo>
                <a:cubicBezTo>
                  <a:pt x="10175" y="2198"/>
                  <a:pt x="9740" y="1702"/>
                  <a:pt x="9213" y="1299"/>
                </a:cubicBezTo>
                <a:cubicBezTo>
                  <a:pt x="8094" y="449"/>
                  <a:pt x="6738" y="0"/>
                  <a:pt x="5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94" name="Google Shape;3394;p29"/>
          <p:cNvGrpSpPr/>
          <p:nvPr/>
        </p:nvGrpSpPr>
        <p:grpSpPr>
          <a:xfrm flipH="1" rot="9809556">
            <a:off x="7943661" y="-185273"/>
            <a:ext cx="1481184" cy="2494530"/>
            <a:chOff x="3026750" y="1552825"/>
            <a:chExt cx="1108700" cy="1867600"/>
          </a:xfrm>
        </p:grpSpPr>
        <p:sp>
          <p:nvSpPr>
            <p:cNvPr id="3395" name="Google Shape;3395;p29"/>
            <p:cNvSpPr/>
            <p:nvPr/>
          </p:nvSpPr>
          <p:spPr>
            <a:xfrm>
              <a:off x="3517625" y="1552825"/>
              <a:ext cx="235775" cy="558625"/>
            </a:xfrm>
            <a:custGeom>
              <a:rect b="b" l="l" r="r" t="t"/>
              <a:pathLst>
                <a:path extrusionOk="0" h="22345" w="9431">
                  <a:moveTo>
                    <a:pt x="5310" y="1463"/>
                  </a:moveTo>
                  <a:cubicBezTo>
                    <a:pt x="5816" y="2596"/>
                    <a:pt x="6477" y="3510"/>
                    <a:pt x="7197" y="4604"/>
                  </a:cubicBezTo>
                  <a:cubicBezTo>
                    <a:pt x="8283" y="6279"/>
                    <a:pt x="8190" y="8233"/>
                    <a:pt x="8159" y="10156"/>
                  </a:cubicBezTo>
                  <a:cubicBezTo>
                    <a:pt x="8058" y="13394"/>
                    <a:pt x="7585" y="16612"/>
                    <a:pt x="6758" y="19742"/>
                  </a:cubicBezTo>
                  <a:lnTo>
                    <a:pt x="6758" y="19742"/>
                  </a:lnTo>
                  <a:cubicBezTo>
                    <a:pt x="4215" y="14312"/>
                    <a:pt x="1810" y="6507"/>
                    <a:pt x="5310" y="1463"/>
                  </a:cubicBezTo>
                  <a:close/>
                  <a:moveTo>
                    <a:pt x="5701" y="0"/>
                  </a:moveTo>
                  <a:cubicBezTo>
                    <a:pt x="5466" y="0"/>
                    <a:pt x="5197" y="121"/>
                    <a:pt x="5057" y="261"/>
                  </a:cubicBezTo>
                  <a:cubicBezTo>
                    <a:pt x="0" y="5883"/>
                    <a:pt x="3244" y="15384"/>
                    <a:pt x="6282" y="21407"/>
                  </a:cubicBezTo>
                  <a:lnTo>
                    <a:pt x="6282" y="21407"/>
                  </a:lnTo>
                  <a:cubicBezTo>
                    <a:pt x="6236" y="21555"/>
                    <a:pt x="6190" y="21703"/>
                    <a:pt x="6143" y="21850"/>
                  </a:cubicBezTo>
                  <a:cubicBezTo>
                    <a:pt x="6045" y="22174"/>
                    <a:pt x="6303" y="22320"/>
                    <a:pt x="6593" y="22320"/>
                  </a:cubicBezTo>
                  <a:cubicBezTo>
                    <a:pt x="6663" y="22320"/>
                    <a:pt x="6735" y="22312"/>
                    <a:pt x="6805" y="22295"/>
                  </a:cubicBezTo>
                  <a:lnTo>
                    <a:pt x="6805" y="22295"/>
                  </a:lnTo>
                  <a:cubicBezTo>
                    <a:pt x="6870" y="22329"/>
                    <a:pt x="6950" y="22344"/>
                    <a:pt x="7034" y="22344"/>
                  </a:cubicBezTo>
                  <a:cubicBezTo>
                    <a:pt x="7411" y="22344"/>
                    <a:pt x="7890" y="22035"/>
                    <a:pt x="7694" y="21664"/>
                  </a:cubicBezTo>
                  <a:lnTo>
                    <a:pt x="7694" y="21633"/>
                  </a:lnTo>
                  <a:cubicBezTo>
                    <a:pt x="7619" y="21491"/>
                    <a:pt x="7545" y="21347"/>
                    <a:pt x="7470" y="21200"/>
                  </a:cubicBezTo>
                  <a:lnTo>
                    <a:pt x="7470" y="21200"/>
                  </a:lnTo>
                  <a:cubicBezTo>
                    <a:pt x="8558" y="17592"/>
                    <a:pt x="9160" y="13854"/>
                    <a:pt x="9276" y="10063"/>
                  </a:cubicBezTo>
                  <a:cubicBezTo>
                    <a:pt x="9338" y="8512"/>
                    <a:pt x="9431" y="6744"/>
                    <a:pt x="8841" y="5255"/>
                  </a:cubicBezTo>
                  <a:cubicBezTo>
                    <a:pt x="8159" y="3456"/>
                    <a:pt x="6701" y="2153"/>
                    <a:pt x="6112" y="261"/>
                  </a:cubicBezTo>
                  <a:cubicBezTo>
                    <a:pt x="6044" y="72"/>
                    <a:pt x="5882" y="0"/>
                    <a:pt x="57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29"/>
            <p:cNvSpPr/>
            <p:nvPr/>
          </p:nvSpPr>
          <p:spPr>
            <a:xfrm>
              <a:off x="3666525" y="1821075"/>
              <a:ext cx="411675" cy="323500"/>
            </a:xfrm>
            <a:custGeom>
              <a:rect b="b" l="l" r="r" t="t"/>
              <a:pathLst>
                <a:path extrusionOk="0" h="12940" w="16467">
                  <a:moveTo>
                    <a:pt x="15040" y="1041"/>
                  </a:moveTo>
                  <a:lnTo>
                    <a:pt x="15040" y="1041"/>
                  </a:lnTo>
                  <a:cubicBezTo>
                    <a:pt x="12704" y="6579"/>
                    <a:pt x="7732" y="10769"/>
                    <a:pt x="1765" y="11814"/>
                  </a:cubicBezTo>
                  <a:lnTo>
                    <a:pt x="1765" y="11814"/>
                  </a:lnTo>
                  <a:cubicBezTo>
                    <a:pt x="1538" y="8000"/>
                    <a:pt x="5542" y="4523"/>
                    <a:pt x="8779" y="3210"/>
                  </a:cubicBezTo>
                  <a:cubicBezTo>
                    <a:pt x="10861" y="2333"/>
                    <a:pt x="13084" y="2063"/>
                    <a:pt x="15040" y="1041"/>
                  </a:cubicBezTo>
                  <a:close/>
                  <a:moveTo>
                    <a:pt x="16295" y="1"/>
                  </a:moveTo>
                  <a:cubicBezTo>
                    <a:pt x="16016" y="1"/>
                    <a:pt x="15444" y="197"/>
                    <a:pt x="15355" y="264"/>
                  </a:cubicBezTo>
                  <a:cubicBezTo>
                    <a:pt x="13618" y="1659"/>
                    <a:pt x="11447" y="1908"/>
                    <a:pt x="9399" y="2590"/>
                  </a:cubicBezTo>
                  <a:cubicBezTo>
                    <a:pt x="7972" y="3024"/>
                    <a:pt x="6670" y="3738"/>
                    <a:pt x="5491" y="4606"/>
                  </a:cubicBezTo>
                  <a:cubicBezTo>
                    <a:pt x="2854" y="6591"/>
                    <a:pt x="0" y="9259"/>
                    <a:pt x="745" y="12857"/>
                  </a:cubicBezTo>
                  <a:cubicBezTo>
                    <a:pt x="753" y="12915"/>
                    <a:pt x="839" y="12940"/>
                    <a:pt x="959" y="12940"/>
                  </a:cubicBezTo>
                  <a:cubicBezTo>
                    <a:pt x="1290" y="12940"/>
                    <a:pt x="1884" y="12752"/>
                    <a:pt x="1862" y="12547"/>
                  </a:cubicBezTo>
                  <a:cubicBezTo>
                    <a:pt x="1838" y="12432"/>
                    <a:pt x="1819" y="12317"/>
                    <a:pt x="1803" y="12202"/>
                  </a:cubicBezTo>
                  <a:lnTo>
                    <a:pt x="1803" y="12202"/>
                  </a:lnTo>
                  <a:cubicBezTo>
                    <a:pt x="8417" y="10962"/>
                    <a:pt x="14057" y="6474"/>
                    <a:pt x="16441" y="108"/>
                  </a:cubicBezTo>
                  <a:cubicBezTo>
                    <a:pt x="16467" y="30"/>
                    <a:pt x="16403" y="1"/>
                    <a:pt x="1629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29"/>
            <p:cNvSpPr/>
            <p:nvPr/>
          </p:nvSpPr>
          <p:spPr>
            <a:xfrm>
              <a:off x="3382700" y="1934550"/>
              <a:ext cx="340975" cy="237375"/>
            </a:xfrm>
            <a:custGeom>
              <a:rect b="b" l="l" r="r" t="t"/>
              <a:pathLst>
                <a:path extrusionOk="0" h="9495" w="13639">
                  <a:moveTo>
                    <a:pt x="2456" y="642"/>
                  </a:moveTo>
                  <a:cubicBezTo>
                    <a:pt x="6549" y="642"/>
                    <a:pt x="10686" y="4748"/>
                    <a:pt x="12256" y="8297"/>
                  </a:cubicBezTo>
                  <a:lnTo>
                    <a:pt x="12256" y="8297"/>
                  </a:lnTo>
                  <a:cubicBezTo>
                    <a:pt x="11701" y="8764"/>
                    <a:pt x="11154" y="8960"/>
                    <a:pt x="10625" y="8960"/>
                  </a:cubicBezTo>
                  <a:cubicBezTo>
                    <a:pt x="8371" y="8960"/>
                    <a:pt x="6435" y="5395"/>
                    <a:pt x="5522" y="3914"/>
                  </a:cubicBezTo>
                  <a:cubicBezTo>
                    <a:pt x="4679" y="2525"/>
                    <a:pt x="3697" y="1334"/>
                    <a:pt x="2322" y="643"/>
                  </a:cubicBezTo>
                  <a:lnTo>
                    <a:pt x="2322" y="643"/>
                  </a:lnTo>
                  <a:cubicBezTo>
                    <a:pt x="2367" y="642"/>
                    <a:pt x="2411" y="642"/>
                    <a:pt x="2456" y="642"/>
                  </a:cubicBezTo>
                  <a:close/>
                  <a:moveTo>
                    <a:pt x="2712" y="1"/>
                  </a:moveTo>
                  <a:cubicBezTo>
                    <a:pt x="2068" y="1"/>
                    <a:pt x="1420" y="81"/>
                    <a:pt x="776" y="253"/>
                  </a:cubicBezTo>
                  <a:cubicBezTo>
                    <a:pt x="497" y="315"/>
                    <a:pt x="0" y="750"/>
                    <a:pt x="528" y="874"/>
                  </a:cubicBezTo>
                  <a:cubicBezTo>
                    <a:pt x="4405" y="1897"/>
                    <a:pt x="4715" y="6581"/>
                    <a:pt x="7755" y="8629"/>
                  </a:cubicBezTo>
                  <a:cubicBezTo>
                    <a:pt x="8573" y="9194"/>
                    <a:pt x="9526" y="9495"/>
                    <a:pt x="10468" y="9495"/>
                  </a:cubicBezTo>
                  <a:cubicBezTo>
                    <a:pt x="11247" y="9495"/>
                    <a:pt x="12019" y="9288"/>
                    <a:pt x="12700" y="8854"/>
                  </a:cubicBezTo>
                  <a:lnTo>
                    <a:pt x="12700" y="8854"/>
                  </a:lnTo>
                  <a:cubicBezTo>
                    <a:pt x="12737" y="8860"/>
                    <a:pt x="12776" y="8863"/>
                    <a:pt x="12816" y="8863"/>
                  </a:cubicBezTo>
                  <a:cubicBezTo>
                    <a:pt x="13184" y="8863"/>
                    <a:pt x="13639" y="8629"/>
                    <a:pt x="13556" y="8380"/>
                  </a:cubicBezTo>
                  <a:lnTo>
                    <a:pt x="13556" y="8380"/>
                  </a:lnTo>
                  <a:lnTo>
                    <a:pt x="13556" y="8411"/>
                  </a:lnTo>
                  <a:cubicBezTo>
                    <a:pt x="11892" y="4266"/>
                    <a:pt x="7399" y="1"/>
                    <a:pt x="271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29"/>
            <p:cNvSpPr/>
            <p:nvPr/>
          </p:nvSpPr>
          <p:spPr>
            <a:xfrm>
              <a:off x="3696300" y="2037575"/>
              <a:ext cx="439150" cy="352000"/>
            </a:xfrm>
            <a:custGeom>
              <a:rect b="b" l="l" r="r" t="t"/>
              <a:pathLst>
                <a:path extrusionOk="0" h="14080" w="17566">
                  <a:moveTo>
                    <a:pt x="16282" y="721"/>
                  </a:moveTo>
                  <a:cubicBezTo>
                    <a:pt x="15226" y="3804"/>
                    <a:pt x="14037" y="6880"/>
                    <a:pt x="11434" y="8974"/>
                  </a:cubicBezTo>
                  <a:cubicBezTo>
                    <a:pt x="8656" y="11208"/>
                    <a:pt x="5163" y="12543"/>
                    <a:pt x="1665" y="13125"/>
                  </a:cubicBezTo>
                  <a:lnTo>
                    <a:pt x="1665" y="13125"/>
                  </a:lnTo>
                  <a:cubicBezTo>
                    <a:pt x="2282" y="9956"/>
                    <a:pt x="4540" y="7608"/>
                    <a:pt x="6936" y="5562"/>
                  </a:cubicBezTo>
                  <a:cubicBezTo>
                    <a:pt x="9812" y="3093"/>
                    <a:pt x="12715" y="1658"/>
                    <a:pt x="16282" y="721"/>
                  </a:cubicBezTo>
                  <a:close/>
                  <a:moveTo>
                    <a:pt x="17223" y="1"/>
                  </a:moveTo>
                  <a:cubicBezTo>
                    <a:pt x="17082" y="1"/>
                    <a:pt x="16935" y="27"/>
                    <a:pt x="16894" y="41"/>
                  </a:cubicBezTo>
                  <a:cubicBezTo>
                    <a:pt x="12861" y="971"/>
                    <a:pt x="9666" y="2367"/>
                    <a:pt x="6502" y="5035"/>
                  </a:cubicBezTo>
                  <a:cubicBezTo>
                    <a:pt x="3847" y="7247"/>
                    <a:pt x="1192" y="9825"/>
                    <a:pt x="538" y="13327"/>
                  </a:cubicBezTo>
                  <a:lnTo>
                    <a:pt x="538" y="13327"/>
                  </a:lnTo>
                  <a:cubicBezTo>
                    <a:pt x="188" y="13483"/>
                    <a:pt x="0" y="13823"/>
                    <a:pt x="458" y="13823"/>
                  </a:cubicBezTo>
                  <a:cubicBezTo>
                    <a:pt x="459" y="13823"/>
                    <a:pt x="459" y="13823"/>
                    <a:pt x="460" y="13823"/>
                  </a:cubicBezTo>
                  <a:lnTo>
                    <a:pt x="460" y="13823"/>
                  </a:lnTo>
                  <a:cubicBezTo>
                    <a:pt x="458" y="13841"/>
                    <a:pt x="456" y="13858"/>
                    <a:pt x="453" y="13875"/>
                  </a:cubicBezTo>
                  <a:cubicBezTo>
                    <a:pt x="429" y="14020"/>
                    <a:pt x="582" y="14080"/>
                    <a:pt x="782" y="14080"/>
                  </a:cubicBezTo>
                  <a:cubicBezTo>
                    <a:pt x="1099" y="14080"/>
                    <a:pt x="1532" y="13929"/>
                    <a:pt x="1570" y="13720"/>
                  </a:cubicBezTo>
                  <a:cubicBezTo>
                    <a:pt x="1572" y="13706"/>
                    <a:pt x="1574" y="13692"/>
                    <a:pt x="1576" y="13677"/>
                  </a:cubicBezTo>
                  <a:lnTo>
                    <a:pt x="1576" y="13677"/>
                  </a:lnTo>
                  <a:cubicBezTo>
                    <a:pt x="5099" y="13110"/>
                    <a:pt x="8447" y="11771"/>
                    <a:pt x="11403" y="9781"/>
                  </a:cubicBezTo>
                  <a:cubicBezTo>
                    <a:pt x="14784" y="7454"/>
                    <a:pt x="16242" y="3980"/>
                    <a:pt x="17514" y="196"/>
                  </a:cubicBezTo>
                  <a:cubicBezTo>
                    <a:pt x="17566" y="41"/>
                    <a:pt x="17398" y="1"/>
                    <a:pt x="172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29"/>
            <p:cNvSpPr/>
            <p:nvPr/>
          </p:nvSpPr>
          <p:spPr>
            <a:xfrm>
              <a:off x="3363300" y="2187475"/>
              <a:ext cx="369775" cy="331275"/>
            </a:xfrm>
            <a:custGeom>
              <a:rect b="b" l="l" r="r" t="t"/>
              <a:pathLst>
                <a:path extrusionOk="0" h="13251" w="14791">
                  <a:moveTo>
                    <a:pt x="1444" y="822"/>
                  </a:moveTo>
                  <a:lnTo>
                    <a:pt x="1444" y="822"/>
                  </a:lnTo>
                  <a:cubicBezTo>
                    <a:pt x="4081" y="1724"/>
                    <a:pt x="5898" y="5356"/>
                    <a:pt x="7446" y="7290"/>
                  </a:cubicBezTo>
                  <a:cubicBezTo>
                    <a:pt x="8283" y="8314"/>
                    <a:pt x="9524" y="8934"/>
                    <a:pt x="10485" y="9834"/>
                  </a:cubicBezTo>
                  <a:cubicBezTo>
                    <a:pt x="11296" y="10577"/>
                    <a:pt x="12058" y="11370"/>
                    <a:pt x="12771" y="12199"/>
                  </a:cubicBezTo>
                  <a:lnTo>
                    <a:pt x="12771" y="12199"/>
                  </a:lnTo>
                  <a:cubicBezTo>
                    <a:pt x="9753" y="11622"/>
                    <a:pt x="6952" y="10621"/>
                    <a:pt x="5367" y="7662"/>
                  </a:cubicBezTo>
                  <a:cubicBezTo>
                    <a:pt x="4654" y="6359"/>
                    <a:pt x="4220" y="4901"/>
                    <a:pt x="3444" y="3599"/>
                  </a:cubicBezTo>
                  <a:cubicBezTo>
                    <a:pt x="2903" y="2620"/>
                    <a:pt x="1935" y="1813"/>
                    <a:pt x="1444" y="822"/>
                  </a:cubicBezTo>
                  <a:close/>
                  <a:moveTo>
                    <a:pt x="838" y="0"/>
                  </a:moveTo>
                  <a:cubicBezTo>
                    <a:pt x="652" y="0"/>
                    <a:pt x="1" y="156"/>
                    <a:pt x="63" y="466"/>
                  </a:cubicBezTo>
                  <a:cubicBezTo>
                    <a:pt x="435" y="2017"/>
                    <a:pt x="2017" y="3195"/>
                    <a:pt x="2731" y="4622"/>
                  </a:cubicBezTo>
                  <a:cubicBezTo>
                    <a:pt x="3444" y="6080"/>
                    <a:pt x="3940" y="7662"/>
                    <a:pt x="4871" y="8996"/>
                  </a:cubicBezTo>
                  <a:cubicBezTo>
                    <a:pt x="6811" y="11845"/>
                    <a:pt x="10261" y="12562"/>
                    <a:pt x="13457" y="13027"/>
                  </a:cubicBezTo>
                  <a:lnTo>
                    <a:pt x="13457" y="13027"/>
                  </a:lnTo>
                  <a:cubicBezTo>
                    <a:pt x="13490" y="13069"/>
                    <a:pt x="13523" y="13111"/>
                    <a:pt x="13556" y="13153"/>
                  </a:cubicBezTo>
                  <a:cubicBezTo>
                    <a:pt x="13617" y="13221"/>
                    <a:pt x="13727" y="13250"/>
                    <a:pt x="13854" y="13250"/>
                  </a:cubicBezTo>
                  <a:cubicBezTo>
                    <a:pt x="14243" y="13250"/>
                    <a:pt x="14790" y="12976"/>
                    <a:pt x="14580" y="12718"/>
                  </a:cubicBezTo>
                  <a:cubicBezTo>
                    <a:pt x="14567" y="12703"/>
                    <a:pt x="14554" y="12688"/>
                    <a:pt x="14541" y="12672"/>
                  </a:cubicBezTo>
                  <a:lnTo>
                    <a:pt x="14541" y="12672"/>
                  </a:lnTo>
                  <a:cubicBezTo>
                    <a:pt x="14599" y="12581"/>
                    <a:pt x="14566" y="12502"/>
                    <a:pt x="14369" y="12471"/>
                  </a:cubicBezTo>
                  <a:lnTo>
                    <a:pt x="14369" y="12471"/>
                  </a:lnTo>
                  <a:cubicBezTo>
                    <a:pt x="12137" y="9898"/>
                    <a:pt x="9338" y="7978"/>
                    <a:pt x="7383" y="5212"/>
                  </a:cubicBezTo>
                  <a:cubicBezTo>
                    <a:pt x="5926" y="3071"/>
                    <a:pt x="3661" y="156"/>
                    <a:pt x="8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29"/>
            <p:cNvSpPr/>
            <p:nvPr/>
          </p:nvSpPr>
          <p:spPr>
            <a:xfrm>
              <a:off x="3636250" y="2375375"/>
              <a:ext cx="441475" cy="350150"/>
            </a:xfrm>
            <a:custGeom>
              <a:rect b="b" l="l" r="r" t="t"/>
              <a:pathLst>
                <a:path extrusionOk="0" h="14006" w="17659">
                  <a:moveTo>
                    <a:pt x="15262" y="1321"/>
                  </a:moveTo>
                  <a:cubicBezTo>
                    <a:pt x="13611" y="3164"/>
                    <a:pt x="12658" y="5579"/>
                    <a:pt x="10734" y="7250"/>
                  </a:cubicBezTo>
                  <a:cubicBezTo>
                    <a:pt x="8206" y="9405"/>
                    <a:pt x="5289" y="11059"/>
                    <a:pt x="2141" y="12132"/>
                  </a:cubicBezTo>
                  <a:lnTo>
                    <a:pt x="2141" y="12132"/>
                  </a:lnTo>
                  <a:cubicBezTo>
                    <a:pt x="3533" y="9460"/>
                    <a:pt x="5626" y="7733"/>
                    <a:pt x="8098" y="5761"/>
                  </a:cubicBezTo>
                  <a:cubicBezTo>
                    <a:pt x="9401" y="4706"/>
                    <a:pt x="10455" y="3465"/>
                    <a:pt x="11975" y="2659"/>
                  </a:cubicBezTo>
                  <a:cubicBezTo>
                    <a:pt x="13032" y="2140"/>
                    <a:pt x="14131" y="1691"/>
                    <a:pt x="15262" y="1321"/>
                  </a:cubicBezTo>
                  <a:close/>
                  <a:moveTo>
                    <a:pt x="16910" y="0"/>
                  </a:moveTo>
                  <a:cubicBezTo>
                    <a:pt x="16857" y="0"/>
                    <a:pt x="16804" y="7"/>
                    <a:pt x="16752" y="22"/>
                  </a:cubicBezTo>
                  <a:cubicBezTo>
                    <a:pt x="14922" y="487"/>
                    <a:pt x="13154" y="1139"/>
                    <a:pt x="11448" y="1976"/>
                  </a:cubicBezTo>
                  <a:cubicBezTo>
                    <a:pt x="9835" y="2814"/>
                    <a:pt x="8749" y="4117"/>
                    <a:pt x="7353" y="5233"/>
                  </a:cubicBezTo>
                  <a:cubicBezTo>
                    <a:pt x="4562" y="7460"/>
                    <a:pt x="2258" y="9354"/>
                    <a:pt x="813" y="12545"/>
                  </a:cubicBezTo>
                  <a:lnTo>
                    <a:pt x="813" y="12545"/>
                  </a:lnTo>
                  <a:cubicBezTo>
                    <a:pt x="729" y="12569"/>
                    <a:pt x="645" y="12593"/>
                    <a:pt x="560" y="12616"/>
                  </a:cubicBezTo>
                  <a:cubicBezTo>
                    <a:pt x="0" y="12769"/>
                    <a:pt x="46" y="13318"/>
                    <a:pt x="457" y="13407"/>
                  </a:cubicBezTo>
                  <a:lnTo>
                    <a:pt x="457" y="13407"/>
                  </a:lnTo>
                  <a:cubicBezTo>
                    <a:pt x="439" y="13454"/>
                    <a:pt x="422" y="13500"/>
                    <a:pt x="405" y="13546"/>
                  </a:cubicBezTo>
                  <a:cubicBezTo>
                    <a:pt x="274" y="13859"/>
                    <a:pt x="534" y="14005"/>
                    <a:pt x="830" y="14005"/>
                  </a:cubicBezTo>
                  <a:cubicBezTo>
                    <a:pt x="1094" y="14005"/>
                    <a:pt x="1387" y="13889"/>
                    <a:pt x="1460" y="13671"/>
                  </a:cubicBezTo>
                  <a:cubicBezTo>
                    <a:pt x="1528" y="13486"/>
                    <a:pt x="1599" y="13306"/>
                    <a:pt x="1673" y="13129"/>
                  </a:cubicBezTo>
                  <a:lnTo>
                    <a:pt x="1673" y="13129"/>
                  </a:lnTo>
                  <a:cubicBezTo>
                    <a:pt x="4843" y="12144"/>
                    <a:pt x="7820" y="10597"/>
                    <a:pt x="10486" y="8583"/>
                  </a:cubicBezTo>
                  <a:cubicBezTo>
                    <a:pt x="11758" y="7653"/>
                    <a:pt x="12875" y="6505"/>
                    <a:pt x="13805" y="5233"/>
                  </a:cubicBezTo>
                  <a:cubicBezTo>
                    <a:pt x="14891" y="3620"/>
                    <a:pt x="15666" y="1852"/>
                    <a:pt x="17248" y="673"/>
                  </a:cubicBezTo>
                  <a:cubicBezTo>
                    <a:pt x="17658" y="373"/>
                    <a:pt x="17298" y="0"/>
                    <a:pt x="169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29"/>
            <p:cNvSpPr/>
            <p:nvPr/>
          </p:nvSpPr>
          <p:spPr>
            <a:xfrm>
              <a:off x="3266925" y="2664000"/>
              <a:ext cx="420475" cy="134025"/>
            </a:xfrm>
            <a:custGeom>
              <a:rect b="b" l="l" r="r" t="t"/>
              <a:pathLst>
                <a:path extrusionOk="0" h="5361" w="16819">
                  <a:moveTo>
                    <a:pt x="5575" y="864"/>
                  </a:moveTo>
                  <a:cubicBezTo>
                    <a:pt x="6716" y="864"/>
                    <a:pt x="7829" y="1317"/>
                    <a:pt x="8912" y="1784"/>
                  </a:cubicBezTo>
                  <a:cubicBezTo>
                    <a:pt x="10546" y="2442"/>
                    <a:pt x="11816" y="2577"/>
                    <a:pt x="13260" y="2577"/>
                  </a:cubicBezTo>
                  <a:cubicBezTo>
                    <a:pt x="13681" y="2577"/>
                    <a:pt x="14116" y="2566"/>
                    <a:pt x="14579" y="2552"/>
                  </a:cubicBezTo>
                  <a:lnTo>
                    <a:pt x="14579" y="2552"/>
                  </a:lnTo>
                  <a:cubicBezTo>
                    <a:pt x="13415" y="3879"/>
                    <a:pt x="11916" y="4239"/>
                    <a:pt x="10268" y="4239"/>
                  </a:cubicBezTo>
                  <a:cubicBezTo>
                    <a:pt x="8317" y="4239"/>
                    <a:pt x="6157" y="3735"/>
                    <a:pt x="4094" y="3735"/>
                  </a:cubicBezTo>
                  <a:cubicBezTo>
                    <a:pt x="3154" y="3735"/>
                    <a:pt x="2234" y="3840"/>
                    <a:pt x="1363" y="4144"/>
                  </a:cubicBezTo>
                  <a:lnTo>
                    <a:pt x="1363" y="4144"/>
                  </a:lnTo>
                  <a:cubicBezTo>
                    <a:pt x="1778" y="2852"/>
                    <a:pt x="2725" y="1770"/>
                    <a:pt x="3980" y="1195"/>
                  </a:cubicBezTo>
                  <a:cubicBezTo>
                    <a:pt x="4518" y="960"/>
                    <a:pt x="5049" y="864"/>
                    <a:pt x="5575" y="864"/>
                  </a:cubicBezTo>
                  <a:close/>
                  <a:moveTo>
                    <a:pt x="5845" y="1"/>
                  </a:moveTo>
                  <a:cubicBezTo>
                    <a:pt x="5619" y="1"/>
                    <a:pt x="5391" y="16"/>
                    <a:pt x="5159" y="47"/>
                  </a:cubicBezTo>
                  <a:cubicBezTo>
                    <a:pt x="2584" y="419"/>
                    <a:pt x="506" y="2405"/>
                    <a:pt x="40" y="4979"/>
                  </a:cubicBezTo>
                  <a:cubicBezTo>
                    <a:pt x="0" y="5262"/>
                    <a:pt x="263" y="5361"/>
                    <a:pt x="519" y="5361"/>
                  </a:cubicBezTo>
                  <a:cubicBezTo>
                    <a:pt x="656" y="5361"/>
                    <a:pt x="792" y="5333"/>
                    <a:pt x="878" y="5289"/>
                  </a:cubicBezTo>
                  <a:cubicBezTo>
                    <a:pt x="1922" y="4681"/>
                    <a:pt x="3019" y="4484"/>
                    <a:pt x="4143" y="4484"/>
                  </a:cubicBezTo>
                  <a:cubicBezTo>
                    <a:pt x="6225" y="4484"/>
                    <a:pt x="8401" y="5162"/>
                    <a:pt x="10503" y="5162"/>
                  </a:cubicBezTo>
                  <a:cubicBezTo>
                    <a:pt x="10739" y="5162"/>
                    <a:pt x="10974" y="5153"/>
                    <a:pt x="11207" y="5134"/>
                  </a:cubicBezTo>
                  <a:cubicBezTo>
                    <a:pt x="13844" y="4917"/>
                    <a:pt x="15581" y="3459"/>
                    <a:pt x="16667" y="1133"/>
                  </a:cubicBezTo>
                  <a:cubicBezTo>
                    <a:pt x="16819" y="812"/>
                    <a:pt x="16548" y="657"/>
                    <a:pt x="16235" y="657"/>
                  </a:cubicBezTo>
                  <a:cubicBezTo>
                    <a:pt x="15972" y="657"/>
                    <a:pt x="15680" y="766"/>
                    <a:pt x="15581" y="978"/>
                  </a:cubicBezTo>
                  <a:cubicBezTo>
                    <a:pt x="15459" y="1239"/>
                    <a:pt x="15330" y="1481"/>
                    <a:pt x="15196" y="1704"/>
                  </a:cubicBezTo>
                  <a:lnTo>
                    <a:pt x="15196" y="1704"/>
                  </a:lnTo>
                  <a:cubicBezTo>
                    <a:pt x="14478" y="1741"/>
                    <a:pt x="13781" y="1828"/>
                    <a:pt x="13082" y="1828"/>
                  </a:cubicBezTo>
                  <a:cubicBezTo>
                    <a:pt x="12748" y="1828"/>
                    <a:pt x="12413" y="1808"/>
                    <a:pt x="12076" y="1753"/>
                  </a:cubicBezTo>
                  <a:cubicBezTo>
                    <a:pt x="10990" y="1567"/>
                    <a:pt x="9967" y="1226"/>
                    <a:pt x="9005" y="761"/>
                  </a:cubicBezTo>
                  <a:cubicBezTo>
                    <a:pt x="7975" y="349"/>
                    <a:pt x="6946" y="1"/>
                    <a:pt x="58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29"/>
            <p:cNvSpPr/>
            <p:nvPr/>
          </p:nvSpPr>
          <p:spPr>
            <a:xfrm>
              <a:off x="3501350" y="2560000"/>
              <a:ext cx="177875" cy="161425"/>
            </a:xfrm>
            <a:custGeom>
              <a:rect b="b" l="l" r="r" t="t"/>
              <a:pathLst>
                <a:path extrusionOk="0" h="6457" w="7115">
                  <a:moveTo>
                    <a:pt x="1384" y="727"/>
                  </a:moveTo>
                  <a:lnTo>
                    <a:pt x="1384" y="727"/>
                  </a:lnTo>
                  <a:cubicBezTo>
                    <a:pt x="2153" y="1115"/>
                    <a:pt x="3566" y="2717"/>
                    <a:pt x="3847" y="2997"/>
                  </a:cubicBezTo>
                  <a:cubicBezTo>
                    <a:pt x="4381" y="3630"/>
                    <a:pt x="4852" y="4301"/>
                    <a:pt x="5260" y="5010"/>
                  </a:cubicBezTo>
                  <a:lnTo>
                    <a:pt x="5260" y="5010"/>
                  </a:lnTo>
                  <a:cubicBezTo>
                    <a:pt x="3423" y="4440"/>
                    <a:pt x="2175" y="2477"/>
                    <a:pt x="1384" y="727"/>
                  </a:cubicBezTo>
                  <a:close/>
                  <a:moveTo>
                    <a:pt x="1252" y="1"/>
                  </a:moveTo>
                  <a:cubicBezTo>
                    <a:pt x="935" y="1"/>
                    <a:pt x="611" y="89"/>
                    <a:pt x="279" y="299"/>
                  </a:cubicBezTo>
                  <a:cubicBezTo>
                    <a:pt x="186" y="361"/>
                    <a:pt x="0" y="485"/>
                    <a:pt x="62" y="640"/>
                  </a:cubicBezTo>
                  <a:cubicBezTo>
                    <a:pt x="1153" y="3136"/>
                    <a:pt x="2880" y="5579"/>
                    <a:pt x="5685" y="5809"/>
                  </a:cubicBezTo>
                  <a:lnTo>
                    <a:pt x="5685" y="5809"/>
                  </a:lnTo>
                  <a:cubicBezTo>
                    <a:pt x="5757" y="5956"/>
                    <a:pt x="5827" y="6105"/>
                    <a:pt x="5894" y="6255"/>
                  </a:cubicBezTo>
                  <a:cubicBezTo>
                    <a:pt x="5955" y="6398"/>
                    <a:pt x="6115" y="6457"/>
                    <a:pt x="6295" y="6457"/>
                  </a:cubicBezTo>
                  <a:cubicBezTo>
                    <a:pt x="6662" y="6457"/>
                    <a:pt x="7115" y="6214"/>
                    <a:pt x="7011" y="5944"/>
                  </a:cubicBezTo>
                  <a:cubicBezTo>
                    <a:pt x="6962" y="5835"/>
                    <a:pt x="6912" y="5727"/>
                    <a:pt x="6861" y="5619"/>
                  </a:cubicBezTo>
                  <a:lnTo>
                    <a:pt x="6861" y="5619"/>
                  </a:lnTo>
                  <a:cubicBezTo>
                    <a:pt x="7050" y="5425"/>
                    <a:pt x="7032" y="5160"/>
                    <a:pt x="6620" y="5138"/>
                  </a:cubicBezTo>
                  <a:lnTo>
                    <a:pt x="6620" y="5138"/>
                  </a:lnTo>
                  <a:cubicBezTo>
                    <a:pt x="5877" y="3718"/>
                    <a:pt x="4894" y="2426"/>
                    <a:pt x="3692" y="1353"/>
                  </a:cubicBezTo>
                  <a:cubicBezTo>
                    <a:pt x="2980" y="711"/>
                    <a:pt x="2150" y="1"/>
                    <a:pt x="12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29"/>
            <p:cNvSpPr/>
            <p:nvPr/>
          </p:nvSpPr>
          <p:spPr>
            <a:xfrm>
              <a:off x="3631300" y="2657975"/>
              <a:ext cx="311325" cy="64150"/>
            </a:xfrm>
            <a:custGeom>
              <a:rect b="b" l="l" r="r" t="t"/>
              <a:pathLst>
                <a:path extrusionOk="0" h="2566" w="12453">
                  <a:moveTo>
                    <a:pt x="7387" y="764"/>
                  </a:moveTo>
                  <a:cubicBezTo>
                    <a:pt x="8503" y="764"/>
                    <a:pt x="9620" y="904"/>
                    <a:pt x="10712" y="1187"/>
                  </a:cubicBezTo>
                  <a:lnTo>
                    <a:pt x="10712" y="1187"/>
                  </a:lnTo>
                  <a:cubicBezTo>
                    <a:pt x="9648" y="1660"/>
                    <a:pt x="8524" y="1826"/>
                    <a:pt x="7379" y="1826"/>
                  </a:cubicBezTo>
                  <a:cubicBezTo>
                    <a:pt x="6052" y="1826"/>
                    <a:pt x="4696" y="1604"/>
                    <a:pt x="3366" y="1380"/>
                  </a:cubicBezTo>
                  <a:lnTo>
                    <a:pt x="3366" y="1380"/>
                  </a:lnTo>
                  <a:cubicBezTo>
                    <a:pt x="4669" y="972"/>
                    <a:pt x="6027" y="764"/>
                    <a:pt x="7387" y="764"/>
                  </a:cubicBezTo>
                  <a:close/>
                  <a:moveTo>
                    <a:pt x="7634" y="0"/>
                  </a:moveTo>
                  <a:cubicBezTo>
                    <a:pt x="5670" y="0"/>
                    <a:pt x="3718" y="385"/>
                    <a:pt x="1895" y="1141"/>
                  </a:cubicBezTo>
                  <a:lnTo>
                    <a:pt x="1895" y="1141"/>
                  </a:lnTo>
                  <a:cubicBezTo>
                    <a:pt x="1628" y="1101"/>
                    <a:pt x="1362" y="1064"/>
                    <a:pt x="1099" y="1033"/>
                  </a:cubicBezTo>
                  <a:cubicBezTo>
                    <a:pt x="1078" y="1030"/>
                    <a:pt x="1057" y="1029"/>
                    <a:pt x="1036" y="1029"/>
                  </a:cubicBezTo>
                  <a:cubicBezTo>
                    <a:pt x="544" y="1029"/>
                    <a:pt x="0" y="1661"/>
                    <a:pt x="608" y="1794"/>
                  </a:cubicBezTo>
                  <a:lnTo>
                    <a:pt x="608" y="1794"/>
                  </a:lnTo>
                  <a:cubicBezTo>
                    <a:pt x="396" y="2036"/>
                    <a:pt x="649" y="2290"/>
                    <a:pt x="990" y="2290"/>
                  </a:cubicBezTo>
                  <a:cubicBezTo>
                    <a:pt x="1094" y="2290"/>
                    <a:pt x="1206" y="2266"/>
                    <a:pt x="1316" y="2211"/>
                  </a:cubicBezTo>
                  <a:cubicBezTo>
                    <a:pt x="1490" y="2124"/>
                    <a:pt x="1664" y="2040"/>
                    <a:pt x="1841" y="1961"/>
                  </a:cubicBezTo>
                  <a:lnTo>
                    <a:pt x="1841" y="1961"/>
                  </a:lnTo>
                  <a:cubicBezTo>
                    <a:pt x="3668" y="2226"/>
                    <a:pt x="5483" y="2566"/>
                    <a:pt x="7261" y="2566"/>
                  </a:cubicBezTo>
                  <a:cubicBezTo>
                    <a:pt x="8938" y="2566"/>
                    <a:pt x="10582" y="2264"/>
                    <a:pt x="12173" y="1312"/>
                  </a:cubicBezTo>
                  <a:cubicBezTo>
                    <a:pt x="12452" y="1188"/>
                    <a:pt x="12421" y="785"/>
                    <a:pt x="12142" y="691"/>
                  </a:cubicBezTo>
                  <a:cubicBezTo>
                    <a:pt x="10669" y="229"/>
                    <a:pt x="9148" y="0"/>
                    <a:pt x="76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29"/>
            <p:cNvSpPr/>
            <p:nvPr/>
          </p:nvSpPr>
          <p:spPr>
            <a:xfrm>
              <a:off x="3596925" y="2760425"/>
              <a:ext cx="204875" cy="192375"/>
            </a:xfrm>
            <a:custGeom>
              <a:rect b="b" l="l" r="r" t="t"/>
              <a:pathLst>
                <a:path extrusionOk="0" h="7695" w="8195">
                  <a:moveTo>
                    <a:pt x="6571" y="951"/>
                  </a:moveTo>
                  <a:lnTo>
                    <a:pt x="6571" y="951"/>
                  </a:lnTo>
                  <a:cubicBezTo>
                    <a:pt x="5247" y="3030"/>
                    <a:pt x="3798" y="5093"/>
                    <a:pt x="1727" y="6424"/>
                  </a:cubicBezTo>
                  <a:lnTo>
                    <a:pt x="1727" y="6424"/>
                  </a:lnTo>
                  <a:cubicBezTo>
                    <a:pt x="2612" y="4215"/>
                    <a:pt x="4386" y="1771"/>
                    <a:pt x="6571" y="951"/>
                  </a:cubicBezTo>
                  <a:close/>
                  <a:moveTo>
                    <a:pt x="7631" y="1"/>
                  </a:moveTo>
                  <a:cubicBezTo>
                    <a:pt x="7607" y="1"/>
                    <a:pt x="7583" y="3"/>
                    <a:pt x="7561" y="6"/>
                  </a:cubicBezTo>
                  <a:cubicBezTo>
                    <a:pt x="4075" y="582"/>
                    <a:pt x="1419" y="3913"/>
                    <a:pt x="373" y="7162"/>
                  </a:cubicBezTo>
                  <a:lnTo>
                    <a:pt x="373" y="7162"/>
                  </a:lnTo>
                  <a:cubicBezTo>
                    <a:pt x="1" y="7419"/>
                    <a:pt x="285" y="7695"/>
                    <a:pt x="675" y="7695"/>
                  </a:cubicBezTo>
                  <a:cubicBezTo>
                    <a:pt x="775" y="7695"/>
                    <a:pt x="881" y="7677"/>
                    <a:pt x="985" y="7636"/>
                  </a:cubicBezTo>
                  <a:cubicBezTo>
                    <a:pt x="4180" y="6178"/>
                    <a:pt x="6197" y="3294"/>
                    <a:pt x="8027" y="409"/>
                  </a:cubicBezTo>
                  <a:cubicBezTo>
                    <a:pt x="8194" y="129"/>
                    <a:pt x="7858" y="1"/>
                    <a:pt x="76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29"/>
            <p:cNvSpPr/>
            <p:nvPr/>
          </p:nvSpPr>
          <p:spPr>
            <a:xfrm>
              <a:off x="3388900" y="2884800"/>
              <a:ext cx="251650" cy="86400"/>
            </a:xfrm>
            <a:custGeom>
              <a:rect b="b" l="l" r="r" t="t"/>
              <a:pathLst>
                <a:path extrusionOk="0" h="3456" w="10066">
                  <a:moveTo>
                    <a:pt x="3492" y="565"/>
                  </a:moveTo>
                  <a:cubicBezTo>
                    <a:pt x="5349" y="565"/>
                    <a:pt x="7136" y="945"/>
                    <a:pt x="8517" y="2362"/>
                  </a:cubicBezTo>
                  <a:lnTo>
                    <a:pt x="8517" y="2362"/>
                  </a:lnTo>
                  <a:cubicBezTo>
                    <a:pt x="8038" y="2772"/>
                    <a:pt x="7459" y="2939"/>
                    <a:pt x="6837" y="2939"/>
                  </a:cubicBezTo>
                  <a:cubicBezTo>
                    <a:pt x="5085" y="2939"/>
                    <a:pt x="2983" y="1617"/>
                    <a:pt x="1741" y="656"/>
                  </a:cubicBezTo>
                  <a:lnTo>
                    <a:pt x="1741" y="656"/>
                  </a:lnTo>
                  <a:cubicBezTo>
                    <a:pt x="2325" y="602"/>
                    <a:pt x="2911" y="565"/>
                    <a:pt x="3492" y="565"/>
                  </a:cubicBezTo>
                  <a:close/>
                  <a:moveTo>
                    <a:pt x="4097" y="1"/>
                  </a:moveTo>
                  <a:cubicBezTo>
                    <a:pt x="3013" y="1"/>
                    <a:pt x="1913" y="118"/>
                    <a:pt x="869" y="242"/>
                  </a:cubicBezTo>
                  <a:cubicBezTo>
                    <a:pt x="776" y="242"/>
                    <a:pt x="1" y="521"/>
                    <a:pt x="249" y="707"/>
                  </a:cubicBezTo>
                  <a:cubicBezTo>
                    <a:pt x="1821" y="2014"/>
                    <a:pt x="4349" y="3456"/>
                    <a:pt x="6627" y="3456"/>
                  </a:cubicBezTo>
                  <a:cubicBezTo>
                    <a:pt x="7464" y="3456"/>
                    <a:pt x="8267" y="3261"/>
                    <a:pt x="8977" y="2794"/>
                  </a:cubicBezTo>
                  <a:lnTo>
                    <a:pt x="8977" y="2794"/>
                  </a:lnTo>
                  <a:cubicBezTo>
                    <a:pt x="9006" y="2798"/>
                    <a:pt x="9037" y="2801"/>
                    <a:pt x="9070" y="2801"/>
                  </a:cubicBezTo>
                  <a:cubicBezTo>
                    <a:pt x="9440" y="2801"/>
                    <a:pt x="10065" y="2507"/>
                    <a:pt x="9896" y="2289"/>
                  </a:cubicBezTo>
                  <a:lnTo>
                    <a:pt x="9865" y="2289"/>
                  </a:lnTo>
                  <a:cubicBezTo>
                    <a:pt x="9824" y="2239"/>
                    <a:pt x="9782" y="2190"/>
                    <a:pt x="9740" y="2141"/>
                  </a:cubicBezTo>
                  <a:lnTo>
                    <a:pt x="9740" y="2141"/>
                  </a:lnTo>
                  <a:cubicBezTo>
                    <a:pt x="9761" y="2119"/>
                    <a:pt x="9782" y="2095"/>
                    <a:pt x="9803" y="2072"/>
                  </a:cubicBezTo>
                  <a:cubicBezTo>
                    <a:pt x="9923" y="1939"/>
                    <a:pt x="9791" y="1886"/>
                    <a:pt x="9584" y="1886"/>
                  </a:cubicBezTo>
                  <a:cubicBezTo>
                    <a:pt x="9559" y="1886"/>
                    <a:pt x="9532" y="1886"/>
                    <a:pt x="9506" y="1888"/>
                  </a:cubicBezTo>
                  <a:lnTo>
                    <a:pt x="9506" y="1888"/>
                  </a:lnTo>
                  <a:cubicBezTo>
                    <a:pt x="8047" y="399"/>
                    <a:pt x="6097" y="1"/>
                    <a:pt x="409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29"/>
            <p:cNvSpPr/>
            <p:nvPr/>
          </p:nvSpPr>
          <p:spPr>
            <a:xfrm>
              <a:off x="3060100" y="2488550"/>
              <a:ext cx="300900" cy="466975"/>
            </a:xfrm>
            <a:custGeom>
              <a:rect b="b" l="l" r="r" t="t"/>
              <a:pathLst>
                <a:path extrusionOk="0" h="18679" w="12036">
                  <a:moveTo>
                    <a:pt x="2705" y="2356"/>
                  </a:moveTo>
                  <a:cubicBezTo>
                    <a:pt x="3562" y="4879"/>
                    <a:pt x="4619" y="7489"/>
                    <a:pt x="6049" y="9609"/>
                  </a:cubicBezTo>
                  <a:cubicBezTo>
                    <a:pt x="7811" y="12222"/>
                    <a:pt x="10657" y="14391"/>
                    <a:pt x="10561" y="17746"/>
                  </a:cubicBezTo>
                  <a:lnTo>
                    <a:pt x="10561" y="17746"/>
                  </a:lnTo>
                  <a:cubicBezTo>
                    <a:pt x="7835" y="16142"/>
                    <a:pt x="4428" y="14109"/>
                    <a:pt x="2854" y="11439"/>
                  </a:cubicBezTo>
                  <a:cubicBezTo>
                    <a:pt x="2017" y="9981"/>
                    <a:pt x="2110" y="8306"/>
                    <a:pt x="2203" y="6662"/>
                  </a:cubicBezTo>
                  <a:cubicBezTo>
                    <a:pt x="2264" y="5224"/>
                    <a:pt x="2435" y="3785"/>
                    <a:pt x="2705" y="2356"/>
                  </a:cubicBezTo>
                  <a:close/>
                  <a:moveTo>
                    <a:pt x="2930" y="1"/>
                  </a:moveTo>
                  <a:cubicBezTo>
                    <a:pt x="2611" y="1"/>
                    <a:pt x="2122" y="190"/>
                    <a:pt x="2079" y="365"/>
                  </a:cubicBezTo>
                  <a:cubicBezTo>
                    <a:pt x="1303" y="3560"/>
                    <a:pt x="0" y="8678"/>
                    <a:pt x="1768" y="11718"/>
                  </a:cubicBezTo>
                  <a:cubicBezTo>
                    <a:pt x="3506" y="14789"/>
                    <a:pt x="7445" y="16898"/>
                    <a:pt x="10330" y="18635"/>
                  </a:cubicBezTo>
                  <a:cubicBezTo>
                    <a:pt x="10375" y="18666"/>
                    <a:pt x="10439" y="18679"/>
                    <a:pt x="10513" y="18679"/>
                  </a:cubicBezTo>
                  <a:cubicBezTo>
                    <a:pt x="10778" y="18679"/>
                    <a:pt x="11173" y="18512"/>
                    <a:pt x="11335" y="18376"/>
                  </a:cubicBezTo>
                  <a:lnTo>
                    <a:pt x="11335" y="18376"/>
                  </a:lnTo>
                  <a:cubicBezTo>
                    <a:pt x="11498" y="18314"/>
                    <a:pt x="11622" y="18230"/>
                    <a:pt x="11633" y="18139"/>
                  </a:cubicBezTo>
                  <a:cubicBezTo>
                    <a:pt x="12036" y="14851"/>
                    <a:pt x="9802" y="12711"/>
                    <a:pt x="7941" y="10322"/>
                  </a:cubicBezTo>
                  <a:cubicBezTo>
                    <a:pt x="5646" y="7437"/>
                    <a:pt x="4281" y="3591"/>
                    <a:pt x="3195" y="117"/>
                  </a:cubicBezTo>
                  <a:cubicBezTo>
                    <a:pt x="3168" y="34"/>
                    <a:pt x="3064" y="1"/>
                    <a:pt x="2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29"/>
            <p:cNvSpPr/>
            <p:nvPr/>
          </p:nvSpPr>
          <p:spPr>
            <a:xfrm>
              <a:off x="3026750" y="2889000"/>
              <a:ext cx="333600" cy="115875"/>
            </a:xfrm>
            <a:custGeom>
              <a:rect b="b" l="l" r="r" t="t"/>
              <a:pathLst>
                <a:path extrusionOk="0" h="4635" w="13344">
                  <a:moveTo>
                    <a:pt x="6896" y="830"/>
                  </a:moveTo>
                  <a:cubicBezTo>
                    <a:pt x="8651" y="830"/>
                    <a:pt x="10331" y="1198"/>
                    <a:pt x="11446" y="2216"/>
                  </a:cubicBezTo>
                  <a:lnTo>
                    <a:pt x="11446" y="2216"/>
                  </a:lnTo>
                  <a:cubicBezTo>
                    <a:pt x="10103" y="3070"/>
                    <a:pt x="8769" y="3754"/>
                    <a:pt x="7270" y="3754"/>
                  </a:cubicBezTo>
                  <a:cubicBezTo>
                    <a:pt x="6723" y="3754"/>
                    <a:pt x="6153" y="3663"/>
                    <a:pt x="5553" y="3455"/>
                  </a:cubicBezTo>
                  <a:cubicBezTo>
                    <a:pt x="4276" y="2995"/>
                    <a:pt x="3019" y="2325"/>
                    <a:pt x="1784" y="1687"/>
                  </a:cubicBezTo>
                  <a:lnTo>
                    <a:pt x="1784" y="1687"/>
                  </a:lnTo>
                  <a:cubicBezTo>
                    <a:pt x="3214" y="1217"/>
                    <a:pt x="5095" y="830"/>
                    <a:pt x="6896" y="830"/>
                  </a:cubicBezTo>
                  <a:close/>
                  <a:moveTo>
                    <a:pt x="7205" y="0"/>
                  </a:moveTo>
                  <a:cubicBezTo>
                    <a:pt x="4739" y="0"/>
                    <a:pt x="2141" y="657"/>
                    <a:pt x="435" y="1346"/>
                  </a:cubicBezTo>
                  <a:cubicBezTo>
                    <a:pt x="94" y="1470"/>
                    <a:pt x="0" y="1873"/>
                    <a:pt x="373" y="2028"/>
                  </a:cubicBezTo>
                  <a:cubicBezTo>
                    <a:pt x="2420" y="3052"/>
                    <a:pt x="4715" y="4603"/>
                    <a:pt x="7073" y="4634"/>
                  </a:cubicBezTo>
                  <a:cubicBezTo>
                    <a:pt x="7101" y="4634"/>
                    <a:pt x="7129" y="4634"/>
                    <a:pt x="7158" y="4634"/>
                  </a:cubicBezTo>
                  <a:cubicBezTo>
                    <a:pt x="8945" y="4634"/>
                    <a:pt x="10525" y="3791"/>
                    <a:pt x="11999" y="2843"/>
                  </a:cubicBezTo>
                  <a:lnTo>
                    <a:pt x="11999" y="2843"/>
                  </a:lnTo>
                  <a:cubicBezTo>
                    <a:pt x="12033" y="2891"/>
                    <a:pt x="12066" y="2940"/>
                    <a:pt x="12098" y="2990"/>
                  </a:cubicBezTo>
                  <a:cubicBezTo>
                    <a:pt x="12169" y="3105"/>
                    <a:pt x="12309" y="3154"/>
                    <a:pt x="12465" y="3154"/>
                  </a:cubicBezTo>
                  <a:cubicBezTo>
                    <a:pt x="12853" y="3154"/>
                    <a:pt x="13343" y="2848"/>
                    <a:pt x="13122" y="2493"/>
                  </a:cubicBezTo>
                  <a:cubicBezTo>
                    <a:pt x="13035" y="2359"/>
                    <a:pt x="12943" y="2232"/>
                    <a:pt x="12846" y="2110"/>
                  </a:cubicBezTo>
                  <a:lnTo>
                    <a:pt x="12846" y="2110"/>
                  </a:lnTo>
                  <a:cubicBezTo>
                    <a:pt x="12831" y="2038"/>
                    <a:pt x="12773" y="1974"/>
                    <a:pt x="12689" y="1925"/>
                  </a:cubicBezTo>
                  <a:lnTo>
                    <a:pt x="12689" y="1925"/>
                  </a:lnTo>
                  <a:cubicBezTo>
                    <a:pt x="11418" y="502"/>
                    <a:pt x="9362" y="0"/>
                    <a:pt x="72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29"/>
            <p:cNvSpPr/>
            <p:nvPr/>
          </p:nvSpPr>
          <p:spPr>
            <a:xfrm>
              <a:off x="3103525" y="3018500"/>
              <a:ext cx="382200" cy="152775"/>
            </a:xfrm>
            <a:custGeom>
              <a:rect b="b" l="l" r="r" t="t"/>
              <a:pathLst>
                <a:path extrusionOk="0" h="6111" w="15288">
                  <a:moveTo>
                    <a:pt x="11629" y="670"/>
                  </a:moveTo>
                  <a:cubicBezTo>
                    <a:pt x="12392" y="670"/>
                    <a:pt x="13146" y="896"/>
                    <a:pt x="13866" y="1470"/>
                  </a:cubicBezTo>
                  <a:cubicBezTo>
                    <a:pt x="13910" y="1505"/>
                    <a:pt x="13969" y="1527"/>
                    <a:pt x="14038" y="1537"/>
                  </a:cubicBezTo>
                  <a:lnTo>
                    <a:pt x="14038" y="1537"/>
                  </a:lnTo>
                  <a:cubicBezTo>
                    <a:pt x="13228" y="4218"/>
                    <a:pt x="10107" y="4686"/>
                    <a:pt x="7631" y="5099"/>
                  </a:cubicBezTo>
                  <a:cubicBezTo>
                    <a:pt x="5965" y="5354"/>
                    <a:pt x="4299" y="5487"/>
                    <a:pt x="2620" y="5487"/>
                  </a:cubicBezTo>
                  <a:cubicBezTo>
                    <a:pt x="2365" y="5487"/>
                    <a:pt x="2111" y="5484"/>
                    <a:pt x="1855" y="5478"/>
                  </a:cubicBezTo>
                  <a:lnTo>
                    <a:pt x="1855" y="5478"/>
                  </a:lnTo>
                  <a:lnTo>
                    <a:pt x="6359" y="2897"/>
                  </a:lnTo>
                  <a:cubicBezTo>
                    <a:pt x="7915" y="1977"/>
                    <a:pt x="9795" y="670"/>
                    <a:pt x="11629" y="670"/>
                  </a:cubicBezTo>
                  <a:close/>
                  <a:moveTo>
                    <a:pt x="11930" y="1"/>
                  </a:moveTo>
                  <a:cubicBezTo>
                    <a:pt x="11077" y="1"/>
                    <a:pt x="10207" y="204"/>
                    <a:pt x="9368" y="539"/>
                  </a:cubicBezTo>
                  <a:cubicBezTo>
                    <a:pt x="6204" y="1811"/>
                    <a:pt x="3257" y="3889"/>
                    <a:pt x="342" y="5595"/>
                  </a:cubicBezTo>
                  <a:cubicBezTo>
                    <a:pt x="0" y="5782"/>
                    <a:pt x="124" y="6061"/>
                    <a:pt x="466" y="6061"/>
                  </a:cubicBezTo>
                  <a:cubicBezTo>
                    <a:pt x="1069" y="6094"/>
                    <a:pt x="1671" y="6110"/>
                    <a:pt x="2271" y="6110"/>
                  </a:cubicBezTo>
                  <a:cubicBezTo>
                    <a:pt x="5039" y="6110"/>
                    <a:pt x="7778" y="5762"/>
                    <a:pt x="10454" y="5099"/>
                  </a:cubicBezTo>
                  <a:cubicBezTo>
                    <a:pt x="12780" y="4510"/>
                    <a:pt x="14766" y="3517"/>
                    <a:pt x="15262" y="974"/>
                  </a:cubicBezTo>
                  <a:cubicBezTo>
                    <a:pt x="15287" y="796"/>
                    <a:pt x="15116" y="722"/>
                    <a:pt x="14900" y="722"/>
                  </a:cubicBezTo>
                  <a:cubicBezTo>
                    <a:pt x="14787" y="722"/>
                    <a:pt x="14660" y="743"/>
                    <a:pt x="14544" y="780"/>
                  </a:cubicBezTo>
                  <a:lnTo>
                    <a:pt x="14544" y="780"/>
                  </a:lnTo>
                  <a:cubicBezTo>
                    <a:pt x="13731" y="232"/>
                    <a:pt x="12840" y="1"/>
                    <a:pt x="119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29"/>
            <p:cNvSpPr/>
            <p:nvPr/>
          </p:nvSpPr>
          <p:spPr>
            <a:xfrm>
              <a:off x="3296100" y="3087275"/>
              <a:ext cx="216125" cy="333150"/>
            </a:xfrm>
            <a:custGeom>
              <a:rect b="b" l="l" r="r" t="t"/>
              <a:pathLst>
                <a:path extrusionOk="0" h="13326" w="8645">
                  <a:moveTo>
                    <a:pt x="5528" y="890"/>
                  </a:moveTo>
                  <a:cubicBezTo>
                    <a:pt x="7061" y="4499"/>
                    <a:pt x="7427" y="8493"/>
                    <a:pt x="6603" y="12314"/>
                  </a:cubicBezTo>
                  <a:lnTo>
                    <a:pt x="6603" y="12314"/>
                  </a:lnTo>
                  <a:cubicBezTo>
                    <a:pt x="3643" y="9738"/>
                    <a:pt x="1339" y="2794"/>
                    <a:pt x="5528" y="890"/>
                  </a:cubicBezTo>
                  <a:close/>
                  <a:moveTo>
                    <a:pt x="6188" y="1"/>
                  </a:moveTo>
                  <a:cubicBezTo>
                    <a:pt x="5837" y="1"/>
                    <a:pt x="5224" y="245"/>
                    <a:pt x="5295" y="363"/>
                  </a:cubicBezTo>
                  <a:cubicBezTo>
                    <a:pt x="5327" y="433"/>
                    <a:pt x="5359" y="503"/>
                    <a:pt x="5390" y="574"/>
                  </a:cubicBezTo>
                  <a:lnTo>
                    <a:pt x="5390" y="574"/>
                  </a:lnTo>
                  <a:cubicBezTo>
                    <a:pt x="1" y="2629"/>
                    <a:pt x="2231" y="11024"/>
                    <a:pt x="6411" y="13298"/>
                  </a:cubicBezTo>
                  <a:cubicBezTo>
                    <a:pt x="6449" y="13317"/>
                    <a:pt x="6512" y="13325"/>
                    <a:pt x="6590" y="13325"/>
                  </a:cubicBezTo>
                  <a:cubicBezTo>
                    <a:pt x="6894" y="13325"/>
                    <a:pt x="7416" y="13192"/>
                    <a:pt x="7466" y="13019"/>
                  </a:cubicBezTo>
                  <a:cubicBezTo>
                    <a:pt x="8645" y="8707"/>
                    <a:pt x="8272" y="4116"/>
                    <a:pt x="6411" y="84"/>
                  </a:cubicBezTo>
                  <a:cubicBezTo>
                    <a:pt x="6382" y="25"/>
                    <a:pt x="6297" y="1"/>
                    <a:pt x="61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29"/>
            <p:cNvSpPr/>
            <p:nvPr/>
          </p:nvSpPr>
          <p:spPr>
            <a:xfrm>
              <a:off x="3568025" y="2838900"/>
              <a:ext cx="380325" cy="518525"/>
            </a:xfrm>
            <a:custGeom>
              <a:rect b="b" l="l" r="r" t="t"/>
              <a:pathLst>
                <a:path extrusionOk="0" h="20741" w="15213">
                  <a:moveTo>
                    <a:pt x="14007" y="1219"/>
                  </a:moveTo>
                  <a:lnTo>
                    <a:pt x="14007" y="1219"/>
                  </a:lnTo>
                  <a:cubicBezTo>
                    <a:pt x="13109" y="8350"/>
                    <a:pt x="6594" y="13065"/>
                    <a:pt x="3758" y="19468"/>
                  </a:cubicBezTo>
                  <a:lnTo>
                    <a:pt x="3758" y="19468"/>
                  </a:lnTo>
                  <a:cubicBezTo>
                    <a:pt x="2512" y="18332"/>
                    <a:pt x="2117" y="16355"/>
                    <a:pt x="2141" y="14703"/>
                  </a:cubicBezTo>
                  <a:cubicBezTo>
                    <a:pt x="2203" y="12345"/>
                    <a:pt x="3196" y="10112"/>
                    <a:pt x="4871" y="8468"/>
                  </a:cubicBezTo>
                  <a:cubicBezTo>
                    <a:pt x="7533" y="5723"/>
                    <a:pt x="10888" y="3499"/>
                    <a:pt x="14007" y="1219"/>
                  </a:cubicBezTo>
                  <a:close/>
                  <a:moveTo>
                    <a:pt x="14911" y="0"/>
                  </a:moveTo>
                  <a:cubicBezTo>
                    <a:pt x="14653" y="0"/>
                    <a:pt x="14301" y="142"/>
                    <a:pt x="14208" y="217"/>
                  </a:cubicBezTo>
                  <a:cubicBezTo>
                    <a:pt x="11881" y="1985"/>
                    <a:pt x="9555" y="3753"/>
                    <a:pt x="7260" y="5521"/>
                  </a:cubicBezTo>
                  <a:cubicBezTo>
                    <a:pt x="5460" y="6886"/>
                    <a:pt x="3599" y="8313"/>
                    <a:pt x="2389" y="10236"/>
                  </a:cubicBezTo>
                  <a:cubicBezTo>
                    <a:pt x="528" y="13121"/>
                    <a:pt x="1" y="19387"/>
                    <a:pt x="4096" y="20720"/>
                  </a:cubicBezTo>
                  <a:cubicBezTo>
                    <a:pt x="4133" y="20734"/>
                    <a:pt x="4178" y="20740"/>
                    <a:pt x="4228" y="20740"/>
                  </a:cubicBezTo>
                  <a:cubicBezTo>
                    <a:pt x="4637" y="20740"/>
                    <a:pt x="5382" y="20331"/>
                    <a:pt x="4995" y="20193"/>
                  </a:cubicBezTo>
                  <a:cubicBezTo>
                    <a:pt x="4850" y="20145"/>
                    <a:pt x="4711" y="20088"/>
                    <a:pt x="4578" y="20024"/>
                  </a:cubicBezTo>
                  <a:lnTo>
                    <a:pt x="4578" y="20024"/>
                  </a:lnTo>
                  <a:cubicBezTo>
                    <a:pt x="7322" y="13038"/>
                    <a:pt x="14705" y="8172"/>
                    <a:pt x="15200" y="248"/>
                  </a:cubicBezTo>
                  <a:cubicBezTo>
                    <a:pt x="15213" y="62"/>
                    <a:pt x="15082" y="0"/>
                    <a:pt x="149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29"/>
            <p:cNvSpPr/>
            <p:nvPr/>
          </p:nvSpPr>
          <p:spPr>
            <a:xfrm>
              <a:off x="3653750" y="3228600"/>
              <a:ext cx="477550" cy="187900"/>
            </a:xfrm>
            <a:custGeom>
              <a:rect b="b" l="l" r="r" t="t"/>
              <a:pathLst>
                <a:path extrusionOk="0" h="7516" w="19102">
                  <a:moveTo>
                    <a:pt x="10660" y="570"/>
                  </a:moveTo>
                  <a:cubicBezTo>
                    <a:pt x="12462" y="570"/>
                    <a:pt x="14240" y="687"/>
                    <a:pt x="16030" y="687"/>
                  </a:cubicBezTo>
                  <a:cubicBezTo>
                    <a:pt x="16332" y="687"/>
                    <a:pt x="16635" y="684"/>
                    <a:pt x="16939" y="676"/>
                  </a:cubicBezTo>
                  <a:lnTo>
                    <a:pt x="16939" y="676"/>
                  </a:lnTo>
                  <a:cubicBezTo>
                    <a:pt x="14822" y="1878"/>
                    <a:pt x="13300" y="3966"/>
                    <a:pt x="11182" y="5194"/>
                  </a:cubicBezTo>
                  <a:cubicBezTo>
                    <a:pt x="10158" y="5784"/>
                    <a:pt x="9073" y="6218"/>
                    <a:pt x="7956" y="6497"/>
                  </a:cubicBezTo>
                  <a:cubicBezTo>
                    <a:pt x="7302" y="6652"/>
                    <a:pt x="6140" y="6884"/>
                    <a:pt x="5072" y="6884"/>
                  </a:cubicBezTo>
                  <a:cubicBezTo>
                    <a:pt x="4216" y="6884"/>
                    <a:pt x="3421" y="6735"/>
                    <a:pt x="2993" y="6280"/>
                  </a:cubicBezTo>
                  <a:cubicBezTo>
                    <a:pt x="2362" y="5650"/>
                    <a:pt x="2286" y="4814"/>
                    <a:pt x="1695" y="4290"/>
                  </a:cubicBezTo>
                  <a:lnTo>
                    <a:pt x="1695" y="4290"/>
                  </a:lnTo>
                  <a:cubicBezTo>
                    <a:pt x="1719" y="1121"/>
                    <a:pt x="8070" y="602"/>
                    <a:pt x="10220" y="573"/>
                  </a:cubicBezTo>
                  <a:cubicBezTo>
                    <a:pt x="10367" y="571"/>
                    <a:pt x="10514" y="570"/>
                    <a:pt x="10660" y="570"/>
                  </a:cubicBezTo>
                  <a:close/>
                  <a:moveTo>
                    <a:pt x="10987" y="0"/>
                  </a:moveTo>
                  <a:cubicBezTo>
                    <a:pt x="9356" y="0"/>
                    <a:pt x="7731" y="100"/>
                    <a:pt x="6126" y="479"/>
                  </a:cubicBezTo>
                  <a:cubicBezTo>
                    <a:pt x="4352" y="916"/>
                    <a:pt x="1113" y="2025"/>
                    <a:pt x="614" y="4061"/>
                  </a:cubicBezTo>
                  <a:lnTo>
                    <a:pt x="614" y="4061"/>
                  </a:lnTo>
                  <a:cubicBezTo>
                    <a:pt x="282" y="4185"/>
                    <a:pt x="1" y="4400"/>
                    <a:pt x="263" y="4512"/>
                  </a:cubicBezTo>
                  <a:cubicBezTo>
                    <a:pt x="367" y="4553"/>
                    <a:pt x="462" y="4601"/>
                    <a:pt x="549" y="4656"/>
                  </a:cubicBezTo>
                  <a:lnTo>
                    <a:pt x="549" y="4656"/>
                  </a:lnTo>
                  <a:cubicBezTo>
                    <a:pt x="551" y="4751"/>
                    <a:pt x="559" y="4848"/>
                    <a:pt x="573" y="4946"/>
                  </a:cubicBezTo>
                  <a:cubicBezTo>
                    <a:pt x="594" y="5060"/>
                    <a:pt x="732" y="5108"/>
                    <a:pt x="904" y="5108"/>
                  </a:cubicBezTo>
                  <a:cubicBezTo>
                    <a:pt x="947" y="5108"/>
                    <a:pt x="992" y="5105"/>
                    <a:pt x="1037" y="5100"/>
                  </a:cubicBezTo>
                  <a:lnTo>
                    <a:pt x="1037" y="5100"/>
                  </a:lnTo>
                  <a:cubicBezTo>
                    <a:pt x="1634" y="5841"/>
                    <a:pt x="1837" y="6924"/>
                    <a:pt x="2931" y="7273"/>
                  </a:cubicBezTo>
                  <a:cubicBezTo>
                    <a:pt x="3460" y="7446"/>
                    <a:pt x="4059" y="7515"/>
                    <a:pt x="4682" y="7515"/>
                  </a:cubicBezTo>
                  <a:cubicBezTo>
                    <a:pt x="5959" y="7515"/>
                    <a:pt x="7337" y="7223"/>
                    <a:pt x="8421" y="6931"/>
                  </a:cubicBezTo>
                  <a:cubicBezTo>
                    <a:pt x="10096" y="6466"/>
                    <a:pt x="11647" y="5691"/>
                    <a:pt x="13074" y="4698"/>
                  </a:cubicBezTo>
                  <a:cubicBezTo>
                    <a:pt x="14935" y="3333"/>
                    <a:pt x="16362" y="1286"/>
                    <a:pt x="18627" y="511"/>
                  </a:cubicBezTo>
                  <a:cubicBezTo>
                    <a:pt x="19102" y="362"/>
                    <a:pt x="18980" y="43"/>
                    <a:pt x="18534" y="43"/>
                  </a:cubicBezTo>
                  <a:cubicBezTo>
                    <a:pt x="18514" y="43"/>
                    <a:pt x="18493" y="44"/>
                    <a:pt x="18472" y="45"/>
                  </a:cubicBezTo>
                  <a:cubicBezTo>
                    <a:pt x="17759" y="99"/>
                    <a:pt x="17044" y="118"/>
                    <a:pt x="16327" y="118"/>
                  </a:cubicBezTo>
                  <a:cubicBezTo>
                    <a:pt x="14551" y="118"/>
                    <a:pt x="12765" y="0"/>
                    <a:pt x="109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29"/>
            <p:cNvSpPr/>
            <p:nvPr/>
          </p:nvSpPr>
          <p:spPr>
            <a:xfrm>
              <a:off x="3316825" y="2947825"/>
              <a:ext cx="291075" cy="292850"/>
            </a:xfrm>
            <a:custGeom>
              <a:rect b="b" l="l" r="r" t="t"/>
              <a:pathLst>
                <a:path extrusionOk="0" h="11714" w="11643">
                  <a:moveTo>
                    <a:pt x="833" y="0"/>
                  </a:moveTo>
                  <a:cubicBezTo>
                    <a:pt x="551" y="0"/>
                    <a:pt x="1" y="279"/>
                    <a:pt x="247" y="388"/>
                  </a:cubicBezTo>
                  <a:lnTo>
                    <a:pt x="247" y="357"/>
                  </a:lnTo>
                  <a:cubicBezTo>
                    <a:pt x="5210" y="2405"/>
                    <a:pt x="9553" y="6220"/>
                    <a:pt x="10762" y="11617"/>
                  </a:cubicBezTo>
                  <a:cubicBezTo>
                    <a:pt x="10782" y="11685"/>
                    <a:pt x="10875" y="11713"/>
                    <a:pt x="10994" y="11713"/>
                  </a:cubicBezTo>
                  <a:cubicBezTo>
                    <a:pt x="11257" y="11713"/>
                    <a:pt x="11643" y="11572"/>
                    <a:pt x="11600" y="11400"/>
                  </a:cubicBezTo>
                  <a:cubicBezTo>
                    <a:pt x="10359" y="5910"/>
                    <a:pt x="5954" y="2095"/>
                    <a:pt x="929" y="16"/>
                  </a:cubicBezTo>
                  <a:cubicBezTo>
                    <a:pt x="904" y="5"/>
                    <a:pt x="871" y="0"/>
                    <a:pt x="8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29"/>
            <p:cNvSpPr/>
            <p:nvPr/>
          </p:nvSpPr>
          <p:spPr>
            <a:xfrm>
              <a:off x="3592850" y="2082700"/>
              <a:ext cx="154350" cy="1167000"/>
            </a:xfrm>
            <a:custGeom>
              <a:rect b="b" l="l" r="r" t="t"/>
              <a:pathLst>
                <a:path extrusionOk="0" h="46680" w="6174">
                  <a:moveTo>
                    <a:pt x="4057" y="1"/>
                  </a:moveTo>
                  <a:cubicBezTo>
                    <a:pt x="3776" y="1"/>
                    <a:pt x="3404" y="235"/>
                    <a:pt x="3537" y="500"/>
                  </a:cubicBezTo>
                  <a:cubicBezTo>
                    <a:pt x="4591" y="2392"/>
                    <a:pt x="5119" y="4595"/>
                    <a:pt x="5026" y="6766"/>
                  </a:cubicBezTo>
                  <a:cubicBezTo>
                    <a:pt x="4933" y="8627"/>
                    <a:pt x="4281" y="10395"/>
                    <a:pt x="4157" y="12194"/>
                  </a:cubicBezTo>
                  <a:cubicBezTo>
                    <a:pt x="4002" y="14025"/>
                    <a:pt x="4622" y="15824"/>
                    <a:pt x="4498" y="17623"/>
                  </a:cubicBezTo>
                  <a:cubicBezTo>
                    <a:pt x="4312" y="19608"/>
                    <a:pt x="2947" y="20973"/>
                    <a:pt x="2451" y="22803"/>
                  </a:cubicBezTo>
                  <a:cubicBezTo>
                    <a:pt x="1955" y="24633"/>
                    <a:pt x="2017" y="26494"/>
                    <a:pt x="1490" y="28293"/>
                  </a:cubicBezTo>
                  <a:cubicBezTo>
                    <a:pt x="931" y="30123"/>
                    <a:pt x="590" y="31985"/>
                    <a:pt x="435" y="33877"/>
                  </a:cubicBezTo>
                  <a:cubicBezTo>
                    <a:pt x="187" y="38064"/>
                    <a:pt x="125" y="42252"/>
                    <a:pt x="1" y="46440"/>
                  </a:cubicBezTo>
                  <a:cubicBezTo>
                    <a:pt x="1" y="46609"/>
                    <a:pt x="148" y="46680"/>
                    <a:pt x="320" y="46680"/>
                  </a:cubicBezTo>
                  <a:cubicBezTo>
                    <a:pt x="556" y="46680"/>
                    <a:pt x="838" y="46544"/>
                    <a:pt x="838" y="46347"/>
                  </a:cubicBezTo>
                  <a:cubicBezTo>
                    <a:pt x="993" y="42066"/>
                    <a:pt x="993" y="37723"/>
                    <a:pt x="1303" y="33443"/>
                  </a:cubicBezTo>
                  <a:cubicBezTo>
                    <a:pt x="1459" y="31364"/>
                    <a:pt x="2017" y="29534"/>
                    <a:pt x="2544" y="27549"/>
                  </a:cubicBezTo>
                  <a:cubicBezTo>
                    <a:pt x="3134" y="25315"/>
                    <a:pt x="2916" y="23082"/>
                    <a:pt x="4095" y="21004"/>
                  </a:cubicBezTo>
                  <a:cubicBezTo>
                    <a:pt x="4871" y="19577"/>
                    <a:pt x="5398" y="18460"/>
                    <a:pt x="5336" y="16816"/>
                  </a:cubicBezTo>
                  <a:cubicBezTo>
                    <a:pt x="5274" y="14614"/>
                    <a:pt x="4840" y="12660"/>
                    <a:pt x="5274" y="10426"/>
                  </a:cubicBezTo>
                  <a:cubicBezTo>
                    <a:pt x="5987" y="6704"/>
                    <a:pt x="6173" y="3602"/>
                    <a:pt x="4312" y="128"/>
                  </a:cubicBezTo>
                  <a:cubicBezTo>
                    <a:pt x="4268" y="39"/>
                    <a:pt x="4170" y="1"/>
                    <a:pt x="40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4" name="Google Shape;3414;p29"/>
          <p:cNvSpPr txBox="1"/>
          <p:nvPr>
            <p:ph idx="1" type="subTitle"/>
          </p:nvPr>
        </p:nvSpPr>
        <p:spPr>
          <a:xfrm>
            <a:off x="2640575" y="2657950"/>
            <a:ext cx="3862800" cy="1164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a:lvl1pPr>
            <a:lvl2pPr lvl="1" rtl="0" algn="ctr">
              <a:spcBef>
                <a:spcPts val="1600"/>
              </a:spcBef>
              <a:spcAft>
                <a:spcPts val="0"/>
              </a:spcAft>
              <a:buSzPts val="1400"/>
              <a:buNone/>
              <a:defRPr/>
            </a:lvl2pPr>
            <a:lvl3pPr lvl="2" rtl="0" algn="ctr">
              <a:spcBef>
                <a:spcPts val="1600"/>
              </a:spcBef>
              <a:spcAft>
                <a:spcPts val="0"/>
              </a:spcAft>
              <a:buSzPts val="1400"/>
              <a:buNone/>
              <a:defRPr/>
            </a:lvl3pPr>
            <a:lvl4pPr lvl="3" rtl="0" algn="ctr">
              <a:spcBef>
                <a:spcPts val="1600"/>
              </a:spcBef>
              <a:spcAft>
                <a:spcPts val="0"/>
              </a:spcAft>
              <a:buSzPts val="1400"/>
              <a:buNone/>
              <a:defRPr/>
            </a:lvl4pPr>
            <a:lvl5pPr lvl="4" rtl="0" algn="ctr">
              <a:spcBef>
                <a:spcPts val="1600"/>
              </a:spcBef>
              <a:spcAft>
                <a:spcPts val="0"/>
              </a:spcAft>
              <a:buSzPts val="1400"/>
              <a:buNone/>
              <a:defRPr/>
            </a:lvl5pPr>
            <a:lvl6pPr lvl="5" rtl="0" algn="ctr">
              <a:spcBef>
                <a:spcPts val="1600"/>
              </a:spcBef>
              <a:spcAft>
                <a:spcPts val="0"/>
              </a:spcAft>
              <a:buSzPts val="1400"/>
              <a:buNone/>
              <a:defRPr/>
            </a:lvl6pPr>
            <a:lvl7pPr lvl="6" rtl="0" algn="ctr">
              <a:spcBef>
                <a:spcPts val="1600"/>
              </a:spcBef>
              <a:spcAft>
                <a:spcPts val="0"/>
              </a:spcAft>
              <a:buSzPts val="1400"/>
              <a:buNone/>
              <a:defRPr/>
            </a:lvl7pPr>
            <a:lvl8pPr lvl="7" rtl="0" algn="ctr">
              <a:spcBef>
                <a:spcPts val="1600"/>
              </a:spcBef>
              <a:spcAft>
                <a:spcPts val="0"/>
              </a:spcAft>
              <a:buSzPts val="1400"/>
              <a:buNone/>
              <a:defRPr/>
            </a:lvl8pPr>
            <a:lvl9pPr lvl="8" rtl="0" algn="ctr">
              <a:spcBef>
                <a:spcPts val="1600"/>
              </a:spcBef>
              <a:spcAft>
                <a:spcPts val="1600"/>
              </a:spcAft>
              <a:buSzPts val="14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ly Title 3">
  <p:cSld name="CUSTOM_14">
    <p:spTree>
      <p:nvGrpSpPr>
        <p:cNvPr id="3415" name="Shape 3415"/>
        <p:cNvGrpSpPr/>
        <p:nvPr/>
      </p:nvGrpSpPr>
      <p:grpSpPr>
        <a:xfrm>
          <a:off x="0" y="0"/>
          <a:ext cx="0" cy="0"/>
          <a:chOff x="0" y="0"/>
          <a:chExt cx="0" cy="0"/>
        </a:xfrm>
      </p:grpSpPr>
      <p:sp>
        <p:nvSpPr>
          <p:cNvPr id="3416" name="Google Shape;3416;p30"/>
          <p:cNvSpPr txBox="1"/>
          <p:nvPr>
            <p:ph type="title"/>
          </p:nvPr>
        </p:nvSpPr>
        <p:spPr>
          <a:xfrm>
            <a:off x="714300" y="545750"/>
            <a:ext cx="85206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b="1"/>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688" name="Shape 688"/>
        <p:cNvGrpSpPr/>
        <p:nvPr/>
      </p:nvGrpSpPr>
      <p:grpSpPr>
        <a:xfrm>
          <a:off x="0" y="0"/>
          <a:ext cx="0" cy="0"/>
          <a:chOff x="0" y="0"/>
          <a:chExt cx="0" cy="0"/>
        </a:xfrm>
      </p:grpSpPr>
      <p:sp>
        <p:nvSpPr>
          <p:cNvPr id="689" name="Google Shape;689;p4"/>
          <p:cNvSpPr txBox="1"/>
          <p:nvPr>
            <p:ph type="title"/>
          </p:nvPr>
        </p:nvSpPr>
        <p:spPr>
          <a:xfrm>
            <a:off x="714300" y="545750"/>
            <a:ext cx="77154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b="1"/>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690" name="Google Shape;690;p4"/>
          <p:cNvSpPr txBox="1"/>
          <p:nvPr>
            <p:ph idx="1" type="body"/>
          </p:nvPr>
        </p:nvSpPr>
        <p:spPr>
          <a:xfrm>
            <a:off x="714300" y="1246825"/>
            <a:ext cx="7715400" cy="3356100"/>
          </a:xfrm>
          <a:prstGeom prst="rect">
            <a:avLst/>
          </a:prstGeom>
        </p:spPr>
        <p:txBody>
          <a:bodyPr anchorCtr="0" anchor="t" bIns="91425" lIns="91425" spcFirstLastPara="1" rIns="91425" wrap="square" tIns="91425">
            <a:noAutofit/>
          </a:bodyPr>
          <a:lstStyle>
            <a:lvl1pPr indent="-304800" lvl="0" marL="457200">
              <a:spcBef>
                <a:spcPts val="0"/>
              </a:spcBef>
              <a:spcAft>
                <a:spcPts val="0"/>
              </a:spcAft>
              <a:buClr>
                <a:srgbClr val="434343"/>
              </a:buClr>
              <a:buSzPts val="1200"/>
              <a:buFont typeface="Livvic"/>
              <a:buAutoNum type="arabicPeriod"/>
              <a:defRPr sz="1200">
                <a:latin typeface="Source Sans Pro"/>
                <a:ea typeface="Source Sans Pro"/>
                <a:cs typeface="Source Sans Pro"/>
                <a:sym typeface="Source Sans Pro"/>
              </a:defRPr>
            </a:lvl1pPr>
            <a:lvl2pPr indent="-304800" lvl="1" marL="914400">
              <a:spcBef>
                <a:spcPts val="1600"/>
              </a:spcBef>
              <a:spcAft>
                <a:spcPts val="0"/>
              </a:spcAft>
              <a:buClr>
                <a:srgbClr val="434343"/>
              </a:buClr>
              <a:buSzPts val="1200"/>
              <a:buFont typeface="Roboto Condensed Light"/>
              <a:buAutoNum type="alphaLcPeriod"/>
              <a:defRPr/>
            </a:lvl2pPr>
            <a:lvl3pPr indent="-304800" lvl="2" marL="1371600">
              <a:spcBef>
                <a:spcPts val="1600"/>
              </a:spcBef>
              <a:spcAft>
                <a:spcPts val="0"/>
              </a:spcAft>
              <a:buClr>
                <a:srgbClr val="434343"/>
              </a:buClr>
              <a:buSzPts val="1200"/>
              <a:buFont typeface="Roboto Condensed Light"/>
              <a:buAutoNum type="romanLcPeriod"/>
              <a:defRPr/>
            </a:lvl3pPr>
            <a:lvl4pPr indent="-304800" lvl="3" marL="1828800">
              <a:spcBef>
                <a:spcPts val="1600"/>
              </a:spcBef>
              <a:spcAft>
                <a:spcPts val="0"/>
              </a:spcAft>
              <a:buClr>
                <a:srgbClr val="434343"/>
              </a:buClr>
              <a:buSzPts val="1200"/>
              <a:buFont typeface="Roboto Condensed Light"/>
              <a:buAutoNum type="arabicPeriod"/>
              <a:defRPr/>
            </a:lvl4pPr>
            <a:lvl5pPr indent="-304800" lvl="4" marL="2286000">
              <a:spcBef>
                <a:spcPts val="1600"/>
              </a:spcBef>
              <a:spcAft>
                <a:spcPts val="0"/>
              </a:spcAft>
              <a:buClr>
                <a:srgbClr val="434343"/>
              </a:buClr>
              <a:buSzPts val="1200"/>
              <a:buFont typeface="Roboto Condensed Light"/>
              <a:buAutoNum type="alphaLcPeriod"/>
              <a:defRPr/>
            </a:lvl5pPr>
            <a:lvl6pPr indent="-304800" lvl="5" marL="2743200">
              <a:spcBef>
                <a:spcPts val="1600"/>
              </a:spcBef>
              <a:spcAft>
                <a:spcPts val="0"/>
              </a:spcAft>
              <a:buClr>
                <a:srgbClr val="434343"/>
              </a:buClr>
              <a:buSzPts val="1200"/>
              <a:buFont typeface="Roboto Condensed Light"/>
              <a:buAutoNum type="romanLcPeriod"/>
              <a:defRPr/>
            </a:lvl6pPr>
            <a:lvl7pPr indent="-304800" lvl="6" marL="3200400">
              <a:spcBef>
                <a:spcPts val="1600"/>
              </a:spcBef>
              <a:spcAft>
                <a:spcPts val="0"/>
              </a:spcAft>
              <a:buClr>
                <a:srgbClr val="434343"/>
              </a:buClr>
              <a:buSzPts val="1200"/>
              <a:buFont typeface="Roboto Condensed Light"/>
              <a:buAutoNum type="arabicPeriod"/>
              <a:defRPr/>
            </a:lvl7pPr>
            <a:lvl8pPr indent="-304800" lvl="7" marL="3657600">
              <a:spcBef>
                <a:spcPts val="1600"/>
              </a:spcBef>
              <a:spcAft>
                <a:spcPts val="0"/>
              </a:spcAft>
              <a:buClr>
                <a:srgbClr val="434343"/>
              </a:buClr>
              <a:buSzPts val="1200"/>
              <a:buFont typeface="Roboto Condensed Light"/>
              <a:buAutoNum type="alphaLcPeriod"/>
              <a:defRPr/>
            </a:lvl8pPr>
            <a:lvl9pPr indent="-304800" lvl="8" marL="4114800">
              <a:spcBef>
                <a:spcPts val="1600"/>
              </a:spcBef>
              <a:spcAft>
                <a:spcPts val="1600"/>
              </a:spcAft>
              <a:buClr>
                <a:srgbClr val="434343"/>
              </a:buClr>
              <a:buSzPts val="1200"/>
              <a:buFont typeface="Roboto Condensed Light"/>
              <a:buAutoNum type="romanLcPeriod"/>
              <a:defRPr/>
            </a:lvl9pPr>
          </a:lstStyle>
          <a:p/>
        </p:txBody>
      </p:sp>
      <p:sp>
        <p:nvSpPr>
          <p:cNvPr id="691" name="Google Shape;691;p4"/>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solidFill>
                <a:schemeClr val="dk1"/>
              </a:solidFill>
            </a:endParaRPr>
          </a:p>
        </p:txBody>
      </p:sp>
      <p:grpSp>
        <p:nvGrpSpPr>
          <p:cNvPr id="692" name="Google Shape;692;p4"/>
          <p:cNvGrpSpPr/>
          <p:nvPr/>
        </p:nvGrpSpPr>
        <p:grpSpPr>
          <a:xfrm rot="10800000">
            <a:off x="6432983" y="-415904"/>
            <a:ext cx="3672418" cy="1331055"/>
            <a:chOff x="-1068128" y="3996204"/>
            <a:chExt cx="3672418" cy="1331055"/>
          </a:xfrm>
        </p:grpSpPr>
        <p:sp>
          <p:nvSpPr>
            <p:cNvPr id="693" name="Google Shape;693;p4"/>
            <p:cNvSpPr/>
            <p:nvPr/>
          </p:nvSpPr>
          <p:spPr>
            <a:xfrm rot="-10594719">
              <a:off x="-1038001" y="4102993"/>
              <a:ext cx="3612164" cy="1117479"/>
            </a:xfrm>
            <a:custGeom>
              <a:rect b="b" l="l" r="r" t="t"/>
              <a:pathLst>
                <a:path extrusionOk="0" h="19192" w="62034">
                  <a:moveTo>
                    <a:pt x="11909" y="0"/>
                  </a:moveTo>
                  <a:cubicBezTo>
                    <a:pt x="10357" y="0"/>
                    <a:pt x="8959" y="416"/>
                    <a:pt x="7720" y="1498"/>
                  </a:cubicBezTo>
                  <a:cubicBezTo>
                    <a:pt x="0" y="8222"/>
                    <a:pt x="9929" y="19192"/>
                    <a:pt x="23150" y="19192"/>
                  </a:cubicBezTo>
                  <a:cubicBezTo>
                    <a:pt x="24750" y="19192"/>
                    <a:pt x="26398" y="19031"/>
                    <a:pt x="28069" y="18683"/>
                  </a:cubicBezTo>
                  <a:cubicBezTo>
                    <a:pt x="43548" y="15426"/>
                    <a:pt x="55087" y="14402"/>
                    <a:pt x="58747" y="9036"/>
                  </a:cubicBezTo>
                  <a:cubicBezTo>
                    <a:pt x="62033" y="4211"/>
                    <a:pt x="59267" y="1003"/>
                    <a:pt x="52187" y="1003"/>
                  </a:cubicBezTo>
                  <a:cubicBezTo>
                    <a:pt x="48708" y="1003"/>
                    <a:pt x="44188" y="1777"/>
                    <a:pt x="38833" y="3515"/>
                  </a:cubicBezTo>
                  <a:cubicBezTo>
                    <a:pt x="36521" y="4263"/>
                    <a:pt x="34303" y="4561"/>
                    <a:pt x="32180" y="4561"/>
                  </a:cubicBezTo>
                  <a:cubicBezTo>
                    <a:pt x="23878" y="4561"/>
                    <a:pt x="17050" y="0"/>
                    <a:pt x="119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 name="Google Shape;694;p4"/>
            <p:cNvGrpSpPr/>
            <p:nvPr/>
          </p:nvGrpSpPr>
          <p:grpSpPr>
            <a:xfrm>
              <a:off x="-800178" y="4304942"/>
              <a:ext cx="2873315" cy="818933"/>
              <a:chOff x="-800178" y="4304942"/>
              <a:chExt cx="2873315" cy="818933"/>
            </a:xfrm>
          </p:grpSpPr>
          <p:sp>
            <p:nvSpPr>
              <p:cNvPr id="695" name="Google Shape;695;p4"/>
              <p:cNvSpPr/>
              <p:nvPr/>
            </p:nvSpPr>
            <p:spPr>
              <a:xfrm rot="-10594719">
                <a:off x="1780944" y="5070486"/>
                <a:ext cx="126240" cy="49667"/>
              </a:xfrm>
              <a:custGeom>
                <a:rect b="b" l="l" r="r" t="t"/>
                <a:pathLst>
                  <a:path extrusionOk="0" h="853" w="2168">
                    <a:moveTo>
                      <a:pt x="986" y="1"/>
                    </a:moveTo>
                    <a:cubicBezTo>
                      <a:pt x="882" y="1"/>
                      <a:pt x="780" y="9"/>
                      <a:pt x="679" y="24"/>
                    </a:cubicBezTo>
                    <a:cubicBezTo>
                      <a:pt x="431" y="55"/>
                      <a:pt x="89" y="179"/>
                      <a:pt x="27" y="427"/>
                    </a:cubicBezTo>
                    <a:cubicBezTo>
                      <a:pt x="1" y="664"/>
                      <a:pt x="243" y="745"/>
                      <a:pt x="430" y="745"/>
                    </a:cubicBezTo>
                    <a:cubicBezTo>
                      <a:pt x="464" y="745"/>
                      <a:pt x="495" y="742"/>
                      <a:pt x="524" y="738"/>
                    </a:cubicBezTo>
                    <a:cubicBezTo>
                      <a:pt x="573" y="729"/>
                      <a:pt x="621" y="725"/>
                      <a:pt x="667" y="725"/>
                    </a:cubicBezTo>
                    <a:cubicBezTo>
                      <a:pt x="793" y="725"/>
                      <a:pt x="906" y="754"/>
                      <a:pt x="1020" y="800"/>
                    </a:cubicBezTo>
                    <a:cubicBezTo>
                      <a:pt x="1125" y="835"/>
                      <a:pt x="1229" y="852"/>
                      <a:pt x="1332" y="852"/>
                    </a:cubicBezTo>
                    <a:cubicBezTo>
                      <a:pt x="1504" y="852"/>
                      <a:pt x="1671" y="804"/>
                      <a:pt x="1826" y="707"/>
                    </a:cubicBezTo>
                    <a:cubicBezTo>
                      <a:pt x="1982" y="614"/>
                      <a:pt x="2168" y="334"/>
                      <a:pt x="1919" y="210"/>
                    </a:cubicBezTo>
                    <a:cubicBezTo>
                      <a:pt x="1617" y="71"/>
                      <a:pt x="1297" y="1"/>
                      <a:pt x="9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
              <p:cNvSpPr/>
              <p:nvPr/>
            </p:nvSpPr>
            <p:spPr>
              <a:xfrm rot="-10594719">
                <a:off x="1565235" y="5016770"/>
                <a:ext cx="124668" cy="49551"/>
              </a:xfrm>
              <a:custGeom>
                <a:rect b="b" l="l" r="r" t="t"/>
                <a:pathLst>
                  <a:path extrusionOk="0" h="851" w="2141">
                    <a:moveTo>
                      <a:pt x="814" y="1"/>
                    </a:moveTo>
                    <a:cubicBezTo>
                      <a:pt x="564" y="1"/>
                      <a:pt x="323" y="118"/>
                      <a:pt x="156" y="285"/>
                    </a:cubicBezTo>
                    <a:cubicBezTo>
                      <a:pt x="1" y="502"/>
                      <a:pt x="280" y="595"/>
                      <a:pt x="466" y="595"/>
                    </a:cubicBezTo>
                    <a:cubicBezTo>
                      <a:pt x="621" y="595"/>
                      <a:pt x="776" y="657"/>
                      <a:pt x="900" y="781"/>
                    </a:cubicBezTo>
                    <a:cubicBezTo>
                      <a:pt x="1009" y="828"/>
                      <a:pt x="1133" y="851"/>
                      <a:pt x="1257" y="851"/>
                    </a:cubicBezTo>
                    <a:cubicBezTo>
                      <a:pt x="1381" y="851"/>
                      <a:pt x="1505" y="828"/>
                      <a:pt x="1614" y="781"/>
                    </a:cubicBezTo>
                    <a:cubicBezTo>
                      <a:pt x="1738" y="719"/>
                      <a:pt x="2141" y="502"/>
                      <a:pt x="1924" y="347"/>
                    </a:cubicBezTo>
                    <a:cubicBezTo>
                      <a:pt x="1645" y="130"/>
                      <a:pt x="1272" y="6"/>
                      <a:pt x="900" y="6"/>
                    </a:cubicBezTo>
                    <a:cubicBezTo>
                      <a:pt x="871" y="2"/>
                      <a:pt x="843" y="1"/>
                      <a:pt x="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
              <p:cNvSpPr/>
              <p:nvPr/>
            </p:nvSpPr>
            <p:spPr>
              <a:xfrm rot="-10594719">
                <a:off x="1976086" y="4955828"/>
                <a:ext cx="95786" cy="45242"/>
              </a:xfrm>
              <a:custGeom>
                <a:rect b="b" l="l" r="r" t="t"/>
                <a:pathLst>
                  <a:path extrusionOk="0" h="777" w="1645">
                    <a:moveTo>
                      <a:pt x="869" y="1"/>
                    </a:moveTo>
                    <a:cubicBezTo>
                      <a:pt x="249" y="1"/>
                      <a:pt x="1" y="776"/>
                      <a:pt x="776" y="776"/>
                    </a:cubicBezTo>
                    <a:cubicBezTo>
                      <a:pt x="1396" y="776"/>
                      <a:pt x="1645" y="1"/>
                      <a:pt x="8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
              <p:cNvSpPr/>
              <p:nvPr/>
            </p:nvSpPr>
            <p:spPr>
              <a:xfrm rot="-10594719">
                <a:off x="1773296" y="4958228"/>
                <a:ext cx="95786" cy="45184"/>
              </a:xfrm>
              <a:custGeom>
                <a:rect b="b" l="l" r="r" t="t"/>
                <a:pathLst>
                  <a:path extrusionOk="0" h="776" w="1645">
                    <a:moveTo>
                      <a:pt x="900" y="0"/>
                    </a:moveTo>
                    <a:cubicBezTo>
                      <a:pt x="249" y="0"/>
                      <a:pt x="1" y="776"/>
                      <a:pt x="776" y="776"/>
                    </a:cubicBezTo>
                    <a:cubicBezTo>
                      <a:pt x="1397" y="776"/>
                      <a:pt x="1645" y="0"/>
                      <a:pt x="9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
              <p:cNvSpPr/>
              <p:nvPr/>
            </p:nvSpPr>
            <p:spPr>
              <a:xfrm rot="-10594719">
                <a:off x="1864326" y="4858253"/>
                <a:ext cx="126473" cy="45999"/>
              </a:xfrm>
              <a:custGeom>
                <a:rect b="b" l="l" r="r" t="t"/>
                <a:pathLst>
                  <a:path extrusionOk="0" h="790" w="2172">
                    <a:moveTo>
                      <a:pt x="828" y="0"/>
                    </a:moveTo>
                    <a:cubicBezTo>
                      <a:pt x="650" y="0"/>
                      <a:pt x="477" y="49"/>
                      <a:pt x="342" y="146"/>
                    </a:cubicBezTo>
                    <a:cubicBezTo>
                      <a:pt x="187" y="239"/>
                      <a:pt x="1" y="487"/>
                      <a:pt x="249" y="611"/>
                    </a:cubicBezTo>
                    <a:cubicBezTo>
                      <a:pt x="525" y="726"/>
                      <a:pt x="835" y="790"/>
                      <a:pt x="1154" y="790"/>
                    </a:cubicBezTo>
                    <a:cubicBezTo>
                      <a:pt x="1265" y="790"/>
                      <a:pt x="1377" y="782"/>
                      <a:pt x="1489" y="766"/>
                    </a:cubicBezTo>
                    <a:cubicBezTo>
                      <a:pt x="1707" y="735"/>
                      <a:pt x="2079" y="611"/>
                      <a:pt x="2110" y="363"/>
                    </a:cubicBezTo>
                    <a:cubicBezTo>
                      <a:pt x="2172" y="115"/>
                      <a:pt x="1800" y="115"/>
                      <a:pt x="1645" y="115"/>
                    </a:cubicBezTo>
                    <a:cubicBezTo>
                      <a:pt x="1595" y="123"/>
                      <a:pt x="1547" y="127"/>
                      <a:pt x="1501" y="127"/>
                    </a:cubicBezTo>
                    <a:cubicBezTo>
                      <a:pt x="1375" y="127"/>
                      <a:pt x="1262" y="98"/>
                      <a:pt x="1148" y="53"/>
                    </a:cubicBezTo>
                    <a:cubicBezTo>
                      <a:pt x="1044" y="18"/>
                      <a:pt x="935" y="0"/>
                      <a:pt x="8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
              <p:cNvSpPr/>
              <p:nvPr/>
            </p:nvSpPr>
            <p:spPr>
              <a:xfrm rot="-10594719">
                <a:off x="1635557" y="4850249"/>
                <a:ext cx="88566" cy="25328"/>
              </a:xfrm>
              <a:custGeom>
                <a:rect b="b" l="l" r="r" t="t"/>
                <a:pathLst>
                  <a:path extrusionOk="0" h="435" w="1521">
                    <a:moveTo>
                      <a:pt x="931" y="1"/>
                    </a:moveTo>
                    <a:cubicBezTo>
                      <a:pt x="652" y="1"/>
                      <a:pt x="404" y="63"/>
                      <a:pt x="156" y="218"/>
                    </a:cubicBezTo>
                    <a:cubicBezTo>
                      <a:pt x="124" y="249"/>
                      <a:pt x="0" y="280"/>
                      <a:pt x="31" y="373"/>
                    </a:cubicBezTo>
                    <a:cubicBezTo>
                      <a:pt x="31" y="435"/>
                      <a:pt x="156" y="435"/>
                      <a:pt x="218" y="435"/>
                    </a:cubicBezTo>
                    <a:lnTo>
                      <a:pt x="590" y="435"/>
                    </a:lnTo>
                    <a:cubicBezTo>
                      <a:pt x="869" y="404"/>
                      <a:pt x="1148" y="342"/>
                      <a:pt x="1365" y="218"/>
                    </a:cubicBezTo>
                    <a:cubicBezTo>
                      <a:pt x="1427" y="187"/>
                      <a:pt x="1520" y="125"/>
                      <a:pt x="1520" y="63"/>
                    </a:cubicBezTo>
                    <a:cubicBezTo>
                      <a:pt x="1489" y="1"/>
                      <a:pt x="1365" y="1"/>
                      <a:pt x="1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
              <p:cNvSpPr/>
              <p:nvPr/>
            </p:nvSpPr>
            <p:spPr>
              <a:xfrm rot="-10594719">
                <a:off x="1326281" y="4893132"/>
                <a:ext cx="144524" cy="58168"/>
              </a:xfrm>
              <a:custGeom>
                <a:rect b="b" l="l" r="r" t="t"/>
                <a:pathLst>
                  <a:path extrusionOk="0" h="999" w="2482">
                    <a:moveTo>
                      <a:pt x="782" y="1"/>
                    </a:moveTo>
                    <a:cubicBezTo>
                      <a:pt x="533" y="1"/>
                      <a:pt x="291" y="118"/>
                      <a:pt x="124" y="285"/>
                    </a:cubicBezTo>
                    <a:cubicBezTo>
                      <a:pt x="0" y="502"/>
                      <a:pt x="248" y="626"/>
                      <a:pt x="434" y="626"/>
                    </a:cubicBezTo>
                    <a:lnTo>
                      <a:pt x="434" y="595"/>
                    </a:lnTo>
                    <a:cubicBezTo>
                      <a:pt x="714" y="595"/>
                      <a:pt x="1024" y="719"/>
                      <a:pt x="1241" y="905"/>
                    </a:cubicBezTo>
                    <a:cubicBezTo>
                      <a:pt x="1365" y="967"/>
                      <a:pt x="1497" y="998"/>
                      <a:pt x="1625" y="998"/>
                    </a:cubicBezTo>
                    <a:cubicBezTo>
                      <a:pt x="1753" y="998"/>
                      <a:pt x="1877" y="967"/>
                      <a:pt x="1985" y="905"/>
                    </a:cubicBezTo>
                    <a:cubicBezTo>
                      <a:pt x="2109" y="843"/>
                      <a:pt x="2482" y="626"/>
                      <a:pt x="2296" y="440"/>
                    </a:cubicBezTo>
                    <a:cubicBezTo>
                      <a:pt x="1926" y="156"/>
                      <a:pt x="1479" y="2"/>
                      <a:pt x="1001" y="2"/>
                    </a:cubicBezTo>
                    <a:cubicBezTo>
                      <a:pt x="957" y="2"/>
                      <a:pt x="913" y="3"/>
                      <a:pt x="869" y="6"/>
                    </a:cubicBezTo>
                    <a:cubicBezTo>
                      <a:pt x="840" y="2"/>
                      <a:pt x="811" y="1"/>
                      <a:pt x="7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
              <p:cNvSpPr/>
              <p:nvPr/>
            </p:nvSpPr>
            <p:spPr>
              <a:xfrm rot="-10594719">
                <a:off x="1377624" y="4771551"/>
                <a:ext cx="112090" cy="34645"/>
              </a:xfrm>
              <a:custGeom>
                <a:rect b="b" l="l" r="r" t="t"/>
                <a:pathLst>
                  <a:path extrusionOk="0" h="595" w="1925">
                    <a:moveTo>
                      <a:pt x="956" y="1"/>
                    </a:moveTo>
                    <a:cubicBezTo>
                      <a:pt x="755" y="1"/>
                      <a:pt x="563" y="59"/>
                      <a:pt x="404" y="149"/>
                    </a:cubicBezTo>
                    <a:cubicBezTo>
                      <a:pt x="280" y="211"/>
                      <a:pt x="1" y="397"/>
                      <a:pt x="249" y="460"/>
                    </a:cubicBezTo>
                    <a:lnTo>
                      <a:pt x="776" y="584"/>
                    </a:lnTo>
                    <a:cubicBezTo>
                      <a:pt x="835" y="591"/>
                      <a:pt x="895" y="595"/>
                      <a:pt x="957" y="595"/>
                    </a:cubicBezTo>
                    <a:cubicBezTo>
                      <a:pt x="1155" y="595"/>
                      <a:pt x="1362" y="554"/>
                      <a:pt x="1552" y="460"/>
                    </a:cubicBezTo>
                    <a:cubicBezTo>
                      <a:pt x="1645" y="397"/>
                      <a:pt x="1924" y="211"/>
                      <a:pt x="1676" y="149"/>
                    </a:cubicBezTo>
                    <a:lnTo>
                      <a:pt x="1180" y="25"/>
                    </a:lnTo>
                    <a:cubicBezTo>
                      <a:pt x="1105" y="9"/>
                      <a:pt x="1030" y="1"/>
                      <a:pt x="9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
              <p:cNvSpPr/>
              <p:nvPr/>
            </p:nvSpPr>
            <p:spPr>
              <a:xfrm rot="-10594719">
                <a:off x="1803282" y="4697382"/>
                <a:ext cx="112032" cy="48211"/>
              </a:xfrm>
              <a:custGeom>
                <a:rect b="b" l="l" r="r" t="t"/>
                <a:pathLst>
                  <a:path extrusionOk="0" h="828" w="1924">
                    <a:moveTo>
                      <a:pt x="826" y="1"/>
                    </a:moveTo>
                    <a:cubicBezTo>
                      <a:pt x="594" y="1"/>
                      <a:pt x="368" y="69"/>
                      <a:pt x="187" y="225"/>
                    </a:cubicBezTo>
                    <a:cubicBezTo>
                      <a:pt x="0" y="349"/>
                      <a:pt x="31" y="535"/>
                      <a:pt x="280" y="535"/>
                    </a:cubicBezTo>
                    <a:lnTo>
                      <a:pt x="249" y="535"/>
                    </a:lnTo>
                    <a:cubicBezTo>
                      <a:pt x="404" y="567"/>
                      <a:pt x="559" y="629"/>
                      <a:pt x="683" y="753"/>
                    </a:cubicBezTo>
                    <a:cubicBezTo>
                      <a:pt x="749" y="808"/>
                      <a:pt x="838" y="828"/>
                      <a:pt x="935" y="828"/>
                    </a:cubicBezTo>
                    <a:cubicBezTo>
                      <a:pt x="1110" y="828"/>
                      <a:pt x="1307" y="762"/>
                      <a:pt x="1427" y="722"/>
                    </a:cubicBezTo>
                    <a:cubicBezTo>
                      <a:pt x="1520" y="691"/>
                      <a:pt x="1924" y="473"/>
                      <a:pt x="1738" y="318"/>
                    </a:cubicBezTo>
                    <a:cubicBezTo>
                      <a:pt x="1520" y="132"/>
                      <a:pt x="1241" y="39"/>
                      <a:pt x="962" y="8"/>
                    </a:cubicBezTo>
                    <a:cubicBezTo>
                      <a:pt x="917" y="3"/>
                      <a:pt x="871" y="1"/>
                      <a:pt x="8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
              <p:cNvSpPr/>
              <p:nvPr/>
            </p:nvSpPr>
            <p:spPr>
              <a:xfrm rot="-10594719">
                <a:off x="1895778" y="4578886"/>
                <a:ext cx="113837" cy="36159"/>
              </a:xfrm>
              <a:custGeom>
                <a:rect b="b" l="l" r="r" t="t"/>
                <a:pathLst>
                  <a:path extrusionOk="0" h="621" w="1955">
                    <a:moveTo>
                      <a:pt x="1210" y="1"/>
                    </a:moveTo>
                    <a:cubicBezTo>
                      <a:pt x="807" y="1"/>
                      <a:pt x="1" y="621"/>
                      <a:pt x="745" y="621"/>
                    </a:cubicBezTo>
                    <a:cubicBezTo>
                      <a:pt x="1148" y="621"/>
                      <a:pt x="1955" y="1"/>
                      <a:pt x="1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
              <p:cNvSpPr/>
              <p:nvPr/>
            </p:nvSpPr>
            <p:spPr>
              <a:xfrm rot="-10594719">
                <a:off x="1667823" y="4452968"/>
                <a:ext cx="119311" cy="43903"/>
              </a:xfrm>
              <a:custGeom>
                <a:rect b="b" l="l" r="r" t="t"/>
                <a:pathLst>
                  <a:path extrusionOk="0" h="754" w="2049">
                    <a:moveTo>
                      <a:pt x="754" y="0"/>
                    </a:moveTo>
                    <a:cubicBezTo>
                      <a:pt x="504" y="0"/>
                      <a:pt x="264" y="123"/>
                      <a:pt x="125" y="346"/>
                    </a:cubicBezTo>
                    <a:cubicBezTo>
                      <a:pt x="1" y="563"/>
                      <a:pt x="218" y="749"/>
                      <a:pt x="435" y="749"/>
                    </a:cubicBezTo>
                    <a:lnTo>
                      <a:pt x="1180" y="749"/>
                    </a:lnTo>
                    <a:cubicBezTo>
                      <a:pt x="1208" y="752"/>
                      <a:pt x="1237" y="754"/>
                      <a:pt x="1265" y="754"/>
                    </a:cubicBezTo>
                    <a:cubicBezTo>
                      <a:pt x="1515" y="754"/>
                      <a:pt x="1757" y="634"/>
                      <a:pt x="1924" y="439"/>
                    </a:cubicBezTo>
                    <a:cubicBezTo>
                      <a:pt x="2048" y="191"/>
                      <a:pt x="1831" y="5"/>
                      <a:pt x="1583" y="5"/>
                    </a:cubicBezTo>
                    <a:lnTo>
                      <a:pt x="839" y="5"/>
                    </a:lnTo>
                    <a:cubicBezTo>
                      <a:pt x="810" y="2"/>
                      <a:pt x="782" y="0"/>
                      <a:pt x="7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
              <p:cNvSpPr/>
              <p:nvPr/>
            </p:nvSpPr>
            <p:spPr>
              <a:xfrm rot="-10594719">
                <a:off x="1579763" y="4538236"/>
                <a:ext cx="113896" cy="34412"/>
              </a:xfrm>
              <a:custGeom>
                <a:rect b="b" l="l" r="r" t="t"/>
                <a:pathLst>
                  <a:path extrusionOk="0" h="591" w="1956">
                    <a:moveTo>
                      <a:pt x="1211" y="1"/>
                    </a:moveTo>
                    <a:cubicBezTo>
                      <a:pt x="838" y="1"/>
                      <a:pt x="1" y="590"/>
                      <a:pt x="776" y="590"/>
                    </a:cubicBezTo>
                    <a:cubicBezTo>
                      <a:pt x="1149" y="590"/>
                      <a:pt x="1955" y="1"/>
                      <a:pt x="12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
              <p:cNvSpPr/>
              <p:nvPr/>
            </p:nvSpPr>
            <p:spPr>
              <a:xfrm rot="-10594719">
                <a:off x="1579808" y="4655738"/>
                <a:ext cx="106675" cy="39652"/>
              </a:xfrm>
              <a:custGeom>
                <a:rect b="b" l="l" r="r" t="t"/>
                <a:pathLst>
                  <a:path extrusionOk="0" h="681" w="1832">
                    <a:moveTo>
                      <a:pt x="915" y="1"/>
                    </a:moveTo>
                    <a:cubicBezTo>
                      <a:pt x="727" y="1"/>
                      <a:pt x="543" y="49"/>
                      <a:pt x="373" y="155"/>
                    </a:cubicBezTo>
                    <a:cubicBezTo>
                      <a:pt x="249" y="217"/>
                      <a:pt x="1" y="434"/>
                      <a:pt x="280" y="527"/>
                    </a:cubicBezTo>
                    <a:lnTo>
                      <a:pt x="683" y="651"/>
                    </a:lnTo>
                    <a:cubicBezTo>
                      <a:pt x="762" y="671"/>
                      <a:pt x="844" y="681"/>
                      <a:pt x="926" y="681"/>
                    </a:cubicBezTo>
                    <a:cubicBezTo>
                      <a:pt x="1105" y="681"/>
                      <a:pt x="1289" y="633"/>
                      <a:pt x="1459" y="527"/>
                    </a:cubicBezTo>
                    <a:cubicBezTo>
                      <a:pt x="1583" y="465"/>
                      <a:pt x="1831" y="248"/>
                      <a:pt x="1552" y="155"/>
                    </a:cubicBezTo>
                    <a:lnTo>
                      <a:pt x="1180" y="31"/>
                    </a:lnTo>
                    <a:cubicBezTo>
                      <a:pt x="1091" y="11"/>
                      <a:pt x="1003" y="1"/>
                      <a:pt x="9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
              <p:cNvSpPr/>
              <p:nvPr/>
            </p:nvSpPr>
            <p:spPr>
              <a:xfrm rot="-10594719">
                <a:off x="1253171" y="4536196"/>
                <a:ext cx="131888" cy="69813"/>
              </a:xfrm>
              <a:custGeom>
                <a:rect b="b" l="l" r="r" t="t"/>
                <a:pathLst>
                  <a:path extrusionOk="0" h="1199" w="2265">
                    <a:moveTo>
                      <a:pt x="979" y="0"/>
                    </a:moveTo>
                    <a:cubicBezTo>
                      <a:pt x="813" y="0"/>
                      <a:pt x="636" y="53"/>
                      <a:pt x="497" y="92"/>
                    </a:cubicBezTo>
                    <a:cubicBezTo>
                      <a:pt x="403" y="123"/>
                      <a:pt x="0" y="341"/>
                      <a:pt x="186" y="496"/>
                    </a:cubicBezTo>
                    <a:lnTo>
                      <a:pt x="1055" y="1116"/>
                    </a:lnTo>
                    <a:cubicBezTo>
                      <a:pt x="1127" y="1176"/>
                      <a:pt x="1222" y="1199"/>
                      <a:pt x="1323" y="1199"/>
                    </a:cubicBezTo>
                    <a:cubicBezTo>
                      <a:pt x="1482" y="1199"/>
                      <a:pt x="1654" y="1142"/>
                      <a:pt x="1768" y="1085"/>
                    </a:cubicBezTo>
                    <a:cubicBezTo>
                      <a:pt x="1861" y="1054"/>
                      <a:pt x="2265" y="868"/>
                      <a:pt x="2079" y="713"/>
                    </a:cubicBezTo>
                    <a:lnTo>
                      <a:pt x="1241" y="61"/>
                    </a:lnTo>
                    <a:cubicBezTo>
                      <a:pt x="1163" y="17"/>
                      <a:pt x="1073" y="0"/>
                      <a:pt x="9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
              <p:cNvSpPr/>
              <p:nvPr/>
            </p:nvSpPr>
            <p:spPr>
              <a:xfrm rot="-10594719">
                <a:off x="1324781" y="4401406"/>
                <a:ext cx="110227" cy="62419"/>
              </a:xfrm>
              <a:custGeom>
                <a:rect b="b" l="l" r="r" t="t"/>
                <a:pathLst>
                  <a:path extrusionOk="0" h="1072" w="1893">
                    <a:moveTo>
                      <a:pt x="707" y="1"/>
                    </a:moveTo>
                    <a:cubicBezTo>
                      <a:pt x="508" y="1"/>
                      <a:pt x="317" y="77"/>
                      <a:pt x="187" y="229"/>
                    </a:cubicBezTo>
                    <a:cubicBezTo>
                      <a:pt x="1" y="415"/>
                      <a:pt x="94" y="725"/>
                      <a:pt x="342" y="787"/>
                    </a:cubicBezTo>
                    <a:lnTo>
                      <a:pt x="962" y="1035"/>
                    </a:lnTo>
                    <a:cubicBezTo>
                      <a:pt x="1037" y="1060"/>
                      <a:pt x="1114" y="1072"/>
                      <a:pt x="1190" y="1072"/>
                    </a:cubicBezTo>
                    <a:cubicBezTo>
                      <a:pt x="1399" y="1072"/>
                      <a:pt x="1602" y="986"/>
                      <a:pt x="1738" y="849"/>
                    </a:cubicBezTo>
                    <a:cubicBezTo>
                      <a:pt x="1893" y="663"/>
                      <a:pt x="1831" y="353"/>
                      <a:pt x="1583" y="291"/>
                    </a:cubicBezTo>
                    <a:lnTo>
                      <a:pt x="962" y="43"/>
                    </a:lnTo>
                    <a:cubicBezTo>
                      <a:pt x="879" y="15"/>
                      <a:pt x="792" y="1"/>
                      <a:pt x="7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
              <p:cNvSpPr/>
              <p:nvPr/>
            </p:nvSpPr>
            <p:spPr>
              <a:xfrm rot="-10594719">
                <a:off x="1535351" y="4341719"/>
                <a:ext cx="103007" cy="37556"/>
              </a:xfrm>
              <a:custGeom>
                <a:rect b="b" l="l" r="r" t="t"/>
                <a:pathLst>
                  <a:path extrusionOk="0" h="645" w="1769">
                    <a:moveTo>
                      <a:pt x="925" y="1"/>
                    </a:moveTo>
                    <a:cubicBezTo>
                      <a:pt x="724" y="1"/>
                      <a:pt x="532" y="58"/>
                      <a:pt x="373" y="149"/>
                    </a:cubicBezTo>
                    <a:cubicBezTo>
                      <a:pt x="249" y="211"/>
                      <a:pt x="1" y="428"/>
                      <a:pt x="249" y="490"/>
                    </a:cubicBezTo>
                    <a:lnTo>
                      <a:pt x="652" y="614"/>
                    </a:lnTo>
                    <a:cubicBezTo>
                      <a:pt x="731" y="634"/>
                      <a:pt x="812" y="644"/>
                      <a:pt x="895" y="644"/>
                    </a:cubicBezTo>
                    <a:cubicBezTo>
                      <a:pt x="1074" y="644"/>
                      <a:pt x="1258" y="596"/>
                      <a:pt x="1428" y="490"/>
                    </a:cubicBezTo>
                    <a:cubicBezTo>
                      <a:pt x="1521" y="428"/>
                      <a:pt x="1769" y="242"/>
                      <a:pt x="1521" y="149"/>
                    </a:cubicBezTo>
                    <a:lnTo>
                      <a:pt x="1148" y="25"/>
                    </a:lnTo>
                    <a:cubicBezTo>
                      <a:pt x="1074" y="8"/>
                      <a:pt x="999" y="1"/>
                      <a:pt x="9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
              <p:cNvSpPr/>
              <p:nvPr/>
            </p:nvSpPr>
            <p:spPr>
              <a:xfrm rot="-10594719">
                <a:off x="1118834" y="4308400"/>
                <a:ext cx="117506" cy="54616"/>
              </a:xfrm>
              <a:custGeom>
                <a:rect b="b" l="l" r="r" t="t"/>
                <a:pathLst>
                  <a:path extrusionOk="0" h="938" w="2018">
                    <a:moveTo>
                      <a:pt x="1418" y="1"/>
                    </a:moveTo>
                    <a:cubicBezTo>
                      <a:pt x="1366" y="1"/>
                      <a:pt x="1316" y="5"/>
                      <a:pt x="1273" y="11"/>
                    </a:cubicBezTo>
                    <a:lnTo>
                      <a:pt x="528" y="135"/>
                    </a:lnTo>
                    <a:cubicBezTo>
                      <a:pt x="311" y="197"/>
                      <a:pt x="1" y="445"/>
                      <a:pt x="63" y="693"/>
                    </a:cubicBezTo>
                    <a:cubicBezTo>
                      <a:pt x="130" y="872"/>
                      <a:pt x="341" y="938"/>
                      <a:pt x="535" y="938"/>
                    </a:cubicBezTo>
                    <a:cubicBezTo>
                      <a:pt x="611" y="938"/>
                      <a:pt x="684" y="928"/>
                      <a:pt x="745" y="910"/>
                    </a:cubicBezTo>
                    <a:lnTo>
                      <a:pt x="1490" y="786"/>
                    </a:lnTo>
                    <a:cubicBezTo>
                      <a:pt x="1707" y="755"/>
                      <a:pt x="2017" y="507"/>
                      <a:pt x="1955" y="259"/>
                    </a:cubicBezTo>
                    <a:cubicBezTo>
                      <a:pt x="1881" y="60"/>
                      <a:pt x="1628" y="1"/>
                      <a:pt x="14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
              <p:cNvSpPr/>
              <p:nvPr/>
            </p:nvSpPr>
            <p:spPr>
              <a:xfrm rot="-10594719">
                <a:off x="780859" y="4335661"/>
                <a:ext cx="95786" cy="48037"/>
              </a:xfrm>
              <a:custGeom>
                <a:rect b="b" l="l" r="r" t="t"/>
                <a:pathLst>
                  <a:path extrusionOk="0" h="825" w="1645">
                    <a:moveTo>
                      <a:pt x="1144" y="0"/>
                    </a:moveTo>
                    <a:cubicBezTo>
                      <a:pt x="983" y="0"/>
                      <a:pt x="816" y="51"/>
                      <a:pt x="714" y="102"/>
                    </a:cubicBezTo>
                    <a:lnTo>
                      <a:pt x="466" y="226"/>
                    </a:lnTo>
                    <a:cubicBezTo>
                      <a:pt x="311" y="289"/>
                      <a:pt x="1" y="506"/>
                      <a:pt x="187" y="692"/>
                    </a:cubicBezTo>
                    <a:cubicBezTo>
                      <a:pt x="257" y="790"/>
                      <a:pt x="378" y="825"/>
                      <a:pt x="507" y="825"/>
                    </a:cubicBezTo>
                    <a:cubicBezTo>
                      <a:pt x="662" y="825"/>
                      <a:pt x="829" y="774"/>
                      <a:pt x="931" y="723"/>
                    </a:cubicBezTo>
                    <a:lnTo>
                      <a:pt x="1180" y="599"/>
                    </a:lnTo>
                    <a:cubicBezTo>
                      <a:pt x="1335" y="537"/>
                      <a:pt x="1645" y="320"/>
                      <a:pt x="1490" y="133"/>
                    </a:cubicBezTo>
                    <a:cubicBezTo>
                      <a:pt x="1406" y="35"/>
                      <a:pt x="1277" y="0"/>
                      <a:pt x="11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
              <p:cNvSpPr/>
              <p:nvPr/>
            </p:nvSpPr>
            <p:spPr>
              <a:xfrm rot="-10594719">
                <a:off x="896926" y="4426275"/>
                <a:ext cx="104812" cy="39303"/>
              </a:xfrm>
              <a:custGeom>
                <a:rect b="b" l="l" r="r" t="t"/>
                <a:pathLst>
                  <a:path extrusionOk="0" h="675" w="1800">
                    <a:moveTo>
                      <a:pt x="1130" y="0"/>
                    </a:moveTo>
                    <a:cubicBezTo>
                      <a:pt x="769" y="0"/>
                      <a:pt x="422" y="122"/>
                      <a:pt x="124" y="328"/>
                    </a:cubicBezTo>
                    <a:cubicBezTo>
                      <a:pt x="62" y="390"/>
                      <a:pt x="0" y="452"/>
                      <a:pt x="0" y="545"/>
                    </a:cubicBezTo>
                    <a:cubicBezTo>
                      <a:pt x="31" y="638"/>
                      <a:pt x="155" y="669"/>
                      <a:pt x="218" y="669"/>
                    </a:cubicBezTo>
                    <a:cubicBezTo>
                      <a:pt x="254" y="673"/>
                      <a:pt x="290" y="675"/>
                      <a:pt x="326" y="675"/>
                    </a:cubicBezTo>
                    <a:cubicBezTo>
                      <a:pt x="508" y="675"/>
                      <a:pt x="686" y="625"/>
                      <a:pt x="844" y="543"/>
                    </a:cubicBezTo>
                    <a:lnTo>
                      <a:pt x="844" y="543"/>
                    </a:lnTo>
                    <a:cubicBezTo>
                      <a:pt x="857" y="544"/>
                      <a:pt x="871" y="544"/>
                      <a:pt x="884" y="544"/>
                    </a:cubicBezTo>
                    <a:cubicBezTo>
                      <a:pt x="1071" y="544"/>
                      <a:pt x="1248" y="496"/>
                      <a:pt x="1396" y="390"/>
                    </a:cubicBezTo>
                    <a:cubicBezTo>
                      <a:pt x="1520" y="359"/>
                      <a:pt x="1800" y="111"/>
                      <a:pt x="1520" y="49"/>
                    </a:cubicBezTo>
                    <a:cubicBezTo>
                      <a:pt x="1390" y="16"/>
                      <a:pt x="1259" y="0"/>
                      <a:pt x="11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
              <p:cNvSpPr/>
              <p:nvPr/>
            </p:nvSpPr>
            <p:spPr>
              <a:xfrm rot="-10594719">
                <a:off x="1035410" y="4484473"/>
                <a:ext cx="146329" cy="74355"/>
              </a:xfrm>
              <a:custGeom>
                <a:rect b="b" l="l" r="r" t="t"/>
                <a:pathLst>
                  <a:path extrusionOk="0" h="1277" w="2513">
                    <a:moveTo>
                      <a:pt x="1964" y="0"/>
                    </a:moveTo>
                    <a:cubicBezTo>
                      <a:pt x="1894" y="0"/>
                      <a:pt x="1826" y="10"/>
                      <a:pt x="1769" y="27"/>
                    </a:cubicBezTo>
                    <a:lnTo>
                      <a:pt x="528" y="430"/>
                    </a:lnTo>
                    <a:cubicBezTo>
                      <a:pt x="280" y="492"/>
                      <a:pt x="0" y="709"/>
                      <a:pt x="62" y="988"/>
                    </a:cubicBezTo>
                    <a:cubicBezTo>
                      <a:pt x="129" y="1188"/>
                      <a:pt x="339" y="1277"/>
                      <a:pt x="532" y="1277"/>
                    </a:cubicBezTo>
                    <a:cubicBezTo>
                      <a:pt x="609" y="1277"/>
                      <a:pt x="683" y="1263"/>
                      <a:pt x="745" y="1236"/>
                    </a:cubicBezTo>
                    <a:lnTo>
                      <a:pt x="1986" y="864"/>
                    </a:lnTo>
                    <a:cubicBezTo>
                      <a:pt x="2203" y="771"/>
                      <a:pt x="2513" y="585"/>
                      <a:pt x="2420" y="306"/>
                    </a:cubicBezTo>
                    <a:cubicBezTo>
                      <a:pt x="2374" y="77"/>
                      <a:pt x="2160" y="0"/>
                      <a:pt x="19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
              <p:cNvSpPr/>
              <p:nvPr/>
            </p:nvSpPr>
            <p:spPr>
              <a:xfrm rot="-10594719">
                <a:off x="1152901" y="4685992"/>
                <a:ext cx="99397" cy="36450"/>
              </a:xfrm>
              <a:custGeom>
                <a:rect b="b" l="l" r="r" t="t"/>
                <a:pathLst>
                  <a:path extrusionOk="0" h="626" w="1707">
                    <a:moveTo>
                      <a:pt x="785" y="0"/>
                    </a:moveTo>
                    <a:cubicBezTo>
                      <a:pt x="540" y="0"/>
                      <a:pt x="323" y="120"/>
                      <a:pt x="156" y="315"/>
                    </a:cubicBezTo>
                    <a:cubicBezTo>
                      <a:pt x="1" y="532"/>
                      <a:pt x="280" y="625"/>
                      <a:pt x="435" y="625"/>
                    </a:cubicBezTo>
                    <a:lnTo>
                      <a:pt x="838" y="625"/>
                    </a:lnTo>
                    <a:cubicBezTo>
                      <a:pt x="1117" y="625"/>
                      <a:pt x="1365" y="532"/>
                      <a:pt x="1583" y="315"/>
                    </a:cubicBezTo>
                    <a:cubicBezTo>
                      <a:pt x="1707" y="98"/>
                      <a:pt x="1458" y="5"/>
                      <a:pt x="1272" y="5"/>
                    </a:cubicBezTo>
                    <a:lnTo>
                      <a:pt x="869" y="5"/>
                    </a:lnTo>
                    <a:cubicBezTo>
                      <a:pt x="841" y="2"/>
                      <a:pt x="812" y="0"/>
                      <a:pt x="7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
              <p:cNvSpPr/>
              <p:nvPr/>
            </p:nvSpPr>
            <p:spPr>
              <a:xfrm rot="-10594719">
                <a:off x="1100228" y="4854235"/>
                <a:ext cx="153608" cy="70337"/>
              </a:xfrm>
              <a:custGeom>
                <a:rect b="b" l="l" r="r" t="t"/>
                <a:pathLst>
                  <a:path extrusionOk="0" h="1208" w="2638">
                    <a:moveTo>
                      <a:pt x="729" y="0"/>
                    </a:moveTo>
                    <a:cubicBezTo>
                      <a:pt x="520" y="0"/>
                      <a:pt x="320" y="76"/>
                      <a:pt x="156" y="240"/>
                    </a:cubicBezTo>
                    <a:cubicBezTo>
                      <a:pt x="0" y="426"/>
                      <a:pt x="62" y="736"/>
                      <a:pt x="311" y="798"/>
                    </a:cubicBezTo>
                    <a:lnTo>
                      <a:pt x="1675" y="1171"/>
                    </a:lnTo>
                    <a:cubicBezTo>
                      <a:pt x="1750" y="1195"/>
                      <a:pt x="1827" y="1207"/>
                      <a:pt x="1904" y="1207"/>
                    </a:cubicBezTo>
                    <a:cubicBezTo>
                      <a:pt x="2112" y="1207"/>
                      <a:pt x="2315" y="1121"/>
                      <a:pt x="2451" y="984"/>
                    </a:cubicBezTo>
                    <a:cubicBezTo>
                      <a:pt x="2637" y="798"/>
                      <a:pt x="2544" y="488"/>
                      <a:pt x="2296" y="426"/>
                    </a:cubicBezTo>
                    <a:lnTo>
                      <a:pt x="931" y="23"/>
                    </a:lnTo>
                    <a:cubicBezTo>
                      <a:pt x="863" y="8"/>
                      <a:pt x="796" y="0"/>
                      <a:pt x="7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
              <p:cNvSpPr/>
              <p:nvPr/>
            </p:nvSpPr>
            <p:spPr>
              <a:xfrm rot="-10594719">
                <a:off x="909141" y="4699932"/>
                <a:ext cx="84956" cy="50657"/>
              </a:xfrm>
              <a:custGeom>
                <a:rect b="b" l="l" r="r" t="t"/>
                <a:pathLst>
                  <a:path extrusionOk="0" h="870" w="1459">
                    <a:moveTo>
                      <a:pt x="652" y="1"/>
                    </a:moveTo>
                    <a:cubicBezTo>
                      <a:pt x="342" y="1"/>
                      <a:pt x="93" y="187"/>
                      <a:pt x="31" y="466"/>
                    </a:cubicBezTo>
                    <a:cubicBezTo>
                      <a:pt x="0" y="745"/>
                      <a:pt x="310" y="838"/>
                      <a:pt x="559" y="838"/>
                    </a:cubicBezTo>
                    <a:lnTo>
                      <a:pt x="559" y="869"/>
                    </a:lnTo>
                    <a:lnTo>
                      <a:pt x="807" y="869"/>
                    </a:lnTo>
                    <a:cubicBezTo>
                      <a:pt x="1055" y="869"/>
                      <a:pt x="1396" y="652"/>
                      <a:pt x="1427" y="404"/>
                    </a:cubicBezTo>
                    <a:cubicBezTo>
                      <a:pt x="1458" y="125"/>
                      <a:pt x="1148" y="1"/>
                      <a:pt x="9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
              <p:cNvSpPr/>
              <p:nvPr/>
            </p:nvSpPr>
            <p:spPr>
              <a:xfrm rot="-10594719">
                <a:off x="661505" y="4790849"/>
                <a:ext cx="119253" cy="43961"/>
              </a:xfrm>
              <a:custGeom>
                <a:rect b="b" l="l" r="r" t="t"/>
                <a:pathLst>
                  <a:path extrusionOk="0" h="755" w="2048">
                    <a:moveTo>
                      <a:pt x="775" y="1"/>
                    </a:moveTo>
                    <a:cubicBezTo>
                      <a:pt x="503" y="1"/>
                      <a:pt x="264" y="121"/>
                      <a:pt x="125" y="316"/>
                    </a:cubicBezTo>
                    <a:cubicBezTo>
                      <a:pt x="1" y="564"/>
                      <a:pt x="218" y="750"/>
                      <a:pt x="435" y="750"/>
                    </a:cubicBezTo>
                    <a:lnTo>
                      <a:pt x="1210" y="750"/>
                    </a:lnTo>
                    <a:cubicBezTo>
                      <a:pt x="1238" y="753"/>
                      <a:pt x="1267" y="755"/>
                      <a:pt x="1295" y="755"/>
                    </a:cubicBezTo>
                    <a:cubicBezTo>
                      <a:pt x="1545" y="755"/>
                      <a:pt x="1784" y="632"/>
                      <a:pt x="1924" y="409"/>
                    </a:cubicBezTo>
                    <a:cubicBezTo>
                      <a:pt x="2048" y="192"/>
                      <a:pt x="1831" y="6"/>
                      <a:pt x="1614" y="6"/>
                    </a:cubicBezTo>
                    <a:lnTo>
                      <a:pt x="869" y="6"/>
                    </a:lnTo>
                    <a:cubicBezTo>
                      <a:pt x="837" y="2"/>
                      <a:pt x="806" y="1"/>
                      <a:pt x="7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
              <p:cNvSpPr/>
              <p:nvPr/>
            </p:nvSpPr>
            <p:spPr>
              <a:xfrm rot="-10594719">
                <a:off x="716042" y="4640466"/>
                <a:ext cx="115642" cy="32548"/>
              </a:xfrm>
              <a:custGeom>
                <a:rect b="b" l="l" r="r" t="t"/>
                <a:pathLst>
                  <a:path extrusionOk="0" h="559" w="1986">
                    <a:moveTo>
                      <a:pt x="1210" y="0"/>
                    </a:moveTo>
                    <a:cubicBezTo>
                      <a:pt x="838" y="0"/>
                      <a:pt x="0" y="559"/>
                      <a:pt x="776" y="559"/>
                    </a:cubicBezTo>
                    <a:cubicBezTo>
                      <a:pt x="1148" y="559"/>
                      <a:pt x="1985" y="0"/>
                      <a:pt x="1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
              <p:cNvSpPr/>
              <p:nvPr/>
            </p:nvSpPr>
            <p:spPr>
              <a:xfrm rot="-10594719">
                <a:off x="596313" y="4488004"/>
                <a:ext cx="97591" cy="45242"/>
              </a:xfrm>
              <a:custGeom>
                <a:rect b="b" l="l" r="r" t="t"/>
                <a:pathLst>
                  <a:path extrusionOk="0" h="777" w="1676">
                    <a:moveTo>
                      <a:pt x="652" y="1"/>
                    </a:moveTo>
                    <a:cubicBezTo>
                      <a:pt x="404" y="1"/>
                      <a:pt x="63" y="187"/>
                      <a:pt x="32" y="435"/>
                    </a:cubicBezTo>
                    <a:cubicBezTo>
                      <a:pt x="1" y="683"/>
                      <a:pt x="342" y="776"/>
                      <a:pt x="528" y="776"/>
                    </a:cubicBezTo>
                    <a:lnTo>
                      <a:pt x="1024" y="776"/>
                    </a:lnTo>
                    <a:cubicBezTo>
                      <a:pt x="1272" y="776"/>
                      <a:pt x="1614" y="590"/>
                      <a:pt x="1645" y="342"/>
                    </a:cubicBezTo>
                    <a:cubicBezTo>
                      <a:pt x="1676" y="63"/>
                      <a:pt x="1365" y="1"/>
                      <a:pt x="11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
              <p:cNvSpPr/>
              <p:nvPr/>
            </p:nvSpPr>
            <p:spPr>
              <a:xfrm rot="-10594719">
                <a:off x="411673" y="4405110"/>
                <a:ext cx="113837" cy="32548"/>
              </a:xfrm>
              <a:custGeom>
                <a:rect b="b" l="l" r="r" t="t"/>
                <a:pathLst>
                  <a:path extrusionOk="0" h="559" w="1955">
                    <a:moveTo>
                      <a:pt x="1210" y="1"/>
                    </a:moveTo>
                    <a:cubicBezTo>
                      <a:pt x="807" y="1"/>
                      <a:pt x="0" y="559"/>
                      <a:pt x="745" y="559"/>
                    </a:cubicBezTo>
                    <a:cubicBezTo>
                      <a:pt x="1148" y="559"/>
                      <a:pt x="1955" y="1"/>
                      <a:pt x="1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
              <p:cNvSpPr/>
              <p:nvPr/>
            </p:nvSpPr>
            <p:spPr>
              <a:xfrm rot="-10594719">
                <a:off x="260348" y="4417234"/>
                <a:ext cx="95786" cy="45184"/>
              </a:xfrm>
              <a:custGeom>
                <a:rect b="b" l="l" r="r" t="t"/>
                <a:pathLst>
                  <a:path extrusionOk="0" h="776" w="1645">
                    <a:moveTo>
                      <a:pt x="869" y="0"/>
                    </a:moveTo>
                    <a:cubicBezTo>
                      <a:pt x="248" y="0"/>
                      <a:pt x="0" y="776"/>
                      <a:pt x="776" y="776"/>
                    </a:cubicBezTo>
                    <a:cubicBezTo>
                      <a:pt x="1396" y="776"/>
                      <a:pt x="1644" y="0"/>
                      <a:pt x="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
              <p:cNvSpPr/>
              <p:nvPr/>
            </p:nvSpPr>
            <p:spPr>
              <a:xfrm rot="-10594719">
                <a:off x="298549" y="4538806"/>
                <a:ext cx="92176" cy="38255"/>
              </a:xfrm>
              <a:custGeom>
                <a:rect b="b" l="l" r="r" t="t"/>
                <a:pathLst>
                  <a:path extrusionOk="0" h="657" w="1583">
                    <a:moveTo>
                      <a:pt x="807" y="0"/>
                    </a:moveTo>
                    <a:cubicBezTo>
                      <a:pt x="540" y="0"/>
                      <a:pt x="323" y="120"/>
                      <a:pt x="156" y="315"/>
                    </a:cubicBezTo>
                    <a:cubicBezTo>
                      <a:pt x="1" y="532"/>
                      <a:pt x="280" y="656"/>
                      <a:pt x="466" y="656"/>
                    </a:cubicBezTo>
                    <a:lnTo>
                      <a:pt x="714" y="656"/>
                    </a:lnTo>
                    <a:cubicBezTo>
                      <a:pt x="993" y="656"/>
                      <a:pt x="1242" y="532"/>
                      <a:pt x="1459" y="346"/>
                    </a:cubicBezTo>
                    <a:cubicBezTo>
                      <a:pt x="1583" y="98"/>
                      <a:pt x="1335" y="5"/>
                      <a:pt x="1149" y="5"/>
                    </a:cubicBezTo>
                    <a:lnTo>
                      <a:pt x="900" y="5"/>
                    </a:lnTo>
                    <a:cubicBezTo>
                      <a:pt x="869" y="2"/>
                      <a:pt x="838" y="0"/>
                      <a:pt x="8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
              <p:cNvSpPr/>
              <p:nvPr/>
            </p:nvSpPr>
            <p:spPr>
              <a:xfrm rot="-10594719">
                <a:off x="400126" y="4620999"/>
                <a:ext cx="95786" cy="46989"/>
              </a:xfrm>
              <a:custGeom>
                <a:rect b="b" l="l" r="r" t="t"/>
                <a:pathLst>
                  <a:path extrusionOk="0" h="807" w="1645">
                    <a:moveTo>
                      <a:pt x="869" y="0"/>
                    </a:moveTo>
                    <a:cubicBezTo>
                      <a:pt x="249" y="0"/>
                      <a:pt x="1" y="807"/>
                      <a:pt x="776" y="807"/>
                    </a:cubicBezTo>
                    <a:cubicBezTo>
                      <a:pt x="1397" y="807"/>
                      <a:pt x="1645" y="0"/>
                      <a:pt x="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
              <p:cNvSpPr/>
              <p:nvPr/>
            </p:nvSpPr>
            <p:spPr>
              <a:xfrm rot="-10594719">
                <a:off x="569542" y="4609361"/>
                <a:ext cx="93981" cy="32548"/>
              </a:xfrm>
              <a:custGeom>
                <a:rect b="b" l="l" r="r" t="t"/>
                <a:pathLst>
                  <a:path extrusionOk="0" h="559" w="1614">
                    <a:moveTo>
                      <a:pt x="900" y="0"/>
                    </a:moveTo>
                    <a:cubicBezTo>
                      <a:pt x="652" y="0"/>
                      <a:pt x="373" y="94"/>
                      <a:pt x="187" y="280"/>
                    </a:cubicBezTo>
                    <a:cubicBezTo>
                      <a:pt x="1" y="497"/>
                      <a:pt x="311" y="559"/>
                      <a:pt x="466" y="559"/>
                    </a:cubicBezTo>
                    <a:lnTo>
                      <a:pt x="714" y="559"/>
                    </a:lnTo>
                    <a:cubicBezTo>
                      <a:pt x="994" y="559"/>
                      <a:pt x="1242" y="466"/>
                      <a:pt x="1459" y="280"/>
                    </a:cubicBezTo>
                    <a:cubicBezTo>
                      <a:pt x="1614" y="63"/>
                      <a:pt x="1304" y="0"/>
                      <a:pt x="11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
              <p:cNvSpPr/>
              <p:nvPr/>
            </p:nvSpPr>
            <p:spPr>
              <a:xfrm rot="-10594719">
                <a:off x="262558" y="4750610"/>
                <a:ext cx="176259" cy="32781"/>
              </a:xfrm>
              <a:custGeom>
                <a:rect b="b" l="l" r="r" t="t"/>
                <a:pathLst>
                  <a:path extrusionOk="0" h="563" w="3027">
                    <a:moveTo>
                      <a:pt x="2121" y="1"/>
                    </a:moveTo>
                    <a:cubicBezTo>
                      <a:pt x="1644" y="1"/>
                      <a:pt x="1156" y="49"/>
                      <a:pt x="669" y="155"/>
                    </a:cubicBezTo>
                    <a:cubicBezTo>
                      <a:pt x="545" y="186"/>
                      <a:pt x="48" y="248"/>
                      <a:pt x="17" y="434"/>
                    </a:cubicBezTo>
                    <a:cubicBezTo>
                      <a:pt x="1" y="534"/>
                      <a:pt x="109" y="562"/>
                      <a:pt x="223" y="562"/>
                    </a:cubicBezTo>
                    <a:cubicBezTo>
                      <a:pt x="321" y="562"/>
                      <a:pt x="423" y="541"/>
                      <a:pt x="451" y="527"/>
                    </a:cubicBezTo>
                    <a:lnTo>
                      <a:pt x="482" y="527"/>
                    </a:lnTo>
                    <a:cubicBezTo>
                      <a:pt x="763" y="467"/>
                      <a:pt x="1069" y="433"/>
                      <a:pt x="1376" y="433"/>
                    </a:cubicBezTo>
                    <a:cubicBezTo>
                      <a:pt x="1545" y="433"/>
                      <a:pt x="1714" y="443"/>
                      <a:pt x="1878" y="465"/>
                    </a:cubicBezTo>
                    <a:cubicBezTo>
                      <a:pt x="1921" y="470"/>
                      <a:pt x="1964" y="473"/>
                      <a:pt x="2009" y="473"/>
                    </a:cubicBezTo>
                    <a:cubicBezTo>
                      <a:pt x="2221" y="473"/>
                      <a:pt x="2448" y="413"/>
                      <a:pt x="2654" y="310"/>
                    </a:cubicBezTo>
                    <a:cubicBezTo>
                      <a:pt x="2716" y="279"/>
                      <a:pt x="3026" y="62"/>
                      <a:pt x="2778" y="31"/>
                    </a:cubicBezTo>
                    <a:cubicBezTo>
                      <a:pt x="2562" y="11"/>
                      <a:pt x="2343" y="1"/>
                      <a:pt x="21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
              <p:cNvSpPr/>
              <p:nvPr/>
            </p:nvSpPr>
            <p:spPr>
              <a:xfrm rot="-10594719">
                <a:off x="61020" y="4723690"/>
                <a:ext cx="93981" cy="47047"/>
              </a:xfrm>
              <a:custGeom>
                <a:rect b="b" l="l" r="r" t="t"/>
                <a:pathLst>
                  <a:path extrusionOk="0" h="808" w="1614">
                    <a:moveTo>
                      <a:pt x="869" y="1"/>
                    </a:moveTo>
                    <a:cubicBezTo>
                      <a:pt x="217" y="1"/>
                      <a:pt x="0" y="807"/>
                      <a:pt x="745" y="807"/>
                    </a:cubicBezTo>
                    <a:cubicBezTo>
                      <a:pt x="1396" y="807"/>
                      <a:pt x="1613" y="1"/>
                      <a:pt x="8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
              <p:cNvSpPr/>
              <p:nvPr/>
            </p:nvSpPr>
            <p:spPr>
              <a:xfrm rot="-10594719">
                <a:off x="-30399" y="4853917"/>
                <a:ext cx="124260" cy="31792"/>
              </a:xfrm>
              <a:custGeom>
                <a:rect b="b" l="l" r="r" t="t"/>
                <a:pathLst>
                  <a:path extrusionOk="0" h="546" w="2134">
                    <a:moveTo>
                      <a:pt x="1850" y="1"/>
                    </a:moveTo>
                    <a:cubicBezTo>
                      <a:pt x="1808" y="1"/>
                      <a:pt x="1769" y="3"/>
                      <a:pt x="1746" y="3"/>
                    </a:cubicBezTo>
                    <a:lnTo>
                      <a:pt x="877" y="127"/>
                    </a:lnTo>
                    <a:cubicBezTo>
                      <a:pt x="598" y="127"/>
                      <a:pt x="350" y="220"/>
                      <a:pt x="133" y="375"/>
                    </a:cubicBezTo>
                    <a:cubicBezTo>
                      <a:pt x="1" y="507"/>
                      <a:pt x="134" y="545"/>
                      <a:pt x="256" y="545"/>
                    </a:cubicBezTo>
                    <a:cubicBezTo>
                      <a:pt x="306" y="545"/>
                      <a:pt x="354" y="539"/>
                      <a:pt x="381" y="530"/>
                    </a:cubicBezTo>
                    <a:lnTo>
                      <a:pt x="1250" y="406"/>
                    </a:lnTo>
                    <a:cubicBezTo>
                      <a:pt x="1529" y="406"/>
                      <a:pt x="1777" y="313"/>
                      <a:pt x="1994" y="158"/>
                    </a:cubicBezTo>
                    <a:cubicBezTo>
                      <a:pt x="2134" y="18"/>
                      <a:pt x="1977" y="1"/>
                      <a:pt x="18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
              <p:cNvSpPr/>
              <p:nvPr/>
            </p:nvSpPr>
            <p:spPr>
              <a:xfrm rot="-10594719">
                <a:off x="111684" y="4611706"/>
                <a:ext cx="130083" cy="31035"/>
              </a:xfrm>
              <a:custGeom>
                <a:rect b="b" l="l" r="r" t="t"/>
                <a:pathLst>
                  <a:path extrusionOk="0" h="533" w="2234">
                    <a:moveTo>
                      <a:pt x="900" y="0"/>
                    </a:moveTo>
                    <a:cubicBezTo>
                      <a:pt x="621" y="0"/>
                      <a:pt x="373" y="93"/>
                      <a:pt x="155" y="279"/>
                    </a:cubicBezTo>
                    <a:cubicBezTo>
                      <a:pt x="0" y="496"/>
                      <a:pt x="311" y="528"/>
                      <a:pt x="435" y="528"/>
                    </a:cubicBezTo>
                    <a:lnTo>
                      <a:pt x="1303" y="528"/>
                    </a:lnTo>
                    <a:cubicBezTo>
                      <a:pt x="1332" y="531"/>
                      <a:pt x="1361" y="532"/>
                      <a:pt x="1390" y="532"/>
                    </a:cubicBezTo>
                    <a:cubicBezTo>
                      <a:pt x="1639" y="532"/>
                      <a:pt x="1881" y="415"/>
                      <a:pt x="2048" y="248"/>
                    </a:cubicBezTo>
                    <a:cubicBezTo>
                      <a:pt x="2234" y="62"/>
                      <a:pt x="1924" y="0"/>
                      <a:pt x="17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
              <p:cNvSpPr/>
              <p:nvPr/>
            </p:nvSpPr>
            <p:spPr>
              <a:xfrm rot="-10594719">
                <a:off x="86956" y="4479838"/>
                <a:ext cx="115701" cy="30743"/>
              </a:xfrm>
              <a:custGeom>
                <a:rect b="b" l="l" r="r" t="t"/>
                <a:pathLst>
                  <a:path extrusionOk="0" h="528" w="1987">
                    <a:moveTo>
                      <a:pt x="1211" y="1"/>
                    </a:moveTo>
                    <a:cubicBezTo>
                      <a:pt x="869" y="1"/>
                      <a:pt x="1" y="528"/>
                      <a:pt x="745" y="528"/>
                    </a:cubicBezTo>
                    <a:cubicBezTo>
                      <a:pt x="1118" y="528"/>
                      <a:pt x="1986" y="1"/>
                      <a:pt x="12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
              <p:cNvSpPr/>
              <p:nvPr/>
            </p:nvSpPr>
            <p:spPr>
              <a:xfrm rot="-10594719">
                <a:off x="62376" y="4370819"/>
                <a:ext cx="90371" cy="41923"/>
              </a:xfrm>
              <a:custGeom>
                <a:rect b="b" l="l" r="r" t="t"/>
                <a:pathLst>
                  <a:path extrusionOk="0" h="720" w="1552">
                    <a:moveTo>
                      <a:pt x="776" y="1"/>
                    </a:moveTo>
                    <a:cubicBezTo>
                      <a:pt x="509" y="1"/>
                      <a:pt x="292" y="121"/>
                      <a:pt x="125" y="316"/>
                    </a:cubicBezTo>
                    <a:cubicBezTo>
                      <a:pt x="0" y="564"/>
                      <a:pt x="218" y="719"/>
                      <a:pt x="435" y="719"/>
                    </a:cubicBezTo>
                    <a:lnTo>
                      <a:pt x="683" y="719"/>
                    </a:lnTo>
                    <a:cubicBezTo>
                      <a:pt x="962" y="719"/>
                      <a:pt x="1241" y="626"/>
                      <a:pt x="1427" y="378"/>
                    </a:cubicBezTo>
                    <a:cubicBezTo>
                      <a:pt x="1551" y="161"/>
                      <a:pt x="1303" y="6"/>
                      <a:pt x="1117" y="6"/>
                    </a:cubicBezTo>
                    <a:lnTo>
                      <a:pt x="869" y="6"/>
                    </a:lnTo>
                    <a:cubicBezTo>
                      <a:pt x="837" y="2"/>
                      <a:pt x="806" y="1"/>
                      <a:pt x="7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
              <p:cNvSpPr/>
              <p:nvPr/>
            </p:nvSpPr>
            <p:spPr>
              <a:xfrm rot="-10594719">
                <a:off x="-212795" y="4459478"/>
                <a:ext cx="93981" cy="50599"/>
              </a:xfrm>
              <a:custGeom>
                <a:rect b="b" l="l" r="r" t="t"/>
                <a:pathLst>
                  <a:path extrusionOk="0" h="869" w="1614">
                    <a:moveTo>
                      <a:pt x="869" y="0"/>
                    </a:moveTo>
                    <a:cubicBezTo>
                      <a:pt x="217" y="0"/>
                      <a:pt x="0" y="869"/>
                      <a:pt x="776" y="869"/>
                    </a:cubicBezTo>
                    <a:cubicBezTo>
                      <a:pt x="1427" y="869"/>
                      <a:pt x="1613" y="0"/>
                      <a:pt x="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
              <p:cNvSpPr/>
              <p:nvPr/>
            </p:nvSpPr>
            <p:spPr>
              <a:xfrm rot="-10594719">
                <a:off x="-145853" y="4541382"/>
                <a:ext cx="112032" cy="69580"/>
              </a:xfrm>
              <a:custGeom>
                <a:rect b="b" l="l" r="r" t="t"/>
                <a:pathLst>
                  <a:path extrusionOk="0" h="1195" w="1924">
                    <a:moveTo>
                      <a:pt x="1447" y="1"/>
                    </a:moveTo>
                    <a:cubicBezTo>
                      <a:pt x="1214" y="1"/>
                      <a:pt x="989" y="70"/>
                      <a:pt x="807" y="225"/>
                    </a:cubicBezTo>
                    <a:lnTo>
                      <a:pt x="186" y="722"/>
                    </a:lnTo>
                    <a:cubicBezTo>
                      <a:pt x="0" y="877"/>
                      <a:pt x="93" y="1125"/>
                      <a:pt x="311" y="1187"/>
                    </a:cubicBezTo>
                    <a:cubicBezTo>
                      <a:pt x="356" y="1192"/>
                      <a:pt x="402" y="1195"/>
                      <a:pt x="448" y="1195"/>
                    </a:cubicBezTo>
                    <a:cubicBezTo>
                      <a:pt x="688" y="1195"/>
                      <a:pt x="935" y="1126"/>
                      <a:pt x="1117" y="970"/>
                    </a:cubicBezTo>
                    <a:lnTo>
                      <a:pt x="1086" y="970"/>
                    </a:lnTo>
                    <a:lnTo>
                      <a:pt x="1706" y="474"/>
                    </a:lnTo>
                    <a:cubicBezTo>
                      <a:pt x="1924" y="319"/>
                      <a:pt x="1799" y="70"/>
                      <a:pt x="1582" y="8"/>
                    </a:cubicBezTo>
                    <a:cubicBezTo>
                      <a:pt x="1537" y="3"/>
                      <a:pt x="1492" y="1"/>
                      <a:pt x="14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
              <p:cNvSpPr/>
              <p:nvPr/>
            </p:nvSpPr>
            <p:spPr>
              <a:xfrm rot="-10594719">
                <a:off x="-117570" y="4693484"/>
                <a:ext cx="106617" cy="28938"/>
              </a:xfrm>
              <a:custGeom>
                <a:rect b="b" l="l" r="r" t="t"/>
                <a:pathLst>
                  <a:path extrusionOk="0" h="497" w="1831">
                    <a:moveTo>
                      <a:pt x="1272" y="0"/>
                    </a:moveTo>
                    <a:cubicBezTo>
                      <a:pt x="1024" y="0"/>
                      <a:pt x="0" y="496"/>
                      <a:pt x="527" y="496"/>
                    </a:cubicBezTo>
                    <a:cubicBezTo>
                      <a:pt x="807" y="496"/>
                      <a:pt x="1830" y="0"/>
                      <a:pt x="12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
              <p:cNvSpPr/>
              <p:nvPr/>
            </p:nvSpPr>
            <p:spPr>
              <a:xfrm rot="-10594719">
                <a:off x="-219900" y="4883379"/>
                <a:ext cx="128336" cy="46406"/>
              </a:xfrm>
              <a:custGeom>
                <a:rect b="b" l="l" r="r" t="t"/>
                <a:pathLst>
                  <a:path extrusionOk="0" h="797" w="2204">
                    <a:moveTo>
                      <a:pt x="1893" y="0"/>
                    </a:moveTo>
                    <a:cubicBezTo>
                      <a:pt x="1750" y="0"/>
                      <a:pt x="1587" y="34"/>
                      <a:pt x="1521" y="51"/>
                    </a:cubicBezTo>
                    <a:lnTo>
                      <a:pt x="528" y="299"/>
                    </a:lnTo>
                    <a:cubicBezTo>
                      <a:pt x="404" y="361"/>
                      <a:pt x="1" y="485"/>
                      <a:pt x="32" y="671"/>
                    </a:cubicBezTo>
                    <a:cubicBezTo>
                      <a:pt x="46" y="768"/>
                      <a:pt x="151" y="797"/>
                      <a:pt x="272" y="797"/>
                    </a:cubicBezTo>
                    <a:cubicBezTo>
                      <a:pt x="423" y="797"/>
                      <a:pt x="600" y="751"/>
                      <a:pt x="652" y="733"/>
                    </a:cubicBezTo>
                    <a:lnTo>
                      <a:pt x="1645" y="485"/>
                    </a:lnTo>
                    <a:cubicBezTo>
                      <a:pt x="1769" y="454"/>
                      <a:pt x="2203" y="330"/>
                      <a:pt x="2141" y="113"/>
                    </a:cubicBezTo>
                    <a:cubicBezTo>
                      <a:pt x="2127" y="26"/>
                      <a:pt x="2018" y="0"/>
                      <a:pt x="18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
              <p:cNvSpPr/>
              <p:nvPr/>
            </p:nvSpPr>
            <p:spPr>
              <a:xfrm rot="-10594719">
                <a:off x="-435485" y="4915741"/>
                <a:ext cx="135557" cy="51705"/>
              </a:xfrm>
              <a:custGeom>
                <a:rect b="b" l="l" r="r" t="t"/>
                <a:pathLst>
                  <a:path extrusionOk="0" h="888" w="2328">
                    <a:moveTo>
                      <a:pt x="743" y="1"/>
                    </a:moveTo>
                    <a:cubicBezTo>
                      <a:pt x="508" y="1"/>
                      <a:pt x="283" y="140"/>
                      <a:pt x="125" y="325"/>
                    </a:cubicBezTo>
                    <a:cubicBezTo>
                      <a:pt x="1" y="573"/>
                      <a:pt x="249" y="728"/>
                      <a:pt x="466" y="759"/>
                    </a:cubicBezTo>
                    <a:lnTo>
                      <a:pt x="1459" y="883"/>
                    </a:lnTo>
                    <a:cubicBezTo>
                      <a:pt x="1487" y="886"/>
                      <a:pt x="1516" y="888"/>
                      <a:pt x="1544" y="888"/>
                    </a:cubicBezTo>
                    <a:cubicBezTo>
                      <a:pt x="1794" y="888"/>
                      <a:pt x="2036" y="768"/>
                      <a:pt x="2203" y="573"/>
                    </a:cubicBezTo>
                    <a:cubicBezTo>
                      <a:pt x="2327" y="325"/>
                      <a:pt x="2079" y="170"/>
                      <a:pt x="1862" y="138"/>
                    </a:cubicBezTo>
                    <a:lnTo>
                      <a:pt x="870" y="14"/>
                    </a:lnTo>
                    <a:cubicBezTo>
                      <a:pt x="827" y="5"/>
                      <a:pt x="785" y="1"/>
                      <a:pt x="7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
              <p:cNvSpPr/>
              <p:nvPr/>
            </p:nvSpPr>
            <p:spPr>
              <a:xfrm rot="-10594719">
                <a:off x="-367530" y="4751000"/>
                <a:ext cx="106617" cy="44776"/>
              </a:xfrm>
              <a:custGeom>
                <a:rect b="b" l="l" r="r" t="t"/>
                <a:pathLst>
                  <a:path extrusionOk="0" h="769" w="1831">
                    <a:moveTo>
                      <a:pt x="894" y="1"/>
                    </a:moveTo>
                    <a:cubicBezTo>
                      <a:pt x="693" y="1"/>
                      <a:pt x="501" y="59"/>
                      <a:pt x="342" y="149"/>
                    </a:cubicBezTo>
                    <a:cubicBezTo>
                      <a:pt x="187" y="242"/>
                      <a:pt x="1" y="398"/>
                      <a:pt x="218" y="491"/>
                    </a:cubicBezTo>
                    <a:lnTo>
                      <a:pt x="714" y="739"/>
                    </a:lnTo>
                    <a:cubicBezTo>
                      <a:pt x="793" y="758"/>
                      <a:pt x="874" y="769"/>
                      <a:pt x="957" y="769"/>
                    </a:cubicBezTo>
                    <a:cubicBezTo>
                      <a:pt x="1136" y="769"/>
                      <a:pt x="1320" y="721"/>
                      <a:pt x="1490" y="615"/>
                    </a:cubicBezTo>
                    <a:cubicBezTo>
                      <a:pt x="1614" y="553"/>
                      <a:pt x="1831" y="398"/>
                      <a:pt x="1614" y="273"/>
                    </a:cubicBezTo>
                    <a:lnTo>
                      <a:pt x="1117" y="25"/>
                    </a:lnTo>
                    <a:cubicBezTo>
                      <a:pt x="1043" y="9"/>
                      <a:pt x="968" y="1"/>
                      <a:pt x="8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
              <p:cNvSpPr/>
              <p:nvPr/>
            </p:nvSpPr>
            <p:spPr>
              <a:xfrm rot="-10594719">
                <a:off x="-335072" y="4573098"/>
                <a:ext cx="84956" cy="40060"/>
              </a:xfrm>
              <a:custGeom>
                <a:rect b="b" l="l" r="r" t="t"/>
                <a:pathLst>
                  <a:path extrusionOk="0" h="688" w="1459">
                    <a:moveTo>
                      <a:pt x="807" y="0"/>
                    </a:moveTo>
                    <a:cubicBezTo>
                      <a:pt x="540" y="0"/>
                      <a:pt x="323" y="120"/>
                      <a:pt x="156" y="315"/>
                    </a:cubicBezTo>
                    <a:cubicBezTo>
                      <a:pt x="1" y="533"/>
                      <a:pt x="280" y="688"/>
                      <a:pt x="466" y="688"/>
                    </a:cubicBezTo>
                    <a:lnTo>
                      <a:pt x="590" y="688"/>
                    </a:lnTo>
                    <a:cubicBezTo>
                      <a:pt x="869" y="688"/>
                      <a:pt x="1117" y="595"/>
                      <a:pt x="1303" y="377"/>
                    </a:cubicBezTo>
                    <a:cubicBezTo>
                      <a:pt x="1459" y="129"/>
                      <a:pt x="1210" y="5"/>
                      <a:pt x="993" y="5"/>
                    </a:cubicBezTo>
                    <a:lnTo>
                      <a:pt x="900" y="5"/>
                    </a:lnTo>
                    <a:cubicBezTo>
                      <a:pt x="869" y="2"/>
                      <a:pt x="838" y="0"/>
                      <a:pt x="8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
              <p:cNvSpPr/>
              <p:nvPr/>
            </p:nvSpPr>
            <p:spPr>
              <a:xfrm rot="-10594719">
                <a:off x="-414983" y="4513806"/>
                <a:ext cx="77735" cy="47047"/>
              </a:xfrm>
              <a:custGeom>
                <a:rect b="b" l="l" r="r" t="t"/>
                <a:pathLst>
                  <a:path extrusionOk="0" h="808" w="1335">
                    <a:moveTo>
                      <a:pt x="652" y="1"/>
                    </a:moveTo>
                    <a:cubicBezTo>
                      <a:pt x="435" y="1"/>
                      <a:pt x="63" y="187"/>
                      <a:pt x="32" y="466"/>
                    </a:cubicBezTo>
                    <a:cubicBezTo>
                      <a:pt x="1" y="714"/>
                      <a:pt x="342" y="807"/>
                      <a:pt x="559" y="807"/>
                    </a:cubicBezTo>
                    <a:lnTo>
                      <a:pt x="683" y="807"/>
                    </a:lnTo>
                    <a:cubicBezTo>
                      <a:pt x="900" y="807"/>
                      <a:pt x="1272" y="621"/>
                      <a:pt x="1303" y="342"/>
                    </a:cubicBezTo>
                    <a:cubicBezTo>
                      <a:pt x="1334" y="94"/>
                      <a:pt x="993" y="1"/>
                      <a:pt x="7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
              <p:cNvSpPr/>
              <p:nvPr/>
            </p:nvSpPr>
            <p:spPr>
              <a:xfrm rot="-10594719">
                <a:off x="-638248" y="4580252"/>
                <a:ext cx="83500" cy="47862"/>
              </a:xfrm>
              <a:custGeom>
                <a:rect b="b" l="l" r="r" t="t"/>
                <a:pathLst>
                  <a:path extrusionOk="0" h="822" w="1434">
                    <a:moveTo>
                      <a:pt x="1017" y="0"/>
                    </a:moveTo>
                    <a:cubicBezTo>
                      <a:pt x="951" y="0"/>
                      <a:pt x="895" y="6"/>
                      <a:pt x="869" y="15"/>
                    </a:cubicBezTo>
                    <a:cubicBezTo>
                      <a:pt x="621" y="15"/>
                      <a:pt x="373" y="139"/>
                      <a:pt x="218" y="356"/>
                    </a:cubicBezTo>
                    <a:lnTo>
                      <a:pt x="94" y="604"/>
                    </a:lnTo>
                    <a:cubicBezTo>
                      <a:pt x="1" y="821"/>
                      <a:pt x="497" y="821"/>
                      <a:pt x="590" y="821"/>
                    </a:cubicBezTo>
                    <a:cubicBezTo>
                      <a:pt x="838" y="790"/>
                      <a:pt x="1087" y="666"/>
                      <a:pt x="1242" y="449"/>
                    </a:cubicBezTo>
                    <a:lnTo>
                      <a:pt x="1366" y="201"/>
                    </a:lnTo>
                    <a:cubicBezTo>
                      <a:pt x="1433" y="43"/>
                      <a:pt x="1190" y="0"/>
                      <a:pt x="10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
              <p:cNvSpPr/>
              <p:nvPr/>
            </p:nvSpPr>
            <p:spPr>
              <a:xfrm rot="-10594719">
                <a:off x="-500255" y="4633121"/>
                <a:ext cx="108422" cy="58750"/>
              </a:xfrm>
              <a:custGeom>
                <a:rect b="b" l="l" r="r" t="t"/>
                <a:pathLst>
                  <a:path extrusionOk="0" h="1009" w="1862">
                    <a:moveTo>
                      <a:pt x="1326" y="0"/>
                    </a:moveTo>
                    <a:cubicBezTo>
                      <a:pt x="1187" y="0"/>
                      <a:pt x="1039" y="39"/>
                      <a:pt x="931" y="85"/>
                    </a:cubicBezTo>
                    <a:lnTo>
                      <a:pt x="434" y="333"/>
                    </a:lnTo>
                    <a:cubicBezTo>
                      <a:pt x="248" y="427"/>
                      <a:pt x="0" y="644"/>
                      <a:pt x="155" y="861"/>
                    </a:cubicBezTo>
                    <a:cubicBezTo>
                      <a:pt x="248" y="969"/>
                      <a:pt x="388" y="1008"/>
                      <a:pt x="531" y="1008"/>
                    </a:cubicBezTo>
                    <a:cubicBezTo>
                      <a:pt x="675" y="1008"/>
                      <a:pt x="822" y="969"/>
                      <a:pt x="931" y="923"/>
                    </a:cubicBezTo>
                    <a:lnTo>
                      <a:pt x="1427" y="675"/>
                    </a:lnTo>
                    <a:cubicBezTo>
                      <a:pt x="1582" y="582"/>
                      <a:pt x="1861" y="364"/>
                      <a:pt x="1675" y="147"/>
                    </a:cubicBezTo>
                    <a:cubicBezTo>
                      <a:pt x="1598" y="39"/>
                      <a:pt x="1466" y="0"/>
                      <a:pt x="13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
              <p:cNvSpPr/>
              <p:nvPr/>
            </p:nvSpPr>
            <p:spPr>
              <a:xfrm rot="-10594719">
                <a:off x="-591684" y="4775174"/>
                <a:ext cx="79541" cy="47687"/>
              </a:xfrm>
              <a:custGeom>
                <a:rect b="b" l="l" r="r" t="t"/>
                <a:pathLst>
                  <a:path extrusionOk="0" h="819" w="1366">
                    <a:moveTo>
                      <a:pt x="909" y="1"/>
                    </a:moveTo>
                    <a:cubicBezTo>
                      <a:pt x="683" y="1"/>
                      <a:pt x="458" y="90"/>
                      <a:pt x="311" y="237"/>
                    </a:cubicBezTo>
                    <a:lnTo>
                      <a:pt x="186" y="361"/>
                    </a:lnTo>
                    <a:cubicBezTo>
                      <a:pt x="0" y="485"/>
                      <a:pt x="62" y="764"/>
                      <a:pt x="311" y="795"/>
                    </a:cubicBezTo>
                    <a:cubicBezTo>
                      <a:pt x="371" y="810"/>
                      <a:pt x="435" y="818"/>
                      <a:pt x="500" y="818"/>
                    </a:cubicBezTo>
                    <a:cubicBezTo>
                      <a:pt x="704" y="818"/>
                      <a:pt x="922" y="743"/>
                      <a:pt x="1086" y="578"/>
                    </a:cubicBezTo>
                    <a:lnTo>
                      <a:pt x="1210" y="454"/>
                    </a:lnTo>
                    <a:cubicBezTo>
                      <a:pt x="1365" y="330"/>
                      <a:pt x="1303" y="51"/>
                      <a:pt x="1086" y="20"/>
                    </a:cubicBezTo>
                    <a:cubicBezTo>
                      <a:pt x="1028" y="7"/>
                      <a:pt x="968" y="1"/>
                      <a:pt x="9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
              <p:cNvSpPr/>
              <p:nvPr/>
            </p:nvSpPr>
            <p:spPr>
              <a:xfrm rot="-10594719">
                <a:off x="-638440" y="4931436"/>
                <a:ext cx="149997" cy="31035"/>
              </a:xfrm>
              <a:custGeom>
                <a:rect b="b" l="l" r="r" t="t"/>
                <a:pathLst>
                  <a:path extrusionOk="0" h="533" w="2576">
                    <a:moveTo>
                      <a:pt x="815" y="1"/>
                    </a:moveTo>
                    <a:cubicBezTo>
                      <a:pt x="570" y="1"/>
                      <a:pt x="351" y="118"/>
                      <a:pt x="156" y="285"/>
                    </a:cubicBezTo>
                    <a:cubicBezTo>
                      <a:pt x="1" y="502"/>
                      <a:pt x="280" y="533"/>
                      <a:pt x="435" y="533"/>
                    </a:cubicBezTo>
                    <a:lnTo>
                      <a:pt x="1676" y="533"/>
                    </a:lnTo>
                    <a:cubicBezTo>
                      <a:pt x="1955" y="533"/>
                      <a:pt x="2234" y="440"/>
                      <a:pt x="2452" y="253"/>
                    </a:cubicBezTo>
                    <a:cubicBezTo>
                      <a:pt x="2576" y="36"/>
                      <a:pt x="2296" y="5"/>
                      <a:pt x="2141" y="5"/>
                    </a:cubicBezTo>
                    <a:lnTo>
                      <a:pt x="901" y="5"/>
                    </a:lnTo>
                    <a:cubicBezTo>
                      <a:pt x="872" y="2"/>
                      <a:pt x="843" y="1"/>
                      <a:pt x="8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
              <p:cNvSpPr/>
              <p:nvPr/>
            </p:nvSpPr>
            <p:spPr>
              <a:xfrm rot="-10594719">
                <a:off x="-799362" y="4868291"/>
                <a:ext cx="115642" cy="30802"/>
              </a:xfrm>
              <a:custGeom>
                <a:rect b="b" l="l" r="r" t="t"/>
                <a:pathLst>
                  <a:path extrusionOk="0" h="529" w="1986">
                    <a:moveTo>
                      <a:pt x="1241" y="1"/>
                    </a:moveTo>
                    <a:cubicBezTo>
                      <a:pt x="869" y="1"/>
                      <a:pt x="0" y="528"/>
                      <a:pt x="776" y="528"/>
                    </a:cubicBezTo>
                    <a:cubicBezTo>
                      <a:pt x="1117" y="528"/>
                      <a:pt x="1985" y="1"/>
                      <a:pt x="12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
              <p:cNvSpPr/>
              <p:nvPr/>
            </p:nvSpPr>
            <p:spPr>
              <a:xfrm rot="-10594719">
                <a:off x="-732763" y="4721604"/>
                <a:ext cx="113022" cy="51472"/>
              </a:xfrm>
              <a:custGeom>
                <a:rect b="b" l="l" r="r" t="t"/>
                <a:pathLst>
                  <a:path extrusionOk="0" h="884" w="1941">
                    <a:moveTo>
                      <a:pt x="1487" y="0"/>
                    </a:moveTo>
                    <a:cubicBezTo>
                      <a:pt x="1452" y="0"/>
                      <a:pt x="1420" y="3"/>
                      <a:pt x="1391" y="7"/>
                    </a:cubicBezTo>
                    <a:lnTo>
                      <a:pt x="647" y="131"/>
                    </a:lnTo>
                    <a:cubicBezTo>
                      <a:pt x="399" y="162"/>
                      <a:pt x="58" y="286"/>
                      <a:pt x="27" y="566"/>
                    </a:cubicBezTo>
                    <a:cubicBezTo>
                      <a:pt x="0" y="803"/>
                      <a:pt x="242" y="883"/>
                      <a:pt x="429" y="883"/>
                    </a:cubicBezTo>
                    <a:cubicBezTo>
                      <a:pt x="463" y="883"/>
                      <a:pt x="495" y="881"/>
                      <a:pt x="523" y="876"/>
                    </a:cubicBezTo>
                    <a:lnTo>
                      <a:pt x="1267" y="752"/>
                    </a:lnTo>
                    <a:cubicBezTo>
                      <a:pt x="1515" y="721"/>
                      <a:pt x="1857" y="597"/>
                      <a:pt x="1888" y="317"/>
                    </a:cubicBezTo>
                    <a:cubicBezTo>
                      <a:pt x="1940" y="81"/>
                      <a:pt x="1680" y="0"/>
                      <a:pt x="14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
              <p:cNvSpPr/>
              <p:nvPr/>
            </p:nvSpPr>
            <p:spPr>
              <a:xfrm rot="-10594719">
                <a:off x="-778463" y="4637919"/>
                <a:ext cx="113837" cy="34354"/>
              </a:xfrm>
              <a:custGeom>
                <a:rect b="b" l="l" r="r" t="t"/>
                <a:pathLst>
                  <a:path extrusionOk="0" h="590" w="1955">
                    <a:moveTo>
                      <a:pt x="1179" y="0"/>
                    </a:moveTo>
                    <a:cubicBezTo>
                      <a:pt x="807" y="0"/>
                      <a:pt x="0" y="590"/>
                      <a:pt x="745" y="590"/>
                    </a:cubicBezTo>
                    <a:cubicBezTo>
                      <a:pt x="1117" y="590"/>
                      <a:pt x="1954" y="0"/>
                      <a:pt x="1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7" name="Google Shape;747;p4"/>
          <p:cNvGrpSpPr/>
          <p:nvPr/>
        </p:nvGrpSpPr>
        <p:grpSpPr>
          <a:xfrm rot="-6490771">
            <a:off x="7981703" y="226460"/>
            <a:ext cx="1854004" cy="1381948"/>
            <a:chOff x="4500175" y="3779525"/>
            <a:chExt cx="1136425" cy="847075"/>
          </a:xfrm>
        </p:grpSpPr>
        <p:sp>
          <p:nvSpPr>
            <p:cNvPr id="748" name="Google Shape;748;p4"/>
            <p:cNvSpPr/>
            <p:nvPr/>
          </p:nvSpPr>
          <p:spPr>
            <a:xfrm>
              <a:off x="4500175" y="3779525"/>
              <a:ext cx="272200" cy="333500"/>
            </a:xfrm>
            <a:custGeom>
              <a:rect b="b" l="l" r="r" t="t"/>
              <a:pathLst>
                <a:path extrusionOk="0" h="13340" w="10888">
                  <a:moveTo>
                    <a:pt x="0" y="1"/>
                  </a:moveTo>
                  <a:lnTo>
                    <a:pt x="0" y="1"/>
                  </a:lnTo>
                  <a:cubicBezTo>
                    <a:pt x="403" y="3010"/>
                    <a:pt x="869" y="6205"/>
                    <a:pt x="2792" y="8562"/>
                  </a:cubicBezTo>
                  <a:cubicBezTo>
                    <a:pt x="4591" y="10764"/>
                    <a:pt x="8127" y="12688"/>
                    <a:pt x="10888" y="13339"/>
                  </a:cubicBezTo>
                  <a:cubicBezTo>
                    <a:pt x="8872" y="7787"/>
                    <a:pt x="5025" y="3072"/>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
            <p:cNvSpPr/>
            <p:nvPr/>
          </p:nvSpPr>
          <p:spPr>
            <a:xfrm>
              <a:off x="4865425" y="3905150"/>
              <a:ext cx="121775" cy="341250"/>
            </a:xfrm>
            <a:custGeom>
              <a:rect b="b" l="l" r="r" t="t"/>
              <a:pathLst>
                <a:path extrusionOk="0" h="13650" w="4871">
                  <a:moveTo>
                    <a:pt x="0" y="1"/>
                  </a:moveTo>
                  <a:lnTo>
                    <a:pt x="0" y="1"/>
                  </a:lnTo>
                  <a:cubicBezTo>
                    <a:pt x="31" y="2110"/>
                    <a:pt x="62" y="4220"/>
                    <a:pt x="621" y="6267"/>
                  </a:cubicBezTo>
                  <a:cubicBezTo>
                    <a:pt x="1365" y="8810"/>
                    <a:pt x="2947" y="11044"/>
                    <a:pt x="4498" y="13246"/>
                  </a:cubicBezTo>
                  <a:lnTo>
                    <a:pt x="4870" y="13649"/>
                  </a:lnTo>
                  <a:cubicBezTo>
                    <a:pt x="4374" y="10703"/>
                    <a:pt x="3909" y="7663"/>
                    <a:pt x="2451" y="5057"/>
                  </a:cubicBezTo>
                  <a:cubicBezTo>
                    <a:pt x="2079" y="4375"/>
                    <a:pt x="1675" y="3754"/>
                    <a:pt x="1272" y="3072"/>
                  </a:cubicBezTo>
                  <a:cubicBezTo>
                    <a:pt x="745" y="2110"/>
                    <a:pt x="310" y="1087"/>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
            <p:cNvSpPr/>
            <p:nvPr/>
          </p:nvSpPr>
          <p:spPr>
            <a:xfrm>
              <a:off x="4578500" y="4253350"/>
              <a:ext cx="408700" cy="101825"/>
            </a:xfrm>
            <a:custGeom>
              <a:rect b="b" l="l" r="r" t="t"/>
              <a:pathLst>
                <a:path extrusionOk="0" h="4073" w="16348">
                  <a:moveTo>
                    <a:pt x="16254" y="1"/>
                  </a:moveTo>
                  <a:cubicBezTo>
                    <a:pt x="16101" y="56"/>
                    <a:pt x="15952" y="118"/>
                    <a:pt x="15804" y="186"/>
                  </a:cubicBezTo>
                  <a:lnTo>
                    <a:pt x="15804" y="186"/>
                  </a:lnTo>
                  <a:lnTo>
                    <a:pt x="16347" y="156"/>
                  </a:lnTo>
                  <a:lnTo>
                    <a:pt x="16254" y="1"/>
                  </a:lnTo>
                  <a:close/>
                  <a:moveTo>
                    <a:pt x="15804" y="186"/>
                  </a:moveTo>
                  <a:lnTo>
                    <a:pt x="9585" y="528"/>
                  </a:lnTo>
                  <a:cubicBezTo>
                    <a:pt x="6359" y="714"/>
                    <a:pt x="3071" y="931"/>
                    <a:pt x="0" y="1924"/>
                  </a:cubicBezTo>
                  <a:lnTo>
                    <a:pt x="3474" y="3071"/>
                  </a:lnTo>
                  <a:cubicBezTo>
                    <a:pt x="4997" y="3564"/>
                    <a:pt x="6616" y="4073"/>
                    <a:pt x="8193" y="4073"/>
                  </a:cubicBezTo>
                  <a:cubicBezTo>
                    <a:pt x="8800" y="4073"/>
                    <a:pt x="9402" y="3997"/>
                    <a:pt x="9988" y="3816"/>
                  </a:cubicBezTo>
                  <a:cubicBezTo>
                    <a:pt x="12160" y="3121"/>
                    <a:pt x="13737" y="1129"/>
                    <a:pt x="15804" y="18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
            <p:cNvSpPr/>
            <p:nvPr/>
          </p:nvSpPr>
          <p:spPr>
            <a:xfrm>
              <a:off x="5091850" y="4023800"/>
              <a:ext cx="224925" cy="356750"/>
            </a:xfrm>
            <a:custGeom>
              <a:rect b="b" l="l" r="r" t="t"/>
              <a:pathLst>
                <a:path extrusionOk="0" h="14270" w="8997">
                  <a:moveTo>
                    <a:pt x="1" y="1"/>
                  </a:moveTo>
                  <a:lnTo>
                    <a:pt x="1" y="1"/>
                  </a:lnTo>
                  <a:cubicBezTo>
                    <a:pt x="32" y="2172"/>
                    <a:pt x="776" y="4313"/>
                    <a:pt x="1707" y="6267"/>
                  </a:cubicBezTo>
                  <a:cubicBezTo>
                    <a:pt x="3181" y="9360"/>
                    <a:pt x="5356" y="12264"/>
                    <a:pt x="8332" y="13901"/>
                  </a:cubicBezTo>
                  <a:lnTo>
                    <a:pt x="8332" y="13901"/>
                  </a:lnTo>
                  <a:cubicBezTo>
                    <a:pt x="7447" y="12669"/>
                    <a:pt x="7145" y="11082"/>
                    <a:pt x="6639" y="9648"/>
                  </a:cubicBezTo>
                  <a:cubicBezTo>
                    <a:pt x="5367" y="5926"/>
                    <a:pt x="2638" y="2917"/>
                    <a:pt x="1" y="1"/>
                  </a:cubicBezTo>
                  <a:close/>
                  <a:moveTo>
                    <a:pt x="8332" y="13901"/>
                  </a:moveTo>
                  <a:cubicBezTo>
                    <a:pt x="8423" y="14028"/>
                    <a:pt x="8520" y="14151"/>
                    <a:pt x="8624" y="14270"/>
                  </a:cubicBezTo>
                  <a:lnTo>
                    <a:pt x="8997" y="14239"/>
                  </a:lnTo>
                  <a:cubicBezTo>
                    <a:pt x="8771" y="14133"/>
                    <a:pt x="8549" y="14020"/>
                    <a:pt x="8332" y="1390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
            <p:cNvSpPr/>
            <p:nvPr/>
          </p:nvSpPr>
          <p:spPr>
            <a:xfrm>
              <a:off x="4806475" y="4389050"/>
              <a:ext cx="524250" cy="230525"/>
            </a:xfrm>
            <a:custGeom>
              <a:rect b="b" l="l" r="r" t="t"/>
              <a:pathLst>
                <a:path extrusionOk="0" h="9221" w="20970">
                  <a:moveTo>
                    <a:pt x="20970" y="1"/>
                  </a:moveTo>
                  <a:lnTo>
                    <a:pt x="20970" y="1"/>
                  </a:lnTo>
                  <a:cubicBezTo>
                    <a:pt x="20925" y="59"/>
                    <a:pt x="20880" y="117"/>
                    <a:pt x="20834" y="175"/>
                  </a:cubicBezTo>
                  <a:lnTo>
                    <a:pt x="20834" y="175"/>
                  </a:lnTo>
                  <a:cubicBezTo>
                    <a:pt x="20869" y="179"/>
                    <a:pt x="20904" y="183"/>
                    <a:pt x="20939" y="187"/>
                  </a:cubicBezTo>
                  <a:lnTo>
                    <a:pt x="20970" y="1"/>
                  </a:lnTo>
                  <a:close/>
                  <a:moveTo>
                    <a:pt x="20002" y="130"/>
                  </a:moveTo>
                  <a:cubicBezTo>
                    <a:pt x="17600" y="130"/>
                    <a:pt x="15257" y="1222"/>
                    <a:pt x="13060" y="2265"/>
                  </a:cubicBezTo>
                  <a:lnTo>
                    <a:pt x="4064" y="6608"/>
                  </a:lnTo>
                  <a:cubicBezTo>
                    <a:pt x="2849" y="7186"/>
                    <a:pt x="1608" y="7765"/>
                    <a:pt x="289" y="7765"/>
                  </a:cubicBezTo>
                  <a:cubicBezTo>
                    <a:pt x="193" y="7765"/>
                    <a:pt x="97" y="7762"/>
                    <a:pt x="1" y="7756"/>
                  </a:cubicBezTo>
                  <a:lnTo>
                    <a:pt x="1" y="7756"/>
                  </a:lnTo>
                  <a:cubicBezTo>
                    <a:pt x="1714" y="8719"/>
                    <a:pt x="3657" y="9221"/>
                    <a:pt x="5633" y="9221"/>
                  </a:cubicBezTo>
                  <a:cubicBezTo>
                    <a:pt x="5947" y="9221"/>
                    <a:pt x="6262" y="9208"/>
                    <a:pt x="6577" y="9183"/>
                  </a:cubicBezTo>
                  <a:cubicBezTo>
                    <a:pt x="8779" y="8903"/>
                    <a:pt x="10889" y="8190"/>
                    <a:pt x="12781" y="7042"/>
                  </a:cubicBezTo>
                  <a:cubicBezTo>
                    <a:pt x="15881" y="5310"/>
                    <a:pt x="18624" y="2982"/>
                    <a:pt x="20834" y="175"/>
                  </a:cubicBezTo>
                  <a:lnTo>
                    <a:pt x="20834" y="175"/>
                  </a:lnTo>
                  <a:cubicBezTo>
                    <a:pt x="20556" y="144"/>
                    <a:pt x="20279" y="130"/>
                    <a:pt x="20002" y="13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
            <p:cNvSpPr/>
            <p:nvPr/>
          </p:nvSpPr>
          <p:spPr>
            <a:xfrm>
              <a:off x="4686050" y="4050575"/>
              <a:ext cx="950550" cy="367300"/>
            </a:xfrm>
            <a:custGeom>
              <a:rect b="b" l="l" r="r" t="t"/>
              <a:pathLst>
                <a:path extrusionOk="0" h="14692" w="38022">
                  <a:moveTo>
                    <a:pt x="999" y="1"/>
                  </a:moveTo>
                  <a:cubicBezTo>
                    <a:pt x="663" y="1"/>
                    <a:pt x="0" y="316"/>
                    <a:pt x="103" y="419"/>
                  </a:cubicBezTo>
                  <a:cubicBezTo>
                    <a:pt x="5190" y="5258"/>
                    <a:pt x="11673" y="8918"/>
                    <a:pt x="18125" y="11617"/>
                  </a:cubicBezTo>
                  <a:cubicBezTo>
                    <a:pt x="22199" y="13331"/>
                    <a:pt x="26470" y="14691"/>
                    <a:pt x="30759" y="14691"/>
                  </a:cubicBezTo>
                  <a:cubicBezTo>
                    <a:pt x="33066" y="14691"/>
                    <a:pt x="35378" y="14298"/>
                    <a:pt x="37667" y="13354"/>
                  </a:cubicBezTo>
                  <a:cubicBezTo>
                    <a:pt x="38021" y="13202"/>
                    <a:pt x="37872" y="13151"/>
                    <a:pt x="37621" y="13151"/>
                  </a:cubicBezTo>
                  <a:cubicBezTo>
                    <a:pt x="37411" y="13151"/>
                    <a:pt x="37129" y="13187"/>
                    <a:pt x="37016" y="13230"/>
                  </a:cubicBezTo>
                  <a:cubicBezTo>
                    <a:pt x="35119" y="14024"/>
                    <a:pt x="33150" y="14356"/>
                    <a:pt x="31160" y="14356"/>
                  </a:cubicBezTo>
                  <a:cubicBezTo>
                    <a:pt x="25765" y="14356"/>
                    <a:pt x="20219" y="11912"/>
                    <a:pt x="15551" y="9600"/>
                  </a:cubicBezTo>
                  <a:cubicBezTo>
                    <a:pt x="10432" y="7088"/>
                    <a:pt x="5314" y="4017"/>
                    <a:pt x="1158" y="47"/>
                  </a:cubicBezTo>
                  <a:cubicBezTo>
                    <a:pt x="1125" y="14"/>
                    <a:pt x="1070" y="1"/>
                    <a:pt x="9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
            <p:cNvSpPr/>
            <p:nvPr/>
          </p:nvSpPr>
          <p:spPr>
            <a:xfrm>
              <a:off x="4853625" y="4301350"/>
              <a:ext cx="270725" cy="158925"/>
            </a:xfrm>
            <a:custGeom>
              <a:rect b="b" l="l" r="r" t="t"/>
              <a:pathLst>
                <a:path extrusionOk="0" h="6357" w="10829">
                  <a:moveTo>
                    <a:pt x="8253" y="670"/>
                  </a:moveTo>
                  <a:cubicBezTo>
                    <a:pt x="8749" y="670"/>
                    <a:pt x="9239" y="780"/>
                    <a:pt x="9716" y="1027"/>
                  </a:cubicBezTo>
                  <a:cubicBezTo>
                    <a:pt x="9731" y="1035"/>
                    <a:pt x="9748" y="1041"/>
                    <a:pt x="9766" y="1046"/>
                  </a:cubicBezTo>
                  <a:lnTo>
                    <a:pt x="9766" y="1046"/>
                  </a:lnTo>
                  <a:cubicBezTo>
                    <a:pt x="8643" y="1435"/>
                    <a:pt x="7794" y="2072"/>
                    <a:pt x="6893" y="2889"/>
                  </a:cubicBezTo>
                  <a:cubicBezTo>
                    <a:pt x="5273" y="4401"/>
                    <a:pt x="3534" y="5114"/>
                    <a:pt x="1514" y="5601"/>
                  </a:cubicBezTo>
                  <a:lnTo>
                    <a:pt x="1514" y="5601"/>
                  </a:lnTo>
                  <a:cubicBezTo>
                    <a:pt x="2969" y="3652"/>
                    <a:pt x="5671" y="670"/>
                    <a:pt x="8253" y="670"/>
                  </a:cubicBezTo>
                  <a:close/>
                  <a:moveTo>
                    <a:pt x="8567" y="0"/>
                  </a:moveTo>
                  <a:cubicBezTo>
                    <a:pt x="5201" y="0"/>
                    <a:pt x="1836" y="3662"/>
                    <a:pt x="162" y="6083"/>
                  </a:cubicBezTo>
                  <a:cubicBezTo>
                    <a:pt x="0" y="6306"/>
                    <a:pt x="234" y="6357"/>
                    <a:pt x="451" y="6357"/>
                  </a:cubicBezTo>
                  <a:cubicBezTo>
                    <a:pt x="566" y="6357"/>
                    <a:pt x="677" y="6342"/>
                    <a:pt x="720" y="6332"/>
                  </a:cubicBezTo>
                  <a:cubicBezTo>
                    <a:pt x="2364" y="5990"/>
                    <a:pt x="4009" y="5618"/>
                    <a:pt x="5497" y="4812"/>
                  </a:cubicBezTo>
                  <a:cubicBezTo>
                    <a:pt x="7172" y="3912"/>
                    <a:pt x="8351" y="1989"/>
                    <a:pt x="10243" y="1431"/>
                  </a:cubicBezTo>
                  <a:cubicBezTo>
                    <a:pt x="10790" y="1281"/>
                    <a:pt x="10819" y="933"/>
                    <a:pt x="10458" y="896"/>
                  </a:cubicBezTo>
                  <a:lnTo>
                    <a:pt x="10458" y="896"/>
                  </a:lnTo>
                  <a:cubicBezTo>
                    <a:pt x="10691" y="773"/>
                    <a:pt x="10829" y="607"/>
                    <a:pt x="10616" y="500"/>
                  </a:cubicBezTo>
                  <a:cubicBezTo>
                    <a:pt x="9942" y="153"/>
                    <a:pt x="9255" y="0"/>
                    <a:pt x="85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
            <p:cNvSpPr/>
            <p:nvPr/>
          </p:nvSpPr>
          <p:spPr>
            <a:xfrm>
              <a:off x="4713425" y="4154200"/>
              <a:ext cx="193025" cy="58850"/>
            </a:xfrm>
            <a:custGeom>
              <a:rect b="b" l="l" r="r" t="t"/>
              <a:pathLst>
                <a:path extrusionOk="0" h="2354" w="7721">
                  <a:moveTo>
                    <a:pt x="2637" y="810"/>
                  </a:moveTo>
                  <a:cubicBezTo>
                    <a:pt x="3291" y="810"/>
                    <a:pt x="4017" y="1058"/>
                    <a:pt x="4693" y="1369"/>
                  </a:cubicBezTo>
                  <a:lnTo>
                    <a:pt x="4693" y="1369"/>
                  </a:lnTo>
                  <a:cubicBezTo>
                    <a:pt x="4139" y="1390"/>
                    <a:pt x="3582" y="1436"/>
                    <a:pt x="3031" y="1436"/>
                  </a:cubicBezTo>
                  <a:cubicBezTo>
                    <a:pt x="2486" y="1436"/>
                    <a:pt x="1947" y="1391"/>
                    <a:pt x="1425" y="1228"/>
                  </a:cubicBezTo>
                  <a:lnTo>
                    <a:pt x="1425" y="1228"/>
                  </a:lnTo>
                  <a:cubicBezTo>
                    <a:pt x="1767" y="929"/>
                    <a:pt x="2185" y="810"/>
                    <a:pt x="2637" y="810"/>
                  </a:cubicBezTo>
                  <a:close/>
                  <a:moveTo>
                    <a:pt x="2637" y="1"/>
                  </a:moveTo>
                  <a:cubicBezTo>
                    <a:pt x="1679" y="1"/>
                    <a:pt x="802" y="338"/>
                    <a:pt x="187" y="1268"/>
                  </a:cubicBezTo>
                  <a:cubicBezTo>
                    <a:pt x="1" y="1423"/>
                    <a:pt x="94" y="1733"/>
                    <a:pt x="311" y="1795"/>
                  </a:cubicBezTo>
                  <a:cubicBezTo>
                    <a:pt x="1074" y="2151"/>
                    <a:pt x="1858" y="2231"/>
                    <a:pt x="2651" y="2231"/>
                  </a:cubicBezTo>
                  <a:cubicBezTo>
                    <a:pt x="3292" y="2231"/>
                    <a:pt x="3938" y="2179"/>
                    <a:pt x="4583" y="2179"/>
                  </a:cubicBezTo>
                  <a:cubicBezTo>
                    <a:pt x="5084" y="2179"/>
                    <a:pt x="5584" y="2210"/>
                    <a:pt x="6080" y="2323"/>
                  </a:cubicBezTo>
                  <a:cubicBezTo>
                    <a:pt x="6121" y="2332"/>
                    <a:pt x="6162" y="2336"/>
                    <a:pt x="6203" y="2336"/>
                  </a:cubicBezTo>
                  <a:cubicBezTo>
                    <a:pt x="6280" y="2336"/>
                    <a:pt x="6355" y="2320"/>
                    <a:pt x="6425" y="2294"/>
                  </a:cubicBezTo>
                  <a:lnTo>
                    <a:pt x="6425" y="2294"/>
                  </a:lnTo>
                  <a:cubicBezTo>
                    <a:pt x="6494" y="2335"/>
                    <a:pt x="6580" y="2353"/>
                    <a:pt x="6672" y="2353"/>
                  </a:cubicBezTo>
                  <a:cubicBezTo>
                    <a:pt x="7121" y="2353"/>
                    <a:pt x="7721" y="1922"/>
                    <a:pt x="7259" y="1640"/>
                  </a:cubicBezTo>
                  <a:cubicBezTo>
                    <a:pt x="6056" y="942"/>
                    <a:pt x="4235" y="1"/>
                    <a:pt x="26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
            <p:cNvSpPr/>
            <p:nvPr/>
          </p:nvSpPr>
          <p:spPr>
            <a:xfrm>
              <a:off x="5030750" y="4164750"/>
              <a:ext cx="105750" cy="162700"/>
            </a:xfrm>
            <a:custGeom>
              <a:rect b="b" l="l" r="r" t="t"/>
              <a:pathLst>
                <a:path extrusionOk="0" h="6508" w="4230">
                  <a:moveTo>
                    <a:pt x="1434" y="1535"/>
                  </a:moveTo>
                  <a:cubicBezTo>
                    <a:pt x="2003" y="2203"/>
                    <a:pt x="2346" y="3036"/>
                    <a:pt x="2571" y="3918"/>
                  </a:cubicBezTo>
                  <a:lnTo>
                    <a:pt x="2571" y="3918"/>
                  </a:lnTo>
                  <a:cubicBezTo>
                    <a:pt x="2071" y="3188"/>
                    <a:pt x="1688" y="2384"/>
                    <a:pt x="1434" y="1535"/>
                  </a:cubicBezTo>
                  <a:close/>
                  <a:moveTo>
                    <a:pt x="830" y="1"/>
                  </a:moveTo>
                  <a:cubicBezTo>
                    <a:pt x="498" y="1"/>
                    <a:pt x="1" y="173"/>
                    <a:pt x="25" y="443"/>
                  </a:cubicBezTo>
                  <a:cubicBezTo>
                    <a:pt x="295" y="2566"/>
                    <a:pt x="1342" y="4487"/>
                    <a:pt x="2918" y="5901"/>
                  </a:cubicBezTo>
                  <a:lnTo>
                    <a:pt x="2918" y="5901"/>
                  </a:lnTo>
                  <a:cubicBezTo>
                    <a:pt x="2937" y="6058"/>
                    <a:pt x="2955" y="6213"/>
                    <a:pt x="2972" y="6367"/>
                  </a:cubicBezTo>
                  <a:cubicBezTo>
                    <a:pt x="2992" y="6466"/>
                    <a:pt x="3117" y="6508"/>
                    <a:pt x="3278" y="6508"/>
                  </a:cubicBezTo>
                  <a:cubicBezTo>
                    <a:pt x="3624" y="6508"/>
                    <a:pt x="4131" y="6311"/>
                    <a:pt x="4089" y="6057"/>
                  </a:cubicBezTo>
                  <a:cubicBezTo>
                    <a:pt x="4083" y="5998"/>
                    <a:pt x="4076" y="5939"/>
                    <a:pt x="4070" y="5879"/>
                  </a:cubicBezTo>
                  <a:lnTo>
                    <a:pt x="4070" y="5879"/>
                  </a:lnTo>
                  <a:cubicBezTo>
                    <a:pt x="4181" y="5795"/>
                    <a:pt x="4229" y="5701"/>
                    <a:pt x="4151" y="5623"/>
                  </a:cubicBezTo>
                  <a:lnTo>
                    <a:pt x="4151" y="5623"/>
                  </a:lnTo>
                  <a:lnTo>
                    <a:pt x="4151" y="5654"/>
                  </a:lnTo>
                  <a:cubicBezTo>
                    <a:pt x="4111" y="5621"/>
                    <a:pt x="4071" y="5587"/>
                    <a:pt x="4032" y="5553"/>
                  </a:cubicBezTo>
                  <a:lnTo>
                    <a:pt x="4032" y="5553"/>
                  </a:lnTo>
                  <a:cubicBezTo>
                    <a:pt x="3765" y="3350"/>
                    <a:pt x="3210" y="1106"/>
                    <a:pt x="1049" y="39"/>
                  </a:cubicBezTo>
                  <a:cubicBezTo>
                    <a:pt x="997" y="13"/>
                    <a:pt x="919" y="1"/>
                    <a:pt x="8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
            <p:cNvSpPr/>
            <p:nvPr/>
          </p:nvSpPr>
          <p:spPr>
            <a:xfrm>
              <a:off x="5238400" y="4401775"/>
              <a:ext cx="151175" cy="224825"/>
            </a:xfrm>
            <a:custGeom>
              <a:rect b="b" l="l" r="r" t="t"/>
              <a:pathLst>
                <a:path extrusionOk="0" h="8993" w="6047">
                  <a:moveTo>
                    <a:pt x="4378" y="2090"/>
                  </a:moveTo>
                  <a:cubicBezTo>
                    <a:pt x="3712" y="4090"/>
                    <a:pt x="2803" y="5986"/>
                    <a:pt x="1318" y="7445"/>
                  </a:cubicBezTo>
                  <a:lnTo>
                    <a:pt x="1318" y="7445"/>
                  </a:lnTo>
                  <a:cubicBezTo>
                    <a:pt x="1776" y="5480"/>
                    <a:pt x="3028" y="3672"/>
                    <a:pt x="4378" y="2090"/>
                  </a:cubicBezTo>
                  <a:close/>
                  <a:moveTo>
                    <a:pt x="5444" y="1"/>
                  </a:moveTo>
                  <a:cubicBezTo>
                    <a:pt x="5230" y="1"/>
                    <a:pt x="4999" y="66"/>
                    <a:pt x="4872" y="205"/>
                  </a:cubicBezTo>
                  <a:lnTo>
                    <a:pt x="4903" y="205"/>
                  </a:lnTo>
                  <a:cubicBezTo>
                    <a:pt x="2762" y="2470"/>
                    <a:pt x="250" y="5386"/>
                    <a:pt x="33" y="8643"/>
                  </a:cubicBezTo>
                  <a:cubicBezTo>
                    <a:pt x="0" y="8902"/>
                    <a:pt x="188" y="8992"/>
                    <a:pt x="411" y="8992"/>
                  </a:cubicBezTo>
                  <a:cubicBezTo>
                    <a:pt x="614" y="8992"/>
                    <a:pt x="845" y="8917"/>
                    <a:pt x="963" y="8829"/>
                  </a:cubicBezTo>
                  <a:cubicBezTo>
                    <a:pt x="3817" y="6843"/>
                    <a:pt x="5120" y="3648"/>
                    <a:pt x="5988" y="360"/>
                  </a:cubicBezTo>
                  <a:cubicBezTo>
                    <a:pt x="6046" y="175"/>
                    <a:pt x="5922" y="76"/>
                    <a:pt x="5738" y="49"/>
                  </a:cubicBezTo>
                  <a:lnTo>
                    <a:pt x="5738" y="49"/>
                  </a:lnTo>
                  <a:cubicBezTo>
                    <a:pt x="5655" y="17"/>
                    <a:pt x="5552" y="1"/>
                    <a:pt x="54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
            <p:cNvSpPr/>
            <p:nvPr/>
          </p:nvSpPr>
          <p:spPr>
            <a:xfrm>
              <a:off x="5265900" y="4177950"/>
              <a:ext cx="148575" cy="238175"/>
            </a:xfrm>
            <a:custGeom>
              <a:rect b="b" l="l" r="r" t="t"/>
              <a:pathLst>
                <a:path extrusionOk="0" h="9527" w="5943">
                  <a:moveTo>
                    <a:pt x="1409" y="1401"/>
                  </a:moveTo>
                  <a:cubicBezTo>
                    <a:pt x="3252" y="2956"/>
                    <a:pt x="4246" y="5305"/>
                    <a:pt x="4088" y="7701"/>
                  </a:cubicBezTo>
                  <a:lnTo>
                    <a:pt x="4088" y="7701"/>
                  </a:lnTo>
                  <a:cubicBezTo>
                    <a:pt x="2828" y="5778"/>
                    <a:pt x="1917" y="3637"/>
                    <a:pt x="1409" y="1401"/>
                  </a:cubicBezTo>
                  <a:close/>
                  <a:moveTo>
                    <a:pt x="836" y="0"/>
                  </a:moveTo>
                  <a:cubicBezTo>
                    <a:pt x="511" y="0"/>
                    <a:pt x="0" y="173"/>
                    <a:pt x="49" y="442"/>
                  </a:cubicBezTo>
                  <a:cubicBezTo>
                    <a:pt x="515" y="3482"/>
                    <a:pt x="1724" y="6336"/>
                    <a:pt x="3523" y="8817"/>
                  </a:cubicBezTo>
                  <a:cubicBezTo>
                    <a:pt x="3570" y="8886"/>
                    <a:pt x="3671" y="8916"/>
                    <a:pt x="3794" y="8916"/>
                  </a:cubicBezTo>
                  <a:cubicBezTo>
                    <a:pt x="3831" y="8916"/>
                    <a:pt x="3869" y="8913"/>
                    <a:pt x="3909" y="8908"/>
                  </a:cubicBezTo>
                  <a:lnTo>
                    <a:pt x="3909" y="8908"/>
                  </a:lnTo>
                  <a:cubicBezTo>
                    <a:pt x="3877" y="9044"/>
                    <a:pt x="3842" y="9179"/>
                    <a:pt x="3803" y="9313"/>
                  </a:cubicBezTo>
                  <a:cubicBezTo>
                    <a:pt x="3765" y="9462"/>
                    <a:pt x="3922" y="9527"/>
                    <a:pt x="4129" y="9527"/>
                  </a:cubicBezTo>
                  <a:cubicBezTo>
                    <a:pt x="4439" y="9527"/>
                    <a:pt x="4864" y="9382"/>
                    <a:pt x="4919" y="9158"/>
                  </a:cubicBezTo>
                  <a:cubicBezTo>
                    <a:pt x="5943" y="5591"/>
                    <a:pt x="4330" y="1776"/>
                    <a:pt x="1042" y="39"/>
                  </a:cubicBezTo>
                  <a:cubicBezTo>
                    <a:pt x="996" y="13"/>
                    <a:pt x="923" y="0"/>
                    <a:pt x="8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 name="Google Shape;759;p4"/>
          <p:cNvGrpSpPr/>
          <p:nvPr/>
        </p:nvGrpSpPr>
        <p:grpSpPr>
          <a:xfrm rot="1397489">
            <a:off x="-274602" y="4314896"/>
            <a:ext cx="939977" cy="1657980"/>
            <a:chOff x="2797700" y="3217325"/>
            <a:chExt cx="682725" cy="1204225"/>
          </a:xfrm>
        </p:grpSpPr>
        <p:sp>
          <p:nvSpPr>
            <p:cNvPr id="760" name="Google Shape;760;p4"/>
            <p:cNvSpPr/>
            <p:nvPr/>
          </p:nvSpPr>
          <p:spPr>
            <a:xfrm>
              <a:off x="2797700" y="3824925"/>
              <a:ext cx="500825" cy="451000"/>
            </a:xfrm>
            <a:custGeom>
              <a:rect b="b" l="l" r="r" t="t"/>
              <a:pathLst>
                <a:path extrusionOk="0" h="18040" w="20033">
                  <a:moveTo>
                    <a:pt x="1771" y="1417"/>
                  </a:moveTo>
                  <a:cubicBezTo>
                    <a:pt x="5098" y="3779"/>
                    <a:pt x="8428" y="6149"/>
                    <a:pt x="11644" y="8700"/>
                  </a:cubicBezTo>
                  <a:cubicBezTo>
                    <a:pt x="14663" y="11098"/>
                    <a:pt x="17605" y="13317"/>
                    <a:pt x="19046" y="16873"/>
                  </a:cubicBezTo>
                  <a:lnTo>
                    <a:pt x="19046" y="16873"/>
                  </a:lnTo>
                  <a:cubicBezTo>
                    <a:pt x="17333" y="16151"/>
                    <a:pt x="15525" y="16018"/>
                    <a:pt x="13691" y="15680"/>
                  </a:cubicBezTo>
                  <a:cubicBezTo>
                    <a:pt x="10775" y="15183"/>
                    <a:pt x="8759" y="13850"/>
                    <a:pt x="7239" y="11306"/>
                  </a:cubicBezTo>
                  <a:cubicBezTo>
                    <a:pt x="6154" y="9476"/>
                    <a:pt x="5440" y="7429"/>
                    <a:pt x="4479" y="5567"/>
                  </a:cubicBezTo>
                  <a:cubicBezTo>
                    <a:pt x="3681" y="4109"/>
                    <a:pt x="2783" y="2717"/>
                    <a:pt x="1771" y="1417"/>
                  </a:cubicBezTo>
                  <a:close/>
                  <a:moveTo>
                    <a:pt x="548" y="1"/>
                  </a:moveTo>
                  <a:cubicBezTo>
                    <a:pt x="359" y="1"/>
                    <a:pt x="0" y="127"/>
                    <a:pt x="105" y="232"/>
                  </a:cubicBezTo>
                  <a:cubicBezTo>
                    <a:pt x="105" y="232"/>
                    <a:pt x="105" y="232"/>
                    <a:pt x="105" y="232"/>
                  </a:cubicBezTo>
                  <a:lnTo>
                    <a:pt x="105" y="232"/>
                  </a:lnTo>
                  <a:cubicBezTo>
                    <a:pt x="1904" y="2310"/>
                    <a:pt x="3424" y="4606"/>
                    <a:pt x="4572" y="7087"/>
                  </a:cubicBezTo>
                  <a:cubicBezTo>
                    <a:pt x="5409" y="8917"/>
                    <a:pt x="6123" y="10779"/>
                    <a:pt x="7301" y="12423"/>
                  </a:cubicBezTo>
                  <a:cubicBezTo>
                    <a:pt x="10279" y="16641"/>
                    <a:pt x="14963" y="15338"/>
                    <a:pt x="19120" y="17355"/>
                  </a:cubicBezTo>
                  <a:cubicBezTo>
                    <a:pt x="19135" y="17362"/>
                    <a:pt x="19156" y="17366"/>
                    <a:pt x="19181" y="17366"/>
                  </a:cubicBezTo>
                  <a:cubicBezTo>
                    <a:pt x="19196" y="17366"/>
                    <a:pt x="19213" y="17364"/>
                    <a:pt x="19231" y="17362"/>
                  </a:cubicBezTo>
                  <a:lnTo>
                    <a:pt x="19231" y="17362"/>
                  </a:lnTo>
                  <a:cubicBezTo>
                    <a:pt x="19302" y="17562"/>
                    <a:pt x="19369" y="17766"/>
                    <a:pt x="19430" y="17975"/>
                  </a:cubicBezTo>
                  <a:cubicBezTo>
                    <a:pt x="19448" y="18020"/>
                    <a:pt x="19509" y="18039"/>
                    <a:pt x="19584" y="18039"/>
                  </a:cubicBezTo>
                  <a:cubicBezTo>
                    <a:pt x="19766" y="18039"/>
                    <a:pt x="20032" y="17930"/>
                    <a:pt x="19988" y="17820"/>
                  </a:cubicBezTo>
                  <a:cubicBezTo>
                    <a:pt x="18809" y="13787"/>
                    <a:pt x="15894" y="11523"/>
                    <a:pt x="12730" y="8948"/>
                  </a:cubicBezTo>
                  <a:cubicBezTo>
                    <a:pt x="8821" y="5785"/>
                    <a:pt x="4727" y="2900"/>
                    <a:pt x="632" y="15"/>
                  </a:cubicBezTo>
                  <a:cubicBezTo>
                    <a:pt x="613" y="5"/>
                    <a:pt x="583" y="1"/>
                    <a:pt x="5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
            <p:cNvSpPr/>
            <p:nvPr/>
          </p:nvSpPr>
          <p:spPr>
            <a:xfrm>
              <a:off x="2799200" y="3824650"/>
              <a:ext cx="633925" cy="527825"/>
            </a:xfrm>
            <a:custGeom>
              <a:rect b="b" l="l" r="r" t="t"/>
              <a:pathLst>
                <a:path extrusionOk="0" h="21113" w="25357">
                  <a:moveTo>
                    <a:pt x="511" y="1"/>
                  </a:moveTo>
                  <a:cubicBezTo>
                    <a:pt x="334" y="1"/>
                    <a:pt x="0" y="142"/>
                    <a:pt x="76" y="243"/>
                  </a:cubicBezTo>
                  <a:lnTo>
                    <a:pt x="45" y="243"/>
                  </a:lnTo>
                  <a:cubicBezTo>
                    <a:pt x="2092" y="2787"/>
                    <a:pt x="4263" y="5206"/>
                    <a:pt x="6621" y="7471"/>
                  </a:cubicBezTo>
                  <a:cubicBezTo>
                    <a:pt x="8854" y="9735"/>
                    <a:pt x="11088" y="12123"/>
                    <a:pt x="13476" y="14202"/>
                  </a:cubicBezTo>
                  <a:cubicBezTo>
                    <a:pt x="14655" y="15256"/>
                    <a:pt x="15927" y="15536"/>
                    <a:pt x="17292" y="16280"/>
                  </a:cubicBezTo>
                  <a:cubicBezTo>
                    <a:pt x="18625" y="17024"/>
                    <a:pt x="19618" y="18234"/>
                    <a:pt x="20766" y="19196"/>
                  </a:cubicBezTo>
                  <a:cubicBezTo>
                    <a:pt x="21763" y="20010"/>
                    <a:pt x="22961" y="21112"/>
                    <a:pt x="24321" y="21112"/>
                  </a:cubicBezTo>
                  <a:cubicBezTo>
                    <a:pt x="24568" y="21112"/>
                    <a:pt x="24820" y="21076"/>
                    <a:pt x="25077" y="20995"/>
                  </a:cubicBezTo>
                  <a:cubicBezTo>
                    <a:pt x="25328" y="20920"/>
                    <a:pt x="25356" y="20783"/>
                    <a:pt x="25177" y="20783"/>
                  </a:cubicBezTo>
                  <a:cubicBezTo>
                    <a:pt x="25134" y="20783"/>
                    <a:pt x="25081" y="20791"/>
                    <a:pt x="25015" y="20809"/>
                  </a:cubicBezTo>
                  <a:cubicBezTo>
                    <a:pt x="24851" y="20858"/>
                    <a:pt x="24683" y="20881"/>
                    <a:pt x="24511" y="20881"/>
                  </a:cubicBezTo>
                  <a:cubicBezTo>
                    <a:pt x="22509" y="20881"/>
                    <a:pt x="20066" y="17774"/>
                    <a:pt x="18781" y="16745"/>
                  </a:cubicBezTo>
                  <a:cubicBezTo>
                    <a:pt x="17664" y="15877"/>
                    <a:pt x="16392" y="15629"/>
                    <a:pt x="15182" y="14915"/>
                  </a:cubicBezTo>
                  <a:cubicBezTo>
                    <a:pt x="14097" y="14233"/>
                    <a:pt x="13228" y="13240"/>
                    <a:pt x="12297" y="12341"/>
                  </a:cubicBezTo>
                  <a:cubicBezTo>
                    <a:pt x="8265" y="8370"/>
                    <a:pt x="4077" y="4493"/>
                    <a:pt x="603" y="26"/>
                  </a:cubicBezTo>
                  <a:cubicBezTo>
                    <a:pt x="586" y="8"/>
                    <a:pt x="553" y="1"/>
                    <a:pt x="5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
            <p:cNvSpPr/>
            <p:nvPr/>
          </p:nvSpPr>
          <p:spPr>
            <a:xfrm>
              <a:off x="3258625" y="3484850"/>
              <a:ext cx="221800" cy="706250"/>
            </a:xfrm>
            <a:custGeom>
              <a:rect b="b" l="l" r="r" t="t"/>
              <a:pathLst>
                <a:path extrusionOk="0" h="28250" w="8872">
                  <a:moveTo>
                    <a:pt x="4023" y="1179"/>
                  </a:moveTo>
                  <a:lnTo>
                    <a:pt x="4023" y="1179"/>
                  </a:lnTo>
                  <a:cubicBezTo>
                    <a:pt x="4839" y="3333"/>
                    <a:pt x="5669" y="5467"/>
                    <a:pt x="6452" y="7600"/>
                  </a:cubicBezTo>
                  <a:cubicBezTo>
                    <a:pt x="7414" y="10175"/>
                    <a:pt x="8375" y="12905"/>
                    <a:pt x="8127" y="15696"/>
                  </a:cubicBezTo>
                  <a:cubicBezTo>
                    <a:pt x="7781" y="19683"/>
                    <a:pt x="5201" y="23239"/>
                    <a:pt x="5550" y="27266"/>
                  </a:cubicBezTo>
                  <a:lnTo>
                    <a:pt x="5550" y="27266"/>
                  </a:lnTo>
                  <a:cubicBezTo>
                    <a:pt x="2881" y="24125"/>
                    <a:pt x="1683" y="19726"/>
                    <a:pt x="993" y="15727"/>
                  </a:cubicBezTo>
                  <a:cubicBezTo>
                    <a:pt x="528" y="12967"/>
                    <a:pt x="1644" y="10485"/>
                    <a:pt x="2420" y="7879"/>
                  </a:cubicBezTo>
                  <a:cubicBezTo>
                    <a:pt x="3063" y="5626"/>
                    <a:pt x="3591" y="3420"/>
                    <a:pt x="4023" y="1179"/>
                  </a:cubicBezTo>
                  <a:close/>
                  <a:moveTo>
                    <a:pt x="4046" y="0"/>
                  </a:moveTo>
                  <a:cubicBezTo>
                    <a:pt x="3884" y="0"/>
                    <a:pt x="3692" y="87"/>
                    <a:pt x="3692" y="187"/>
                  </a:cubicBezTo>
                  <a:cubicBezTo>
                    <a:pt x="3690" y="196"/>
                    <a:pt x="3688" y="204"/>
                    <a:pt x="3687" y="213"/>
                  </a:cubicBezTo>
                  <a:lnTo>
                    <a:pt x="3687" y="213"/>
                  </a:lnTo>
                  <a:lnTo>
                    <a:pt x="3661" y="218"/>
                  </a:lnTo>
                  <a:cubicBezTo>
                    <a:pt x="3666" y="233"/>
                    <a:pt x="3672" y="248"/>
                    <a:pt x="3677" y="263"/>
                  </a:cubicBezTo>
                  <a:lnTo>
                    <a:pt x="3677" y="263"/>
                  </a:lnTo>
                  <a:cubicBezTo>
                    <a:pt x="3152" y="3091"/>
                    <a:pt x="2474" y="5888"/>
                    <a:pt x="1644" y="8655"/>
                  </a:cubicBezTo>
                  <a:cubicBezTo>
                    <a:pt x="931" y="11074"/>
                    <a:pt x="0" y="13339"/>
                    <a:pt x="435" y="15882"/>
                  </a:cubicBezTo>
                  <a:cubicBezTo>
                    <a:pt x="1179" y="20225"/>
                    <a:pt x="2513" y="25002"/>
                    <a:pt x="5677" y="28197"/>
                  </a:cubicBezTo>
                  <a:cubicBezTo>
                    <a:pt x="5681" y="28201"/>
                    <a:pt x="5685" y="28205"/>
                    <a:pt x="5690" y="28208"/>
                  </a:cubicBezTo>
                  <a:lnTo>
                    <a:pt x="5690" y="28208"/>
                  </a:lnTo>
                  <a:cubicBezTo>
                    <a:pt x="5712" y="28237"/>
                    <a:pt x="5760" y="28250"/>
                    <a:pt x="5817" y="28250"/>
                  </a:cubicBezTo>
                  <a:cubicBezTo>
                    <a:pt x="5990" y="28250"/>
                    <a:pt x="6256" y="28138"/>
                    <a:pt x="6235" y="28011"/>
                  </a:cubicBezTo>
                  <a:cubicBezTo>
                    <a:pt x="5336" y="23420"/>
                    <a:pt x="8593" y="19481"/>
                    <a:pt x="8717" y="14983"/>
                  </a:cubicBezTo>
                  <a:cubicBezTo>
                    <a:pt x="8872" y="9958"/>
                    <a:pt x="5987" y="4715"/>
                    <a:pt x="4250" y="94"/>
                  </a:cubicBezTo>
                  <a:cubicBezTo>
                    <a:pt x="4217" y="27"/>
                    <a:pt x="4136" y="0"/>
                    <a:pt x="40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
            <p:cNvSpPr/>
            <p:nvPr/>
          </p:nvSpPr>
          <p:spPr>
            <a:xfrm>
              <a:off x="3342800" y="3512850"/>
              <a:ext cx="102725" cy="837725"/>
            </a:xfrm>
            <a:custGeom>
              <a:rect b="b" l="l" r="r" t="t"/>
              <a:pathLst>
                <a:path extrusionOk="0" h="33509" w="4109">
                  <a:moveTo>
                    <a:pt x="467" y="0"/>
                  </a:moveTo>
                  <a:cubicBezTo>
                    <a:pt x="285" y="0"/>
                    <a:pt x="0" y="124"/>
                    <a:pt x="45" y="214"/>
                  </a:cubicBezTo>
                  <a:lnTo>
                    <a:pt x="14" y="214"/>
                  </a:lnTo>
                  <a:cubicBezTo>
                    <a:pt x="2496" y="5612"/>
                    <a:pt x="263" y="11567"/>
                    <a:pt x="449" y="17213"/>
                  </a:cubicBezTo>
                  <a:cubicBezTo>
                    <a:pt x="604" y="20067"/>
                    <a:pt x="1100" y="22889"/>
                    <a:pt x="1969" y="25619"/>
                  </a:cubicBezTo>
                  <a:cubicBezTo>
                    <a:pt x="2682" y="28101"/>
                    <a:pt x="3582" y="30799"/>
                    <a:pt x="3023" y="33405"/>
                  </a:cubicBezTo>
                  <a:cubicBezTo>
                    <a:pt x="3011" y="33478"/>
                    <a:pt x="3090" y="33508"/>
                    <a:pt x="3192" y="33508"/>
                  </a:cubicBezTo>
                  <a:cubicBezTo>
                    <a:pt x="3350" y="33508"/>
                    <a:pt x="3563" y="33437"/>
                    <a:pt x="3582" y="33343"/>
                  </a:cubicBezTo>
                  <a:cubicBezTo>
                    <a:pt x="4109" y="30861"/>
                    <a:pt x="3364" y="28349"/>
                    <a:pt x="2682" y="25991"/>
                  </a:cubicBezTo>
                  <a:cubicBezTo>
                    <a:pt x="1907" y="23293"/>
                    <a:pt x="1224" y="20594"/>
                    <a:pt x="1069" y="17740"/>
                  </a:cubicBezTo>
                  <a:cubicBezTo>
                    <a:pt x="728" y="11940"/>
                    <a:pt x="3178" y="5643"/>
                    <a:pt x="604" y="59"/>
                  </a:cubicBezTo>
                  <a:cubicBezTo>
                    <a:pt x="587" y="17"/>
                    <a:pt x="534" y="0"/>
                    <a:pt x="4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
            <p:cNvSpPr/>
            <p:nvPr/>
          </p:nvSpPr>
          <p:spPr>
            <a:xfrm>
              <a:off x="3139775" y="3858825"/>
              <a:ext cx="334875" cy="562725"/>
            </a:xfrm>
            <a:custGeom>
              <a:rect b="b" l="l" r="r" t="t"/>
              <a:pathLst>
                <a:path extrusionOk="0" h="22509" w="13395">
                  <a:moveTo>
                    <a:pt x="389" y="1"/>
                  </a:moveTo>
                  <a:cubicBezTo>
                    <a:pt x="207" y="1"/>
                    <a:pt x="0" y="127"/>
                    <a:pt x="39" y="303"/>
                  </a:cubicBezTo>
                  <a:cubicBezTo>
                    <a:pt x="2149" y="8585"/>
                    <a:pt x="8725" y="15068"/>
                    <a:pt x="12788" y="22420"/>
                  </a:cubicBezTo>
                  <a:cubicBezTo>
                    <a:pt x="12824" y="22482"/>
                    <a:pt x="12894" y="22509"/>
                    <a:pt x="12970" y="22509"/>
                  </a:cubicBezTo>
                  <a:cubicBezTo>
                    <a:pt x="13160" y="22509"/>
                    <a:pt x="13395" y="22348"/>
                    <a:pt x="13285" y="22171"/>
                  </a:cubicBezTo>
                  <a:cubicBezTo>
                    <a:pt x="9252" y="14851"/>
                    <a:pt x="2707" y="8399"/>
                    <a:pt x="629" y="148"/>
                  </a:cubicBezTo>
                  <a:cubicBezTo>
                    <a:pt x="594" y="44"/>
                    <a:pt x="496" y="1"/>
                    <a:pt x="3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
            <p:cNvSpPr/>
            <p:nvPr/>
          </p:nvSpPr>
          <p:spPr>
            <a:xfrm>
              <a:off x="2926700" y="3217325"/>
              <a:ext cx="246850" cy="708075"/>
            </a:xfrm>
            <a:custGeom>
              <a:rect b="b" l="l" r="r" t="t"/>
              <a:pathLst>
                <a:path extrusionOk="0" h="28323" w="9874">
                  <a:moveTo>
                    <a:pt x="1803" y="1094"/>
                  </a:moveTo>
                  <a:cubicBezTo>
                    <a:pt x="2973" y="3036"/>
                    <a:pt x="4212" y="4983"/>
                    <a:pt x="5305" y="6979"/>
                  </a:cubicBezTo>
                  <a:cubicBezTo>
                    <a:pt x="6081" y="8313"/>
                    <a:pt x="6515" y="9833"/>
                    <a:pt x="6515" y="11384"/>
                  </a:cubicBezTo>
                  <a:cubicBezTo>
                    <a:pt x="6484" y="12718"/>
                    <a:pt x="6174" y="14021"/>
                    <a:pt x="6205" y="15354"/>
                  </a:cubicBezTo>
                  <a:cubicBezTo>
                    <a:pt x="6205" y="17495"/>
                    <a:pt x="7042" y="19542"/>
                    <a:pt x="7570" y="21558"/>
                  </a:cubicBezTo>
                  <a:cubicBezTo>
                    <a:pt x="8064" y="23536"/>
                    <a:pt x="8534" y="25490"/>
                    <a:pt x="9088" y="27441"/>
                  </a:cubicBezTo>
                  <a:lnTo>
                    <a:pt x="9088" y="27441"/>
                  </a:lnTo>
                  <a:cubicBezTo>
                    <a:pt x="5794" y="24842"/>
                    <a:pt x="3483" y="20703"/>
                    <a:pt x="2234" y="16781"/>
                  </a:cubicBezTo>
                  <a:cubicBezTo>
                    <a:pt x="685" y="11810"/>
                    <a:pt x="1450" y="6261"/>
                    <a:pt x="1803" y="1094"/>
                  </a:cubicBezTo>
                  <a:close/>
                  <a:moveTo>
                    <a:pt x="1642" y="1"/>
                  </a:moveTo>
                  <a:cubicBezTo>
                    <a:pt x="1488" y="1"/>
                    <a:pt x="1304" y="96"/>
                    <a:pt x="1304" y="217"/>
                  </a:cubicBezTo>
                  <a:cubicBezTo>
                    <a:pt x="994" y="5863"/>
                    <a:pt x="1" y="11973"/>
                    <a:pt x="1862" y="17433"/>
                  </a:cubicBezTo>
                  <a:cubicBezTo>
                    <a:pt x="3289" y="21558"/>
                    <a:pt x="5740" y="25746"/>
                    <a:pt x="9369" y="28289"/>
                  </a:cubicBezTo>
                  <a:cubicBezTo>
                    <a:pt x="9397" y="28308"/>
                    <a:pt x="9432" y="28318"/>
                    <a:pt x="9471" y="28320"/>
                  </a:cubicBezTo>
                  <a:lnTo>
                    <a:pt x="9471" y="28320"/>
                  </a:lnTo>
                  <a:cubicBezTo>
                    <a:pt x="9484" y="28321"/>
                    <a:pt x="9498" y="28322"/>
                    <a:pt x="9512" y="28322"/>
                  </a:cubicBezTo>
                  <a:cubicBezTo>
                    <a:pt x="9674" y="28322"/>
                    <a:pt x="9870" y="28220"/>
                    <a:pt x="9870" y="28080"/>
                  </a:cubicBezTo>
                  <a:lnTo>
                    <a:pt x="9870" y="28080"/>
                  </a:lnTo>
                  <a:cubicBezTo>
                    <a:pt x="9874" y="28054"/>
                    <a:pt x="9869" y="28027"/>
                    <a:pt x="9853" y="28001"/>
                  </a:cubicBezTo>
                  <a:lnTo>
                    <a:pt x="9853" y="28001"/>
                  </a:lnTo>
                  <a:cubicBezTo>
                    <a:pt x="9207" y="25812"/>
                    <a:pt x="8683" y="23623"/>
                    <a:pt x="8128" y="21434"/>
                  </a:cubicBezTo>
                  <a:cubicBezTo>
                    <a:pt x="7384" y="18580"/>
                    <a:pt x="6608" y="16130"/>
                    <a:pt x="6918" y="13152"/>
                  </a:cubicBezTo>
                  <a:cubicBezTo>
                    <a:pt x="7166" y="10888"/>
                    <a:pt x="7042" y="9089"/>
                    <a:pt x="5988" y="7041"/>
                  </a:cubicBezTo>
                  <a:cubicBezTo>
                    <a:pt x="4716" y="4653"/>
                    <a:pt x="3227" y="2388"/>
                    <a:pt x="1831" y="93"/>
                  </a:cubicBezTo>
                  <a:cubicBezTo>
                    <a:pt x="1799" y="28"/>
                    <a:pt x="1725" y="1"/>
                    <a:pt x="16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
            <p:cNvSpPr/>
            <p:nvPr/>
          </p:nvSpPr>
          <p:spPr>
            <a:xfrm>
              <a:off x="2975275" y="3249325"/>
              <a:ext cx="199675" cy="674700"/>
            </a:xfrm>
            <a:custGeom>
              <a:rect b="b" l="l" r="r" t="t"/>
              <a:pathLst>
                <a:path extrusionOk="0" h="26988" w="7987">
                  <a:moveTo>
                    <a:pt x="427" y="1"/>
                  </a:moveTo>
                  <a:cubicBezTo>
                    <a:pt x="246" y="1"/>
                    <a:pt x="1" y="113"/>
                    <a:pt x="43" y="240"/>
                  </a:cubicBezTo>
                  <a:cubicBezTo>
                    <a:pt x="881" y="2970"/>
                    <a:pt x="633" y="5699"/>
                    <a:pt x="788" y="8491"/>
                  </a:cubicBezTo>
                  <a:cubicBezTo>
                    <a:pt x="943" y="10724"/>
                    <a:pt x="1284" y="12958"/>
                    <a:pt x="1842" y="15129"/>
                  </a:cubicBezTo>
                  <a:cubicBezTo>
                    <a:pt x="2928" y="19348"/>
                    <a:pt x="4603" y="23535"/>
                    <a:pt x="7364" y="26947"/>
                  </a:cubicBezTo>
                  <a:cubicBezTo>
                    <a:pt x="7385" y="26976"/>
                    <a:pt x="7431" y="26988"/>
                    <a:pt x="7487" y="26988"/>
                  </a:cubicBezTo>
                  <a:cubicBezTo>
                    <a:pt x="7677" y="26988"/>
                    <a:pt x="7987" y="26850"/>
                    <a:pt x="7891" y="26730"/>
                  </a:cubicBezTo>
                  <a:cubicBezTo>
                    <a:pt x="5037" y="23194"/>
                    <a:pt x="3331" y="18789"/>
                    <a:pt x="2277" y="14416"/>
                  </a:cubicBezTo>
                  <a:cubicBezTo>
                    <a:pt x="1780" y="12430"/>
                    <a:pt x="1470" y="10383"/>
                    <a:pt x="1346" y="8367"/>
                  </a:cubicBezTo>
                  <a:cubicBezTo>
                    <a:pt x="1191" y="5575"/>
                    <a:pt x="1439" y="2814"/>
                    <a:pt x="602" y="85"/>
                  </a:cubicBezTo>
                  <a:cubicBezTo>
                    <a:pt x="582" y="25"/>
                    <a:pt x="512" y="1"/>
                    <a:pt x="4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420" name="Shape 3420"/>
        <p:cNvGrpSpPr/>
        <p:nvPr/>
      </p:nvGrpSpPr>
      <p:grpSpPr>
        <a:xfrm>
          <a:off x="0" y="0"/>
          <a:ext cx="0" cy="0"/>
          <a:chOff x="0" y="0"/>
          <a:chExt cx="0" cy="0"/>
        </a:xfrm>
      </p:grpSpPr>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3424" name="Shape 3424"/>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767" name="Shape 767"/>
        <p:cNvGrpSpPr/>
        <p:nvPr/>
      </p:nvGrpSpPr>
      <p:grpSpPr>
        <a:xfrm>
          <a:off x="0" y="0"/>
          <a:ext cx="0" cy="0"/>
          <a:chOff x="0" y="0"/>
          <a:chExt cx="0" cy="0"/>
        </a:xfrm>
      </p:grpSpPr>
      <p:sp>
        <p:nvSpPr>
          <p:cNvPr id="768" name="Google Shape;768;p5"/>
          <p:cNvSpPr txBox="1"/>
          <p:nvPr>
            <p:ph type="title"/>
          </p:nvPr>
        </p:nvSpPr>
        <p:spPr>
          <a:xfrm>
            <a:off x="714300" y="545750"/>
            <a:ext cx="77202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b="1"/>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769" name="Google Shape;769;p5"/>
          <p:cNvSpPr txBox="1"/>
          <p:nvPr>
            <p:ph idx="1" type="body"/>
          </p:nvPr>
        </p:nvSpPr>
        <p:spPr>
          <a:xfrm>
            <a:off x="709500" y="1152475"/>
            <a:ext cx="3602100" cy="34164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04800" lvl="1" marL="914400">
              <a:spcBef>
                <a:spcPts val="1600"/>
              </a:spcBef>
              <a:spcAft>
                <a:spcPts val="0"/>
              </a:spcAft>
              <a:buSzPts val="1200"/>
              <a:buChar char="○"/>
              <a:defRPr sz="1200"/>
            </a:lvl2pPr>
            <a:lvl3pPr indent="-304800" lvl="2" marL="1371600">
              <a:spcBef>
                <a:spcPts val="1600"/>
              </a:spcBef>
              <a:spcAft>
                <a:spcPts val="0"/>
              </a:spcAft>
              <a:buSzPts val="1200"/>
              <a:buChar char="■"/>
              <a:defRPr sz="1200"/>
            </a:lvl3pPr>
            <a:lvl4pPr indent="-304800" lvl="3" marL="1828800">
              <a:spcBef>
                <a:spcPts val="1600"/>
              </a:spcBef>
              <a:spcAft>
                <a:spcPts val="0"/>
              </a:spcAft>
              <a:buSzPts val="1200"/>
              <a:buChar char="●"/>
              <a:defRPr sz="1200"/>
            </a:lvl4pPr>
            <a:lvl5pPr indent="-304800" lvl="4" marL="2286000">
              <a:spcBef>
                <a:spcPts val="1600"/>
              </a:spcBef>
              <a:spcAft>
                <a:spcPts val="0"/>
              </a:spcAft>
              <a:buSzPts val="1200"/>
              <a:buChar char="○"/>
              <a:defRPr sz="1200"/>
            </a:lvl5pPr>
            <a:lvl6pPr indent="-304800" lvl="5" marL="2743200">
              <a:spcBef>
                <a:spcPts val="1600"/>
              </a:spcBef>
              <a:spcAft>
                <a:spcPts val="0"/>
              </a:spcAft>
              <a:buSzPts val="1200"/>
              <a:buChar char="■"/>
              <a:defRPr sz="1200"/>
            </a:lvl6pPr>
            <a:lvl7pPr indent="-304800" lvl="6" marL="3200400">
              <a:spcBef>
                <a:spcPts val="1600"/>
              </a:spcBef>
              <a:spcAft>
                <a:spcPts val="0"/>
              </a:spcAft>
              <a:buSzPts val="1200"/>
              <a:buChar char="●"/>
              <a:defRPr sz="1200"/>
            </a:lvl7pPr>
            <a:lvl8pPr indent="-304800" lvl="7" marL="3657600">
              <a:spcBef>
                <a:spcPts val="1600"/>
              </a:spcBef>
              <a:spcAft>
                <a:spcPts val="0"/>
              </a:spcAft>
              <a:buSzPts val="1200"/>
              <a:buChar char="○"/>
              <a:defRPr sz="1200"/>
            </a:lvl8pPr>
            <a:lvl9pPr indent="-304800" lvl="8" marL="4114800">
              <a:spcBef>
                <a:spcPts val="1600"/>
              </a:spcBef>
              <a:spcAft>
                <a:spcPts val="1600"/>
              </a:spcAft>
              <a:buSzPts val="1200"/>
              <a:buChar char="■"/>
              <a:defRPr sz="1200"/>
            </a:lvl9pPr>
          </a:lstStyle>
          <a:p/>
        </p:txBody>
      </p:sp>
      <p:sp>
        <p:nvSpPr>
          <p:cNvPr id="770" name="Google Shape;770;p5"/>
          <p:cNvSpPr txBox="1"/>
          <p:nvPr>
            <p:ph idx="2" type="body"/>
          </p:nvPr>
        </p:nvSpPr>
        <p:spPr>
          <a:xfrm>
            <a:off x="4832400" y="1152475"/>
            <a:ext cx="3602100" cy="34164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400"/>
            </a:lvl1pPr>
            <a:lvl2pPr indent="-304800" lvl="1" marL="914400">
              <a:spcBef>
                <a:spcPts val="1600"/>
              </a:spcBef>
              <a:spcAft>
                <a:spcPts val="0"/>
              </a:spcAft>
              <a:buSzPts val="1200"/>
              <a:buChar char="○"/>
              <a:defRPr sz="1200"/>
            </a:lvl2pPr>
            <a:lvl3pPr indent="-304800" lvl="2" marL="1371600">
              <a:spcBef>
                <a:spcPts val="1600"/>
              </a:spcBef>
              <a:spcAft>
                <a:spcPts val="0"/>
              </a:spcAft>
              <a:buSzPts val="1200"/>
              <a:buChar char="■"/>
              <a:defRPr sz="1200"/>
            </a:lvl3pPr>
            <a:lvl4pPr indent="-304800" lvl="3" marL="1828800">
              <a:spcBef>
                <a:spcPts val="1600"/>
              </a:spcBef>
              <a:spcAft>
                <a:spcPts val="0"/>
              </a:spcAft>
              <a:buSzPts val="1200"/>
              <a:buChar char="●"/>
              <a:defRPr sz="1200"/>
            </a:lvl4pPr>
            <a:lvl5pPr indent="-304800" lvl="4" marL="2286000">
              <a:spcBef>
                <a:spcPts val="1600"/>
              </a:spcBef>
              <a:spcAft>
                <a:spcPts val="0"/>
              </a:spcAft>
              <a:buSzPts val="1200"/>
              <a:buChar char="○"/>
              <a:defRPr sz="1200"/>
            </a:lvl5pPr>
            <a:lvl6pPr indent="-304800" lvl="5" marL="2743200">
              <a:spcBef>
                <a:spcPts val="1600"/>
              </a:spcBef>
              <a:spcAft>
                <a:spcPts val="0"/>
              </a:spcAft>
              <a:buSzPts val="1200"/>
              <a:buChar char="■"/>
              <a:defRPr sz="1200"/>
            </a:lvl6pPr>
            <a:lvl7pPr indent="-304800" lvl="6" marL="3200400">
              <a:spcBef>
                <a:spcPts val="1600"/>
              </a:spcBef>
              <a:spcAft>
                <a:spcPts val="0"/>
              </a:spcAft>
              <a:buSzPts val="1200"/>
              <a:buChar char="●"/>
              <a:defRPr sz="1200"/>
            </a:lvl7pPr>
            <a:lvl8pPr indent="-304800" lvl="7" marL="3657600">
              <a:spcBef>
                <a:spcPts val="1600"/>
              </a:spcBef>
              <a:spcAft>
                <a:spcPts val="0"/>
              </a:spcAft>
              <a:buSzPts val="1200"/>
              <a:buChar char="○"/>
              <a:defRPr sz="1200"/>
            </a:lvl8pPr>
            <a:lvl9pPr indent="-304800" lvl="8" marL="4114800">
              <a:spcBef>
                <a:spcPts val="1600"/>
              </a:spcBef>
              <a:spcAft>
                <a:spcPts val="1600"/>
              </a:spcAft>
              <a:buSzPts val="1200"/>
              <a:buChar char="■"/>
              <a:defRPr sz="1200"/>
            </a:lvl9pPr>
          </a:lstStyle>
          <a:p/>
        </p:txBody>
      </p:sp>
      <p:sp>
        <p:nvSpPr>
          <p:cNvPr id="771" name="Google Shape;771;p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solidFill>
                <a:schemeClr val="dk1"/>
              </a:solidFill>
            </a:endParaRPr>
          </a:p>
        </p:txBody>
      </p:sp>
      <p:grpSp>
        <p:nvGrpSpPr>
          <p:cNvPr id="772" name="Google Shape;772;p5"/>
          <p:cNvGrpSpPr/>
          <p:nvPr/>
        </p:nvGrpSpPr>
        <p:grpSpPr>
          <a:xfrm>
            <a:off x="5158390" y="4420747"/>
            <a:ext cx="5152105" cy="2831811"/>
            <a:chOff x="4178350" y="2375050"/>
            <a:chExt cx="938350" cy="515775"/>
          </a:xfrm>
        </p:grpSpPr>
        <p:sp>
          <p:nvSpPr>
            <p:cNvPr id="773" name="Google Shape;773;p5"/>
            <p:cNvSpPr/>
            <p:nvPr/>
          </p:nvSpPr>
          <p:spPr>
            <a:xfrm>
              <a:off x="4178350" y="2375050"/>
              <a:ext cx="938350" cy="470050"/>
            </a:xfrm>
            <a:custGeom>
              <a:rect b="b" l="l" r="r" t="t"/>
              <a:pathLst>
                <a:path extrusionOk="0" h="18802" w="37534">
                  <a:moveTo>
                    <a:pt x="19941" y="1"/>
                  </a:moveTo>
                  <a:cubicBezTo>
                    <a:pt x="19829" y="1"/>
                    <a:pt x="19717" y="2"/>
                    <a:pt x="19604" y="4"/>
                  </a:cubicBezTo>
                  <a:cubicBezTo>
                    <a:pt x="17557" y="35"/>
                    <a:pt x="15789" y="780"/>
                    <a:pt x="13804" y="1121"/>
                  </a:cubicBezTo>
                  <a:cubicBezTo>
                    <a:pt x="11260" y="1617"/>
                    <a:pt x="8903" y="2765"/>
                    <a:pt x="6949" y="4440"/>
                  </a:cubicBezTo>
                  <a:cubicBezTo>
                    <a:pt x="2792" y="7914"/>
                    <a:pt x="248" y="12970"/>
                    <a:pt x="0" y="18367"/>
                  </a:cubicBezTo>
                  <a:lnTo>
                    <a:pt x="714" y="18802"/>
                  </a:lnTo>
                  <a:lnTo>
                    <a:pt x="36913" y="18678"/>
                  </a:lnTo>
                  <a:cubicBezTo>
                    <a:pt x="37534" y="16816"/>
                    <a:pt x="36727" y="14800"/>
                    <a:pt x="35952" y="12970"/>
                  </a:cubicBezTo>
                  <a:cubicBezTo>
                    <a:pt x="34711" y="10147"/>
                    <a:pt x="33377" y="7263"/>
                    <a:pt x="31392" y="4998"/>
                  </a:cubicBezTo>
                  <a:cubicBezTo>
                    <a:pt x="28520" y="1733"/>
                    <a:pt x="24234" y="1"/>
                    <a:pt x="19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5"/>
            <p:cNvSpPr/>
            <p:nvPr/>
          </p:nvSpPr>
          <p:spPr>
            <a:xfrm>
              <a:off x="4192225" y="2449850"/>
              <a:ext cx="867875" cy="411650"/>
            </a:xfrm>
            <a:custGeom>
              <a:rect b="b" l="l" r="r" t="t"/>
              <a:pathLst>
                <a:path extrusionOk="0" h="16466" w="34715">
                  <a:moveTo>
                    <a:pt x="18380" y="0"/>
                  </a:moveTo>
                  <a:cubicBezTo>
                    <a:pt x="17829" y="0"/>
                    <a:pt x="17276" y="28"/>
                    <a:pt x="16723" y="83"/>
                  </a:cubicBezTo>
                  <a:cubicBezTo>
                    <a:pt x="13063" y="455"/>
                    <a:pt x="9589" y="1944"/>
                    <a:pt x="6766" y="4302"/>
                  </a:cubicBezTo>
                  <a:cubicBezTo>
                    <a:pt x="3105" y="7403"/>
                    <a:pt x="1492" y="11839"/>
                    <a:pt x="35" y="16275"/>
                  </a:cubicBezTo>
                  <a:cubicBezTo>
                    <a:pt x="1" y="16377"/>
                    <a:pt x="123" y="16421"/>
                    <a:pt x="298" y="16421"/>
                  </a:cubicBezTo>
                  <a:cubicBezTo>
                    <a:pt x="604" y="16421"/>
                    <a:pt x="1072" y="16286"/>
                    <a:pt x="1151" y="16089"/>
                  </a:cubicBezTo>
                  <a:lnTo>
                    <a:pt x="1120" y="16089"/>
                  </a:lnTo>
                  <a:cubicBezTo>
                    <a:pt x="2299" y="12491"/>
                    <a:pt x="3540" y="8768"/>
                    <a:pt x="6083" y="5884"/>
                  </a:cubicBezTo>
                  <a:cubicBezTo>
                    <a:pt x="8906" y="2689"/>
                    <a:pt x="12908" y="765"/>
                    <a:pt x="17188" y="548"/>
                  </a:cubicBezTo>
                  <a:cubicBezTo>
                    <a:pt x="17428" y="536"/>
                    <a:pt x="17667" y="530"/>
                    <a:pt x="17906" y="530"/>
                  </a:cubicBezTo>
                  <a:cubicBezTo>
                    <a:pt x="21865" y="530"/>
                    <a:pt x="25631" y="2217"/>
                    <a:pt x="28293" y="5201"/>
                  </a:cubicBezTo>
                  <a:cubicBezTo>
                    <a:pt x="31023" y="8241"/>
                    <a:pt x="33566" y="11994"/>
                    <a:pt x="32946" y="16306"/>
                  </a:cubicBezTo>
                  <a:cubicBezTo>
                    <a:pt x="32924" y="16418"/>
                    <a:pt x="33055" y="16465"/>
                    <a:pt x="33235" y="16465"/>
                  </a:cubicBezTo>
                  <a:cubicBezTo>
                    <a:pt x="33554" y="16465"/>
                    <a:pt x="34023" y="16318"/>
                    <a:pt x="34063" y="16120"/>
                  </a:cubicBezTo>
                  <a:cubicBezTo>
                    <a:pt x="34714" y="11436"/>
                    <a:pt x="31798" y="7217"/>
                    <a:pt x="28634" y="4053"/>
                  </a:cubicBezTo>
                  <a:cubicBezTo>
                    <a:pt x="25844" y="1317"/>
                    <a:pt x="22177" y="0"/>
                    <a:pt x="1838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5"/>
            <p:cNvSpPr/>
            <p:nvPr/>
          </p:nvSpPr>
          <p:spPr>
            <a:xfrm>
              <a:off x="4252800" y="2496850"/>
              <a:ext cx="761025" cy="376950"/>
            </a:xfrm>
            <a:custGeom>
              <a:rect b="b" l="l" r="r" t="t"/>
              <a:pathLst>
                <a:path extrusionOk="0" h="15078" w="30441">
                  <a:moveTo>
                    <a:pt x="13814" y="1"/>
                  </a:moveTo>
                  <a:cubicBezTo>
                    <a:pt x="10218" y="1"/>
                    <a:pt x="7746" y="1872"/>
                    <a:pt x="5273" y="4345"/>
                  </a:cubicBezTo>
                  <a:cubicBezTo>
                    <a:pt x="2575" y="7074"/>
                    <a:pt x="62" y="10952"/>
                    <a:pt x="0" y="14922"/>
                  </a:cubicBezTo>
                  <a:cubicBezTo>
                    <a:pt x="0" y="15030"/>
                    <a:pt x="134" y="15078"/>
                    <a:pt x="309" y="15078"/>
                  </a:cubicBezTo>
                  <a:cubicBezTo>
                    <a:pt x="639" y="15078"/>
                    <a:pt x="1117" y="14907"/>
                    <a:pt x="1117" y="14643"/>
                  </a:cubicBezTo>
                  <a:cubicBezTo>
                    <a:pt x="1179" y="10890"/>
                    <a:pt x="3629" y="7074"/>
                    <a:pt x="6173" y="4500"/>
                  </a:cubicBezTo>
                  <a:cubicBezTo>
                    <a:pt x="7414" y="3259"/>
                    <a:pt x="8716" y="1863"/>
                    <a:pt x="10392" y="1150"/>
                  </a:cubicBezTo>
                  <a:cubicBezTo>
                    <a:pt x="11295" y="765"/>
                    <a:pt x="12261" y="601"/>
                    <a:pt x="13235" y="601"/>
                  </a:cubicBezTo>
                  <a:cubicBezTo>
                    <a:pt x="14537" y="601"/>
                    <a:pt x="15855" y="893"/>
                    <a:pt x="17061" y="1336"/>
                  </a:cubicBezTo>
                  <a:cubicBezTo>
                    <a:pt x="23047" y="3507"/>
                    <a:pt x="28104" y="8346"/>
                    <a:pt x="29282" y="14736"/>
                  </a:cubicBezTo>
                  <a:cubicBezTo>
                    <a:pt x="29303" y="14849"/>
                    <a:pt x="29438" y="14897"/>
                    <a:pt x="29607" y="14897"/>
                  </a:cubicBezTo>
                  <a:cubicBezTo>
                    <a:pt x="29952" y="14897"/>
                    <a:pt x="30441" y="14696"/>
                    <a:pt x="30399" y="14426"/>
                  </a:cubicBezTo>
                  <a:cubicBezTo>
                    <a:pt x="29717" y="10549"/>
                    <a:pt x="27638" y="7074"/>
                    <a:pt x="24536" y="4655"/>
                  </a:cubicBezTo>
                  <a:cubicBezTo>
                    <a:pt x="21558" y="2329"/>
                    <a:pt x="17898" y="95"/>
                    <a:pt x="13990" y="2"/>
                  </a:cubicBezTo>
                  <a:cubicBezTo>
                    <a:pt x="13931" y="1"/>
                    <a:pt x="13872" y="1"/>
                    <a:pt x="13814" y="1"/>
                  </a:cubicBezTo>
                  <a:close/>
                </a:path>
              </a:pathLst>
            </a:custGeom>
            <a:noFill/>
            <a:ln cap="flat"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5"/>
            <p:cNvSpPr/>
            <p:nvPr/>
          </p:nvSpPr>
          <p:spPr>
            <a:xfrm>
              <a:off x="4311275" y="2568125"/>
              <a:ext cx="619300" cy="306050"/>
            </a:xfrm>
            <a:custGeom>
              <a:rect b="b" l="l" r="r" t="t"/>
              <a:pathLst>
                <a:path extrusionOk="0" h="12242" w="24772">
                  <a:moveTo>
                    <a:pt x="11588" y="1"/>
                  </a:moveTo>
                  <a:cubicBezTo>
                    <a:pt x="5191" y="1"/>
                    <a:pt x="1980" y="5894"/>
                    <a:pt x="50" y="11389"/>
                  </a:cubicBezTo>
                  <a:cubicBezTo>
                    <a:pt x="1" y="11523"/>
                    <a:pt x="143" y="11580"/>
                    <a:pt x="341" y="11580"/>
                  </a:cubicBezTo>
                  <a:cubicBezTo>
                    <a:pt x="648" y="11580"/>
                    <a:pt x="1091" y="11441"/>
                    <a:pt x="1166" y="11234"/>
                  </a:cubicBezTo>
                  <a:lnTo>
                    <a:pt x="1197" y="11234"/>
                  </a:lnTo>
                  <a:cubicBezTo>
                    <a:pt x="2977" y="6003"/>
                    <a:pt x="5858" y="679"/>
                    <a:pt x="11490" y="679"/>
                  </a:cubicBezTo>
                  <a:cubicBezTo>
                    <a:pt x="12337" y="679"/>
                    <a:pt x="13247" y="800"/>
                    <a:pt x="14225" y="1059"/>
                  </a:cubicBezTo>
                  <a:cubicBezTo>
                    <a:pt x="19282" y="2424"/>
                    <a:pt x="23593" y="6488"/>
                    <a:pt x="23531" y="12009"/>
                  </a:cubicBezTo>
                  <a:cubicBezTo>
                    <a:pt x="23531" y="12175"/>
                    <a:pt x="23689" y="12241"/>
                    <a:pt x="23885" y="12241"/>
                  </a:cubicBezTo>
                  <a:cubicBezTo>
                    <a:pt x="24205" y="12241"/>
                    <a:pt x="24629" y="12065"/>
                    <a:pt x="24648" y="11854"/>
                  </a:cubicBezTo>
                  <a:cubicBezTo>
                    <a:pt x="24772" y="5216"/>
                    <a:pt x="18723" y="532"/>
                    <a:pt x="12457" y="36"/>
                  </a:cubicBezTo>
                  <a:cubicBezTo>
                    <a:pt x="12161" y="12"/>
                    <a:pt x="11871" y="1"/>
                    <a:pt x="1158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5"/>
            <p:cNvSpPr/>
            <p:nvPr/>
          </p:nvSpPr>
          <p:spPr>
            <a:xfrm>
              <a:off x="4374000" y="2647325"/>
              <a:ext cx="513325" cy="228750"/>
            </a:xfrm>
            <a:custGeom>
              <a:rect b="b" l="l" r="r" t="t"/>
              <a:pathLst>
                <a:path extrusionOk="0" h="9150" w="20533">
                  <a:moveTo>
                    <a:pt x="9607" y="1"/>
                  </a:moveTo>
                  <a:cubicBezTo>
                    <a:pt x="5109" y="1"/>
                    <a:pt x="1077" y="4840"/>
                    <a:pt x="22" y="8841"/>
                  </a:cubicBezTo>
                  <a:cubicBezTo>
                    <a:pt x="0" y="8928"/>
                    <a:pt x="119" y="8966"/>
                    <a:pt x="287" y="8966"/>
                  </a:cubicBezTo>
                  <a:cubicBezTo>
                    <a:pt x="599" y="8966"/>
                    <a:pt x="1078" y="8837"/>
                    <a:pt x="1139" y="8655"/>
                  </a:cubicBezTo>
                  <a:cubicBezTo>
                    <a:pt x="1697" y="6546"/>
                    <a:pt x="2845" y="4654"/>
                    <a:pt x="4427" y="3165"/>
                  </a:cubicBezTo>
                  <a:cubicBezTo>
                    <a:pt x="5078" y="2451"/>
                    <a:pt x="5823" y="1831"/>
                    <a:pt x="6629" y="1273"/>
                  </a:cubicBezTo>
                  <a:cubicBezTo>
                    <a:pt x="7450" y="714"/>
                    <a:pt x="8375" y="495"/>
                    <a:pt x="9317" y="495"/>
                  </a:cubicBezTo>
                  <a:cubicBezTo>
                    <a:pt x="10155" y="495"/>
                    <a:pt x="11006" y="669"/>
                    <a:pt x="11809" y="931"/>
                  </a:cubicBezTo>
                  <a:cubicBezTo>
                    <a:pt x="15532" y="2172"/>
                    <a:pt x="18386" y="5212"/>
                    <a:pt x="19347" y="9058"/>
                  </a:cubicBezTo>
                  <a:cubicBezTo>
                    <a:pt x="19363" y="9123"/>
                    <a:pt x="19453" y="9150"/>
                    <a:pt x="19574" y="9150"/>
                  </a:cubicBezTo>
                  <a:cubicBezTo>
                    <a:pt x="19922" y="9150"/>
                    <a:pt x="20533" y="8932"/>
                    <a:pt x="20464" y="8748"/>
                  </a:cubicBezTo>
                  <a:cubicBezTo>
                    <a:pt x="19254" y="3878"/>
                    <a:pt x="14756" y="1"/>
                    <a:pt x="960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5"/>
            <p:cNvSpPr/>
            <p:nvPr/>
          </p:nvSpPr>
          <p:spPr>
            <a:xfrm>
              <a:off x="4437575" y="2724875"/>
              <a:ext cx="345675" cy="156550"/>
            </a:xfrm>
            <a:custGeom>
              <a:rect b="b" l="l" r="r" t="t"/>
              <a:pathLst>
                <a:path extrusionOk="0" h="6262" w="13827">
                  <a:moveTo>
                    <a:pt x="7587" y="0"/>
                  </a:moveTo>
                  <a:cubicBezTo>
                    <a:pt x="4082" y="0"/>
                    <a:pt x="1318" y="2440"/>
                    <a:pt x="116" y="5615"/>
                  </a:cubicBezTo>
                  <a:cubicBezTo>
                    <a:pt x="1" y="5927"/>
                    <a:pt x="260" y="6074"/>
                    <a:pt x="557" y="6074"/>
                  </a:cubicBezTo>
                  <a:cubicBezTo>
                    <a:pt x="820" y="6074"/>
                    <a:pt x="1114" y="5958"/>
                    <a:pt x="1201" y="5739"/>
                  </a:cubicBezTo>
                  <a:cubicBezTo>
                    <a:pt x="2132" y="3258"/>
                    <a:pt x="4148" y="1024"/>
                    <a:pt x="6971" y="838"/>
                  </a:cubicBezTo>
                  <a:cubicBezTo>
                    <a:pt x="7119" y="826"/>
                    <a:pt x="7266" y="820"/>
                    <a:pt x="7412" y="820"/>
                  </a:cubicBezTo>
                  <a:cubicBezTo>
                    <a:pt x="10202" y="820"/>
                    <a:pt x="12561" y="3035"/>
                    <a:pt x="12679" y="5894"/>
                  </a:cubicBezTo>
                  <a:cubicBezTo>
                    <a:pt x="12692" y="6152"/>
                    <a:pt x="12913" y="6262"/>
                    <a:pt x="13158" y="6262"/>
                  </a:cubicBezTo>
                  <a:cubicBezTo>
                    <a:pt x="13473" y="6262"/>
                    <a:pt x="13826" y="6081"/>
                    <a:pt x="13826" y="5801"/>
                  </a:cubicBezTo>
                  <a:cubicBezTo>
                    <a:pt x="13671" y="2451"/>
                    <a:pt x="11003" y="32"/>
                    <a:pt x="7653" y="1"/>
                  </a:cubicBezTo>
                  <a:cubicBezTo>
                    <a:pt x="7631" y="1"/>
                    <a:pt x="7609" y="0"/>
                    <a:pt x="758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5"/>
            <p:cNvSpPr/>
            <p:nvPr/>
          </p:nvSpPr>
          <p:spPr>
            <a:xfrm>
              <a:off x="4481575" y="2799000"/>
              <a:ext cx="244675" cy="91825"/>
            </a:xfrm>
            <a:custGeom>
              <a:rect b="b" l="l" r="r" t="t"/>
              <a:pathLst>
                <a:path extrusionOk="0" h="3673" w="9787">
                  <a:moveTo>
                    <a:pt x="5465" y="1"/>
                  </a:moveTo>
                  <a:cubicBezTo>
                    <a:pt x="5004" y="1"/>
                    <a:pt x="4566" y="48"/>
                    <a:pt x="4187" y="138"/>
                  </a:cubicBezTo>
                  <a:cubicBezTo>
                    <a:pt x="3350" y="324"/>
                    <a:pt x="2512" y="634"/>
                    <a:pt x="1768" y="1068"/>
                  </a:cubicBezTo>
                  <a:cubicBezTo>
                    <a:pt x="868" y="1627"/>
                    <a:pt x="496" y="2681"/>
                    <a:pt x="31" y="3612"/>
                  </a:cubicBezTo>
                  <a:cubicBezTo>
                    <a:pt x="1" y="3652"/>
                    <a:pt x="91" y="3673"/>
                    <a:pt x="233" y="3673"/>
                  </a:cubicBezTo>
                  <a:cubicBezTo>
                    <a:pt x="528" y="3673"/>
                    <a:pt x="1043" y="3583"/>
                    <a:pt x="1147" y="3395"/>
                  </a:cubicBezTo>
                  <a:cubicBezTo>
                    <a:pt x="1972" y="1802"/>
                    <a:pt x="2823" y="444"/>
                    <a:pt x="4823" y="444"/>
                  </a:cubicBezTo>
                  <a:cubicBezTo>
                    <a:pt x="5004" y="444"/>
                    <a:pt x="5196" y="456"/>
                    <a:pt x="5397" y="479"/>
                  </a:cubicBezTo>
                  <a:cubicBezTo>
                    <a:pt x="6700" y="665"/>
                    <a:pt x="8282" y="1316"/>
                    <a:pt x="8592" y="2681"/>
                  </a:cubicBezTo>
                  <a:cubicBezTo>
                    <a:pt x="8608" y="2736"/>
                    <a:pt x="8693" y="2759"/>
                    <a:pt x="8810" y="2759"/>
                  </a:cubicBezTo>
                  <a:cubicBezTo>
                    <a:pt x="9157" y="2759"/>
                    <a:pt x="9786" y="2556"/>
                    <a:pt x="9740" y="2371"/>
                  </a:cubicBezTo>
                  <a:cubicBezTo>
                    <a:pt x="9346" y="698"/>
                    <a:pt x="7235" y="1"/>
                    <a:pt x="546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 name="Google Shape;780;p5"/>
          <p:cNvSpPr/>
          <p:nvPr/>
        </p:nvSpPr>
        <p:spPr>
          <a:xfrm rot="250">
            <a:off x="4216749" y="4568933"/>
            <a:ext cx="1515726" cy="1355247"/>
          </a:xfrm>
          <a:custGeom>
            <a:rect b="b" l="l" r="r" t="t"/>
            <a:pathLst>
              <a:path extrusionOk="0" h="39391" w="44049">
                <a:moveTo>
                  <a:pt x="41815" y="18643"/>
                </a:moveTo>
                <a:lnTo>
                  <a:pt x="41815" y="18643"/>
                </a:lnTo>
                <a:cubicBezTo>
                  <a:pt x="36665" y="23993"/>
                  <a:pt x="31303" y="29104"/>
                  <a:pt x="25751" y="33974"/>
                </a:cubicBezTo>
                <a:lnTo>
                  <a:pt x="25751" y="33974"/>
                </a:lnTo>
                <a:cubicBezTo>
                  <a:pt x="31957" y="31422"/>
                  <a:pt x="37381" y="27268"/>
                  <a:pt x="41474" y="21931"/>
                </a:cubicBezTo>
                <a:cubicBezTo>
                  <a:pt x="42249" y="20969"/>
                  <a:pt x="42869" y="19356"/>
                  <a:pt x="41815" y="18643"/>
                </a:cubicBezTo>
                <a:close/>
                <a:moveTo>
                  <a:pt x="2792" y="17030"/>
                </a:moveTo>
                <a:lnTo>
                  <a:pt x="2792" y="17030"/>
                </a:lnTo>
                <a:cubicBezTo>
                  <a:pt x="6077" y="25551"/>
                  <a:pt x="13820" y="31335"/>
                  <a:pt x="21393" y="36562"/>
                </a:cubicBezTo>
                <a:lnTo>
                  <a:pt x="21393" y="36562"/>
                </a:lnTo>
                <a:cubicBezTo>
                  <a:pt x="18871" y="27306"/>
                  <a:pt x="11868" y="19972"/>
                  <a:pt x="2792" y="17030"/>
                </a:cubicBezTo>
                <a:close/>
                <a:moveTo>
                  <a:pt x="24847" y="0"/>
                </a:moveTo>
                <a:lnTo>
                  <a:pt x="24847" y="0"/>
                </a:lnTo>
                <a:cubicBezTo>
                  <a:pt x="20535" y="11105"/>
                  <a:pt x="25778" y="23916"/>
                  <a:pt x="22738" y="35424"/>
                </a:cubicBezTo>
                <a:cubicBezTo>
                  <a:pt x="22148" y="23544"/>
                  <a:pt x="19977" y="11787"/>
                  <a:pt x="16317" y="465"/>
                </a:cubicBezTo>
                <a:cubicBezTo>
                  <a:pt x="12719" y="5677"/>
                  <a:pt x="13525" y="12687"/>
                  <a:pt x="15541" y="18674"/>
                </a:cubicBezTo>
                <a:cubicBezTo>
                  <a:pt x="17554" y="24618"/>
                  <a:pt x="20678" y="30315"/>
                  <a:pt x="21400" y="36566"/>
                </a:cubicBezTo>
                <a:lnTo>
                  <a:pt x="21400" y="36566"/>
                </a:lnTo>
                <a:cubicBezTo>
                  <a:pt x="21398" y="36565"/>
                  <a:pt x="21395" y="36563"/>
                  <a:pt x="21393" y="36562"/>
                </a:cubicBezTo>
                <a:lnTo>
                  <a:pt x="21393" y="36562"/>
                </a:lnTo>
                <a:cubicBezTo>
                  <a:pt x="21397" y="36575"/>
                  <a:pt x="21400" y="36589"/>
                  <a:pt x="21404" y="36603"/>
                </a:cubicBezTo>
                <a:cubicBezTo>
                  <a:pt x="21403" y="36591"/>
                  <a:pt x="21401" y="36579"/>
                  <a:pt x="21400" y="36566"/>
                </a:cubicBezTo>
                <a:lnTo>
                  <a:pt x="21400" y="36566"/>
                </a:lnTo>
                <a:cubicBezTo>
                  <a:pt x="21764" y="36818"/>
                  <a:pt x="22127" y="37067"/>
                  <a:pt x="22490" y="37316"/>
                </a:cubicBezTo>
                <a:cubicBezTo>
                  <a:pt x="17961" y="35052"/>
                  <a:pt x="13215" y="33253"/>
                  <a:pt x="8314" y="31950"/>
                </a:cubicBezTo>
                <a:cubicBezTo>
                  <a:pt x="6992" y="31601"/>
                  <a:pt x="5548" y="31314"/>
                  <a:pt x="4169" y="31314"/>
                </a:cubicBezTo>
                <a:cubicBezTo>
                  <a:pt x="2603" y="31314"/>
                  <a:pt x="1122" y="31684"/>
                  <a:pt x="1" y="32756"/>
                </a:cubicBezTo>
                <a:cubicBezTo>
                  <a:pt x="5259" y="37064"/>
                  <a:pt x="11824" y="39390"/>
                  <a:pt x="18562" y="39390"/>
                </a:cubicBezTo>
                <a:cubicBezTo>
                  <a:pt x="19734" y="39390"/>
                  <a:pt x="20910" y="39320"/>
                  <a:pt x="22086" y="39177"/>
                </a:cubicBezTo>
                <a:cubicBezTo>
                  <a:pt x="22941" y="39305"/>
                  <a:pt x="23802" y="39364"/>
                  <a:pt x="24666" y="39364"/>
                </a:cubicBezTo>
                <a:cubicBezTo>
                  <a:pt x="31384" y="39364"/>
                  <a:pt x="38276" y="35758"/>
                  <a:pt x="44048" y="32322"/>
                </a:cubicBezTo>
                <a:cubicBezTo>
                  <a:pt x="42166" y="31703"/>
                  <a:pt x="40239" y="31445"/>
                  <a:pt x="38294" y="31445"/>
                </a:cubicBezTo>
                <a:cubicBezTo>
                  <a:pt x="34072" y="31445"/>
                  <a:pt x="29766" y="32665"/>
                  <a:pt x="25642" y="34070"/>
                </a:cubicBezTo>
                <a:lnTo>
                  <a:pt x="25642" y="34070"/>
                </a:lnTo>
                <a:cubicBezTo>
                  <a:pt x="25244" y="34419"/>
                  <a:pt x="24844" y="34767"/>
                  <a:pt x="24444" y="35114"/>
                </a:cubicBezTo>
                <a:cubicBezTo>
                  <a:pt x="24692" y="34819"/>
                  <a:pt x="24940" y="34523"/>
                  <a:pt x="25187" y="34226"/>
                </a:cubicBezTo>
                <a:lnTo>
                  <a:pt x="25187" y="34226"/>
                </a:lnTo>
                <a:cubicBezTo>
                  <a:pt x="24935" y="34313"/>
                  <a:pt x="24684" y="34400"/>
                  <a:pt x="24435" y="34488"/>
                </a:cubicBezTo>
                <a:lnTo>
                  <a:pt x="24435" y="34488"/>
                </a:lnTo>
                <a:cubicBezTo>
                  <a:pt x="24697" y="34391"/>
                  <a:pt x="24958" y="34292"/>
                  <a:pt x="25217" y="34189"/>
                </a:cubicBezTo>
                <a:lnTo>
                  <a:pt x="25217" y="34189"/>
                </a:lnTo>
                <a:cubicBezTo>
                  <a:pt x="25207" y="34202"/>
                  <a:pt x="25197" y="34214"/>
                  <a:pt x="25187" y="34226"/>
                </a:cubicBezTo>
                <a:lnTo>
                  <a:pt x="25187" y="34226"/>
                </a:lnTo>
                <a:cubicBezTo>
                  <a:pt x="25338" y="34174"/>
                  <a:pt x="25490" y="34122"/>
                  <a:pt x="25642" y="34070"/>
                </a:cubicBezTo>
                <a:lnTo>
                  <a:pt x="25642" y="34070"/>
                </a:lnTo>
                <a:cubicBezTo>
                  <a:pt x="25679" y="34038"/>
                  <a:pt x="25715" y="34006"/>
                  <a:pt x="25751" y="33974"/>
                </a:cubicBezTo>
                <a:lnTo>
                  <a:pt x="25751" y="33974"/>
                </a:lnTo>
                <a:cubicBezTo>
                  <a:pt x="25574" y="34047"/>
                  <a:pt x="25396" y="34119"/>
                  <a:pt x="25217" y="34189"/>
                </a:cubicBezTo>
                <a:lnTo>
                  <a:pt x="25217" y="34189"/>
                </a:lnTo>
                <a:cubicBezTo>
                  <a:pt x="28692" y="30012"/>
                  <a:pt x="32008" y="25700"/>
                  <a:pt x="34463" y="20876"/>
                </a:cubicBezTo>
                <a:cubicBezTo>
                  <a:pt x="37100" y="15665"/>
                  <a:pt x="38651" y="9771"/>
                  <a:pt x="37937" y="4002"/>
                </a:cubicBezTo>
                <a:lnTo>
                  <a:pt x="37937" y="4002"/>
                </a:lnTo>
                <a:cubicBezTo>
                  <a:pt x="29779" y="11012"/>
                  <a:pt x="31920" y="24722"/>
                  <a:pt x="25406" y="33315"/>
                </a:cubicBezTo>
                <a:cubicBezTo>
                  <a:pt x="30834" y="23047"/>
                  <a:pt x="30617" y="10050"/>
                  <a:pt x="248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 name="Google Shape;781;p5"/>
          <p:cNvGrpSpPr/>
          <p:nvPr/>
        </p:nvGrpSpPr>
        <p:grpSpPr>
          <a:xfrm>
            <a:off x="-755102" y="-2627035"/>
            <a:ext cx="3602094" cy="3253055"/>
            <a:chOff x="1992250" y="544500"/>
            <a:chExt cx="1080250" cy="975575"/>
          </a:xfrm>
        </p:grpSpPr>
        <p:sp>
          <p:nvSpPr>
            <p:cNvPr id="782" name="Google Shape;782;p5"/>
            <p:cNvSpPr/>
            <p:nvPr/>
          </p:nvSpPr>
          <p:spPr>
            <a:xfrm>
              <a:off x="1992250" y="544500"/>
              <a:ext cx="999625" cy="975575"/>
            </a:xfrm>
            <a:custGeom>
              <a:rect b="b" l="l" r="r" t="t"/>
              <a:pathLst>
                <a:path extrusionOk="0" h="39023" w="39985">
                  <a:moveTo>
                    <a:pt x="19555" y="1"/>
                  </a:moveTo>
                  <a:cubicBezTo>
                    <a:pt x="17751" y="1"/>
                    <a:pt x="15948" y="224"/>
                    <a:pt x="14208" y="672"/>
                  </a:cubicBezTo>
                  <a:lnTo>
                    <a:pt x="14397" y="744"/>
                  </a:lnTo>
                  <a:lnTo>
                    <a:pt x="14397" y="744"/>
                  </a:lnTo>
                  <a:cubicBezTo>
                    <a:pt x="12048" y="978"/>
                    <a:pt x="9715" y="1569"/>
                    <a:pt x="7787" y="2906"/>
                  </a:cubicBezTo>
                  <a:cubicBezTo>
                    <a:pt x="5987" y="4146"/>
                    <a:pt x="4654" y="5976"/>
                    <a:pt x="3537" y="7869"/>
                  </a:cubicBezTo>
                  <a:cubicBezTo>
                    <a:pt x="1397" y="11560"/>
                    <a:pt x="1" y="15748"/>
                    <a:pt x="32" y="19997"/>
                  </a:cubicBezTo>
                  <a:cubicBezTo>
                    <a:pt x="63" y="24247"/>
                    <a:pt x="1521" y="28558"/>
                    <a:pt x="4499" y="31629"/>
                  </a:cubicBezTo>
                  <a:cubicBezTo>
                    <a:pt x="7290" y="34514"/>
                    <a:pt x="11106" y="36096"/>
                    <a:pt x="14921" y="37337"/>
                  </a:cubicBezTo>
                  <a:cubicBezTo>
                    <a:pt x="17618" y="38244"/>
                    <a:pt x="20443" y="39022"/>
                    <a:pt x="23270" y="39022"/>
                  </a:cubicBezTo>
                  <a:cubicBezTo>
                    <a:pt x="24117" y="39022"/>
                    <a:pt x="24965" y="38952"/>
                    <a:pt x="25809" y="38795"/>
                  </a:cubicBezTo>
                  <a:cubicBezTo>
                    <a:pt x="32044" y="37616"/>
                    <a:pt x="36479" y="31815"/>
                    <a:pt x="38434" y="25798"/>
                  </a:cubicBezTo>
                  <a:cubicBezTo>
                    <a:pt x="39054" y="23968"/>
                    <a:pt x="39457" y="22106"/>
                    <a:pt x="39612" y="20183"/>
                  </a:cubicBezTo>
                  <a:cubicBezTo>
                    <a:pt x="39985" y="13979"/>
                    <a:pt x="36945" y="7714"/>
                    <a:pt x="31951" y="3991"/>
                  </a:cubicBezTo>
                  <a:cubicBezTo>
                    <a:pt x="28423" y="1346"/>
                    <a:pt x="23987" y="1"/>
                    <a:pt x="195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5"/>
            <p:cNvSpPr/>
            <p:nvPr/>
          </p:nvSpPr>
          <p:spPr>
            <a:xfrm>
              <a:off x="2005450" y="605475"/>
              <a:ext cx="1067050" cy="840675"/>
            </a:xfrm>
            <a:custGeom>
              <a:rect b="b" l="l" r="r" t="t"/>
              <a:pathLst>
                <a:path extrusionOk="0" h="33627" w="42682">
                  <a:moveTo>
                    <a:pt x="23356" y="0"/>
                  </a:moveTo>
                  <a:cubicBezTo>
                    <a:pt x="18858" y="0"/>
                    <a:pt x="14320" y="700"/>
                    <a:pt x="10485" y="3134"/>
                  </a:cubicBezTo>
                  <a:cubicBezTo>
                    <a:pt x="1675" y="8687"/>
                    <a:pt x="0" y="23266"/>
                    <a:pt x="8716" y="29625"/>
                  </a:cubicBezTo>
                  <a:cubicBezTo>
                    <a:pt x="12687" y="32540"/>
                    <a:pt x="17774" y="33595"/>
                    <a:pt x="22582" y="33626"/>
                  </a:cubicBezTo>
                  <a:cubicBezTo>
                    <a:pt x="22617" y="33626"/>
                    <a:pt x="22652" y="33626"/>
                    <a:pt x="22687" y="33626"/>
                  </a:cubicBezTo>
                  <a:cubicBezTo>
                    <a:pt x="27905" y="33626"/>
                    <a:pt x="31564" y="31331"/>
                    <a:pt x="34152" y="26771"/>
                  </a:cubicBezTo>
                  <a:cubicBezTo>
                    <a:pt x="36758" y="22211"/>
                    <a:pt x="38340" y="16193"/>
                    <a:pt x="35393" y="11447"/>
                  </a:cubicBezTo>
                  <a:cubicBezTo>
                    <a:pt x="32601" y="6857"/>
                    <a:pt x="26863" y="4251"/>
                    <a:pt x="21683" y="3817"/>
                  </a:cubicBezTo>
                  <a:cubicBezTo>
                    <a:pt x="21177" y="3779"/>
                    <a:pt x="20668" y="3759"/>
                    <a:pt x="20157" y="3759"/>
                  </a:cubicBezTo>
                  <a:cubicBezTo>
                    <a:pt x="15682" y="3759"/>
                    <a:pt x="11104" y="5263"/>
                    <a:pt x="8375" y="8966"/>
                  </a:cubicBezTo>
                  <a:cubicBezTo>
                    <a:pt x="5242" y="13277"/>
                    <a:pt x="5335" y="19016"/>
                    <a:pt x="8096" y="23452"/>
                  </a:cubicBezTo>
                  <a:cubicBezTo>
                    <a:pt x="10646" y="27632"/>
                    <a:pt x="15491" y="30481"/>
                    <a:pt x="20437" y="30481"/>
                  </a:cubicBezTo>
                  <a:cubicBezTo>
                    <a:pt x="20666" y="30481"/>
                    <a:pt x="20895" y="30474"/>
                    <a:pt x="21124" y="30462"/>
                  </a:cubicBezTo>
                  <a:cubicBezTo>
                    <a:pt x="26460" y="30183"/>
                    <a:pt x="29655" y="25964"/>
                    <a:pt x="31143" y="21094"/>
                  </a:cubicBezTo>
                  <a:cubicBezTo>
                    <a:pt x="33234" y="14289"/>
                    <a:pt x="26211" y="7240"/>
                    <a:pt x="19582" y="7240"/>
                  </a:cubicBezTo>
                  <a:cubicBezTo>
                    <a:pt x="17357" y="7240"/>
                    <a:pt x="15177" y="8034"/>
                    <a:pt x="13400" y="9896"/>
                  </a:cubicBezTo>
                  <a:cubicBezTo>
                    <a:pt x="8158" y="15385"/>
                    <a:pt x="14692" y="25483"/>
                    <a:pt x="21179" y="25483"/>
                  </a:cubicBezTo>
                  <a:cubicBezTo>
                    <a:pt x="22867" y="25483"/>
                    <a:pt x="24552" y="24800"/>
                    <a:pt x="26025" y="23173"/>
                  </a:cubicBezTo>
                  <a:cubicBezTo>
                    <a:pt x="27607" y="21405"/>
                    <a:pt x="28786" y="18644"/>
                    <a:pt x="28383" y="16255"/>
                  </a:cubicBezTo>
                  <a:cubicBezTo>
                    <a:pt x="28010" y="13867"/>
                    <a:pt x="26025" y="12254"/>
                    <a:pt x="23854" y="11571"/>
                  </a:cubicBezTo>
                  <a:cubicBezTo>
                    <a:pt x="23096" y="11321"/>
                    <a:pt x="22295" y="11195"/>
                    <a:pt x="21512" y="11195"/>
                  </a:cubicBezTo>
                  <a:cubicBezTo>
                    <a:pt x="18610" y="11195"/>
                    <a:pt x="15962" y="12924"/>
                    <a:pt x="16719" y="16441"/>
                  </a:cubicBezTo>
                  <a:cubicBezTo>
                    <a:pt x="17123" y="18334"/>
                    <a:pt x="18643" y="20319"/>
                    <a:pt x="20721" y="20474"/>
                  </a:cubicBezTo>
                  <a:cubicBezTo>
                    <a:pt x="20787" y="20478"/>
                    <a:pt x="20853" y="20480"/>
                    <a:pt x="20918" y="20480"/>
                  </a:cubicBezTo>
                  <a:cubicBezTo>
                    <a:pt x="22449" y="20480"/>
                    <a:pt x="23777" y="19449"/>
                    <a:pt x="24164" y="17961"/>
                  </a:cubicBezTo>
                  <a:cubicBezTo>
                    <a:pt x="24733" y="15666"/>
                    <a:pt x="22911" y="14425"/>
                    <a:pt x="21310" y="14425"/>
                  </a:cubicBezTo>
                  <a:cubicBezTo>
                    <a:pt x="20207" y="14425"/>
                    <a:pt x="19208" y="15015"/>
                    <a:pt x="19170" y="16255"/>
                  </a:cubicBezTo>
                  <a:cubicBezTo>
                    <a:pt x="19147" y="17447"/>
                    <a:pt x="20109" y="17970"/>
                    <a:pt x="21075" y="17970"/>
                  </a:cubicBezTo>
                  <a:cubicBezTo>
                    <a:pt x="21392" y="17970"/>
                    <a:pt x="21709" y="17913"/>
                    <a:pt x="21993" y="17806"/>
                  </a:cubicBezTo>
                  <a:cubicBezTo>
                    <a:pt x="22589" y="17583"/>
                    <a:pt x="22269" y="17319"/>
                    <a:pt x="21863" y="17319"/>
                  </a:cubicBezTo>
                  <a:cubicBezTo>
                    <a:pt x="21763" y="17319"/>
                    <a:pt x="21657" y="17335"/>
                    <a:pt x="21558" y="17372"/>
                  </a:cubicBezTo>
                  <a:cubicBezTo>
                    <a:pt x="21505" y="17392"/>
                    <a:pt x="21450" y="17401"/>
                    <a:pt x="21394" y="17401"/>
                  </a:cubicBezTo>
                  <a:cubicBezTo>
                    <a:pt x="20929" y="17401"/>
                    <a:pt x="20404" y="16767"/>
                    <a:pt x="20349" y="16379"/>
                  </a:cubicBezTo>
                  <a:lnTo>
                    <a:pt x="22365" y="15418"/>
                  </a:lnTo>
                  <a:cubicBezTo>
                    <a:pt x="22675" y="15666"/>
                    <a:pt x="22892" y="16007"/>
                    <a:pt x="22985" y="16410"/>
                  </a:cubicBezTo>
                  <a:cubicBezTo>
                    <a:pt x="23140" y="16876"/>
                    <a:pt x="23171" y="17372"/>
                    <a:pt x="23078" y="17837"/>
                  </a:cubicBezTo>
                  <a:cubicBezTo>
                    <a:pt x="22861" y="19078"/>
                    <a:pt x="22675" y="18985"/>
                    <a:pt x="21496" y="19264"/>
                  </a:cubicBezTo>
                  <a:cubicBezTo>
                    <a:pt x="20979" y="19390"/>
                    <a:pt x="20657" y="19481"/>
                    <a:pt x="20396" y="19481"/>
                  </a:cubicBezTo>
                  <a:cubicBezTo>
                    <a:pt x="20015" y="19481"/>
                    <a:pt x="19766" y="19289"/>
                    <a:pt x="19232" y="18737"/>
                  </a:cubicBezTo>
                  <a:cubicBezTo>
                    <a:pt x="18798" y="18334"/>
                    <a:pt x="18488" y="17868"/>
                    <a:pt x="18239" y="17341"/>
                  </a:cubicBezTo>
                  <a:cubicBezTo>
                    <a:pt x="17867" y="16597"/>
                    <a:pt x="17712" y="15790"/>
                    <a:pt x="17712" y="14953"/>
                  </a:cubicBezTo>
                  <a:cubicBezTo>
                    <a:pt x="17772" y="12785"/>
                    <a:pt x="19481" y="11903"/>
                    <a:pt x="21335" y="11903"/>
                  </a:cubicBezTo>
                  <a:cubicBezTo>
                    <a:pt x="22347" y="11903"/>
                    <a:pt x="23403" y="12166"/>
                    <a:pt x="24257" y="12626"/>
                  </a:cubicBezTo>
                  <a:cubicBezTo>
                    <a:pt x="26304" y="13743"/>
                    <a:pt x="27545" y="15728"/>
                    <a:pt x="27266" y="18085"/>
                  </a:cubicBezTo>
                  <a:cubicBezTo>
                    <a:pt x="27049" y="19885"/>
                    <a:pt x="26335" y="21560"/>
                    <a:pt x="25188" y="22955"/>
                  </a:cubicBezTo>
                  <a:cubicBezTo>
                    <a:pt x="24132" y="24192"/>
                    <a:pt x="22717" y="24725"/>
                    <a:pt x="21264" y="24725"/>
                  </a:cubicBezTo>
                  <a:cubicBezTo>
                    <a:pt x="19728" y="24725"/>
                    <a:pt x="18149" y="24130"/>
                    <a:pt x="16906" y="23142"/>
                  </a:cubicBezTo>
                  <a:cubicBezTo>
                    <a:pt x="14176" y="20939"/>
                    <a:pt x="12036" y="16255"/>
                    <a:pt x="12842" y="12750"/>
                  </a:cubicBezTo>
                  <a:cubicBezTo>
                    <a:pt x="13589" y="9498"/>
                    <a:pt x="16562" y="7927"/>
                    <a:pt x="19578" y="7927"/>
                  </a:cubicBezTo>
                  <a:cubicBezTo>
                    <a:pt x="20820" y="7927"/>
                    <a:pt x="22068" y="8193"/>
                    <a:pt x="23171" y="8718"/>
                  </a:cubicBezTo>
                  <a:cubicBezTo>
                    <a:pt x="26366" y="10207"/>
                    <a:pt x="29189" y="13526"/>
                    <a:pt x="30151" y="16907"/>
                  </a:cubicBezTo>
                  <a:cubicBezTo>
                    <a:pt x="30709" y="18954"/>
                    <a:pt x="30275" y="20908"/>
                    <a:pt x="29468" y="22769"/>
                  </a:cubicBezTo>
                  <a:cubicBezTo>
                    <a:pt x="28538" y="24879"/>
                    <a:pt x="27359" y="27267"/>
                    <a:pt x="25436" y="28601"/>
                  </a:cubicBezTo>
                  <a:cubicBezTo>
                    <a:pt x="24067" y="29538"/>
                    <a:pt x="22499" y="29932"/>
                    <a:pt x="20889" y="29932"/>
                  </a:cubicBezTo>
                  <a:cubicBezTo>
                    <a:pt x="17755" y="29932"/>
                    <a:pt x="14465" y="28439"/>
                    <a:pt x="12191" y="26554"/>
                  </a:cubicBezTo>
                  <a:cubicBezTo>
                    <a:pt x="6111" y="21467"/>
                    <a:pt x="4994" y="10858"/>
                    <a:pt x="12346" y="6236"/>
                  </a:cubicBezTo>
                  <a:cubicBezTo>
                    <a:pt x="14452" y="4915"/>
                    <a:pt x="17028" y="4304"/>
                    <a:pt x="19693" y="4304"/>
                  </a:cubicBezTo>
                  <a:cubicBezTo>
                    <a:pt x="25980" y="4304"/>
                    <a:pt x="32765" y="7704"/>
                    <a:pt x="35052" y="13215"/>
                  </a:cubicBezTo>
                  <a:cubicBezTo>
                    <a:pt x="36572" y="16907"/>
                    <a:pt x="35765" y="21063"/>
                    <a:pt x="34214" y="24599"/>
                  </a:cubicBezTo>
                  <a:cubicBezTo>
                    <a:pt x="32353" y="28880"/>
                    <a:pt x="29375" y="32758"/>
                    <a:pt x="24381" y="33006"/>
                  </a:cubicBezTo>
                  <a:cubicBezTo>
                    <a:pt x="23939" y="33027"/>
                    <a:pt x="23491" y="33038"/>
                    <a:pt x="23039" y="33038"/>
                  </a:cubicBezTo>
                  <a:cubicBezTo>
                    <a:pt x="16364" y="33038"/>
                    <a:pt x="8841" y="30629"/>
                    <a:pt x="5646" y="24382"/>
                  </a:cubicBezTo>
                  <a:cubicBezTo>
                    <a:pt x="1706" y="16721"/>
                    <a:pt x="5304" y="5926"/>
                    <a:pt x="13152" y="2390"/>
                  </a:cubicBezTo>
                  <a:cubicBezTo>
                    <a:pt x="16162" y="1025"/>
                    <a:pt x="19509" y="583"/>
                    <a:pt x="22849" y="583"/>
                  </a:cubicBezTo>
                  <a:cubicBezTo>
                    <a:pt x="24673" y="583"/>
                    <a:pt x="26495" y="715"/>
                    <a:pt x="28259" y="901"/>
                  </a:cubicBezTo>
                  <a:cubicBezTo>
                    <a:pt x="32912" y="1397"/>
                    <a:pt x="37533" y="2607"/>
                    <a:pt x="41411" y="5337"/>
                  </a:cubicBezTo>
                  <a:cubicBezTo>
                    <a:pt x="41474" y="5387"/>
                    <a:pt x="41566" y="5408"/>
                    <a:pt x="41670" y="5408"/>
                  </a:cubicBezTo>
                  <a:cubicBezTo>
                    <a:pt x="42081" y="5408"/>
                    <a:pt x="42682" y="5082"/>
                    <a:pt x="42434" y="4933"/>
                  </a:cubicBezTo>
                  <a:lnTo>
                    <a:pt x="42403" y="4902"/>
                  </a:lnTo>
                  <a:cubicBezTo>
                    <a:pt x="37844" y="1676"/>
                    <a:pt x="32353" y="498"/>
                    <a:pt x="26863" y="125"/>
                  </a:cubicBezTo>
                  <a:cubicBezTo>
                    <a:pt x="25705" y="48"/>
                    <a:pt x="24532" y="0"/>
                    <a:pt x="2335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 name="Google Shape;784;p5"/>
          <p:cNvGrpSpPr/>
          <p:nvPr/>
        </p:nvGrpSpPr>
        <p:grpSpPr>
          <a:xfrm rot="9965767">
            <a:off x="8251060" y="-1707548"/>
            <a:ext cx="1296283" cy="3533031"/>
            <a:chOff x="10084800" y="4174013"/>
            <a:chExt cx="585175" cy="1594900"/>
          </a:xfrm>
        </p:grpSpPr>
        <p:sp>
          <p:nvSpPr>
            <p:cNvPr id="785" name="Google Shape;785;p5"/>
            <p:cNvSpPr/>
            <p:nvPr/>
          </p:nvSpPr>
          <p:spPr>
            <a:xfrm>
              <a:off x="10201075" y="4663100"/>
              <a:ext cx="103750" cy="217325"/>
            </a:xfrm>
            <a:custGeom>
              <a:rect b="b" l="l" r="r" t="t"/>
              <a:pathLst>
                <a:path extrusionOk="0" h="8693" w="4150">
                  <a:moveTo>
                    <a:pt x="430" y="0"/>
                  </a:moveTo>
                  <a:cubicBezTo>
                    <a:pt x="247" y="0"/>
                    <a:pt x="0" y="124"/>
                    <a:pt x="44" y="233"/>
                  </a:cubicBezTo>
                  <a:cubicBezTo>
                    <a:pt x="1595" y="2839"/>
                    <a:pt x="2774" y="5661"/>
                    <a:pt x="3549" y="8608"/>
                  </a:cubicBezTo>
                  <a:cubicBezTo>
                    <a:pt x="3559" y="8668"/>
                    <a:pt x="3626" y="8692"/>
                    <a:pt x="3710" y="8692"/>
                  </a:cubicBezTo>
                  <a:cubicBezTo>
                    <a:pt x="3890" y="8692"/>
                    <a:pt x="4150" y="8580"/>
                    <a:pt x="4108" y="8453"/>
                  </a:cubicBezTo>
                  <a:cubicBezTo>
                    <a:pt x="3332" y="5506"/>
                    <a:pt x="2153" y="2684"/>
                    <a:pt x="602" y="78"/>
                  </a:cubicBezTo>
                  <a:cubicBezTo>
                    <a:pt x="575" y="22"/>
                    <a:pt x="508" y="0"/>
                    <a:pt x="4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6" name="Google Shape;786;p5"/>
            <p:cNvGrpSpPr/>
            <p:nvPr/>
          </p:nvGrpSpPr>
          <p:grpSpPr>
            <a:xfrm>
              <a:off x="10084800" y="4174013"/>
              <a:ext cx="585175" cy="1594900"/>
              <a:chOff x="1833925" y="1604075"/>
              <a:chExt cx="585175" cy="1594900"/>
            </a:xfrm>
          </p:grpSpPr>
          <p:sp>
            <p:nvSpPr>
              <p:cNvPr id="787" name="Google Shape;787;p5"/>
              <p:cNvSpPr/>
              <p:nvPr/>
            </p:nvSpPr>
            <p:spPr>
              <a:xfrm>
                <a:off x="2027925" y="1604075"/>
                <a:ext cx="134950" cy="358975"/>
              </a:xfrm>
              <a:custGeom>
                <a:rect b="b" l="l" r="r" t="t"/>
                <a:pathLst>
                  <a:path extrusionOk="0" h="14359" w="5398">
                    <a:moveTo>
                      <a:pt x="4094" y="880"/>
                    </a:moveTo>
                    <a:cubicBezTo>
                      <a:pt x="3945" y="5093"/>
                      <a:pt x="4596" y="9613"/>
                      <a:pt x="2427" y="13385"/>
                    </a:cubicBezTo>
                    <a:lnTo>
                      <a:pt x="2427" y="13385"/>
                    </a:lnTo>
                    <a:cubicBezTo>
                      <a:pt x="2404" y="11300"/>
                      <a:pt x="2747" y="9204"/>
                      <a:pt x="3413" y="7206"/>
                    </a:cubicBezTo>
                    <a:cubicBezTo>
                      <a:pt x="3437" y="7146"/>
                      <a:pt x="3367" y="7119"/>
                      <a:pt x="3269" y="7119"/>
                    </a:cubicBezTo>
                    <a:cubicBezTo>
                      <a:pt x="3115" y="7119"/>
                      <a:pt x="2892" y="7186"/>
                      <a:pt x="2854" y="7300"/>
                    </a:cubicBezTo>
                    <a:cubicBezTo>
                      <a:pt x="2236" y="9154"/>
                      <a:pt x="1896" y="11116"/>
                      <a:pt x="1869" y="13078"/>
                    </a:cubicBezTo>
                    <a:lnTo>
                      <a:pt x="1869" y="13078"/>
                    </a:lnTo>
                    <a:cubicBezTo>
                      <a:pt x="787" y="8892"/>
                      <a:pt x="1605" y="4426"/>
                      <a:pt x="4094" y="880"/>
                    </a:cubicBezTo>
                    <a:close/>
                    <a:moveTo>
                      <a:pt x="4552" y="1"/>
                    </a:moveTo>
                    <a:cubicBezTo>
                      <a:pt x="4409" y="1"/>
                      <a:pt x="4198" y="94"/>
                      <a:pt x="4157" y="134"/>
                    </a:cubicBezTo>
                    <a:cubicBezTo>
                      <a:pt x="993" y="4042"/>
                      <a:pt x="1" y="9285"/>
                      <a:pt x="1552" y="14062"/>
                    </a:cubicBezTo>
                    <a:cubicBezTo>
                      <a:pt x="1570" y="14107"/>
                      <a:pt x="1630" y="14126"/>
                      <a:pt x="1706" y="14126"/>
                    </a:cubicBezTo>
                    <a:cubicBezTo>
                      <a:pt x="1761" y="14126"/>
                      <a:pt x="1824" y="14116"/>
                      <a:pt x="1884" y="14099"/>
                    </a:cubicBezTo>
                    <a:lnTo>
                      <a:pt x="1884" y="14099"/>
                    </a:lnTo>
                    <a:cubicBezTo>
                      <a:pt x="1887" y="14159"/>
                      <a:pt x="1890" y="14219"/>
                      <a:pt x="1893" y="14279"/>
                    </a:cubicBezTo>
                    <a:cubicBezTo>
                      <a:pt x="1893" y="14337"/>
                      <a:pt x="1938" y="14358"/>
                      <a:pt x="2001" y="14358"/>
                    </a:cubicBezTo>
                    <a:cubicBezTo>
                      <a:pt x="2143" y="14358"/>
                      <a:pt x="2377" y="14250"/>
                      <a:pt x="2420" y="14186"/>
                    </a:cubicBezTo>
                    <a:cubicBezTo>
                      <a:pt x="5398" y="10060"/>
                      <a:pt x="4405" y="4880"/>
                      <a:pt x="4685" y="103"/>
                    </a:cubicBezTo>
                    <a:cubicBezTo>
                      <a:pt x="4685" y="27"/>
                      <a:pt x="4628"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5"/>
              <p:cNvSpPr/>
              <p:nvPr/>
            </p:nvSpPr>
            <p:spPr>
              <a:xfrm>
                <a:off x="1884475" y="1870300"/>
                <a:ext cx="202725" cy="108300"/>
              </a:xfrm>
              <a:custGeom>
                <a:rect b="b" l="l" r="r" t="t"/>
                <a:pathLst>
                  <a:path extrusionOk="0" h="4332" w="8109">
                    <a:moveTo>
                      <a:pt x="922" y="458"/>
                    </a:moveTo>
                    <a:lnTo>
                      <a:pt x="922" y="458"/>
                    </a:lnTo>
                    <a:cubicBezTo>
                      <a:pt x="3198" y="721"/>
                      <a:pt x="5543" y="1701"/>
                      <a:pt x="7171" y="3337"/>
                    </a:cubicBezTo>
                    <a:lnTo>
                      <a:pt x="7171" y="3337"/>
                    </a:lnTo>
                    <a:cubicBezTo>
                      <a:pt x="6422" y="3643"/>
                      <a:pt x="5661" y="3879"/>
                      <a:pt x="4930" y="3879"/>
                    </a:cubicBezTo>
                    <a:cubicBezTo>
                      <a:pt x="4155" y="3879"/>
                      <a:pt x="3415" y="3614"/>
                      <a:pt x="2761" y="2885"/>
                    </a:cubicBezTo>
                    <a:cubicBezTo>
                      <a:pt x="2088" y="2132"/>
                      <a:pt x="1509" y="1262"/>
                      <a:pt x="922" y="458"/>
                    </a:cubicBezTo>
                    <a:close/>
                    <a:moveTo>
                      <a:pt x="496" y="1"/>
                    </a:moveTo>
                    <a:cubicBezTo>
                      <a:pt x="372" y="1"/>
                      <a:pt x="0" y="125"/>
                      <a:pt x="155" y="311"/>
                    </a:cubicBezTo>
                    <a:cubicBezTo>
                      <a:pt x="1117" y="1614"/>
                      <a:pt x="2078" y="3537"/>
                      <a:pt x="3629" y="4126"/>
                    </a:cubicBezTo>
                    <a:cubicBezTo>
                      <a:pt x="4013" y="4271"/>
                      <a:pt x="4399" y="4332"/>
                      <a:pt x="4784" y="4332"/>
                    </a:cubicBezTo>
                    <a:cubicBezTo>
                      <a:pt x="5697" y="4332"/>
                      <a:pt x="6601" y="3990"/>
                      <a:pt x="7445" y="3627"/>
                    </a:cubicBezTo>
                    <a:lnTo>
                      <a:pt x="7445" y="3627"/>
                    </a:lnTo>
                    <a:cubicBezTo>
                      <a:pt x="7456" y="3638"/>
                      <a:pt x="7466" y="3650"/>
                      <a:pt x="7476" y="3661"/>
                    </a:cubicBezTo>
                    <a:cubicBezTo>
                      <a:pt x="7517" y="3710"/>
                      <a:pt x="7585" y="3731"/>
                      <a:pt x="7658" y="3731"/>
                    </a:cubicBezTo>
                    <a:cubicBezTo>
                      <a:pt x="7861" y="3731"/>
                      <a:pt x="8109" y="3572"/>
                      <a:pt x="7972" y="3413"/>
                    </a:cubicBezTo>
                    <a:lnTo>
                      <a:pt x="8003" y="3413"/>
                    </a:lnTo>
                    <a:cubicBezTo>
                      <a:pt x="7964" y="3369"/>
                      <a:pt x="7924" y="3326"/>
                      <a:pt x="7884" y="3283"/>
                    </a:cubicBezTo>
                    <a:lnTo>
                      <a:pt x="7884" y="3283"/>
                    </a:lnTo>
                    <a:cubicBezTo>
                      <a:pt x="7871" y="3254"/>
                      <a:pt x="7846" y="3228"/>
                      <a:pt x="7814" y="3208"/>
                    </a:cubicBezTo>
                    <a:lnTo>
                      <a:pt x="7814" y="3208"/>
                    </a:lnTo>
                    <a:cubicBezTo>
                      <a:pt x="5950" y="1259"/>
                      <a:pt x="3165" y="180"/>
                      <a:pt x="4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5"/>
              <p:cNvSpPr/>
              <p:nvPr/>
            </p:nvSpPr>
            <p:spPr>
              <a:xfrm>
                <a:off x="2086025" y="1908300"/>
                <a:ext cx="295550" cy="250075"/>
              </a:xfrm>
              <a:custGeom>
                <a:rect b="b" l="l" r="r" t="t"/>
                <a:pathLst>
                  <a:path extrusionOk="0" h="10003" w="11822">
                    <a:moveTo>
                      <a:pt x="10439" y="159"/>
                    </a:moveTo>
                    <a:cubicBezTo>
                      <a:pt x="10598" y="159"/>
                      <a:pt x="10713" y="195"/>
                      <a:pt x="10767" y="280"/>
                    </a:cubicBezTo>
                    <a:cubicBezTo>
                      <a:pt x="11108" y="745"/>
                      <a:pt x="10426" y="1427"/>
                      <a:pt x="10177" y="1800"/>
                    </a:cubicBezTo>
                    <a:cubicBezTo>
                      <a:pt x="8750" y="3971"/>
                      <a:pt x="7541" y="6453"/>
                      <a:pt x="5183" y="7693"/>
                    </a:cubicBezTo>
                    <a:cubicBezTo>
                      <a:pt x="3882" y="8381"/>
                      <a:pt x="2425" y="8563"/>
                      <a:pt x="1105" y="9132"/>
                    </a:cubicBezTo>
                    <a:lnTo>
                      <a:pt x="1105" y="9132"/>
                    </a:lnTo>
                    <a:cubicBezTo>
                      <a:pt x="1736" y="7296"/>
                      <a:pt x="2678" y="5568"/>
                      <a:pt x="3911" y="4033"/>
                    </a:cubicBezTo>
                    <a:cubicBezTo>
                      <a:pt x="4656" y="3133"/>
                      <a:pt x="5587" y="2327"/>
                      <a:pt x="6579" y="1707"/>
                    </a:cubicBezTo>
                    <a:cubicBezTo>
                      <a:pt x="6951" y="1467"/>
                      <a:pt x="9485" y="159"/>
                      <a:pt x="10439" y="159"/>
                    </a:cubicBezTo>
                    <a:close/>
                    <a:moveTo>
                      <a:pt x="11635" y="1"/>
                    </a:moveTo>
                    <a:cubicBezTo>
                      <a:pt x="5999" y="180"/>
                      <a:pt x="2247" y="4445"/>
                      <a:pt x="489" y="9435"/>
                    </a:cubicBezTo>
                    <a:lnTo>
                      <a:pt x="489" y="9435"/>
                    </a:lnTo>
                    <a:cubicBezTo>
                      <a:pt x="356" y="9510"/>
                      <a:pt x="225" y="9591"/>
                      <a:pt x="96" y="9679"/>
                    </a:cubicBezTo>
                    <a:cubicBezTo>
                      <a:pt x="1" y="9747"/>
                      <a:pt x="55" y="9773"/>
                      <a:pt x="154" y="9773"/>
                    </a:cubicBezTo>
                    <a:cubicBezTo>
                      <a:pt x="221" y="9773"/>
                      <a:pt x="309" y="9761"/>
                      <a:pt x="384" y="9742"/>
                    </a:cubicBezTo>
                    <a:lnTo>
                      <a:pt x="384" y="9742"/>
                    </a:lnTo>
                    <a:cubicBezTo>
                      <a:pt x="360" y="9814"/>
                      <a:pt x="336" y="9886"/>
                      <a:pt x="313" y="9958"/>
                    </a:cubicBezTo>
                    <a:cubicBezTo>
                      <a:pt x="303" y="9989"/>
                      <a:pt x="355" y="10002"/>
                      <a:pt x="430" y="10002"/>
                    </a:cubicBezTo>
                    <a:cubicBezTo>
                      <a:pt x="582" y="10002"/>
                      <a:pt x="830" y="9947"/>
                      <a:pt x="872" y="9865"/>
                    </a:cubicBezTo>
                    <a:cubicBezTo>
                      <a:pt x="919" y="9704"/>
                      <a:pt x="969" y="9543"/>
                      <a:pt x="1021" y="9384"/>
                    </a:cubicBezTo>
                    <a:lnTo>
                      <a:pt x="1021" y="9384"/>
                    </a:lnTo>
                    <a:cubicBezTo>
                      <a:pt x="2994" y="8323"/>
                      <a:pt x="5268" y="8487"/>
                      <a:pt x="7013" y="6856"/>
                    </a:cubicBezTo>
                    <a:cubicBezTo>
                      <a:pt x="8999" y="4995"/>
                      <a:pt x="10332" y="2327"/>
                      <a:pt x="11790" y="63"/>
                    </a:cubicBezTo>
                    <a:cubicBezTo>
                      <a:pt x="11821" y="1"/>
                      <a:pt x="11635" y="1"/>
                      <a:pt x="116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5"/>
              <p:cNvSpPr/>
              <p:nvPr/>
            </p:nvSpPr>
            <p:spPr>
              <a:xfrm>
                <a:off x="2085050" y="2026925"/>
                <a:ext cx="159325" cy="134975"/>
              </a:xfrm>
              <a:custGeom>
                <a:rect b="b" l="l" r="r" t="t"/>
                <a:pathLst>
                  <a:path extrusionOk="0" h="5399" w="6373">
                    <a:moveTo>
                      <a:pt x="6219" y="0"/>
                    </a:moveTo>
                    <a:cubicBezTo>
                      <a:pt x="6093" y="0"/>
                      <a:pt x="5895" y="42"/>
                      <a:pt x="5843" y="95"/>
                    </a:cubicBezTo>
                    <a:cubicBezTo>
                      <a:pt x="3609" y="1521"/>
                      <a:pt x="1345" y="3010"/>
                      <a:pt x="11" y="5368"/>
                    </a:cubicBezTo>
                    <a:cubicBezTo>
                      <a:pt x="1" y="5388"/>
                      <a:pt x="49" y="5399"/>
                      <a:pt x="121" y="5399"/>
                    </a:cubicBezTo>
                    <a:cubicBezTo>
                      <a:pt x="266" y="5399"/>
                      <a:pt x="507" y="5357"/>
                      <a:pt x="569" y="5275"/>
                    </a:cubicBezTo>
                    <a:cubicBezTo>
                      <a:pt x="1872" y="2948"/>
                      <a:pt x="4075" y="1490"/>
                      <a:pt x="6277" y="95"/>
                    </a:cubicBezTo>
                    <a:cubicBezTo>
                      <a:pt x="6373" y="26"/>
                      <a:pt x="6318" y="0"/>
                      <a:pt x="62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5"/>
              <p:cNvSpPr/>
              <p:nvPr/>
            </p:nvSpPr>
            <p:spPr>
              <a:xfrm>
                <a:off x="1884125" y="1950475"/>
                <a:ext cx="191100" cy="386625"/>
              </a:xfrm>
              <a:custGeom>
                <a:rect b="b" l="l" r="r" t="t"/>
                <a:pathLst>
                  <a:path extrusionOk="0" h="15465" w="7644">
                    <a:moveTo>
                      <a:pt x="910" y="1196"/>
                    </a:moveTo>
                    <a:lnTo>
                      <a:pt x="910" y="1196"/>
                    </a:lnTo>
                    <a:cubicBezTo>
                      <a:pt x="2660" y="3053"/>
                      <a:pt x="4391" y="4874"/>
                      <a:pt x="5163" y="7402"/>
                    </a:cubicBezTo>
                    <a:cubicBezTo>
                      <a:pt x="5809" y="9546"/>
                      <a:pt x="6240" y="11775"/>
                      <a:pt x="6437" y="14019"/>
                    </a:cubicBezTo>
                    <a:lnTo>
                      <a:pt x="6437" y="14019"/>
                    </a:lnTo>
                    <a:cubicBezTo>
                      <a:pt x="5962" y="13632"/>
                      <a:pt x="5458" y="13280"/>
                      <a:pt x="5008" y="12830"/>
                    </a:cubicBezTo>
                    <a:cubicBezTo>
                      <a:pt x="4016" y="11838"/>
                      <a:pt x="3581" y="10504"/>
                      <a:pt x="3178" y="9201"/>
                    </a:cubicBezTo>
                    <a:cubicBezTo>
                      <a:pt x="2388" y="6533"/>
                      <a:pt x="1646" y="3864"/>
                      <a:pt x="910" y="1196"/>
                    </a:cubicBezTo>
                    <a:close/>
                    <a:moveTo>
                      <a:pt x="421" y="1"/>
                    </a:moveTo>
                    <a:cubicBezTo>
                      <a:pt x="246" y="1"/>
                      <a:pt x="0" y="103"/>
                      <a:pt x="45" y="237"/>
                    </a:cubicBezTo>
                    <a:cubicBezTo>
                      <a:pt x="48" y="246"/>
                      <a:pt x="50" y="256"/>
                      <a:pt x="53" y="265"/>
                    </a:cubicBezTo>
                    <a:lnTo>
                      <a:pt x="53" y="265"/>
                    </a:lnTo>
                    <a:lnTo>
                      <a:pt x="45" y="268"/>
                    </a:lnTo>
                    <a:cubicBezTo>
                      <a:pt x="49" y="272"/>
                      <a:pt x="53" y="277"/>
                      <a:pt x="58" y="281"/>
                    </a:cubicBezTo>
                    <a:lnTo>
                      <a:pt x="58" y="281"/>
                    </a:lnTo>
                    <a:cubicBezTo>
                      <a:pt x="952" y="3462"/>
                      <a:pt x="1756" y="6704"/>
                      <a:pt x="2806" y="9884"/>
                    </a:cubicBezTo>
                    <a:cubicBezTo>
                      <a:pt x="3085" y="10969"/>
                      <a:pt x="3612" y="11962"/>
                      <a:pt x="4295" y="12830"/>
                    </a:cubicBezTo>
                    <a:cubicBezTo>
                      <a:pt x="4947" y="13580"/>
                      <a:pt x="5808" y="14047"/>
                      <a:pt x="6493" y="14745"/>
                    </a:cubicBezTo>
                    <a:lnTo>
                      <a:pt x="6493" y="14745"/>
                    </a:lnTo>
                    <a:cubicBezTo>
                      <a:pt x="6507" y="14955"/>
                      <a:pt x="6518" y="15164"/>
                      <a:pt x="6528" y="15374"/>
                    </a:cubicBezTo>
                    <a:cubicBezTo>
                      <a:pt x="6528" y="15437"/>
                      <a:pt x="6593" y="15465"/>
                      <a:pt x="6678" y="15465"/>
                    </a:cubicBezTo>
                    <a:cubicBezTo>
                      <a:pt x="6780" y="15465"/>
                      <a:pt x="6911" y="15426"/>
                      <a:pt x="6997" y="15363"/>
                    </a:cubicBezTo>
                    <a:lnTo>
                      <a:pt x="6997" y="15363"/>
                    </a:lnTo>
                    <a:cubicBezTo>
                      <a:pt x="7006" y="15377"/>
                      <a:pt x="7015" y="15391"/>
                      <a:pt x="7024" y="15405"/>
                    </a:cubicBezTo>
                    <a:cubicBezTo>
                      <a:pt x="7049" y="15446"/>
                      <a:pt x="7105" y="15463"/>
                      <a:pt x="7172" y="15463"/>
                    </a:cubicBezTo>
                    <a:cubicBezTo>
                      <a:pt x="7363" y="15463"/>
                      <a:pt x="7643" y="15325"/>
                      <a:pt x="7552" y="15188"/>
                    </a:cubicBezTo>
                    <a:cubicBezTo>
                      <a:pt x="7400" y="14961"/>
                      <a:pt x="7232" y="14760"/>
                      <a:pt x="7053" y="14576"/>
                    </a:cubicBezTo>
                    <a:lnTo>
                      <a:pt x="7053" y="14576"/>
                    </a:lnTo>
                    <a:cubicBezTo>
                      <a:pt x="6888" y="11848"/>
                      <a:pt x="6398" y="9153"/>
                      <a:pt x="5535" y="6565"/>
                    </a:cubicBezTo>
                    <a:cubicBezTo>
                      <a:pt x="4641" y="3974"/>
                      <a:pt x="2429" y="2089"/>
                      <a:pt x="605" y="86"/>
                    </a:cubicBezTo>
                    <a:lnTo>
                      <a:pt x="605" y="86"/>
                    </a:lnTo>
                    <a:cubicBezTo>
                      <a:pt x="604" y="85"/>
                      <a:pt x="604" y="83"/>
                      <a:pt x="603" y="82"/>
                    </a:cubicBezTo>
                    <a:lnTo>
                      <a:pt x="601" y="82"/>
                    </a:lnTo>
                    <a:lnTo>
                      <a:pt x="601" y="82"/>
                    </a:lnTo>
                    <a:cubicBezTo>
                      <a:pt x="592" y="72"/>
                      <a:pt x="582" y="61"/>
                      <a:pt x="572" y="51"/>
                    </a:cubicBezTo>
                    <a:cubicBezTo>
                      <a:pt x="546" y="16"/>
                      <a:pt x="489" y="1"/>
                      <a:pt x="4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5"/>
              <p:cNvSpPr/>
              <p:nvPr/>
            </p:nvSpPr>
            <p:spPr>
              <a:xfrm>
                <a:off x="2047325" y="1954175"/>
                <a:ext cx="256350" cy="1244800"/>
              </a:xfrm>
              <a:custGeom>
                <a:rect b="b" l="l" r="r" t="t"/>
                <a:pathLst>
                  <a:path extrusionOk="0" h="49792" w="10254">
                    <a:moveTo>
                      <a:pt x="938" y="0"/>
                    </a:moveTo>
                    <a:cubicBezTo>
                      <a:pt x="748" y="0"/>
                      <a:pt x="510" y="168"/>
                      <a:pt x="620" y="368"/>
                    </a:cubicBezTo>
                    <a:cubicBezTo>
                      <a:pt x="1737" y="2384"/>
                      <a:pt x="2171" y="4742"/>
                      <a:pt x="1799" y="7037"/>
                    </a:cubicBezTo>
                    <a:cubicBezTo>
                      <a:pt x="1458" y="9022"/>
                      <a:pt x="496" y="10759"/>
                      <a:pt x="310" y="12807"/>
                    </a:cubicBezTo>
                    <a:cubicBezTo>
                      <a:pt x="0" y="16901"/>
                      <a:pt x="279" y="21058"/>
                      <a:pt x="1210" y="25090"/>
                    </a:cubicBezTo>
                    <a:cubicBezTo>
                      <a:pt x="2140" y="29340"/>
                      <a:pt x="2947" y="33714"/>
                      <a:pt x="4188" y="37901"/>
                    </a:cubicBezTo>
                    <a:cubicBezTo>
                      <a:pt x="5428" y="42120"/>
                      <a:pt x="7538" y="45904"/>
                      <a:pt x="9616" y="49688"/>
                    </a:cubicBezTo>
                    <a:cubicBezTo>
                      <a:pt x="9652" y="49761"/>
                      <a:pt x="9726" y="49791"/>
                      <a:pt x="9808" y="49791"/>
                    </a:cubicBezTo>
                    <a:cubicBezTo>
                      <a:pt x="10006" y="49791"/>
                      <a:pt x="10253" y="49616"/>
                      <a:pt x="10143" y="49440"/>
                    </a:cubicBezTo>
                    <a:cubicBezTo>
                      <a:pt x="7848" y="45346"/>
                      <a:pt x="5646" y="41220"/>
                      <a:pt x="4436" y="36660"/>
                    </a:cubicBezTo>
                    <a:cubicBezTo>
                      <a:pt x="3319" y="32380"/>
                      <a:pt x="2358" y="28006"/>
                      <a:pt x="1489" y="23632"/>
                    </a:cubicBezTo>
                    <a:cubicBezTo>
                      <a:pt x="620" y="19476"/>
                      <a:pt x="93" y="14109"/>
                      <a:pt x="1458" y="9984"/>
                    </a:cubicBezTo>
                    <a:cubicBezTo>
                      <a:pt x="2575" y="6510"/>
                      <a:pt x="2916" y="3470"/>
                      <a:pt x="1117" y="89"/>
                    </a:cubicBezTo>
                    <a:cubicBezTo>
                      <a:pt x="1081" y="27"/>
                      <a:pt x="1013" y="0"/>
                      <a:pt x="9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5"/>
              <p:cNvSpPr/>
              <p:nvPr/>
            </p:nvSpPr>
            <p:spPr>
              <a:xfrm>
                <a:off x="2075975" y="2144550"/>
                <a:ext cx="192150" cy="415100"/>
              </a:xfrm>
              <a:custGeom>
                <a:rect b="b" l="l" r="r" t="t"/>
                <a:pathLst>
                  <a:path extrusionOk="0" h="16604" w="7686">
                    <a:moveTo>
                      <a:pt x="6543" y="484"/>
                    </a:moveTo>
                    <a:cubicBezTo>
                      <a:pt x="7029" y="6035"/>
                      <a:pt x="4909" y="11478"/>
                      <a:pt x="802" y="15204"/>
                    </a:cubicBezTo>
                    <a:lnTo>
                      <a:pt x="802" y="15204"/>
                    </a:lnTo>
                    <a:cubicBezTo>
                      <a:pt x="1120" y="12569"/>
                      <a:pt x="735" y="9985"/>
                      <a:pt x="1646" y="7332"/>
                    </a:cubicBezTo>
                    <a:cubicBezTo>
                      <a:pt x="2628" y="4644"/>
                      <a:pt x="4311" y="2253"/>
                      <a:pt x="6543" y="484"/>
                    </a:cubicBezTo>
                    <a:close/>
                    <a:moveTo>
                      <a:pt x="6999" y="0"/>
                    </a:moveTo>
                    <a:cubicBezTo>
                      <a:pt x="6859" y="0"/>
                      <a:pt x="6570" y="112"/>
                      <a:pt x="6547" y="135"/>
                    </a:cubicBezTo>
                    <a:cubicBezTo>
                      <a:pt x="4220" y="1873"/>
                      <a:pt x="2390" y="4199"/>
                      <a:pt x="1305" y="6867"/>
                    </a:cubicBezTo>
                    <a:cubicBezTo>
                      <a:pt x="839" y="8076"/>
                      <a:pt x="498" y="9348"/>
                      <a:pt x="343" y="10620"/>
                    </a:cubicBezTo>
                    <a:cubicBezTo>
                      <a:pt x="128" y="12337"/>
                      <a:pt x="378" y="14055"/>
                      <a:pt x="168" y="15752"/>
                    </a:cubicBezTo>
                    <a:lnTo>
                      <a:pt x="168" y="15752"/>
                    </a:lnTo>
                    <a:cubicBezTo>
                      <a:pt x="123" y="15789"/>
                      <a:pt x="78" y="15826"/>
                      <a:pt x="33" y="15862"/>
                    </a:cubicBezTo>
                    <a:cubicBezTo>
                      <a:pt x="0" y="15895"/>
                      <a:pt x="40" y="15908"/>
                      <a:pt x="108" y="15908"/>
                    </a:cubicBezTo>
                    <a:cubicBezTo>
                      <a:pt x="121" y="15908"/>
                      <a:pt x="134" y="15908"/>
                      <a:pt x="148" y="15907"/>
                    </a:cubicBezTo>
                    <a:lnTo>
                      <a:pt x="148" y="15907"/>
                    </a:lnTo>
                    <a:cubicBezTo>
                      <a:pt x="118" y="16120"/>
                      <a:pt x="80" y="16332"/>
                      <a:pt x="33" y="16545"/>
                    </a:cubicBezTo>
                    <a:cubicBezTo>
                      <a:pt x="22" y="16586"/>
                      <a:pt x="78" y="16603"/>
                      <a:pt x="157" y="16603"/>
                    </a:cubicBezTo>
                    <a:cubicBezTo>
                      <a:pt x="315" y="16603"/>
                      <a:pt x="570" y="16534"/>
                      <a:pt x="591" y="16452"/>
                    </a:cubicBezTo>
                    <a:cubicBezTo>
                      <a:pt x="653" y="16175"/>
                      <a:pt x="703" y="15899"/>
                      <a:pt x="745" y="15624"/>
                    </a:cubicBezTo>
                    <a:lnTo>
                      <a:pt x="745" y="15624"/>
                    </a:lnTo>
                    <a:cubicBezTo>
                      <a:pt x="5319" y="11833"/>
                      <a:pt x="7685" y="5968"/>
                      <a:pt x="7074" y="42"/>
                    </a:cubicBezTo>
                    <a:cubicBezTo>
                      <a:pt x="7074" y="12"/>
                      <a:pt x="7044" y="0"/>
                      <a:pt x="69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5"/>
              <p:cNvSpPr/>
              <p:nvPr/>
            </p:nvSpPr>
            <p:spPr>
              <a:xfrm>
                <a:off x="2077275" y="2314125"/>
                <a:ext cx="115650" cy="243800"/>
              </a:xfrm>
              <a:custGeom>
                <a:rect b="b" l="l" r="r" t="t"/>
                <a:pathLst>
                  <a:path extrusionOk="0" h="9752" w="4626">
                    <a:moveTo>
                      <a:pt x="4478" y="0"/>
                    </a:moveTo>
                    <a:cubicBezTo>
                      <a:pt x="4330" y="0"/>
                      <a:pt x="4103" y="49"/>
                      <a:pt x="4044" y="146"/>
                    </a:cubicBezTo>
                    <a:cubicBezTo>
                      <a:pt x="2307" y="3092"/>
                      <a:pt x="1253" y="6505"/>
                      <a:pt x="12" y="9700"/>
                    </a:cubicBezTo>
                    <a:cubicBezTo>
                      <a:pt x="0" y="9734"/>
                      <a:pt x="67" y="9752"/>
                      <a:pt x="159" y="9752"/>
                    </a:cubicBezTo>
                    <a:cubicBezTo>
                      <a:pt x="311" y="9752"/>
                      <a:pt x="531" y="9703"/>
                      <a:pt x="570" y="9607"/>
                    </a:cubicBezTo>
                    <a:cubicBezTo>
                      <a:pt x="1811" y="6412"/>
                      <a:pt x="2866" y="2999"/>
                      <a:pt x="4603" y="53"/>
                    </a:cubicBezTo>
                    <a:cubicBezTo>
                      <a:pt x="4626" y="18"/>
                      <a:pt x="4566" y="0"/>
                      <a:pt x="44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5"/>
              <p:cNvSpPr/>
              <p:nvPr/>
            </p:nvSpPr>
            <p:spPr>
              <a:xfrm>
                <a:off x="1833925" y="2362025"/>
                <a:ext cx="281650" cy="341550"/>
              </a:xfrm>
              <a:custGeom>
                <a:rect b="b" l="l" r="r" t="t"/>
                <a:pathLst>
                  <a:path extrusionOk="0" h="13662" w="11266">
                    <a:moveTo>
                      <a:pt x="1580" y="1603"/>
                    </a:moveTo>
                    <a:lnTo>
                      <a:pt x="1580" y="1603"/>
                    </a:lnTo>
                    <a:cubicBezTo>
                      <a:pt x="5401" y="4910"/>
                      <a:pt x="10119" y="7918"/>
                      <a:pt x="10677" y="13236"/>
                    </a:cubicBezTo>
                    <a:lnTo>
                      <a:pt x="10677" y="13236"/>
                    </a:lnTo>
                    <a:cubicBezTo>
                      <a:pt x="7434" y="12696"/>
                      <a:pt x="4690" y="10466"/>
                      <a:pt x="3480" y="7380"/>
                    </a:cubicBezTo>
                    <a:cubicBezTo>
                      <a:pt x="2740" y="5447"/>
                      <a:pt x="2441" y="3423"/>
                      <a:pt x="1580" y="1603"/>
                    </a:cubicBezTo>
                    <a:close/>
                    <a:moveTo>
                      <a:pt x="505" y="1"/>
                    </a:moveTo>
                    <a:cubicBezTo>
                      <a:pt x="310" y="1"/>
                      <a:pt x="1" y="123"/>
                      <a:pt x="99" y="246"/>
                    </a:cubicBezTo>
                    <a:cubicBezTo>
                      <a:pt x="99" y="246"/>
                      <a:pt x="99" y="246"/>
                      <a:pt x="99" y="246"/>
                    </a:cubicBezTo>
                    <a:lnTo>
                      <a:pt x="99" y="246"/>
                    </a:lnTo>
                    <a:cubicBezTo>
                      <a:pt x="2177" y="2945"/>
                      <a:pt x="2022" y="6543"/>
                      <a:pt x="3852" y="9335"/>
                    </a:cubicBezTo>
                    <a:cubicBezTo>
                      <a:pt x="5403" y="11630"/>
                      <a:pt x="7854" y="13181"/>
                      <a:pt x="10583" y="13584"/>
                    </a:cubicBezTo>
                    <a:cubicBezTo>
                      <a:pt x="10614" y="13584"/>
                      <a:pt x="10658" y="13575"/>
                      <a:pt x="10706" y="13559"/>
                    </a:cubicBezTo>
                    <a:lnTo>
                      <a:pt x="10706" y="13559"/>
                    </a:lnTo>
                    <a:cubicBezTo>
                      <a:pt x="10706" y="13567"/>
                      <a:pt x="10707" y="13576"/>
                      <a:pt x="10707" y="13584"/>
                    </a:cubicBezTo>
                    <a:cubicBezTo>
                      <a:pt x="10707" y="13637"/>
                      <a:pt x="10773" y="13661"/>
                      <a:pt x="10858" y="13661"/>
                    </a:cubicBezTo>
                    <a:cubicBezTo>
                      <a:pt x="11024" y="13661"/>
                      <a:pt x="11266" y="13572"/>
                      <a:pt x="11266" y="13429"/>
                    </a:cubicBezTo>
                    <a:cubicBezTo>
                      <a:pt x="10832" y="7132"/>
                      <a:pt x="4659" y="4030"/>
                      <a:pt x="626" y="29"/>
                    </a:cubicBezTo>
                    <a:cubicBezTo>
                      <a:pt x="600" y="9"/>
                      <a:pt x="556" y="1"/>
                      <a:pt x="5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5"/>
              <p:cNvSpPr/>
              <p:nvPr/>
            </p:nvSpPr>
            <p:spPr>
              <a:xfrm>
                <a:off x="1944625" y="2496250"/>
                <a:ext cx="165325" cy="203425"/>
              </a:xfrm>
              <a:custGeom>
                <a:rect b="b" l="l" r="r" t="t"/>
                <a:pathLst>
                  <a:path extrusionOk="0" h="8137" w="6613">
                    <a:moveTo>
                      <a:pt x="498" y="1"/>
                    </a:moveTo>
                    <a:cubicBezTo>
                      <a:pt x="311" y="1"/>
                      <a:pt x="0" y="137"/>
                      <a:pt x="76" y="212"/>
                    </a:cubicBezTo>
                    <a:cubicBezTo>
                      <a:pt x="1161" y="1360"/>
                      <a:pt x="2247" y="2539"/>
                      <a:pt x="3240" y="3779"/>
                    </a:cubicBezTo>
                    <a:cubicBezTo>
                      <a:pt x="4263" y="4989"/>
                      <a:pt x="5628" y="6447"/>
                      <a:pt x="6031" y="8091"/>
                    </a:cubicBezTo>
                    <a:cubicBezTo>
                      <a:pt x="6039" y="8123"/>
                      <a:pt x="6083" y="8137"/>
                      <a:pt x="6143" y="8137"/>
                    </a:cubicBezTo>
                    <a:cubicBezTo>
                      <a:pt x="6313" y="8137"/>
                      <a:pt x="6613" y="8028"/>
                      <a:pt x="6590" y="7936"/>
                    </a:cubicBezTo>
                    <a:cubicBezTo>
                      <a:pt x="6217" y="6447"/>
                      <a:pt x="5070" y="5206"/>
                      <a:pt x="4139" y="3997"/>
                    </a:cubicBezTo>
                    <a:cubicBezTo>
                      <a:pt x="3022" y="2632"/>
                      <a:pt x="1844" y="1298"/>
                      <a:pt x="603" y="26"/>
                    </a:cubicBezTo>
                    <a:cubicBezTo>
                      <a:pt x="579" y="8"/>
                      <a:pt x="542" y="1"/>
                      <a:pt x="4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5"/>
              <p:cNvSpPr/>
              <p:nvPr/>
            </p:nvSpPr>
            <p:spPr>
              <a:xfrm>
                <a:off x="2157425" y="2486025"/>
                <a:ext cx="261675" cy="438775"/>
              </a:xfrm>
              <a:custGeom>
                <a:rect b="b" l="l" r="r" t="t"/>
                <a:pathLst>
                  <a:path extrusionOk="0" h="17551" w="10467">
                    <a:moveTo>
                      <a:pt x="9741" y="373"/>
                    </a:moveTo>
                    <a:lnTo>
                      <a:pt x="9741" y="373"/>
                    </a:lnTo>
                    <a:cubicBezTo>
                      <a:pt x="9834" y="745"/>
                      <a:pt x="9803" y="1118"/>
                      <a:pt x="9648" y="1428"/>
                    </a:cubicBezTo>
                    <a:cubicBezTo>
                      <a:pt x="9121" y="4871"/>
                      <a:pt x="7476" y="8035"/>
                      <a:pt x="4995" y="10454"/>
                    </a:cubicBezTo>
                    <a:cubicBezTo>
                      <a:pt x="3809" y="11553"/>
                      <a:pt x="2535" y="12573"/>
                      <a:pt x="1564" y="13796"/>
                    </a:cubicBezTo>
                    <a:lnTo>
                      <a:pt x="1564" y="13796"/>
                    </a:lnTo>
                    <a:cubicBezTo>
                      <a:pt x="2783" y="10528"/>
                      <a:pt x="4670" y="7523"/>
                      <a:pt x="7104" y="4995"/>
                    </a:cubicBezTo>
                    <a:cubicBezTo>
                      <a:pt x="7152" y="4948"/>
                      <a:pt x="7104" y="4927"/>
                      <a:pt x="7022" y="4927"/>
                    </a:cubicBezTo>
                    <a:cubicBezTo>
                      <a:pt x="6889" y="4927"/>
                      <a:pt x="6665" y="4980"/>
                      <a:pt x="6608" y="5057"/>
                    </a:cubicBezTo>
                    <a:cubicBezTo>
                      <a:pt x="4026" y="7688"/>
                      <a:pt x="2075" y="10836"/>
                      <a:pt x="845" y="14274"/>
                    </a:cubicBezTo>
                    <a:lnTo>
                      <a:pt x="845" y="14274"/>
                    </a:lnTo>
                    <a:cubicBezTo>
                      <a:pt x="1170" y="11790"/>
                      <a:pt x="1755" y="9338"/>
                      <a:pt x="2855" y="7073"/>
                    </a:cubicBezTo>
                    <a:cubicBezTo>
                      <a:pt x="3630" y="5460"/>
                      <a:pt x="4685" y="4033"/>
                      <a:pt x="5957" y="2793"/>
                    </a:cubicBezTo>
                    <a:cubicBezTo>
                      <a:pt x="6515" y="2265"/>
                      <a:pt x="7135" y="1800"/>
                      <a:pt x="7787" y="1366"/>
                    </a:cubicBezTo>
                    <a:cubicBezTo>
                      <a:pt x="8407" y="962"/>
                      <a:pt x="9058" y="652"/>
                      <a:pt x="9741" y="373"/>
                    </a:cubicBezTo>
                    <a:close/>
                    <a:moveTo>
                      <a:pt x="10366" y="0"/>
                    </a:moveTo>
                    <a:cubicBezTo>
                      <a:pt x="10268" y="0"/>
                      <a:pt x="10121" y="44"/>
                      <a:pt x="10082" y="63"/>
                    </a:cubicBezTo>
                    <a:cubicBezTo>
                      <a:pt x="2877" y="2515"/>
                      <a:pt x="517" y="10079"/>
                      <a:pt x="33" y="17016"/>
                    </a:cubicBezTo>
                    <a:lnTo>
                      <a:pt x="33" y="17016"/>
                    </a:lnTo>
                    <a:cubicBezTo>
                      <a:pt x="22" y="17062"/>
                      <a:pt x="11" y="17108"/>
                      <a:pt x="1" y="17154"/>
                    </a:cubicBezTo>
                    <a:lnTo>
                      <a:pt x="24" y="17151"/>
                    </a:lnTo>
                    <a:lnTo>
                      <a:pt x="24" y="17151"/>
                    </a:lnTo>
                    <a:cubicBezTo>
                      <a:pt x="16" y="17276"/>
                      <a:pt x="8" y="17402"/>
                      <a:pt x="1" y="17527"/>
                    </a:cubicBezTo>
                    <a:cubicBezTo>
                      <a:pt x="1" y="17543"/>
                      <a:pt x="38" y="17550"/>
                      <a:pt x="93" y="17550"/>
                    </a:cubicBezTo>
                    <a:cubicBezTo>
                      <a:pt x="252" y="17550"/>
                      <a:pt x="559" y="17487"/>
                      <a:pt x="559" y="17372"/>
                    </a:cubicBezTo>
                    <a:lnTo>
                      <a:pt x="559" y="17341"/>
                    </a:lnTo>
                    <a:cubicBezTo>
                      <a:pt x="564" y="17257"/>
                      <a:pt x="570" y="17173"/>
                      <a:pt x="575" y="17089"/>
                    </a:cubicBezTo>
                    <a:lnTo>
                      <a:pt x="575" y="17089"/>
                    </a:lnTo>
                    <a:cubicBezTo>
                      <a:pt x="583" y="17080"/>
                      <a:pt x="588" y="17070"/>
                      <a:pt x="590" y="17061"/>
                    </a:cubicBezTo>
                    <a:cubicBezTo>
                      <a:pt x="709" y="16536"/>
                      <a:pt x="844" y="16016"/>
                      <a:pt x="996" y="15501"/>
                    </a:cubicBezTo>
                    <a:lnTo>
                      <a:pt x="996" y="15501"/>
                    </a:lnTo>
                    <a:cubicBezTo>
                      <a:pt x="2142" y="12783"/>
                      <a:pt x="4958" y="11237"/>
                      <a:pt x="6856" y="8996"/>
                    </a:cubicBezTo>
                    <a:cubicBezTo>
                      <a:pt x="8965" y="6453"/>
                      <a:pt x="9772" y="3196"/>
                      <a:pt x="10454" y="63"/>
                    </a:cubicBezTo>
                    <a:cubicBezTo>
                      <a:pt x="10466" y="16"/>
                      <a:pt x="10425" y="0"/>
                      <a:pt x="10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5"/>
              <p:cNvSpPr/>
              <p:nvPr/>
            </p:nvSpPr>
            <p:spPr>
              <a:xfrm>
                <a:off x="1912550" y="2653825"/>
                <a:ext cx="256550" cy="268300"/>
              </a:xfrm>
              <a:custGeom>
                <a:rect b="b" l="l" r="r" t="t"/>
                <a:pathLst>
                  <a:path extrusionOk="0" h="10732" w="10262">
                    <a:moveTo>
                      <a:pt x="717" y="802"/>
                    </a:moveTo>
                    <a:cubicBezTo>
                      <a:pt x="2321" y="2129"/>
                      <a:pt x="4030" y="3202"/>
                      <a:pt x="5763" y="4394"/>
                    </a:cubicBezTo>
                    <a:cubicBezTo>
                      <a:pt x="7854" y="5839"/>
                      <a:pt x="8939" y="7984"/>
                      <a:pt x="9653" y="10348"/>
                    </a:cubicBezTo>
                    <a:lnTo>
                      <a:pt x="9653" y="10348"/>
                    </a:lnTo>
                    <a:cubicBezTo>
                      <a:pt x="7468" y="9442"/>
                      <a:pt x="5239" y="8467"/>
                      <a:pt x="3499" y="6813"/>
                    </a:cubicBezTo>
                    <a:cubicBezTo>
                      <a:pt x="1766" y="5137"/>
                      <a:pt x="1142" y="3057"/>
                      <a:pt x="717" y="802"/>
                    </a:cubicBezTo>
                    <a:close/>
                    <a:moveTo>
                      <a:pt x="474" y="0"/>
                    </a:moveTo>
                    <a:cubicBezTo>
                      <a:pt x="298" y="0"/>
                      <a:pt x="1" y="78"/>
                      <a:pt x="25" y="175"/>
                    </a:cubicBezTo>
                    <a:cubicBezTo>
                      <a:pt x="26" y="185"/>
                      <a:pt x="28" y="195"/>
                      <a:pt x="30" y="205"/>
                    </a:cubicBezTo>
                    <a:lnTo>
                      <a:pt x="30" y="205"/>
                    </a:lnTo>
                    <a:lnTo>
                      <a:pt x="25" y="206"/>
                    </a:lnTo>
                    <a:cubicBezTo>
                      <a:pt x="27" y="208"/>
                      <a:pt x="29" y="210"/>
                      <a:pt x="31" y="212"/>
                    </a:cubicBezTo>
                    <a:lnTo>
                      <a:pt x="31" y="212"/>
                    </a:lnTo>
                    <a:cubicBezTo>
                      <a:pt x="433" y="2525"/>
                      <a:pt x="933" y="4775"/>
                      <a:pt x="2537" y="6565"/>
                    </a:cubicBezTo>
                    <a:cubicBezTo>
                      <a:pt x="4398" y="8612"/>
                      <a:pt x="7066" y="9698"/>
                      <a:pt x="9579" y="10722"/>
                    </a:cubicBezTo>
                    <a:cubicBezTo>
                      <a:pt x="9596" y="10728"/>
                      <a:pt x="9617" y="10732"/>
                      <a:pt x="9640" y="10732"/>
                    </a:cubicBezTo>
                    <a:cubicBezTo>
                      <a:pt x="9824" y="10732"/>
                      <a:pt x="10161" y="10535"/>
                      <a:pt x="10106" y="10535"/>
                    </a:cubicBezTo>
                    <a:cubicBezTo>
                      <a:pt x="10034" y="10506"/>
                      <a:pt x="9962" y="10476"/>
                      <a:pt x="9890" y="10446"/>
                    </a:cubicBezTo>
                    <a:lnTo>
                      <a:pt x="9890" y="10446"/>
                    </a:lnTo>
                    <a:cubicBezTo>
                      <a:pt x="10055" y="10417"/>
                      <a:pt x="10249" y="10331"/>
                      <a:pt x="10230" y="10256"/>
                    </a:cubicBezTo>
                    <a:lnTo>
                      <a:pt x="10261" y="10256"/>
                    </a:lnTo>
                    <a:cubicBezTo>
                      <a:pt x="9610" y="8054"/>
                      <a:pt x="8648" y="5945"/>
                      <a:pt x="6787" y="4518"/>
                    </a:cubicBezTo>
                    <a:cubicBezTo>
                      <a:pt x="4740" y="2936"/>
                      <a:pt x="2506" y="1757"/>
                      <a:pt x="583" y="20"/>
                    </a:cubicBezTo>
                    <a:cubicBezTo>
                      <a:pt x="563" y="6"/>
                      <a:pt x="523" y="0"/>
                      <a:pt x="4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5"/>
              <p:cNvSpPr/>
              <p:nvPr/>
            </p:nvSpPr>
            <p:spPr>
              <a:xfrm>
                <a:off x="1997875" y="2774225"/>
                <a:ext cx="169450" cy="146250"/>
              </a:xfrm>
              <a:custGeom>
                <a:rect b="b" l="l" r="r" t="t"/>
                <a:pathLst>
                  <a:path extrusionOk="0" h="5850" w="6778">
                    <a:moveTo>
                      <a:pt x="522" y="1"/>
                    </a:moveTo>
                    <a:cubicBezTo>
                      <a:pt x="351" y="1"/>
                      <a:pt x="1" y="171"/>
                      <a:pt x="55" y="198"/>
                    </a:cubicBezTo>
                    <a:cubicBezTo>
                      <a:pt x="1265" y="1005"/>
                      <a:pt x="2443" y="1873"/>
                      <a:pt x="3591" y="2773"/>
                    </a:cubicBezTo>
                    <a:cubicBezTo>
                      <a:pt x="4584" y="3579"/>
                      <a:pt x="6011" y="4448"/>
                      <a:pt x="6197" y="5813"/>
                    </a:cubicBezTo>
                    <a:cubicBezTo>
                      <a:pt x="6197" y="5838"/>
                      <a:pt x="6241" y="5850"/>
                      <a:pt x="6305" y="5850"/>
                    </a:cubicBezTo>
                    <a:cubicBezTo>
                      <a:pt x="6474" y="5850"/>
                      <a:pt x="6778" y="5770"/>
                      <a:pt x="6755" y="5657"/>
                    </a:cubicBezTo>
                    <a:cubicBezTo>
                      <a:pt x="6569" y="4386"/>
                      <a:pt x="5390" y="3641"/>
                      <a:pt x="4460" y="2866"/>
                    </a:cubicBezTo>
                    <a:cubicBezTo>
                      <a:pt x="3219" y="1873"/>
                      <a:pt x="1916" y="912"/>
                      <a:pt x="582" y="12"/>
                    </a:cubicBezTo>
                    <a:cubicBezTo>
                      <a:pt x="567" y="4"/>
                      <a:pt x="546" y="1"/>
                      <a:pt x="5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0" name="Google Shape;800;p5"/>
          <p:cNvGrpSpPr/>
          <p:nvPr/>
        </p:nvGrpSpPr>
        <p:grpSpPr>
          <a:xfrm>
            <a:off x="5861950" y="4553275"/>
            <a:ext cx="700450" cy="636075"/>
            <a:chOff x="3652400" y="3788700"/>
            <a:chExt cx="700450" cy="636075"/>
          </a:xfrm>
        </p:grpSpPr>
        <p:sp>
          <p:nvSpPr>
            <p:cNvPr id="801" name="Google Shape;801;p5"/>
            <p:cNvSpPr/>
            <p:nvPr/>
          </p:nvSpPr>
          <p:spPr>
            <a:xfrm>
              <a:off x="3941050" y="3916900"/>
              <a:ext cx="65150" cy="72250"/>
            </a:xfrm>
            <a:custGeom>
              <a:rect b="b" l="l" r="r" t="t"/>
              <a:pathLst>
                <a:path extrusionOk="0" h="2890" w="2606">
                  <a:moveTo>
                    <a:pt x="1800" y="1"/>
                  </a:moveTo>
                  <a:cubicBezTo>
                    <a:pt x="1498" y="1"/>
                    <a:pt x="1118" y="159"/>
                    <a:pt x="1032" y="354"/>
                  </a:cubicBezTo>
                  <a:lnTo>
                    <a:pt x="1032" y="354"/>
                  </a:lnTo>
                  <a:cubicBezTo>
                    <a:pt x="780" y="380"/>
                    <a:pt x="506" y="491"/>
                    <a:pt x="435" y="648"/>
                  </a:cubicBezTo>
                  <a:cubicBezTo>
                    <a:pt x="124" y="1268"/>
                    <a:pt x="0" y="2012"/>
                    <a:pt x="93" y="2726"/>
                  </a:cubicBezTo>
                  <a:cubicBezTo>
                    <a:pt x="121" y="2853"/>
                    <a:pt x="258" y="2890"/>
                    <a:pt x="411" y="2890"/>
                  </a:cubicBezTo>
                  <a:cubicBezTo>
                    <a:pt x="594" y="2890"/>
                    <a:pt x="801" y="2836"/>
                    <a:pt x="869" y="2819"/>
                  </a:cubicBezTo>
                  <a:cubicBezTo>
                    <a:pt x="1892" y="2385"/>
                    <a:pt x="2606" y="1268"/>
                    <a:pt x="2172" y="182"/>
                  </a:cubicBezTo>
                  <a:cubicBezTo>
                    <a:pt x="2122" y="53"/>
                    <a:pt x="1974" y="1"/>
                    <a:pt x="1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5"/>
            <p:cNvSpPr/>
            <p:nvPr/>
          </p:nvSpPr>
          <p:spPr>
            <a:xfrm>
              <a:off x="4125850" y="3918850"/>
              <a:ext cx="58725" cy="76325"/>
            </a:xfrm>
            <a:custGeom>
              <a:rect b="b" l="l" r="r" t="t"/>
              <a:pathLst>
                <a:path extrusionOk="0" h="3053" w="2349">
                  <a:moveTo>
                    <a:pt x="1488" y="1"/>
                  </a:moveTo>
                  <a:cubicBezTo>
                    <a:pt x="1165" y="1"/>
                    <a:pt x="767" y="244"/>
                    <a:pt x="783" y="561"/>
                  </a:cubicBezTo>
                  <a:lnTo>
                    <a:pt x="783" y="561"/>
                  </a:lnTo>
                  <a:cubicBezTo>
                    <a:pt x="491" y="578"/>
                    <a:pt x="178" y="750"/>
                    <a:pt x="146" y="1035"/>
                  </a:cubicBezTo>
                  <a:cubicBezTo>
                    <a:pt x="115" y="1562"/>
                    <a:pt x="53" y="2121"/>
                    <a:pt x="22" y="2648"/>
                  </a:cubicBezTo>
                  <a:cubicBezTo>
                    <a:pt x="1" y="2944"/>
                    <a:pt x="268" y="3052"/>
                    <a:pt x="528" y="3052"/>
                  </a:cubicBezTo>
                  <a:cubicBezTo>
                    <a:pt x="650" y="3052"/>
                    <a:pt x="770" y="3029"/>
                    <a:pt x="859" y="2989"/>
                  </a:cubicBezTo>
                  <a:cubicBezTo>
                    <a:pt x="1914" y="2493"/>
                    <a:pt x="2348" y="1252"/>
                    <a:pt x="1852" y="197"/>
                  </a:cubicBezTo>
                  <a:cubicBezTo>
                    <a:pt x="1788" y="59"/>
                    <a:pt x="1647" y="1"/>
                    <a:pt x="14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5"/>
            <p:cNvSpPr/>
            <p:nvPr/>
          </p:nvSpPr>
          <p:spPr>
            <a:xfrm>
              <a:off x="4000750" y="4053225"/>
              <a:ext cx="75575" cy="74650"/>
            </a:xfrm>
            <a:custGeom>
              <a:rect b="b" l="l" r="r" t="t"/>
              <a:pathLst>
                <a:path extrusionOk="0" h="2986" w="3023">
                  <a:moveTo>
                    <a:pt x="2768" y="0"/>
                  </a:moveTo>
                  <a:cubicBezTo>
                    <a:pt x="2724" y="0"/>
                    <a:pt x="2686" y="3"/>
                    <a:pt x="2668" y="3"/>
                  </a:cubicBezTo>
                  <a:cubicBezTo>
                    <a:pt x="2062" y="55"/>
                    <a:pt x="1321" y="287"/>
                    <a:pt x="1113" y="870"/>
                  </a:cubicBezTo>
                  <a:lnTo>
                    <a:pt x="1113" y="870"/>
                  </a:lnTo>
                  <a:cubicBezTo>
                    <a:pt x="756" y="892"/>
                    <a:pt x="213" y="1132"/>
                    <a:pt x="280" y="1243"/>
                  </a:cubicBezTo>
                  <a:cubicBezTo>
                    <a:pt x="528" y="1740"/>
                    <a:pt x="1" y="2174"/>
                    <a:pt x="187" y="2639"/>
                  </a:cubicBezTo>
                  <a:cubicBezTo>
                    <a:pt x="282" y="2906"/>
                    <a:pt x="483" y="2986"/>
                    <a:pt x="710" y="2986"/>
                  </a:cubicBezTo>
                  <a:cubicBezTo>
                    <a:pt x="852" y="2986"/>
                    <a:pt x="1005" y="2954"/>
                    <a:pt x="1148" y="2918"/>
                  </a:cubicBezTo>
                  <a:cubicBezTo>
                    <a:pt x="1707" y="2763"/>
                    <a:pt x="1924" y="2391"/>
                    <a:pt x="2172" y="1926"/>
                  </a:cubicBezTo>
                  <a:cubicBezTo>
                    <a:pt x="2482" y="1336"/>
                    <a:pt x="2730" y="747"/>
                    <a:pt x="2979" y="127"/>
                  </a:cubicBezTo>
                  <a:cubicBezTo>
                    <a:pt x="3023" y="16"/>
                    <a:pt x="2877" y="0"/>
                    <a:pt x="27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5"/>
            <p:cNvSpPr/>
            <p:nvPr/>
          </p:nvSpPr>
          <p:spPr>
            <a:xfrm>
              <a:off x="3800675" y="4048800"/>
              <a:ext cx="69825" cy="77400"/>
            </a:xfrm>
            <a:custGeom>
              <a:rect b="b" l="l" r="r" t="t"/>
              <a:pathLst>
                <a:path extrusionOk="0" h="3096" w="2793">
                  <a:moveTo>
                    <a:pt x="1487" y="1268"/>
                  </a:moveTo>
                  <a:cubicBezTo>
                    <a:pt x="1435" y="1475"/>
                    <a:pt x="1348" y="1672"/>
                    <a:pt x="1231" y="1852"/>
                  </a:cubicBezTo>
                  <a:lnTo>
                    <a:pt x="1231" y="1852"/>
                  </a:lnTo>
                  <a:cubicBezTo>
                    <a:pt x="1267" y="1652"/>
                    <a:pt x="1345" y="1458"/>
                    <a:pt x="1462" y="1284"/>
                  </a:cubicBezTo>
                  <a:lnTo>
                    <a:pt x="1462" y="1284"/>
                  </a:lnTo>
                  <a:cubicBezTo>
                    <a:pt x="1471" y="1279"/>
                    <a:pt x="1479" y="1273"/>
                    <a:pt x="1487" y="1268"/>
                  </a:cubicBezTo>
                  <a:close/>
                  <a:moveTo>
                    <a:pt x="2313" y="1"/>
                  </a:moveTo>
                  <a:cubicBezTo>
                    <a:pt x="2085" y="1"/>
                    <a:pt x="1809" y="95"/>
                    <a:pt x="1738" y="149"/>
                  </a:cubicBezTo>
                  <a:lnTo>
                    <a:pt x="776" y="862"/>
                  </a:lnTo>
                  <a:cubicBezTo>
                    <a:pt x="690" y="927"/>
                    <a:pt x="634" y="987"/>
                    <a:pt x="603" y="1041"/>
                  </a:cubicBezTo>
                  <a:lnTo>
                    <a:pt x="603" y="1041"/>
                  </a:lnTo>
                  <a:cubicBezTo>
                    <a:pt x="554" y="1080"/>
                    <a:pt x="508" y="1124"/>
                    <a:pt x="466" y="1172"/>
                  </a:cubicBezTo>
                  <a:lnTo>
                    <a:pt x="528" y="1172"/>
                  </a:lnTo>
                  <a:cubicBezTo>
                    <a:pt x="94" y="1637"/>
                    <a:pt x="1" y="2320"/>
                    <a:pt x="218" y="2909"/>
                  </a:cubicBezTo>
                  <a:cubicBezTo>
                    <a:pt x="264" y="3049"/>
                    <a:pt x="412" y="3095"/>
                    <a:pt x="571" y="3095"/>
                  </a:cubicBezTo>
                  <a:cubicBezTo>
                    <a:pt x="730" y="3095"/>
                    <a:pt x="900" y="3049"/>
                    <a:pt x="993" y="3002"/>
                  </a:cubicBezTo>
                  <a:cubicBezTo>
                    <a:pt x="2110" y="2537"/>
                    <a:pt x="2793" y="1389"/>
                    <a:pt x="2637" y="211"/>
                  </a:cubicBezTo>
                  <a:cubicBezTo>
                    <a:pt x="2624" y="52"/>
                    <a:pt x="2482" y="1"/>
                    <a:pt x="2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5"/>
            <p:cNvSpPr/>
            <p:nvPr/>
          </p:nvSpPr>
          <p:spPr>
            <a:xfrm>
              <a:off x="3854875" y="4183625"/>
              <a:ext cx="67575" cy="96850"/>
            </a:xfrm>
            <a:custGeom>
              <a:rect b="b" l="l" r="r" t="t"/>
              <a:pathLst>
                <a:path extrusionOk="0" h="3874" w="2703">
                  <a:moveTo>
                    <a:pt x="2290" y="0"/>
                  </a:moveTo>
                  <a:cubicBezTo>
                    <a:pt x="2053" y="0"/>
                    <a:pt x="1727" y="114"/>
                    <a:pt x="1648" y="153"/>
                  </a:cubicBezTo>
                  <a:lnTo>
                    <a:pt x="1090" y="494"/>
                  </a:lnTo>
                  <a:cubicBezTo>
                    <a:pt x="771" y="717"/>
                    <a:pt x="878" y="850"/>
                    <a:pt x="1104" y="898"/>
                  </a:cubicBezTo>
                  <a:lnTo>
                    <a:pt x="1104" y="898"/>
                  </a:lnTo>
                  <a:cubicBezTo>
                    <a:pt x="1055" y="935"/>
                    <a:pt x="1017" y="976"/>
                    <a:pt x="997" y="1021"/>
                  </a:cubicBezTo>
                  <a:cubicBezTo>
                    <a:pt x="593" y="1859"/>
                    <a:pt x="283" y="2759"/>
                    <a:pt x="35" y="3658"/>
                  </a:cubicBezTo>
                  <a:cubicBezTo>
                    <a:pt x="1" y="3819"/>
                    <a:pt x="115" y="3873"/>
                    <a:pt x="280" y="3873"/>
                  </a:cubicBezTo>
                  <a:cubicBezTo>
                    <a:pt x="559" y="3873"/>
                    <a:pt x="981" y="3717"/>
                    <a:pt x="1059" y="3658"/>
                  </a:cubicBezTo>
                  <a:cubicBezTo>
                    <a:pt x="2144" y="2852"/>
                    <a:pt x="2703" y="1518"/>
                    <a:pt x="2548" y="153"/>
                  </a:cubicBezTo>
                  <a:cubicBezTo>
                    <a:pt x="2536" y="39"/>
                    <a:pt x="2428" y="0"/>
                    <a:pt x="22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5"/>
            <p:cNvSpPr/>
            <p:nvPr/>
          </p:nvSpPr>
          <p:spPr>
            <a:xfrm>
              <a:off x="4105450" y="4181350"/>
              <a:ext cx="54300" cy="88550"/>
            </a:xfrm>
            <a:custGeom>
              <a:rect b="b" l="l" r="r" t="t"/>
              <a:pathLst>
                <a:path extrusionOk="0" h="3542" w="2172">
                  <a:moveTo>
                    <a:pt x="1674" y="0"/>
                  </a:moveTo>
                  <a:cubicBezTo>
                    <a:pt x="1331" y="0"/>
                    <a:pt x="859" y="206"/>
                    <a:pt x="900" y="492"/>
                  </a:cubicBezTo>
                  <a:cubicBezTo>
                    <a:pt x="908" y="555"/>
                    <a:pt x="914" y="617"/>
                    <a:pt x="919" y="680"/>
                  </a:cubicBezTo>
                  <a:lnTo>
                    <a:pt x="919" y="680"/>
                  </a:lnTo>
                  <a:cubicBezTo>
                    <a:pt x="635" y="711"/>
                    <a:pt x="312" y="844"/>
                    <a:pt x="249" y="1050"/>
                  </a:cubicBezTo>
                  <a:lnTo>
                    <a:pt x="280" y="1050"/>
                  </a:lnTo>
                  <a:cubicBezTo>
                    <a:pt x="62" y="1795"/>
                    <a:pt x="0" y="2570"/>
                    <a:pt x="93" y="3346"/>
                  </a:cubicBezTo>
                  <a:cubicBezTo>
                    <a:pt x="104" y="3489"/>
                    <a:pt x="208" y="3541"/>
                    <a:pt x="350" y="3541"/>
                  </a:cubicBezTo>
                  <a:cubicBezTo>
                    <a:pt x="637" y="3541"/>
                    <a:pt x="1075" y="3326"/>
                    <a:pt x="1179" y="3222"/>
                  </a:cubicBezTo>
                  <a:cubicBezTo>
                    <a:pt x="1862" y="2353"/>
                    <a:pt x="2172" y="1268"/>
                    <a:pt x="2017" y="182"/>
                  </a:cubicBezTo>
                  <a:cubicBezTo>
                    <a:pt x="1995" y="55"/>
                    <a:pt x="1852" y="0"/>
                    <a:pt x="1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5"/>
            <p:cNvSpPr/>
            <p:nvPr/>
          </p:nvSpPr>
          <p:spPr>
            <a:xfrm>
              <a:off x="4174475" y="4054800"/>
              <a:ext cx="64375" cy="71425"/>
            </a:xfrm>
            <a:custGeom>
              <a:rect b="b" l="l" r="r" t="t"/>
              <a:pathLst>
                <a:path extrusionOk="0" h="2857" w="2575">
                  <a:moveTo>
                    <a:pt x="1318" y="917"/>
                  </a:moveTo>
                  <a:cubicBezTo>
                    <a:pt x="1374" y="1076"/>
                    <a:pt x="1390" y="1252"/>
                    <a:pt x="1365" y="1429"/>
                  </a:cubicBezTo>
                  <a:cubicBezTo>
                    <a:pt x="1342" y="1557"/>
                    <a:pt x="1297" y="1677"/>
                    <a:pt x="1236" y="1788"/>
                  </a:cubicBezTo>
                  <a:lnTo>
                    <a:pt x="1236" y="1788"/>
                  </a:lnTo>
                  <a:cubicBezTo>
                    <a:pt x="1212" y="1495"/>
                    <a:pt x="1240" y="1202"/>
                    <a:pt x="1318" y="917"/>
                  </a:cubicBezTo>
                  <a:close/>
                  <a:moveTo>
                    <a:pt x="1451" y="0"/>
                  </a:moveTo>
                  <a:cubicBezTo>
                    <a:pt x="1341" y="0"/>
                    <a:pt x="1229" y="11"/>
                    <a:pt x="1117" y="33"/>
                  </a:cubicBezTo>
                  <a:cubicBezTo>
                    <a:pt x="993" y="33"/>
                    <a:pt x="465" y="157"/>
                    <a:pt x="465" y="312"/>
                  </a:cubicBezTo>
                  <a:cubicBezTo>
                    <a:pt x="465" y="428"/>
                    <a:pt x="597" y="459"/>
                    <a:pt x="727" y="459"/>
                  </a:cubicBezTo>
                  <a:cubicBezTo>
                    <a:pt x="806" y="459"/>
                    <a:pt x="884" y="448"/>
                    <a:pt x="931" y="436"/>
                  </a:cubicBezTo>
                  <a:cubicBezTo>
                    <a:pt x="936" y="436"/>
                    <a:pt x="950" y="446"/>
                    <a:pt x="968" y="462"/>
                  </a:cubicBezTo>
                  <a:lnTo>
                    <a:pt x="968" y="462"/>
                  </a:lnTo>
                  <a:cubicBezTo>
                    <a:pt x="703" y="495"/>
                    <a:pt x="416" y="580"/>
                    <a:pt x="341" y="715"/>
                  </a:cubicBezTo>
                  <a:cubicBezTo>
                    <a:pt x="31" y="1366"/>
                    <a:pt x="0" y="2080"/>
                    <a:pt x="248" y="2762"/>
                  </a:cubicBezTo>
                  <a:cubicBezTo>
                    <a:pt x="274" y="2830"/>
                    <a:pt x="351" y="2857"/>
                    <a:pt x="452" y="2857"/>
                  </a:cubicBezTo>
                  <a:cubicBezTo>
                    <a:pt x="718" y="2857"/>
                    <a:pt x="1151" y="2675"/>
                    <a:pt x="1241" y="2607"/>
                  </a:cubicBezTo>
                  <a:cubicBezTo>
                    <a:pt x="1830" y="2235"/>
                    <a:pt x="2575" y="1677"/>
                    <a:pt x="2513" y="901"/>
                  </a:cubicBezTo>
                  <a:cubicBezTo>
                    <a:pt x="2436" y="259"/>
                    <a:pt x="1976" y="0"/>
                    <a:pt x="14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5"/>
            <p:cNvSpPr/>
            <p:nvPr/>
          </p:nvSpPr>
          <p:spPr>
            <a:xfrm>
              <a:off x="4066675" y="3788700"/>
              <a:ext cx="50425" cy="73275"/>
            </a:xfrm>
            <a:custGeom>
              <a:rect b="b" l="l" r="r" t="t"/>
              <a:pathLst>
                <a:path extrusionOk="0" h="2931" w="2017">
                  <a:moveTo>
                    <a:pt x="1370" y="0"/>
                  </a:moveTo>
                  <a:cubicBezTo>
                    <a:pt x="1012" y="0"/>
                    <a:pt x="641" y="99"/>
                    <a:pt x="342" y="316"/>
                  </a:cubicBezTo>
                  <a:cubicBezTo>
                    <a:pt x="210" y="426"/>
                    <a:pt x="202" y="489"/>
                    <a:pt x="286" y="528"/>
                  </a:cubicBezTo>
                  <a:lnTo>
                    <a:pt x="286" y="528"/>
                  </a:lnTo>
                  <a:cubicBezTo>
                    <a:pt x="250" y="558"/>
                    <a:pt x="225" y="591"/>
                    <a:pt x="218" y="626"/>
                  </a:cubicBezTo>
                  <a:cubicBezTo>
                    <a:pt x="62" y="1340"/>
                    <a:pt x="0" y="2084"/>
                    <a:pt x="62" y="2829"/>
                  </a:cubicBezTo>
                  <a:cubicBezTo>
                    <a:pt x="62" y="2903"/>
                    <a:pt x="130" y="2931"/>
                    <a:pt x="230" y="2931"/>
                  </a:cubicBezTo>
                  <a:cubicBezTo>
                    <a:pt x="510" y="2931"/>
                    <a:pt x="1049" y="2711"/>
                    <a:pt x="1117" y="2643"/>
                  </a:cubicBezTo>
                  <a:cubicBezTo>
                    <a:pt x="1706" y="2146"/>
                    <a:pt x="2017" y="1433"/>
                    <a:pt x="1986" y="657"/>
                  </a:cubicBezTo>
                  <a:cubicBezTo>
                    <a:pt x="1955" y="285"/>
                    <a:pt x="1924" y="37"/>
                    <a:pt x="1520" y="6"/>
                  </a:cubicBezTo>
                  <a:cubicBezTo>
                    <a:pt x="1471" y="2"/>
                    <a:pt x="1421" y="0"/>
                    <a:pt x="1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5"/>
            <p:cNvSpPr/>
            <p:nvPr/>
          </p:nvSpPr>
          <p:spPr>
            <a:xfrm>
              <a:off x="3819300" y="3848450"/>
              <a:ext cx="66700" cy="75350"/>
            </a:xfrm>
            <a:custGeom>
              <a:rect b="b" l="l" r="r" t="t"/>
              <a:pathLst>
                <a:path extrusionOk="0" h="3014" w="2668">
                  <a:moveTo>
                    <a:pt x="1789" y="0"/>
                  </a:moveTo>
                  <a:cubicBezTo>
                    <a:pt x="1481" y="0"/>
                    <a:pt x="1020" y="189"/>
                    <a:pt x="931" y="346"/>
                  </a:cubicBezTo>
                  <a:lnTo>
                    <a:pt x="466" y="1183"/>
                  </a:lnTo>
                  <a:cubicBezTo>
                    <a:pt x="403" y="1276"/>
                    <a:pt x="497" y="1300"/>
                    <a:pt x="613" y="1300"/>
                  </a:cubicBezTo>
                  <a:cubicBezTo>
                    <a:pt x="698" y="1300"/>
                    <a:pt x="796" y="1287"/>
                    <a:pt x="854" y="1280"/>
                  </a:cubicBezTo>
                  <a:lnTo>
                    <a:pt x="854" y="1280"/>
                  </a:lnTo>
                  <a:cubicBezTo>
                    <a:pt x="806" y="1307"/>
                    <a:pt x="759" y="1337"/>
                    <a:pt x="714" y="1369"/>
                  </a:cubicBezTo>
                  <a:lnTo>
                    <a:pt x="745" y="1369"/>
                  </a:lnTo>
                  <a:cubicBezTo>
                    <a:pt x="435" y="1711"/>
                    <a:pt x="0" y="2207"/>
                    <a:pt x="310" y="2703"/>
                  </a:cubicBezTo>
                  <a:cubicBezTo>
                    <a:pt x="466" y="2936"/>
                    <a:pt x="683" y="3013"/>
                    <a:pt x="911" y="3013"/>
                  </a:cubicBezTo>
                  <a:cubicBezTo>
                    <a:pt x="1140" y="3013"/>
                    <a:pt x="1381" y="2936"/>
                    <a:pt x="1582" y="2858"/>
                  </a:cubicBezTo>
                  <a:cubicBezTo>
                    <a:pt x="2668" y="2455"/>
                    <a:pt x="2606" y="935"/>
                    <a:pt x="2048" y="98"/>
                  </a:cubicBezTo>
                  <a:cubicBezTo>
                    <a:pt x="2004" y="28"/>
                    <a:pt x="1908" y="0"/>
                    <a:pt x="17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5"/>
            <p:cNvSpPr/>
            <p:nvPr/>
          </p:nvSpPr>
          <p:spPr>
            <a:xfrm>
              <a:off x="4278375" y="3872450"/>
              <a:ext cx="63625" cy="77775"/>
            </a:xfrm>
            <a:custGeom>
              <a:rect b="b" l="l" r="r" t="t"/>
              <a:pathLst>
                <a:path extrusionOk="0" h="3111" w="2545">
                  <a:moveTo>
                    <a:pt x="1622" y="1"/>
                  </a:moveTo>
                  <a:cubicBezTo>
                    <a:pt x="1248" y="1"/>
                    <a:pt x="675" y="269"/>
                    <a:pt x="838" y="502"/>
                  </a:cubicBezTo>
                  <a:cubicBezTo>
                    <a:pt x="908" y="589"/>
                    <a:pt x="967" y="684"/>
                    <a:pt x="1017" y="782"/>
                  </a:cubicBezTo>
                  <a:lnTo>
                    <a:pt x="1017" y="782"/>
                  </a:lnTo>
                  <a:cubicBezTo>
                    <a:pt x="835" y="828"/>
                    <a:pt x="673" y="905"/>
                    <a:pt x="621" y="999"/>
                  </a:cubicBezTo>
                  <a:cubicBezTo>
                    <a:pt x="342" y="1464"/>
                    <a:pt x="1" y="2146"/>
                    <a:pt x="156" y="2705"/>
                  </a:cubicBezTo>
                  <a:cubicBezTo>
                    <a:pt x="223" y="3008"/>
                    <a:pt x="464" y="3110"/>
                    <a:pt x="731" y="3110"/>
                  </a:cubicBezTo>
                  <a:cubicBezTo>
                    <a:pt x="954" y="3110"/>
                    <a:pt x="1196" y="3038"/>
                    <a:pt x="1366" y="2953"/>
                  </a:cubicBezTo>
                  <a:cubicBezTo>
                    <a:pt x="2451" y="2457"/>
                    <a:pt x="2544" y="937"/>
                    <a:pt x="1893" y="99"/>
                  </a:cubicBezTo>
                  <a:cubicBezTo>
                    <a:pt x="1847" y="30"/>
                    <a:pt x="1745" y="1"/>
                    <a:pt x="16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5"/>
            <p:cNvSpPr/>
            <p:nvPr/>
          </p:nvSpPr>
          <p:spPr>
            <a:xfrm>
              <a:off x="4287675" y="4167850"/>
              <a:ext cx="65175" cy="79700"/>
            </a:xfrm>
            <a:custGeom>
              <a:rect b="b" l="l" r="r" t="t"/>
              <a:pathLst>
                <a:path extrusionOk="0" h="3188" w="2607">
                  <a:moveTo>
                    <a:pt x="1441" y="1215"/>
                  </a:moveTo>
                  <a:cubicBezTo>
                    <a:pt x="1414" y="1383"/>
                    <a:pt x="1379" y="1539"/>
                    <a:pt x="1304" y="1714"/>
                  </a:cubicBezTo>
                  <a:cubicBezTo>
                    <a:pt x="1284" y="1777"/>
                    <a:pt x="1261" y="1838"/>
                    <a:pt x="1234" y="1897"/>
                  </a:cubicBezTo>
                  <a:lnTo>
                    <a:pt x="1234" y="1897"/>
                  </a:lnTo>
                  <a:cubicBezTo>
                    <a:pt x="1283" y="1663"/>
                    <a:pt x="1351" y="1435"/>
                    <a:pt x="1441" y="1215"/>
                  </a:cubicBezTo>
                  <a:close/>
                  <a:moveTo>
                    <a:pt x="2001" y="1"/>
                  </a:moveTo>
                  <a:cubicBezTo>
                    <a:pt x="1965" y="1"/>
                    <a:pt x="1929" y="3"/>
                    <a:pt x="1893" y="8"/>
                  </a:cubicBezTo>
                  <a:cubicBezTo>
                    <a:pt x="1869" y="7"/>
                    <a:pt x="1845" y="6"/>
                    <a:pt x="1821" y="6"/>
                  </a:cubicBezTo>
                  <a:cubicBezTo>
                    <a:pt x="1324" y="6"/>
                    <a:pt x="890" y="310"/>
                    <a:pt x="683" y="784"/>
                  </a:cubicBezTo>
                  <a:cubicBezTo>
                    <a:pt x="664" y="856"/>
                    <a:pt x="698" y="906"/>
                    <a:pt x="765" y="937"/>
                  </a:cubicBezTo>
                  <a:lnTo>
                    <a:pt x="765" y="937"/>
                  </a:lnTo>
                  <a:cubicBezTo>
                    <a:pt x="596" y="994"/>
                    <a:pt x="453" y="1080"/>
                    <a:pt x="404" y="1187"/>
                  </a:cubicBezTo>
                  <a:cubicBezTo>
                    <a:pt x="156" y="1777"/>
                    <a:pt x="1" y="2397"/>
                    <a:pt x="1" y="3048"/>
                  </a:cubicBezTo>
                  <a:cubicBezTo>
                    <a:pt x="1" y="3157"/>
                    <a:pt x="140" y="3188"/>
                    <a:pt x="292" y="3188"/>
                  </a:cubicBezTo>
                  <a:cubicBezTo>
                    <a:pt x="443" y="3188"/>
                    <a:pt x="606" y="3157"/>
                    <a:pt x="652" y="3141"/>
                  </a:cubicBezTo>
                  <a:cubicBezTo>
                    <a:pt x="1645" y="2800"/>
                    <a:pt x="2513" y="2025"/>
                    <a:pt x="2576" y="908"/>
                  </a:cubicBezTo>
                  <a:cubicBezTo>
                    <a:pt x="2607" y="660"/>
                    <a:pt x="2576" y="412"/>
                    <a:pt x="2482" y="195"/>
                  </a:cubicBezTo>
                  <a:cubicBezTo>
                    <a:pt x="2353" y="65"/>
                    <a:pt x="2181"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5"/>
            <p:cNvSpPr/>
            <p:nvPr/>
          </p:nvSpPr>
          <p:spPr>
            <a:xfrm>
              <a:off x="3652400" y="4192450"/>
              <a:ext cx="73850" cy="83825"/>
            </a:xfrm>
            <a:custGeom>
              <a:rect b="b" l="l" r="r" t="t"/>
              <a:pathLst>
                <a:path extrusionOk="0" h="3353" w="2954">
                  <a:moveTo>
                    <a:pt x="1620" y="1597"/>
                  </a:moveTo>
                  <a:lnTo>
                    <a:pt x="1620" y="1597"/>
                  </a:lnTo>
                  <a:cubicBezTo>
                    <a:pt x="1611" y="1650"/>
                    <a:pt x="1600" y="1702"/>
                    <a:pt x="1589" y="1754"/>
                  </a:cubicBezTo>
                  <a:cubicBezTo>
                    <a:pt x="1567" y="1889"/>
                    <a:pt x="1528" y="2007"/>
                    <a:pt x="1473" y="2132"/>
                  </a:cubicBezTo>
                  <a:lnTo>
                    <a:pt x="1473" y="2132"/>
                  </a:lnTo>
                  <a:cubicBezTo>
                    <a:pt x="1486" y="1925"/>
                    <a:pt x="1537" y="1720"/>
                    <a:pt x="1620" y="1597"/>
                  </a:cubicBezTo>
                  <a:close/>
                  <a:moveTo>
                    <a:pt x="2436" y="1"/>
                  </a:moveTo>
                  <a:cubicBezTo>
                    <a:pt x="2170" y="1"/>
                    <a:pt x="1811" y="136"/>
                    <a:pt x="1713" y="234"/>
                  </a:cubicBezTo>
                  <a:cubicBezTo>
                    <a:pt x="1589" y="389"/>
                    <a:pt x="1465" y="513"/>
                    <a:pt x="1341" y="668"/>
                  </a:cubicBezTo>
                  <a:cubicBezTo>
                    <a:pt x="1170" y="851"/>
                    <a:pt x="1234" y="962"/>
                    <a:pt x="1390" y="1013"/>
                  </a:cubicBezTo>
                  <a:lnTo>
                    <a:pt x="1390" y="1013"/>
                  </a:lnTo>
                  <a:cubicBezTo>
                    <a:pt x="1247" y="1044"/>
                    <a:pt x="1105" y="1105"/>
                    <a:pt x="1000" y="1165"/>
                  </a:cubicBezTo>
                  <a:cubicBezTo>
                    <a:pt x="235" y="1576"/>
                    <a:pt x="0" y="3353"/>
                    <a:pt x="1087" y="3353"/>
                  </a:cubicBezTo>
                  <a:cubicBezTo>
                    <a:pt x="1147" y="3353"/>
                    <a:pt x="1211" y="3347"/>
                    <a:pt x="1279" y="3336"/>
                  </a:cubicBezTo>
                  <a:cubicBezTo>
                    <a:pt x="2551" y="3119"/>
                    <a:pt x="2954" y="1258"/>
                    <a:pt x="2737" y="172"/>
                  </a:cubicBezTo>
                  <a:cubicBezTo>
                    <a:pt x="2714" y="47"/>
                    <a:pt x="2590" y="1"/>
                    <a:pt x="2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5"/>
            <p:cNvSpPr/>
            <p:nvPr/>
          </p:nvSpPr>
          <p:spPr>
            <a:xfrm>
              <a:off x="3725450" y="4337000"/>
              <a:ext cx="71150" cy="87775"/>
            </a:xfrm>
            <a:custGeom>
              <a:rect b="b" l="l" r="r" t="t"/>
              <a:pathLst>
                <a:path extrusionOk="0" h="3511" w="2846">
                  <a:moveTo>
                    <a:pt x="2581" y="1"/>
                  </a:moveTo>
                  <a:cubicBezTo>
                    <a:pt x="2286" y="1"/>
                    <a:pt x="1819" y="182"/>
                    <a:pt x="1738" y="284"/>
                  </a:cubicBezTo>
                  <a:cubicBezTo>
                    <a:pt x="1421" y="691"/>
                    <a:pt x="1170" y="1148"/>
                    <a:pt x="1022" y="1643"/>
                  </a:cubicBezTo>
                  <a:lnTo>
                    <a:pt x="1022" y="1643"/>
                  </a:lnTo>
                  <a:cubicBezTo>
                    <a:pt x="991" y="1663"/>
                    <a:pt x="960" y="1686"/>
                    <a:pt x="931" y="1711"/>
                  </a:cubicBezTo>
                  <a:lnTo>
                    <a:pt x="900" y="1680"/>
                  </a:lnTo>
                  <a:cubicBezTo>
                    <a:pt x="559" y="1959"/>
                    <a:pt x="1" y="2393"/>
                    <a:pt x="125" y="2920"/>
                  </a:cubicBezTo>
                  <a:cubicBezTo>
                    <a:pt x="253" y="3279"/>
                    <a:pt x="593" y="3511"/>
                    <a:pt x="952" y="3511"/>
                  </a:cubicBezTo>
                  <a:cubicBezTo>
                    <a:pt x="1027" y="3511"/>
                    <a:pt x="1104" y="3500"/>
                    <a:pt x="1180" y="3479"/>
                  </a:cubicBezTo>
                  <a:cubicBezTo>
                    <a:pt x="1831" y="3355"/>
                    <a:pt x="2079" y="2951"/>
                    <a:pt x="2265" y="2362"/>
                  </a:cubicBezTo>
                  <a:cubicBezTo>
                    <a:pt x="2513" y="1649"/>
                    <a:pt x="2700" y="935"/>
                    <a:pt x="2824" y="191"/>
                  </a:cubicBezTo>
                  <a:cubicBezTo>
                    <a:pt x="2845" y="51"/>
                    <a:pt x="2737" y="1"/>
                    <a:pt x="25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5"/>
            <p:cNvSpPr/>
            <p:nvPr/>
          </p:nvSpPr>
          <p:spPr>
            <a:xfrm>
              <a:off x="3960575" y="4329600"/>
              <a:ext cx="56500" cy="67600"/>
            </a:xfrm>
            <a:custGeom>
              <a:rect b="b" l="l" r="r" t="t"/>
              <a:pathLst>
                <a:path extrusionOk="0" h="2704" w="2260">
                  <a:moveTo>
                    <a:pt x="1231" y="0"/>
                  </a:moveTo>
                  <a:cubicBezTo>
                    <a:pt x="1161" y="0"/>
                    <a:pt x="1090" y="7"/>
                    <a:pt x="1018" y="21"/>
                  </a:cubicBezTo>
                  <a:cubicBezTo>
                    <a:pt x="832" y="52"/>
                    <a:pt x="429" y="177"/>
                    <a:pt x="398" y="394"/>
                  </a:cubicBezTo>
                  <a:cubicBezTo>
                    <a:pt x="387" y="481"/>
                    <a:pt x="422" y="542"/>
                    <a:pt x="480" y="582"/>
                  </a:cubicBezTo>
                  <a:lnTo>
                    <a:pt x="480" y="582"/>
                  </a:lnTo>
                  <a:cubicBezTo>
                    <a:pt x="110" y="1159"/>
                    <a:pt x="0" y="1846"/>
                    <a:pt x="150" y="2534"/>
                  </a:cubicBezTo>
                  <a:cubicBezTo>
                    <a:pt x="175" y="2659"/>
                    <a:pt x="302" y="2704"/>
                    <a:pt x="454" y="2704"/>
                  </a:cubicBezTo>
                  <a:cubicBezTo>
                    <a:pt x="678" y="2704"/>
                    <a:pt x="957" y="2608"/>
                    <a:pt x="1049" y="2534"/>
                  </a:cubicBezTo>
                  <a:cubicBezTo>
                    <a:pt x="1577" y="2162"/>
                    <a:pt x="2259" y="1665"/>
                    <a:pt x="2259" y="983"/>
                  </a:cubicBezTo>
                  <a:cubicBezTo>
                    <a:pt x="2232" y="407"/>
                    <a:pt x="1767" y="0"/>
                    <a:pt x="12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5"/>
            <p:cNvSpPr/>
            <p:nvPr/>
          </p:nvSpPr>
          <p:spPr>
            <a:xfrm>
              <a:off x="4174850" y="4333225"/>
              <a:ext cx="77200" cy="87325"/>
            </a:xfrm>
            <a:custGeom>
              <a:rect b="b" l="l" r="r" t="t"/>
              <a:pathLst>
                <a:path extrusionOk="0" h="3493" w="3088">
                  <a:moveTo>
                    <a:pt x="1720" y="1468"/>
                  </a:moveTo>
                  <a:cubicBezTo>
                    <a:pt x="1652" y="1832"/>
                    <a:pt x="1506" y="2180"/>
                    <a:pt x="1288" y="2482"/>
                  </a:cubicBezTo>
                  <a:cubicBezTo>
                    <a:pt x="1203" y="2595"/>
                    <a:pt x="1163" y="2650"/>
                    <a:pt x="1157" y="2650"/>
                  </a:cubicBezTo>
                  <a:cubicBezTo>
                    <a:pt x="1149" y="2650"/>
                    <a:pt x="1189" y="2572"/>
                    <a:pt x="1257" y="2420"/>
                  </a:cubicBezTo>
                  <a:cubicBezTo>
                    <a:pt x="1319" y="2265"/>
                    <a:pt x="1350" y="2110"/>
                    <a:pt x="1443" y="1955"/>
                  </a:cubicBezTo>
                  <a:cubicBezTo>
                    <a:pt x="1521" y="1783"/>
                    <a:pt x="1615" y="1620"/>
                    <a:pt x="1720" y="1468"/>
                  </a:cubicBezTo>
                  <a:close/>
                  <a:moveTo>
                    <a:pt x="2343" y="1"/>
                  </a:moveTo>
                  <a:cubicBezTo>
                    <a:pt x="1838" y="26"/>
                    <a:pt x="1272" y="318"/>
                    <a:pt x="1145" y="793"/>
                  </a:cubicBezTo>
                  <a:lnTo>
                    <a:pt x="1145" y="793"/>
                  </a:lnTo>
                  <a:cubicBezTo>
                    <a:pt x="598" y="1287"/>
                    <a:pt x="262" y="1932"/>
                    <a:pt x="109" y="2637"/>
                  </a:cubicBezTo>
                  <a:cubicBezTo>
                    <a:pt x="1" y="3207"/>
                    <a:pt x="438" y="3492"/>
                    <a:pt x="944" y="3492"/>
                  </a:cubicBezTo>
                  <a:cubicBezTo>
                    <a:pt x="1016" y="3492"/>
                    <a:pt x="1090" y="3486"/>
                    <a:pt x="1164" y="3475"/>
                  </a:cubicBezTo>
                  <a:cubicBezTo>
                    <a:pt x="2529" y="3195"/>
                    <a:pt x="3087" y="1458"/>
                    <a:pt x="2839" y="249"/>
                  </a:cubicBezTo>
                  <a:cubicBezTo>
                    <a:pt x="2808" y="32"/>
                    <a:pt x="2498" y="1"/>
                    <a:pt x="23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 name="Google Shape;816;p5"/>
          <p:cNvGrpSpPr/>
          <p:nvPr/>
        </p:nvGrpSpPr>
        <p:grpSpPr>
          <a:xfrm rot="-1958260">
            <a:off x="8555882" y="3984798"/>
            <a:ext cx="686618" cy="1211092"/>
            <a:chOff x="2797700" y="3217325"/>
            <a:chExt cx="682725" cy="1204225"/>
          </a:xfrm>
        </p:grpSpPr>
        <p:sp>
          <p:nvSpPr>
            <p:cNvPr id="817" name="Google Shape;817;p5"/>
            <p:cNvSpPr/>
            <p:nvPr/>
          </p:nvSpPr>
          <p:spPr>
            <a:xfrm>
              <a:off x="2797700" y="3824925"/>
              <a:ext cx="500825" cy="451000"/>
            </a:xfrm>
            <a:custGeom>
              <a:rect b="b" l="l" r="r" t="t"/>
              <a:pathLst>
                <a:path extrusionOk="0" h="18040" w="20033">
                  <a:moveTo>
                    <a:pt x="1771" y="1417"/>
                  </a:moveTo>
                  <a:cubicBezTo>
                    <a:pt x="5098" y="3779"/>
                    <a:pt x="8428" y="6149"/>
                    <a:pt x="11644" y="8700"/>
                  </a:cubicBezTo>
                  <a:cubicBezTo>
                    <a:pt x="14663" y="11098"/>
                    <a:pt x="17605" y="13317"/>
                    <a:pt x="19046" y="16873"/>
                  </a:cubicBezTo>
                  <a:lnTo>
                    <a:pt x="19046" y="16873"/>
                  </a:lnTo>
                  <a:cubicBezTo>
                    <a:pt x="17333" y="16151"/>
                    <a:pt x="15525" y="16018"/>
                    <a:pt x="13691" y="15680"/>
                  </a:cubicBezTo>
                  <a:cubicBezTo>
                    <a:pt x="10775" y="15183"/>
                    <a:pt x="8759" y="13850"/>
                    <a:pt x="7239" y="11306"/>
                  </a:cubicBezTo>
                  <a:cubicBezTo>
                    <a:pt x="6154" y="9476"/>
                    <a:pt x="5440" y="7429"/>
                    <a:pt x="4479" y="5567"/>
                  </a:cubicBezTo>
                  <a:cubicBezTo>
                    <a:pt x="3681" y="4109"/>
                    <a:pt x="2783" y="2717"/>
                    <a:pt x="1771" y="1417"/>
                  </a:cubicBezTo>
                  <a:close/>
                  <a:moveTo>
                    <a:pt x="548" y="1"/>
                  </a:moveTo>
                  <a:cubicBezTo>
                    <a:pt x="359" y="1"/>
                    <a:pt x="0" y="127"/>
                    <a:pt x="105" y="232"/>
                  </a:cubicBezTo>
                  <a:cubicBezTo>
                    <a:pt x="105" y="232"/>
                    <a:pt x="105" y="232"/>
                    <a:pt x="105" y="232"/>
                  </a:cubicBezTo>
                  <a:lnTo>
                    <a:pt x="105" y="232"/>
                  </a:lnTo>
                  <a:cubicBezTo>
                    <a:pt x="1904" y="2310"/>
                    <a:pt x="3424" y="4606"/>
                    <a:pt x="4572" y="7087"/>
                  </a:cubicBezTo>
                  <a:cubicBezTo>
                    <a:pt x="5409" y="8917"/>
                    <a:pt x="6123" y="10779"/>
                    <a:pt x="7301" y="12423"/>
                  </a:cubicBezTo>
                  <a:cubicBezTo>
                    <a:pt x="10279" y="16641"/>
                    <a:pt x="14963" y="15338"/>
                    <a:pt x="19120" y="17355"/>
                  </a:cubicBezTo>
                  <a:cubicBezTo>
                    <a:pt x="19135" y="17362"/>
                    <a:pt x="19156" y="17366"/>
                    <a:pt x="19181" y="17366"/>
                  </a:cubicBezTo>
                  <a:cubicBezTo>
                    <a:pt x="19196" y="17366"/>
                    <a:pt x="19213" y="17364"/>
                    <a:pt x="19231" y="17362"/>
                  </a:cubicBezTo>
                  <a:lnTo>
                    <a:pt x="19231" y="17362"/>
                  </a:lnTo>
                  <a:cubicBezTo>
                    <a:pt x="19302" y="17562"/>
                    <a:pt x="19369" y="17766"/>
                    <a:pt x="19430" y="17975"/>
                  </a:cubicBezTo>
                  <a:cubicBezTo>
                    <a:pt x="19448" y="18020"/>
                    <a:pt x="19509" y="18039"/>
                    <a:pt x="19584" y="18039"/>
                  </a:cubicBezTo>
                  <a:cubicBezTo>
                    <a:pt x="19766" y="18039"/>
                    <a:pt x="20032" y="17930"/>
                    <a:pt x="19988" y="17820"/>
                  </a:cubicBezTo>
                  <a:cubicBezTo>
                    <a:pt x="18809" y="13787"/>
                    <a:pt x="15894" y="11523"/>
                    <a:pt x="12730" y="8948"/>
                  </a:cubicBezTo>
                  <a:cubicBezTo>
                    <a:pt x="8821" y="5785"/>
                    <a:pt x="4727" y="2900"/>
                    <a:pt x="632" y="15"/>
                  </a:cubicBezTo>
                  <a:cubicBezTo>
                    <a:pt x="613" y="5"/>
                    <a:pt x="583" y="1"/>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5"/>
            <p:cNvSpPr/>
            <p:nvPr/>
          </p:nvSpPr>
          <p:spPr>
            <a:xfrm>
              <a:off x="2799200" y="3824650"/>
              <a:ext cx="633925" cy="527825"/>
            </a:xfrm>
            <a:custGeom>
              <a:rect b="b" l="l" r="r" t="t"/>
              <a:pathLst>
                <a:path extrusionOk="0" h="21113" w="25357">
                  <a:moveTo>
                    <a:pt x="511" y="1"/>
                  </a:moveTo>
                  <a:cubicBezTo>
                    <a:pt x="334" y="1"/>
                    <a:pt x="0" y="142"/>
                    <a:pt x="76" y="243"/>
                  </a:cubicBezTo>
                  <a:lnTo>
                    <a:pt x="45" y="243"/>
                  </a:lnTo>
                  <a:cubicBezTo>
                    <a:pt x="2092" y="2787"/>
                    <a:pt x="4263" y="5206"/>
                    <a:pt x="6621" y="7471"/>
                  </a:cubicBezTo>
                  <a:cubicBezTo>
                    <a:pt x="8854" y="9735"/>
                    <a:pt x="11088" y="12123"/>
                    <a:pt x="13476" y="14202"/>
                  </a:cubicBezTo>
                  <a:cubicBezTo>
                    <a:pt x="14655" y="15256"/>
                    <a:pt x="15927" y="15536"/>
                    <a:pt x="17292" y="16280"/>
                  </a:cubicBezTo>
                  <a:cubicBezTo>
                    <a:pt x="18625" y="17024"/>
                    <a:pt x="19618" y="18234"/>
                    <a:pt x="20766" y="19196"/>
                  </a:cubicBezTo>
                  <a:cubicBezTo>
                    <a:pt x="21763" y="20010"/>
                    <a:pt x="22961" y="21112"/>
                    <a:pt x="24321" y="21112"/>
                  </a:cubicBezTo>
                  <a:cubicBezTo>
                    <a:pt x="24568" y="21112"/>
                    <a:pt x="24820" y="21076"/>
                    <a:pt x="25077" y="20995"/>
                  </a:cubicBezTo>
                  <a:cubicBezTo>
                    <a:pt x="25328" y="20920"/>
                    <a:pt x="25356" y="20783"/>
                    <a:pt x="25177" y="20783"/>
                  </a:cubicBezTo>
                  <a:cubicBezTo>
                    <a:pt x="25134" y="20783"/>
                    <a:pt x="25081" y="20791"/>
                    <a:pt x="25015" y="20809"/>
                  </a:cubicBezTo>
                  <a:cubicBezTo>
                    <a:pt x="24851" y="20858"/>
                    <a:pt x="24683" y="20881"/>
                    <a:pt x="24511" y="20881"/>
                  </a:cubicBezTo>
                  <a:cubicBezTo>
                    <a:pt x="22509" y="20881"/>
                    <a:pt x="20066" y="17774"/>
                    <a:pt x="18781" y="16745"/>
                  </a:cubicBezTo>
                  <a:cubicBezTo>
                    <a:pt x="17664" y="15877"/>
                    <a:pt x="16392" y="15629"/>
                    <a:pt x="15182" y="14915"/>
                  </a:cubicBezTo>
                  <a:cubicBezTo>
                    <a:pt x="14097" y="14233"/>
                    <a:pt x="13228" y="13240"/>
                    <a:pt x="12297" y="12341"/>
                  </a:cubicBezTo>
                  <a:cubicBezTo>
                    <a:pt x="8265" y="8370"/>
                    <a:pt x="4077" y="4493"/>
                    <a:pt x="603" y="26"/>
                  </a:cubicBezTo>
                  <a:cubicBezTo>
                    <a:pt x="586" y="8"/>
                    <a:pt x="553"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5"/>
            <p:cNvSpPr/>
            <p:nvPr/>
          </p:nvSpPr>
          <p:spPr>
            <a:xfrm>
              <a:off x="3258625" y="3484850"/>
              <a:ext cx="221800" cy="706250"/>
            </a:xfrm>
            <a:custGeom>
              <a:rect b="b" l="l" r="r" t="t"/>
              <a:pathLst>
                <a:path extrusionOk="0" h="28250" w="8872">
                  <a:moveTo>
                    <a:pt x="4023" y="1179"/>
                  </a:moveTo>
                  <a:lnTo>
                    <a:pt x="4023" y="1179"/>
                  </a:lnTo>
                  <a:cubicBezTo>
                    <a:pt x="4839" y="3333"/>
                    <a:pt x="5669" y="5467"/>
                    <a:pt x="6452" y="7600"/>
                  </a:cubicBezTo>
                  <a:cubicBezTo>
                    <a:pt x="7414" y="10175"/>
                    <a:pt x="8375" y="12905"/>
                    <a:pt x="8127" y="15696"/>
                  </a:cubicBezTo>
                  <a:cubicBezTo>
                    <a:pt x="7781" y="19683"/>
                    <a:pt x="5201" y="23239"/>
                    <a:pt x="5550" y="27266"/>
                  </a:cubicBezTo>
                  <a:lnTo>
                    <a:pt x="5550" y="27266"/>
                  </a:lnTo>
                  <a:cubicBezTo>
                    <a:pt x="2881" y="24125"/>
                    <a:pt x="1683" y="19726"/>
                    <a:pt x="993" y="15727"/>
                  </a:cubicBezTo>
                  <a:cubicBezTo>
                    <a:pt x="528" y="12967"/>
                    <a:pt x="1644" y="10485"/>
                    <a:pt x="2420" y="7879"/>
                  </a:cubicBezTo>
                  <a:cubicBezTo>
                    <a:pt x="3063" y="5626"/>
                    <a:pt x="3591" y="3420"/>
                    <a:pt x="4023" y="1179"/>
                  </a:cubicBezTo>
                  <a:close/>
                  <a:moveTo>
                    <a:pt x="4046" y="0"/>
                  </a:moveTo>
                  <a:cubicBezTo>
                    <a:pt x="3884" y="0"/>
                    <a:pt x="3692" y="87"/>
                    <a:pt x="3692" y="187"/>
                  </a:cubicBezTo>
                  <a:cubicBezTo>
                    <a:pt x="3690" y="196"/>
                    <a:pt x="3688" y="204"/>
                    <a:pt x="3687" y="213"/>
                  </a:cubicBezTo>
                  <a:lnTo>
                    <a:pt x="3687" y="213"/>
                  </a:lnTo>
                  <a:lnTo>
                    <a:pt x="3661" y="218"/>
                  </a:lnTo>
                  <a:cubicBezTo>
                    <a:pt x="3666" y="233"/>
                    <a:pt x="3672" y="248"/>
                    <a:pt x="3677" y="263"/>
                  </a:cubicBezTo>
                  <a:lnTo>
                    <a:pt x="3677" y="263"/>
                  </a:lnTo>
                  <a:cubicBezTo>
                    <a:pt x="3152" y="3091"/>
                    <a:pt x="2474" y="5888"/>
                    <a:pt x="1644" y="8655"/>
                  </a:cubicBezTo>
                  <a:cubicBezTo>
                    <a:pt x="931" y="11074"/>
                    <a:pt x="0" y="13339"/>
                    <a:pt x="435" y="15882"/>
                  </a:cubicBezTo>
                  <a:cubicBezTo>
                    <a:pt x="1179" y="20225"/>
                    <a:pt x="2513" y="25002"/>
                    <a:pt x="5677" y="28197"/>
                  </a:cubicBezTo>
                  <a:cubicBezTo>
                    <a:pt x="5681" y="28201"/>
                    <a:pt x="5685" y="28205"/>
                    <a:pt x="5690" y="28208"/>
                  </a:cubicBezTo>
                  <a:lnTo>
                    <a:pt x="5690" y="28208"/>
                  </a:lnTo>
                  <a:cubicBezTo>
                    <a:pt x="5712" y="28237"/>
                    <a:pt x="5760" y="28250"/>
                    <a:pt x="5817" y="28250"/>
                  </a:cubicBezTo>
                  <a:cubicBezTo>
                    <a:pt x="5990" y="28250"/>
                    <a:pt x="6256" y="28138"/>
                    <a:pt x="6235" y="28011"/>
                  </a:cubicBezTo>
                  <a:cubicBezTo>
                    <a:pt x="5336" y="23420"/>
                    <a:pt x="8593" y="19481"/>
                    <a:pt x="8717" y="14983"/>
                  </a:cubicBezTo>
                  <a:cubicBezTo>
                    <a:pt x="8872" y="9958"/>
                    <a:pt x="5987" y="4715"/>
                    <a:pt x="4250" y="94"/>
                  </a:cubicBezTo>
                  <a:cubicBezTo>
                    <a:pt x="4217" y="27"/>
                    <a:pt x="4136" y="0"/>
                    <a:pt x="40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5"/>
            <p:cNvSpPr/>
            <p:nvPr/>
          </p:nvSpPr>
          <p:spPr>
            <a:xfrm>
              <a:off x="3342800" y="3512850"/>
              <a:ext cx="102725" cy="837725"/>
            </a:xfrm>
            <a:custGeom>
              <a:rect b="b" l="l" r="r" t="t"/>
              <a:pathLst>
                <a:path extrusionOk="0" h="33509" w="4109">
                  <a:moveTo>
                    <a:pt x="467" y="0"/>
                  </a:moveTo>
                  <a:cubicBezTo>
                    <a:pt x="285" y="0"/>
                    <a:pt x="0" y="124"/>
                    <a:pt x="45" y="214"/>
                  </a:cubicBezTo>
                  <a:lnTo>
                    <a:pt x="14" y="214"/>
                  </a:lnTo>
                  <a:cubicBezTo>
                    <a:pt x="2496" y="5612"/>
                    <a:pt x="263" y="11567"/>
                    <a:pt x="449" y="17213"/>
                  </a:cubicBezTo>
                  <a:cubicBezTo>
                    <a:pt x="604" y="20067"/>
                    <a:pt x="1100" y="22889"/>
                    <a:pt x="1969" y="25619"/>
                  </a:cubicBezTo>
                  <a:cubicBezTo>
                    <a:pt x="2682" y="28101"/>
                    <a:pt x="3582" y="30799"/>
                    <a:pt x="3023" y="33405"/>
                  </a:cubicBezTo>
                  <a:cubicBezTo>
                    <a:pt x="3011" y="33478"/>
                    <a:pt x="3090" y="33508"/>
                    <a:pt x="3192" y="33508"/>
                  </a:cubicBezTo>
                  <a:cubicBezTo>
                    <a:pt x="3350" y="33508"/>
                    <a:pt x="3563" y="33437"/>
                    <a:pt x="3582" y="33343"/>
                  </a:cubicBezTo>
                  <a:cubicBezTo>
                    <a:pt x="4109" y="30861"/>
                    <a:pt x="3364" y="28349"/>
                    <a:pt x="2682" y="25991"/>
                  </a:cubicBezTo>
                  <a:cubicBezTo>
                    <a:pt x="1907" y="23293"/>
                    <a:pt x="1224" y="20594"/>
                    <a:pt x="1069" y="17740"/>
                  </a:cubicBezTo>
                  <a:cubicBezTo>
                    <a:pt x="728" y="11940"/>
                    <a:pt x="3178" y="5643"/>
                    <a:pt x="604" y="59"/>
                  </a:cubicBezTo>
                  <a:cubicBezTo>
                    <a:pt x="587" y="17"/>
                    <a:pt x="534" y="0"/>
                    <a:pt x="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5"/>
            <p:cNvSpPr/>
            <p:nvPr/>
          </p:nvSpPr>
          <p:spPr>
            <a:xfrm>
              <a:off x="3139775" y="3858825"/>
              <a:ext cx="334875" cy="562725"/>
            </a:xfrm>
            <a:custGeom>
              <a:rect b="b" l="l" r="r" t="t"/>
              <a:pathLst>
                <a:path extrusionOk="0" h="22509" w="13395">
                  <a:moveTo>
                    <a:pt x="389" y="1"/>
                  </a:moveTo>
                  <a:cubicBezTo>
                    <a:pt x="207" y="1"/>
                    <a:pt x="0" y="127"/>
                    <a:pt x="39" y="303"/>
                  </a:cubicBezTo>
                  <a:cubicBezTo>
                    <a:pt x="2149" y="8585"/>
                    <a:pt x="8725" y="15068"/>
                    <a:pt x="12788" y="22420"/>
                  </a:cubicBezTo>
                  <a:cubicBezTo>
                    <a:pt x="12824" y="22482"/>
                    <a:pt x="12894" y="22509"/>
                    <a:pt x="12970" y="22509"/>
                  </a:cubicBezTo>
                  <a:cubicBezTo>
                    <a:pt x="13160" y="22509"/>
                    <a:pt x="13395" y="22348"/>
                    <a:pt x="13285" y="22171"/>
                  </a:cubicBezTo>
                  <a:cubicBezTo>
                    <a:pt x="9252" y="14851"/>
                    <a:pt x="2707" y="8399"/>
                    <a:pt x="629" y="148"/>
                  </a:cubicBezTo>
                  <a:cubicBezTo>
                    <a:pt x="594" y="44"/>
                    <a:pt x="496" y="1"/>
                    <a:pt x="3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5"/>
            <p:cNvSpPr/>
            <p:nvPr/>
          </p:nvSpPr>
          <p:spPr>
            <a:xfrm>
              <a:off x="2926700" y="3217325"/>
              <a:ext cx="246850" cy="708075"/>
            </a:xfrm>
            <a:custGeom>
              <a:rect b="b" l="l" r="r" t="t"/>
              <a:pathLst>
                <a:path extrusionOk="0" h="28323" w="9874">
                  <a:moveTo>
                    <a:pt x="1803" y="1094"/>
                  </a:moveTo>
                  <a:cubicBezTo>
                    <a:pt x="2973" y="3036"/>
                    <a:pt x="4212" y="4983"/>
                    <a:pt x="5305" y="6979"/>
                  </a:cubicBezTo>
                  <a:cubicBezTo>
                    <a:pt x="6081" y="8313"/>
                    <a:pt x="6515" y="9833"/>
                    <a:pt x="6515" y="11384"/>
                  </a:cubicBezTo>
                  <a:cubicBezTo>
                    <a:pt x="6484" y="12718"/>
                    <a:pt x="6174" y="14021"/>
                    <a:pt x="6205" y="15354"/>
                  </a:cubicBezTo>
                  <a:cubicBezTo>
                    <a:pt x="6205" y="17495"/>
                    <a:pt x="7042" y="19542"/>
                    <a:pt x="7570" y="21558"/>
                  </a:cubicBezTo>
                  <a:cubicBezTo>
                    <a:pt x="8064" y="23536"/>
                    <a:pt x="8534" y="25490"/>
                    <a:pt x="9088" y="27441"/>
                  </a:cubicBezTo>
                  <a:lnTo>
                    <a:pt x="9088" y="27441"/>
                  </a:lnTo>
                  <a:cubicBezTo>
                    <a:pt x="5794" y="24842"/>
                    <a:pt x="3483" y="20703"/>
                    <a:pt x="2234" y="16781"/>
                  </a:cubicBezTo>
                  <a:cubicBezTo>
                    <a:pt x="685" y="11810"/>
                    <a:pt x="1450" y="6261"/>
                    <a:pt x="1803" y="1094"/>
                  </a:cubicBezTo>
                  <a:close/>
                  <a:moveTo>
                    <a:pt x="1642" y="1"/>
                  </a:moveTo>
                  <a:cubicBezTo>
                    <a:pt x="1488" y="1"/>
                    <a:pt x="1304" y="96"/>
                    <a:pt x="1304" y="217"/>
                  </a:cubicBezTo>
                  <a:cubicBezTo>
                    <a:pt x="994" y="5863"/>
                    <a:pt x="1" y="11973"/>
                    <a:pt x="1862" y="17433"/>
                  </a:cubicBezTo>
                  <a:cubicBezTo>
                    <a:pt x="3289" y="21558"/>
                    <a:pt x="5740" y="25746"/>
                    <a:pt x="9369" y="28289"/>
                  </a:cubicBezTo>
                  <a:cubicBezTo>
                    <a:pt x="9397" y="28308"/>
                    <a:pt x="9432" y="28318"/>
                    <a:pt x="9471" y="28320"/>
                  </a:cubicBezTo>
                  <a:lnTo>
                    <a:pt x="9471" y="28320"/>
                  </a:lnTo>
                  <a:cubicBezTo>
                    <a:pt x="9484" y="28321"/>
                    <a:pt x="9498" y="28322"/>
                    <a:pt x="9512" y="28322"/>
                  </a:cubicBezTo>
                  <a:cubicBezTo>
                    <a:pt x="9674" y="28322"/>
                    <a:pt x="9870" y="28220"/>
                    <a:pt x="9870" y="28080"/>
                  </a:cubicBezTo>
                  <a:lnTo>
                    <a:pt x="9870" y="28080"/>
                  </a:lnTo>
                  <a:cubicBezTo>
                    <a:pt x="9874" y="28054"/>
                    <a:pt x="9869" y="28027"/>
                    <a:pt x="9853" y="28001"/>
                  </a:cubicBezTo>
                  <a:lnTo>
                    <a:pt x="9853" y="28001"/>
                  </a:lnTo>
                  <a:cubicBezTo>
                    <a:pt x="9207" y="25812"/>
                    <a:pt x="8683" y="23623"/>
                    <a:pt x="8128" y="21434"/>
                  </a:cubicBezTo>
                  <a:cubicBezTo>
                    <a:pt x="7384" y="18580"/>
                    <a:pt x="6608" y="16130"/>
                    <a:pt x="6918" y="13152"/>
                  </a:cubicBezTo>
                  <a:cubicBezTo>
                    <a:pt x="7166" y="10888"/>
                    <a:pt x="7042" y="9089"/>
                    <a:pt x="5988" y="7041"/>
                  </a:cubicBezTo>
                  <a:cubicBezTo>
                    <a:pt x="4716" y="4653"/>
                    <a:pt x="3227" y="2388"/>
                    <a:pt x="1831" y="93"/>
                  </a:cubicBezTo>
                  <a:cubicBezTo>
                    <a:pt x="1799" y="28"/>
                    <a:pt x="1725" y="1"/>
                    <a:pt x="1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5"/>
            <p:cNvSpPr/>
            <p:nvPr/>
          </p:nvSpPr>
          <p:spPr>
            <a:xfrm>
              <a:off x="2975275" y="3249325"/>
              <a:ext cx="199675" cy="674700"/>
            </a:xfrm>
            <a:custGeom>
              <a:rect b="b" l="l" r="r" t="t"/>
              <a:pathLst>
                <a:path extrusionOk="0" h="26988" w="7987">
                  <a:moveTo>
                    <a:pt x="427" y="1"/>
                  </a:moveTo>
                  <a:cubicBezTo>
                    <a:pt x="246" y="1"/>
                    <a:pt x="1" y="113"/>
                    <a:pt x="43" y="240"/>
                  </a:cubicBezTo>
                  <a:cubicBezTo>
                    <a:pt x="881" y="2970"/>
                    <a:pt x="633" y="5699"/>
                    <a:pt x="788" y="8491"/>
                  </a:cubicBezTo>
                  <a:cubicBezTo>
                    <a:pt x="943" y="10724"/>
                    <a:pt x="1284" y="12958"/>
                    <a:pt x="1842" y="15129"/>
                  </a:cubicBezTo>
                  <a:cubicBezTo>
                    <a:pt x="2928" y="19348"/>
                    <a:pt x="4603" y="23535"/>
                    <a:pt x="7364" y="26947"/>
                  </a:cubicBezTo>
                  <a:cubicBezTo>
                    <a:pt x="7385" y="26976"/>
                    <a:pt x="7431" y="26988"/>
                    <a:pt x="7487" y="26988"/>
                  </a:cubicBezTo>
                  <a:cubicBezTo>
                    <a:pt x="7677" y="26988"/>
                    <a:pt x="7987" y="26850"/>
                    <a:pt x="7891" y="26730"/>
                  </a:cubicBezTo>
                  <a:cubicBezTo>
                    <a:pt x="5037" y="23194"/>
                    <a:pt x="3331" y="18789"/>
                    <a:pt x="2277" y="14416"/>
                  </a:cubicBezTo>
                  <a:cubicBezTo>
                    <a:pt x="1780" y="12430"/>
                    <a:pt x="1470" y="10383"/>
                    <a:pt x="1346" y="8367"/>
                  </a:cubicBezTo>
                  <a:cubicBezTo>
                    <a:pt x="1191" y="5575"/>
                    <a:pt x="1439" y="2814"/>
                    <a:pt x="602" y="85"/>
                  </a:cubicBezTo>
                  <a:cubicBezTo>
                    <a:pt x="582" y="25"/>
                    <a:pt x="512" y="1"/>
                    <a:pt x="4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824" name="Shape 824"/>
        <p:cNvGrpSpPr/>
        <p:nvPr/>
      </p:nvGrpSpPr>
      <p:grpSpPr>
        <a:xfrm>
          <a:off x="0" y="0"/>
          <a:ext cx="0" cy="0"/>
          <a:chOff x="0" y="0"/>
          <a:chExt cx="0" cy="0"/>
        </a:xfrm>
      </p:grpSpPr>
      <p:sp>
        <p:nvSpPr>
          <p:cNvPr id="825" name="Google Shape;825;p6"/>
          <p:cNvSpPr txBox="1"/>
          <p:nvPr>
            <p:ph type="title"/>
          </p:nvPr>
        </p:nvSpPr>
        <p:spPr>
          <a:xfrm>
            <a:off x="714300" y="545750"/>
            <a:ext cx="7715400" cy="572700"/>
          </a:xfrm>
          <a:prstGeom prst="rect">
            <a:avLst/>
          </a:prstGeom>
        </p:spPr>
        <p:txBody>
          <a:bodyPr anchorCtr="0" anchor="t" bIns="91425" lIns="91425" spcFirstLastPara="1" rIns="91425" wrap="square" tIns="91425">
            <a:noAutofit/>
          </a:bodyPr>
          <a:lstStyle>
            <a:lvl1pPr lvl="0">
              <a:spcBef>
                <a:spcPts val="0"/>
              </a:spcBef>
              <a:spcAft>
                <a:spcPts val="0"/>
              </a:spcAft>
              <a:buSzPts val="2800"/>
              <a:buNone/>
              <a:defRPr b="1"/>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826" name="Google Shape;826;p6"/>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solidFill>
                <a:schemeClr val="dk1"/>
              </a:solidFill>
            </a:endParaRPr>
          </a:p>
        </p:txBody>
      </p:sp>
      <p:grpSp>
        <p:nvGrpSpPr>
          <p:cNvPr id="827" name="Google Shape;827;p6"/>
          <p:cNvGrpSpPr/>
          <p:nvPr/>
        </p:nvGrpSpPr>
        <p:grpSpPr>
          <a:xfrm rot="10799839">
            <a:off x="6825010" y="-467128"/>
            <a:ext cx="3514195" cy="1585497"/>
            <a:chOff x="5619200" y="4458200"/>
            <a:chExt cx="1647150" cy="742900"/>
          </a:xfrm>
        </p:grpSpPr>
        <p:sp>
          <p:nvSpPr>
            <p:cNvPr id="828" name="Google Shape;828;p6"/>
            <p:cNvSpPr/>
            <p:nvPr/>
          </p:nvSpPr>
          <p:spPr>
            <a:xfrm>
              <a:off x="5619200" y="4458200"/>
              <a:ext cx="1647150" cy="690850"/>
            </a:xfrm>
            <a:custGeom>
              <a:rect b="b" l="l" r="r" t="t"/>
              <a:pathLst>
                <a:path extrusionOk="0" h="27634" w="65886">
                  <a:moveTo>
                    <a:pt x="22214" y="1"/>
                  </a:moveTo>
                  <a:cubicBezTo>
                    <a:pt x="20532" y="1"/>
                    <a:pt x="18847" y="281"/>
                    <a:pt x="17278" y="833"/>
                  </a:cubicBezTo>
                  <a:cubicBezTo>
                    <a:pt x="12222" y="2632"/>
                    <a:pt x="8251" y="6758"/>
                    <a:pt x="5677" y="11442"/>
                  </a:cubicBezTo>
                  <a:cubicBezTo>
                    <a:pt x="3071" y="16126"/>
                    <a:pt x="1706" y="21399"/>
                    <a:pt x="465" y="26610"/>
                  </a:cubicBezTo>
                  <a:lnTo>
                    <a:pt x="0" y="26951"/>
                  </a:lnTo>
                  <a:cubicBezTo>
                    <a:pt x="5568" y="25612"/>
                    <a:pt x="11272" y="25199"/>
                    <a:pt x="17004" y="25199"/>
                  </a:cubicBezTo>
                  <a:cubicBezTo>
                    <a:pt x="21491" y="25199"/>
                    <a:pt x="25994" y="25452"/>
                    <a:pt x="30461" y="25711"/>
                  </a:cubicBezTo>
                  <a:lnTo>
                    <a:pt x="65079" y="27634"/>
                  </a:lnTo>
                  <a:cubicBezTo>
                    <a:pt x="65513" y="23291"/>
                    <a:pt x="65885" y="18762"/>
                    <a:pt x="64179" y="14730"/>
                  </a:cubicBezTo>
                  <a:cubicBezTo>
                    <a:pt x="62763" y="11347"/>
                    <a:pt x="59330" y="8541"/>
                    <a:pt x="55791" y="8541"/>
                  </a:cubicBezTo>
                  <a:cubicBezTo>
                    <a:pt x="55143" y="8541"/>
                    <a:pt x="54492" y="8635"/>
                    <a:pt x="53850" y="8836"/>
                  </a:cubicBezTo>
                  <a:cubicBezTo>
                    <a:pt x="50810" y="9798"/>
                    <a:pt x="48793" y="12807"/>
                    <a:pt x="45847" y="14016"/>
                  </a:cubicBezTo>
                  <a:cubicBezTo>
                    <a:pt x="44931" y="14378"/>
                    <a:pt x="43968" y="14557"/>
                    <a:pt x="43010" y="14557"/>
                  </a:cubicBezTo>
                  <a:cubicBezTo>
                    <a:pt x="41501" y="14557"/>
                    <a:pt x="40002" y="14113"/>
                    <a:pt x="38712" y="13241"/>
                  </a:cubicBezTo>
                  <a:cubicBezTo>
                    <a:pt x="35579" y="11131"/>
                    <a:pt x="34525" y="7006"/>
                    <a:pt x="32043" y="4152"/>
                  </a:cubicBezTo>
                  <a:cubicBezTo>
                    <a:pt x="29611" y="1358"/>
                    <a:pt x="25918" y="1"/>
                    <a:pt x="22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6"/>
            <p:cNvSpPr/>
            <p:nvPr/>
          </p:nvSpPr>
          <p:spPr>
            <a:xfrm>
              <a:off x="5706150" y="4536325"/>
              <a:ext cx="1477225" cy="645250"/>
            </a:xfrm>
            <a:custGeom>
              <a:rect b="b" l="l" r="r" t="t"/>
              <a:pathLst>
                <a:path extrusionOk="0" h="25810" w="59089">
                  <a:moveTo>
                    <a:pt x="17943" y="1"/>
                  </a:moveTo>
                  <a:cubicBezTo>
                    <a:pt x="14845" y="1"/>
                    <a:pt x="11730" y="1372"/>
                    <a:pt x="9457" y="3416"/>
                  </a:cubicBezTo>
                  <a:cubicBezTo>
                    <a:pt x="3905" y="8441"/>
                    <a:pt x="1454" y="16847"/>
                    <a:pt x="27" y="23919"/>
                  </a:cubicBezTo>
                  <a:cubicBezTo>
                    <a:pt x="0" y="24028"/>
                    <a:pt x="98" y="24077"/>
                    <a:pt x="219" y="24077"/>
                  </a:cubicBezTo>
                  <a:cubicBezTo>
                    <a:pt x="375" y="24077"/>
                    <a:pt x="568" y="23997"/>
                    <a:pt x="586" y="23857"/>
                  </a:cubicBezTo>
                  <a:lnTo>
                    <a:pt x="586" y="23888"/>
                  </a:lnTo>
                  <a:cubicBezTo>
                    <a:pt x="1857" y="17684"/>
                    <a:pt x="3874" y="10891"/>
                    <a:pt x="7875" y="5804"/>
                  </a:cubicBezTo>
                  <a:cubicBezTo>
                    <a:pt x="10223" y="2806"/>
                    <a:pt x="14226" y="397"/>
                    <a:pt x="18067" y="397"/>
                  </a:cubicBezTo>
                  <a:cubicBezTo>
                    <a:pt x="20265" y="397"/>
                    <a:pt x="22410" y="1186"/>
                    <a:pt x="24160" y="3105"/>
                  </a:cubicBezTo>
                  <a:cubicBezTo>
                    <a:pt x="27014" y="6238"/>
                    <a:pt x="27293" y="11574"/>
                    <a:pt x="31388" y="13652"/>
                  </a:cubicBezTo>
                  <a:cubicBezTo>
                    <a:pt x="32890" y="14422"/>
                    <a:pt x="34450" y="14733"/>
                    <a:pt x="36021" y="14733"/>
                  </a:cubicBezTo>
                  <a:cubicBezTo>
                    <a:pt x="39447" y="14733"/>
                    <a:pt x="42926" y="13256"/>
                    <a:pt x="45967" y="11853"/>
                  </a:cubicBezTo>
                  <a:cubicBezTo>
                    <a:pt x="47522" y="11132"/>
                    <a:pt x="49125" y="10690"/>
                    <a:pt x="50634" y="10690"/>
                  </a:cubicBezTo>
                  <a:cubicBezTo>
                    <a:pt x="52827" y="10690"/>
                    <a:pt x="54825" y="11623"/>
                    <a:pt x="56203" y="13993"/>
                  </a:cubicBezTo>
                  <a:cubicBezTo>
                    <a:pt x="58251" y="17591"/>
                    <a:pt x="57537" y="21810"/>
                    <a:pt x="56855" y="25625"/>
                  </a:cubicBezTo>
                  <a:cubicBezTo>
                    <a:pt x="56826" y="25753"/>
                    <a:pt x="56934" y="25809"/>
                    <a:pt x="57062" y="25809"/>
                  </a:cubicBezTo>
                  <a:cubicBezTo>
                    <a:pt x="57214" y="25809"/>
                    <a:pt x="57396" y="25729"/>
                    <a:pt x="57413" y="25594"/>
                  </a:cubicBezTo>
                  <a:cubicBezTo>
                    <a:pt x="58344" y="20445"/>
                    <a:pt x="59088" y="12039"/>
                    <a:pt x="52419" y="10302"/>
                  </a:cubicBezTo>
                  <a:cubicBezTo>
                    <a:pt x="51875" y="10154"/>
                    <a:pt x="51331" y="10089"/>
                    <a:pt x="50790" y="10089"/>
                  </a:cubicBezTo>
                  <a:cubicBezTo>
                    <a:pt x="48831" y="10089"/>
                    <a:pt x="46904" y="10940"/>
                    <a:pt x="45129" y="11791"/>
                  </a:cubicBezTo>
                  <a:cubicBezTo>
                    <a:pt x="42363" y="13107"/>
                    <a:pt x="39371" y="14279"/>
                    <a:pt x="36316" y="14279"/>
                  </a:cubicBezTo>
                  <a:cubicBezTo>
                    <a:pt x="35125" y="14279"/>
                    <a:pt x="33923" y="14101"/>
                    <a:pt x="32722" y="13683"/>
                  </a:cubicBezTo>
                  <a:cubicBezTo>
                    <a:pt x="26983" y="11729"/>
                    <a:pt x="27572" y="3757"/>
                    <a:pt x="22361" y="1058"/>
                  </a:cubicBezTo>
                  <a:cubicBezTo>
                    <a:pt x="20959" y="326"/>
                    <a:pt x="19453" y="1"/>
                    <a:pt x="1794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6"/>
            <p:cNvSpPr/>
            <p:nvPr/>
          </p:nvSpPr>
          <p:spPr>
            <a:xfrm>
              <a:off x="5813125" y="4656950"/>
              <a:ext cx="1320600" cy="525400"/>
            </a:xfrm>
            <a:custGeom>
              <a:rect b="b" l="l" r="r" t="t"/>
              <a:pathLst>
                <a:path extrusionOk="0" h="21016" w="52824">
                  <a:moveTo>
                    <a:pt x="12103" y="0"/>
                  </a:moveTo>
                  <a:cubicBezTo>
                    <a:pt x="10659" y="0"/>
                    <a:pt x="9171" y="529"/>
                    <a:pt x="7753" y="1693"/>
                  </a:cubicBezTo>
                  <a:cubicBezTo>
                    <a:pt x="5488" y="3523"/>
                    <a:pt x="4279" y="6407"/>
                    <a:pt x="3193" y="9044"/>
                  </a:cubicBezTo>
                  <a:cubicBezTo>
                    <a:pt x="1859" y="12394"/>
                    <a:pt x="804" y="15868"/>
                    <a:pt x="29" y="19405"/>
                  </a:cubicBezTo>
                  <a:cubicBezTo>
                    <a:pt x="1" y="19532"/>
                    <a:pt x="108" y="19588"/>
                    <a:pt x="236" y="19588"/>
                  </a:cubicBezTo>
                  <a:cubicBezTo>
                    <a:pt x="389" y="19588"/>
                    <a:pt x="570" y="19508"/>
                    <a:pt x="587" y="19374"/>
                  </a:cubicBezTo>
                  <a:cubicBezTo>
                    <a:pt x="1394" y="15620"/>
                    <a:pt x="2542" y="11991"/>
                    <a:pt x="4030" y="8455"/>
                  </a:cubicBezTo>
                  <a:cubicBezTo>
                    <a:pt x="5457" y="5043"/>
                    <a:pt x="7536" y="762"/>
                    <a:pt x="11723" y="359"/>
                  </a:cubicBezTo>
                  <a:cubicBezTo>
                    <a:pt x="11913" y="339"/>
                    <a:pt x="12099" y="330"/>
                    <a:pt x="12280" y="330"/>
                  </a:cubicBezTo>
                  <a:cubicBezTo>
                    <a:pt x="15886" y="330"/>
                    <a:pt x="17796" y="4030"/>
                    <a:pt x="19509" y="6718"/>
                  </a:cubicBezTo>
                  <a:cubicBezTo>
                    <a:pt x="20905" y="8920"/>
                    <a:pt x="22487" y="10595"/>
                    <a:pt x="24937" y="11557"/>
                  </a:cubicBezTo>
                  <a:cubicBezTo>
                    <a:pt x="26989" y="12342"/>
                    <a:pt x="29212" y="12714"/>
                    <a:pt x="31449" y="12714"/>
                  </a:cubicBezTo>
                  <a:cubicBezTo>
                    <a:pt x="34690" y="12714"/>
                    <a:pt x="37962" y="11934"/>
                    <a:pt x="40788" y="10502"/>
                  </a:cubicBezTo>
                  <a:cubicBezTo>
                    <a:pt x="42308" y="9727"/>
                    <a:pt x="43735" y="8610"/>
                    <a:pt x="45441" y="8238"/>
                  </a:cubicBezTo>
                  <a:cubicBezTo>
                    <a:pt x="45768" y="8169"/>
                    <a:pt x="46083" y="8136"/>
                    <a:pt x="46386" y="8136"/>
                  </a:cubicBezTo>
                  <a:cubicBezTo>
                    <a:pt x="48126" y="8136"/>
                    <a:pt x="49471" y="9218"/>
                    <a:pt x="50342" y="10750"/>
                  </a:cubicBezTo>
                  <a:cubicBezTo>
                    <a:pt x="52017" y="13759"/>
                    <a:pt x="51862" y="17605"/>
                    <a:pt x="51025" y="20831"/>
                  </a:cubicBezTo>
                  <a:cubicBezTo>
                    <a:pt x="50996" y="20959"/>
                    <a:pt x="51104" y="21015"/>
                    <a:pt x="51235" y="21015"/>
                  </a:cubicBezTo>
                  <a:cubicBezTo>
                    <a:pt x="51391" y="21015"/>
                    <a:pt x="51580" y="20935"/>
                    <a:pt x="51614" y="20800"/>
                  </a:cubicBezTo>
                  <a:cubicBezTo>
                    <a:pt x="52576" y="16985"/>
                    <a:pt x="52824" y="10037"/>
                    <a:pt x="48388" y="8083"/>
                  </a:cubicBezTo>
                  <a:cubicBezTo>
                    <a:pt x="47798" y="7821"/>
                    <a:pt x="47205" y="7711"/>
                    <a:pt x="46617" y="7711"/>
                  </a:cubicBezTo>
                  <a:cubicBezTo>
                    <a:pt x="45318" y="7711"/>
                    <a:pt x="44041" y="8249"/>
                    <a:pt x="42867" y="8889"/>
                  </a:cubicBezTo>
                  <a:cubicBezTo>
                    <a:pt x="39858" y="10471"/>
                    <a:pt x="37035" y="11836"/>
                    <a:pt x="33623" y="12177"/>
                  </a:cubicBezTo>
                  <a:cubicBezTo>
                    <a:pt x="32943" y="12241"/>
                    <a:pt x="32241" y="12276"/>
                    <a:pt x="31531" y="12276"/>
                  </a:cubicBezTo>
                  <a:cubicBezTo>
                    <a:pt x="28808" y="12276"/>
                    <a:pt x="25954" y="11762"/>
                    <a:pt x="23666" y="10409"/>
                  </a:cubicBezTo>
                  <a:cubicBezTo>
                    <a:pt x="20967" y="8796"/>
                    <a:pt x="19850" y="5880"/>
                    <a:pt x="18082" y="3461"/>
                  </a:cubicBezTo>
                  <a:cubicBezTo>
                    <a:pt x="16494" y="1287"/>
                    <a:pt x="14354" y="0"/>
                    <a:pt x="1210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6"/>
            <p:cNvSpPr/>
            <p:nvPr/>
          </p:nvSpPr>
          <p:spPr>
            <a:xfrm>
              <a:off x="5873650" y="4751150"/>
              <a:ext cx="1188750" cy="437925"/>
            </a:xfrm>
            <a:custGeom>
              <a:rect b="b" l="l" r="r" t="t"/>
              <a:pathLst>
                <a:path extrusionOk="0" h="17517" w="47550">
                  <a:moveTo>
                    <a:pt x="9521" y="1"/>
                  </a:moveTo>
                  <a:cubicBezTo>
                    <a:pt x="9160" y="1"/>
                    <a:pt x="8777" y="70"/>
                    <a:pt x="8372" y="220"/>
                  </a:cubicBezTo>
                  <a:cubicBezTo>
                    <a:pt x="6107" y="1089"/>
                    <a:pt x="4556" y="3911"/>
                    <a:pt x="3440" y="5897"/>
                  </a:cubicBezTo>
                  <a:cubicBezTo>
                    <a:pt x="1796" y="8812"/>
                    <a:pt x="648" y="12007"/>
                    <a:pt x="27" y="15326"/>
                  </a:cubicBezTo>
                  <a:cubicBezTo>
                    <a:pt x="0" y="15449"/>
                    <a:pt x="99" y="15500"/>
                    <a:pt x="220" y="15500"/>
                  </a:cubicBezTo>
                  <a:cubicBezTo>
                    <a:pt x="375" y="15500"/>
                    <a:pt x="568" y="15417"/>
                    <a:pt x="586" y="15295"/>
                  </a:cubicBezTo>
                  <a:cubicBezTo>
                    <a:pt x="1175" y="12224"/>
                    <a:pt x="2199" y="9278"/>
                    <a:pt x="3657" y="6517"/>
                  </a:cubicBezTo>
                  <a:cubicBezTo>
                    <a:pt x="4685" y="4624"/>
                    <a:pt x="7191" y="497"/>
                    <a:pt x="9585" y="497"/>
                  </a:cubicBezTo>
                  <a:cubicBezTo>
                    <a:pt x="10369" y="497"/>
                    <a:pt x="11142" y="940"/>
                    <a:pt x="11846" y="2050"/>
                  </a:cubicBezTo>
                  <a:cubicBezTo>
                    <a:pt x="13118" y="4035"/>
                    <a:pt x="13645" y="6176"/>
                    <a:pt x="15382" y="7913"/>
                  </a:cubicBezTo>
                  <a:cubicBezTo>
                    <a:pt x="16809" y="9278"/>
                    <a:pt x="18484" y="10363"/>
                    <a:pt x="20345" y="11077"/>
                  </a:cubicBezTo>
                  <a:cubicBezTo>
                    <a:pt x="22756" y="12044"/>
                    <a:pt x="25362" y="12482"/>
                    <a:pt x="27974" y="12482"/>
                  </a:cubicBezTo>
                  <a:cubicBezTo>
                    <a:pt x="30136" y="12482"/>
                    <a:pt x="32302" y="12183"/>
                    <a:pt x="34366" y="11635"/>
                  </a:cubicBezTo>
                  <a:cubicBezTo>
                    <a:pt x="35483" y="11356"/>
                    <a:pt x="36568" y="10984"/>
                    <a:pt x="37654" y="10549"/>
                  </a:cubicBezTo>
                  <a:cubicBezTo>
                    <a:pt x="38998" y="9989"/>
                    <a:pt x="41480" y="8317"/>
                    <a:pt x="43091" y="8317"/>
                  </a:cubicBezTo>
                  <a:cubicBezTo>
                    <a:pt x="43265" y="8317"/>
                    <a:pt x="43428" y="8336"/>
                    <a:pt x="43579" y="8378"/>
                  </a:cubicBezTo>
                  <a:cubicBezTo>
                    <a:pt x="47115" y="9464"/>
                    <a:pt x="46556" y="14613"/>
                    <a:pt x="46091" y="17343"/>
                  </a:cubicBezTo>
                  <a:cubicBezTo>
                    <a:pt x="46078" y="17465"/>
                    <a:pt x="46178" y="17516"/>
                    <a:pt x="46297" y="17516"/>
                  </a:cubicBezTo>
                  <a:cubicBezTo>
                    <a:pt x="46449" y="17516"/>
                    <a:pt x="46632" y="17433"/>
                    <a:pt x="46649" y="17312"/>
                  </a:cubicBezTo>
                  <a:cubicBezTo>
                    <a:pt x="47115" y="14675"/>
                    <a:pt x="47549" y="10953"/>
                    <a:pt x="45378" y="8936"/>
                  </a:cubicBezTo>
                  <a:cubicBezTo>
                    <a:pt x="44616" y="8219"/>
                    <a:pt x="43841" y="7937"/>
                    <a:pt x="43056" y="7937"/>
                  </a:cubicBezTo>
                  <a:cubicBezTo>
                    <a:pt x="42177" y="7937"/>
                    <a:pt x="41284" y="8290"/>
                    <a:pt x="40384" y="8781"/>
                  </a:cubicBezTo>
                  <a:cubicBezTo>
                    <a:pt x="36658" y="10818"/>
                    <a:pt x="32257" y="12103"/>
                    <a:pt x="27923" y="12103"/>
                  </a:cubicBezTo>
                  <a:cubicBezTo>
                    <a:pt x="24536" y="12103"/>
                    <a:pt x="21189" y="11318"/>
                    <a:pt x="18236" y="9495"/>
                  </a:cubicBezTo>
                  <a:cubicBezTo>
                    <a:pt x="16933" y="8688"/>
                    <a:pt x="15754" y="7665"/>
                    <a:pt x="14824" y="6424"/>
                  </a:cubicBezTo>
                  <a:cubicBezTo>
                    <a:pt x="13862" y="5152"/>
                    <a:pt x="13397" y="3663"/>
                    <a:pt x="12621" y="2267"/>
                  </a:cubicBezTo>
                  <a:cubicBezTo>
                    <a:pt x="11911" y="970"/>
                    <a:pt x="10873" y="1"/>
                    <a:pt x="952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6"/>
            <p:cNvSpPr/>
            <p:nvPr/>
          </p:nvSpPr>
          <p:spPr>
            <a:xfrm>
              <a:off x="5987550" y="4937050"/>
              <a:ext cx="1010475" cy="264050"/>
            </a:xfrm>
            <a:custGeom>
              <a:rect b="b" l="l" r="r" t="t"/>
              <a:pathLst>
                <a:path extrusionOk="0" h="10562" w="40419">
                  <a:moveTo>
                    <a:pt x="5814" y="0"/>
                  </a:moveTo>
                  <a:cubicBezTo>
                    <a:pt x="5718" y="0"/>
                    <a:pt x="5621" y="4"/>
                    <a:pt x="5522" y="11"/>
                  </a:cubicBezTo>
                  <a:cubicBezTo>
                    <a:pt x="1396" y="291"/>
                    <a:pt x="217" y="4695"/>
                    <a:pt x="0" y="8107"/>
                  </a:cubicBezTo>
                  <a:cubicBezTo>
                    <a:pt x="0" y="8136"/>
                    <a:pt x="54" y="8150"/>
                    <a:pt x="128" y="8150"/>
                  </a:cubicBezTo>
                  <a:cubicBezTo>
                    <a:pt x="292" y="8150"/>
                    <a:pt x="559" y="8081"/>
                    <a:pt x="559" y="7952"/>
                  </a:cubicBezTo>
                  <a:cubicBezTo>
                    <a:pt x="714" y="5781"/>
                    <a:pt x="993" y="3113"/>
                    <a:pt x="2699" y="1531"/>
                  </a:cubicBezTo>
                  <a:cubicBezTo>
                    <a:pt x="3123" y="1083"/>
                    <a:pt x="3706" y="835"/>
                    <a:pt x="4305" y="835"/>
                  </a:cubicBezTo>
                  <a:cubicBezTo>
                    <a:pt x="4452" y="835"/>
                    <a:pt x="4600" y="849"/>
                    <a:pt x="4746" y="880"/>
                  </a:cubicBezTo>
                  <a:cubicBezTo>
                    <a:pt x="5252" y="543"/>
                    <a:pt x="5736" y="372"/>
                    <a:pt x="6204" y="372"/>
                  </a:cubicBezTo>
                  <a:cubicBezTo>
                    <a:pt x="6683" y="372"/>
                    <a:pt x="7145" y="550"/>
                    <a:pt x="7600" y="911"/>
                  </a:cubicBezTo>
                  <a:cubicBezTo>
                    <a:pt x="7941" y="1097"/>
                    <a:pt x="8282" y="1345"/>
                    <a:pt x="8593" y="1624"/>
                  </a:cubicBezTo>
                  <a:cubicBezTo>
                    <a:pt x="9368" y="2245"/>
                    <a:pt x="10082" y="2958"/>
                    <a:pt x="10888" y="3579"/>
                  </a:cubicBezTo>
                  <a:cubicBezTo>
                    <a:pt x="14727" y="6452"/>
                    <a:pt x="19362" y="7977"/>
                    <a:pt x="24064" y="7977"/>
                  </a:cubicBezTo>
                  <a:cubicBezTo>
                    <a:pt x="25859" y="7977"/>
                    <a:pt x="27664" y="7755"/>
                    <a:pt x="29438" y="7301"/>
                  </a:cubicBezTo>
                  <a:cubicBezTo>
                    <a:pt x="30306" y="7084"/>
                    <a:pt x="31144" y="6774"/>
                    <a:pt x="31981" y="6494"/>
                  </a:cubicBezTo>
                  <a:cubicBezTo>
                    <a:pt x="32540" y="6277"/>
                    <a:pt x="33067" y="6091"/>
                    <a:pt x="33594" y="5905"/>
                  </a:cubicBezTo>
                  <a:cubicBezTo>
                    <a:pt x="34508" y="5609"/>
                    <a:pt x="35835" y="5194"/>
                    <a:pt x="36917" y="5194"/>
                  </a:cubicBezTo>
                  <a:cubicBezTo>
                    <a:pt x="37194" y="5194"/>
                    <a:pt x="37455" y="5222"/>
                    <a:pt x="37689" y="5285"/>
                  </a:cubicBezTo>
                  <a:cubicBezTo>
                    <a:pt x="39984" y="5874"/>
                    <a:pt x="39426" y="8883"/>
                    <a:pt x="38992" y="10496"/>
                  </a:cubicBezTo>
                  <a:cubicBezTo>
                    <a:pt x="38980" y="10541"/>
                    <a:pt x="39044" y="10562"/>
                    <a:pt x="39132" y="10562"/>
                  </a:cubicBezTo>
                  <a:cubicBezTo>
                    <a:pt x="39285" y="10562"/>
                    <a:pt x="39511" y="10501"/>
                    <a:pt x="39550" y="10403"/>
                  </a:cubicBezTo>
                  <a:cubicBezTo>
                    <a:pt x="39922" y="8914"/>
                    <a:pt x="40418" y="6743"/>
                    <a:pt x="39085" y="5564"/>
                  </a:cubicBezTo>
                  <a:cubicBezTo>
                    <a:pt x="38560" y="5096"/>
                    <a:pt x="37894" y="4939"/>
                    <a:pt x="37197" y="4939"/>
                  </a:cubicBezTo>
                  <a:cubicBezTo>
                    <a:pt x="36369" y="4939"/>
                    <a:pt x="35498" y="5161"/>
                    <a:pt x="34773" y="5347"/>
                  </a:cubicBezTo>
                  <a:cubicBezTo>
                    <a:pt x="31733" y="6153"/>
                    <a:pt x="28972" y="7487"/>
                    <a:pt x="25746" y="7704"/>
                  </a:cubicBezTo>
                  <a:cubicBezTo>
                    <a:pt x="25328" y="7727"/>
                    <a:pt x="24911" y="7738"/>
                    <a:pt x="24495" y="7738"/>
                  </a:cubicBezTo>
                  <a:cubicBezTo>
                    <a:pt x="22069" y="7738"/>
                    <a:pt x="19675" y="7351"/>
                    <a:pt x="17371" y="6557"/>
                  </a:cubicBezTo>
                  <a:cubicBezTo>
                    <a:pt x="14859" y="5688"/>
                    <a:pt x="12532" y="4354"/>
                    <a:pt x="10485" y="2617"/>
                  </a:cubicBezTo>
                  <a:cubicBezTo>
                    <a:pt x="9096" y="1435"/>
                    <a:pt x="7736" y="0"/>
                    <a:pt x="58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 name="Google Shape;833;p6"/>
          <p:cNvGrpSpPr/>
          <p:nvPr/>
        </p:nvGrpSpPr>
        <p:grpSpPr>
          <a:xfrm>
            <a:off x="-618805" y="3905228"/>
            <a:ext cx="3100966" cy="2800388"/>
            <a:chOff x="1992250" y="544500"/>
            <a:chExt cx="1080250" cy="975575"/>
          </a:xfrm>
        </p:grpSpPr>
        <p:sp>
          <p:nvSpPr>
            <p:cNvPr id="834" name="Google Shape;834;p6"/>
            <p:cNvSpPr/>
            <p:nvPr/>
          </p:nvSpPr>
          <p:spPr>
            <a:xfrm>
              <a:off x="1992250" y="544500"/>
              <a:ext cx="999625" cy="975575"/>
            </a:xfrm>
            <a:custGeom>
              <a:rect b="b" l="l" r="r" t="t"/>
              <a:pathLst>
                <a:path extrusionOk="0" h="39023" w="39985">
                  <a:moveTo>
                    <a:pt x="19555" y="1"/>
                  </a:moveTo>
                  <a:cubicBezTo>
                    <a:pt x="17751" y="1"/>
                    <a:pt x="15948" y="224"/>
                    <a:pt x="14208" y="672"/>
                  </a:cubicBezTo>
                  <a:lnTo>
                    <a:pt x="14397" y="744"/>
                  </a:lnTo>
                  <a:lnTo>
                    <a:pt x="14397" y="744"/>
                  </a:lnTo>
                  <a:cubicBezTo>
                    <a:pt x="12048" y="978"/>
                    <a:pt x="9715" y="1569"/>
                    <a:pt x="7787" y="2906"/>
                  </a:cubicBezTo>
                  <a:cubicBezTo>
                    <a:pt x="5987" y="4146"/>
                    <a:pt x="4654" y="5976"/>
                    <a:pt x="3537" y="7869"/>
                  </a:cubicBezTo>
                  <a:cubicBezTo>
                    <a:pt x="1397" y="11560"/>
                    <a:pt x="1" y="15748"/>
                    <a:pt x="32" y="19997"/>
                  </a:cubicBezTo>
                  <a:cubicBezTo>
                    <a:pt x="63" y="24247"/>
                    <a:pt x="1521" y="28558"/>
                    <a:pt x="4499" y="31629"/>
                  </a:cubicBezTo>
                  <a:cubicBezTo>
                    <a:pt x="7290" y="34514"/>
                    <a:pt x="11106" y="36096"/>
                    <a:pt x="14921" y="37337"/>
                  </a:cubicBezTo>
                  <a:cubicBezTo>
                    <a:pt x="17618" y="38244"/>
                    <a:pt x="20443" y="39022"/>
                    <a:pt x="23270" y="39022"/>
                  </a:cubicBezTo>
                  <a:cubicBezTo>
                    <a:pt x="24117" y="39022"/>
                    <a:pt x="24965" y="38952"/>
                    <a:pt x="25809" y="38795"/>
                  </a:cubicBezTo>
                  <a:cubicBezTo>
                    <a:pt x="32044" y="37616"/>
                    <a:pt x="36479" y="31815"/>
                    <a:pt x="38434" y="25798"/>
                  </a:cubicBezTo>
                  <a:cubicBezTo>
                    <a:pt x="39054" y="23968"/>
                    <a:pt x="39457" y="22106"/>
                    <a:pt x="39612" y="20183"/>
                  </a:cubicBezTo>
                  <a:cubicBezTo>
                    <a:pt x="39985" y="13979"/>
                    <a:pt x="36945" y="7714"/>
                    <a:pt x="31951" y="3991"/>
                  </a:cubicBezTo>
                  <a:cubicBezTo>
                    <a:pt x="28423" y="1346"/>
                    <a:pt x="23987" y="1"/>
                    <a:pt x="195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6"/>
            <p:cNvSpPr/>
            <p:nvPr/>
          </p:nvSpPr>
          <p:spPr>
            <a:xfrm>
              <a:off x="2005450" y="605475"/>
              <a:ext cx="1067050" cy="840675"/>
            </a:xfrm>
            <a:custGeom>
              <a:rect b="b" l="l" r="r" t="t"/>
              <a:pathLst>
                <a:path extrusionOk="0" h="33627" w="42682">
                  <a:moveTo>
                    <a:pt x="23356" y="0"/>
                  </a:moveTo>
                  <a:cubicBezTo>
                    <a:pt x="18858" y="0"/>
                    <a:pt x="14320" y="700"/>
                    <a:pt x="10485" y="3134"/>
                  </a:cubicBezTo>
                  <a:cubicBezTo>
                    <a:pt x="1675" y="8687"/>
                    <a:pt x="0" y="23266"/>
                    <a:pt x="8716" y="29625"/>
                  </a:cubicBezTo>
                  <a:cubicBezTo>
                    <a:pt x="12687" y="32540"/>
                    <a:pt x="17774" y="33595"/>
                    <a:pt x="22582" y="33626"/>
                  </a:cubicBezTo>
                  <a:cubicBezTo>
                    <a:pt x="22617" y="33626"/>
                    <a:pt x="22652" y="33626"/>
                    <a:pt x="22687" y="33626"/>
                  </a:cubicBezTo>
                  <a:cubicBezTo>
                    <a:pt x="27905" y="33626"/>
                    <a:pt x="31564" y="31331"/>
                    <a:pt x="34152" y="26771"/>
                  </a:cubicBezTo>
                  <a:cubicBezTo>
                    <a:pt x="36758" y="22211"/>
                    <a:pt x="38340" y="16193"/>
                    <a:pt x="35393" y="11447"/>
                  </a:cubicBezTo>
                  <a:cubicBezTo>
                    <a:pt x="32601" y="6857"/>
                    <a:pt x="26863" y="4251"/>
                    <a:pt x="21683" y="3817"/>
                  </a:cubicBezTo>
                  <a:cubicBezTo>
                    <a:pt x="21177" y="3779"/>
                    <a:pt x="20668" y="3759"/>
                    <a:pt x="20157" y="3759"/>
                  </a:cubicBezTo>
                  <a:cubicBezTo>
                    <a:pt x="15682" y="3759"/>
                    <a:pt x="11104" y="5263"/>
                    <a:pt x="8375" y="8966"/>
                  </a:cubicBezTo>
                  <a:cubicBezTo>
                    <a:pt x="5242" y="13277"/>
                    <a:pt x="5335" y="19016"/>
                    <a:pt x="8096" y="23452"/>
                  </a:cubicBezTo>
                  <a:cubicBezTo>
                    <a:pt x="10646" y="27632"/>
                    <a:pt x="15491" y="30481"/>
                    <a:pt x="20437" y="30481"/>
                  </a:cubicBezTo>
                  <a:cubicBezTo>
                    <a:pt x="20666" y="30481"/>
                    <a:pt x="20895" y="30474"/>
                    <a:pt x="21124" y="30462"/>
                  </a:cubicBezTo>
                  <a:cubicBezTo>
                    <a:pt x="26460" y="30183"/>
                    <a:pt x="29655" y="25964"/>
                    <a:pt x="31143" y="21094"/>
                  </a:cubicBezTo>
                  <a:cubicBezTo>
                    <a:pt x="33234" y="14289"/>
                    <a:pt x="26211" y="7240"/>
                    <a:pt x="19582" y="7240"/>
                  </a:cubicBezTo>
                  <a:cubicBezTo>
                    <a:pt x="17357" y="7240"/>
                    <a:pt x="15177" y="8034"/>
                    <a:pt x="13400" y="9896"/>
                  </a:cubicBezTo>
                  <a:cubicBezTo>
                    <a:pt x="8158" y="15385"/>
                    <a:pt x="14692" y="25483"/>
                    <a:pt x="21179" y="25483"/>
                  </a:cubicBezTo>
                  <a:cubicBezTo>
                    <a:pt x="22867" y="25483"/>
                    <a:pt x="24552" y="24800"/>
                    <a:pt x="26025" y="23173"/>
                  </a:cubicBezTo>
                  <a:cubicBezTo>
                    <a:pt x="27607" y="21405"/>
                    <a:pt x="28786" y="18644"/>
                    <a:pt x="28383" y="16255"/>
                  </a:cubicBezTo>
                  <a:cubicBezTo>
                    <a:pt x="28010" y="13867"/>
                    <a:pt x="26025" y="12254"/>
                    <a:pt x="23854" y="11571"/>
                  </a:cubicBezTo>
                  <a:cubicBezTo>
                    <a:pt x="23096" y="11321"/>
                    <a:pt x="22295" y="11195"/>
                    <a:pt x="21512" y="11195"/>
                  </a:cubicBezTo>
                  <a:cubicBezTo>
                    <a:pt x="18610" y="11195"/>
                    <a:pt x="15962" y="12924"/>
                    <a:pt x="16719" y="16441"/>
                  </a:cubicBezTo>
                  <a:cubicBezTo>
                    <a:pt x="17123" y="18334"/>
                    <a:pt x="18643" y="20319"/>
                    <a:pt x="20721" y="20474"/>
                  </a:cubicBezTo>
                  <a:cubicBezTo>
                    <a:pt x="20787" y="20478"/>
                    <a:pt x="20853" y="20480"/>
                    <a:pt x="20918" y="20480"/>
                  </a:cubicBezTo>
                  <a:cubicBezTo>
                    <a:pt x="22449" y="20480"/>
                    <a:pt x="23777" y="19449"/>
                    <a:pt x="24164" y="17961"/>
                  </a:cubicBezTo>
                  <a:cubicBezTo>
                    <a:pt x="24733" y="15666"/>
                    <a:pt x="22911" y="14425"/>
                    <a:pt x="21310" y="14425"/>
                  </a:cubicBezTo>
                  <a:cubicBezTo>
                    <a:pt x="20207" y="14425"/>
                    <a:pt x="19208" y="15015"/>
                    <a:pt x="19170" y="16255"/>
                  </a:cubicBezTo>
                  <a:cubicBezTo>
                    <a:pt x="19147" y="17447"/>
                    <a:pt x="20109" y="17970"/>
                    <a:pt x="21075" y="17970"/>
                  </a:cubicBezTo>
                  <a:cubicBezTo>
                    <a:pt x="21392" y="17970"/>
                    <a:pt x="21709" y="17913"/>
                    <a:pt x="21993" y="17806"/>
                  </a:cubicBezTo>
                  <a:cubicBezTo>
                    <a:pt x="22589" y="17583"/>
                    <a:pt x="22269" y="17319"/>
                    <a:pt x="21863" y="17319"/>
                  </a:cubicBezTo>
                  <a:cubicBezTo>
                    <a:pt x="21763" y="17319"/>
                    <a:pt x="21657" y="17335"/>
                    <a:pt x="21558" y="17372"/>
                  </a:cubicBezTo>
                  <a:cubicBezTo>
                    <a:pt x="21505" y="17392"/>
                    <a:pt x="21450" y="17401"/>
                    <a:pt x="21394" y="17401"/>
                  </a:cubicBezTo>
                  <a:cubicBezTo>
                    <a:pt x="20929" y="17401"/>
                    <a:pt x="20404" y="16767"/>
                    <a:pt x="20349" y="16379"/>
                  </a:cubicBezTo>
                  <a:lnTo>
                    <a:pt x="22365" y="15418"/>
                  </a:lnTo>
                  <a:cubicBezTo>
                    <a:pt x="22675" y="15666"/>
                    <a:pt x="22892" y="16007"/>
                    <a:pt x="22985" y="16410"/>
                  </a:cubicBezTo>
                  <a:cubicBezTo>
                    <a:pt x="23140" y="16876"/>
                    <a:pt x="23171" y="17372"/>
                    <a:pt x="23078" y="17837"/>
                  </a:cubicBezTo>
                  <a:cubicBezTo>
                    <a:pt x="22861" y="19078"/>
                    <a:pt x="22675" y="18985"/>
                    <a:pt x="21496" y="19264"/>
                  </a:cubicBezTo>
                  <a:cubicBezTo>
                    <a:pt x="20979" y="19390"/>
                    <a:pt x="20657" y="19481"/>
                    <a:pt x="20396" y="19481"/>
                  </a:cubicBezTo>
                  <a:cubicBezTo>
                    <a:pt x="20015" y="19481"/>
                    <a:pt x="19766" y="19289"/>
                    <a:pt x="19232" y="18737"/>
                  </a:cubicBezTo>
                  <a:cubicBezTo>
                    <a:pt x="18798" y="18334"/>
                    <a:pt x="18488" y="17868"/>
                    <a:pt x="18239" y="17341"/>
                  </a:cubicBezTo>
                  <a:cubicBezTo>
                    <a:pt x="17867" y="16597"/>
                    <a:pt x="17712" y="15790"/>
                    <a:pt x="17712" y="14953"/>
                  </a:cubicBezTo>
                  <a:cubicBezTo>
                    <a:pt x="17772" y="12785"/>
                    <a:pt x="19481" y="11903"/>
                    <a:pt x="21335" y="11903"/>
                  </a:cubicBezTo>
                  <a:cubicBezTo>
                    <a:pt x="22347" y="11903"/>
                    <a:pt x="23403" y="12166"/>
                    <a:pt x="24257" y="12626"/>
                  </a:cubicBezTo>
                  <a:cubicBezTo>
                    <a:pt x="26304" y="13743"/>
                    <a:pt x="27545" y="15728"/>
                    <a:pt x="27266" y="18085"/>
                  </a:cubicBezTo>
                  <a:cubicBezTo>
                    <a:pt x="27049" y="19885"/>
                    <a:pt x="26335" y="21560"/>
                    <a:pt x="25188" y="22955"/>
                  </a:cubicBezTo>
                  <a:cubicBezTo>
                    <a:pt x="24132" y="24192"/>
                    <a:pt x="22717" y="24725"/>
                    <a:pt x="21264" y="24725"/>
                  </a:cubicBezTo>
                  <a:cubicBezTo>
                    <a:pt x="19728" y="24725"/>
                    <a:pt x="18149" y="24130"/>
                    <a:pt x="16906" y="23142"/>
                  </a:cubicBezTo>
                  <a:cubicBezTo>
                    <a:pt x="14176" y="20939"/>
                    <a:pt x="12036" y="16255"/>
                    <a:pt x="12842" y="12750"/>
                  </a:cubicBezTo>
                  <a:cubicBezTo>
                    <a:pt x="13589" y="9498"/>
                    <a:pt x="16562" y="7927"/>
                    <a:pt x="19578" y="7927"/>
                  </a:cubicBezTo>
                  <a:cubicBezTo>
                    <a:pt x="20820" y="7927"/>
                    <a:pt x="22068" y="8193"/>
                    <a:pt x="23171" y="8718"/>
                  </a:cubicBezTo>
                  <a:cubicBezTo>
                    <a:pt x="26366" y="10207"/>
                    <a:pt x="29189" y="13526"/>
                    <a:pt x="30151" y="16907"/>
                  </a:cubicBezTo>
                  <a:cubicBezTo>
                    <a:pt x="30709" y="18954"/>
                    <a:pt x="30275" y="20908"/>
                    <a:pt x="29468" y="22769"/>
                  </a:cubicBezTo>
                  <a:cubicBezTo>
                    <a:pt x="28538" y="24879"/>
                    <a:pt x="27359" y="27267"/>
                    <a:pt x="25436" y="28601"/>
                  </a:cubicBezTo>
                  <a:cubicBezTo>
                    <a:pt x="24067" y="29538"/>
                    <a:pt x="22499" y="29932"/>
                    <a:pt x="20889" y="29932"/>
                  </a:cubicBezTo>
                  <a:cubicBezTo>
                    <a:pt x="17755" y="29932"/>
                    <a:pt x="14465" y="28439"/>
                    <a:pt x="12191" y="26554"/>
                  </a:cubicBezTo>
                  <a:cubicBezTo>
                    <a:pt x="6111" y="21467"/>
                    <a:pt x="4994" y="10858"/>
                    <a:pt x="12346" y="6236"/>
                  </a:cubicBezTo>
                  <a:cubicBezTo>
                    <a:pt x="14452" y="4915"/>
                    <a:pt x="17028" y="4304"/>
                    <a:pt x="19693" y="4304"/>
                  </a:cubicBezTo>
                  <a:cubicBezTo>
                    <a:pt x="25980" y="4304"/>
                    <a:pt x="32765" y="7704"/>
                    <a:pt x="35052" y="13215"/>
                  </a:cubicBezTo>
                  <a:cubicBezTo>
                    <a:pt x="36572" y="16907"/>
                    <a:pt x="35765" y="21063"/>
                    <a:pt x="34214" y="24599"/>
                  </a:cubicBezTo>
                  <a:cubicBezTo>
                    <a:pt x="32353" y="28880"/>
                    <a:pt x="29375" y="32758"/>
                    <a:pt x="24381" y="33006"/>
                  </a:cubicBezTo>
                  <a:cubicBezTo>
                    <a:pt x="23939" y="33027"/>
                    <a:pt x="23491" y="33038"/>
                    <a:pt x="23039" y="33038"/>
                  </a:cubicBezTo>
                  <a:cubicBezTo>
                    <a:pt x="16364" y="33038"/>
                    <a:pt x="8841" y="30629"/>
                    <a:pt x="5646" y="24382"/>
                  </a:cubicBezTo>
                  <a:cubicBezTo>
                    <a:pt x="1706" y="16721"/>
                    <a:pt x="5304" y="5926"/>
                    <a:pt x="13152" y="2390"/>
                  </a:cubicBezTo>
                  <a:cubicBezTo>
                    <a:pt x="16162" y="1025"/>
                    <a:pt x="19509" y="583"/>
                    <a:pt x="22849" y="583"/>
                  </a:cubicBezTo>
                  <a:cubicBezTo>
                    <a:pt x="24673" y="583"/>
                    <a:pt x="26495" y="715"/>
                    <a:pt x="28259" y="901"/>
                  </a:cubicBezTo>
                  <a:cubicBezTo>
                    <a:pt x="32912" y="1397"/>
                    <a:pt x="37533" y="2607"/>
                    <a:pt x="41411" y="5337"/>
                  </a:cubicBezTo>
                  <a:cubicBezTo>
                    <a:pt x="41474" y="5387"/>
                    <a:pt x="41566" y="5408"/>
                    <a:pt x="41670" y="5408"/>
                  </a:cubicBezTo>
                  <a:cubicBezTo>
                    <a:pt x="42081" y="5408"/>
                    <a:pt x="42682" y="5082"/>
                    <a:pt x="42434" y="4933"/>
                  </a:cubicBezTo>
                  <a:lnTo>
                    <a:pt x="42403" y="4902"/>
                  </a:lnTo>
                  <a:cubicBezTo>
                    <a:pt x="37844" y="1676"/>
                    <a:pt x="32353" y="498"/>
                    <a:pt x="26863" y="125"/>
                  </a:cubicBezTo>
                  <a:cubicBezTo>
                    <a:pt x="25705" y="48"/>
                    <a:pt x="24532" y="0"/>
                    <a:pt x="23356"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 name="Google Shape;836;p6"/>
          <p:cNvGrpSpPr/>
          <p:nvPr/>
        </p:nvGrpSpPr>
        <p:grpSpPr>
          <a:xfrm>
            <a:off x="8472432" y="3735698"/>
            <a:ext cx="548733" cy="498301"/>
            <a:chOff x="3652400" y="3788700"/>
            <a:chExt cx="700450" cy="636075"/>
          </a:xfrm>
        </p:grpSpPr>
        <p:sp>
          <p:nvSpPr>
            <p:cNvPr id="837" name="Google Shape;837;p6"/>
            <p:cNvSpPr/>
            <p:nvPr/>
          </p:nvSpPr>
          <p:spPr>
            <a:xfrm>
              <a:off x="3941050" y="3916900"/>
              <a:ext cx="65150" cy="72250"/>
            </a:xfrm>
            <a:custGeom>
              <a:rect b="b" l="l" r="r" t="t"/>
              <a:pathLst>
                <a:path extrusionOk="0" h="2890" w="2606">
                  <a:moveTo>
                    <a:pt x="1800" y="1"/>
                  </a:moveTo>
                  <a:cubicBezTo>
                    <a:pt x="1498" y="1"/>
                    <a:pt x="1118" y="159"/>
                    <a:pt x="1032" y="354"/>
                  </a:cubicBezTo>
                  <a:lnTo>
                    <a:pt x="1032" y="354"/>
                  </a:lnTo>
                  <a:cubicBezTo>
                    <a:pt x="780" y="380"/>
                    <a:pt x="506" y="491"/>
                    <a:pt x="435" y="648"/>
                  </a:cubicBezTo>
                  <a:cubicBezTo>
                    <a:pt x="124" y="1268"/>
                    <a:pt x="0" y="2012"/>
                    <a:pt x="93" y="2726"/>
                  </a:cubicBezTo>
                  <a:cubicBezTo>
                    <a:pt x="121" y="2853"/>
                    <a:pt x="258" y="2890"/>
                    <a:pt x="411" y="2890"/>
                  </a:cubicBezTo>
                  <a:cubicBezTo>
                    <a:pt x="594" y="2890"/>
                    <a:pt x="801" y="2836"/>
                    <a:pt x="869" y="2819"/>
                  </a:cubicBezTo>
                  <a:cubicBezTo>
                    <a:pt x="1892" y="2385"/>
                    <a:pt x="2606" y="1268"/>
                    <a:pt x="2172" y="182"/>
                  </a:cubicBezTo>
                  <a:cubicBezTo>
                    <a:pt x="2122" y="53"/>
                    <a:pt x="1974" y="1"/>
                    <a:pt x="180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6"/>
            <p:cNvSpPr/>
            <p:nvPr/>
          </p:nvSpPr>
          <p:spPr>
            <a:xfrm>
              <a:off x="4125850" y="3918850"/>
              <a:ext cx="58725" cy="76325"/>
            </a:xfrm>
            <a:custGeom>
              <a:rect b="b" l="l" r="r" t="t"/>
              <a:pathLst>
                <a:path extrusionOk="0" h="3053" w="2349">
                  <a:moveTo>
                    <a:pt x="1488" y="1"/>
                  </a:moveTo>
                  <a:cubicBezTo>
                    <a:pt x="1165" y="1"/>
                    <a:pt x="767" y="244"/>
                    <a:pt x="783" y="561"/>
                  </a:cubicBezTo>
                  <a:lnTo>
                    <a:pt x="783" y="561"/>
                  </a:lnTo>
                  <a:cubicBezTo>
                    <a:pt x="491" y="578"/>
                    <a:pt x="178" y="750"/>
                    <a:pt x="146" y="1035"/>
                  </a:cubicBezTo>
                  <a:cubicBezTo>
                    <a:pt x="115" y="1562"/>
                    <a:pt x="53" y="2121"/>
                    <a:pt x="22" y="2648"/>
                  </a:cubicBezTo>
                  <a:cubicBezTo>
                    <a:pt x="1" y="2944"/>
                    <a:pt x="268" y="3052"/>
                    <a:pt x="528" y="3052"/>
                  </a:cubicBezTo>
                  <a:cubicBezTo>
                    <a:pt x="650" y="3052"/>
                    <a:pt x="770" y="3029"/>
                    <a:pt x="859" y="2989"/>
                  </a:cubicBezTo>
                  <a:cubicBezTo>
                    <a:pt x="1914" y="2493"/>
                    <a:pt x="2348" y="1252"/>
                    <a:pt x="1852" y="197"/>
                  </a:cubicBezTo>
                  <a:cubicBezTo>
                    <a:pt x="1788" y="59"/>
                    <a:pt x="1647" y="1"/>
                    <a:pt x="14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6"/>
            <p:cNvSpPr/>
            <p:nvPr/>
          </p:nvSpPr>
          <p:spPr>
            <a:xfrm>
              <a:off x="4000750" y="4053225"/>
              <a:ext cx="75575" cy="74650"/>
            </a:xfrm>
            <a:custGeom>
              <a:rect b="b" l="l" r="r" t="t"/>
              <a:pathLst>
                <a:path extrusionOk="0" h="2986" w="3023">
                  <a:moveTo>
                    <a:pt x="2768" y="0"/>
                  </a:moveTo>
                  <a:cubicBezTo>
                    <a:pt x="2724" y="0"/>
                    <a:pt x="2686" y="3"/>
                    <a:pt x="2668" y="3"/>
                  </a:cubicBezTo>
                  <a:cubicBezTo>
                    <a:pt x="2062" y="55"/>
                    <a:pt x="1321" y="287"/>
                    <a:pt x="1113" y="870"/>
                  </a:cubicBezTo>
                  <a:lnTo>
                    <a:pt x="1113" y="870"/>
                  </a:lnTo>
                  <a:cubicBezTo>
                    <a:pt x="756" y="892"/>
                    <a:pt x="213" y="1132"/>
                    <a:pt x="280" y="1243"/>
                  </a:cubicBezTo>
                  <a:cubicBezTo>
                    <a:pt x="528" y="1740"/>
                    <a:pt x="1" y="2174"/>
                    <a:pt x="187" y="2639"/>
                  </a:cubicBezTo>
                  <a:cubicBezTo>
                    <a:pt x="282" y="2906"/>
                    <a:pt x="483" y="2986"/>
                    <a:pt x="710" y="2986"/>
                  </a:cubicBezTo>
                  <a:cubicBezTo>
                    <a:pt x="852" y="2986"/>
                    <a:pt x="1005" y="2954"/>
                    <a:pt x="1148" y="2918"/>
                  </a:cubicBezTo>
                  <a:cubicBezTo>
                    <a:pt x="1707" y="2763"/>
                    <a:pt x="1924" y="2391"/>
                    <a:pt x="2172" y="1926"/>
                  </a:cubicBezTo>
                  <a:cubicBezTo>
                    <a:pt x="2482" y="1336"/>
                    <a:pt x="2730" y="747"/>
                    <a:pt x="2979" y="127"/>
                  </a:cubicBezTo>
                  <a:cubicBezTo>
                    <a:pt x="3023" y="16"/>
                    <a:pt x="2877" y="0"/>
                    <a:pt x="27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6"/>
            <p:cNvSpPr/>
            <p:nvPr/>
          </p:nvSpPr>
          <p:spPr>
            <a:xfrm>
              <a:off x="3800675" y="4048800"/>
              <a:ext cx="69825" cy="77400"/>
            </a:xfrm>
            <a:custGeom>
              <a:rect b="b" l="l" r="r" t="t"/>
              <a:pathLst>
                <a:path extrusionOk="0" h="3096" w="2793">
                  <a:moveTo>
                    <a:pt x="1487" y="1268"/>
                  </a:moveTo>
                  <a:cubicBezTo>
                    <a:pt x="1435" y="1475"/>
                    <a:pt x="1348" y="1672"/>
                    <a:pt x="1231" y="1852"/>
                  </a:cubicBezTo>
                  <a:lnTo>
                    <a:pt x="1231" y="1852"/>
                  </a:lnTo>
                  <a:cubicBezTo>
                    <a:pt x="1267" y="1652"/>
                    <a:pt x="1345" y="1458"/>
                    <a:pt x="1462" y="1284"/>
                  </a:cubicBezTo>
                  <a:lnTo>
                    <a:pt x="1462" y="1284"/>
                  </a:lnTo>
                  <a:cubicBezTo>
                    <a:pt x="1471" y="1279"/>
                    <a:pt x="1479" y="1273"/>
                    <a:pt x="1487" y="1268"/>
                  </a:cubicBezTo>
                  <a:close/>
                  <a:moveTo>
                    <a:pt x="2313" y="1"/>
                  </a:moveTo>
                  <a:cubicBezTo>
                    <a:pt x="2085" y="1"/>
                    <a:pt x="1809" y="95"/>
                    <a:pt x="1738" y="149"/>
                  </a:cubicBezTo>
                  <a:lnTo>
                    <a:pt x="776" y="862"/>
                  </a:lnTo>
                  <a:cubicBezTo>
                    <a:pt x="690" y="927"/>
                    <a:pt x="634" y="987"/>
                    <a:pt x="603" y="1041"/>
                  </a:cubicBezTo>
                  <a:lnTo>
                    <a:pt x="603" y="1041"/>
                  </a:lnTo>
                  <a:cubicBezTo>
                    <a:pt x="554" y="1080"/>
                    <a:pt x="508" y="1124"/>
                    <a:pt x="466" y="1172"/>
                  </a:cubicBezTo>
                  <a:lnTo>
                    <a:pt x="528" y="1172"/>
                  </a:lnTo>
                  <a:cubicBezTo>
                    <a:pt x="94" y="1637"/>
                    <a:pt x="1" y="2320"/>
                    <a:pt x="218" y="2909"/>
                  </a:cubicBezTo>
                  <a:cubicBezTo>
                    <a:pt x="264" y="3049"/>
                    <a:pt x="412" y="3095"/>
                    <a:pt x="571" y="3095"/>
                  </a:cubicBezTo>
                  <a:cubicBezTo>
                    <a:pt x="730" y="3095"/>
                    <a:pt x="900" y="3049"/>
                    <a:pt x="993" y="3002"/>
                  </a:cubicBezTo>
                  <a:cubicBezTo>
                    <a:pt x="2110" y="2537"/>
                    <a:pt x="2793" y="1389"/>
                    <a:pt x="2637" y="211"/>
                  </a:cubicBezTo>
                  <a:cubicBezTo>
                    <a:pt x="2624" y="52"/>
                    <a:pt x="2482" y="1"/>
                    <a:pt x="23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6"/>
            <p:cNvSpPr/>
            <p:nvPr/>
          </p:nvSpPr>
          <p:spPr>
            <a:xfrm>
              <a:off x="3854875" y="4183625"/>
              <a:ext cx="67575" cy="96850"/>
            </a:xfrm>
            <a:custGeom>
              <a:rect b="b" l="l" r="r" t="t"/>
              <a:pathLst>
                <a:path extrusionOk="0" h="3874" w="2703">
                  <a:moveTo>
                    <a:pt x="2290" y="0"/>
                  </a:moveTo>
                  <a:cubicBezTo>
                    <a:pt x="2053" y="0"/>
                    <a:pt x="1727" y="114"/>
                    <a:pt x="1648" y="153"/>
                  </a:cubicBezTo>
                  <a:lnTo>
                    <a:pt x="1090" y="494"/>
                  </a:lnTo>
                  <a:cubicBezTo>
                    <a:pt x="771" y="717"/>
                    <a:pt x="878" y="850"/>
                    <a:pt x="1104" y="898"/>
                  </a:cubicBezTo>
                  <a:lnTo>
                    <a:pt x="1104" y="898"/>
                  </a:lnTo>
                  <a:cubicBezTo>
                    <a:pt x="1055" y="935"/>
                    <a:pt x="1017" y="976"/>
                    <a:pt x="997" y="1021"/>
                  </a:cubicBezTo>
                  <a:cubicBezTo>
                    <a:pt x="593" y="1859"/>
                    <a:pt x="283" y="2759"/>
                    <a:pt x="35" y="3658"/>
                  </a:cubicBezTo>
                  <a:cubicBezTo>
                    <a:pt x="1" y="3819"/>
                    <a:pt x="115" y="3873"/>
                    <a:pt x="280" y="3873"/>
                  </a:cubicBezTo>
                  <a:cubicBezTo>
                    <a:pt x="559" y="3873"/>
                    <a:pt x="981" y="3717"/>
                    <a:pt x="1059" y="3658"/>
                  </a:cubicBezTo>
                  <a:cubicBezTo>
                    <a:pt x="2144" y="2852"/>
                    <a:pt x="2703" y="1518"/>
                    <a:pt x="2548" y="153"/>
                  </a:cubicBezTo>
                  <a:cubicBezTo>
                    <a:pt x="2536" y="39"/>
                    <a:pt x="2428" y="0"/>
                    <a:pt x="229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6"/>
            <p:cNvSpPr/>
            <p:nvPr/>
          </p:nvSpPr>
          <p:spPr>
            <a:xfrm>
              <a:off x="4105450" y="4181350"/>
              <a:ext cx="54300" cy="88550"/>
            </a:xfrm>
            <a:custGeom>
              <a:rect b="b" l="l" r="r" t="t"/>
              <a:pathLst>
                <a:path extrusionOk="0" h="3542" w="2172">
                  <a:moveTo>
                    <a:pt x="1674" y="0"/>
                  </a:moveTo>
                  <a:cubicBezTo>
                    <a:pt x="1331" y="0"/>
                    <a:pt x="859" y="206"/>
                    <a:pt x="900" y="492"/>
                  </a:cubicBezTo>
                  <a:cubicBezTo>
                    <a:pt x="908" y="555"/>
                    <a:pt x="914" y="617"/>
                    <a:pt x="919" y="680"/>
                  </a:cubicBezTo>
                  <a:lnTo>
                    <a:pt x="919" y="680"/>
                  </a:lnTo>
                  <a:cubicBezTo>
                    <a:pt x="635" y="711"/>
                    <a:pt x="312" y="844"/>
                    <a:pt x="249" y="1050"/>
                  </a:cubicBezTo>
                  <a:lnTo>
                    <a:pt x="280" y="1050"/>
                  </a:lnTo>
                  <a:cubicBezTo>
                    <a:pt x="62" y="1795"/>
                    <a:pt x="0" y="2570"/>
                    <a:pt x="93" y="3346"/>
                  </a:cubicBezTo>
                  <a:cubicBezTo>
                    <a:pt x="104" y="3489"/>
                    <a:pt x="208" y="3541"/>
                    <a:pt x="350" y="3541"/>
                  </a:cubicBezTo>
                  <a:cubicBezTo>
                    <a:pt x="637" y="3541"/>
                    <a:pt x="1075" y="3326"/>
                    <a:pt x="1179" y="3222"/>
                  </a:cubicBezTo>
                  <a:cubicBezTo>
                    <a:pt x="1862" y="2353"/>
                    <a:pt x="2172" y="1268"/>
                    <a:pt x="2017" y="182"/>
                  </a:cubicBezTo>
                  <a:cubicBezTo>
                    <a:pt x="1995" y="55"/>
                    <a:pt x="1852" y="0"/>
                    <a:pt x="16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6"/>
            <p:cNvSpPr/>
            <p:nvPr/>
          </p:nvSpPr>
          <p:spPr>
            <a:xfrm>
              <a:off x="4174475" y="4054800"/>
              <a:ext cx="64375" cy="71425"/>
            </a:xfrm>
            <a:custGeom>
              <a:rect b="b" l="l" r="r" t="t"/>
              <a:pathLst>
                <a:path extrusionOk="0" h="2857" w="2575">
                  <a:moveTo>
                    <a:pt x="1318" y="917"/>
                  </a:moveTo>
                  <a:cubicBezTo>
                    <a:pt x="1374" y="1076"/>
                    <a:pt x="1390" y="1252"/>
                    <a:pt x="1365" y="1429"/>
                  </a:cubicBezTo>
                  <a:cubicBezTo>
                    <a:pt x="1342" y="1557"/>
                    <a:pt x="1297" y="1677"/>
                    <a:pt x="1236" y="1788"/>
                  </a:cubicBezTo>
                  <a:lnTo>
                    <a:pt x="1236" y="1788"/>
                  </a:lnTo>
                  <a:cubicBezTo>
                    <a:pt x="1212" y="1495"/>
                    <a:pt x="1240" y="1202"/>
                    <a:pt x="1318" y="917"/>
                  </a:cubicBezTo>
                  <a:close/>
                  <a:moveTo>
                    <a:pt x="1451" y="0"/>
                  </a:moveTo>
                  <a:cubicBezTo>
                    <a:pt x="1341" y="0"/>
                    <a:pt x="1229" y="11"/>
                    <a:pt x="1117" y="33"/>
                  </a:cubicBezTo>
                  <a:cubicBezTo>
                    <a:pt x="993" y="33"/>
                    <a:pt x="465" y="157"/>
                    <a:pt x="465" y="312"/>
                  </a:cubicBezTo>
                  <a:cubicBezTo>
                    <a:pt x="465" y="428"/>
                    <a:pt x="597" y="459"/>
                    <a:pt x="727" y="459"/>
                  </a:cubicBezTo>
                  <a:cubicBezTo>
                    <a:pt x="806" y="459"/>
                    <a:pt x="884" y="448"/>
                    <a:pt x="931" y="436"/>
                  </a:cubicBezTo>
                  <a:cubicBezTo>
                    <a:pt x="936" y="436"/>
                    <a:pt x="950" y="446"/>
                    <a:pt x="968" y="462"/>
                  </a:cubicBezTo>
                  <a:lnTo>
                    <a:pt x="968" y="462"/>
                  </a:lnTo>
                  <a:cubicBezTo>
                    <a:pt x="703" y="495"/>
                    <a:pt x="416" y="580"/>
                    <a:pt x="341" y="715"/>
                  </a:cubicBezTo>
                  <a:cubicBezTo>
                    <a:pt x="31" y="1366"/>
                    <a:pt x="0" y="2080"/>
                    <a:pt x="248" y="2762"/>
                  </a:cubicBezTo>
                  <a:cubicBezTo>
                    <a:pt x="274" y="2830"/>
                    <a:pt x="351" y="2857"/>
                    <a:pt x="452" y="2857"/>
                  </a:cubicBezTo>
                  <a:cubicBezTo>
                    <a:pt x="718" y="2857"/>
                    <a:pt x="1151" y="2675"/>
                    <a:pt x="1241" y="2607"/>
                  </a:cubicBezTo>
                  <a:cubicBezTo>
                    <a:pt x="1830" y="2235"/>
                    <a:pt x="2575" y="1677"/>
                    <a:pt x="2513" y="901"/>
                  </a:cubicBezTo>
                  <a:cubicBezTo>
                    <a:pt x="2436" y="259"/>
                    <a:pt x="1976" y="0"/>
                    <a:pt x="14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6"/>
            <p:cNvSpPr/>
            <p:nvPr/>
          </p:nvSpPr>
          <p:spPr>
            <a:xfrm>
              <a:off x="4066675" y="3788700"/>
              <a:ext cx="50425" cy="73275"/>
            </a:xfrm>
            <a:custGeom>
              <a:rect b="b" l="l" r="r" t="t"/>
              <a:pathLst>
                <a:path extrusionOk="0" h="2931" w="2017">
                  <a:moveTo>
                    <a:pt x="1370" y="0"/>
                  </a:moveTo>
                  <a:cubicBezTo>
                    <a:pt x="1012" y="0"/>
                    <a:pt x="641" y="99"/>
                    <a:pt x="342" y="316"/>
                  </a:cubicBezTo>
                  <a:cubicBezTo>
                    <a:pt x="210" y="426"/>
                    <a:pt x="202" y="489"/>
                    <a:pt x="286" y="528"/>
                  </a:cubicBezTo>
                  <a:lnTo>
                    <a:pt x="286" y="528"/>
                  </a:lnTo>
                  <a:cubicBezTo>
                    <a:pt x="250" y="558"/>
                    <a:pt x="225" y="591"/>
                    <a:pt x="218" y="626"/>
                  </a:cubicBezTo>
                  <a:cubicBezTo>
                    <a:pt x="62" y="1340"/>
                    <a:pt x="0" y="2084"/>
                    <a:pt x="62" y="2829"/>
                  </a:cubicBezTo>
                  <a:cubicBezTo>
                    <a:pt x="62" y="2903"/>
                    <a:pt x="130" y="2931"/>
                    <a:pt x="230" y="2931"/>
                  </a:cubicBezTo>
                  <a:cubicBezTo>
                    <a:pt x="510" y="2931"/>
                    <a:pt x="1049" y="2711"/>
                    <a:pt x="1117" y="2643"/>
                  </a:cubicBezTo>
                  <a:cubicBezTo>
                    <a:pt x="1706" y="2146"/>
                    <a:pt x="2017" y="1433"/>
                    <a:pt x="1986" y="657"/>
                  </a:cubicBezTo>
                  <a:cubicBezTo>
                    <a:pt x="1955" y="285"/>
                    <a:pt x="1924" y="37"/>
                    <a:pt x="1520" y="6"/>
                  </a:cubicBezTo>
                  <a:cubicBezTo>
                    <a:pt x="1471" y="2"/>
                    <a:pt x="1421" y="0"/>
                    <a:pt x="13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6"/>
            <p:cNvSpPr/>
            <p:nvPr/>
          </p:nvSpPr>
          <p:spPr>
            <a:xfrm>
              <a:off x="3819300" y="3848450"/>
              <a:ext cx="66700" cy="75350"/>
            </a:xfrm>
            <a:custGeom>
              <a:rect b="b" l="l" r="r" t="t"/>
              <a:pathLst>
                <a:path extrusionOk="0" h="3014" w="2668">
                  <a:moveTo>
                    <a:pt x="1789" y="0"/>
                  </a:moveTo>
                  <a:cubicBezTo>
                    <a:pt x="1481" y="0"/>
                    <a:pt x="1020" y="189"/>
                    <a:pt x="931" y="346"/>
                  </a:cubicBezTo>
                  <a:lnTo>
                    <a:pt x="466" y="1183"/>
                  </a:lnTo>
                  <a:cubicBezTo>
                    <a:pt x="403" y="1276"/>
                    <a:pt x="497" y="1300"/>
                    <a:pt x="613" y="1300"/>
                  </a:cubicBezTo>
                  <a:cubicBezTo>
                    <a:pt x="698" y="1300"/>
                    <a:pt x="796" y="1287"/>
                    <a:pt x="854" y="1280"/>
                  </a:cubicBezTo>
                  <a:lnTo>
                    <a:pt x="854" y="1280"/>
                  </a:lnTo>
                  <a:cubicBezTo>
                    <a:pt x="806" y="1307"/>
                    <a:pt x="759" y="1337"/>
                    <a:pt x="714" y="1369"/>
                  </a:cubicBezTo>
                  <a:lnTo>
                    <a:pt x="745" y="1369"/>
                  </a:lnTo>
                  <a:cubicBezTo>
                    <a:pt x="435" y="1711"/>
                    <a:pt x="0" y="2207"/>
                    <a:pt x="310" y="2703"/>
                  </a:cubicBezTo>
                  <a:cubicBezTo>
                    <a:pt x="466" y="2936"/>
                    <a:pt x="683" y="3013"/>
                    <a:pt x="911" y="3013"/>
                  </a:cubicBezTo>
                  <a:cubicBezTo>
                    <a:pt x="1140" y="3013"/>
                    <a:pt x="1381" y="2936"/>
                    <a:pt x="1582" y="2858"/>
                  </a:cubicBezTo>
                  <a:cubicBezTo>
                    <a:pt x="2668" y="2455"/>
                    <a:pt x="2606" y="935"/>
                    <a:pt x="2048" y="98"/>
                  </a:cubicBezTo>
                  <a:cubicBezTo>
                    <a:pt x="2004" y="28"/>
                    <a:pt x="1908" y="0"/>
                    <a:pt x="17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6"/>
            <p:cNvSpPr/>
            <p:nvPr/>
          </p:nvSpPr>
          <p:spPr>
            <a:xfrm>
              <a:off x="4278375" y="3872450"/>
              <a:ext cx="63625" cy="77775"/>
            </a:xfrm>
            <a:custGeom>
              <a:rect b="b" l="l" r="r" t="t"/>
              <a:pathLst>
                <a:path extrusionOk="0" h="3111" w="2545">
                  <a:moveTo>
                    <a:pt x="1622" y="1"/>
                  </a:moveTo>
                  <a:cubicBezTo>
                    <a:pt x="1248" y="1"/>
                    <a:pt x="675" y="269"/>
                    <a:pt x="838" y="502"/>
                  </a:cubicBezTo>
                  <a:cubicBezTo>
                    <a:pt x="908" y="589"/>
                    <a:pt x="967" y="684"/>
                    <a:pt x="1017" y="782"/>
                  </a:cubicBezTo>
                  <a:lnTo>
                    <a:pt x="1017" y="782"/>
                  </a:lnTo>
                  <a:cubicBezTo>
                    <a:pt x="835" y="828"/>
                    <a:pt x="673" y="905"/>
                    <a:pt x="621" y="999"/>
                  </a:cubicBezTo>
                  <a:cubicBezTo>
                    <a:pt x="342" y="1464"/>
                    <a:pt x="1" y="2146"/>
                    <a:pt x="156" y="2705"/>
                  </a:cubicBezTo>
                  <a:cubicBezTo>
                    <a:pt x="223" y="3008"/>
                    <a:pt x="464" y="3110"/>
                    <a:pt x="731" y="3110"/>
                  </a:cubicBezTo>
                  <a:cubicBezTo>
                    <a:pt x="954" y="3110"/>
                    <a:pt x="1196" y="3038"/>
                    <a:pt x="1366" y="2953"/>
                  </a:cubicBezTo>
                  <a:cubicBezTo>
                    <a:pt x="2451" y="2457"/>
                    <a:pt x="2544" y="937"/>
                    <a:pt x="1893" y="99"/>
                  </a:cubicBezTo>
                  <a:cubicBezTo>
                    <a:pt x="1847" y="30"/>
                    <a:pt x="1745" y="1"/>
                    <a:pt x="16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6"/>
            <p:cNvSpPr/>
            <p:nvPr/>
          </p:nvSpPr>
          <p:spPr>
            <a:xfrm>
              <a:off x="4287675" y="4167850"/>
              <a:ext cx="65175" cy="79700"/>
            </a:xfrm>
            <a:custGeom>
              <a:rect b="b" l="l" r="r" t="t"/>
              <a:pathLst>
                <a:path extrusionOk="0" h="3188" w="2607">
                  <a:moveTo>
                    <a:pt x="1441" y="1215"/>
                  </a:moveTo>
                  <a:cubicBezTo>
                    <a:pt x="1414" y="1383"/>
                    <a:pt x="1379" y="1539"/>
                    <a:pt x="1304" y="1714"/>
                  </a:cubicBezTo>
                  <a:cubicBezTo>
                    <a:pt x="1284" y="1777"/>
                    <a:pt x="1261" y="1838"/>
                    <a:pt x="1234" y="1897"/>
                  </a:cubicBezTo>
                  <a:lnTo>
                    <a:pt x="1234" y="1897"/>
                  </a:lnTo>
                  <a:cubicBezTo>
                    <a:pt x="1283" y="1663"/>
                    <a:pt x="1351" y="1435"/>
                    <a:pt x="1441" y="1215"/>
                  </a:cubicBezTo>
                  <a:close/>
                  <a:moveTo>
                    <a:pt x="2001" y="1"/>
                  </a:moveTo>
                  <a:cubicBezTo>
                    <a:pt x="1965" y="1"/>
                    <a:pt x="1929" y="3"/>
                    <a:pt x="1893" y="8"/>
                  </a:cubicBezTo>
                  <a:cubicBezTo>
                    <a:pt x="1869" y="7"/>
                    <a:pt x="1845" y="6"/>
                    <a:pt x="1821" y="6"/>
                  </a:cubicBezTo>
                  <a:cubicBezTo>
                    <a:pt x="1324" y="6"/>
                    <a:pt x="890" y="310"/>
                    <a:pt x="683" y="784"/>
                  </a:cubicBezTo>
                  <a:cubicBezTo>
                    <a:pt x="664" y="856"/>
                    <a:pt x="698" y="906"/>
                    <a:pt x="765" y="937"/>
                  </a:cubicBezTo>
                  <a:lnTo>
                    <a:pt x="765" y="937"/>
                  </a:lnTo>
                  <a:cubicBezTo>
                    <a:pt x="596" y="994"/>
                    <a:pt x="453" y="1080"/>
                    <a:pt x="404" y="1187"/>
                  </a:cubicBezTo>
                  <a:cubicBezTo>
                    <a:pt x="156" y="1777"/>
                    <a:pt x="1" y="2397"/>
                    <a:pt x="1" y="3048"/>
                  </a:cubicBezTo>
                  <a:cubicBezTo>
                    <a:pt x="1" y="3157"/>
                    <a:pt x="140" y="3188"/>
                    <a:pt x="292" y="3188"/>
                  </a:cubicBezTo>
                  <a:cubicBezTo>
                    <a:pt x="443" y="3188"/>
                    <a:pt x="606" y="3157"/>
                    <a:pt x="652" y="3141"/>
                  </a:cubicBezTo>
                  <a:cubicBezTo>
                    <a:pt x="1645" y="2800"/>
                    <a:pt x="2513" y="2025"/>
                    <a:pt x="2576" y="908"/>
                  </a:cubicBezTo>
                  <a:cubicBezTo>
                    <a:pt x="2607" y="660"/>
                    <a:pt x="2576" y="412"/>
                    <a:pt x="2482" y="195"/>
                  </a:cubicBezTo>
                  <a:cubicBezTo>
                    <a:pt x="2353" y="65"/>
                    <a:pt x="2181" y="1"/>
                    <a:pt x="20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6"/>
            <p:cNvSpPr/>
            <p:nvPr/>
          </p:nvSpPr>
          <p:spPr>
            <a:xfrm>
              <a:off x="3652400" y="4192450"/>
              <a:ext cx="73850" cy="83825"/>
            </a:xfrm>
            <a:custGeom>
              <a:rect b="b" l="l" r="r" t="t"/>
              <a:pathLst>
                <a:path extrusionOk="0" h="3353" w="2954">
                  <a:moveTo>
                    <a:pt x="1620" y="1597"/>
                  </a:moveTo>
                  <a:lnTo>
                    <a:pt x="1620" y="1597"/>
                  </a:lnTo>
                  <a:cubicBezTo>
                    <a:pt x="1611" y="1650"/>
                    <a:pt x="1600" y="1702"/>
                    <a:pt x="1589" y="1754"/>
                  </a:cubicBezTo>
                  <a:cubicBezTo>
                    <a:pt x="1567" y="1889"/>
                    <a:pt x="1528" y="2007"/>
                    <a:pt x="1473" y="2132"/>
                  </a:cubicBezTo>
                  <a:lnTo>
                    <a:pt x="1473" y="2132"/>
                  </a:lnTo>
                  <a:cubicBezTo>
                    <a:pt x="1486" y="1925"/>
                    <a:pt x="1537" y="1720"/>
                    <a:pt x="1620" y="1597"/>
                  </a:cubicBezTo>
                  <a:close/>
                  <a:moveTo>
                    <a:pt x="2436" y="1"/>
                  </a:moveTo>
                  <a:cubicBezTo>
                    <a:pt x="2170" y="1"/>
                    <a:pt x="1811" y="136"/>
                    <a:pt x="1713" y="234"/>
                  </a:cubicBezTo>
                  <a:cubicBezTo>
                    <a:pt x="1589" y="389"/>
                    <a:pt x="1465" y="513"/>
                    <a:pt x="1341" y="668"/>
                  </a:cubicBezTo>
                  <a:cubicBezTo>
                    <a:pt x="1170" y="851"/>
                    <a:pt x="1234" y="962"/>
                    <a:pt x="1390" y="1013"/>
                  </a:cubicBezTo>
                  <a:lnTo>
                    <a:pt x="1390" y="1013"/>
                  </a:lnTo>
                  <a:cubicBezTo>
                    <a:pt x="1247" y="1044"/>
                    <a:pt x="1105" y="1105"/>
                    <a:pt x="1000" y="1165"/>
                  </a:cubicBezTo>
                  <a:cubicBezTo>
                    <a:pt x="235" y="1576"/>
                    <a:pt x="0" y="3353"/>
                    <a:pt x="1087" y="3353"/>
                  </a:cubicBezTo>
                  <a:cubicBezTo>
                    <a:pt x="1147" y="3353"/>
                    <a:pt x="1211" y="3347"/>
                    <a:pt x="1279" y="3336"/>
                  </a:cubicBezTo>
                  <a:cubicBezTo>
                    <a:pt x="2551" y="3119"/>
                    <a:pt x="2954" y="1258"/>
                    <a:pt x="2737" y="172"/>
                  </a:cubicBezTo>
                  <a:cubicBezTo>
                    <a:pt x="2714" y="47"/>
                    <a:pt x="2590" y="1"/>
                    <a:pt x="24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6"/>
            <p:cNvSpPr/>
            <p:nvPr/>
          </p:nvSpPr>
          <p:spPr>
            <a:xfrm>
              <a:off x="3725450" y="4337000"/>
              <a:ext cx="71150" cy="87775"/>
            </a:xfrm>
            <a:custGeom>
              <a:rect b="b" l="l" r="r" t="t"/>
              <a:pathLst>
                <a:path extrusionOk="0" h="3511" w="2846">
                  <a:moveTo>
                    <a:pt x="2581" y="1"/>
                  </a:moveTo>
                  <a:cubicBezTo>
                    <a:pt x="2286" y="1"/>
                    <a:pt x="1819" y="182"/>
                    <a:pt x="1738" y="284"/>
                  </a:cubicBezTo>
                  <a:cubicBezTo>
                    <a:pt x="1421" y="691"/>
                    <a:pt x="1170" y="1148"/>
                    <a:pt x="1022" y="1643"/>
                  </a:cubicBezTo>
                  <a:lnTo>
                    <a:pt x="1022" y="1643"/>
                  </a:lnTo>
                  <a:cubicBezTo>
                    <a:pt x="991" y="1663"/>
                    <a:pt x="960" y="1686"/>
                    <a:pt x="931" y="1711"/>
                  </a:cubicBezTo>
                  <a:lnTo>
                    <a:pt x="900" y="1680"/>
                  </a:lnTo>
                  <a:cubicBezTo>
                    <a:pt x="559" y="1959"/>
                    <a:pt x="1" y="2393"/>
                    <a:pt x="125" y="2920"/>
                  </a:cubicBezTo>
                  <a:cubicBezTo>
                    <a:pt x="253" y="3279"/>
                    <a:pt x="593" y="3511"/>
                    <a:pt x="952" y="3511"/>
                  </a:cubicBezTo>
                  <a:cubicBezTo>
                    <a:pt x="1027" y="3511"/>
                    <a:pt x="1104" y="3500"/>
                    <a:pt x="1180" y="3479"/>
                  </a:cubicBezTo>
                  <a:cubicBezTo>
                    <a:pt x="1831" y="3355"/>
                    <a:pt x="2079" y="2951"/>
                    <a:pt x="2265" y="2362"/>
                  </a:cubicBezTo>
                  <a:cubicBezTo>
                    <a:pt x="2513" y="1649"/>
                    <a:pt x="2700" y="935"/>
                    <a:pt x="2824" y="191"/>
                  </a:cubicBezTo>
                  <a:cubicBezTo>
                    <a:pt x="2845" y="51"/>
                    <a:pt x="2737" y="1"/>
                    <a:pt x="258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6"/>
            <p:cNvSpPr/>
            <p:nvPr/>
          </p:nvSpPr>
          <p:spPr>
            <a:xfrm>
              <a:off x="3960575" y="4329600"/>
              <a:ext cx="56500" cy="67600"/>
            </a:xfrm>
            <a:custGeom>
              <a:rect b="b" l="l" r="r" t="t"/>
              <a:pathLst>
                <a:path extrusionOk="0" h="2704" w="2260">
                  <a:moveTo>
                    <a:pt x="1231" y="0"/>
                  </a:moveTo>
                  <a:cubicBezTo>
                    <a:pt x="1161" y="0"/>
                    <a:pt x="1090" y="7"/>
                    <a:pt x="1018" y="21"/>
                  </a:cubicBezTo>
                  <a:cubicBezTo>
                    <a:pt x="832" y="52"/>
                    <a:pt x="429" y="177"/>
                    <a:pt x="398" y="394"/>
                  </a:cubicBezTo>
                  <a:cubicBezTo>
                    <a:pt x="387" y="481"/>
                    <a:pt x="422" y="542"/>
                    <a:pt x="480" y="582"/>
                  </a:cubicBezTo>
                  <a:lnTo>
                    <a:pt x="480" y="582"/>
                  </a:lnTo>
                  <a:cubicBezTo>
                    <a:pt x="110" y="1159"/>
                    <a:pt x="0" y="1846"/>
                    <a:pt x="150" y="2534"/>
                  </a:cubicBezTo>
                  <a:cubicBezTo>
                    <a:pt x="175" y="2659"/>
                    <a:pt x="302" y="2704"/>
                    <a:pt x="454" y="2704"/>
                  </a:cubicBezTo>
                  <a:cubicBezTo>
                    <a:pt x="678" y="2704"/>
                    <a:pt x="957" y="2608"/>
                    <a:pt x="1049" y="2534"/>
                  </a:cubicBezTo>
                  <a:cubicBezTo>
                    <a:pt x="1577" y="2162"/>
                    <a:pt x="2259" y="1665"/>
                    <a:pt x="2259" y="983"/>
                  </a:cubicBezTo>
                  <a:cubicBezTo>
                    <a:pt x="2232" y="407"/>
                    <a:pt x="1767" y="0"/>
                    <a:pt x="123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6"/>
            <p:cNvSpPr/>
            <p:nvPr/>
          </p:nvSpPr>
          <p:spPr>
            <a:xfrm>
              <a:off x="4174850" y="4333225"/>
              <a:ext cx="77200" cy="87325"/>
            </a:xfrm>
            <a:custGeom>
              <a:rect b="b" l="l" r="r" t="t"/>
              <a:pathLst>
                <a:path extrusionOk="0" h="3493" w="3088">
                  <a:moveTo>
                    <a:pt x="1720" y="1468"/>
                  </a:moveTo>
                  <a:cubicBezTo>
                    <a:pt x="1652" y="1832"/>
                    <a:pt x="1506" y="2180"/>
                    <a:pt x="1288" y="2482"/>
                  </a:cubicBezTo>
                  <a:cubicBezTo>
                    <a:pt x="1203" y="2595"/>
                    <a:pt x="1163" y="2650"/>
                    <a:pt x="1157" y="2650"/>
                  </a:cubicBezTo>
                  <a:cubicBezTo>
                    <a:pt x="1149" y="2650"/>
                    <a:pt x="1189" y="2572"/>
                    <a:pt x="1257" y="2420"/>
                  </a:cubicBezTo>
                  <a:cubicBezTo>
                    <a:pt x="1319" y="2265"/>
                    <a:pt x="1350" y="2110"/>
                    <a:pt x="1443" y="1955"/>
                  </a:cubicBezTo>
                  <a:cubicBezTo>
                    <a:pt x="1521" y="1783"/>
                    <a:pt x="1615" y="1620"/>
                    <a:pt x="1720" y="1468"/>
                  </a:cubicBezTo>
                  <a:close/>
                  <a:moveTo>
                    <a:pt x="2343" y="1"/>
                  </a:moveTo>
                  <a:cubicBezTo>
                    <a:pt x="1838" y="26"/>
                    <a:pt x="1272" y="318"/>
                    <a:pt x="1145" y="793"/>
                  </a:cubicBezTo>
                  <a:lnTo>
                    <a:pt x="1145" y="793"/>
                  </a:lnTo>
                  <a:cubicBezTo>
                    <a:pt x="598" y="1287"/>
                    <a:pt x="262" y="1932"/>
                    <a:pt x="109" y="2637"/>
                  </a:cubicBezTo>
                  <a:cubicBezTo>
                    <a:pt x="1" y="3207"/>
                    <a:pt x="438" y="3492"/>
                    <a:pt x="944" y="3492"/>
                  </a:cubicBezTo>
                  <a:cubicBezTo>
                    <a:pt x="1016" y="3492"/>
                    <a:pt x="1090" y="3486"/>
                    <a:pt x="1164" y="3475"/>
                  </a:cubicBezTo>
                  <a:cubicBezTo>
                    <a:pt x="2529" y="3195"/>
                    <a:pt x="3087" y="1458"/>
                    <a:pt x="2839" y="249"/>
                  </a:cubicBezTo>
                  <a:cubicBezTo>
                    <a:pt x="2808" y="32"/>
                    <a:pt x="2498" y="1"/>
                    <a:pt x="23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 name="Google Shape;852;p6"/>
          <p:cNvGrpSpPr/>
          <p:nvPr/>
        </p:nvGrpSpPr>
        <p:grpSpPr>
          <a:xfrm rot="-2292214">
            <a:off x="7637953" y="3916526"/>
            <a:ext cx="1315694" cy="2110646"/>
            <a:chOff x="2402100" y="3854125"/>
            <a:chExt cx="435600" cy="698825"/>
          </a:xfrm>
        </p:grpSpPr>
        <p:sp>
          <p:nvSpPr>
            <p:cNvPr id="853" name="Google Shape;853;p6"/>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6"/>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6"/>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6"/>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6"/>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6"/>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6"/>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6"/>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6"/>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6"/>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6"/>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6"/>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6"/>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 name="Google Shape;866;p6"/>
          <p:cNvSpPr/>
          <p:nvPr/>
        </p:nvSpPr>
        <p:spPr>
          <a:xfrm rot="449">
            <a:off x="1478275" y="3905336"/>
            <a:ext cx="1686746" cy="1507986"/>
          </a:xfrm>
          <a:custGeom>
            <a:rect b="b" l="l" r="r" t="t"/>
            <a:pathLst>
              <a:path extrusionOk="0" h="39391" w="44049">
                <a:moveTo>
                  <a:pt x="41815" y="18643"/>
                </a:moveTo>
                <a:lnTo>
                  <a:pt x="41815" y="18643"/>
                </a:lnTo>
                <a:cubicBezTo>
                  <a:pt x="36665" y="23993"/>
                  <a:pt x="31303" y="29104"/>
                  <a:pt x="25751" y="33974"/>
                </a:cubicBezTo>
                <a:lnTo>
                  <a:pt x="25751" y="33974"/>
                </a:lnTo>
                <a:cubicBezTo>
                  <a:pt x="31957" y="31422"/>
                  <a:pt x="37381" y="27268"/>
                  <a:pt x="41474" y="21931"/>
                </a:cubicBezTo>
                <a:cubicBezTo>
                  <a:pt x="42249" y="20969"/>
                  <a:pt x="42869" y="19356"/>
                  <a:pt x="41815" y="18643"/>
                </a:cubicBezTo>
                <a:close/>
                <a:moveTo>
                  <a:pt x="2792" y="17030"/>
                </a:moveTo>
                <a:lnTo>
                  <a:pt x="2792" y="17030"/>
                </a:lnTo>
                <a:cubicBezTo>
                  <a:pt x="6077" y="25551"/>
                  <a:pt x="13820" y="31335"/>
                  <a:pt x="21393" y="36562"/>
                </a:cubicBezTo>
                <a:lnTo>
                  <a:pt x="21393" y="36562"/>
                </a:lnTo>
                <a:cubicBezTo>
                  <a:pt x="18871" y="27306"/>
                  <a:pt x="11868" y="19972"/>
                  <a:pt x="2792" y="17030"/>
                </a:cubicBezTo>
                <a:close/>
                <a:moveTo>
                  <a:pt x="24847" y="0"/>
                </a:moveTo>
                <a:lnTo>
                  <a:pt x="24847" y="0"/>
                </a:lnTo>
                <a:cubicBezTo>
                  <a:pt x="20535" y="11105"/>
                  <a:pt x="25778" y="23916"/>
                  <a:pt x="22738" y="35424"/>
                </a:cubicBezTo>
                <a:cubicBezTo>
                  <a:pt x="22148" y="23544"/>
                  <a:pt x="19977" y="11787"/>
                  <a:pt x="16317" y="465"/>
                </a:cubicBezTo>
                <a:cubicBezTo>
                  <a:pt x="12719" y="5677"/>
                  <a:pt x="13525" y="12687"/>
                  <a:pt x="15541" y="18674"/>
                </a:cubicBezTo>
                <a:cubicBezTo>
                  <a:pt x="17554" y="24618"/>
                  <a:pt x="20678" y="30315"/>
                  <a:pt x="21400" y="36566"/>
                </a:cubicBezTo>
                <a:lnTo>
                  <a:pt x="21400" y="36566"/>
                </a:lnTo>
                <a:cubicBezTo>
                  <a:pt x="21398" y="36565"/>
                  <a:pt x="21395" y="36563"/>
                  <a:pt x="21393" y="36562"/>
                </a:cubicBezTo>
                <a:lnTo>
                  <a:pt x="21393" y="36562"/>
                </a:lnTo>
                <a:cubicBezTo>
                  <a:pt x="21397" y="36575"/>
                  <a:pt x="21400" y="36589"/>
                  <a:pt x="21404" y="36603"/>
                </a:cubicBezTo>
                <a:cubicBezTo>
                  <a:pt x="21403" y="36591"/>
                  <a:pt x="21401" y="36579"/>
                  <a:pt x="21400" y="36566"/>
                </a:cubicBezTo>
                <a:lnTo>
                  <a:pt x="21400" y="36566"/>
                </a:lnTo>
                <a:cubicBezTo>
                  <a:pt x="21764" y="36818"/>
                  <a:pt x="22127" y="37067"/>
                  <a:pt x="22490" y="37316"/>
                </a:cubicBezTo>
                <a:cubicBezTo>
                  <a:pt x="17961" y="35052"/>
                  <a:pt x="13215" y="33253"/>
                  <a:pt x="8314" y="31950"/>
                </a:cubicBezTo>
                <a:cubicBezTo>
                  <a:pt x="6992" y="31601"/>
                  <a:pt x="5548" y="31314"/>
                  <a:pt x="4169" y="31314"/>
                </a:cubicBezTo>
                <a:cubicBezTo>
                  <a:pt x="2603" y="31314"/>
                  <a:pt x="1122" y="31684"/>
                  <a:pt x="1" y="32756"/>
                </a:cubicBezTo>
                <a:cubicBezTo>
                  <a:pt x="5259" y="37064"/>
                  <a:pt x="11824" y="39390"/>
                  <a:pt x="18562" y="39390"/>
                </a:cubicBezTo>
                <a:cubicBezTo>
                  <a:pt x="19734" y="39390"/>
                  <a:pt x="20910" y="39320"/>
                  <a:pt x="22086" y="39177"/>
                </a:cubicBezTo>
                <a:cubicBezTo>
                  <a:pt x="22941" y="39305"/>
                  <a:pt x="23802" y="39364"/>
                  <a:pt x="24666" y="39364"/>
                </a:cubicBezTo>
                <a:cubicBezTo>
                  <a:pt x="31384" y="39364"/>
                  <a:pt x="38276" y="35758"/>
                  <a:pt x="44048" y="32322"/>
                </a:cubicBezTo>
                <a:cubicBezTo>
                  <a:pt x="42166" y="31703"/>
                  <a:pt x="40239" y="31445"/>
                  <a:pt x="38294" y="31445"/>
                </a:cubicBezTo>
                <a:cubicBezTo>
                  <a:pt x="34072" y="31445"/>
                  <a:pt x="29766" y="32665"/>
                  <a:pt x="25642" y="34070"/>
                </a:cubicBezTo>
                <a:lnTo>
                  <a:pt x="25642" y="34070"/>
                </a:lnTo>
                <a:cubicBezTo>
                  <a:pt x="25244" y="34419"/>
                  <a:pt x="24844" y="34767"/>
                  <a:pt x="24444" y="35114"/>
                </a:cubicBezTo>
                <a:cubicBezTo>
                  <a:pt x="24692" y="34819"/>
                  <a:pt x="24940" y="34523"/>
                  <a:pt x="25187" y="34226"/>
                </a:cubicBezTo>
                <a:lnTo>
                  <a:pt x="25187" y="34226"/>
                </a:lnTo>
                <a:cubicBezTo>
                  <a:pt x="24935" y="34313"/>
                  <a:pt x="24684" y="34400"/>
                  <a:pt x="24435" y="34488"/>
                </a:cubicBezTo>
                <a:lnTo>
                  <a:pt x="24435" y="34488"/>
                </a:lnTo>
                <a:cubicBezTo>
                  <a:pt x="24697" y="34391"/>
                  <a:pt x="24958" y="34292"/>
                  <a:pt x="25217" y="34189"/>
                </a:cubicBezTo>
                <a:lnTo>
                  <a:pt x="25217" y="34189"/>
                </a:lnTo>
                <a:cubicBezTo>
                  <a:pt x="25207" y="34202"/>
                  <a:pt x="25197" y="34214"/>
                  <a:pt x="25187" y="34226"/>
                </a:cubicBezTo>
                <a:lnTo>
                  <a:pt x="25187" y="34226"/>
                </a:lnTo>
                <a:cubicBezTo>
                  <a:pt x="25338" y="34174"/>
                  <a:pt x="25490" y="34122"/>
                  <a:pt x="25642" y="34070"/>
                </a:cubicBezTo>
                <a:lnTo>
                  <a:pt x="25642" y="34070"/>
                </a:lnTo>
                <a:cubicBezTo>
                  <a:pt x="25679" y="34038"/>
                  <a:pt x="25715" y="34006"/>
                  <a:pt x="25751" y="33974"/>
                </a:cubicBezTo>
                <a:lnTo>
                  <a:pt x="25751" y="33974"/>
                </a:lnTo>
                <a:cubicBezTo>
                  <a:pt x="25574" y="34047"/>
                  <a:pt x="25396" y="34119"/>
                  <a:pt x="25217" y="34189"/>
                </a:cubicBezTo>
                <a:lnTo>
                  <a:pt x="25217" y="34189"/>
                </a:lnTo>
                <a:cubicBezTo>
                  <a:pt x="28692" y="30012"/>
                  <a:pt x="32008" y="25700"/>
                  <a:pt x="34463" y="20876"/>
                </a:cubicBezTo>
                <a:cubicBezTo>
                  <a:pt x="37100" y="15665"/>
                  <a:pt x="38651" y="9771"/>
                  <a:pt x="37937" y="4002"/>
                </a:cubicBezTo>
                <a:lnTo>
                  <a:pt x="37937" y="4002"/>
                </a:lnTo>
                <a:cubicBezTo>
                  <a:pt x="29779" y="11012"/>
                  <a:pt x="31920" y="24722"/>
                  <a:pt x="25406" y="33315"/>
                </a:cubicBezTo>
                <a:cubicBezTo>
                  <a:pt x="30834" y="23047"/>
                  <a:pt x="30617" y="10050"/>
                  <a:pt x="24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 name="Google Shape;867;p6"/>
          <p:cNvGrpSpPr/>
          <p:nvPr/>
        </p:nvGrpSpPr>
        <p:grpSpPr>
          <a:xfrm rot="-974686">
            <a:off x="-28425" y="3500850"/>
            <a:ext cx="807661" cy="2204114"/>
            <a:chOff x="10084800" y="4174013"/>
            <a:chExt cx="585175" cy="1594900"/>
          </a:xfrm>
        </p:grpSpPr>
        <p:sp>
          <p:nvSpPr>
            <p:cNvPr id="868" name="Google Shape;868;p6"/>
            <p:cNvSpPr/>
            <p:nvPr/>
          </p:nvSpPr>
          <p:spPr>
            <a:xfrm>
              <a:off x="10201075" y="4663100"/>
              <a:ext cx="103750" cy="217325"/>
            </a:xfrm>
            <a:custGeom>
              <a:rect b="b" l="l" r="r" t="t"/>
              <a:pathLst>
                <a:path extrusionOk="0" h="8693" w="4150">
                  <a:moveTo>
                    <a:pt x="430" y="0"/>
                  </a:moveTo>
                  <a:cubicBezTo>
                    <a:pt x="247" y="0"/>
                    <a:pt x="0" y="124"/>
                    <a:pt x="44" y="233"/>
                  </a:cubicBezTo>
                  <a:cubicBezTo>
                    <a:pt x="1595" y="2839"/>
                    <a:pt x="2774" y="5661"/>
                    <a:pt x="3549" y="8608"/>
                  </a:cubicBezTo>
                  <a:cubicBezTo>
                    <a:pt x="3559" y="8668"/>
                    <a:pt x="3626" y="8692"/>
                    <a:pt x="3710" y="8692"/>
                  </a:cubicBezTo>
                  <a:cubicBezTo>
                    <a:pt x="3890" y="8692"/>
                    <a:pt x="4150" y="8580"/>
                    <a:pt x="4108" y="8453"/>
                  </a:cubicBezTo>
                  <a:cubicBezTo>
                    <a:pt x="3332" y="5506"/>
                    <a:pt x="2153" y="2684"/>
                    <a:pt x="602" y="78"/>
                  </a:cubicBezTo>
                  <a:cubicBezTo>
                    <a:pt x="575" y="22"/>
                    <a:pt x="508" y="0"/>
                    <a:pt x="4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 name="Google Shape;869;p6"/>
            <p:cNvGrpSpPr/>
            <p:nvPr/>
          </p:nvGrpSpPr>
          <p:grpSpPr>
            <a:xfrm>
              <a:off x="10084800" y="4174013"/>
              <a:ext cx="585175" cy="1594900"/>
              <a:chOff x="1833925" y="1604075"/>
              <a:chExt cx="585175" cy="1594900"/>
            </a:xfrm>
          </p:grpSpPr>
          <p:sp>
            <p:nvSpPr>
              <p:cNvPr id="870" name="Google Shape;870;p6"/>
              <p:cNvSpPr/>
              <p:nvPr/>
            </p:nvSpPr>
            <p:spPr>
              <a:xfrm>
                <a:off x="2027925" y="1604075"/>
                <a:ext cx="134950" cy="358975"/>
              </a:xfrm>
              <a:custGeom>
                <a:rect b="b" l="l" r="r" t="t"/>
                <a:pathLst>
                  <a:path extrusionOk="0" h="14359" w="5398">
                    <a:moveTo>
                      <a:pt x="4094" y="880"/>
                    </a:moveTo>
                    <a:cubicBezTo>
                      <a:pt x="3945" y="5093"/>
                      <a:pt x="4596" y="9613"/>
                      <a:pt x="2427" y="13385"/>
                    </a:cubicBezTo>
                    <a:lnTo>
                      <a:pt x="2427" y="13385"/>
                    </a:lnTo>
                    <a:cubicBezTo>
                      <a:pt x="2404" y="11300"/>
                      <a:pt x="2747" y="9204"/>
                      <a:pt x="3413" y="7206"/>
                    </a:cubicBezTo>
                    <a:cubicBezTo>
                      <a:pt x="3437" y="7146"/>
                      <a:pt x="3367" y="7119"/>
                      <a:pt x="3269" y="7119"/>
                    </a:cubicBezTo>
                    <a:cubicBezTo>
                      <a:pt x="3115" y="7119"/>
                      <a:pt x="2892" y="7186"/>
                      <a:pt x="2854" y="7300"/>
                    </a:cubicBezTo>
                    <a:cubicBezTo>
                      <a:pt x="2236" y="9154"/>
                      <a:pt x="1896" y="11116"/>
                      <a:pt x="1869" y="13078"/>
                    </a:cubicBezTo>
                    <a:lnTo>
                      <a:pt x="1869" y="13078"/>
                    </a:lnTo>
                    <a:cubicBezTo>
                      <a:pt x="787" y="8892"/>
                      <a:pt x="1605" y="4426"/>
                      <a:pt x="4094" y="880"/>
                    </a:cubicBezTo>
                    <a:close/>
                    <a:moveTo>
                      <a:pt x="4552" y="1"/>
                    </a:moveTo>
                    <a:cubicBezTo>
                      <a:pt x="4409" y="1"/>
                      <a:pt x="4198" y="94"/>
                      <a:pt x="4157" y="134"/>
                    </a:cubicBezTo>
                    <a:cubicBezTo>
                      <a:pt x="993" y="4042"/>
                      <a:pt x="1" y="9285"/>
                      <a:pt x="1552" y="14062"/>
                    </a:cubicBezTo>
                    <a:cubicBezTo>
                      <a:pt x="1570" y="14107"/>
                      <a:pt x="1630" y="14126"/>
                      <a:pt x="1706" y="14126"/>
                    </a:cubicBezTo>
                    <a:cubicBezTo>
                      <a:pt x="1761" y="14126"/>
                      <a:pt x="1824" y="14116"/>
                      <a:pt x="1884" y="14099"/>
                    </a:cubicBezTo>
                    <a:lnTo>
                      <a:pt x="1884" y="14099"/>
                    </a:lnTo>
                    <a:cubicBezTo>
                      <a:pt x="1887" y="14159"/>
                      <a:pt x="1890" y="14219"/>
                      <a:pt x="1893" y="14279"/>
                    </a:cubicBezTo>
                    <a:cubicBezTo>
                      <a:pt x="1893" y="14337"/>
                      <a:pt x="1938" y="14358"/>
                      <a:pt x="2001" y="14358"/>
                    </a:cubicBezTo>
                    <a:cubicBezTo>
                      <a:pt x="2143" y="14358"/>
                      <a:pt x="2377" y="14250"/>
                      <a:pt x="2420" y="14186"/>
                    </a:cubicBezTo>
                    <a:cubicBezTo>
                      <a:pt x="5398" y="10060"/>
                      <a:pt x="4405" y="4880"/>
                      <a:pt x="4685" y="103"/>
                    </a:cubicBezTo>
                    <a:cubicBezTo>
                      <a:pt x="4685" y="27"/>
                      <a:pt x="4628" y="1"/>
                      <a:pt x="455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6"/>
              <p:cNvSpPr/>
              <p:nvPr/>
            </p:nvSpPr>
            <p:spPr>
              <a:xfrm>
                <a:off x="1884475" y="1870300"/>
                <a:ext cx="202725" cy="108300"/>
              </a:xfrm>
              <a:custGeom>
                <a:rect b="b" l="l" r="r" t="t"/>
                <a:pathLst>
                  <a:path extrusionOk="0" h="4332" w="8109">
                    <a:moveTo>
                      <a:pt x="922" y="458"/>
                    </a:moveTo>
                    <a:lnTo>
                      <a:pt x="922" y="458"/>
                    </a:lnTo>
                    <a:cubicBezTo>
                      <a:pt x="3198" y="721"/>
                      <a:pt x="5543" y="1701"/>
                      <a:pt x="7171" y="3337"/>
                    </a:cubicBezTo>
                    <a:lnTo>
                      <a:pt x="7171" y="3337"/>
                    </a:lnTo>
                    <a:cubicBezTo>
                      <a:pt x="6422" y="3643"/>
                      <a:pt x="5661" y="3879"/>
                      <a:pt x="4930" y="3879"/>
                    </a:cubicBezTo>
                    <a:cubicBezTo>
                      <a:pt x="4155" y="3879"/>
                      <a:pt x="3415" y="3614"/>
                      <a:pt x="2761" y="2885"/>
                    </a:cubicBezTo>
                    <a:cubicBezTo>
                      <a:pt x="2088" y="2132"/>
                      <a:pt x="1509" y="1262"/>
                      <a:pt x="922" y="458"/>
                    </a:cubicBezTo>
                    <a:close/>
                    <a:moveTo>
                      <a:pt x="496" y="1"/>
                    </a:moveTo>
                    <a:cubicBezTo>
                      <a:pt x="372" y="1"/>
                      <a:pt x="0" y="125"/>
                      <a:pt x="155" y="311"/>
                    </a:cubicBezTo>
                    <a:cubicBezTo>
                      <a:pt x="1117" y="1614"/>
                      <a:pt x="2078" y="3537"/>
                      <a:pt x="3629" y="4126"/>
                    </a:cubicBezTo>
                    <a:cubicBezTo>
                      <a:pt x="4013" y="4271"/>
                      <a:pt x="4399" y="4332"/>
                      <a:pt x="4784" y="4332"/>
                    </a:cubicBezTo>
                    <a:cubicBezTo>
                      <a:pt x="5697" y="4332"/>
                      <a:pt x="6601" y="3990"/>
                      <a:pt x="7445" y="3627"/>
                    </a:cubicBezTo>
                    <a:lnTo>
                      <a:pt x="7445" y="3627"/>
                    </a:lnTo>
                    <a:cubicBezTo>
                      <a:pt x="7456" y="3638"/>
                      <a:pt x="7466" y="3650"/>
                      <a:pt x="7476" y="3661"/>
                    </a:cubicBezTo>
                    <a:cubicBezTo>
                      <a:pt x="7517" y="3710"/>
                      <a:pt x="7585" y="3731"/>
                      <a:pt x="7658" y="3731"/>
                    </a:cubicBezTo>
                    <a:cubicBezTo>
                      <a:pt x="7861" y="3731"/>
                      <a:pt x="8109" y="3572"/>
                      <a:pt x="7972" y="3413"/>
                    </a:cubicBezTo>
                    <a:lnTo>
                      <a:pt x="8003" y="3413"/>
                    </a:lnTo>
                    <a:cubicBezTo>
                      <a:pt x="7964" y="3369"/>
                      <a:pt x="7924" y="3326"/>
                      <a:pt x="7884" y="3283"/>
                    </a:cubicBezTo>
                    <a:lnTo>
                      <a:pt x="7884" y="3283"/>
                    </a:lnTo>
                    <a:cubicBezTo>
                      <a:pt x="7871" y="3254"/>
                      <a:pt x="7846" y="3228"/>
                      <a:pt x="7814" y="3208"/>
                    </a:cubicBezTo>
                    <a:lnTo>
                      <a:pt x="7814" y="3208"/>
                    </a:lnTo>
                    <a:cubicBezTo>
                      <a:pt x="5950" y="1259"/>
                      <a:pt x="3165" y="180"/>
                      <a:pt x="4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6"/>
              <p:cNvSpPr/>
              <p:nvPr/>
            </p:nvSpPr>
            <p:spPr>
              <a:xfrm>
                <a:off x="2086025" y="1908300"/>
                <a:ext cx="295550" cy="250075"/>
              </a:xfrm>
              <a:custGeom>
                <a:rect b="b" l="l" r="r" t="t"/>
                <a:pathLst>
                  <a:path extrusionOk="0" h="10003" w="11822">
                    <a:moveTo>
                      <a:pt x="10439" y="159"/>
                    </a:moveTo>
                    <a:cubicBezTo>
                      <a:pt x="10598" y="159"/>
                      <a:pt x="10713" y="195"/>
                      <a:pt x="10767" y="280"/>
                    </a:cubicBezTo>
                    <a:cubicBezTo>
                      <a:pt x="11108" y="745"/>
                      <a:pt x="10426" y="1427"/>
                      <a:pt x="10177" y="1800"/>
                    </a:cubicBezTo>
                    <a:cubicBezTo>
                      <a:pt x="8750" y="3971"/>
                      <a:pt x="7541" y="6453"/>
                      <a:pt x="5183" y="7693"/>
                    </a:cubicBezTo>
                    <a:cubicBezTo>
                      <a:pt x="3882" y="8381"/>
                      <a:pt x="2425" y="8563"/>
                      <a:pt x="1105" y="9132"/>
                    </a:cubicBezTo>
                    <a:lnTo>
                      <a:pt x="1105" y="9132"/>
                    </a:lnTo>
                    <a:cubicBezTo>
                      <a:pt x="1736" y="7296"/>
                      <a:pt x="2678" y="5568"/>
                      <a:pt x="3911" y="4033"/>
                    </a:cubicBezTo>
                    <a:cubicBezTo>
                      <a:pt x="4656" y="3133"/>
                      <a:pt x="5587" y="2327"/>
                      <a:pt x="6579" y="1707"/>
                    </a:cubicBezTo>
                    <a:cubicBezTo>
                      <a:pt x="6951" y="1467"/>
                      <a:pt x="9485" y="159"/>
                      <a:pt x="10439" y="159"/>
                    </a:cubicBezTo>
                    <a:close/>
                    <a:moveTo>
                      <a:pt x="11635" y="1"/>
                    </a:moveTo>
                    <a:cubicBezTo>
                      <a:pt x="5999" y="180"/>
                      <a:pt x="2247" y="4445"/>
                      <a:pt x="489" y="9435"/>
                    </a:cubicBezTo>
                    <a:lnTo>
                      <a:pt x="489" y="9435"/>
                    </a:lnTo>
                    <a:cubicBezTo>
                      <a:pt x="356" y="9510"/>
                      <a:pt x="225" y="9591"/>
                      <a:pt x="96" y="9679"/>
                    </a:cubicBezTo>
                    <a:cubicBezTo>
                      <a:pt x="1" y="9747"/>
                      <a:pt x="55" y="9773"/>
                      <a:pt x="154" y="9773"/>
                    </a:cubicBezTo>
                    <a:cubicBezTo>
                      <a:pt x="221" y="9773"/>
                      <a:pt x="309" y="9761"/>
                      <a:pt x="384" y="9742"/>
                    </a:cubicBezTo>
                    <a:lnTo>
                      <a:pt x="384" y="9742"/>
                    </a:lnTo>
                    <a:cubicBezTo>
                      <a:pt x="360" y="9814"/>
                      <a:pt x="336" y="9886"/>
                      <a:pt x="313" y="9958"/>
                    </a:cubicBezTo>
                    <a:cubicBezTo>
                      <a:pt x="303" y="9989"/>
                      <a:pt x="355" y="10002"/>
                      <a:pt x="430" y="10002"/>
                    </a:cubicBezTo>
                    <a:cubicBezTo>
                      <a:pt x="582" y="10002"/>
                      <a:pt x="830" y="9947"/>
                      <a:pt x="872" y="9865"/>
                    </a:cubicBezTo>
                    <a:cubicBezTo>
                      <a:pt x="919" y="9704"/>
                      <a:pt x="969" y="9543"/>
                      <a:pt x="1021" y="9384"/>
                    </a:cubicBezTo>
                    <a:lnTo>
                      <a:pt x="1021" y="9384"/>
                    </a:lnTo>
                    <a:cubicBezTo>
                      <a:pt x="2994" y="8323"/>
                      <a:pt x="5268" y="8487"/>
                      <a:pt x="7013" y="6856"/>
                    </a:cubicBezTo>
                    <a:cubicBezTo>
                      <a:pt x="8999" y="4995"/>
                      <a:pt x="10332" y="2327"/>
                      <a:pt x="11790" y="63"/>
                    </a:cubicBezTo>
                    <a:cubicBezTo>
                      <a:pt x="11821" y="1"/>
                      <a:pt x="11635" y="1"/>
                      <a:pt x="116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6"/>
              <p:cNvSpPr/>
              <p:nvPr/>
            </p:nvSpPr>
            <p:spPr>
              <a:xfrm>
                <a:off x="2085050" y="2026925"/>
                <a:ext cx="159325" cy="134975"/>
              </a:xfrm>
              <a:custGeom>
                <a:rect b="b" l="l" r="r" t="t"/>
                <a:pathLst>
                  <a:path extrusionOk="0" h="5399" w="6373">
                    <a:moveTo>
                      <a:pt x="6219" y="0"/>
                    </a:moveTo>
                    <a:cubicBezTo>
                      <a:pt x="6093" y="0"/>
                      <a:pt x="5895" y="42"/>
                      <a:pt x="5843" y="95"/>
                    </a:cubicBezTo>
                    <a:cubicBezTo>
                      <a:pt x="3609" y="1521"/>
                      <a:pt x="1345" y="3010"/>
                      <a:pt x="11" y="5368"/>
                    </a:cubicBezTo>
                    <a:cubicBezTo>
                      <a:pt x="1" y="5388"/>
                      <a:pt x="49" y="5399"/>
                      <a:pt x="121" y="5399"/>
                    </a:cubicBezTo>
                    <a:cubicBezTo>
                      <a:pt x="266" y="5399"/>
                      <a:pt x="507" y="5357"/>
                      <a:pt x="569" y="5275"/>
                    </a:cubicBezTo>
                    <a:cubicBezTo>
                      <a:pt x="1872" y="2948"/>
                      <a:pt x="4075" y="1490"/>
                      <a:pt x="6277" y="95"/>
                    </a:cubicBezTo>
                    <a:cubicBezTo>
                      <a:pt x="6373" y="26"/>
                      <a:pt x="6318" y="0"/>
                      <a:pt x="62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6"/>
              <p:cNvSpPr/>
              <p:nvPr/>
            </p:nvSpPr>
            <p:spPr>
              <a:xfrm>
                <a:off x="1884125" y="1950475"/>
                <a:ext cx="191100" cy="386625"/>
              </a:xfrm>
              <a:custGeom>
                <a:rect b="b" l="l" r="r" t="t"/>
                <a:pathLst>
                  <a:path extrusionOk="0" h="15465" w="7644">
                    <a:moveTo>
                      <a:pt x="910" y="1196"/>
                    </a:moveTo>
                    <a:lnTo>
                      <a:pt x="910" y="1196"/>
                    </a:lnTo>
                    <a:cubicBezTo>
                      <a:pt x="2660" y="3053"/>
                      <a:pt x="4391" y="4874"/>
                      <a:pt x="5163" y="7402"/>
                    </a:cubicBezTo>
                    <a:cubicBezTo>
                      <a:pt x="5809" y="9546"/>
                      <a:pt x="6240" y="11775"/>
                      <a:pt x="6437" y="14019"/>
                    </a:cubicBezTo>
                    <a:lnTo>
                      <a:pt x="6437" y="14019"/>
                    </a:lnTo>
                    <a:cubicBezTo>
                      <a:pt x="5962" y="13632"/>
                      <a:pt x="5458" y="13280"/>
                      <a:pt x="5008" y="12830"/>
                    </a:cubicBezTo>
                    <a:cubicBezTo>
                      <a:pt x="4016" y="11838"/>
                      <a:pt x="3581" y="10504"/>
                      <a:pt x="3178" y="9201"/>
                    </a:cubicBezTo>
                    <a:cubicBezTo>
                      <a:pt x="2388" y="6533"/>
                      <a:pt x="1646" y="3864"/>
                      <a:pt x="910" y="1196"/>
                    </a:cubicBezTo>
                    <a:close/>
                    <a:moveTo>
                      <a:pt x="421" y="1"/>
                    </a:moveTo>
                    <a:cubicBezTo>
                      <a:pt x="246" y="1"/>
                      <a:pt x="0" y="103"/>
                      <a:pt x="45" y="237"/>
                    </a:cubicBezTo>
                    <a:cubicBezTo>
                      <a:pt x="48" y="246"/>
                      <a:pt x="50" y="256"/>
                      <a:pt x="53" y="265"/>
                    </a:cubicBezTo>
                    <a:lnTo>
                      <a:pt x="53" y="265"/>
                    </a:lnTo>
                    <a:lnTo>
                      <a:pt x="45" y="268"/>
                    </a:lnTo>
                    <a:cubicBezTo>
                      <a:pt x="49" y="272"/>
                      <a:pt x="53" y="277"/>
                      <a:pt x="58" y="281"/>
                    </a:cubicBezTo>
                    <a:lnTo>
                      <a:pt x="58" y="281"/>
                    </a:lnTo>
                    <a:cubicBezTo>
                      <a:pt x="952" y="3462"/>
                      <a:pt x="1756" y="6704"/>
                      <a:pt x="2806" y="9884"/>
                    </a:cubicBezTo>
                    <a:cubicBezTo>
                      <a:pt x="3085" y="10969"/>
                      <a:pt x="3612" y="11962"/>
                      <a:pt x="4295" y="12830"/>
                    </a:cubicBezTo>
                    <a:cubicBezTo>
                      <a:pt x="4947" y="13580"/>
                      <a:pt x="5808" y="14047"/>
                      <a:pt x="6493" y="14745"/>
                    </a:cubicBezTo>
                    <a:lnTo>
                      <a:pt x="6493" y="14745"/>
                    </a:lnTo>
                    <a:cubicBezTo>
                      <a:pt x="6507" y="14955"/>
                      <a:pt x="6518" y="15164"/>
                      <a:pt x="6528" y="15374"/>
                    </a:cubicBezTo>
                    <a:cubicBezTo>
                      <a:pt x="6528" y="15437"/>
                      <a:pt x="6593" y="15465"/>
                      <a:pt x="6678" y="15465"/>
                    </a:cubicBezTo>
                    <a:cubicBezTo>
                      <a:pt x="6780" y="15465"/>
                      <a:pt x="6911" y="15426"/>
                      <a:pt x="6997" y="15363"/>
                    </a:cubicBezTo>
                    <a:lnTo>
                      <a:pt x="6997" y="15363"/>
                    </a:lnTo>
                    <a:cubicBezTo>
                      <a:pt x="7006" y="15377"/>
                      <a:pt x="7015" y="15391"/>
                      <a:pt x="7024" y="15405"/>
                    </a:cubicBezTo>
                    <a:cubicBezTo>
                      <a:pt x="7049" y="15446"/>
                      <a:pt x="7105" y="15463"/>
                      <a:pt x="7172" y="15463"/>
                    </a:cubicBezTo>
                    <a:cubicBezTo>
                      <a:pt x="7363" y="15463"/>
                      <a:pt x="7643" y="15325"/>
                      <a:pt x="7552" y="15188"/>
                    </a:cubicBezTo>
                    <a:cubicBezTo>
                      <a:pt x="7400" y="14961"/>
                      <a:pt x="7232" y="14760"/>
                      <a:pt x="7053" y="14576"/>
                    </a:cubicBezTo>
                    <a:lnTo>
                      <a:pt x="7053" y="14576"/>
                    </a:lnTo>
                    <a:cubicBezTo>
                      <a:pt x="6888" y="11848"/>
                      <a:pt x="6398" y="9153"/>
                      <a:pt x="5535" y="6565"/>
                    </a:cubicBezTo>
                    <a:cubicBezTo>
                      <a:pt x="4641" y="3974"/>
                      <a:pt x="2429" y="2089"/>
                      <a:pt x="605" y="86"/>
                    </a:cubicBezTo>
                    <a:lnTo>
                      <a:pt x="605" y="86"/>
                    </a:lnTo>
                    <a:cubicBezTo>
                      <a:pt x="604" y="85"/>
                      <a:pt x="604" y="83"/>
                      <a:pt x="603" y="82"/>
                    </a:cubicBezTo>
                    <a:lnTo>
                      <a:pt x="601" y="82"/>
                    </a:lnTo>
                    <a:lnTo>
                      <a:pt x="601" y="82"/>
                    </a:lnTo>
                    <a:cubicBezTo>
                      <a:pt x="592" y="72"/>
                      <a:pt x="582" y="61"/>
                      <a:pt x="572" y="51"/>
                    </a:cubicBezTo>
                    <a:cubicBezTo>
                      <a:pt x="546" y="16"/>
                      <a:pt x="489" y="1"/>
                      <a:pt x="4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6"/>
              <p:cNvSpPr/>
              <p:nvPr/>
            </p:nvSpPr>
            <p:spPr>
              <a:xfrm>
                <a:off x="2047325" y="1954175"/>
                <a:ext cx="256350" cy="1244800"/>
              </a:xfrm>
              <a:custGeom>
                <a:rect b="b" l="l" r="r" t="t"/>
                <a:pathLst>
                  <a:path extrusionOk="0" h="49792" w="10254">
                    <a:moveTo>
                      <a:pt x="938" y="0"/>
                    </a:moveTo>
                    <a:cubicBezTo>
                      <a:pt x="748" y="0"/>
                      <a:pt x="510" y="168"/>
                      <a:pt x="620" y="368"/>
                    </a:cubicBezTo>
                    <a:cubicBezTo>
                      <a:pt x="1737" y="2384"/>
                      <a:pt x="2171" y="4742"/>
                      <a:pt x="1799" y="7037"/>
                    </a:cubicBezTo>
                    <a:cubicBezTo>
                      <a:pt x="1458" y="9022"/>
                      <a:pt x="496" y="10759"/>
                      <a:pt x="310" y="12807"/>
                    </a:cubicBezTo>
                    <a:cubicBezTo>
                      <a:pt x="0" y="16901"/>
                      <a:pt x="279" y="21058"/>
                      <a:pt x="1210" y="25090"/>
                    </a:cubicBezTo>
                    <a:cubicBezTo>
                      <a:pt x="2140" y="29340"/>
                      <a:pt x="2947" y="33714"/>
                      <a:pt x="4188" y="37901"/>
                    </a:cubicBezTo>
                    <a:cubicBezTo>
                      <a:pt x="5428" y="42120"/>
                      <a:pt x="7538" y="45904"/>
                      <a:pt x="9616" y="49688"/>
                    </a:cubicBezTo>
                    <a:cubicBezTo>
                      <a:pt x="9652" y="49761"/>
                      <a:pt x="9726" y="49791"/>
                      <a:pt x="9808" y="49791"/>
                    </a:cubicBezTo>
                    <a:cubicBezTo>
                      <a:pt x="10006" y="49791"/>
                      <a:pt x="10253" y="49616"/>
                      <a:pt x="10143" y="49440"/>
                    </a:cubicBezTo>
                    <a:cubicBezTo>
                      <a:pt x="7848" y="45346"/>
                      <a:pt x="5646" y="41220"/>
                      <a:pt x="4436" y="36660"/>
                    </a:cubicBezTo>
                    <a:cubicBezTo>
                      <a:pt x="3319" y="32380"/>
                      <a:pt x="2358" y="28006"/>
                      <a:pt x="1489" y="23632"/>
                    </a:cubicBezTo>
                    <a:cubicBezTo>
                      <a:pt x="620" y="19476"/>
                      <a:pt x="93" y="14109"/>
                      <a:pt x="1458" y="9984"/>
                    </a:cubicBezTo>
                    <a:cubicBezTo>
                      <a:pt x="2575" y="6510"/>
                      <a:pt x="2916" y="3470"/>
                      <a:pt x="1117" y="89"/>
                    </a:cubicBezTo>
                    <a:cubicBezTo>
                      <a:pt x="1081" y="27"/>
                      <a:pt x="1013" y="0"/>
                      <a:pt x="93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6"/>
              <p:cNvSpPr/>
              <p:nvPr/>
            </p:nvSpPr>
            <p:spPr>
              <a:xfrm>
                <a:off x="2075975" y="2144550"/>
                <a:ext cx="192150" cy="415100"/>
              </a:xfrm>
              <a:custGeom>
                <a:rect b="b" l="l" r="r" t="t"/>
                <a:pathLst>
                  <a:path extrusionOk="0" h="16604" w="7686">
                    <a:moveTo>
                      <a:pt x="6543" y="484"/>
                    </a:moveTo>
                    <a:cubicBezTo>
                      <a:pt x="7029" y="6035"/>
                      <a:pt x="4909" y="11478"/>
                      <a:pt x="802" y="15204"/>
                    </a:cubicBezTo>
                    <a:lnTo>
                      <a:pt x="802" y="15204"/>
                    </a:lnTo>
                    <a:cubicBezTo>
                      <a:pt x="1120" y="12569"/>
                      <a:pt x="735" y="9985"/>
                      <a:pt x="1646" y="7332"/>
                    </a:cubicBezTo>
                    <a:cubicBezTo>
                      <a:pt x="2628" y="4644"/>
                      <a:pt x="4311" y="2253"/>
                      <a:pt x="6543" y="484"/>
                    </a:cubicBezTo>
                    <a:close/>
                    <a:moveTo>
                      <a:pt x="6999" y="0"/>
                    </a:moveTo>
                    <a:cubicBezTo>
                      <a:pt x="6859" y="0"/>
                      <a:pt x="6570" y="112"/>
                      <a:pt x="6547" y="135"/>
                    </a:cubicBezTo>
                    <a:cubicBezTo>
                      <a:pt x="4220" y="1873"/>
                      <a:pt x="2390" y="4199"/>
                      <a:pt x="1305" y="6867"/>
                    </a:cubicBezTo>
                    <a:cubicBezTo>
                      <a:pt x="839" y="8076"/>
                      <a:pt x="498" y="9348"/>
                      <a:pt x="343" y="10620"/>
                    </a:cubicBezTo>
                    <a:cubicBezTo>
                      <a:pt x="128" y="12337"/>
                      <a:pt x="378" y="14055"/>
                      <a:pt x="168" y="15752"/>
                    </a:cubicBezTo>
                    <a:lnTo>
                      <a:pt x="168" y="15752"/>
                    </a:lnTo>
                    <a:cubicBezTo>
                      <a:pt x="123" y="15789"/>
                      <a:pt x="78" y="15826"/>
                      <a:pt x="33" y="15862"/>
                    </a:cubicBezTo>
                    <a:cubicBezTo>
                      <a:pt x="0" y="15895"/>
                      <a:pt x="40" y="15908"/>
                      <a:pt x="108" y="15908"/>
                    </a:cubicBezTo>
                    <a:cubicBezTo>
                      <a:pt x="121" y="15908"/>
                      <a:pt x="134" y="15908"/>
                      <a:pt x="148" y="15907"/>
                    </a:cubicBezTo>
                    <a:lnTo>
                      <a:pt x="148" y="15907"/>
                    </a:lnTo>
                    <a:cubicBezTo>
                      <a:pt x="118" y="16120"/>
                      <a:pt x="80" y="16332"/>
                      <a:pt x="33" y="16545"/>
                    </a:cubicBezTo>
                    <a:cubicBezTo>
                      <a:pt x="22" y="16586"/>
                      <a:pt x="78" y="16603"/>
                      <a:pt x="157" y="16603"/>
                    </a:cubicBezTo>
                    <a:cubicBezTo>
                      <a:pt x="315" y="16603"/>
                      <a:pt x="570" y="16534"/>
                      <a:pt x="591" y="16452"/>
                    </a:cubicBezTo>
                    <a:cubicBezTo>
                      <a:pt x="653" y="16175"/>
                      <a:pt x="703" y="15899"/>
                      <a:pt x="745" y="15624"/>
                    </a:cubicBezTo>
                    <a:lnTo>
                      <a:pt x="745" y="15624"/>
                    </a:lnTo>
                    <a:cubicBezTo>
                      <a:pt x="5319" y="11833"/>
                      <a:pt x="7685" y="5968"/>
                      <a:pt x="7074" y="42"/>
                    </a:cubicBezTo>
                    <a:cubicBezTo>
                      <a:pt x="7074" y="12"/>
                      <a:pt x="7044" y="0"/>
                      <a:pt x="69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6"/>
              <p:cNvSpPr/>
              <p:nvPr/>
            </p:nvSpPr>
            <p:spPr>
              <a:xfrm>
                <a:off x="2077275" y="2314125"/>
                <a:ext cx="115650" cy="243800"/>
              </a:xfrm>
              <a:custGeom>
                <a:rect b="b" l="l" r="r" t="t"/>
                <a:pathLst>
                  <a:path extrusionOk="0" h="9752" w="4626">
                    <a:moveTo>
                      <a:pt x="4478" y="0"/>
                    </a:moveTo>
                    <a:cubicBezTo>
                      <a:pt x="4330" y="0"/>
                      <a:pt x="4103" y="49"/>
                      <a:pt x="4044" y="146"/>
                    </a:cubicBezTo>
                    <a:cubicBezTo>
                      <a:pt x="2307" y="3092"/>
                      <a:pt x="1253" y="6505"/>
                      <a:pt x="12" y="9700"/>
                    </a:cubicBezTo>
                    <a:cubicBezTo>
                      <a:pt x="0" y="9734"/>
                      <a:pt x="67" y="9752"/>
                      <a:pt x="159" y="9752"/>
                    </a:cubicBezTo>
                    <a:cubicBezTo>
                      <a:pt x="311" y="9752"/>
                      <a:pt x="531" y="9703"/>
                      <a:pt x="570" y="9607"/>
                    </a:cubicBezTo>
                    <a:cubicBezTo>
                      <a:pt x="1811" y="6412"/>
                      <a:pt x="2866" y="2999"/>
                      <a:pt x="4603" y="53"/>
                    </a:cubicBezTo>
                    <a:cubicBezTo>
                      <a:pt x="4626" y="18"/>
                      <a:pt x="4566" y="0"/>
                      <a:pt x="44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6"/>
              <p:cNvSpPr/>
              <p:nvPr/>
            </p:nvSpPr>
            <p:spPr>
              <a:xfrm>
                <a:off x="1833925" y="2362025"/>
                <a:ext cx="281650" cy="341550"/>
              </a:xfrm>
              <a:custGeom>
                <a:rect b="b" l="l" r="r" t="t"/>
                <a:pathLst>
                  <a:path extrusionOk="0" h="13662" w="11266">
                    <a:moveTo>
                      <a:pt x="1580" y="1603"/>
                    </a:moveTo>
                    <a:lnTo>
                      <a:pt x="1580" y="1603"/>
                    </a:lnTo>
                    <a:cubicBezTo>
                      <a:pt x="5401" y="4910"/>
                      <a:pt x="10119" y="7918"/>
                      <a:pt x="10677" y="13236"/>
                    </a:cubicBezTo>
                    <a:lnTo>
                      <a:pt x="10677" y="13236"/>
                    </a:lnTo>
                    <a:cubicBezTo>
                      <a:pt x="7434" y="12696"/>
                      <a:pt x="4690" y="10466"/>
                      <a:pt x="3480" y="7380"/>
                    </a:cubicBezTo>
                    <a:cubicBezTo>
                      <a:pt x="2740" y="5447"/>
                      <a:pt x="2441" y="3423"/>
                      <a:pt x="1580" y="1603"/>
                    </a:cubicBezTo>
                    <a:close/>
                    <a:moveTo>
                      <a:pt x="505" y="1"/>
                    </a:moveTo>
                    <a:cubicBezTo>
                      <a:pt x="310" y="1"/>
                      <a:pt x="1" y="123"/>
                      <a:pt x="99" y="246"/>
                    </a:cubicBezTo>
                    <a:cubicBezTo>
                      <a:pt x="99" y="246"/>
                      <a:pt x="99" y="246"/>
                      <a:pt x="99" y="246"/>
                    </a:cubicBezTo>
                    <a:lnTo>
                      <a:pt x="99" y="246"/>
                    </a:lnTo>
                    <a:cubicBezTo>
                      <a:pt x="2177" y="2945"/>
                      <a:pt x="2022" y="6543"/>
                      <a:pt x="3852" y="9335"/>
                    </a:cubicBezTo>
                    <a:cubicBezTo>
                      <a:pt x="5403" y="11630"/>
                      <a:pt x="7854" y="13181"/>
                      <a:pt x="10583" y="13584"/>
                    </a:cubicBezTo>
                    <a:cubicBezTo>
                      <a:pt x="10614" y="13584"/>
                      <a:pt x="10658" y="13575"/>
                      <a:pt x="10706" y="13559"/>
                    </a:cubicBezTo>
                    <a:lnTo>
                      <a:pt x="10706" y="13559"/>
                    </a:lnTo>
                    <a:cubicBezTo>
                      <a:pt x="10706" y="13567"/>
                      <a:pt x="10707" y="13576"/>
                      <a:pt x="10707" y="13584"/>
                    </a:cubicBezTo>
                    <a:cubicBezTo>
                      <a:pt x="10707" y="13637"/>
                      <a:pt x="10773" y="13661"/>
                      <a:pt x="10858" y="13661"/>
                    </a:cubicBezTo>
                    <a:cubicBezTo>
                      <a:pt x="11024" y="13661"/>
                      <a:pt x="11266" y="13572"/>
                      <a:pt x="11266" y="13429"/>
                    </a:cubicBezTo>
                    <a:cubicBezTo>
                      <a:pt x="10832" y="7132"/>
                      <a:pt x="4659" y="4030"/>
                      <a:pt x="626" y="29"/>
                    </a:cubicBezTo>
                    <a:cubicBezTo>
                      <a:pt x="600" y="9"/>
                      <a:pt x="556" y="1"/>
                      <a:pt x="5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6"/>
              <p:cNvSpPr/>
              <p:nvPr/>
            </p:nvSpPr>
            <p:spPr>
              <a:xfrm>
                <a:off x="1944625" y="2496250"/>
                <a:ext cx="165325" cy="203425"/>
              </a:xfrm>
              <a:custGeom>
                <a:rect b="b" l="l" r="r" t="t"/>
                <a:pathLst>
                  <a:path extrusionOk="0" h="8137" w="6613">
                    <a:moveTo>
                      <a:pt x="498" y="1"/>
                    </a:moveTo>
                    <a:cubicBezTo>
                      <a:pt x="311" y="1"/>
                      <a:pt x="0" y="137"/>
                      <a:pt x="76" y="212"/>
                    </a:cubicBezTo>
                    <a:cubicBezTo>
                      <a:pt x="1161" y="1360"/>
                      <a:pt x="2247" y="2539"/>
                      <a:pt x="3240" y="3779"/>
                    </a:cubicBezTo>
                    <a:cubicBezTo>
                      <a:pt x="4263" y="4989"/>
                      <a:pt x="5628" y="6447"/>
                      <a:pt x="6031" y="8091"/>
                    </a:cubicBezTo>
                    <a:cubicBezTo>
                      <a:pt x="6039" y="8123"/>
                      <a:pt x="6083" y="8137"/>
                      <a:pt x="6143" y="8137"/>
                    </a:cubicBezTo>
                    <a:cubicBezTo>
                      <a:pt x="6313" y="8137"/>
                      <a:pt x="6613" y="8028"/>
                      <a:pt x="6590" y="7936"/>
                    </a:cubicBezTo>
                    <a:cubicBezTo>
                      <a:pt x="6217" y="6447"/>
                      <a:pt x="5070" y="5206"/>
                      <a:pt x="4139" y="3997"/>
                    </a:cubicBezTo>
                    <a:cubicBezTo>
                      <a:pt x="3022" y="2632"/>
                      <a:pt x="1844" y="1298"/>
                      <a:pt x="603" y="26"/>
                    </a:cubicBezTo>
                    <a:cubicBezTo>
                      <a:pt x="579" y="8"/>
                      <a:pt x="542" y="1"/>
                      <a:pt x="49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6"/>
              <p:cNvSpPr/>
              <p:nvPr/>
            </p:nvSpPr>
            <p:spPr>
              <a:xfrm>
                <a:off x="2157425" y="2486025"/>
                <a:ext cx="261675" cy="438775"/>
              </a:xfrm>
              <a:custGeom>
                <a:rect b="b" l="l" r="r" t="t"/>
                <a:pathLst>
                  <a:path extrusionOk="0" h="17551" w="10467">
                    <a:moveTo>
                      <a:pt x="9741" y="373"/>
                    </a:moveTo>
                    <a:lnTo>
                      <a:pt x="9741" y="373"/>
                    </a:lnTo>
                    <a:cubicBezTo>
                      <a:pt x="9834" y="745"/>
                      <a:pt x="9803" y="1118"/>
                      <a:pt x="9648" y="1428"/>
                    </a:cubicBezTo>
                    <a:cubicBezTo>
                      <a:pt x="9121" y="4871"/>
                      <a:pt x="7476" y="8035"/>
                      <a:pt x="4995" y="10454"/>
                    </a:cubicBezTo>
                    <a:cubicBezTo>
                      <a:pt x="3809" y="11553"/>
                      <a:pt x="2535" y="12573"/>
                      <a:pt x="1564" y="13796"/>
                    </a:cubicBezTo>
                    <a:lnTo>
                      <a:pt x="1564" y="13796"/>
                    </a:lnTo>
                    <a:cubicBezTo>
                      <a:pt x="2783" y="10528"/>
                      <a:pt x="4670" y="7523"/>
                      <a:pt x="7104" y="4995"/>
                    </a:cubicBezTo>
                    <a:cubicBezTo>
                      <a:pt x="7152" y="4948"/>
                      <a:pt x="7104" y="4927"/>
                      <a:pt x="7022" y="4927"/>
                    </a:cubicBezTo>
                    <a:cubicBezTo>
                      <a:pt x="6889" y="4927"/>
                      <a:pt x="6665" y="4980"/>
                      <a:pt x="6608" y="5057"/>
                    </a:cubicBezTo>
                    <a:cubicBezTo>
                      <a:pt x="4026" y="7688"/>
                      <a:pt x="2075" y="10836"/>
                      <a:pt x="845" y="14274"/>
                    </a:cubicBezTo>
                    <a:lnTo>
                      <a:pt x="845" y="14274"/>
                    </a:lnTo>
                    <a:cubicBezTo>
                      <a:pt x="1170" y="11790"/>
                      <a:pt x="1755" y="9338"/>
                      <a:pt x="2855" y="7073"/>
                    </a:cubicBezTo>
                    <a:cubicBezTo>
                      <a:pt x="3630" y="5460"/>
                      <a:pt x="4685" y="4033"/>
                      <a:pt x="5957" y="2793"/>
                    </a:cubicBezTo>
                    <a:cubicBezTo>
                      <a:pt x="6515" y="2265"/>
                      <a:pt x="7135" y="1800"/>
                      <a:pt x="7787" y="1366"/>
                    </a:cubicBezTo>
                    <a:cubicBezTo>
                      <a:pt x="8407" y="962"/>
                      <a:pt x="9058" y="652"/>
                      <a:pt x="9741" y="373"/>
                    </a:cubicBezTo>
                    <a:close/>
                    <a:moveTo>
                      <a:pt x="10366" y="0"/>
                    </a:moveTo>
                    <a:cubicBezTo>
                      <a:pt x="10268" y="0"/>
                      <a:pt x="10121" y="44"/>
                      <a:pt x="10082" y="63"/>
                    </a:cubicBezTo>
                    <a:cubicBezTo>
                      <a:pt x="2877" y="2515"/>
                      <a:pt x="517" y="10079"/>
                      <a:pt x="33" y="17016"/>
                    </a:cubicBezTo>
                    <a:lnTo>
                      <a:pt x="33" y="17016"/>
                    </a:lnTo>
                    <a:cubicBezTo>
                      <a:pt x="22" y="17062"/>
                      <a:pt x="11" y="17108"/>
                      <a:pt x="1" y="17154"/>
                    </a:cubicBezTo>
                    <a:lnTo>
                      <a:pt x="24" y="17151"/>
                    </a:lnTo>
                    <a:lnTo>
                      <a:pt x="24" y="17151"/>
                    </a:lnTo>
                    <a:cubicBezTo>
                      <a:pt x="16" y="17276"/>
                      <a:pt x="8" y="17402"/>
                      <a:pt x="1" y="17527"/>
                    </a:cubicBezTo>
                    <a:cubicBezTo>
                      <a:pt x="1" y="17543"/>
                      <a:pt x="38" y="17550"/>
                      <a:pt x="93" y="17550"/>
                    </a:cubicBezTo>
                    <a:cubicBezTo>
                      <a:pt x="252" y="17550"/>
                      <a:pt x="559" y="17487"/>
                      <a:pt x="559" y="17372"/>
                    </a:cubicBezTo>
                    <a:lnTo>
                      <a:pt x="559" y="17341"/>
                    </a:lnTo>
                    <a:cubicBezTo>
                      <a:pt x="564" y="17257"/>
                      <a:pt x="570" y="17173"/>
                      <a:pt x="575" y="17089"/>
                    </a:cubicBezTo>
                    <a:lnTo>
                      <a:pt x="575" y="17089"/>
                    </a:lnTo>
                    <a:cubicBezTo>
                      <a:pt x="583" y="17080"/>
                      <a:pt x="588" y="17070"/>
                      <a:pt x="590" y="17061"/>
                    </a:cubicBezTo>
                    <a:cubicBezTo>
                      <a:pt x="709" y="16536"/>
                      <a:pt x="844" y="16016"/>
                      <a:pt x="996" y="15501"/>
                    </a:cubicBezTo>
                    <a:lnTo>
                      <a:pt x="996" y="15501"/>
                    </a:lnTo>
                    <a:cubicBezTo>
                      <a:pt x="2142" y="12783"/>
                      <a:pt x="4958" y="11237"/>
                      <a:pt x="6856" y="8996"/>
                    </a:cubicBezTo>
                    <a:cubicBezTo>
                      <a:pt x="8965" y="6453"/>
                      <a:pt x="9772" y="3196"/>
                      <a:pt x="10454" y="63"/>
                    </a:cubicBezTo>
                    <a:cubicBezTo>
                      <a:pt x="10466" y="16"/>
                      <a:pt x="10425" y="0"/>
                      <a:pt x="103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6"/>
              <p:cNvSpPr/>
              <p:nvPr/>
            </p:nvSpPr>
            <p:spPr>
              <a:xfrm>
                <a:off x="1912550" y="2653825"/>
                <a:ext cx="256550" cy="268300"/>
              </a:xfrm>
              <a:custGeom>
                <a:rect b="b" l="l" r="r" t="t"/>
                <a:pathLst>
                  <a:path extrusionOk="0" h="10732" w="10262">
                    <a:moveTo>
                      <a:pt x="717" y="802"/>
                    </a:moveTo>
                    <a:cubicBezTo>
                      <a:pt x="2321" y="2129"/>
                      <a:pt x="4030" y="3202"/>
                      <a:pt x="5763" y="4394"/>
                    </a:cubicBezTo>
                    <a:cubicBezTo>
                      <a:pt x="7854" y="5839"/>
                      <a:pt x="8939" y="7984"/>
                      <a:pt x="9653" y="10348"/>
                    </a:cubicBezTo>
                    <a:lnTo>
                      <a:pt x="9653" y="10348"/>
                    </a:lnTo>
                    <a:cubicBezTo>
                      <a:pt x="7468" y="9442"/>
                      <a:pt x="5239" y="8467"/>
                      <a:pt x="3499" y="6813"/>
                    </a:cubicBezTo>
                    <a:cubicBezTo>
                      <a:pt x="1766" y="5137"/>
                      <a:pt x="1142" y="3057"/>
                      <a:pt x="717" y="802"/>
                    </a:cubicBezTo>
                    <a:close/>
                    <a:moveTo>
                      <a:pt x="474" y="0"/>
                    </a:moveTo>
                    <a:cubicBezTo>
                      <a:pt x="298" y="0"/>
                      <a:pt x="1" y="78"/>
                      <a:pt x="25" y="175"/>
                    </a:cubicBezTo>
                    <a:cubicBezTo>
                      <a:pt x="26" y="185"/>
                      <a:pt x="28" y="195"/>
                      <a:pt x="30" y="205"/>
                    </a:cubicBezTo>
                    <a:lnTo>
                      <a:pt x="30" y="205"/>
                    </a:lnTo>
                    <a:lnTo>
                      <a:pt x="25" y="206"/>
                    </a:lnTo>
                    <a:cubicBezTo>
                      <a:pt x="27" y="208"/>
                      <a:pt x="29" y="210"/>
                      <a:pt x="31" y="212"/>
                    </a:cubicBezTo>
                    <a:lnTo>
                      <a:pt x="31" y="212"/>
                    </a:lnTo>
                    <a:cubicBezTo>
                      <a:pt x="433" y="2525"/>
                      <a:pt x="933" y="4775"/>
                      <a:pt x="2537" y="6565"/>
                    </a:cubicBezTo>
                    <a:cubicBezTo>
                      <a:pt x="4398" y="8612"/>
                      <a:pt x="7066" y="9698"/>
                      <a:pt x="9579" y="10722"/>
                    </a:cubicBezTo>
                    <a:cubicBezTo>
                      <a:pt x="9596" y="10728"/>
                      <a:pt x="9617" y="10732"/>
                      <a:pt x="9640" y="10732"/>
                    </a:cubicBezTo>
                    <a:cubicBezTo>
                      <a:pt x="9824" y="10732"/>
                      <a:pt x="10161" y="10535"/>
                      <a:pt x="10106" y="10535"/>
                    </a:cubicBezTo>
                    <a:cubicBezTo>
                      <a:pt x="10034" y="10506"/>
                      <a:pt x="9962" y="10476"/>
                      <a:pt x="9890" y="10446"/>
                    </a:cubicBezTo>
                    <a:lnTo>
                      <a:pt x="9890" y="10446"/>
                    </a:lnTo>
                    <a:cubicBezTo>
                      <a:pt x="10055" y="10417"/>
                      <a:pt x="10249" y="10331"/>
                      <a:pt x="10230" y="10256"/>
                    </a:cubicBezTo>
                    <a:lnTo>
                      <a:pt x="10261" y="10256"/>
                    </a:lnTo>
                    <a:cubicBezTo>
                      <a:pt x="9610" y="8054"/>
                      <a:pt x="8648" y="5945"/>
                      <a:pt x="6787" y="4518"/>
                    </a:cubicBezTo>
                    <a:cubicBezTo>
                      <a:pt x="4740" y="2936"/>
                      <a:pt x="2506" y="1757"/>
                      <a:pt x="583" y="20"/>
                    </a:cubicBezTo>
                    <a:cubicBezTo>
                      <a:pt x="563" y="6"/>
                      <a:pt x="523" y="0"/>
                      <a:pt x="4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6"/>
              <p:cNvSpPr/>
              <p:nvPr/>
            </p:nvSpPr>
            <p:spPr>
              <a:xfrm>
                <a:off x="1997875" y="2774225"/>
                <a:ext cx="169450" cy="146250"/>
              </a:xfrm>
              <a:custGeom>
                <a:rect b="b" l="l" r="r" t="t"/>
                <a:pathLst>
                  <a:path extrusionOk="0" h="5850" w="6778">
                    <a:moveTo>
                      <a:pt x="522" y="1"/>
                    </a:moveTo>
                    <a:cubicBezTo>
                      <a:pt x="351" y="1"/>
                      <a:pt x="1" y="171"/>
                      <a:pt x="55" y="198"/>
                    </a:cubicBezTo>
                    <a:cubicBezTo>
                      <a:pt x="1265" y="1005"/>
                      <a:pt x="2443" y="1873"/>
                      <a:pt x="3591" y="2773"/>
                    </a:cubicBezTo>
                    <a:cubicBezTo>
                      <a:pt x="4584" y="3579"/>
                      <a:pt x="6011" y="4448"/>
                      <a:pt x="6197" y="5813"/>
                    </a:cubicBezTo>
                    <a:cubicBezTo>
                      <a:pt x="6197" y="5838"/>
                      <a:pt x="6241" y="5850"/>
                      <a:pt x="6305" y="5850"/>
                    </a:cubicBezTo>
                    <a:cubicBezTo>
                      <a:pt x="6474" y="5850"/>
                      <a:pt x="6778" y="5770"/>
                      <a:pt x="6755" y="5657"/>
                    </a:cubicBezTo>
                    <a:cubicBezTo>
                      <a:pt x="6569" y="4386"/>
                      <a:pt x="5390" y="3641"/>
                      <a:pt x="4460" y="2866"/>
                    </a:cubicBezTo>
                    <a:cubicBezTo>
                      <a:pt x="3219" y="1873"/>
                      <a:pt x="1916" y="912"/>
                      <a:pt x="582" y="12"/>
                    </a:cubicBezTo>
                    <a:cubicBezTo>
                      <a:pt x="567" y="4"/>
                      <a:pt x="546" y="1"/>
                      <a:pt x="5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883" name="Shape 883"/>
        <p:cNvGrpSpPr/>
        <p:nvPr/>
      </p:nvGrpSpPr>
      <p:grpSpPr>
        <a:xfrm>
          <a:off x="0" y="0"/>
          <a:ext cx="0" cy="0"/>
          <a:chOff x="0" y="0"/>
          <a:chExt cx="0" cy="0"/>
        </a:xfrm>
      </p:grpSpPr>
      <p:sp>
        <p:nvSpPr>
          <p:cNvPr id="884" name="Google Shape;884;p7"/>
          <p:cNvSpPr txBox="1"/>
          <p:nvPr>
            <p:ph type="title"/>
          </p:nvPr>
        </p:nvSpPr>
        <p:spPr>
          <a:xfrm>
            <a:off x="5240700" y="1260450"/>
            <a:ext cx="2808000" cy="755700"/>
          </a:xfrm>
          <a:prstGeom prst="rect">
            <a:avLst/>
          </a:prstGeom>
        </p:spPr>
        <p:txBody>
          <a:bodyPr anchorCtr="0" anchor="b" bIns="91425" lIns="91425" spcFirstLastPara="1" rIns="91425" wrap="square" tIns="91425">
            <a:noAutofit/>
          </a:bodyPr>
          <a:lstStyle>
            <a:lvl1pPr lvl="0">
              <a:spcBef>
                <a:spcPts val="0"/>
              </a:spcBef>
              <a:spcAft>
                <a:spcPts val="0"/>
              </a:spcAft>
              <a:buSzPts val="2400"/>
              <a:buNone/>
              <a:defRPr b="1"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885" name="Google Shape;885;p7"/>
          <p:cNvSpPr txBox="1"/>
          <p:nvPr>
            <p:ph idx="1" type="body"/>
          </p:nvPr>
        </p:nvSpPr>
        <p:spPr>
          <a:xfrm>
            <a:off x="5133275" y="2094450"/>
            <a:ext cx="2915400" cy="2508600"/>
          </a:xfrm>
          <a:prstGeom prst="rect">
            <a:avLst/>
          </a:prstGeom>
        </p:spPr>
        <p:txBody>
          <a:bodyPr anchorCtr="0" anchor="t" bIns="91425" lIns="91425" spcFirstLastPara="1" rIns="91425" wrap="square" tIns="91425">
            <a:noAutofit/>
          </a:bodyPr>
          <a:lstStyle>
            <a:lvl1pPr indent="-304800" lvl="0" marL="457200">
              <a:spcBef>
                <a:spcPts val="0"/>
              </a:spcBef>
              <a:spcAft>
                <a:spcPts val="0"/>
              </a:spcAft>
              <a:buSzPts val="1200"/>
              <a:buChar char="●"/>
              <a:defRPr sz="1300"/>
            </a:lvl1pPr>
            <a:lvl2pPr indent="-304800" lvl="1" marL="914400">
              <a:spcBef>
                <a:spcPts val="1600"/>
              </a:spcBef>
              <a:spcAft>
                <a:spcPts val="0"/>
              </a:spcAft>
              <a:buSzPts val="1200"/>
              <a:buChar char="○"/>
              <a:defRPr sz="1200"/>
            </a:lvl2pPr>
            <a:lvl3pPr indent="-304800" lvl="2" marL="1371600">
              <a:spcBef>
                <a:spcPts val="1600"/>
              </a:spcBef>
              <a:spcAft>
                <a:spcPts val="0"/>
              </a:spcAft>
              <a:buSzPts val="1200"/>
              <a:buChar char="■"/>
              <a:defRPr sz="1200"/>
            </a:lvl3pPr>
            <a:lvl4pPr indent="-304800" lvl="3" marL="1828800">
              <a:spcBef>
                <a:spcPts val="1600"/>
              </a:spcBef>
              <a:spcAft>
                <a:spcPts val="0"/>
              </a:spcAft>
              <a:buSzPts val="1200"/>
              <a:buChar char="●"/>
              <a:defRPr sz="1200"/>
            </a:lvl4pPr>
            <a:lvl5pPr indent="-304800" lvl="4" marL="2286000">
              <a:spcBef>
                <a:spcPts val="1600"/>
              </a:spcBef>
              <a:spcAft>
                <a:spcPts val="0"/>
              </a:spcAft>
              <a:buSzPts val="1200"/>
              <a:buChar char="○"/>
              <a:defRPr sz="1200"/>
            </a:lvl5pPr>
            <a:lvl6pPr indent="-304800" lvl="5" marL="2743200">
              <a:spcBef>
                <a:spcPts val="1600"/>
              </a:spcBef>
              <a:spcAft>
                <a:spcPts val="0"/>
              </a:spcAft>
              <a:buSzPts val="1200"/>
              <a:buChar char="■"/>
              <a:defRPr sz="1200"/>
            </a:lvl6pPr>
            <a:lvl7pPr indent="-304800" lvl="6" marL="3200400">
              <a:spcBef>
                <a:spcPts val="1600"/>
              </a:spcBef>
              <a:spcAft>
                <a:spcPts val="0"/>
              </a:spcAft>
              <a:buSzPts val="1200"/>
              <a:buChar char="●"/>
              <a:defRPr sz="1200"/>
            </a:lvl7pPr>
            <a:lvl8pPr indent="-304800" lvl="7" marL="3657600">
              <a:spcBef>
                <a:spcPts val="1600"/>
              </a:spcBef>
              <a:spcAft>
                <a:spcPts val="0"/>
              </a:spcAft>
              <a:buSzPts val="1200"/>
              <a:buChar char="○"/>
              <a:defRPr sz="1200"/>
            </a:lvl8pPr>
            <a:lvl9pPr indent="-304800" lvl="8" marL="4114800">
              <a:spcBef>
                <a:spcPts val="1600"/>
              </a:spcBef>
              <a:spcAft>
                <a:spcPts val="1600"/>
              </a:spcAft>
              <a:buSzPts val="1200"/>
              <a:buChar char="■"/>
              <a:defRPr sz="1200"/>
            </a:lvl9pPr>
          </a:lstStyle>
          <a:p/>
        </p:txBody>
      </p:sp>
      <p:sp>
        <p:nvSpPr>
          <p:cNvPr id="886" name="Google Shape;886;p7"/>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solidFill>
                <a:schemeClr val="dk1"/>
              </a:solidFill>
            </a:endParaRPr>
          </a:p>
        </p:txBody>
      </p:sp>
      <p:grpSp>
        <p:nvGrpSpPr>
          <p:cNvPr id="887" name="Google Shape;887;p7"/>
          <p:cNvGrpSpPr/>
          <p:nvPr/>
        </p:nvGrpSpPr>
        <p:grpSpPr>
          <a:xfrm>
            <a:off x="6364735" y="4433704"/>
            <a:ext cx="3672418" cy="1331055"/>
            <a:chOff x="-1068128" y="3996204"/>
            <a:chExt cx="3672418" cy="1331055"/>
          </a:xfrm>
        </p:grpSpPr>
        <p:sp>
          <p:nvSpPr>
            <p:cNvPr id="888" name="Google Shape;888;p7"/>
            <p:cNvSpPr/>
            <p:nvPr/>
          </p:nvSpPr>
          <p:spPr>
            <a:xfrm rot="-10594719">
              <a:off x="-1038001" y="4102993"/>
              <a:ext cx="3612164" cy="1117479"/>
            </a:xfrm>
            <a:custGeom>
              <a:rect b="b" l="l" r="r" t="t"/>
              <a:pathLst>
                <a:path extrusionOk="0" h="19192" w="62034">
                  <a:moveTo>
                    <a:pt x="11909" y="0"/>
                  </a:moveTo>
                  <a:cubicBezTo>
                    <a:pt x="10357" y="0"/>
                    <a:pt x="8959" y="416"/>
                    <a:pt x="7720" y="1498"/>
                  </a:cubicBezTo>
                  <a:cubicBezTo>
                    <a:pt x="0" y="8222"/>
                    <a:pt x="9929" y="19192"/>
                    <a:pt x="23150" y="19192"/>
                  </a:cubicBezTo>
                  <a:cubicBezTo>
                    <a:pt x="24750" y="19192"/>
                    <a:pt x="26398" y="19031"/>
                    <a:pt x="28069" y="18683"/>
                  </a:cubicBezTo>
                  <a:cubicBezTo>
                    <a:pt x="43548" y="15426"/>
                    <a:pt x="55087" y="14402"/>
                    <a:pt x="58747" y="9036"/>
                  </a:cubicBezTo>
                  <a:cubicBezTo>
                    <a:pt x="62033" y="4211"/>
                    <a:pt x="59267" y="1003"/>
                    <a:pt x="52187" y="1003"/>
                  </a:cubicBezTo>
                  <a:cubicBezTo>
                    <a:pt x="48708" y="1003"/>
                    <a:pt x="44188" y="1777"/>
                    <a:pt x="38833" y="3515"/>
                  </a:cubicBezTo>
                  <a:cubicBezTo>
                    <a:pt x="36521" y="4263"/>
                    <a:pt x="34303" y="4561"/>
                    <a:pt x="32180" y="4561"/>
                  </a:cubicBezTo>
                  <a:cubicBezTo>
                    <a:pt x="23878" y="4561"/>
                    <a:pt x="17050" y="0"/>
                    <a:pt x="119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9" name="Google Shape;889;p7"/>
            <p:cNvGrpSpPr/>
            <p:nvPr/>
          </p:nvGrpSpPr>
          <p:grpSpPr>
            <a:xfrm>
              <a:off x="-800178" y="4304942"/>
              <a:ext cx="2873315" cy="818933"/>
              <a:chOff x="-800178" y="4304942"/>
              <a:chExt cx="2873315" cy="818933"/>
            </a:xfrm>
          </p:grpSpPr>
          <p:sp>
            <p:nvSpPr>
              <p:cNvPr id="890" name="Google Shape;890;p7"/>
              <p:cNvSpPr/>
              <p:nvPr/>
            </p:nvSpPr>
            <p:spPr>
              <a:xfrm rot="-10594719">
                <a:off x="1780944" y="5070486"/>
                <a:ext cx="126240" cy="49667"/>
              </a:xfrm>
              <a:custGeom>
                <a:rect b="b" l="l" r="r" t="t"/>
                <a:pathLst>
                  <a:path extrusionOk="0" h="853" w="2168">
                    <a:moveTo>
                      <a:pt x="986" y="1"/>
                    </a:moveTo>
                    <a:cubicBezTo>
                      <a:pt x="882" y="1"/>
                      <a:pt x="780" y="9"/>
                      <a:pt x="679" y="24"/>
                    </a:cubicBezTo>
                    <a:cubicBezTo>
                      <a:pt x="431" y="55"/>
                      <a:pt x="89" y="179"/>
                      <a:pt x="27" y="427"/>
                    </a:cubicBezTo>
                    <a:cubicBezTo>
                      <a:pt x="1" y="664"/>
                      <a:pt x="243" y="745"/>
                      <a:pt x="430" y="745"/>
                    </a:cubicBezTo>
                    <a:cubicBezTo>
                      <a:pt x="464" y="745"/>
                      <a:pt x="495" y="742"/>
                      <a:pt x="524" y="738"/>
                    </a:cubicBezTo>
                    <a:cubicBezTo>
                      <a:pt x="573" y="729"/>
                      <a:pt x="621" y="725"/>
                      <a:pt x="667" y="725"/>
                    </a:cubicBezTo>
                    <a:cubicBezTo>
                      <a:pt x="793" y="725"/>
                      <a:pt x="906" y="754"/>
                      <a:pt x="1020" y="800"/>
                    </a:cubicBezTo>
                    <a:cubicBezTo>
                      <a:pt x="1125" y="835"/>
                      <a:pt x="1229" y="852"/>
                      <a:pt x="1332" y="852"/>
                    </a:cubicBezTo>
                    <a:cubicBezTo>
                      <a:pt x="1504" y="852"/>
                      <a:pt x="1671" y="804"/>
                      <a:pt x="1826" y="707"/>
                    </a:cubicBezTo>
                    <a:cubicBezTo>
                      <a:pt x="1982" y="614"/>
                      <a:pt x="2168" y="334"/>
                      <a:pt x="1919" y="210"/>
                    </a:cubicBezTo>
                    <a:cubicBezTo>
                      <a:pt x="1617" y="71"/>
                      <a:pt x="1297" y="1"/>
                      <a:pt x="9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7"/>
              <p:cNvSpPr/>
              <p:nvPr/>
            </p:nvSpPr>
            <p:spPr>
              <a:xfrm rot="-10594719">
                <a:off x="1565235" y="5016770"/>
                <a:ext cx="124668" cy="49551"/>
              </a:xfrm>
              <a:custGeom>
                <a:rect b="b" l="l" r="r" t="t"/>
                <a:pathLst>
                  <a:path extrusionOk="0" h="851" w="2141">
                    <a:moveTo>
                      <a:pt x="814" y="1"/>
                    </a:moveTo>
                    <a:cubicBezTo>
                      <a:pt x="564" y="1"/>
                      <a:pt x="323" y="118"/>
                      <a:pt x="156" y="285"/>
                    </a:cubicBezTo>
                    <a:cubicBezTo>
                      <a:pt x="1" y="502"/>
                      <a:pt x="280" y="595"/>
                      <a:pt x="466" y="595"/>
                    </a:cubicBezTo>
                    <a:cubicBezTo>
                      <a:pt x="621" y="595"/>
                      <a:pt x="776" y="657"/>
                      <a:pt x="900" y="781"/>
                    </a:cubicBezTo>
                    <a:cubicBezTo>
                      <a:pt x="1009" y="828"/>
                      <a:pt x="1133" y="851"/>
                      <a:pt x="1257" y="851"/>
                    </a:cubicBezTo>
                    <a:cubicBezTo>
                      <a:pt x="1381" y="851"/>
                      <a:pt x="1505" y="828"/>
                      <a:pt x="1614" y="781"/>
                    </a:cubicBezTo>
                    <a:cubicBezTo>
                      <a:pt x="1738" y="719"/>
                      <a:pt x="2141" y="502"/>
                      <a:pt x="1924" y="347"/>
                    </a:cubicBezTo>
                    <a:cubicBezTo>
                      <a:pt x="1645" y="130"/>
                      <a:pt x="1272" y="6"/>
                      <a:pt x="900" y="6"/>
                    </a:cubicBezTo>
                    <a:cubicBezTo>
                      <a:pt x="871" y="2"/>
                      <a:pt x="843" y="1"/>
                      <a:pt x="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7"/>
              <p:cNvSpPr/>
              <p:nvPr/>
            </p:nvSpPr>
            <p:spPr>
              <a:xfrm rot="-10594719">
                <a:off x="1976086" y="4955828"/>
                <a:ext cx="95786" cy="45242"/>
              </a:xfrm>
              <a:custGeom>
                <a:rect b="b" l="l" r="r" t="t"/>
                <a:pathLst>
                  <a:path extrusionOk="0" h="777" w="1645">
                    <a:moveTo>
                      <a:pt x="869" y="1"/>
                    </a:moveTo>
                    <a:cubicBezTo>
                      <a:pt x="249" y="1"/>
                      <a:pt x="1" y="776"/>
                      <a:pt x="776" y="776"/>
                    </a:cubicBezTo>
                    <a:cubicBezTo>
                      <a:pt x="1396" y="776"/>
                      <a:pt x="1645" y="1"/>
                      <a:pt x="8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7"/>
              <p:cNvSpPr/>
              <p:nvPr/>
            </p:nvSpPr>
            <p:spPr>
              <a:xfrm rot="-10594719">
                <a:off x="1773296" y="4958228"/>
                <a:ext cx="95786" cy="45184"/>
              </a:xfrm>
              <a:custGeom>
                <a:rect b="b" l="l" r="r" t="t"/>
                <a:pathLst>
                  <a:path extrusionOk="0" h="776" w="1645">
                    <a:moveTo>
                      <a:pt x="900" y="0"/>
                    </a:moveTo>
                    <a:cubicBezTo>
                      <a:pt x="249" y="0"/>
                      <a:pt x="1" y="776"/>
                      <a:pt x="776" y="776"/>
                    </a:cubicBezTo>
                    <a:cubicBezTo>
                      <a:pt x="1397" y="776"/>
                      <a:pt x="1645" y="0"/>
                      <a:pt x="9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7"/>
              <p:cNvSpPr/>
              <p:nvPr/>
            </p:nvSpPr>
            <p:spPr>
              <a:xfrm rot="-10594719">
                <a:off x="1864326" y="4858253"/>
                <a:ext cx="126473" cy="45999"/>
              </a:xfrm>
              <a:custGeom>
                <a:rect b="b" l="l" r="r" t="t"/>
                <a:pathLst>
                  <a:path extrusionOk="0" h="790" w="2172">
                    <a:moveTo>
                      <a:pt x="828" y="0"/>
                    </a:moveTo>
                    <a:cubicBezTo>
                      <a:pt x="650" y="0"/>
                      <a:pt x="477" y="49"/>
                      <a:pt x="342" y="146"/>
                    </a:cubicBezTo>
                    <a:cubicBezTo>
                      <a:pt x="187" y="239"/>
                      <a:pt x="1" y="487"/>
                      <a:pt x="249" y="611"/>
                    </a:cubicBezTo>
                    <a:cubicBezTo>
                      <a:pt x="525" y="726"/>
                      <a:pt x="835" y="790"/>
                      <a:pt x="1154" y="790"/>
                    </a:cubicBezTo>
                    <a:cubicBezTo>
                      <a:pt x="1265" y="790"/>
                      <a:pt x="1377" y="782"/>
                      <a:pt x="1489" y="766"/>
                    </a:cubicBezTo>
                    <a:cubicBezTo>
                      <a:pt x="1707" y="735"/>
                      <a:pt x="2079" y="611"/>
                      <a:pt x="2110" y="363"/>
                    </a:cubicBezTo>
                    <a:cubicBezTo>
                      <a:pt x="2172" y="115"/>
                      <a:pt x="1800" y="115"/>
                      <a:pt x="1645" y="115"/>
                    </a:cubicBezTo>
                    <a:cubicBezTo>
                      <a:pt x="1595" y="123"/>
                      <a:pt x="1547" y="127"/>
                      <a:pt x="1501" y="127"/>
                    </a:cubicBezTo>
                    <a:cubicBezTo>
                      <a:pt x="1375" y="127"/>
                      <a:pt x="1262" y="98"/>
                      <a:pt x="1148" y="53"/>
                    </a:cubicBezTo>
                    <a:cubicBezTo>
                      <a:pt x="1044" y="18"/>
                      <a:pt x="935" y="0"/>
                      <a:pt x="8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7"/>
              <p:cNvSpPr/>
              <p:nvPr/>
            </p:nvSpPr>
            <p:spPr>
              <a:xfrm rot="-10594719">
                <a:off x="1635557" y="4850249"/>
                <a:ext cx="88566" cy="25328"/>
              </a:xfrm>
              <a:custGeom>
                <a:rect b="b" l="l" r="r" t="t"/>
                <a:pathLst>
                  <a:path extrusionOk="0" h="435" w="1521">
                    <a:moveTo>
                      <a:pt x="931" y="1"/>
                    </a:moveTo>
                    <a:cubicBezTo>
                      <a:pt x="652" y="1"/>
                      <a:pt x="404" y="63"/>
                      <a:pt x="156" y="218"/>
                    </a:cubicBezTo>
                    <a:cubicBezTo>
                      <a:pt x="124" y="249"/>
                      <a:pt x="0" y="280"/>
                      <a:pt x="31" y="373"/>
                    </a:cubicBezTo>
                    <a:cubicBezTo>
                      <a:pt x="31" y="435"/>
                      <a:pt x="156" y="435"/>
                      <a:pt x="218" y="435"/>
                    </a:cubicBezTo>
                    <a:lnTo>
                      <a:pt x="590" y="435"/>
                    </a:lnTo>
                    <a:cubicBezTo>
                      <a:pt x="869" y="404"/>
                      <a:pt x="1148" y="342"/>
                      <a:pt x="1365" y="218"/>
                    </a:cubicBezTo>
                    <a:cubicBezTo>
                      <a:pt x="1427" y="187"/>
                      <a:pt x="1520" y="125"/>
                      <a:pt x="1520" y="63"/>
                    </a:cubicBezTo>
                    <a:cubicBezTo>
                      <a:pt x="1489" y="1"/>
                      <a:pt x="1365" y="1"/>
                      <a:pt x="1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7"/>
              <p:cNvSpPr/>
              <p:nvPr/>
            </p:nvSpPr>
            <p:spPr>
              <a:xfrm rot="-10594719">
                <a:off x="1326281" y="4893132"/>
                <a:ext cx="144524" cy="58168"/>
              </a:xfrm>
              <a:custGeom>
                <a:rect b="b" l="l" r="r" t="t"/>
                <a:pathLst>
                  <a:path extrusionOk="0" h="999" w="2482">
                    <a:moveTo>
                      <a:pt x="782" y="1"/>
                    </a:moveTo>
                    <a:cubicBezTo>
                      <a:pt x="533" y="1"/>
                      <a:pt x="291" y="118"/>
                      <a:pt x="124" y="285"/>
                    </a:cubicBezTo>
                    <a:cubicBezTo>
                      <a:pt x="0" y="502"/>
                      <a:pt x="248" y="626"/>
                      <a:pt x="434" y="626"/>
                    </a:cubicBezTo>
                    <a:lnTo>
                      <a:pt x="434" y="595"/>
                    </a:lnTo>
                    <a:cubicBezTo>
                      <a:pt x="714" y="595"/>
                      <a:pt x="1024" y="719"/>
                      <a:pt x="1241" y="905"/>
                    </a:cubicBezTo>
                    <a:cubicBezTo>
                      <a:pt x="1365" y="967"/>
                      <a:pt x="1497" y="998"/>
                      <a:pt x="1625" y="998"/>
                    </a:cubicBezTo>
                    <a:cubicBezTo>
                      <a:pt x="1753" y="998"/>
                      <a:pt x="1877" y="967"/>
                      <a:pt x="1985" y="905"/>
                    </a:cubicBezTo>
                    <a:cubicBezTo>
                      <a:pt x="2109" y="843"/>
                      <a:pt x="2482" y="626"/>
                      <a:pt x="2296" y="440"/>
                    </a:cubicBezTo>
                    <a:cubicBezTo>
                      <a:pt x="1926" y="156"/>
                      <a:pt x="1479" y="2"/>
                      <a:pt x="1001" y="2"/>
                    </a:cubicBezTo>
                    <a:cubicBezTo>
                      <a:pt x="957" y="2"/>
                      <a:pt x="913" y="3"/>
                      <a:pt x="869" y="6"/>
                    </a:cubicBezTo>
                    <a:cubicBezTo>
                      <a:pt x="840" y="2"/>
                      <a:pt x="811" y="1"/>
                      <a:pt x="7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7"/>
              <p:cNvSpPr/>
              <p:nvPr/>
            </p:nvSpPr>
            <p:spPr>
              <a:xfrm rot="-10594719">
                <a:off x="1377624" y="4771551"/>
                <a:ext cx="112090" cy="34645"/>
              </a:xfrm>
              <a:custGeom>
                <a:rect b="b" l="l" r="r" t="t"/>
                <a:pathLst>
                  <a:path extrusionOk="0" h="595" w="1925">
                    <a:moveTo>
                      <a:pt x="956" y="1"/>
                    </a:moveTo>
                    <a:cubicBezTo>
                      <a:pt x="755" y="1"/>
                      <a:pt x="563" y="59"/>
                      <a:pt x="404" y="149"/>
                    </a:cubicBezTo>
                    <a:cubicBezTo>
                      <a:pt x="280" y="211"/>
                      <a:pt x="1" y="397"/>
                      <a:pt x="249" y="460"/>
                    </a:cubicBezTo>
                    <a:lnTo>
                      <a:pt x="776" y="584"/>
                    </a:lnTo>
                    <a:cubicBezTo>
                      <a:pt x="835" y="591"/>
                      <a:pt x="895" y="595"/>
                      <a:pt x="957" y="595"/>
                    </a:cubicBezTo>
                    <a:cubicBezTo>
                      <a:pt x="1155" y="595"/>
                      <a:pt x="1362" y="554"/>
                      <a:pt x="1552" y="460"/>
                    </a:cubicBezTo>
                    <a:cubicBezTo>
                      <a:pt x="1645" y="397"/>
                      <a:pt x="1924" y="211"/>
                      <a:pt x="1676" y="149"/>
                    </a:cubicBezTo>
                    <a:lnTo>
                      <a:pt x="1180" y="25"/>
                    </a:lnTo>
                    <a:cubicBezTo>
                      <a:pt x="1105" y="9"/>
                      <a:pt x="1030" y="1"/>
                      <a:pt x="9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7"/>
              <p:cNvSpPr/>
              <p:nvPr/>
            </p:nvSpPr>
            <p:spPr>
              <a:xfrm rot="-10594719">
                <a:off x="1803282" y="4697382"/>
                <a:ext cx="112032" cy="48211"/>
              </a:xfrm>
              <a:custGeom>
                <a:rect b="b" l="l" r="r" t="t"/>
                <a:pathLst>
                  <a:path extrusionOk="0" h="828" w="1924">
                    <a:moveTo>
                      <a:pt x="826" y="1"/>
                    </a:moveTo>
                    <a:cubicBezTo>
                      <a:pt x="594" y="1"/>
                      <a:pt x="368" y="69"/>
                      <a:pt x="187" y="225"/>
                    </a:cubicBezTo>
                    <a:cubicBezTo>
                      <a:pt x="0" y="349"/>
                      <a:pt x="31" y="535"/>
                      <a:pt x="280" y="535"/>
                    </a:cubicBezTo>
                    <a:lnTo>
                      <a:pt x="249" y="535"/>
                    </a:lnTo>
                    <a:cubicBezTo>
                      <a:pt x="404" y="567"/>
                      <a:pt x="559" y="629"/>
                      <a:pt x="683" y="753"/>
                    </a:cubicBezTo>
                    <a:cubicBezTo>
                      <a:pt x="749" y="808"/>
                      <a:pt x="838" y="828"/>
                      <a:pt x="935" y="828"/>
                    </a:cubicBezTo>
                    <a:cubicBezTo>
                      <a:pt x="1110" y="828"/>
                      <a:pt x="1307" y="762"/>
                      <a:pt x="1427" y="722"/>
                    </a:cubicBezTo>
                    <a:cubicBezTo>
                      <a:pt x="1520" y="691"/>
                      <a:pt x="1924" y="473"/>
                      <a:pt x="1738" y="318"/>
                    </a:cubicBezTo>
                    <a:cubicBezTo>
                      <a:pt x="1520" y="132"/>
                      <a:pt x="1241" y="39"/>
                      <a:pt x="962" y="8"/>
                    </a:cubicBezTo>
                    <a:cubicBezTo>
                      <a:pt x="917" y="3"/>
                      <a:pt x="871" y="1"/>
                      <a:pt x="8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7"/>
              <p:cNvSpPr/>
              <p:nvPr/>
            </p:nvSpPr>
            <p:spPr>
              <a:xfrm rot="-10594719">
                <a:off x="1895778" y="4578886"/>
                <a:ext cx="113837" cy="36159"/>
              </a:xfrm>
              <a:custGeom>
                <a:rect b="b" l="l" r="r" t="t"/>
                <a:pathLst>
                  <a:path extrusionOk="0" h="621" w="1955">
                    <a:moveTo>
                      <a:pt x="1210" y="1"/>
                    </a:moveTo>
                    <a:cubicBezTo>
                      <a:pt x="807" y="1"/>
                      <a:pt x="1" y="621"/>
                      <a:pt x="745" y="621"/>
                    </a:cubicBezTo>
                    <a:cubicBezTo>
                      <a:pt x="1148" y="621"/>
                      <a:pt x="1955" y="1"/>
                      <a:pt x="1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7"/>
              <p:cNvSpPr/>
              <p:nvPr/>
            </p:nvSpPr>
            <p:spPr>
              <a:xfrm rot="-10594719">
                <a:off x="1667823" y="4452968"/>
                <a:ext cx="119311" cy="43903"/>
              </a:xfrm>
              <a:custGeom>
                <a:rect b="b" l="l" r="r" t="t"/>
                <a:pathLst>
                  <a:path extrusionOk="0" h="754" w="2049">
                    <a:moveTo>
                      <a:pt x="754" y="0"/>
                    </a:moveTo>
                    <a:cubicBezTo>
                      <a:pt x="504" y="0"/>
                      <a:pt x="264" y="123"/>
                      <a:pt x="125" y="346"/>
                    </a:cubicBezTo>
                    <a:cubicBezTo>
                      <a:pt x="1" y="563"/>
                      <a:pt x="218" y="749"/>
                      <a:pt x="435" y="749"/>
                    </a:cubicBezTo>
                    <a:lnTo>
                      <a:pt x="1180" y="749"/>
                    </a:lnTo>
                    <a:cubicBezTo>
                      <a:pt x="1208" y="752"/>
                      <a:pt x="1237" y="754"/>
                      <a:pt x="1265" y="754"/>
                    </a:cubicBezTo>
                    <a:cubicBezTo>
                      <a:pt x="1515" y="754"/>
                      <a:pt x="1757" y="634"/>
                      <a:pt x="1924" y="439"/>
                    </a:cubicBezTo>
                    <a:cubicBezTo>
                      <a:pt x="2048" y="191"/>
                      <a:pt x="1831" y="5"/>
                      <a:pt x="1583" y="5"/>
                    </a:cubicBezTo>
                    <a:lnTo>
                      <a:pt x="839" y="5"/>
                    </a:lnTo>
                    <a:cubicBezTo>
                      <a:pt x="810" y="2"/>
                      <a:pt x="782" y="0"/>
                      <a:pt x="7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7"/>
              <p:cNvSpPr/>
              <p:nvPr/>
            </p:nvSpPr>
            <p:spPr>
              <a:xfrm rot="-10594719">
                <a:off x="1579763" y="4538236"/>
                <a:ext cx="113896" cy="34412"/>
              </a:xfrm>
              <a:custGeom>
                <a:rect b="b" l="l" r="r" t="t"/>
                <a:pathLst>
                  <a:path extrusionOk="0" h="591" w="1956">
                    <a:moveTo>
                      <a:pt x="1211" y="1"/>
                    </a:moveTo>
                    <a:cubicBezTo>
                      <a:pt x="838" y="1"/>
                      <a:pt x="1" y="590"/>
                      <a:pt x="776" y="590"/>
                    </a:cubicBezTo>
                    <a:cubicBezTo>
                      <a:pt x="1149" y="590"/>
                      <a:pt x="1955" y="1"/>
                      <a:pt x="12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7"/>
              <p:cNvSpPr/>
              <p:nvPr/>
            </p:nvSpPr>
            <p:spPr>
              <a:xfrm rot="-10594719">
                <a:off x="1579808" y="4655738"/>
                <a:ext cx="106675" cy="39652"/>
              </a:xfrm>
              <a:custGeom>
                <a:rect b="b" l="l" r="r" t="t"/>
                <a:pathLst>
                  <a:path extrusionOk="0" h="681" w="1832">
                    <a:moveTo>
                      <a:pt x="915" y="1"/>
                    </a:moveTo>
                    <a:cubicBezTo>
                      <a:pt x="727" y="1"/>
                      <a:pt x="543" y="49"/>
                      <a:pt x="373" y="155"/>
                    </a:cubicBezTo>
                    <a:cubicBezTo>
                      <a:pt x="249" y="217"/>
                      <a:pt x="1" y="434"/>
                      <a:pt x="280" y="527"/>
                    </a:cubicBezTo>
                    <a:lnTo>
                      <a:pt x="683" y="651"/>
                    </a:lnTo>
                    <a:cubicBezTo>
                      <a:pt x="762" y="671"/>
                      <a:pt x="844" y="681"/>
                      <a:pt x="926" y="681"/>
                    </a:cubicBezTo>
                    <a:cubicBezTo>
                      <a:pt x="1105" y="681"/>
                      <a:pt x="1289" y="633"/>
                      <a:pt x="1459" y="527"/>
                    </a:cubicBezTo>
                    <a:cubicBezTo>
                      <a:pt x="1583" y="465"/>
                      <a:pt x="1831" y="248"/>
                      <a:pt x="1552" y="155"/>
                    </a:cubicBezTo>
                    <a:lnTo>
                      <a:pt x="1180" y="31"/>
                    </a:lnTo>
                    <a:cubicBezTo>
                      <a:pt x="1091" y="11"/>
                      <a:pt x="1003" y="1"/>
                      <a:pt x="9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7"/>
              <p:cNvSpPr/>
              <p:nvPr/>
            </p:nvSpPr>
            <p:spPr>
              <a:xfrm rot="-10594719">
                <a:off x="1253171" y="4536196"/>
                <a:ext cx="131888" cy="69813"/>
              </a:xfrm>
              <a:custGeom>
                <a:rect b="b" l="l" r="r" t="t"/>
                <a:pathLst>
                  <a:path extrusionOk="0" h="1199" w="2265">
                    <a:moveTo>
                      <a:pt x="979" y="0"/>
                    </a:moveTo>
                    <a:cubicBezTo>
                      <a:pt x="813" y="0"/>
                      <a:pt x="636" y="53"/>
                      <a:pt x="497" y="92"/>
                    </a:cubicBezTo>
                    <a:cubicBezTo>
                      <a:pt x="403" y="123"/>
                      <a:pt x="0" y="341"/>
                      <a:pt x="186" y="496"/>
                    </a:cubicBezTo>
                    <a:lnTo>
                      <a:pt x="1055" y="1116"/>
                    </a:lnTo>
                    <a:cubicBezTo>
                      <a:pt x="1127" y="1176"/>
                      <a:pt x="1222" y="1199"/>
                      <a:pt x="1323" y="1199"/>
                    </a:cubicBezTo>
                    <a:cubicBezTo>
                      <a:pt x="1482" y="1199"/>
                      <a:pt x="1654" y="1142"/>
                      <a:pt x="1768" y="1085"/>
                    </a:cubicBezTo>
                    <a:cubicBezTo>
                      <a:pt x="1861" y="1054"/>
                      <a:pt x="2265" y="868"/>
                      <a:pt x="2079" y="713"/>
                    </a:cubicBezTo>
                    <a:lnTo>
                      <a:pt x="1241" y="61"/>
                    </a:lnTo>
                    <a:cubicBezTo>
                      <a:pt x="1163" y="17"/>
                      <a:pt x="1073" y="0"/>
                      <a:pt x="9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7"/>
              <p:cNvSpPr/>
              <p:nvPr/>
            </p:nvSpPr>
            <p:spPr>
              <a:xfrm rot="-10594719">
                <a:off x="1324781" y="4401406"/>
                <a:ext cx="110227" cy="62419"/>
              </a:xfrm>
              <a:custGeom>
                <a:rect b="b" l="l" r="r" t="t"/>
                <a:pathLst>
                  <a:path extrusionOk="0" h="1072" w="1893">
                    <a:moveTo>
                      <a:pt x="707" y="1"/>
                    </a:moveTo>
                    <a:cubicBezTo>
                      <a:pt x="508" y="1"/>
                      <a:pt x="317" y="77"/>
                      <a:pt x="187" y="229"/>
                    </a:cubicBezTo>
                    <a:cubicBezTo>
                      <a:pt x="1" y="415"/>
                      <a:pt x="94" y="725"/>
                      <a:pt x="342" y="787"/>
                    </a:cubicBezTo>
                    <a:lnTo>
                      <a:pt x="962" y="1035"/>
                    </a:lnTo>
                    <a:cubicBezTo>
                      <a:pt x="1037" y="1060"/>
                      <a:pt x="1114" y="1072"/>
                      <a:pt x="1190" y="1072"/>
                    </a:cubicBezTo>
                    <a:cubicBezTo>
                      <a:pt x="1399" y="1072"/>
                      <a:pt x="1602" y="986"/>
                      <a:pt x="1738" y="849"/>
                    </a:cubicBezTo>
                    <a:cubicBezTo>
                      <a:pt x="1893" y="663"/>
                      <a:pt x="1831" y="353"/>
                      <a:pt x="1583" y="291"/>
                    </a:cubicBezTo>
                    <a:lnTo>
                      <a:pt x="962" y="43"/>
                    </a:lnTo>
                    <a:cubicBezTo>
                      <a:pt x="879" y="15"/>
                      <a:pt x="792" y="1"/>
                      <a:pt x="7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7"/>
              <p:cNvSpPr/>
              <p:nvPr/>
            </p:nvSpPr>
            <p:spPr>
              <a:xfrm rot="-10594719">
                <a:off x="1535351" y="4341719"/>
                <a:ext cx="103007" cy="37556"/>
              </a:xfrm>
              <a:custGeom>
                <a:rect b="b" l="l" r="r" t="t"/>
                <a:pathLst>
                  <a:path extrusionOk="0" h="645" w="1769">
                    <a:moveTo>
                      <a:pt x="925" y="1"/>
                    </a:moveTo>
                    <a:cubicBezTo>
                      <a:pt x="724" y="1"/>
                      <a:pt x="532" y="58"/>
                      <a:pt x="373" y="149"/>
                    </a:cubicBezTo>
                    <a:cubicBezTo>
                      <a:pt x="249" y="211"/>
                      <a:pt x="1" y="428"/>
                      <a:pt x="249" y="490"/>
                    </a:cubicBezTo>
                    <a:lnTo>
                      <a:pt x="652" y="614"/>
                    </a:lnTo>
                    <a:cubicBezTo>
                      <a:pt x="731" y="634"/>
                      <a:pt x="812" y="644"/>
                      <a:pt x="895" y="644"/>
                    </a:cubicBezTo>
                    <a:cubicBezTo>
                      <a:pt x="1074" y="644"/>
                      <a:pt x="1258" y="596"/>
                      <a:pt x="1428" y="490"/>
                    </a:cubicBezTo>
                    <a:cubicBezTo>
                      <a:pt x="1521" y="428"/>
                      <a:pt x="1769" y="242"/>
                      <a:pt x="1521" y="149"/>
                    </a:cubicBezTo>
                    <a:lnTo>
                      <a:pt x="1148" y="25"/>
                    </a:lnTo>
                    <a:cubicBezTo>
                      <a:pt x="1074" y="8"/>
                      <a:pt x="999" y="1"/>
                      <a:pt x="9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7"/>
              <p:cNvSpPr/>
              <p:nvPr/>
            </p:nvSpPr>
            <p:spPr>
              <a:xfrm rot="-10594719">
                <a:off x="1118834" y="4308400"/>
                <a:ext cx="117506" cy="54616"/>
              </a:xfrm>
              <a:custGeom>
                <a:rect b="b" l="l" r="r" t="t"/>
                <a:pathLst>
                  <a:path extrusionOk="0" h="938" w="2018">
                    <a:moveTo>
                      <a:pt x="1418" y="1"/>
                    </a:moveTo>
                    <a:cubicBezTo>
                      <a:pt x="1366" y="1"/>
                      <a:pt x="1316" y="5"/>
                      <a:pt x="1273" y="11"/>
                    </a:cubicBezTo>
                    <a:lnTo>
                      <a:pt x="528" y="135"/>
                    </a:lnTo>
                    <a:cubicBezTo>
                      <a:pt x="311" y="197"/>
                      <a:pt x="1" y="445"/>
                      <a:pt x="63" y="693"/>
                    </a:cubicBezTo>
                    <a:cubicBezTo>
                      <a:pt x="130" y="872"/>
                      <a:pt x="341" y="938"/>
                      <a:pt x="535" y="938"/>
                    </a:cubicBezTo>
                    <a:cubicBezTo>
                      <a:pt x="611" y="938"/>
                      <a:pt x="684" y="928"/>
                      <a:pt x="745" y="910"/>
                    </a:cubicBezTo>
                    <a:lnTo>
                      <a:pt x="1490" y="786"/>
                    </a:lnTo>
                    <a:cubicBezTo>
                      <a:pt x="1707" y="755"/>
                      <a:pt x="2017" y="507"/>
                      <a:pt x="1955" y="259"/>
                    </a:cubicBezTo>
                    <a:cubicBezTo>
                      <a:pt x="1881" y="60"/>
                      <a:pt x="1628" y="1"/>
                      <a:pt x="14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7"/>
              <p:cNvSpPr/>
              <p:nvPr/>
            </p:nvSpPr>
            <p:spPr>
              <a:xfrm rot="-10594719">
                <a:off x="780859" y="4335661"/>
                <a:ext cx="95786" cy="48037"/>
              </a:xfrm>
              <a:custGeom>
                <a:rect b="b" l="l" r="r" t="t"/>
                <a:pathLst>
                  <a:path extrusionOk="0" h="825" w="1645">
                    <a:moveTo>
                      <a:pt x="1144" y="0"/>
                    </a:moveTo>
                    <a:cubicBezTo>
                      <a:pt x="983" y="0"/>
                      <a:pt x="816" y="51"/>
                      <a:pt x="714" y="102"/>
                    </a:cubicBezTo>
                    <a:lnTo>
                      <a:pt x="466" y="226"/>
                    </a:lnTo>
                    <a:cubicBezTo>
                      <a:pt x="311" y="289"/>
                      <a:pt x="1" y="506"/>
                      <a:pt x="187" y="692"/>
                    </a:cubicBezTo>
                    <a:cubicBezTo>
                      <a:pt x="257" y="790"/>
                      <a:pt x="378" y="825"/>
                      <a:pt x="507" y="825"/>
                    </a:cubicBezTo>
                    <a:cubicBezTo>
                      <a:pt x="662" y="825"/>
                      <a:pt x="829" y="774"/>
                      <a:pt x="931" y="723"/>
                    </a:cubicBezTo>
                    <a:lnTo>
                      <a:pt x="1180" y="599"/>
                    </a:lnTo>
                    <a:cubicBezTo>
                      <a:pt x="1335" y="537"/>
                      <a:pt x="1645" y="320"/>
                      <a:pt x="1490" y="133"/>
                    </a:cubicBezTo>
                    <a:cubicBezTo>
                      <a:pt x="1406" y="35"/>
                      <a:pt x="1277" y="0"/>
                      <a:pt x="11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7"/>
              <p:cNvSpPr/>
              <p:nvPr/>
            </p:nvSpPr>
            <p:spPr>
              <a:xfrm rot="-10594719">
                <a:off x="896926" y="4426275"/>
                <a:ext cx="104812" cy="39303"/>
              </a:xfrm>
              <a:custGeom>
                <a:rect b="b" l="l" r="r" t="t"/>
                <a:pathLst>
                  <a:path extrusionOk="0" h="675" w="1800">
                    <a:moveTo>
                      <a:pt x="1130" y="0"/>
                    </a:moveTo>
                    <a:cubicBezTo>
                      <a:pt x="769" y="0"/>
                      <a:pt x="422" y="122"/>
                      <a:pt x="124" y="328"/>
                    </a:cubicBezTo>
                    <a:cubicBezTo>
                      <a:pt x="62" y="390"/>
                      <a:pt x="0" y="452"/>
                      <a:pt x="0" y="545"/>
                    </a:cubicBezTo>
                    <a:cubicBezTo>
                      <a:pt x="31" y="638"/>
                      <a:pt x="155" y="669"/>
                      <a:pt x="218" y="669"/>
                    </a:cubicBezTo>
                    <a:cubicBezTo>
                      <a:pt x="254" y="673"/>
                      <a:pt x="290" y="675"/>
                      <a:pt x="326" y="675"/>
                    </a:cubicBezTo>
                    <a:cubicBezTo>
                      <a:pt x="508" y="675"/>
                      <a:pt x="686" y="625"/>
                      <a:pt x="844" y="543"/>
                    </a:cubicBezTo>
                    <a:lnTo>
                      <a:pt x="844" y="543"/>
                    </a:lnTo>
                    <a:cubicBezTo>
                      <a:pt x="857" y="544"/>
                      <a:pt x="871" y="544"/>
                      <a:pt x="884" y="544"/>
                    </a:cubicBezTo>
                    <a:cubicBezTo>
                      <a:pt x="1071" y="544"/>
                      <a:pt x="1248" y="496"/>
                      <a:pt x="1396" y="390"/>
                    </a:cubicBezTo>
                    <a:cubicBezTo>
                      <a:pt x="1520" y="359"/>
                      <a:pt x="1800" y="111"/>
                      <a:pt x="1520" y="49"/>
                    </a:cubicBezTo>
                    <a:cubicBezTo>
                      <a:pt x="1390" y="16"/>
                      <a:pt x="1259" y="0"/>
                      <a:pt x="11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7"/>
              <p:cNvSpPr/>
              <p:nvPr/>
            </p:nvSpPr>
            <p:spPr>
              <a:xfrm rot="-10594719">
                <a:off x="1035410" y="4484473"/>
                <a:ext cx="146329" cy="74355"/>
              </a:xfrm>
              <a:custGeom>
                <a:rect b="b" l="l" r="r" t="t"/>
                <a:pathLst>
                  <a:path extrusionOk="0" h="1277" w="2513">
                    <a:moveTo>
                      <a:pt x="1964" y="0"/>
                    </a:moveTo>
                    <a:cubicBezTo>
                      <a:pt x="1894" y="0"/>
                      <a:pt x="1826" y="10"/>
                      <a:pt x="1769" y="27"/>
                    </a:cubicBezTo>
                    <a:lnTo>
                      <a:pt x="528" y="430"/>
                    </a:lnTo>
                    <a:cubicBezTo>
                      <a:pt x="280" y="492"/>
                      <a:pt x="0" y="709"/>
                      <a:pt x="62" y="988"/>
                    </a:cubicBezTo>
                    <a:cubicBezTo>
                      <a:pt x="129" y="1188"/>
                      <a:pt x="339" y="1277"/>
                      <a:pt x="532" y="1277"/>
                    </a:cubicBezTo>
                    <a:cubicBezTo>
                      <a:pt x="609" y="1277"/>
                      <a:pt x="683" y="1263"/>
                      <a:pt x="745" y="1236"/>
                    </a:cubicBezTo>
                    <a:lnTo>
                      <a:pt x="1986" y="864"/>
                    </a:lnTo>
                    <a:cubicBezTo>
                      <a:pt x="2203" y="771"/>
                      <a:pt x="2513" y="585"/>
                      <a:pt x="2420" y="306"/>
                    </a:cubicBezTo>
                    <a:cubicBezTo>
                      <a:pt x="2374" y="77"/>
                      <a:pt x="2160" y="0"/>
                      <a:pt x="19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7"/>
              <p:cNvSpPr/>
              <p:nvPr/>
            </p:nvSpPr>
            <p:spPr>
              <a:xfrm rot="-10594719">
                <a:off x="1152901" y="4685992"/>
                <a:ext cx="99397" cy="36450"/>
              </a:xfrm>
              <a:custGeom>
                <a:rect b="b" l="l" r="r" t="t"/>
                <a:pathLst>
                  <a:path extrusionOk="0" h="626" w="1707">
                    <a:moveTo>
                      <a:pt x="785" y="0"/>
                    </a:moveTo>
                    <a:cubicBezTo>
                      <a:pt x="540" y="0"/>
                      <a:pt x="323" y="120"/>
                      <a:pt x="156" y="315"/>
                    </a:cubicBezTo>
                    <a:cubicBezTo>
                      <a:pt x="1" y="532"/>
                      <a:pt x="280" y="625"/>
                      <a:pt x="435" y="625"/>
                    </a:cubicBezTo>
                    <a:lnTo>
                      <a:pt x="838" y="625"/>
                    </a:lnTo>
                    <a:cubicBezTo>
                      <a:pt x="1117" y="625"/>
                      <a:pt x="1365" y="532"/>
                      <a:pt x="1583" y="315"/>
                    </a:cubicBezTo>
                    <a:cubicBezTo>
                      <a:pt x="1707" y="98"/>
                      <a:pt x="1458" y="5"/>
                      <a:pt x="1272" y="5"/>
                    </a:cubicBezTo>
                    <a:lnTo>
                      <a:pt x="869" y="5"/>
                    </a:lnTo>
                    <a:cubicBezTo>
                      <a:pt x="841" y="2"/>
                      <a:pt x="812" y="0"/>
                      <a:pt x="7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7"/>
              <p:cNvSpPr/>
              <p:nvPr/>
            </p:nvSpPr>
            <p:spPr>
              <a:xfrm rot="-10594719">
                <a:off x="1100228" y="4854235"/>
                <a:ext cx="153608" cy="70337"/>
              </a:xfrm>
              <a:custGeom>
                <a:rect b="b" l="l" r="r" t="t"/>
                <a:pathLst>
                  <a:path extrusionOk="0" h="1208" w="2638">
                    <a:moveTo>
                      <a:pt x="729" y="0"/>
                    </a:moveTo>
                    <a:cubicBezTo>
                      <a:pt x="520" y="0"/>
                      <a:pt x="320" y="76"/>
                      <a:pt x="156" y="240"/>
                    </a:cubicBezTo>
                    <a:cubicBezTo>
                      <a:pt x="0" y="426"/>
                      <a:pt x="62" y="736"/>
                      <a:pt x="311" y="798"/>
                    </a:cubicBezTo>
                    <a:lnTo>
                      <a:pt x="1675" y="1171"/>
                    </a:lnTo>
                    <a:cubicBezTo>
                      <a:pt x="1750" y="1195"/>
                      <a:pt x="1827" y="1207"/>
                      <a:pt x="1904" y="1207"/>
                    </a:cubicBezTo>
                    <a:cubicBezTo>
                      <a:pt x="2112" y="1207"/>
                      <a:pt x="2315" y="1121"/>
                      <a:pt x="2451" y="984"/>
                    </a:cubicBezTo>
                    <a:cubicBezTo>
                      <a:pt x="2637" y="798"/>
                      <a:pt x="2544" y="488"/>
                      <a:pt x="2296" y="426"/>
                    </a:cubicBezTo>
                    <a:lnTo>
                      <a:pt x="931" y="23"/>
                    </a:lnTo>
                    <a:cubicBezTo>
                      <a:pt x="863" y="8"/>
                      <a:pt x="796" y="0"/>
                      <a:pt x="7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7"/>
              <p:cNvSpPr/>
              <p:nvPr/>
            </p:nvSpPr>
            <p:spPr>
              <a:xfrm rot="-10594719">
                <a:off x="909141" y="4699932"/>
                <a:ext cx="84956" cy="50657"/>
              </a:xfrm>
              <a:custGeom>
                <a:rect b="b" l="l" r="r" t="t"/>
                <a:pathLst>
                  <a:path extrusionOk="0" h="870" w="1459">
                    <a:moveTo>
                      <a:pt x="652" y="1"/>
                    </a:moveTo>
                    <a:cubicBezTo>
                      <a:pt x="342" y="1"/>
                      <a:pt x="93" y="187"/>
                      <a:pt x="31" y="466"/>
                    </a:cubicBezTo>
                    <a:cubicBezTo>
                      <a:pt x="0" y="745"/>
                      <a:pt x="310" y="838"/>
                      <a:pt x="559" y="838"/>
                    </a:cubicBezTo>
                    <a:lnTo>
                      <a:pt x="559" y="869"/>
                    </a:lnTo>
                    <a:lnTo>
                      <a:pt x="807" y="869"/>
                    </a:lnTo>
                    <a:cubicBezTo>
                      <a:pt x="1055" y="869"/>
                      <a:pt x="1396" y="652"/>
                      <a:pt x="1427" y="404"/>
                    </a:cubicBezTo>
                    <a:cubicBezTo>
                      <a:pt x="1458" y="125"/>
                      <a:pt x="1148" y="1"/>
                      <a:pt x="9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7"/>
              <p:cNvSpPr/>
              <p:nvPr/>
            </p:nvSpPr>
            <p:spPr>
              <a:xfrm rot="-10594719">
                <a:off x="661505" y="4790849"/>
                <a:ext cx="119253" cy="43961"/>
              </a:xfrm>
              <a:custGeom>
                <a:rect b="b" l="l" r="r" t="t"/>
                <a:pathLst>
                  <a:path extrusionOk="0" h="755" w="2048">
                    <a:moveTo>
                      <a:pt x="775" y="1"/>
                    </a:moveTo>
                    <a:cubicBezTo>
                      <a:pt x="503" y="1"/>
                      <a:pt x="264" y="121"/>
                      <a:pt x="125" y="316"/>
                    </a:cubicBezTo>
                    <a:cubicBezTo>
                      <a:pt x="1" y="564"/>
                      <a:pt x="218" y="750"/>
                      <a:pt x="435" y="750"/>
                    </a:cubicBezTo>
                    <a:lnTo>
                      <a:pt x="1210" y="750"/>
                    </a:lnTo>
                    <a:cubicBezTo>
                      <a:pt x="1238" y="753"/>
                      <a:pt x="1267" y="755"/>
                      <a:pt x="1295" y="755"/>
                    </a:cubicBezTo>
                    <a:cubicBezTo>
                      <a:pt x="1545" y="755"/>
                      <a:pt x="1784" y="632"/>
                      <a:pt x="1924" y="409"/>
                    </a:cubicBezTo>
                    <a:cubicBezTo>
                      <a:pt x="2048" y="192"/>
                      <a:pt x="1831" y="6"/>
                      <a:pt x="1614" y="6"/>
                    </a:cubicBezTo>
                    <a:lnTo>
                      <a:pt x="869" y="6"/>
                    </a:lnTo>
                    <a:cubicBezTo>
                      <a:pt x="837" y="2"/>
                      <a:pt x="806" y="1"/>
                      <a:pt x="7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7"/>
              <p:cNvSpPr/>
              <p:nvPr/>
            </p:nvSpPr>
            <p:spPr>
              <a:xfrm rot="-10594719">
                <a:off x="716042" y="4640466"/>
                <a:ext cx="115642" cy="32548"/>
              </a:xfrm>
              <a:custGeom>
                <a:rect b="b" l="l" r="r" t="t"/>
                <a:pathLst>
                  <a:path extrusionOk="0" h="559" w="1986">
                    <a:moveTo>
                      <a:pt x="1210" y="0"/>
                    </a:moveTo>
                    <a:cubicBezTo>
                      <a:pt x="838" y="0"/>
                      <a:pt x="0" y="559"/>
                      <a:pt x="776" y="559"/>
                    </a:cubicBezTo>
                    <a:cubicBezTo>
                      <a:pt x="1148" y="559"/>
                      <a:pt x="1985" y="0"/>
                      <a:pt x="1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7"/>
              <p:cNvSpPr/>
              <p:nvPr/>
            </p:nvSpPr>
            <p:spPr>
              <a:xfrm rot="-10594719">
                <a:off x="596313" y="4488004"/>
                <a:ext cx="97591" cy="45242"/>
              </a:xfrm>
              <a:custGeom>
                <a:rect b="b" l="l" r="r" t="t"/>
                <a:pathLst>
                  <a:path extrusionOk="0" h="777" w="1676">
                    <a:moveTo>
                      <a:pt x="652" y="1"/>
                    </a:moveTo>
                    <a:cubicBezTo>
                      <a:pt x="404" y="1"/>
                      <a:pt x="63" y="187"/>
                      <a:pt x="32" y="435"/>
                    </a:cubicBezTo>
                    <a:cubicBezTo>
                      <a:pt x="1" y="683"/>
                      <a:pt x="342" y="776"/>
                      <a:pt x="528" y="776"/>
                    </a:cubicBezTo>
                    <a:lnTo>
                      <a:pt x="1024" y="776"/>
                    </a:lnTo>
                    <a:cubicBezTo>
                      <a:pt x="1272" y="776"/>
                      <a:pt x="1614" y="590"/>
                      <a:pt x="1645" y="342"/>
                    </a:cubicBezTo>
                    <a:cubicBezTo>
                      <a:pt x="1676" y="63"/>
                      <a:pt x="1365" y="1"/>
                      <a:pt x="11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7"/>
              <p:cNvSpPr/>
              <p:nvPr/>
            </p:nvSpPr>
            <p:spPr>
              <a:xfrm rot="-10594719">
                <a:off x="411673" y="4405110"/>
                <a:ext cx="113837" cy="32548"/>
              </a:xfrm>
              <a:custGeom>
                <a:rect b="b" l="l" r="r" t="t"/>
                <a:pathLst>
                  <a:path extrusionOk="0" h="559" w="1955">
                    <a:moveTo>
                      <a:pt x="1210" y="1"/>
                    </a:moveTo>
                    <a:cubicBezTo>
                      <a:pt x="807" y="1"/>
                      <a:pt x="0" y="559"/>
                      <a:pt x="745" y="559"/>
                    </a:cubicBezTo>
                    <a:cubicBezTo>
                      <a:pt x="1148" y="559"/>
                      <a:pt x="1955" y="1"/>
                      <a:pt x="1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7"/>
              <p:cNvSpPr/>
              <p:nvPr/>
            </p:nvSpPr>
            <p:spPr>
              <a:xfrm rot="-10594719">
                <a:off x="260348" y="4417234"/>
                <a:ext cx="95786" cy="45184"/>
              </a:xfrm>
              <a:custGeom>
                <a:rect b="b" l="l" r="r" t="t"/>
                <a:pathLst>
                  <a:path extrusionOk="0" h="776" w="1645">
                    <a:moveTo>
                      <a:pt x="869" y="0"/>
                    </a:moveTo>
                    <a:cubicBezTo>
                      <a:pt x="248" y="0"/>
                      <a:pt x="0" y="776"/>
                      <a:pt x="776" y="776"/>
                    </a:cubicBezTo>
                    <a:cubicBezTo>
                      <a:pt x="1396" y="776"/>
                      <a:pt x="1644" y="0"/>
                      <a:pt x="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7"/>
              <p:cNvSpPr/>
              <p:nvPr/>
            </p:nvSpPr>
            <p:spPr>
              <a:xfrm rot="-10594719">
                <a:off x="298549" y="4538806"/>
                <a:ext cx="92176" cy="38255"/>
              </a:xfrm>
              <a:custGeom>
                <a:rect b="b" l="l" r="r" t="t"/>
                <a:pathLst>
                  <a:path extrusionOk="0" h="657" w="1583">
                    <a:moveTo>
                      <a:pt x="807" y="0"/>
                    </a:moveTo>
                    <a:cubicBezTo>
                      <a:pt x="540" y="0"/>
                      <a:pt x="323" y="120"/>
                      <a:pt x="156" y="315"/>
                    </a:cubicBezTo>
                    <a:cubicBezTo>
                      <a:pt x="1" y="532"/>
                      <a:pt x="280" y="656"/>
                      <a:pt x="466" y="656"/>
                    </a:cubicBezTo>
                    <a:lnTo>
                      <a:pt x="714" y="656"/>
                    </a:lnTo>
                    <a:cubicBezTo>
                      <a:pt x="993" y="656"/>
                      <a:pt x="1242" y="532"/>
                      <a:pt x="1459" y="346"/>
                    </a:cubicBezTo>
                    <a:cubicBezTo>
                      <a:pt x="1583" y="98"/>
                      <a:pt x="1335" y="5"/>
                      <a:pt x="1149" y="5"/>
                    </a:cubicBezTo>
                    <a:lnTo>
                      <a:pt x="900" y="5"/>
                    </a:lnTo>
                    <a:cubicBezTo>
                      <a:pt x="869" y="2"/>
                      <a:pt x="838" y="0"/>
                      <a:pt x="8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7"/>
              <p:cNvSpPr/>
              <p:nvPr/>
            </p:nvSpPr>
            <p:spPr>
              <a:xfrm rot="-10594719">
                <a:off x="400126" y="4620999"/>
                <a:ext cx="95786" cy="46989"/>
              </a:xfrm>
              <a:custGeom>
                <a:rect b="b" l="l" r="r" t="t"/>
                <a:pathLst>
                  <a:path extrusionOk="0" h="807" w="1645">
                    <a:moveTo>
                      <a:pt x="869" y="0"/>
                    </a:moveTo>
                    <a:cubicBezTo>
                      <a:pt x="249" y="0"/>
                      <a:pt x="1" y="807"/>
                      <a:pt x="776" y="807"/>
                    </a:cubicBezTo>
                    <a:cubicBezTo>
                      <a:pt x="1397" y="807"/>
                      <a:pt x="1645" y="0"/>
                      <a:pt x="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7"/>
              <p:cNvSpPr/>
              <p:nvPr/>
            </p:nvSpPr>
            <p:spPr>
              <a:xfrm rot="-10594719">
                <a:off x="569542" y="4609361"/>
                <a:ext cx="93981" cy="32548"/>
              </a:xfrm>
              <a:custGeom>
                <a:rect b="b" l="l" r="r" t="t"/>
                <a:pathLst>
                  <a:path extrusionOk="0" h="559" w="1614">
                    <a:moveTo>
                      <a:pt x="900" y="0"/>
                    </a:moveTo>
                    <a:cubicBezTo>
                      <a:pt x="652" y="0"/>
                      <a:pt x="373" y="94"/>
                      <a:pt x="187" y="280"/>
                    </a:cubicBezTo>
                    <a:cubicBezTo>
                      <a:pt x="1" y="497"/>
                      <a:pt x="311" y="559"/>
                      <a:pt x="466" y="559"/>
                    </a:cubicBezTo>
                    <a:lnTo>
                      <a:pt x="714" y="559"/>
                    </a:lnTo>
                    <a:cubicBezTo>
                      <a:pt x="994" y="559"/>
                      <a:pt x="1242" y="466"/>
                      <a:pt x="1459" y="280"/>
                    </a:cubicBezTo>
                    <a:cubicBezTo>
                      <a:pt x="1614" y="63"/>
                      <a:pt x="1304" y="0"/>
                      <a:pt x="11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7"/>
              <p:cNvSpPr/>
              <p:nvPr/>
            </p:nvSpPr>
            <p:spPr>
              <a:xfrm rot="-10594719">
                <a:off x="262558" y="4750610"/>
                <a:ext cx="176259" cy="32781"/>
              </a:xfrm>
              <a:custGeom>
                <a:rect b="b" l="l" r="r" t="t"/>
                <a:pathLst>
                  <a:path extrusionOk="0" h="563" w="3027">
                    <a:moveTo>
                      <a:pt x="2121" y="1"/>
                    </a:moveTo>
                    <a:cubicBezTo>
                      <a:pt x="1644" y="1"/>
                      <a:pt x="1156" y="49"/>
                      <a:pt x="669" y="155"/>
                    </a:cubicBezTo>
                    <a:cubicBezTo>
                      <a:pt x="545" y="186"/>
                      <a:pt x="48" y="248"/>
                      <a:pt x="17" y="434"/>
                    </a:cubicBezTo>
                    <a:cubicBezTo>
                      <a:pt x="1" y="534"/>
                      <a:pt x="109" y="562"/>
                      <a:pt x="223" y="562"/>
                    </a:cubicBezTo>
                    <a:cubicBezTo>
                      <a:pt x="321" y="562"/>
                      <a:pt x="423" y="541"/>
                      <a:pt x="451" y="527"/>
                    </a:cubicBezTo>
                    <a:lnTo>
                      <a:pt x="482" y="527"/>
                    </a:lnTo>
                    <a:cubicBezTo>
                      <a:pt x="763" y="467"/>
                      <a:pt x="1069" y="433"/>
                      <a:pt x="1376" y="433"/>
                    </a:cubicBezTo>
                    <a:cubicBezTo>
                      <a:pt x="1545" y="433"/>
                      <a:pt x="1714" y="443"/>
                      <a:pt x="1878" y="465"/>
                    </a:cubicBezTo>
                    <a:cubicBezTo>
                      <a:pt x="1921" y="470"/>
                      <a:pt x="1964" y="473"/>
                      <a:pt x="2009" y="473"/>
                    </a:cubicBezTo>
                    <a:cubicBezTo>
                      <a:pt x="2221" y="473"/>
                      <a:pt x="2448" y="413"/>
                      <a:pt x="2654" y="310"/>
                    </a:cubicBezTo>
                    <a:cubicBezTo>
                      <a:pt x="2716" y="279"/>
                      <a:pt x="3026" y="62"/>
                      <a:pt x="2778" y="31"/>
                    </a:cubicBezTo>
                    <a:cubicBezTo>
                      <a:pt x="2562" y="11"/>
                      <a:pt x="2343" y="1"/>
                      <a:pt x="21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7"/>
              <p:cNvSpPr/>
              <p:nvPr/>
            </p:nvSpPr>
            <p:spPr>
              <a:xfrm rot="-10594719">
                <a:off x="61020" y="4723690"/>
                <a:ext cx="93981" cy="47047"/>
              </a:xfrm>
              <a:custGeom>
                <a:rect b="b" l="l" r="r" t="t"/>
                <a:pathLst>
                  <a:path extrusionOk="0" h="808" w="1614">
                    <a:moveTo>
                      <a:pt x="869" y="1"/>
                    </a:moveTo>
                    <a:cubicBezTo>
                      <a:pt x="217" y="1"/>
                      <a:pt x="0" y="807"/>
                      <a:pt x="745" y="807"/>
                    </a:cubicBezTo>
                    <a:cubicBezTo>
                      <a:pt x="1396" y="807"/>
                      <a:pt x="1613" y="1"/>
                      <a:pt x="8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7"/>
              <p:cNvSpPr/>
              <p:nvPr/>
            </p:nvSpPr>
            <p:spPr>
              <a:xfrm rot="-10594719">
                <a:off x="-30399" y="4853917"/>
                <a:ext cx="124260" cy="31792"/>
              </a:xfrm>
              <a:custGeom>
                <a:rect b="b" l="l" r="r" t="t"/>
                <a:pathLst>
                  <a:path extrusionOk="0" h="546" w="2134">
                    <a:moveTo>
                      <a:pt x="1850" y="1"/>
                    </a:moveTo>
                    <a:cubicBezTo>
                      <a:pt x="1808" y="1"/>
                      <a:pt x="1769" y="3"/>
                      <a:pt x="1746" y="3"/>
                    </a:cubicBezTo>
                    <a:lnTo>
                      <a:pt x="877" y="127"/>
                    </a:lnTo>
                    <a:cubicBezTo>
                      <a:pt x="598" y="127"/>
                      <a:pt x="350" y="220"/>
                      <a:pt x="133" y="375"/>
                    </a:cubicBezTo>
                    <a:cubicBezTo>
                      <a:pt x="1" y="507"/>
                      <a:pt x="134" y="545"/>
                      <a:pt x="256" y="545"/>
                    </a:cubicBezTo>
                    <a:cubicBezTo>
                      <a:pt x="306" y="545"/>
                      <a:pt x="354" y="539"/>
                      <a:pt x="381" y="530"/>
                    </a:cubicBezTo>
                    <a:lnTo>
                      <a:pt x="1250" y="406"/>
                    </a:lnTo>
                    <a:cubicBezTo>
                      <a:pt x="1529" y="406"/>
                      <a:pt x="1777" y="313"/>
                      <a:pt x="1994" y="158"/>
                    </a:cubicBezTo>
                    <a:cubicBezTo>
                      <a:pt x="2134" y="18"/>
                      <a:pt x="1977" y="1"/>
                      <a:pt x="18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7"/>
              <p:cNvSpPr/>
              <p:nvPr/>
            </p:nvSpPr>
            <p:spPr>
              <a:xfrm rot="-10594719">
                <a:off x="111684" y="4611706"/>
                <a:ext cx="130083" cy="31035"/>
              </a:xfrm>
              <a:custGeom>
                <a:rect b="b" l="l" r="r" t="t"/>
                <a:pathLst>
                  <a:path extrusionOk="0" h="533" w="2234">
                    <a:moveTo>
                      <a:pt x="900" y="0"/>
                    </a:moveTo>
                    <a:cubicBezTo>
                      <a:pt x="621" y="0"/>
                      <a:pt x="373" y="93"/>
                      <a:pt x="155" y="279"/>
                    </a:cubicBezTo>
                    <a:cubicBezTo>
                      <a:pt x="0" y="496"/>
                      <a:pt x="311" y="528"/>
                      <a:pt x="435" y="528"/>
                    </a:cubicBezTo>
                    <a:lnTo>
                      <a:pt x="1303" y="528"/>
                    </a:lnTo>
                    <a:cubicBezTo>
                      <a:pt x="1332" y="531"/>
                      <a:pt x="1361" y="532"/>
                      <a:pt x="1390" y="532"/>
                    </a:cubicBezTo>
                    <a:cubicBezTo>
                      <a:pt x="1639" y="532"/>
                      <a:pt x="1881" y="415"/>
                      <a:pt x="2048" y="248"/>
                    </a:cubicBezTo>
                    <a:cubicBezTo>
                      <a:pt x="2234" y="62"/>
                      <a:pt x="1924" y="0"/>
                      <a:pt x="17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7"/>
              <p:cNvSpPr/>
              <p:nvPr/>
            </p:nvSpPr>
            <p:spPr>
              <a:xfrm rot="-10594719">
                <a:off x="86956" y="4479838"/>
                <a:ext cx="115701" cy="30743"/>
              </a:xfrm>
              <a:custGeom>
                <a:rect b="b" l="l" r="r" t="t"/>
                <a:pathLst>
                  <a:path extrusionOk="0" h="528" w="1987">
                    <a:moveTo>
                      <a:pt x="1211" y="1"/>
                    </a:moveTo>
                    <a:cubicBezTo>
                      <a:pt x="869" y="1"/>
                      <a:pt x="1" y="528"/>
                      <a:pt x="745" y="528"/>
                    </a:cubicBezTo>
                    <a:cubicBezTo>
                      <a:pt x="1118" y="528"/>
                      <a:pt x="1986" y="1"/>
                      <a:pt x="12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7"/>
              <p:cNvSpPr/>
              <p:nvPr/>
            </p:nvSpPr>
            <p:spPr>
              <a:xfrm rot="-10594719">
                <a:off x="62376" y="4370819"/>
                <a:ext cx="90371" cy="41923"/>
              </a:xfrm>
              <a:custGeom>
                <a:rect b="b" l="l" r="r" t="t"/>
                <a:pathLst>
                  <a:path extrusionOk="0" h="720" w="1552">
                    <a:moveTo>
                      <a:pt x="776" y="1"/>
                    </a:moveTo>
                    <a:cubicBezTo>
                      <a:pt x="509" y="1"/>
                      <a:pt x="292" y="121"/>
                      <a:pt x="125" y="316"/>
                    </a:cubicBezTo>
                    <a:cubicBezTo>
                      <a:pt x="0" y="564"/>
                      <a:pt x="218" y="719"/>
                      <a:pt x="435" y="719"/>
                    </a:cubicBezTo>
                    <a:lnTo>
                      <a:pt x="683" y="719"/>
                    </a:lnTo>
                    <a:cubicBezTo>
                      <a:pt x="962" y="719"/>
                      <a:pt x="1241" y="626"/>
                      <a:pt x="1427" y="378"/>
                    </a:cubicBezTo>
                    <a:cubicBezTo>
                      <a:pt x="1551" y="161"/>
                      <a:pt x="1303" y="6"/>
                      <a:pt x="1117" y="6"/>
                    </a:cubicBezTo>
                    <a:lnTo>
                      <a:pt x="869" y="6"/>
                    </a:lnTo>
                    <a:cubicBezTo>
                      <a:pt x="837" y="2"/>
                      <a:pt x="806" y="1"/>
                      <a:pt x="7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7"/>
              <p:cNvSpPr/>
              <p:nvPr/>
            </p:nvSpPr>
            <p:spPr>
              <a:xfrm rot="-10594719">
                <a:off x="-212795" y="4459478"/>
                <a:ext cx="93981" cy="50599"/>
              </a:xfrm>
              <a:custGeom>
                <a:rect b="b" l="l" r="r" t="t"/>
                <a:pathLst>
                  <a:path extrusionOk="0" h="869" w="1614">
                    <a:moveTo>
                      <a:pt x="869" y="0"/>
                    </a:moveTo>
                    <a:cubicBezTo>
                      <a:pt x="217" y="0"/>
                      <a:pt x="0" y="869"/>
                      <a:pt x="776" y="869"/>
                    </a:cubicBezTo>
                    <a:cubicBezTo>
                      <a:pt x="1427" y="869"/>
                      <a:pt x="1613" y="0"/>
                      <a:pt x="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7"/>
              <p:cNvSpPr/>
              <p:nvPr/>
            </p:nvSpPr>
            <p:spPr>
              <a:xfrm rot="-10594719">
                <a:off x="-145853" y="4541382"/>
                <a:ext cx="112032" cy="69580"/>
              </a:xfrm>
              <a:custGeom>
                <a:rect b="b" l="l" r="r" t="t"/>
                <a:pathLst>
                  <a:path extrusionOk="0" h="1195" w="1924">
                    <a:moveTo>
                      <a:pt x="1447" y="1"/>
                    </a:moveTo>
                    <a:cubicBezTo>
                      <a:pt x="1214" y="1"/>
                      <a:pt x="989" y="70"/>
                      <a:pt x="807" y="225"/>
                    </a:cubicBezTo>
                    <a:lnTo>
                      <a:pt x="186" y="722"/>
                    </a:lnTo>
                    <a:cubicBezTo>
                      <a:pt x="0" y="877"/>
                      <a:pt x="93" y="1125"/>
                      <a:pt x="311" y="1187"/>
                    </a:cubicBezTo>
                    <a:cubicBezTo>
                      <a:pt x="356" y="1192"/>
                      <a:pt x="402" y="1195"/>
                      <a:pt x="448" y="1195"/>
                    </a:cubicBezTo>
                    <a:cubicBezTo>
                      <a:pt x="688" y="1195"/>
                      <a:pt x="935" y="1126"/>
                      <a:pt x="1117" y="970"/>
                    </a:cubicBezTo>
                    <a:lnTo>
                      <a:pt x="1086" y="970"/>
                    </a:lnTo>
                    <a:lnTo>
                      <a:pt x="1706" y="474"/>
                    </a:lnTo>
                    <a:cubicBezTo>
                      <a:pt x="1924" y="319"/>
                      <a:pt x="1799" y="70"/>
                      <a:pt x="1582" y="8"/>
                    </a:cubicBezTo>
                    <a:cubicBezTo>
                      <a:pt x="1537" y="3"/>
                      <a:pt x="1492" y="1"/>
                      <a:pt x="14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7"/>
              <p:cNvSpPr/>
              <p:nvPr/>
            </p:nvSpPr>
            <p:spPr>
              <a:xfrm rot="-10594719">
                <a:off x="-117570" y="4693484"/>
                <a:ext cx="106617" cy="28938"/>
              </a:xfrm>
              <a:custGeom>
                <a:rect b="b" l="l" r="r" t="t"/>
                <a:pathLst>
                  <a:path extrusionOk="0" h="497" w="1831">
                    <a:moveTo>
                      <a:pt x="1272" y="0"/>
                    </a:moveTo>
                    <a:cubicBezTo>
                      <a:pt x="1024" y="0"/>
                      <a:pt x="0" y="496"/>
                      <a:pt x="527" y="496"/>
                    </a:cubicBezTo>
                    <a:cubicBezTo>
                      <a:pt x="807" y="496"/>
                      <a:pt x="1830" y="0"/>
                      <a:pt x="12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7"/>
              <p:cNvSpPr/>
              <p:nvPr/>
            </p:nvSpPr>
            <p:spPr>
              <a:xfrm rot="-10594719">
                <a:off x="-219900" y="4883379"/>
                <a:ext cx="128336" cy="46406"/>
              </a:xfrm>
              <a:custGeom>
                <a:rect b="b" l="l" r="r" t="t"/>
                <a:pathLst>
                  <a:path extrusionOk="0" h="797" w="2204">
                    <a:moveTo>
                      <a:pt x="1893" y="0"/>
                    </a:moveTo>
                    <a:cubicBezTo>
                      <a:pt x="1750" y="0"/>
                      <a:pt x="1587" y="34"/>
                      <a:pt x="1521" y="51"/>
                    </a:cubicBezTo>
                    <a:lnTo>
                      <a:pt x="528" y="299"/>
                    </a:lnTo>
                    <a:cubicBezTo>
                      <a:pt x="404" y="361"/>
                      <a:pt x="1" y="485"/>
                      <a:pt x="32" y="671"/>
                    </a:cubicBezTo>
                    <a:cubicBezTo>
                      <a:pt x="46" y="768"/>
                      <a:pt x="151" y="797"/>
                      <a:pt x="272" y="797"/>
                    </a:cubicBezTo>
                    <a:cubicBezTo>
                      <a:pt x="423" y="797"/>
                      <a:pt x="600" y="751"/>
                      <a:pt x="652" y="733"/>
                    </a:cubicBezTo>
                    <a:lnTo>
                      <a:pt x="1645" y="485"/>
                    </a:lnTo>
                    <a:cubicBezTo>
                      <a:pt x="1769" y="454"/>
                      <a:pt x="2203" y="330"/>
                      <a:pt x="2141" y="113"/>
                    </a:cubicBezTo>
                    <a:cubicBezTo>
                      <a:pt x="2127" y="26"/>
                      <a:pt x="2018" y="0"/>
                      <a:pt x="18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7"/>
              <p:cNvSpPr/>
              <p:nvPr/>
            </p:nvSpPr>
            <p:spPr>
              <a:xfrm rot="-10594719">
                <a:off x="-435485" y="4915741"/>
                <a:ext cx="135557" cy="51705"/>
              </a:xfrm>
              <a:custGeom>
                <a:rect b="b" l="l" r="r" t="t"/>
                <a:pathLst>
                  <a:path extrusionOk="0" h="888" w="2328">
                    <a:moveTo>
                      <a:pt x="743" y="1"/>
                    </a:moveTo>
                    <a:cubicBezTo>
                      <a:pt x="508" y="1"/>
                      <a:pt x="283" y="140"/>
                      <a:pt x="125" y="325"/>
                    </a:cubicBezTo>
                    <a:cubicBezTo>
                      <a:pt x="1" y="573"/>
                      <a:pt x="249" y="728"/>
                      <a:pt x="466" y="759"/>
                    </a:cubicBezTo>
                    <a:lnTo>
                      <a:pt x="1459" y="883"/>
                    </a:lnTo>
                    <a:cubicBezTo>
                      <a:pt x="1487" y="886"/>
                      <a:pt x="1516" y="888"/>
                      <a:pt x="1544" y="888"/>
                    </a:cubicBezTo>
                    <a:cubicBezTo>
                      <a:pt x="1794" y="888"/>
                      <a:pt x="2036" y="768"/>
                      <a:pt x="2203" y="573"/>
                    </a:cubicBezTo>
                    <a:cubicBezTo>
                      <a:pt x="2327" y="325"/>
                      <a:pt x="2079" y="170"/>
                      <a:pt x="1862" y="138"/>
                    </a:cubicBezTo>
                    <a:lnTo>
                      <a:pt x="870" y="14"/>
                    </a:lnTo>
                    <a:cubicBezTo>
                      <a:pt x="827" y="5"/>
                      <a:pt x="785" y="1"/>
                      <a:pt x="7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7"/>
              <p:cNvSpPr/>
              <p:nvPr/>
            </p:nvSpPr>
            <p:spPr>
              <a:xfrm rot="-10594719">
                <a:off x="-367530" y="4751000"/>
                <a:ext cx="106617" cy="44776"/>
              </a:xfrm>
              <a:custGeom>
                <a:rect b="b" l="l" r="r" t="t"/>
                <a:pathLst>
                  <a:path extrusionOk="0" h="769" w="1831">
                    <a:moveTo>
                      <a:pt x="894" y="1"/>
                    </a:moveTo>
                    <a:cubicBezTo>
                      <a:pt x="693" y="1"/>
                      <a:pt x="501" y="59"/>
                      <a:pt x="342" y="149"/>
                    </a:cubicBezTo>
                    <a:cubicBezTo>
                      <a:pt x="187" y="242"/>
                      <a:pt x="1" y="398"/>
                      <a:pt x="218" y="491"/>
                    </a:cubicBezTo>
                    <a:lnTo>
                      <a:pt x="714" y="739"/>
                    </a:lnTo>
                    <a:cubicBezTo>
                      <a:pt x="793" y="758"/>
                      <a:pt x="874" y="769"/>
                      <a:pt x="957" y="769"/>
                    </a:cubicBezTo>
                    <a:cubicBezTo>
                      <a:pt x="1136" y="769"/>
                      <a:pt x="1320" y="721"/>
                      <a:pt x="1490" y="615"/>
                    </a:cubicBezTo>
                    <a:cubicBezTo>
                      <a:pt x="1614" y="553"/>
                      <a:pt x="1831" y="398"/>
                      <a:pt x="1614" y="273"/>
                    </a:cubicBezTo>
                    <a:lnTo>
                      <a:pt x="1117" y="25"/>
                    </a:lnTo>
                    <a:cubicBezTo>
                      <a:pt x="1043" y="9"/>
                      <a:pt x="968" y="1"/>
                      <a:pt x="8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7"/>
              <p:cNvSpPr/>
              <p:nvPr/>
            </p:nvSpPr>
            <p:spPr>
              <a:xfrm rot="-10594719">
                <a:off x="-335072" y="4573098"/>
                <a:ext cx="84956" cy="40060"/>
              </a:xfrm>
              <a:custGeom>
                <a:rect b="b" l="l" r="r" t="t"/>
                <a:pathLst>
                  <a:path extrusionOk="0" h="688" w="1459">
                    <a:moveTo>
                      <a:pt x="807" y="0"/>
                    </a:moveTo>
                    <a:cubicBezTo>
                      <a:pt x="540" y="0"/>
                      <a:pt x="323" y="120"/>
                      <a:pt x="156" y="315"/>
                    </a:cubicBezTo>
                    <a:cubicBezTo>
                      <a:pt x="1" y="533"/>
                      <a:pt x="280" y="688"/>
                      <a:pt x="466" y="688"/>
                    </a:cubicBezTo>
                    <a:lnTo>
                      <a:pt x="590" y="688"/>
                    </a:lnTo>
                    <a:cubicBezTo>
                      <a:pt x="869" y="688"/>
                      <a:pt x="1117" y="595"/>
                      <a:pt x="1303" y="377"/>
                    </a:cubicBezTo>
                    <a:cubicBezTo>
                      <a:pt x="1459" y="129"/>
                      <a:pt x="1210" y="5"/>
                      <a:pt x="993" y="5"/>
                    </a:cubicBezTo>
                    <a:lnTo>
                      <a:pt x="900" y="5"/>
                    </a:lnTo>
                    <a:cubicBezTo>
                      <a:pt x="869" y="2"/>
                      <a:pt x="838" y="0"/>
                      <a:pt x="8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7"/>
              <p:cNvSpPr/>
              <p:nvPr/>
            </p:nvSpPr>
            <p:spPr>
              <a:xfrm rot="-10594719">
                <a:off x="-414983" y="4513806"/>
                <a:ext cx="77735" cy="47047"/>
              </a:xfrm>
              <a:custGeom>
                <a:rect b="b" l="l" r="r" t="t"/>
                <a:pathLst>
                  <a:path extrusionOk="0" h="808" w="1335">
                    <a:moveTo>
                      <a:pt x="652" y="1"/>
                    </a:moveTo>
                    <a:cubicBezTo>
                      <a:pt x="435" y="1"/>
                      <a:pt x="63" y="187"/>
                      <a:pt x="32" y="466"/>
                    </a:cubicBezTo>
                    <a:cubicBezTo>
                      <a:pt x="1" y="714"/>
                      <a:pt x="342" y="807"/>
                      <a:pt x="559" y="807"/>
                    </a:cubicBezTo>
                    <a:lnTo>
                      <a:pt x="683" y="807"/>
                    </a:lnTo>
                    <a:cubicBezTo>
                      <a:pt x="900" y="807"/>
                      <a:pt x="1272" y="621"/>
                      <a:pt x="1303" y="342"/>
                    </a:cubicBezTo>
                    <a:cubicBezTo>
                      <a:pt x="1334" y="94"/>
                      <a:pt x="993" y="1"/>
                      <a:pt x="7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7"/>
              <p:cNvSpPr/>
              <p:nvPr/>
            </p:nvSpPr>
            <p:spPr>
              <a:xfrm rot="-10594719">
                <a:off x="-638248" y="4580252"/>
                <a:ext cx="83500" cy="47862"/>
              </a:xfrm>
              <a:custGeom>
                <a:rect b="b" l="l" r="r" t="t"/>
                <a:pathLst>
                  <a:path extrusionOk="0" h="822" w="1434">
                    <a:moveTo>
                      <a:pt x="1017" y="0"/>
                    </a:moveTo>
                    <a:cubicBezTo>
                      <a:pt x="951" y="0"/>
                      <a:pt x="895" y="6"/>
                      <a:pt x="869" y="15"/>
                    </a:cubicBezTo>
                    <a:cubicBezTo>
                      <a:pt x="621" y="15"/>
                      <a:pt x="373" y="139"/>
                      <a:pt x="218" y="356"/>
                    </a:cubicBezTo>
                    <a:lnTo>
                      <a:pt x="94" y="604"/>
                    </a:lnTo>
                    <a:cubicBezTo>
                      <a:pt x="1" y="821"/>
                      <a:pt x="497" y="821"/>
                      <a:pt x="590" y="821"/>
                    </a:cubicBezTo>
                    <a:cubicBezTo>
                      <a:pt x="838" y="790"/>
                      <a:pt x="1087" y="666"/>
                      <a:pt x="1242" y="449"/>
                    </a:cubicBezTo>
                    <a:lnTo>
                      <a:pt x="1366" y="201"/>
                    </a:lnTo>
                    <a:cubicBezTo>
                      <a:pt x="1433" y="43"/>
                      <a:pt x="1190" y="0"/>
                      <a:pt x="10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7"/>
              <p:cNvSpPr/>
              <p:nvPr/>
            </p:nvSpPr>
            <p:spPr>
              <a:xfrm rot="-10594719">
                <a:off x="-500255" y="4633121"/>
                <a:ext cx="108422" cy="58750"/>
              </a:xfrm>
              <a:custGeom>
                <a:rect b="b" l="l" r="r" t="t"/>
                <a:pathLst>
                  <a:path extrusionOk="0" h="1009" w="1862">
                    <a:moveTo>
                      <a:pt x="1326" y="0"/>
                    </a:moveTo>
                    <a:cubicBezTo>
                      <a:pt x="1187" y="0"/>
                      <a:pt x="1039" y="39"/>
                      <a:pt x="931" y="85"/>
                    </a:cubicBezTo>
                    <a:lnTo>
                      <a:pt x="434" y="333"/>
                    </a:lnTo>
                    <a:cubicBezTo>
                      <a:pt x="248" y="427"/>
                      <a:pt x="0" y="644"/>
                      <a:pt x="155" y="861"/>
                    </a:cubicBezTo>
                    <a:cubicBezTo>
                      <a:pt x="248" y="969"/>
                      <a:pt x="388" y="1008"/>
                      <a:pt x="531" y="1008"/>
                    </a:cubicBezTo>
                    <a:cubicBezTo>
                      <a:pt x="675" y="1008"/>
                      <a:pt x="822" y="969"/>
                      <a:pt x="931" y="923"/>
                    </a:cubicBezTo>
                    <a:lnTo>
                      <a:pt x="1427" y="675"/>
                    </a:lnTo>
                    <a:cubicBezTo>
                      <a:pt x="1582" y="582"/>
                      <a:pt x="1861" y="364"/>
                      <a:pt x="1675" y="147"/>
                    </a:cubicBezTo>
                    <a:cubicBezTo>
                      <a:pt x="1598" y="39"/>
                      <a:pt x="1466" y="0"/>
                      <a:pt x="13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7"/>
              <p:cNvSpPr/>
              <p:nvPr/>
            </p:nvSpPr>
            <p:spPr>
              <a:xfrm rot="-10594719">
                <a:off x="-591684" y="4775174"/>
                <a:ext cx="79541" cy="47687"/>
              </a:xfrm>
              <a:custGeom>
                <a:rect b="b" l="l" r="r" t="t"/>
                <a:pathLst>
                  <a:path extrusionOk="0" h="819" w="1366">
                    <a:moveTo>
                      <a:pt x="909" y="1"/>
                    </a:moveTo>
                    <a:cubicBezTo>
                      <a:pt x="683" y="1"/>
                      <a:pt x="458" y="90"/>
                      <a:pt x="311" y="237"/>
                    </a:cubicBezTo>
                    <a:lnTo>
                      <a:pt x="186" y="361"/>
                    </a:lnTo>
                    <a:cubicBezTo>
                      <a:pt x="0" y="485"/>
                      <a:pt x="62" y="764"/>
                      <a:pt x="311" y="795"/>
                    </a:cubicBezTo>
                    <a:cubicBezTo>
                      <a:pt x="371" y="810"/>
                      <a:pt x="435" y="818"/>
                      <a:pt x="500" y="818"/>
                    </a:cubicBezTo>
                    <a:cubicBezTo>
                      <a:pt x="704" y="818"/>
                      <a:pt x="922" y="743"/>
                      <a:pt x="1086" y="578"/>
                    </a:cubicBezTo>
                    <a:lnTo>
                      <a:pt x="1210" y="454"/>
                    </a:lnTo>
                    <a:cubicBezTo>
                      <a:pt x="1365" y="330"/>
                      <a:pt x="1303" y="51"/>
                      <a:pt x="1086" y="20"/>
                    </a:cubicBezTo>
                    <a:cubicBezTo>
                      <a:pt x="1028" y="7"/>
                      <a:pt x="968" y="1"/>
                      <a:pt x="9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7"/>
              <p:cNvSpPr/>
              <p:nvPr/>
            </p:nvSpPr>
            <p:spPr>
              <a:xfrm rot="-10594719">
                <a:off x="-638440" y="4931436"/>
                <a:ext cx="149997" cy="31035"/>
              </a:xfrm>
              <a:custGeom>
                <a:rect b="b" l="l" r="r" t="t"/>
                <a:pathLst>
                  <a:path extrusionOk="0" h="533" w="2576">
                    <a:moveTo>
                      <a:pt x="815" y="1"/>
                    </a:moveTo>
                    <a:cubicBezTo>
                      <a:pt x="570" y="1"/>
                      <a:pt x="351" y="118"/>
                      <a:pt x="156" y="285"/>
                    </a:cubicBezTo>
                    <a:cubicBezTo>
                      <a:pt x="1" y="502"/>
                      <a:pt x="280" y="533"/>
                      <a:pt x="435" y="533"/>
                    </a:cubicBezTo>
                    <a:lnTo>
                      <a:pt x="1676" y="533"/>
                    </a:lnTo>
                    <a:cubicBezTo>
                      <a:pt x="1955" y="533"/>
                      <a:pt x="2234" y="440"/>
                      <a:pt x="2452" y="253"/>
                    </a:cubicBezTo>
                    <a:cubicBezTo>
                      <a:pt x="2576" y="36"/>
                      <a:pt x="2296" y="5"/>
                      <a:pt x="2141" y="5"/>
                    </a:cubicBezTo>
                    <a:lnTo>
                      <a:pt x="901" y="5"/>
                    </a:lnTo>
                    <a:cubicBezTo>
                      <a:pt x="872" y="2"/>
                      <a:pt x="843" y="1"/>
                      <a:pt x="8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7"/>
              <p:cNvSpPr/>
              <p:nvPr/>
            </p:nvSpPr>
            <p:spPr>
              <a:xfrm rot="-10594719">
                <a:off x="-799362" y="4868291"/>
                <a:ext cx="115642" cy="30802"/>
              </a:xfrm>
              <a:custGeom>
                <a:rect b="b" l="l" r="r" t="t"/>
                <a:pathLst>
                  <a:path extrusionOk="0" h="529" w="1986">
                    <a:moveTo>
                      <a:pt x="1241" y="1"/>
                    </a:moveTo>
                    <a:cubicBezTo>
                      <a:pt x="869" y="1"/>
                      <a:pt x="0" y="528"/>
                      <a:pt x="776" y="528"/>
                    </a:cubicBezTo>
                    <a:cubicBezTo>
                      <a:pt x="1117" y="528"/>
                      <a:pt x="1985" y="1"/>
                      <a:pt x="12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7"/>
              <p:cNvSpPr/>
              <p:nvPr/>
            </p:nvSpPr>
            <p:spPr>
              <a:xfrm rot="-10594719">
                <a:off x="-732763" y="4721604"/>
                <a:ext cx="113022" cy="51472"/>
              </a:xfrm>
              <a:custGeom>
                <a:rect b="b" l="l" r="r" t="t"/>
                <a:pathLst>
                  <a:path extrusionOk="0" h="884" w="1941">
                    <a:moveTo>
                      <a:pt x="1487" y="0"/>
                    </a:moveTo>
                    <a:cubicBezTo>
                      <a:pt x="1452" y="0"/>
                      <a:pt x="1420" y="3"/>
                      <a:pt x="1391" y="7"/>
                    </a:cubicBezTo>
                    <a:lnTo>
                      <a:pt x="647" y="131"/>
                    </a:lnTo>
                    <a:cubicBezTo>
                      <a:pt x="399" y="162"/>
                      <a:pt x="58" y="286"/>
                      <a:pt x="27" y="566"/>
                    </a:cubicBezTo>
                    <a:cubicBezTo>
                      <a:pt x="0" y="803"/>
                      <a:pt x="242" y="883"/>
                      <a:pt x="429" y="883"/>
                    </a:cubicBezTo>
                    <a:cubicBezTo>
                      <a:pt x="463" y="883"/>
                      <a:pt x="495" y="881"/>
                      <a:pt x="523" y="876"/>
                    </a:cubicBezTo>
                    <a:lnTo>
                      <a:pt x="1267" y="752"/>
                    </a:lnTo>
                    <a:cubicBezTo>
                      <a:pt x="1515" y="721"/>
                      <a:pt x="1857" y="597"/>
                      <a:pt x="1888" y="317"/>
                    </a:cubicBezTo>
                    <a:cubicBezTo>
                      <a:pt x="1940" y="81"/>
                      <a:pt x="1680" y="0"/>
                      <a:pt x="14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7"/>
              <p:cNvSpPr/>
              <p:nvPr/>
            </p:nvSpPr>
            <p:spPr>
              <a:xfrm rot="-10594719">
                <a:off x="-778463" y="4637919"/>
                <a:ext cx="113837" cy="34354"/>
              </a:xfrm>
              <a:custGeom>
                <a:rect b="b" l="l" r="r" t="t"/>
                <a:pathLst>
                  <a:path extrusionOk="0" h="590" w="1955">
                    <a:moveTo>
                      <a:pt x="1179" y="0"/>
                    </a:moveTo>
                    <a:cubicBezTo>
                      <a:pt x="807" y="0"/>
                      <a:pt x="0" y="590"/>
                      <a:pt x="745" y="590"/>
                    </a:cubicBezTo>
                    <a:cubicBezTo>
                      <a:pt x="1117" y="590"/>
                      <a:pt x="1954" y="0"/>
                      <a:pt x="1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2" name="Google Shape;942;p7"/>
          <p:cNvGrpSpPr/>
          <p:nvPr/>
        </p:nvGrpSpPr>
        <p:grpSpPr>
          <a:xfrm flipH="1" rot="-10799883">
            <a:off x="-1195356" y="-924940"/>
            <a:ext cx="4843774" cy="2185315"/>
            <a:chOff x="5619200" y="4458200"/>
            <a:chExt cx="1647150" cy="742900"/>
          </a:xfrm>
        </p:grpSpPr>
        <p:sp>
          <p:nvSpPr>
            <p:cNvPr id="943" name="Google Shape;943;p7"/>
            <p:cNvSpPr/>
            <p:nvPr/>
          </p:nvSpPr>
          <p:spPr>
            <a:xfrm>
              <a:off x="5619200" y="4458200"/>
              <a:ext cx="1647150" cy="690850"/>
            </a:xfrm>
            <a:custGeom>
              <a:rect b="b" l="l" r="r" t="t"/>
              <a:pathLst>
                <a:path extrusionOk="0" h="27634" w="65886">
                  <a:moveTo>
                    <a:pt x="22214" y="1"/>
                  </a:moveTo>
                  <a:cubicBezTo>
                    <a:pt x="20532" y="1"/>
                    <a:pt x="18847" y="281"/>
                    <a:pt x="17278" y="833"/>
                  </a:cubicBezTo>
                  <a:cubicBezTo>
                    <a:pt x="12222" y="2632"/>
                    <a:pt x="8251" y="6758"/>
                    <a:pt x="5677" y="11442"/>
                  </a:cubicBezTo>
                  <a:cubicBezTo>
                    <a:pt x="3071" y="16126"/>
                    <a:pt x="1706" y="21399"/>
                    <a:pt x="465" y="26610"/>
                  </a:cubicBezTo>
                  <a:lnTo>
                    <a:pt x="0" y="26951"/>
                  </a:lnTo>
                  <a:cubicBezTo>
                    <a:pt x="5568" y="25612"/>
                    <a:pt x="11272" y="25199"/>
                    <a:pt x="17004" y="25199"/>
                  </a:cubicBezTo>
                  <a:cubicBezTo>
                    <a:pt x="21491" y="25199"/>
                    <a:pt x="25994" y="25452"/>
                    <a:pt x="30461" y="25711"/>
                  </a:cubicBezTo>
                  <a:lnTo>
                    <a:pt x="65079" y="27634"/>
                  </a:lnTo>
                  <a:cubicBezTo>
                    <a:pt x="65513" y="23291"/>
                    <a:pt x="65885" y="18762"/>
                    <a:pt x="64179" y="14730"/>
                  </a:cubicBezTo>
                  <a:cubicBezTo>
                    <a:pt x="62763" y="11347"/>
                    <a:pt x="59330" y="8541"/>
                    <a:pt x="55791" y="8541"/>
                  </a:cubicBezTo>
                  <a:cubicBezTo>
                    <a:pt x="55143" y="8541"/>
                    <a:pt x="54492" y="8635"/>
                    <a:pt x="53850" y="8836"/>
                  </a:cubicBezTo>
                  <a:cubicBezTo>
                    <a:pt x="50810" y="9798"/>
                    <a:pt x="48793" y="12807"/>
                    <a:pt x="45847" y="14016"/>
                  </a:cubicBezTo>
                  <a:cubicBezTo>
                    <a:pt x="44931" y="14378"/>
                    <a:pt x="43968" y="14557"/>
                    <a:pt x="43010" y="14557"/>
                  </a:cubicBezTo>
                  <a:cubicBezTo>
                    <a:pt x="41501" y="14557"/>
                    <a:pt x="40002" y="14113"/>
                    <a:pt x="38712" y="13241"/>
                  </a:cubicBezTo>
                  <a:cubicBezTo>
                    <a:pt x="35579" y="11131"/>
                    <a:pt x="34525" y="7006"/>
                    <a:pt x="32043" y="4152"/>
                  </a:cubicBezTo>
                  <a:cubicBezTo>
                    <a:pt x="29611" y="1358"/>
                    <a:pt x="25918" y="1"/>
                    <a:pt x="22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7"/>
            <p:cNvSpPr/>
            <p:nvPr/>
          </p:nvSpPr>
          <p:spPr>
            <a:xfrm>
              <a:off x="5706150" y="4536325"/>
              <a:ext cx="1477225" cy="645250"/>
            </a:xfrm>
            <a:custGeom>
              <a:rect b="b" l="l" r="r" t="t"/>
              <a:pathLst>
                <a:path extrusionOk="0" h="25810" w="59089">
                  <a:moveTo>
                    <a:pt x="17943" y="1"/>
                  </a:moveTo>
                  <a:cubicBezTo>
                    <a:pt x="14845" y="1"/>
                    <a:pt x="11730" y="1372"/>
                    <a:pt x="9457" y="3416"/>
                  </a:cubicBezTo>
                  <a:cubicBezTo>
                    <a:pt x="3905" y="8441"/>
                    <a:pt x="1454" y="16847"/>
                    <a:pt x="27" y="23919"/>
                  </a:cubicBezTo>
                  <a:cubicBezTo>
                    <a:pt x="0" y="24028"/>
                    <a:pt x="98" y="24077"/>
                    <a:pt x="219" y="24077"/>
                  </a:cubicBezTo>
                  <a:cubicBezTo>
                    <a:pt x="375" y="24077"/>
                    <a:pt x="568" y="23997"/>
                    <a:pt x="586" y="23857"/>
                  </a:cubicBezTo>
                  <a:lnTo>
                    <a:pt x="586" y="23888"/>
                  </a:lnTo>
                  <a:cubicBezTo>
                    <a:pt x="1857" y="17684"/>
                    <a:pt x="3874" y="10891"/>
                    <a:pt x="7875" y="5804"/>
                  </a:cubicBezTo>
                  <a:cubicBezTo>
                    <a:pt x="10223" y="2806"/>
                    <a:pt x="14226" y="397"/>
                    <a:pt x="18067" y="397"/>
                  </a:cubicBezTo>
                  <a:cubicBezTo>
                    <a:pt x="20265" y="397"/>
                    <a:pt x="22410" y="1186"/>
                    <a:pt x="24160" y="3105"/>
                  </a:cubicBezTo>
                  <a:cubicBezTo>
                    <a:pt x="27014" y="6238"/>
                    <a:pt x="27293" y="11574"/>
                    <a:pt x="31388" y="13652"/>
                  </a:cubicBezTo>
                  <a:cubicBezTo>
                    <a:pt x="32890" y="14422"/>
                    <a:pt x="34450" y="14733"/>
                    <a:pt x="36021" y="14733"/>
                  </a:cubicBezTo>
                  <a:cubicBezTo>
                    <a:pt x="39447" y="14733"/>
                    <a:pt x="42926" y="13256"/>
                    <a:pt x="45967" y="11853"/>
                  </a:cubicBezTo>
                  <a:cubicBezTo>
                    <a:pt x="47522" y="11132"/>
                    <a:pt x="49125" y="10690"/>
                    <a:pt x="50634" y="10690"/>
                  </a:cubicBezTo>
                  <a:cubicBezTo>
                    <a:pt x="52827" y="10690"/>
                    <a:pt x="54825" y="11623"/>
                    <a:pt x="56203" y="13993"/>
                  </a:cubicBezTo>
                  <a:cubicBezTo>
                    <a:pt x="58251" y="17591"/>
                    <a:pt x="57537" y="21810"/>
                    <a:pt x="56855" y="25625"/>
                  </a:cubicBezTo>
                  <a:cubicBezTo>
                    <a:pt x="56826" y="25753"/>
                    <a:pt x="56934" y="25809"/>
                    <a:pt x="57062" y="25809"/>
                  </a:cubicBezTo>
                  <a:cubicBezTo>
                    <a:pt x="57214" y="25809"/>
                    <a:pt x="57396" y="25729"/>
                    <a:pt x="57413" y="25594"/>
                  </a:cubicBezTo>
                  <a:cubicBezTo>
                    <a:pt x="58344" y="20445"/>
                    <a:pt x="59088" y="12039"/>
                    <a:pt x="52419" y="10302"/>
                  </a:cubicBezTo>
                  <a:cubicBezTo>
                    <a:pt x="51875" y="10154"/>
                    <a:pt x="51331" y="10089"/>
                    <a:pt x="50790" y="10089"/>
                  </a:cubicBezTo>
                  <a:cubicBezTo>
                    <a:pt x="48831" y="10089"/>
                    <a:pt x="46904" y="10940"/>
                    <a:pt x="45129" y="11791"/>
                  </a:cubicBezTo>
                  <a:cubicBezTo>
                    <a:pt x="42363" y="13107"/>
                    <a:pt x="39371" y="14279"/>
                    <a:pt x="36316" y="14279"/>
                  </a:cubicBezTo>
                  <a:cubicBezTo>
                    <a:pt x="35125" y="14279"/>
                    <a:pt x="33923" y="14101"/>
                    <a:pt x="32722" y="13683"/>
                  </a:cubicBezTo>
                  <a:cubicBezTo>
                    <a:pt x="26983" y="11729"/>
                    <a:pt x="27572" y="3757"/>
                    <a:pt x="22361" y="1058"/>
                  </a:cubicBezTo>
                  <a:cubicBezTo>
                    <a:pt x="20959" y="326"/>
                    <a:pt x="19453" y="1"/>
                    <a:pt x="1794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7"/>
            <p:cNvSpPr/>
            <p:nvPr/>
          </p:nvSpPr>
          <p:spPr>
            <a:xfrm>
              <a:off x="5813125" y="4656950"/>
              <a:ext cx="1320600" cy="525400"/>
            </a:xfrm>
            <a:custGeom>
              <a:rect b="b" l="l" r="r" t="t"/>
              <a:pathLst>
                <a:path extrusionOk="0" h="21016" w="52824">
                  <a:moveTo>
                    <a:pt x="12103" y="0"/>
                  </a:moveTo>
                  <a:cubicBezTo>
                    <a:pt x="10659" y="0"/>
                    <a:pt x="9171" y="529"/>
                    <a:pt x="7753" y="1693"/>
                  </a:cubicBezTo>
                  <a:cubicBezTo>
                    <a:pt x="5488" y="3523"/>
                    <a:pt x="4279" y="6407"/>
                    <a:pt x="3193" y="9044"/>
                  </a:cubicBezTo>
                  <a:cubicBezTo>
                    <a:pt x="1859" y="12394"/>
                    <a:pt x="804" y="15868"/>
                    <a:pt x="29" y="19405"/>
                  </a:cubicBezTo>
                  <a:cubicBezTo>
                    <a:pt x="1" y="19532"/>
                    <a:pt x="108" y="19588"/>
                    <a:pt x="236" y="19588"/>
                  </a:cubicBezTo>
                  <a:cubicBezTo>
                    <a:pt x="389" y="19588"/>
                    <a:pt x="570" y="19508"/>
                    <a:pt x="587" y="19374"/>
                  </a:cubicBezTo>
                  <a:cubicBezTo>
                    <a:pt x="1394" y="15620"/>
                    <a:pt x="2542" y="11991"/>
                    <a:pt x="4030" y="8455"/>
                  </a:cubicBezTo>
                  <a:cubicBezTo>
                    <a:pt x="5457" y="5043"/>
                    <a:pt x="7536" y="762"/>
                    <a:pt x="11723" y="359"/>
                  </a:cubicBezTo>
                  <a:cubicBezTo>
                    <a:pt x="11913" y="339"/>
                    <a:pt x="12099" y="330"/>
                    <a:pt x="12280" y="330"/>
                  </a:cubicBezTo>
                  <a:cubicBezTo>
                    <a:pt x="15886" y="330"/>
                    <a:pt x="17796" y="4030"/>
                    <a:pt x="19509" y="6718"/>
                  </a:cubicBezTo>
                  <a:cubicBezTo>
                    <a:pt x="20905" y="8920"/>
                    <a:pt x="22487" y="10595"/>
                    <a:pt x="24937" y="11557"/>
                  </a:cubicBezTo>
                  <a:cubicBezTo>
                    <a:pt x="26989" y="12342"/>
                    <a:pt x="29212" y="12714"/>
                    <a:pt x="31449" y="12714"/>
                  </a:cubicBezTo>
                  <a:cubicBezTo>
                    <a:pt x="34690" y="12714"/>
                    <a:pt x="37962" y="11934"/>
                    <a:pt x="40788" y="10502"/>
                  </a:cubicBezTo>
                  <a:cubicBezTo>
                    <a:pt x="42308" y="9727"/>
                    <a:pt x="43735" y="8610"/>
                    <a:pt x="45441" y="8238"/>
                  </a:cubicBezTo>
                  <a:cubicBezTo>
                    <a:pt x="45768" y="8169"/>
                    <a:pt x="46083" y="8136"/>
                    <a:pt x="46386" y="8136"/>
                  </a:cubicBezTo>
                  <a:cubicBezTo>
                    <a:pt x="48126" y="8136"/>
                    <a:pt x="49471" y="9218"/>
                    <a:pt x="50342" y="10750"/>
                  </a:cubicBezTo>
                  <a:cubicBezTo>
                    <a:pt x="52017" y="13759"/>
                    <a:pt x="51862" y="17605"/>
                    <a:pt x="51025" y="20831"/>
                  </a:cubicBezTo>
                  <a:cubicBezTo>
                    <a:pt x="50996" y="20959"/>
                    <a:pt x="51104" y="21015"/>
                    <a:pt x="51235" y="21015"/>
                  </a:cubicBezTo>
                  <a:cubicBezTo>
                    <a:pt x="51391" y="21015"/>
                    <a:pt x="51580" y="20935"/>
                    <a:pt x="51614" y="20800"/>
                  </a:cubicBezTo>
                  <a:cubicBezTo>
                    <a:pt x="52576" y="16985"/>
                    <a:pt x="52824" y="10037"/>
                    <a:pt x="48388" y="8083"/>
                  </a:cubicBezTo>
                  <a:cubicBezTo>
                    <a:pt x="47798" y="7821"/>
                    <a:pt x="47205" y="7711"/>
                    <a:pt x="46617" y="7711"/>
                  </a:cubicBezTo>
                  <a:cubicBezTo>
                    <a:pt x="45318" y="7711"/>
                    <a:pt x="44041" y="8249"/>
                    <a:pt x="42867" y="8889"/>
                  </a:cubicBezTo>
                  <a:cubicBezTo>
                    <a:pt x="39858" y="10471"/>
                    <a:pt x="37035" y="11836"/>
                    <a:pt x="33623" y="12177"/>
                  </a:cubicBezTo>
                  <a:cubicBezTo>
                    <a:pt x="32943" y="12241"/>
                    <a:pt x="32241" y="12276"/>
                    <a:pt x="31531" y="12276"/>
                  </a:cubicBezTo>
                  <a:cubicBezTo>
                    <a:pt x="28808" y="12276"/>
                    <a:pt x="25954" y="11762"/>
                    <a:pt x="23666" y="10409"/>
                  </a:cubicBezTo>
                  <a:cubicBezTo>
                    <a:pt x="20967" y="8796"/>
                    <a:pt x="19850" y="5880"/>
                    <a:pt x="18082" y="3461"/>
                  </a:cubicBezTo>
                  <a:cubicBezTo>
                    <a:pt x="16494" y="1287"/>
                    <a:pt x="14354" y="0"/>
                    <a:pt x="1210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7"/>
            <p:cNvSpPr/>
            <p:nvPr/>
          </p:nvSpPr>
          <p:spPr>
            <a:xfrm>
              <a:off x="5873650" y="4751150"/>
              <a:ext cx="1188750" cy="437925"/>
            </a:xfrm>
            <a:custGeom>
              <a:rect b="b" l="l" r="r" t="t"/>
              <a:pathLst>
                <a:path extrusionOk="0" h="17517" w="47550">
                  <a:moveTo>
                    <a:pt x="9521" y="1"/>
                  </a:moveTo>
                  <a:cubicBezTo>
                    <a:pt x="9160" y="1"/>
                    <a:pt x="8777" y="70"/>
                    <a:pt x="8372" y="220"/>
                  </a:cubicBezTo>
                  <a:cubicBezTo>
                    <a:pt x="6107" y="1089"/>
                    <a:pt x="4556" y="3911"/>
                    <a:pt x="3440" y="5897"/>
                  </a:cubicBezTo>
                  <a:cubicBezTo>
                    <a:pt x="1796" y="8812"/>
                    <a:pt x="648" y="12007"/>
                    <a:pt x="27" y="15326"/>
                  </a:cubicBezTo>
                  <a:cubicBezTo>
                    <a:pt x="0" y="15449"/>
                    <a:pt x="99" y="15500"/>
                    <a:pt x="220" y="15500"/>
                  </a:cubicBezTo>
                  <a:cubicBezTo>
                    <a:pt x="375" y="15500"/>
                    <a:pt x="568" y="15417"/>
                    <a:pt x="586" y="15295"/>
                  </a:cubicBezTo>
                  <a:cubicBezTo>
                    <a:pt x="1175" y="12224"/>
                    <a:pt x="2199" y="9278"/>
                    <a:pt x="3657" y="6517"/>
                  </a:cubicBezTo>
                  <a:cubicBezTo>
                    <a:pt x="4685" y="4624"/>
                    <a:pt x="7191" y="497"/>
                    <a:pt x="9585" y="497"/>
                  </a:cubicBezTo>
                  <a:cubicBezTo>
                    <a:pt x="10369" y="497"/>
                    <a:pt x="11142" y="940"/>
                    <a:pt x="11846" y="2050"/>
                  </a:cubicBezTo>
                  <a:cubicBezTo>
                    <a:pt x="13118" y="4035"/>
                    <a:pt x="13645" y="6176"/>
                    <a:pt x="15382" y="7913"/>
                  </a:cubicBezTo>
                  <a:cubicBezTo>
                    <a:pt x="16809" y="9278"/>
                    <a:pt x="18484" y="10363"/>
                    <a:pt x="20345" y="11077"/>
                  </a:cubicBezTo>
                  <a:cubicBezTo>
                    <a:pt x="22756" y="12044"/>
                    <a:pt x="25362" y="12482"/>
                    <a:pt x="27974" y="12482"/>
                  </a:cubicBezTo>
                  <a:cubicBezTo>
                    <a:pt x="30136" y="12482"/>
                    <a:pt x="32302" y="12183"/>
                    <a:pt x="34366" y="11635"/>
                  </a:cubicBezTo>
                  <a:cubicBezTo>
                    <a:pt x="35483" y="11356"/>
                    <a:pt x="36568" y="10984"/>
                    <a:pt x="37654" y="10549"/>
                  </a:cubicBezTo>
                  <a:cubicBezTo>
                    <a:pt x="38998" y="9989"/>
                    <a:pt x="41480" y="8317"/>
                    <a:pt x="43091" y="8317"/>
                  </a:cubicBezTo>
                  <a:cubicBezTo>
                    <a:pt x="43265" y="8317"/>
                    <a:pt x="43428" y="8336"/>
                    <a:pt x="43579" y="8378"/>
                  </a:cubicBezTo>
                  <a:cubicBezTo>
                    <a:pt x="47115" y="9464"/>
                    <a:pt x="46556" y="14613"/>
                    <a:pt x="46091" y="17343"/>
                  </a:cubicBezTo>
                  <a:cubicBezTo>
                    <a:pt x="46078" y="17465"/>
                    <a:pt x="46178" y="17516"/>
                    <a:pt x="46297" y="17516"/>
                  </a:cubicBezTo>
                  <a:cubicBezTo>
                    <a:pt x="46449" y="17516"/>
                    <a:pt x="46632" y="17433"/>
                    <a:pt x="46649" y="17312"/>
                  </a:cubicBezTo>
                  <a:cubicBezTo>
                    <a:pt x="47115" y="14675"/>
                    <a:pt x="47549" y="10953"/>
                    <a:pt x="45378" y="8936"/>
                  </a:cubicBezTo>
                  <a:cubicBezTo>
                    <a:pt x="44616" y="8219"/>
                    <a:pt x="43841" y="7937"/>
                    <a:pt x="43056" y="7937"/>
                  </a:cubicBezTo>
                  <a:cubicBezTo>
                    <a:pt x="42177" y="7937"/>
                    <a:pt x="41284" y="8290"/>
                    <a:pt x="40384" y="8781"/>
                  </a:cubicBezTo>
                  <a:cubicBezTo>
                    <a:pt x="36658" y="10818"/>
                    <a:pt x="32257" y="12103"/>
                    <a:pt x="27923" y="12103"/>
                  </a:cubicBezTo>
                  <a:cubicBezTo>
                    <a:pt x="24536" y="12103"/>
                    <a:pt x="21189" y="11318"/>
                    <a:pt x="18236" y="9495"/>
                  </a:cubicBezTo>
                  <a:cubicBezTo>
                    <a:pt x="16933" y="8688"/>
                    <a:pt x="15754" y="7665"/>
                    <a:pt x="14824" y="6424"/>
                  </a:cubicBezTo>
                  <a:cubicBezTo>
                    <a:pt x="13862" y="5152"/>
                    <a:pt x="13397" y="3663"/>
                    <a:pt x="12621" y="2267"/>
                  </a:cubicBezTo>
                  <a:cubicBezTo>
                    <a:pt x="11911" y="970"/>
                    <a:pt x="10873" y="1"/>
                    <a:pt x="952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7"/>
            <p:cNvSpPr/>
            <p:nvPr/>
          </p:nvSpPr>
          <p:spPr>
            <a:xfrm>
              <a:off x="5987550" y="4937050"/>
              <a:ext cx="1010475" cy="264050"/>
            </a:xfrm>
            <a:custGeom>
              <a:rect b="b" l="l" r="r" t="t"/>
              <a:pathLst>
                <a:path extrusionOk="0" h="10562" w="40419">
                  <a:moveTo>
                    <a:pt x="5814" y="0"/>
                  </a:moveTo>
                  <a:cubicBezTo>
                    <a:pt x="5718" y="0"/>
                    <a:pt x="5621" y="4"/>
                    <a:pt x="5522" y="11"/>
                  </a:cubicBezTo>
                  <a:cubicBezTo>
                    <a:pt x="1396" y="291"/>
                    <a:pt x="217" y="4695"/>
                    <a:pt x="0" y="8107"/>
                  </a:cubicBezTo>
                  <a:cubicBezTo>
                    <a:pt x="0" y="8136"/>
                    <a:pt x="54" y="8150"/>
                    <a:pt x="128" y="8150"/>
                  </a:cubicBezTo>
                  <a:cubicBezTo>
                    <a:pt x="292" y="8150"/>
                    <a:pt x="559" y="8081"/>
                    <a:pt x="559" y="7952"/>
                  </a:cubicBezTo>
                  <a:cubicBezTo>
                    <a:pt x="714" y="5781"/>
                    <a:pt x="993" y="3113"/>
                    <a:pt x="2699" y="1531"/>
                  </a:cubicBezTo>
                  <a:cubicBezTo>
                    <a:pt x="3123" y="1083"/>
                    <a:pt x="3706" y="835"/>
                    <a:pt x="4305" y="835"/>
                  </a:cubicBezTo>
                  <a:cubicBezTo>
                    <a:pt x="4452" y="835"/>
                    <a:pt x="4600" y="849"/>
                    <a:pt x="4746" y="880"/>
                  </a:cubicBezTo>
                  <a:cubicBezTo>
                    <a:pt x="5252" y="543"/>
                    <a:pt x="5736" y="372"/>
                    <a:pt x="6204" y="372"/>
                  </a:cubicBezTo>
                  <a:cubicBezTo>
                    <a:pt x="6683" y="372"/>
                    <a:pt x="7145" y="550"/>
                    <a:pt x="7600" y="911"/>
                  </a:cubicBezTo>
                  <a:cubicBezTo>
                    <a:pt x="7941" y="1097"/>
                    <a:pt x="8282" y="1345"/>
                    <a:pt x="8593" y="1624"/>
                  </a:cubicBezTo>
                  <a:cubicBezTo>
                    <a:pt x="9368" y="2245"/>
                    <a:pt x="10082" y="2958"/>
                    <a:pt x="10888" y="3579"/>
                  </a:cubicBezTo>
                  <a:cubicBezTo>
                    <a:pt x="14727" y="6452"/>
                    <a:pt x="19362" y="7977"/>
                    <a:pt x="24064" y="7977"/>
                  </a:cubicBezTo>
                  <a:cubicBezTo>
                    <a:pt x="25859" y="7977"/>
                    <a:pt x="27664" y="7755"/>
                    <a:pt x="29438" y="7301"/>
                  </a:cubicBezTo>
                  <a:cubicBezTo>
                    <a:pt x="30306" y="7084"/>
                    <a:pt x="31144" y="6774"/>
                    <a:pt x="31981" y="6494"/>
                  </a:cubicBezTo>
                  <a:cubicBezTo>
                    <a:pt x="32540" y="6277"/>
                    <a:pt x="33067" y="6091"/>
                    <a:pt x="33594" y="5905"/>
                  </a:cubicBezTo>
                  <a:cubicBezTo>
                    <a:pt x="34508" y="5609"/>
                    <a:pt x="35835" y="5194"/>
                    <a:pt x="36917" y="5194"/>
                  </a:cubicBezTo>
                  <a:cubicBezTo>
                    <a:pt x="37194" y="5194"/>
                    <a:pt x="37455" y="5222"/>
                    <a:pt x="37689" y="5285"/>
                  </a:cubicBezTo>
                  <a:cubicBezTo>
                    <a:pt x="39984" y="5874"/>
                    <a:pt x="39426" y="8883"/>
                    <a:pt x="38992" y="10496"/>
                  </a:cubicBezTo>
                  <a:cubicBezTo>
                    <a:pt x="38980" y="10541"/>
                    <a:pt x="39044" y="10562"/>
                    <a:pt x="39132" y="10562"/>
                  </a:cubicBezTo>
                  <a:cubicBezTo>
                    <a:pt x="39285" y="10562"/>
                    <a:pt x="39511" y="10501"/>
                    <a:pt x="39550" y="10403"/>
                  </a:cubicBezTo>
                  <a:cubicBezTo>
                    <a:pt x="39922" y="8914"/>
                    <a:pt x="40418" y="6743"/>
                    <a:pt x="39085" y="5564"/>
                  </a:cubicBezTo>
                  <a:cubicBezTo>
                    <a:pt x="38560" y="5096"/>
                    <a:pt x="37894" y="4939"/>
                    <a:pt x="37197" y="4939"/>
                  </a:cubicBezTo>
                  <a:cubicBezTo>
                    <a:pt x="36369" y="4939"/>
                    <a:pt x="35498" y="5161"/>
                    <a:pt x="34773" y="5347"/>
                  </a:cubicBezTo>
                  <a:cubicBezTo>
                    <a:pt x="31733" y="6153"/>
                    <a:pt x="28972" y="7487"/>
                    <a:pt x="25746" y="7704"/>
                  </a:cubicBezTo>
                  <a:cubicBezTo>
                    <a:pt x="25328" y="7727"/>
                    <a:pt x="24911" y="7738"/>
                    <a:pt x="24495" y="7738"/>
                  </a:cubicBezTo>
                  <a:cubicBezTo>
                    <a:pt x="22069" y="7738"/>
                    <a:pt x="19675" y="7351"/>
                    <a:pt x="17371" y="6557"/>
                  </a:cubicBezTo>
                  <a:cubicBezTo>
                    <a:pt x="14859" y="5688"/>
                    <a:pt x="12532" y="4354"/>
                    <a:pt x="10485" y="2617"/>
                  </a:cubicBezTo>
                  <a:cubicBezTo>
                    <a:pt x="9096" y="1435"/>
                    <a:pt x="7736" y="0"/>
                    <a:pt x="58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 name="Google Shape;948;p7"/>
          <p:cNvGrpSpPr/>
          <p:nvPr/>
        </p:nvGrpSpPr>
        <p:grpSpPr>
          <a:xfrm rot="-2452161">
            <a:off x="5263268" y="4452240"/>
            <a:ext cx="1019006" cy="1634773"/>
            <a:chOff x="2402100" y="3854125"/>
            <a:chExt cx="435600" cy="698825"/>
          </a:xfrm>
        </p:grpSpPr>
        <p:sp>
          <p:nvSpPr>
            <p:cNvPr id="949" name="Google Shape;949;p7"/>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7"/>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7"/>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7"/>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7"/>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7"/>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7"/>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7"/>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7"/>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7"/>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7"/>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7"/>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7"/>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 name="Google Shape;962;p7"/>
          <p:cNvGrpSpPr/>
          <p:nvPr/>
        </p:nvGrpSpPr>
        <p:grpSpPr>
          <a:xfrm rot="8607250">
            <a:off x="-672758" y="173948"/>
            <a:ext cx="1219989" cy="1925352"/>
            <a:chOff x="322650" y="2571325"/>
            <a:chExt cx="573100" cy="904450"/>
          </a:xfrm>
        </p:grpSpPr>
        <p:sp>
          <p:nvSpPr>
            <p:cNvPr id="963" name="Google Shape;963;p7"/>
            <p:cNvSpPr/>
            <p:nvPr/>
          </p:nvSpPr>
          <p:spPr>
            <a:xfrm>
              <a:off x="423450" y="2666625"/>
              <a:ext cx="95400" cy="131175"/>
            </a:xfrm>
            <a:custGeom>
              <a:rect b="b" l="l" r="r" t="t"/>
              <a:pathLst>
                <a:path extrusionOk="0" h="5247" w="3816">
                  <a:moveTo>
                    <a:pt x="199" y="1"/>
                  </a:moveTo>
                  <a:cubicBezTo>
                    <a:pt x="164" y="1"/>
                    <a:pt x="129" y="2"/>
                    <a:pt x="94" y="4"/>
                  </a:cubicBezTo>
                  <a:cubicBezTo>
                    <a:pt x="1" y="1059"/>
                    <a:pt x="745" y="1958"/>
                    <a:pt x="1521" y="2672"/>
                  </a:cubicBezTo>
                  <a:cubicBezTo>
                    <a:pt x="2327" y="3385"/>
                    <a:pt x="3227" y="4006"/>
                    <a:pt x="3692" y="4936"/>
                  </a:cubicBezTo>
                  <a:lnTo>
                    <a:pt x="3816" y="5247"/>
                  </a:lnTo>
                  <a:cubicBezTo>
                    <a:pt x="3537" y="3851"/>
                    <a:pt x="2978" y="2548"/>
                    <a:pt x="2172" y="1369"/>
                  </a:cubicBezTo>
                  <a:cubicBezTo>
                    <a:pt x="1696" y="685"/>
                    <a:pt x="1020"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7"/>
            <p:cNvSpPr/>
            <p:nvPr/>
          </p:nvSpPr>
          <p:spPr>
            <a:xfrm>
              <a:off x="510300" y="2571325"/>
              <a:ext cx="155125" cy="237325"/>
            </a:xfrm>
            <a:custGeom>
              <a:rect b="b" l="l" r="r" t="t"/>
              <a:pathLst>
                <a:path extrusionOk="0" h="9493" w="6205">
                  <a:moveTo>
                    <a:pt x="6205" y="1"/>
                  </a:moveTo>
                  <a:lnTo>
                    <a:pt x="6205" y="1"/>
                  </a:lnTo>
                  <a:cubicBezTo>
                    <a:pt x="4343" y="435"/>
                    <a:pt x="3010" y="2048"/>
                    <a:pt x="2203" y="3754"/>
                  </a:cubicBezTo>
                  <a:cubicBezTo>
                    <a:pt x="1397" y="5460"/>
                    <a:pt x="931" y="7352"/>
                    <a:pt x="1" y="8996"/>
                  </a:cubicBezTo>
                  <a:lnTo>
                    <a:pt x="218" y="9493"/>
                  </a:lnTo>
                  <a:lnTo>
                    <a:pt x="2544" y="6639"/>
                  </a:lnTo>
                  <a:cubicBezTo>
                    <a:pt x="2917" y="6205"/>
                    <a:pt x="3258" y="5770"/>
                    <a:pt x="3537" y="5274"/>
                  </a:cubicBezTo>
                  <a:cubicBezTo>
                    <a:pt x="4530" y="3537"/>
                    <a:pt x="4592" y="1211"/>
                    <a:pt x="62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7"/>
            <p:cNvSpPr/>
            <p:nvPr/>
          </p:nvSpPr>
          <p:spPr>
            <a:xfrm>
              <a:off x="548300" y="2691425"/>
              <a:ext cx="236550" cy="266900"/>
            </a:xfrm>
            <a:custGeom>
              <a:rect b="b" l="l" r="r" t="t"/>
              <a:pathLst>
                <a:path extrusionOk="0" h="10676" w="9462">
                  <a:moveTo>
                    <a:pt x="9224" y="1"/>
                  </a:moveTo>
                  <a:cubicBezTo>
                    <a:pt x="7570" y="1"/>
                    <a:pt x="5960" y="617"/>
                    <a:pt x="4747" y="1742"/>
                  </a:cubicBezTo>
                  <a:cubicBezTo>
                    <a:pt x="2588" y="3791"/>
                    <a:pt x="2114" y="7045"/>
                    <a:pt x="654" y="9656"/>
                  </a:cubicBezTo>
                  <a:lnTo>
                    <a:pt x="654" y="9656"/>
                  </a:lnTo>
                  <a:cubicBezTo>
                    <a:pt x="1708" y="8788"/>
                    <a:pt x="3146" y="8364"/>
                    <a:pt x="4343" y="7636"/>
                  </a:cubicBezTo>
                  <a:cubicBezTo>
                    <a:pt x="7011" y="5992"/>
                    <a:pt x="8283" y="2890"/>
                    <a:pt x="9462" y="5"/>
                  </a:cubicBezTo>
                  <a:cubicBezTo>
                    <a:pt x="9382" y="2"/>
                    <a:pt x="9303" y="1"/>
                    <a:pt x="9224" y="1"/>
                  </a:cubicBezTo>
                  <a:close/>
                  <a:moveTo>
                    <a:pt x="654" y="9656"/>
                  </a:moveTo>
                  <a:cubicBezTo>
                    <a:pt x="451" y="9823"/>
                    <a:pt x="263" y="10006"/>
                    <a:pt x="94" y="10210"/>
                  </a:cubicBezTo>
                  <a:lnTo>
                    <a:pt x="1" y="10675"/>
                  </a:lnTo>
                  <a:cubicBezTo>
                    <a:pt x="241" y="10351"/>
                    <a:pt x="456" y="10009"/>
                    <a:pt x="654" y="965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7"/>
            <p:cNvSpPr/>
            <p:nvPr/>
          </p:nvSpPr>
          <p:spPr>
            <a:xfrm>
              <a:off x="322650" y="2792325"/>
              <a:ext cx="214050" cy="94475"/>
            </a:xfrm>
            <a:custGeom>
              <a:rect b="b" l="l" r="r" t="t"/>
              <a:pathLst>
                <a:path extrusionOk="0" h="3779" w="8562">
                  <a:moveTo>
                    <a:pt x="129" y="1"/>
                  </a:moveTo>
                  <a:cubicBezTo>
                    <a:pt x="86" y="1"/>
                    <a:pt x="43" y="1"/>
                    <a:pt x="0" y="1"/>
                  </a:cubicBezTo>
                  <a:cubicBezTo>
                    <a:pt x="652" y="374"/>
                    <a:pt x="1024" y="1056"/>
                    <a:pt x="1489" y="1645"/>
                  </a:cubicBezTo>
                  <a:cubicBezTo>
                    <a:pt x="2666" y="3032"/>
                    <a:pt x="4368" y="3778"/>
                    <a:pt x="6106" y="3778"/>
                  </a:cubicBezTo>
                  <a:cubicBezTo>
                    <a:pt x="6934" y="3778"/>
                    <a:pt x="7771" y="3609"/>
                    <a:pt x="8561" y="3258"/>
                  </a:cubicBezTo>
                  <a:lnTo>
                    <a:pt x="8158" y="2979"/>
                  </a:lnTo>
                  <a:cubicBezTo>
                    <a:pt x="5926" y="1053"/>
                    <a:pt x="3091" y="1"/>
                    <a:pt x="1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7"/>
            <p:cNvSpPr/>
            <p:nvPr/>
          </p:nvSpPr>
          <p:spPr>
            <a:xfrm>
              <a:off x="386225" y="2924175"/>
              <a:ext cx="215625" cy="317975"/>
            </a:xfrm>
            <a:custGeom>
              <a:rect b="b" l="l" r="r" t="t"/>
              <a:pathLst>
                <a:path extrusionOk="0" h="12719" w="8625">
                  <a:moveTo>
                    <a:pt x="63" y="1"/>
                  </a:moveTo>
                  <a:cubicBezTo>
                    <a:pt x="1" y="2606"/>
                    <a:pt x="94" y="5367"/>
                    <a:pt x="1459" y="7600"/>
                  </a:cubicBezTo>
                  <a:cubicBezTo>
                    <a:pt x="3010" y="10144"/>
                    <a:pt x="5894" y="11509"/>
                    <a:pt x="8593" y="12719"/>
                  </a:cubicBezTo>
                  <a:lnTo>
                    <a:pt x="8593" y="12563"/>
                  </a:lnTo>
                  <a:cubicBezTo>
                    <a:pt x="8624" y="10392"/>
                    <a:pt x="7942" y="8283"/>
                    <a:pt x="6639" y="6546"/>
                  </a:cubicBezTo>
                  <a:cubicBezTo>
                    <a:pt x="4778" y="4064"/>
                    <a:pt x="1831" y="2544"/>
                    <a:pt x="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7"/>
            <p:cNvSpPr/>
            <p:nvPr/>
          </p:nvSpPr>
          <p:spPr>
            <a:xfrm>
              <a:off x="579325" y="2835775"/>
              <a:ext cx="316425" cy="283075"/>
            </a:xfrm>
            <a:custGeom>
              <a:rect b="b" l="l" r="r" t="t"/>
              <a:pathLst>
                <a:path extrusionOk="0" h="11323" w="12657">
                  <a:moveTo>
                    <a:pt x="12656" y="0"/>
                  </a:moveTo>
                  <a:cubicBezTo>
                    <a:pt x="10175" y="94"/>
                    <a:pt x="7786" y="1055"/>
                    <a:pt x="5925" y="2730"/>
                  </a:cubicBezTo>
                  <a:cubicBezTo>
                    <a:pt x="4095" y="4374"/>
                    <a:pt x="2668" y="6421"/>
                    <a:pt x="1707" y="8717"/>
                  </a:cubicBezTo>
                  <a:cubicBezTo>
                    <a:pt x="1303" y="9616"/>
                    <a:pt x="869" y="10640"/>
                    <a:pt x="1" y="11105"/>
                  </a:cubicBezTo>
                  <a:lnTo>
                    <a:pt x="559" y="11322"/>
                  </a:lnTo>
                  <a:cubicBezTo>
                    <a:pt x="2606" y="8810"/>
                    <a:pt x="5770" y="7445"/>
                    <a:pt x="8035" y="5119"/>
                  </a:cubicBezTo>
                  <a:cubicBezTo>
                    <a:pt x="9648" y="3475"/>
                    <a:pt x="10795" y="1365"/>
                    <a:pt x="126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7"/>
            <p:cNvSpPr/>
            <p:nvPr/>
          </p:nvSpPr>
          <p:spPr>
            <a:xfrm>
              <a:off x="509000" y="2776025"/>
              <a:ext cx="101375" cy="699750"/>
            </a:xfrm>
            <a:custGeom>
              <a:rect b="b" l="l" r="r" t="t"/>
              <a:pathLst>
                <a:path extrusionOk="0" h="27990" w="4055">
                  <a:moveTo>
                    <a:pt x="520" y="0"/>
                  </a:moveTo>
                  <a:cubicBezTo>
                    <a:pt x="350" y="0"/>
                    <a:pt x="126" y="122"/>
                    <a:pt x="146" y="281"/>
                  </a:cubicBezTo>
                  <a:cubicBezTo>
                    <a:pt x="983" y="4965"/>
                    <a:pt x="1852" y="9618"/>
                    <a:pt x="2689" y="14302"/>
                  </a:cubicBezTo>
                  <a:cubicBezTo>
                    <a:pt x="3124" y="16628"/>
                    <a:pt x="3589" y="19017"/>
                    <a:pt x="3062" y="21343"/>
                  </a:cubicBezTo>
                  <a:cubicBezTo>
                    <a:pt x="2534" y="23701"/>
                    <a:pt x="1294" y="25748"/>
                    <a:pt x="84" y="27795"/>
                  </a:cubicBezTo>
                  <a:cubicBezTo>
                    <a:pt x="1" y="27928"/>
                    <a:pt x="122" y="27990"/>
                    <a:pt x="272" y="27990"/>
                  </a:cubicBezTo>
                  <a:cubicBezTo>
                    <a:pt x="402" y="27990"/>
                    <a:pt x="554" y="27944"/>
                    <a:pt x="611" y="27857"/>
                  </a:cubicBezTo>
                  <a:cubicBezTo>
                    <a:pt x="1666" y="26058"/>
                    <a:pt x="2751" y="24259"/>
                    <a:pt x="3372" y="22274"/>
                  </a:cubicBezTo>
                  <a:cubicBezTo>
                    <a:pt x="4054" y="20040"/>
                    <a:pt x="3899" y="17838"/>
                    <a:pt x="3527" y="15574"/>
                  </a:cubicBezTo>
                  <a:cubicBezTo>
                    <a:pt x="2658" y="10424"/>
                    <a:pt x="1666" y="5275"/>
                    <a:pt x="704" y="126"/>
                  </a:cubicBezTo>
                  <a:cubicBezTo>
                    <a:pt x="693" y="38"/>
                    <a:pt x="615" y="0"/>
                    <a:pt x="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 name="Google Shape;970;p7"/>
          <p:cNvGrpSpPr/>
          <p:nvPr/>
        </p:nvGrpSpPr>
        <p:grpSpPr>
          <a:xfrm rot="9764690">
            <a:off x="2589182" y="-1536019"/>
            <a:ext cx="1546779" cy="2481535"/>
            <a:chOff x="2402100" y="3854125"/>
            <a:chExt cx="435600" cy="698825"/>
          </a:xfrm>
        </p:grpSpPr>
        <p:sp>
          <p:nvSpPr>
            <p:cNvPr id="971" name="Google Shape;971;p7"/>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7"/>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7"/>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7"/>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7"/>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7"/>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7"/>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7"/>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7"/>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7"/>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7"/>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7"/>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7"/>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 name="Google Shape;984;p7"/>
          <p:cNvGrpSpPr/>
          <p:nvPr/>
        </p:nvGrpSpPr>
        <p:grpSpPr>
          <a:xfrm>
            <a:off x="952179" y="620766"/>
            <a:ext cx="548733" cy="498301"/>
            <a:chOff x="3652400" y="3788700"/>
            <a:chExt cx="700450" cy="636075"/>
          </a:xfrm>
        </p:grpSpPr>
        <p:sp>
          <p:nvSpPr>
            <p:cNvPr id="985" name="Google Shape;985;p7"/>
            <p:cNvSpPr/>
            <p:nvPr/>
          </p:nvSpPr>
          <p:spPr>
            <a:xfrm>
              <a:off x="3941050" y="3916900"/>
              <a:ext cx="65150" cy="72250"/>
            </a:xfrm>
            <a:custGeom>
              <a:rect b="b" l="l" r="r" t="t"/>
              <a:pathLst>
                <a:path extrusionOk="0" h="2890" w="2606">
                  <a:moveTo>
                    <a:pt x="1800" y="1"/>
                  </a:moveTo>
                  <a:cubicBezTo>
                    <a:pt x="1498" y="1"/>
                    <a:pt x="1118" y="159"/>
                    <a:pt x="1032" y="354"/>
                  </a:cubicBezTo>
                  <a:lnTo>
                    <a:pt x="1032" y="354"/>
                  </a:lnTo>
                  <a:cubicBezTo>
                    <a:pt x="780" y="380"/>
                    <a:pt x="506" y="491"/>
                    <a:pt x="435" y="648"/>
                  </a:cubicBezTo>
                  <a:cubicBezTo>
                    <a:pt x="124" y="1268"/>
                    <a:pt x="0" y="2012"/>
                    <a:pt x="93" y="2726"/>
                  </a:cubicBezTo>
                  <a:cubicBezTo>
                    <a:pt x="121" y="2853"/>
                    <a:pt x="258" y="2890"/>
                    <a:pt x="411" y="2890"/>
                  </a:cubicBezTo>
                  <a:cubicBezTo>
                    <a:pt x="594" y="2890"/>
                    <a:pt x="801" y="2836"/>
                    <a:pt x="869" y="2819"/>
                  </a:cubicBezTo>
                  <a:cubicBezTo>
                    <a:pt x="1892" y="2385"/>
                    <a:pt x="2606" y="1268"/>
                    <a:pt x="2172" y="182"/>
                  </a:cubicBezTo>
                  <a:cubicBezTo>
                    <a:pt x="2122" y="53"/>
                    <a:pt x="1974" y="1"/>
                    <a:pt x="18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7"/>
            <p:cNvSpPr/>
            <p:nvPr/>
          </p:nvSpPr>
          <p:spPr>
            <a:xfrm>
              <a:off x="4125850" y="3918850"/>
              <a:ext cx="58725" cy="76325"/>
            </a:xfrm>
            <a:custGeom>
              <a:rect b="b" l="l" r="r" t="t"/>
              <a:pathLst>
                <a:path extrusionOk="0" h="3053" w="2349">
                  <a:moveTo>
                    <a:pt x="1488" y="1"/>
                  </a:moveTo>
                  <a:cubicBezTo>
                    <a:pt x="1165" y="1"/>
                    <a:pt x="767" y="244"/>
                    <a:pt x="783" y="561"/>
                  </a:cubicBezTo>
                  <a:lnTo>
                    <a:pt x="783" y="561"/>
                  </a:lnTo>
                  <a:cubicBezTo>
                    <a:pt x="491" y="578"/>
                    <a:pt x="178" y="750"/>
                    <a:pt x="146" y="1035"/>
                  </a:cubicBezTo>
                  <a:cubicBezTo>
                    <a:pt x="115" y="1562"/>
                    <a:pt x="53" y="2121"/>
                    <a:pt x="22" y="2648"/>
                  </a:cubicBezTo>
                  <a:cubicBezTo>
                    <a:pt x="1" y="2944"/>
                    <a:pt x="268" y="3052"/>
                    <a:pt x="528" y="3052"/>
                  </a:cubicBezTo>
                  <a:cubicBezTo>
                    <a:pt x="650" y="3052"/>
                    <a:pt x="770" y="3029"/>
                    <a:pt x="859" y="2989"/>
                  </a:cubicBezTo>
                  <a:cubicBezTo>
                    <a:pt x="1914" y="2493"/>
                    <a:pt x="2348" y="1252"/>
                    <a:pt x="1852" y="197"/>
                  </a:cubicBezTo>
                  <a:cubicBezTo>
                    <a:pt x="1788" y="59"/>
                    <a:pt x="1647" y="1"/>
                    <a:pt x="14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7"/>
            <p:cNvSpPr/>
            <p:nvPr/>
          </p:nvSpPr>
          <p:spPr>
            <a:xfrm>
              <a:off x="4000750" y="4053225"/>
              <a:ext cx="75575" cy="74650"/>
            </a:xfrm>
            <a:custGeom>
              <a:rect b="b" l="l" r="r" t="t"/>
              <a:pathLst>
                <a:path extrusionOk="0" h="2986" w="3023">
                  <a:moveTo>
                    <a:pt x="2768" y="0"/>
                  </a:moveTo>
                  <a:cubicBezTo>
                    <a:pt x="2724" y="0"/>
                    <a:pt x="2686" y="3"/>
                    <a:pt x="2668" y="3"/>
                  </a:cubicBezTo>
                  <a:cubicBezTo>
                    <a:pt x="2062" y="55"/>
                    <a:pt x="1321" y="287"/>
                    <a:pt x="1113" y="870"/>
                  </a:cubicBezTo>
                  <a:lnTo>
                    <a:pt x="1113" y="870"/>
                  </a:lnTo>
                  <a:cubicBezTo>
                    <a:pt x="756" y="892"/>
                    <a:pt x="213" y="1132"/>
                    <a:pt x="280" y="1243"/>
                  </a:cubicBezTo>
                  <a:cubicBezTo>
                    <a:pt x="528" y="1740"/>
                    <a:pt x="1" y="2174"/>
                    <a:pt x="187" y="2639"/>
                  </a:cubicBezTo>
                  <a:cubicBezTo>
                    <a:pt x="282" y="2906"/>
                    <a:pt x="483" y="2986"/>
                    <a:pt x="710" y="2986"/>
                  </a:cubicBezTo>
                  <a:cubicBezTo>
                    <a:pt x="852" y="2986"/>
                    <a:pt x="1005" y="2954"/>
                    <a:pt x="1148" y="2918"/>
                  </a:cubicBezTo>
                  <a:cubicBezTo>
                    <a:pt x="1707" y="2763"/>
                    <a:pt x="1924" y="2391"/>
                    <a:pt x="2172" y="1926"/>
                  </a:cubicBezTo>
                  <a:cubicBezTo>
                    <a:pt x="2482" y="1336"/>
                    <a:pt x="2730" y="747"/>
                    <a:pt x="2979" y="127"/>
                  </a:cubicBezTo>
                  <a:cubicBezTo>
                    <a:pt x="3023" y="16"/>
                    <a:pt x="2877" y="0"/>
                    <a:pt x="27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7"/>
            <p:cNvSpPr/>
            <p:nvPr/>
          </p:nvSpPr>
          <p:spPr>
            <a:xfrm>
              <a:off x="3800675" y="4048800"/>
              <a:ext cx="69825" cy="77400"/>
            </a:xfrm>
            <a:custGeom>
              <a:rect b="b" l="l" r="r" t="t"/>
              <a:pathLst>
                <a:path extrusionOk="0" h="3096" w="2793">
                  <a:moveTo>
                    <a:pt x="1487" y="1268"/>
                  </a:moveTo>
                  <a:cubicBezTo>
                    <a:pt x="1435" y="1475"/>
                    <a:pt x="1348" y="1672"/>
                    <a:pt x="1231" y="1852"/>
                  </a:cubicBezTo>
                  <a:lnTo>
                    <a:pt x="1231" y="1852"/>
                  </a:lnTo>
                  <a:cubicBezTo>
                    <a:pt x="1267" y="1652"/>
                    <a:pt x="1345" y="1458"/>
                    <a:pt x="1462" y="1284"/>
                  </a:cubicBezTo>
                  <a:lnTo>
                    <a:pt x="1462" y="1284"/>
                  </a:lnTo>
                  <a:cubicBezTo>
                    <a:pt x="1471" y="1279"/>
                    <a:pt x="1479" y="1273"/>
                    <a:pt x="1487" y="1268"/>
                  </a:cubicBezTo>
                  <a:close/>
                  <a:moveTo>
                    <a:pt x="2313" y="1"/>
                  </a:moveTo>
                  <a:cubicBezTo>
                    <a:pt x="2085" y="1"/>
                    <a:pt x="1809" y="95"/>
                    <a:pt x="1738" y="149"/>
                  </a:cubicBezTo>
                  <a:lnTo>
                    <a:pt x="776" y="862"/>
                  </a:lnTo>
                  <a:cubicBezTo>
                    <a:pt x="690" y="927"/>
                    <a:pt x="634" y="987"/>
                    <a:pt x="603" y="1041"/>
                  </a:cubicBezTo>
                  <a:lnTo>
                    <a:pt x="603" y="1041"/>
                  </a:lnTo>
                  <a:cubicBezTo>
                    <a:pt x="554" y="1080"/>
                    <a:pt x="508" y="1124"/>
                    <a:pt x="466" y="1172"/>
                  </a:cubicBezTo>
                  <a:lnTo>
                    <a:pt x="528" y="1172"/>
                  </a:lnTo>
                  <a:cubicBezTo>
                    <a:pt x="94" y="1637"/>
                    <a:pt x="1" y="2320"/>
                    <a:pt x="218" y="2909"/>
                  </a:cubicBezTo>
                  <a:cubicBezTo>
                    <a:pt x="264" y="3049"/>
                    <a:pt x="412" y="3095"/>
                    <a:pt x="571" y="3095"/>
                  </a:cubicBezTo>
                  <a:cubicBezTo>
                    <a:pt x="730" y="3095"/>
                    <a:pt x="900" y="3049"/>
                    <a:pt x="993" y="3002"/>
                  </a:cubicBezTo>
                  <a:cubicBezTo>
                    <a:pt x="2110" y="2537"/>
                    <a:pt x="2793" y="1389"/>
                    <a:pt x="2637" y="211"/>
                  </a:cubicBezTo>
                  <a:cubicBezTo>
                    <a:pt x="2624" y="52"/>
                    <a:pt x="2482" y="1"/>
                    <a:pt x="2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7"/>
            <p:cNvSpPr/>
            <p:nvPr/>
          </p:nvSpPr>
          <p:spPr>
            <a:xfrm>
              <a:off x="3854875" y="4183625"/>
              <a:ext cx="67575" cy="96850"/>
            </a:xfrm>
            <a:custGeom>
              <a:rect b="b" l="l" r="r" t="t"/>
              <a:pathLst>
                <a:path extrusionOk="0" h="3874" w="2703">
                  <a:moveTo>
                    <a:pt x="2290" y="0"/>
                  </a:moveTo>
                  <a:cubicBezTo>
                    <a:pt x="2053" y="0"/>
                    <a:pt x="1727" y="114"/>
                    <a:pt x="1648" y="153"/>
                  </a:cubicBezTo>
                  <a:lnTo>
                    <a:pt x="1090" y="494"/>
                  </a:lnTo>
                  <a:cubicBezTo>
                    <a:pt x="771" y="717"/>
                    <a:pt x="878" y="850"/>
                    <a:pt x="1104" y="898"/>
                  </a:cubicBezTo>
                  <a:lnTo>
                    <a:pt x="1104" y="898"/>
                  </a:lnTo>
                  <a:cubicBezTo>
                    <a:pt x="1055" y="935"/>
                    <a:pt x="1017" y="976"/>
                    <a:pt x="997" y="1021"/>
                  </a:cubicBezTo>
                  <a:cubicBezTo>
                    <a:pt x="593" y="1859"/>
                    <a:pt x="283" y="2759"/>
                    <a:pt x="35" y="3658"/>
                  </a:cubicBezTo>
                  <a:cubicBezTo>
                    <a:pt x="1" y="3819"/>
                    <a:pt x="115" y="3873"/>
                    <a:pt x="280" y="3873"/>
                  </a:cubicBezTo>
                  <a:cubicBezTo>
                    <a:pt x="559" y="3873"/>
                    <a:pt x="981" y="3717"/>
                    <a:pt x="1059" y="3658"/>
                  </a:cubicBezTo>
                  <a:cubicBezTo>
                    <a:pt x="2144" y="2852"/>
                    <a:pt x="2703" y="1518"/>
                    <a:pt x="2548" y="153"/>
                  </a:cubicBezTo>
                  <a:cubicBezTo>
                    <a:pt x="2536" y="39"/>
                    <a:pt x="2428" y="0"/>
                    <a:pt x="22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7"/>
            <p:cNvSpPr/>
            <p:nvPr/>
          </p:nvSpPr>
          <p:spPr>
            <a:xfrm>
              <a:off x="4105450" y="4181350"/>
              <a:ext cx="54300" cy="88550"/>
            </a:xfrm>
            <a:custGeom>
              <a:rect b="b" l="l" r="r" t="t"/>
              <a:pathLst>
                <a:path extrusionOk="0" h="3542" w="2172">
                  <a:moveTo>
                    <a:pt x="1674" y="0"/>
                  </a:moveTo>
                  <a:cubicBezTo>
                    <a:pt x="1331" y="0"/>
                    <a:pt x="859" y="206"/>
                    <a:pt x="900" y="492"/>
                  </a:cubicBezTo>
                  <a:cubicBezTo>
                    <a:pt x="908" y="555"/>
                    <a:pt x="914" y="617"/>
                    <a:pt x="919" y="680"/>
                  </a:cubicBezTo>
                  <a:lnTo>
                    <a:pt x="919" y="680"/>
                  </a:lnTo>
                  <a:cubicBezTo>
                    <a:pt x="635" y="711"/>
                    <a:pt x="312" y="844"/>
                    <a:pt x="249" y="1050"/>
                  </a:cubicBezTo>
                  <a:lnTo>
                    <a:pt x="280" y="1050"/>
                  </a:lnTo>
                  <a:cubicBezTo>
                    <a:pt x="62" y="1795"/>
                    <a:pt x="0" y="2570"/>
                    <a:pt x="93" y="3346"/>
                  </a:cubicBezTo>
                  <a:cubicBezTo>
                    <a:pt x="104" y="3489"/>
                    <a:pt x="208" y="3541"/>
                    <a:pt x="350" y="3541"/>
                  </a:cubicBezTo>
                  <a:cubicBezTo>
                    <a:pt x="637" y="3541"/>
                    <a:pt x="1075" y="3326"/>
                    <a:pt x="1179" y="3222"/>
                  </a:cubicBezTo>
                  <a:cubicBezTo>
                    <a:pt x="1862" y="2353"/>
                    <a:pt x="2172" y="1268"/>
                    <a:pt x="2017" y="182"/>
                  </a:cubicBezTo>
                  <a:cubicBezTo>
                    <a:pt x="1995" y="55"/>
                    <a:pt x="1852" y="0"/>
                    <a:pt x="16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7"/>
            <p:cNvSpPr/>
            <p:nvPr/>
          </p:nvSpPr>
          <p:spPr>
            <a:xfrm>
              <a:off x="4174475" y="4054800"/>
              <a:ext cx="64375" cy="71425"/>
            </a:xfrm>
            <a:custGeom>
              <a:rect b="b" l="l" r="r" t="t"/>
              <a:pathLst>
                <a:path extrusionOk="0" h="2857" w="2575">
                  <a:moveTo>
                    <a:pt x="1318" y="917"/>
                  </a:moveTo>
                  <a:cubicBezTo>
                    <a:pt x="1374" y="1076"/>
                    <a:pt x="1390" y="1252"/>
                    <a:pt x="1365" y="1429"/>
                  </a:cubicBezTo>
                  <a:cubicBezTo>
                    <a:pt x="1342" y="1557"/>
                    <a:pt x="1297" y="1677"/>
                    <a:pt x="1236" y="1788"/>
                  </a:cubicBezTo>
                  <a:lnTo>
                    <a:pt x="1236" y="1788"/>
                  </a:lnTo>
                  <a:cubicBezTo>
                    <a:pt x="1212" y="1495"/>
                    <a:pt x="1240" y="1202"/>
                    <a:pt x="1318" y="917"/>
                  </a:cubicBezTo>
                  <a:close/>
                  <a:moveTo>
                    <a:pt x="1451" y="0"/>
                  </a:moveTo>
                  <a:cubicBezTo>
                    <a:pt x="1341" y="0"/>
                    <a:pt x="1229" y="11"/>
                    <a:pt x="1117" y="33"/>
                  </a:cubicBezTo>
                  <a:cubicBezTo>
                    <a:pt x="993" y="33"/>
                    <a:pt x="465" y="157"/>
                    <a:pt x="465" y="312"/>
                  </a:cubicBezTo>
                  <a:cubicBezTo>
                    <a:pt x="465" y="428"/>
                    <a:pt x="597" y="459"/>
                    <a:pt x="727" y="459"/>
                  </a:cubicBezTo>
                  <a:cubicBezTo>
                    <a:pt x="806" y="459"/>
                    <a:pt x="884" y="448"/>
                    <a:pt x="931" y="436"/>
                  </a:cubicBezTo>
                  <a:cubicBezTo>
                    <a:pt x="936" y="436"/>
                    <a:pt x="950" y="446"/>
                    <a:pt x="968" y="462"/>
                  </a:cubicBezTo>
                  <a:lnTo>
                    <a:pt x="968" y="462"/>
                  </a:lnTo>
                  <a:cubicBezTo>
                    <a:pt x="703" y="495"/>
                    <a:pt x="416" y="580"/>
                    <a:pt x="341" y="715"/>
                  </a:cubicBezTo>
                  <a:cubicBezTo>
                    <a:pt x="31" y="1366"/>
                    <a:pt x="0" y="2080"/>
                    <a:pt x="248" y="2762"/>
                  </a:cubicBezTo>
                  <a:cubicBezTo>
                    <a:pt x="274" y="2830"/>
                    <a:pt x="351" y="2857"/>
                    <a:pt x="452" y="2857"/>
                  </a:cubicBezTo>
                  <a:cubicBezTo>
                    <a:pt x="718" y="2857"/>
                    <a:pt x="1151" y="2675"/>
                    <a:pt x="1241" y="2607"/>
                  </a:cubicBezTo>
                  <a:cubicBezTo>
                    <a:pt x="1830" y="2235"/>
                    <a:pt x="2575" y="1677"/>
                    <a:pt x="2513" y="901"/>
                  </a:cubicBezTo>
                  <a:cubicBezTo>
                    <a:pt x="2436" y="259"/>
                    <a:pt x="1976" y="0"/>
                    <a:pt x="14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7"/>
            <p:cNvSpPr/>
            <p:nvPr/>
          </p:nvSpPr>
          <p:spPr>
            <a:xfrm>
              <a:off x="4066675" y="3788700"/>
              <a:ext cx="50425" cy="73275"/>
            </a:xfrm>
            <a:custGeom>
              <a:rect b="b" l="l" r="r" t="t"/>
              <a:pathLst>
                <a:path extrusionOk="0" h="2931" w="2017">
                  <a:moveTo>
                    <a:pt x="1370" y="0"/>
                  </a:moveTo>
                  <a:cubicBezTo>
                    <a:pt x="1012" y="0"/>
                    <a:pt x="641" y="99"/>
                    <a:pt x="342" y="316"/>
                  </a:cubicBezTo>
                  <a:cubicBezTo>
                    <a:pt x="210" y="426"/>
                    <a:pt x="202" y="489"/>
                    <a:pt x="286" y="528"/>
                  </a:cubicBezTo>
                  <a:lnTo>
                    <a:pt x="286" y="528"/>
                  </a:lnTo>
                  <a:cubicBezTo>
                    <a:pt x="250" y="558"/>
                    <a:pt x="225" y="591"/>
                    <a:pt x="218" y="626"/>
                  </a:cubicBezTo>
                  <a:cubicBezTo>
                    <a:pt x="62" y="1340"/>
                    <a:pt x="0" y="2084"/>
                    <a:pt x="62" y="2829"/>
                  </a:cubicBezTo>
                  <a:cubicBezTo>
                    <a:pt x="62" y="2903"/>
                    <a:pt x="130" y="2931"/>
                    <a:pt x="230" y="2931"/>
                  </a:cubicBezTo>
                  <a:cubicBezTo>
                    <a:pt x="510" y="2931"/>
                    <a:pt x="1049" y="2711"/>
                    <a:pt x="1117" y="2643"/>
                  </a:cubicBezTo>
                  <a:cubicBezTo>
                    <a:pt x="1706" y="2146"/>
                    <a:pt x="2017" y="1433"/>
                    <a:pt x="1986" y="657"/>
                  </a:cubicBezTo>
                  <a:cubicBezTo>
                    <a:pt x="1955" y="285"/>
                    <a:pt x="1924" y="37"/>
                    <a:pt x="1520" y="6"/>
                  </a:cubicBezTo>
                  <a:cubicBezTo>
                    <a:pt x="1471" y="2"/>
                    <a:pt x="1421" y="0"/>
                    <a:pt x="1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7"/>
            <p:cNvSpPr/>
            <p:nvPr/>
          </p:nvSpPr>
          <p:spPr>
            <a:xfrm>
              <a:off x="3819300" y="3848450"/>
              <a:ext cx="66700" cy="75350"/>
            </a:xfrm>
            <a:custGeom>
              <a:rect b="b" l="l" r="r" t="t"/>
              <a:pathLst>
                <a:path extrusionOk="0" h="3014" w="2668">
                  <a:moveTo>
                    <a:pt x="1789" y="0"/>
                  </a:moveTo>
                  <a:cubicBezTo>
                    <a:pt x="1481" y="0"/>
                    <a:pt x="1020" y="189"/>
                    <a:pt x="931" y="346"/>
                  </a:cubicBezTo>
                  <a:lnTo>
                    <a:pt x="466" y="1183"/>
                  </a:lnTo>
                  <a:cubicBezTo>
                    <a:pt x="403" y="1276"/>
                    <a:pt x="497" y="1300"/>
                    <a:pt x="613" y="1300"/>
                  </a:cubicBezTo>
                  <a:cubicBezTo>
                    <a:pt x="698" y="1300"/>
                    <a:pt x="796" y="1287"/>
                    <a:pt x="854" y="1280"/>
                  </a:cubicBezTo>
                  <a:lnTo>
                    <a:pt x="854" y="1280"/>
                  </a:lnTo>
                  <a:cubicBezTo>
                    <a:pt x="806" y="1307"/>
                    <a:pt x="759" y="1337"/>
                    <a:pt x="714" y="1369"/>
                  </a:cubicBezTo>
                  <a:lnTo>
                    <a:pt x="745" y="1369"/>
                  </a:lnTo>
                  <a:cubicBezTo>
                    <a:pt x="435" y="1711"/>
                    <a:pt x="0" y="2207"/>
                    <a:pt x="310" y="2703"/>
                  </a:cubicBezTo>
                  <a:cubicBezTo>
                    <a:pt x="466" y="2936"/>
                    <a:pt x="683" y="3013"/>
                    <a:pt x="911" y="3013"/>
                  </a:cubicBezTo>
                  <a:cubicBezTo>
                    <a:pt x="1140" y="3013"/>
                    <a:pt x="1381" y="2936"/>
                    <a:pt x="1582" y="2858"/>
                  </a:cubicBezTo>
                  <a:cubicBezTo>
                    <a:pt x="2668" y="2455"/>
                    <a:pt x="2606" y="935"/>
                    <a:pt x="2048" y="98"/>
                  </a:cubicBezTo>
                  <a:cubicBezTo>
                    <a:pt x="2004" y="28"/>
                    <a:pt x="1908" y="0"/>
                    <a:pt x="17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7"/>
            <p:cNvSpPr/>
            <p:nvPr/>
          </p:nvSpPr>
          <p:spPr>
            <a:xfrm>
              <a:off x="4278375" y="3872450"/>
              <a:ext cx="63625" cy="77775"/>
            </a:xfrm>
            <a:custGeom>
              <a:rect b="b" l="l" r="r" t="t"/>
              <a:pathLst>
                <a:path extrusionOk="0" h="3111" w="2545">
                  <a:moveTo>
                    <a:pt x="1622" y="1"/>
                  </a:moveTo>
                  <a:cubicBezTo>
                    <a:pt x="1248" y="1"/>
                    <a:pt x="675" y="269"/>
                    <a:pt x="838" y="502"/>
                  </a:cubicBezTo>
                  <a:cubicBezTo>
                    <a:pt x="908" y="589"/>
                    <a:pt x="967" y="684"/>
                    <a:pt x="1017" y="782"/>
                  </a:cubicBezTo>
                  <a:lnTo>
                    <a:pt x="1017" y="782"/>
                  </a:lnTo>
                  <a:cubicBezTo>
                    <a:pt x="835" y="828"/>
                    <a:pt x="673" y="905"/>
                    <a:pt x="621" y="999"/>
                  </a:cubicBezTo>
                  <a:cubicBezTo>
                    <a:pt x="342" y="1464"/>
                    <a:pt x="1" y="2146"/>
                    <a:pt x="156" y="2705"/>
                  </a:cubicBezTo>
                  <a:cubicBezTo>
                    <a:pt x="223" y="3008"/>
                    <a:pt x="464" y="3110"/>
                    <a:pt x="731" y="3110"/>
                  </a:cubicBezTo>
                  <a:cubicBezTo>
                    <a:pt x="954" y="3110"/>
                    <a:pt x="1196" y="3038"/>
                    <a:pt x="1366" y="2953"/>
                  </a:cubicBezTo>
                  <a:cubicBezTo>
                    <a:pt x="2451" y="2457"/>
                    <a:pt x="2544" y="937"/>
                    <a:pt x="1893" y="99"/>
                  </a:cubicBezTo>
                  <a:cubicBezTo>
                    <a:pt x="1847" y="30"/>
                    <a:pt x="1745" y="1"/>
                    <a:pt x="16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7"/>
            <p:cNvSpPr/>
            <p:nvPr/>
          </p:nvSpPr>
          <p:spPr>
            <a:xfrm>
              <a:off x="4287675" y="4167850"/>
              <a:ext cx="65175" cy="79700"/>
            </a:xfrm>
            <a:custGeom>
              <a:rect b="b" l="l" r="r" t="t"/>
              <a:pathLst>
                <a:path extrusionOk="0" h="3188" w="2607">
                  <a:moveTo>
                    <a:pt x="1441" y="1215"/>
                  </a:moveTo>
                  <a:cubicBezTo>
                    <a:pt x="1414" y="1383"/>
                    <a:pt x="1379" y="1539"/>
                    <a:pt x="1304" y="1714"/>
                  </a:cubicBezTo>
                  <a:cubicBezTo>
                    <a:pt x="1284" y="1777"/>
                    <a:pt x="1261" y="1838"/>
                    <a:pt x="1234" y="1897"/>
                  </a:cubicBezTo>
                  <a:lnTo>
                    <a:pt x="1234" y="1897"/>
                  </a:lnTo>
                  <a:cubicBezTo>
                    <a:pt x="1283" y="1663"/>
                    <a:pt x="1351" y="1435"/>
                    <a:pt x="1441" y="1215"/>
                  </a:cubicBezTo>
                  <a:close/>
                  <a:moveTo>
                    <a:pt x="2001" y="1"/>
                  </a:moveTo>
                  <a:cubicBezTo>
                    <a:pt x="1965" y="1"/>
                    <a:pt x="1929" y="3"/>
                    <a:pt x="1893" y="8"/>
                  </a:cubicBezTo>
                  <a:cubicBezTo>
                    <a:pt x="1869" y="7"/>
                    <a:pt x="1845" y="6"/>
                    <a:pt x="1821" y="6"/>
                  </a:cubicBezTo>
                  <a:cubicBezTo>
                    <a:pt x="1324" y="6"/>
                    <a:pt x="890" y="310"/>
                    <a:pt x="683" y="784"/>
                  </a:cubicBezTo>
                  <a:cubicBezTo>
                    <a:pt x="664" y="856"/>
                    <a:pt x="698" y="906"/>
                    <a:pt x="765" y="937"/>
                  </a:cubicBezTo>
                  <a:lnTo>
                    <a:pt x="765" y="937"/>
                  </a:lnTo>
                  <a:cubicBezTo>
                    <a:pt x="596" y="994"/>
                    <a:pt x="453" y="1080"/>
                    <a:pt x="404" y="1187"/>
                  </a:cubicBezTo>
                  <a:cubicBezTo>
                    <a:pt x="156" y="1777"/>
                    <a:pt x="1" y="2397"/>
                    <a:pt x="1" y="3048"/>
                  </a:cubicBezTo>
                  <a:cubicBezTo>
                    <a:pt x="1" y="3157"/>
                    <a:pt x="140" y="3188"/>
                    <a:pt x="292" y="3188"/>
                  </a:cubicBezTo>
                  <a:cubicBezTo>
                    <a:pt x="443" y="3188"/>
                    <a:pt x="606" y="3157"/>
                    <a:pt x="652" y="3141"/>
                  </a:cubicBezTo>
                  <a:cubicBezTo>
                    <a:pt x="1645" y="2800"/>
                    <a:pt x="2513" y="2025"/>
                    <a:pt x="2576" y="908"/>
                  </a:cubicBezTo>
                  <a:cubicBezTo>
                    <a:pt x="2607" y="660"/>
                    <a:pt x="2576" y="412"/>
                    <a:pt x="2482" y="195"/>
                  </a:cubicBezTo>
                  <a:cubicBezTo>
                    <a:pt x="2353" y="65"/>
                    <a:pt x="2181" y="1"/>
                    <a:pt x="20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7"/>
            <p:cNvSpPr/>
            <p:nvPr/>
          </p:nvSpPr>
          <p:spPr>
            <a:xfrm>
              <a:off x="3652400" y="4192450"/>
              <a:ext cx="73850" cy="83825"/>
            </a:xfrm>
            <a:custGeom>
              <a:rect b="b" l="l" r="r" t="t"/>
              <a:pathLst>
                <a:path extrusionOk="0" h="3353" w="2954">
                  <a:moveTo>
                    <a:pt x="1620" y="1597"/>
                  </a:moveTo>
                  <a:lnTo>
                    <a:pt x="1620" y="1597"/>
                  </a:lnTo>
                  <a:cubicBezTo>
                    <a:pt x="1611" y="1650"/>
                    <a:pt x="1600" y="1702"/>
                    <a:pt x="1589" y="1754"/>
                  </a:cubicBezTo>
                  <a:cubicBezTo>
                    <a:pt x="1567" y="1889"/>
                    <a:pt x="1528" y="2007"/>
                    <a:pt x="1473" y="2132"/>
                  </a:cubicBezTo>
                  <a:lnTo>
                    <a:pt x="1473" y="2132"/>
                  </a:lnTo>
                  <a:cubicBezTo>
                    <a:pt x="1486" y="1925"/>
                    <a:pt x="1537" y="1720"/>
                    <a:pt x="1620" y="1597"/>
                  </a:cubicBezTo>
                  <a:close/>
                  <a:moveTo>
                    <a:pt x="2436" y="1"/>
                  </a:moveTo>
                  <a:cubicBezTo>
                    <a:pt x="2170" y="1"/>
                    <a:pt x="1811" y="136"/>
                    <a:pt x="1713" y="234"/>
                  </a:cubicBezTo>
                  <a:cubicBezTo>
                    <a:pt x="1589" y="389"/>
                    <a:pt x="1465" y="513"/>
                    <a:pt x="1341" y="668"/>
                  </a:cubicBezTo>
                  <a:cubicBezTo>
                    <a:pt x="1170" y="851"/>
                    <a:pt x="1234" y="962"/>
                    <a:pt x="1390" y="1013"/>
                  </a:cubicBezTo>
                  <a:lnTo>
                    <a:pt x="1390" y="1013"/>
                  </a:lnTo>
                  <a:cubicBezTo>
                    <a:pt x="1247" y="1044"/>
                    <a:pt x="1105" y="1105"/>
                    <a:pt x="1000" y="1165"/>
                  </a:cubicBezTo>
                  <a:cubicBezTo>
                    <a:pt x="235" y="1576"/>
                    <a:pt x="0" y="3353"/>
                    <a:pt x="1087" y="3353"/>
                  </a:cubicBezTo>
                  <a:cubicBezTo>
                    <a:pt x="1147" y="3353"/>
                    <a:pt x="1211" y="3347"/>
                    <a:pt x="1279" y="3336"/>
                  </a:cubicBezTo>
                  <a:cubicBezTo>
                    <a:pt x="2551" y="3119"/>
                    <a:pt x="2954" y="1258"/>
                    <a:pt x="2737" y="172"/>
                  </a:cubicBezTo>
                  <a:cubicBezTo>
                    <a:pt x="2714" y="47"/>
                    <a:pt x="2590" y="1"/>
                    <a:pt x="24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7"/>
            <p:cNvSpPr/>
            <p:nvPr/>
          </p:nvSpPr>
          <p:spPr>
            <a:xfrm>
              <a:off x="3725450" y="4337000"/>
              <a:ext cx="71150" cy="87775"/>
            </a:xfrm>
            <a:custGeom>
              <a:rect b="b" l="l" r="r" t="t"/>
              <a:pathLst>
                <a:path extrusionOk="0" h="3511" w="2846">
                  <a:moveTo>
                    <a:pt x="2581" y="1"/>
                  </a:moveTo>
                  <a:cubicBezTo>
                    <a:pt x="2286" y="1"/>
                    <a:pt x="1819" y="182"/>
                    <a:pt x="1738" y="284"/>
                  </a:cubicBezTo>
                  <a:cubicBezTo>
                    <a:pt x="1421" y="691"/>
                    <a:pt x="1170" y="1148"/>
                    <a:pt x="1022" y="1643"/>
                  </a:cubicBezTo>
                  <a:lnTo>
                    <a:pt x="1022" y="1643"/>
                  </a:lnTo>
                  <a:cubicBezTo>
                    <a:pt x="991" y="1663"/>
                    <a:pt x="960" y="1686"/>
                    <a:pt x="931" y="1711"/>
                  </a:cubicBezTo>
                  <a:lnTo>
                    <a:pt x="900" y="1680"/>
                  </a:lnTo>
                  <a:cubicBezTo>
                    <a:pt x="559" y="1959"/>
                    <a:pt x="1" y="2393"/>
                    <a:pt x="125" y="2920"/>
                  </a:cubicBezTo>
                  <a:cubicBezTo>
                    <a:pt x="253" y="3279"/>
                    <a:pt x="593" y="3511"/>
                    <a:pt x="952" y="3511"/>
                  </a:cubicBezTo>
                  <a:cubicBezTo>
                    <a:pt x="1027" y="3511"/>
                    <a:pt x="1104" y="3500"/>
                    <a:pt x="1180" y="3479"/>
                  </a:cubicBezTo>
                  <a:cubicBezTo>
                    <a:pt x="1831" y="3355"/>
                    <a:pt x="2079" y="2951"/>
                    <a:pt x="2265" y="2362"/>
                  </a:cubicBezTo>
                  <a:cubicBezTo>
                    <a:pt x="2513" y="1649"/>
                    <a:pt x="2700" y="935"/>
                    <a:pt x="2824" y="191"/>
                  </a:cubicBezTo>
                  <a:cubicBezTo>
                    <a:pt x="2845" y="51"/>
                    <a:pt x="2737" y="1"/>
                    <a:pt x="25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7"/>
            <p:cNvSpPr/>
            <p:nvPr/>
          </p:nvSpPr>
          <p:spPr>
            <a:xfrm>
              <a:off x="3960575" y="4329600"/>
              <a:ext cx="56500" cy="67600"/>
            </a:xfrm>
            <a:custGeom>
              <a:rect b="b" l="l" r="r" t="t"/>
              <a:pathLst>
                <a:path extrusionOk="0" h="2704" w="2260">
                  <a:moveTo>
                    <a:pt x="1231" y="0"/>
                  </a:moveTo>
                  <a:cubicBezTo>
                    <a:pt x="1161" y="0"/>
                    <a:pt x="1090" y="7"/>
                    <a:pt x="1018" y="21"/>
                  </a:cubicBezTo>
                  <a:cubicBezTo>
                    <a:pt x="832" y="52"/>
                    <a:pt x="429" y="177"/>
                    <a:pt x="398" y="394"/>
                  </a:cubicBezTo>
                  <a:cubicBezTo>
                    <a:pt x="387" y="481"/>
                    <a:pt x="422" y="542"/>
                    <a:pt x="480" y="582"/>
                  </a:cubicBezTo>
                  <a:lnTo>
                    <a:pt x="480" y="582"/>
                  </a:lnTo>
                  <a:cubicBezTo>
                    <a:pt x="110" y="1159"/>
                    <a:pt x="0" y="1846"/>
                    <a:pt x="150" y="2534"/>
                  </a:cubicBezTo>
                  <a:cubicBezTo>
                    <a:pt x="175" y="2659"/>
                    <a:pt x="302" y="2704"/>
                    <a:pt x="454" y="2704"/>
                  </a:cubicBezTo>
                  <a:cubicBezTo>
                    <a:pt x="678" y="2704"/>
                    <a:pt x="957" y="2608"/>
                    <a:pt x="1049" y="2534"/>
                  </a:cubicBezTo>
                  <a:cubicBezTo>
                    <a:pt x="1577" y="2162"/>
                    <a:pt x="2259" y="1665"/>
                    <a:pt x="2259" y="983"/>
                  </a:cubicBezTo>
                  <a:cubicBezTo>
                    <a:pt x="2232" y="407"/>
                    <a:pt x="1767" y="0"/>
                    <a:pt x="12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7"/>
            <p:cNvSpPr/>
            <p:nvPr/>
          </p:nvSpPr>
          <p:spPr>
            <a:xfrm>
              <a:off x="4174850" y="4333225"/>
              <a:ext cx="77200" cy="87325"/>
            </a:xfrm>
            <a:custGeom>
              <a:rect b="b" l="l" r="r" t="t"/>
              <a:pathLst>
                <a:path extrusionOk="0" h="3493" w="3088">
                  <a:moveTo>
                    <a:pt x="1720" y="1468"/>
                  </a:moveTo>
                  <a:cubicBezTo>
                    <a:pt x="1652" y="1832"/>
                    <a:pt x="1506" y="2180"/>
                    <a:pt x="1288" y="2482"/>
                  </a:cubicBezTo>
                  <a:cubicBezTo>
                    <a:pt x="1203" y="2595"/>
                    <a:pt x="1163" y="2650"/>
                    <a:pt x="1157" y="2650"/>
                  </a:cubicBezTo>
                  <a:cubicBezTo>
                    <a:pt x="1149" y="2650"/>
                    <a:pt x="1189" y="2572"/>
                    <a:pt x="1257" y="2420"/>
                  </a:cubicBezTo>
                  <a:cubicBezTo>
                    <a:pt x="1319" y="2265"/>
                    <a:pt x="1350" y="2110"/>
                    <a:pt x="1443" y="1955"/>
                  </a:cubicBezTo>
                  <a:cubicBezTo>
                    <a:pt x="1521" y="1783"/>
                    <a:pt x="1615" y="1620"/>
                    <a:pt x="1720" y="1468"/>
                  </a:cubicBezTo>
                  <a:close/>
                  <a:moveTo>
                    <a:pt x="2343" y="1"/>
                  </a:moveTo>
                  <a:cubicBezTo>
                    <a:pt x="1838" y="26"/>
                    <a:pt x="1272" y="318"/>
                    <a:pt x="1145" y="793"/>
                  </a:cubicBezTo>
                  <a:lnTo>
                    <a:pt x="1145" y="793"/>
                  </a:lnTo>
                  <a:cubicBezTo>
                    <a:pt x="598" y="1287"/>
                    <a:pt x="262" y="1932"/>
                    <a:pt x="109" y="2637"/>
                  </a:cubicBezTo>
                  <a:cubicBezTo>
                    <a:pt x="1" y="3207"/>
                    <a:pt x="438" y="3492"/>
                    <a:pt x="944" y="3492"/>
                  </a:cubicBezTo>
                  <a:cubicBezTo>
                    <a:pt x="1016" y="3492"/>
                    <a:pt x="1090" y="3486"/>
                    <a:pt x="1164" y="3475"/>
                  </a:cubicBezTo>
                  <a:cubicBezTo>
                    <a:pt x="2529" y="3195"/>
                    <a:pt x="3087" y="1458"/>
                    <a:pt x="2839" y="249"/>
                  </a:cubicBezTo>
                  <a:cubicBezTo>
                    <a:pt x="2808" y="32"/>
                    <a:pt x="2498" y="1"/>
                    <a:pt x="23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000" name="Shape 1000"/>
        <p:cNvGrpSpPr/>
        <p:nvPr/>
      </p:nvGrpSpPr>
      <p:grpSpPr>
        <a:xfrm>
          <a:off x="0" y="0"/>
          <a:ext cx="0" cy="0"/>
          <a:chOff x="0" y="0"/>
          <a:chExt cx="0" cy="0"/>
        </a:xfrm>
      </p:grpSpPr>
      <p:sp>
        <p:nvSpPr>
          <p:cNvPr id="1001" name="Google Shape;1001;p8"/>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indent="0" lvl="0" marL="0" rtl="0" algn="l">
              <a:spcBef>
                <a:spcPts val="0"/>
              </a:spcBef>
              <a:spcAft>
                <a:spcPts val="0"/>
              </a:spcAft>
              <a:buNone/>
            </a:pPr>
            <a:fld id="{00000000-1234-1234-1234-123412341234}" type="slidenum">
              <a:rPr lang="en"/>
              <a:t>‹#›</a:t>
            </a:fld>
            <a:endParaRPr>
              <a:solidFill>
                <a:schemeClr val="dk1"/>
              </a:solidFill>
            </a:endParaRPr>
          </a:p>
        </p:txBody>
      </p:sp>
      <p:grpSp>
        <p:nvGrpSpPr>
          <p:cNvPr id="1002" name="Google Shape;1002;p8"/>
          <p:cNvGrpSpPr/>
          <p:nvPr/>
        </p:nvGrpSpPr>
        <p:grpSpPr>
          <a:xfrm flipH="1" rot="10800000">
            <a:off x="4571990" y="-432411"/>
            <a:ext cx="5995306" cy="3699551"/>
            <a:chOff x="4178350" y="2375050"/>
            <a:chExt cx="938350" cy="515775"/>
          </a:xfrm>
        </p:grpSpPr>
        <p:sp>
          <p:nvSpPr>
            <p:cNvPr id="1003" name="Google Shape;1003;p8"/>
            <p:cNvSpPr/>
            <p:nvPr/>
          </p:nvSpPr>
          <p:spPr>
            <a:xfrm>
              <a:off x="4178350" y="2375050"/>
              <a:ext cx="938350" cy="470050"/>
            </a:xfrm>
            <a:custGeom>
              <a:rect b="b" l="l" r="r" t="t"/>
              <a:pathLst>
                <a:path extrusionOk="0" h="18802" w="37534">
                  <a:moveTo>
                    <a:pt x="19941" y="1"/>
                  </a:moveTo>
                  <a:cubicBezTo>
                    <a:pt x="19829" y="1"/>
                    <a:pt x="19717" y="2"/>
                    <a:pt x="19604" y="4"/>
                  </a:cubicBezTo>
                  <a:cubicBezTo>
                    <a:pt x="17557" y="35"/>
                    <a:pt x="15789" y="780"/>
                    <a:pt x="13804" y="1121"/>
                  </a:cubicBezTo>
                  <a:cubicBezTo>
                    <a:pt x="11260" y="1617"/>
                    <a:pt x="8903" y="2765"/>
                    <a:pt x="6949" y="4440"/>
                  </a:cubicBezTo>
                  <a:cubicBezTo>
                    <a:pt x="2792" y="7914"/>
                    <a:pt x="248" y="12970"/>
                    <a:pt x="0" y="18367"/>
                  </a:cubicBezTo>
                  <a:lnTo>
                    <a:pt x="714" y="18802"/>
                  </a:lnTo>
                  <a:lnTo>
                    <a:pt x="36913" y="18678"/>
                  </a:lnTo>
                  <a:cubicBezTo>
                    <a:pt x="37534" y="16816"/>
                    <a:pt x="36727" y="14800"/>
                    <a:pt x="35952" y="12970"/>
                  </a:cubicBezTo>
                  <a:cubicBezTo>
                    <a:pt x="34711" y="10147"/>
                    <a:pt x="33377" y="7263"/>
                    <a:pt x="31392" y="4998"/>
                  </a:cubicBezTo>
                  <a:cubicBezTo>
                    <a:pt x="28520" y="1733"/>
                    <a:pt x="24234" y="1"/>
                    <a:pt x="19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8"/>
            <p:cNvSpPr/>
            <p:nvPr/>
          </p:nvSpPr>
          <p:spPr>
            <a:xfrm>
              <a:off x="4192225" y="2449850"/>
              <a:ext cx="867875" cy="411650"/>
            </a:xfrm>
            <a:custGeom>
              <a:rect b="b" l="l" r="r" t="t"/>
              <a:pathLst>
                <a:path extrusionOk="0" h="16466" w="34715">
                  <a:moveTo>
                    <a:pt x="18380" y="0"/>
                  </a:moveTo>
                  <a:cubicBezTo>
                    <a:pt x="17829" y="0"/>
                    <a:pt x="17276" y="28"/>
                    <a:pt x="16723" y="83"/>
                  </a:cubicBezTo>
                  <a:cubicBezTo>
                    <a:pt x="13063" y="455"/>
                    <a:pt x="9589" y="1944"/>
                    <a:pt x="6766" y="4302"/>
                  </a:cubicBezTo>
                  <a:cubicBezTo>
                    <a:pt x="3105" y="7403"/>
                    <a:pt x="1492" y="11839"/>
                    <a:pt x="35" y="16275"/>
                  </a:cubicBezTo>
                  <a:cubicBezTo>
                    <a:pt x="1" y="16377"/>
                    <a:pt x="123" y="16421"/>
                    <a:pt x="298" y="16421"/>
                  </a:cubicBezTo>
                  <a:cubicBezTo>
                    <a:pt x="604" y="16421"/>
                    <a:pt x="1072" y="16286"/>
                    <a:pt x="1151" y="16089"/>
                  </a:cubicBezTo>
                  <a:lnTo>
                    <a:pt x="1120" y="16089"/>
                  </a:lnTo>
                  <a:cubicBezTo>
                    <a:pt x="2299" y="12491"/>
                    <a:pt x="3540" y="8768"/>
                    <a:pt x="6083" y="5884"/>
                  </a:cubicBezTo>
                  <a:cubicBezTo>
                    <a:pt x="8906" y="2689"/>
                    <a:pt x="12908" y="765"/>
                    <a:pt x="17188" y="548"/>
                  </a:cubicBezTo>
                  <a:cubicBezTo>
                    <a:pt x="17428" y="536"/>
                    <a:pt x="17667" y="530"/>
                    <a:pt x="17906" y="530"/>
                  </a:cubicBezTo>
                  <a:cubicBezTo>
                    <a:pt x="21865" y="530"/>
                    <a:pt x="25631" y="2217"/>
                    <a:pt x="28293" y="5201"/>
                  </a:cubicBezTo>
                  <a:cubicBezTo>
                    <a:pt x="31023" y="8241"/>
                    <a:pt x="33566" y="11994"/>
                    <a:pt x="32946" y="16306"/>
                  </a:cubicBezTo>
                  <a:cubicBezTo>
                    <a:pt x="32924" y="16418"/>
                    <a:pt x="33055" y="16465"/>
                    <a:pt x="33235" y="16465"/>
                  </a:cubicBezTo>
                  <a:cubicBezTo>
                    <a:pt x="33554" y="16465"/>
                    <a:pt x="34023" y="16318"/>
                    <a:pt x="34063" y="16120"/>
                  </a:cubicBezTo>
                  <a:cubicBezTo>
                    <a:pt x="34714" y="11436"/>
                    <a:pt x="31798" y="7217"/>
                    <a:pt x="28634" y="4053"/>
                  </a:cubicBezTo>
                  <a:cubicBezTo>
                    <a:pt x="25844" y="1317"/>
                    <a:pt x="22177" y="0"/>
                    <a:pt x="1838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8"/>
            <p:cNvSpPr/>
            <p:nvPr/>
          </p:nvSpPr>
          <p:spPr>
            <a:xfrm>
              <a:off x="4252800" y="2496850"/>
              <a:ext cx="761025" cy="376950"/>
            </a:xfrm>
            <a:custGeom>
              <a:rect b="b" l="l" r="r" t="t"/>
              <a:pathLst>
                <a:path extrusionOk="0" h="15078" w="30441">
                  <a:moveTo>
                    <a:pt x="13814" y="1"/>
                  </a:moveTo>
                  <a:cubicBezTo>
                    <a:pt x="10218" y="1"/>
                    <a:pt x="7746" y="1872"/>
                    <a:pt x="5273" y="4345"/>
                  </a:cubicBezTo>
                  <a:cubicBezTo>
                    <a:pt x="2575" y="7074"/>
                    <a:pt x="62" y="10952"/>
                    <a:pt x="0" y="14922"/>
                  </a:cubicBezTo>
                  <a:cubicBezTo>
                    <a:pt x="0" y="15030"/>
                    <a:pt x="134" y="15078"/>
                    <a:pt x="309" y="15078"/>
                  </a:cubicBezTo>
                  <a:cubicBezTo>
                    <a:pt x="639" y="15078"/>
                    <a:pt x="1117" y="14907"/>
                    <a:pt x="1117" y="14643"/>
                  </a:cubicBezTo>
                  <a:cubicBezTo>
                    <a:pt x="1179" y="10890"/>
                    <a:pt x="3629" y="7074"/>
                    <a:pt x="6173" y="4500"/>
                  </a:cubicBezTo>
                  <a:cubicBezTo>
                    <a:pt x="7414" y="3259"/>
                    <a:pt x="8716" y="1863"/>
                    <a:pt x="10392" y="1150"/>
                  </a:cubicBezTo>
                  <a:cubicBezTo>
                    <a:pt x="11295" y="765"/>
                    <a:pt x="12261" y="601"/>
                    <a:pt x="13235" y="601"/>
                  </a:cubicBezTo>
                  <a:cubicBezTo>
                    <a:pt x="14537" y="601"/>
                    <a:pt x="15855" y="893"/>
                    <a:pt x="17061" y="1336"/>
                  </a:cubicBezTo>
                  <a:cubicBezTo>
                    <a:pt x="23047" y="3507"/>
                    <a:pt x="28104" y="8346"/>
                    <a:pt x="29282" y="14736"/>
                  </a:cubicBezTo>
                  <a:cubicBezTo>
                    <a:pt x="29303" y="14849"/>
                    <a:pt x="29438" y="14897"/>
                    <a:pt x="29607" y="14897"/>
                  </a:cubicBezTo>
                  <a:cubicBezTo>
                    <a:pt x="29952" y="14897"/>
                    <a:pt x="30441" y="14696"/>
                    <a:pt x="30399" y="14426"/>
                  </a:cubicBezTo>
                  <a:cubicBezTo>
                    <a:pt x="29717" y="10549"/>
                    <a:pt x="27638" y="7074"/>
                    <a:pt x="24536" y="4655"/>
                  </a:cubicBezTo>
                  <a:cubicBezTo>
                    <a:pt x="21558" y="2329"/>
                    <a:pt x="17898" y="95"/>
                    <a:pt x="13990" y="2"/>
                  </a:cubicBezTo>
                  <a:cubicBezTo>
                    <a:pt x="13931" y="1"/>
                    <a:pt x="13872" y="1"/>
                    <a:pt x="13814" y="1"/>
                  </a:cubicBezTo>
                  <a:close/>
                </a:path>
              </a:pathLst>
            </a:custGeom>
            <a:noFill/>
            <a:ln cap="flat"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8"/>
            <p:cNvSpPr/>
            <p:nvPr/>
          </p:nvSpPr>
          <p:spPr>
            <a:xfrm>
              <a:off x="4311275" y="2568125"/>
              <a:ext cx="619300" cy="306050"/>
            </a:xfrm>
            <a:custGeom>
              <a:rect b="b" l="l" r="r" t="t"/>
              <a:pathLst>
                <a:path extrusionOk="0" h="12242" w="24772">
                  <a:moveTo>
                    <a:pt x="11588" y="1"/>
                  </a:moveTo>
                  <a:cubicBezTo>
                    <a:pt x="5191" y="1"/>
                    <a:pt x="1980" y="5894"/>
                    <a:pt x="50" y="11389"/>
                  </a:cubicBezTo>
                  <a:cubicBezTo>
                    <a:pt x="1" y="11523"/>
                    <a:pt x="143" y="11580"/>
                    <a:pt x="341" y="11580"/>
                  </a:cubicBezTo>
                  <a:cubicBezTo>
                    <a:pt x="648" y="11580"/>
                    <a:pt x="1091" y="11441"/>
                    <a:pt x="1166" y="11234"/>
                  </a:cubicBezTo>
                  <a:lnTo>
                    <a:pt x="1197" y="11234"/>
                  </a:lnTo>
                  <a:cubicBezTo>
                    <a:pt x="2977" y="6003"/>
                    <a:pt x="5858" y="679"/>
                    <a:pt x="11490" y="679"/>
                  </a:cubicBezTo>
                  <a:cubicBezTo>
                    <a:pt x="12337" y="679"/>
                    <a:pt x="13247" y="800"/>
                    <a:pt x="14225" y="1059"/>
                  </a:cubicBezTo>
                  <a:cubicBezTo>
                    <a:pt x="19282" y="2424"/>
                    <a:pt x="23593" y="6488"/>
                    <a:pt x="23531" y="12009"/>
                  </a:cubicBezTo>
                  <a:cubicBezTo>
                    <a:pt x="23531" y="12175"/>
                    <a:pt x="23689" y="12241"/>
                    <a:pt x="23885" y="12241"/>
                  </a:cubicBezTo>
                  <a:cubicBezTo>
                    <a:pt x="24205" y="12241"/>
                    <a:pt x="24629" y="12065"/>
                    <a:pt x="24648" y="11854"/>
                  </a:cubicBezTo>
                  <a:cubicBezTo>
                    <a:pt x="24772" y="5216"/>
                    <a:pt x="18723" y="532"/>
                    <a:pt x="12457" y="36"/>
                  </a:cubicBezTo>
                  <a:cubicBezTo>
                    <a:pt x="12161" y="12"/>
                    <a:pt x="11871" y="1"/>
                    <a:pt x="1158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8"/>
            <p:cNvSpPr/>
            <p:nvPr/>
          </p:nvSpPr>
          <p:spPr>
            <a:xfrm>
              <a:off x="4374000" y="2647325"/>
              <a:ext cx="513325" cy="228750"/>
            </a:xfrm>
            <a:custGeom>
              <a:rect b="b" l="l" r="r" t="t"/>
              <a:pathLst>
                <a:path extrusionOk="0" h="9150" w="20533">
                  <a:moveTo>
                    <a:pt x="9607" y="1"/>
                  </a:moveTo>
                  <a:cubicBezTo>
                    <a:pt x="5109" y="1"/>
                    <a:pt x="1077" y="4840"/>
                    <a:pt x="22" y="8841"/>
                  </a:cubicBezTo>
                  <a:cubicBezTo>
                    <a:pt x="0" y="8928"/>
                    <a:pt x="119" y="8966"/>
                    <a:pt x="287" y="8966"/>
                  </a:cubicBezTo>
                  <a:cubicBezTo>
                    <a:pt x="599" y="8966"/>
                    <a:pt x="1078" y="8837"/>
                    <a:pt x="1139" y="8655"/>
                  </a:cubicBezTo>
                  <a:cubicBezTo>
                    <a:pt x="1697" y="6546"/>
                    <a:pt x="2845" y="4654"/>
                    <a:pt x="4427" y="3165"/>
                  </a:cubicBezTo>
                  <a:cubicBezTo>
                    <a:pt x="5078" y="2451"/>
                    <a:pt x="5823" y="1831"/>
                    <a:pt x="6629" y="1273"/>
                  </a:cubicBezTo>
                  <a:cubicBezTo>
                    <a:pt x="7450" y="714"/>
                    <a:pt x="8375" y="495"/>
                    <a:pt x="9317" y="495"/>
                  </a:cubicBezTo>
                  <a:cubicBezTo>
                    <a:pt x="10155" y="495"/>
                    <a:pt x="11006" y="669"/>
                    <a:pt x="11809" y="931"/>
                  </a:cubicBezTo>
                  <a:cubicBezTo>
                    <a:pt x="15532" y="2172"/>
                    <a:pt x="18386" y="5212"/>
                    <a:pt x="19347" y="9058"/>
                  </a:cubicBezTo>
                  <a:cubicBezTo>
                    <a:pt x="19363" y="9123"/>
                    <a:pt x="19453" y="9150"/>
                    <a:pt x="19574" y="9150"/>
                  </a:cubicBezTo>
                  <a:cubicBezTo>
                    <a:pt x="19922" y="9150"/>
                    <a:pt x="20533" y="8932"/>
                    <a:pt x="20464" y="8748"/>
                  </a:cubicBezTo>
                  <a:cubicBezTo>
                    <a:pt x="19254" y="3878"/>
                    <a:pt x="14756" y="1"/>
                    <a:pt x="960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8"/>
            <p:cNvSpPr/>
            <p:nvPr/>
          </p:nvSpPr>
          <p:spPr>
            <a:xfrm>
              <a:off x="4437575" y="2724875"/>
              <a:ext cx="345675" cy="156550"/>
            </a:xfrm>
            <a:custGeom>
              <a:rect b="b" l="l" r="r" t="t"/>
              <a:pathLst>
                <a:path extrusionOk="0" h="6262" w="13827">
                  <a:moveTo>
                    <a:pt x="7587" y="0"/>
                  </a:moveTo>
                  <a:cubicBezTo>
                    <a:pt x="4082" y="0"/>
                    <a:pt x="1318" y="2440"/>
                    <a:pt x="116" y="5615"/>
                  </a:cubicBezTo>
                  <a:cubicBezTo>
                    <a:pt x="1" y="5927"/>
                    <a:pt x="260" y="6074"/>
                    <a:pt x="557" y="6074"/>
                  </a:cubicBezTo>
                  <a:cubicBezTo>
                    <a:pt x="820" y="6074"/>
                    <a:pt x="1114" y="5958"/>
                    <a:pt x="1201" y="5739"/>
                  </a:cubicBezTo>
                  <a:cubicBezTo>
                    <a:pt x="2132" y="3258"/>
                    <a:pt x="4148" y="1024"/>
                    <a:pt x="6971" y="838"/>
                  </a:cubicBezTo>
                  <a:cubicBezTo>
                    <a:pt x="7119" y="826"/>
                    <a:pt x="7266" y="820"/>
                    <a:pt x="7412" y="820"/>
                  </a:cubicBezTo>
                  <a:cubicBezTo>
                    <a:pt x="10202" y="820"/>
                    <a:pt x="12561" y="3035"/>
                    <a:pt x="12679" y="5894"/>
                  </a:cubicBezTo>
                  <a:cubicBezTo>
                    <a:pt x="12692" y="6152"/>
                    <a:pt x="12913" y="6262"/>
                    <a:pt x="13158" y="6262"/>
                  </a:cubicBezTo>
                  <a:cubicBezTo>
                    <a:pt x="13473" y="6262"/>
                    <a:pt x="13826" y="6081"/>
                    <a:pt x="13826" y="5801"/>
                  </a:cubicBezTo>
                  <a:cubicBezTo>
                    <a:pt x="13671" y="2451"/>
                    <a:pt x="11003" y="32"/>
                    <a:pt x="7653" y="1"/>
                  </a:cubicBezTo>
                  <a:cubicBezTo>
                    <a:pt x="7631" y="1"/>
                    <a:pt x="7609" y="0"/>
                    <a:pt x="758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8"/>
            <p:cNvSpPr/>
            <p:nvPr/>
          </p:nvSpPr>
          <p:spPr>
            <a:xfrm>
              <a:off x="4481575" y="2799000"/>
              <a:ext cx="244675" cy="91825"/>
            </a:xfrm>
            <a:custGeom>
              <a:rect b="b" l="l" r="r" t="t"/>
              <a:pathLst>
                <a:path extrusionOk="0" h="3673" w="9787">
                  <a:moveTo>
                    <a:pt x="5465" y="1"/>
                  </a:moveTo>
                  <a:cubicBezTo>
                    <a:pt x="5004" y="1"/>
                    <a:pt x="4566" y="48"/>
                    <a:pt x="4187" y="138"/>
                  </a:cubicBezTo>
                  <a:cubicBezTo>
                    <a:pt x="3350" y="324"/>
                    <a:pt x="2512" y="634"/>
                    <a:pt x="1768" y="1068"/>
                  </a:cubicBezTo>
                  <a:cubicBezTo>
                    <a:pt x="868" y="1627"/>
                    <a:pt x="496" y="2681"/>
                    <a:pt x="31" y="3612"/>
                  </a:cubicBezTo>
                  <a:cubicBezTo>
                    <a:pt x="1" y="3652"/>
                    <a:pt x="91" y="3673"/>
                    <a:pt x="233" y="3673"/>
                  </a:cubicBezTo>
                  <a:cubicBezTo>
                    <a:pt x="528" y="3673"/>
                    <a:pt x="1043" y="3583"/>
                    <a:pt x="1147" y="3395"/>
                  </a:cubicBezTo>
                  <a:cubicBezTo>
                    <a:pt x="1972" y="1802"/>
                    <a:pt x="2823" y="444"/>
                    <a:pt x="4823" y="444"/>
                  </a:cubicBezTo>
                  <a:cubicBezTo>
                    <a:pt x="5004" y="444"/>
                    <a:pt x="5196" y="456"/>
                    <a:pt x="5397" y="479"/>
                  </a:cubicBezTo>
                  <a:cubicBezTo>
                    <a:pt x="6700" y="665"/>
                    <a:pt x="8282" y="1316"/>
                    <a:pt x="8592" y="2681"/>
                  </a:cubicBezTo>
                  <a:cubicBezTo>
                    <a:pt x="8608" y="2736"/>
                    <a:pt x="8693" y="2759"/>
                    <a:pt x="8810" y="2759"/>
                  </a:cubicBezTo>
                  <a:cubicBezTo>
                    <a:pt x="9157" y="2759"/>
                    <a:pt x="9786" y="2556"/>
                    <a:pt x="9740" y="2371"/>
                  </a:cubicBezTo>
                  <a:cubicBezTo>
                    <a:pt x="9346" y="698"/>
                    <a:pt x="7235" y="1"/>
                    <a:pt x="546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0" name="Google Shape;1010;p8"/>
          <p:cNvSpPr txBox="1"/>
          <p:nvPr>
            <p:ph type="title"/>
          </p:nvPr>
        </p:nvSpPr>
        <p:spPr>
          <a:xfrm>
            <a:off x="5953125" y="526350"/>
            <a:ext cx="2476800" cy="4090800"/>
          </a:xfrm>
          <a:prstGeom prst="rect">
            <a:avLst/>
          </a:prstGeom>
        </p:spPr>
        <p:txBody>
          <a:bodyPr anchorCtr="0" anchor="t" bIns="91425" lIns="91425" spcFirstLastPara="1" rIns="91425" wrap="square" tIns="91425">
            <a:noAutofit/>
          </a:bodyPr>
          <a:lstStyle>
            <a:lvl1pPr lvl="0" algn="r">
              <a:spcBef>
                <a:spcPts val="0"/>
              </a:spcBef>
              <a:spcAft>
                <a:spcPts val="0"/>
              </a:spcAft>
              <a:buSzPts val="3200"/>
              <a:buNone/>
              <a:defRPr b="1" sz="3200"/>
            </a:lvl1pPr>
            <a:lvl2pPr lvl="1" algn="r">
              <a:spcBef>
                <a:spcPts val="0"/>
              </a:spcBef>
              <a:spcAft>
                <a:spcPts val="0"/>
              </a:spcAft>
              <a:buSzPts val="4800"/>
              <a:buNone/>
              <a:defRPr sz="4800"/>
            </a:lvl2pPr>
            <a:lvl3pPr lvl="2" algn="r">
              <a:spcBef>
                <a:spcPts val="0"/>
              </a:spcBef>
              <a:spcAft>
                <a:spcPts val="0"/>
              </a:spcAft>
              <a:buSzPts val="4800"/>
              <a:buNone/>
              <a:defRPr sz="4800"/>
            </a:lvl3pPr>
            <a:lvl4pPr lvl="3" algn="r">
              <a:spcBef>
                <a:spcPts val="0"/>
              </a:spcBef>
              <a:spcAft>
                <a:spcPts val="0"/>
              </a:spcAft>
              <a:buSzPts val="4800"/>
              <a:buNone/>
              <a:defRPr sz="4800"/>
            </a:lvl4pPr>
            <a:lvl5pPr lvl="4" algn="r">
              <a:spcBef>
                <a:spcPts val="0"/>
              </a:spcBef>
              <a:spcAft>
                <a:spcPts val="0"/>
              </a:spcAft>
              <a:buSzPts val="4800"/>
              <a:buNone/>
              <a:defRPr sz="4800"/>
            </a:lvl5pPr>
            <a:lvl6pPr lvl="5" algn="r">
              <a:spcBef>
                <a:spcPts val="0"/>
              </a:spcBef>
              <a:spcAft>
                <a:spcPts val="0"/>
              </a:spcAft>
              <a:buSzPts val="4800"/>
              <a:buNone/>
              <a:defRPr sz="4800"/>
            </a:lvl6pPr>
            <a:lvl7pPr lvl="6" algn="r">
              <a:spcBef>
                <a:spcPts val="0"/>
              </a:spcBef>
              <a:spcAft>
                <a:spcPts val="0"/>
              </a:spcAft>
              <a:buSzPts val="4800"/>
              <a:buNone/>
              <a:defRPr sz="4800"/>
            </a:lvl7pPr>
            <a:lvl8pPr lvl="7" algn="r">
              <a:spcBef>
                <a:spcPts val="0"/>
              </a:spcBef>
              <a:spcAft>
                <a:spcPts val="0"/>
              </a:spcAft>
              <a:buSzPts val="4800"/>
              <a:buNone/>
              <a:defRPr sz="4800"/>
            </a:lvl8pPr>
            <a:lvl9pPr lvl="8" algn="r">
              <a:spcBef>
                <a:spcPts val="0"/>
              </a:spcBef>
              <a:spcAft>
                <a:spcPts val="0"/>
              </a:spcAft>
              <a:buSzPts val="4800"/>
              <a:buNone/>
              <a:defRPr sz="4800"/>
            </a:lvl9pPr>
          </a:lstStyle>
          <a:p/>
        </p:txBody>
      </p:sp>
      <p:grpSp>
        <p:nvGrpSpPr>
          <p:cNvPr id="1011" name="Google Shape;1011;p8"/>
          <p:cNvGrpSpPr/>
          <p:nvPr/>
        </p:nvGrpSpPr>
        <p:grpSpPr>
          <a:xfrm>
            <a:off x="-1130481" y="4057287"/>
            <a:ext cx="4742310" cy="2138883"/>
            <a:chOff x="5619200" y="4458200"/>
            <a:chExt cx="1647150" cy="742900"/>
          </a:xfrm>
        </p:grpSpPr>
        <p:sp>
          <p:nvSpPr>
            <p:cNvPr id="1012" name="Google Shape;1012;p8"/>
            <p:cNvSpPr/>
            <p:nvPr/>
          </p:nvSpPr>
          <p:spPr>
            <a:xfrm>
              <a:off x="5619200" y="4458200"/>
              <a:ext cx="1647150" cy="690850"/>
            </a:xfrm>
            <a:custGeom>
              <a:rect b="b" l="l" r="r" t="t"/>
              <a:pathLst>
                <a:path extrusionOk="0" h="27634" w="65886">
                  <a:moveTo>
                    <a:pt x="22214" y="1"/>
                  </a:moveTo>
                  <a:cubicBezTo>
                    <a:pt x="20532" y="1"/>
                    <a:pt x="18847" y="281"/>
                    <a:pt x="17278" y="833"/>
                  </a:cubicBezTo>
                  <a:cubicBezTo>
                    <a:pt x="12222" y="2632"/>
                    <a:pt x="8251" y="6758"/>
                    <a:pt x="5677" y="11442"/>
                  </a:cubicBezTo>
                  <a:cubicBezTo>
                    <a:pt x="3071" y="16126"/>
                    <a:pt x="1706" y="21399"/>
                    <a:pt x="465" y="26610"/>
                  </a:cubicBezTo>
                  <a:lnTo>
                    <a:pt x="0" y="26951"/>
                  </a:lnTo>
                  <a:cubicBezTo>
                    <a:pt x="5568" y="25612"/>
                    <a:pt x="11272" y="25199"/>
                    <a:pt x="17004" y="25199"/>
                  </a:cubicBezTo>
                  <a:cubicBezTo>
                    <a:pt x="21491" y="25199"/>
                    <a:pt x="25994" y="25452"/>
                    <a:pt x="30461" y="25711"/>
                  </a:cubicBezTo>
                  <a:lnTo>
                    <a:pt x="65079" y="27634"/>
                  </a:lnTo>
                  <a:cubicBezTo>
                    <a:pt x="65513" y="23291"/>
                    <a:pt x="65885" y="18762"/>
                    <a:pt x="64179" y="14730"/>
                  </a:cubicBezTo>
                  <a:cubicBezTo>
                    <a:pt x="62763" y="11347"/>
                    <a:pt x="59330" y="8541"/>
                    <a:pt x="55791" y="8541"/>
                  </a:cubicBezTo>
                  <a:cubicBezTo>
                    <a:pt x="55143" y="8541"/>
                    <a:pt x="54492" y="8635"/>
                    <a:pt x="53850" y="8836"/>
                  </a:cubicBezTo>
                  <a:cubicBezTo>
                    <a:pt x="50810" y="9798"/>
                    <a:pt x="48793" y="12807"/>
                    <a:pt x="45847" y="14016"/>
                  </a:cubicBezTo>
                  <a:cubicBezTo>
                    <a:pt x="44931" y="14378"/>
                    <a:pt x="43968" y="14557"/>
                    <a:pt x="43010" y="14557"/>
                  </a:cubicBezTo>
                  <a:cubicBezTo>
                    <a:pt x="41501" y="14557"/>
                    <a:pt x="40002" y="14113"/>
                    <a:pt x="38712" y="13241"/>
                  </a:cubicBezTo>
                  <a:cubicBezTo>
                    <a:pt x="35579" y="11131"/>
                    <a:pt x="34525" y="7006"/>
                    <a:pt x="32043" y="4152"/>
                  </a:cubicBezTo>
                  <a:cubicBezTo>
                    <a:pt x="29611" y="1358"/>
                    <a:pt x="25918" y="1"/>
                    <a:pt x="22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8"/>
            <p:cNvSpPr/>
            <p:nvPr/>
          </p:nvSpPr>
          <p:spPr>
            <a:xfrm>
              <a:off x="5706150" y="4536325"/>
              <a:ext cx="1477225" cy="645250"/>
            </a:xfrm>
            <a:custGeom>
              <a:rect b="b" l="l" r="r" t="t"/>
              <a:pathLst>
                <a:path extrusionOk="0" h="25810" w="59089">
                  <a:moveTo>
                    <a:pt x="17943" y="1"/>
                  </a:moveTo>
                  <a:cubicBezTo>
                    <a:pt x="14845" y="1"/>
                    <a:pt x="11730" y="1372"/>
                    <a:pt x="9457" y="3416"/>
                  </a:cubicBezTo>
                  <a:cubicBezTo>
                    <a:pt x="3905" y="8441"/>
                    <a:pt x="1454" y="16847"/>
                    <a:pt x="27" y="23919"/>
                  </a:cubicBezTo>
                  <a:cubicBezTo>
                    <a:pt x="0" y="24028"/>
                    <a:pt x="98" y="24077"/>
                    <a:pt x="219" y="24077"/>
                  </a:cubicBezTo>
                  <a:cubicBezTo>
                    <a:pt x="375" y="24077"/>
                    <a:pt x="568" y="23997"/>
                    <a:pt x="586" y="23857"/>
                  </a:cubicBezTo>
                  <a:lnTo>
                    <a:pt x="586" y="23888"/>
                  </a:lnTo>
                  <a:cubicBezTo>
                    <a:pt x="1857" y="17684"/>
                    <a:pt x="3874" y="10891"/>
                    <a:pt x="7875" y="5804"/>
                  </a:cubicBezTo>
                  <a:cubicBezTo>
                    <a:pt x="10223" y="2806"/>
                    <a:pt x="14226" y="397"/>
                    <a:pt x="18067" y="397"/>
                  </a:cubicBezTo>
                  <a:cubicBezTo>
                    <a:pt x="20265" y="397"/>
                    <a:pt x="22410" y="1186"/>
                    <a:pt x="24160" y="3105"/>
                  </a:cubicBezTo>
                  <a:cubicBezTo>
                    <a:pt x="27014" y="6238"/>
                    <a:pt x="27293" y="11574"/>
                    <a:pt x="31388" y="13652"/>
                  </a:cubicBezTo>
                  <a:cubicBezTo>
                    <a:pt x="32890" y="14422"/>
                    <a:pt x="34450" y="14733"/>
                    <a:pt x="36021" y="14733"/>
                  </a:cubicBezTo>
                  <a:cubicBezTo>
                    <a:pt x="39447" y="14733"/>
                    <a:pt x="42926" y="13256"/>
                    <a:pt x="45967" y="11853"/>
                  </a:cubicBezTo>
                  <a:cubicBezTo>
                    <a:pt x="47522" y="11132"/>
                    <a:pt x="49125" y="10690"/>
                    <a:pt x="50634" y="10690"/>
                  </a:cubicBezTo>
                  <a:cubicBezTo>
                    <a:pt x="52827" y="10690"/>
                    <a:pt x="54825" y="11623"/>
                    <a:pt x="56203" y="13993"/>
                  </a:cubicBezTo>
                  <a:cubicBezTo>
                    <a:pt x="58251" y="17591"/>
                    <a:pt x="57537" y="21810"/>
                    <a:pt x="56855" y="25625"/>
                  </a:cubicBezTo>
                  <a:cubicBezTo>
                    <a:pt x="56826" y="25753"/>
                    <a:pt x="56934" y="25809"/>
                    <a:pt x="57062" y="25809"/>
                  </a:cubicBezTo>
                  <a:cubicBezTo>
                    <a:pt x="57214" y="25809"/>
                    <a:pt x="57396" y="25729"/>
                    <a:pt x="57413" y="25594"/>
                  </a:cubicBezTo>
                  <a:cubicBezTo>
                    <a:pt x="58344" y="20445"/>
                    <a:pt x="59088" y="12039"/>
                    <a:pt x="52419" y="10302"/>
                  </a:cubicBezTo>
                  <a:cubicBezTo>
                    <a:pt x="51875" y="10154"/>
                    <a:pt x="51331" y="10089"/>
                    <a:pt x="50790" y="10089"/>
                  </a:cubicBezTo>
                  <a:cubicBezTo>
                    <a:pt x="48831" y="10089"/>
                    <a:pt x="46904" y="10940"/>
                    <a:pt x="45129" y="11791"/>
                  </a:cubicBezTo>
                  <a:cubicBezTo>
                    <a:pt x="42363" y="13107"/>
                    <a:pt x="39371" y="14279"/>
                    <a:pt x="36316" y="14279"/>
                  </a:cubicBezTo>
                  <a:cubicBezTo>
                    <a:pt x="35125" y="14279"/>
                    <a:pt x="33923" y="14101"/>
                    <a:pt x="32722" y="13683"/>
                  </a:cubicBezTo>
                  <a:cubicBezTo>
                    <a:pt x="26983" y="11729"/>
                    <a:pt x="27572" y="3757"/>
                    <a:pt x="22361" y="1058"/>
                  </a:cubicBezTo>
                  <a:cubicBezTo>
                    <a:pt x="20959" y="326"/>
                    <a:pt x="19453" y="1"/>
                    <a:pt x="1794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8"/>
            <p:cNvSpPr/>
            <p:nvPr/>
          </p:nvSpPr>
          <p:spPr>
            <a:xfrm>
              <a:off x="5813125" y="4656950"/>
              <a:ext cx="1320600" cy="525400"/>
            </a:xfrm>
            <a:custGeom>
              <a:rect b="b" l="l" r="r" t="t"/>
              <a:pathLst>
                <a:path extrusionOk="0" h="21016" w="52824">
                  <a:moveTo>
                    <a:pt x="12103" y="0"/>
                  </a:moveTo>
                  <a:cubicBezTo>
                    <a:pt x="10659" y="0"/>
                    <a:pt x="9171" y="529"/>
                    <a:pt x="7753" y="1693"/>
                  </a:cubicBezTo>
                  <a:cubicBezTo>
                    <a:pt x="5488" y="3523"/>
                    <a:pt x="4279" y="6407"/>
                    <a:pt x="3193" y="9044"/>
                  </a:cubicBezTo>
                  <a:cubicBezTo>
                    <a:pt x="1859" y="12394"/>
                    <a:pt x="804" y="15868"/>
                    <a:pt x="29" y="19405"/>
                  </a:cubicBezTo>
                  <a:cubicBezTo>
                    <a:pt x="1" y="19532"/>
                    <a:pt x="108" y="19588"/>
                    <a:pt x="236" y="19588"/>
                  </a:cubicBezTo>
                  <a:cubicBezTo>
                    <a:pt x="389" y="19588"/>
                    <a:pt x="570" y="19508"/>
                    <a:pt x="587" y="19374"/>
                  </a:cubicBezTo>
                  <a:cubicBezTo>
                    <a:pt x="1394" y="15620"/>
                    <a:pt x="2542" y="11991"/>
                    <a:pt x="4030" y="8455"/>
                  </a:cubicBezTo>
                  <a:cubicBezTo>
                    <a:pt x="5457" y="5043"/>
                    <a:pt x="7536" y="762"/>
                    <a:pt x="11723" y="359"/>
                  </a:cubicBezTo>
                  <a:cubicBezTo>
                    <a:pt x="11913" y="339"/>
                    <a:pt x="12099" y="330"/>
                    <a:pt x="12280" y="330"/>
                  </a:cubicBezTo>
                  <a:cubicBezTo>
                    <a:pt x="15886" y="330"/>
                    <a:pt x="17796" y="4030"/>
                    <a:pt x="19509" y="6718"/>
                  </a:cubicBezTo>
                  <a:cubicBezTo>
                    <a:pt x="20905" y="8920"/>
                    <a:pt x="22487" y="10595"/>
                    <a:pt x="24937" y="11557"/>
                  </a:cubicBezTo>
                  <a:cubicBezTo>
                    <a:pt x="26989" y="12342"/>
                    <a:pt x="29212" y="12714"/>
                    <a:pt x="31449" y="12714"/>
                  </a:cubicBezTo>
                  <a:cubicBezTo>
                    <a:pt x="34690" y="12714"/>
                    <a:pt x="37962" y="11934"/>
                    <a:pt x="40788" y="10502"/>
                  </a:cubicBezTo>
                  <a:cubicBezTo>
                    <a:pt x="42308" y="9727"/>
                    <a:pt x="43735" y="8610"/>
                    <a:pt x="45441" y="8238"/>
                  </a:cubicBezTo>
                  <a:cubicBezTo>
                    <a:pt x="45768" y="8169"/>
                    <a:pt x="46083" y="8136"/>
                    <a:pt x="46386" y="8136"/>
                  </a:cubicBezTo>
                  <a:cubicBezTo>
                    <a:pt x="48126" y="8136"/>
                    <a:pt x="49471" y="9218"/>
                    <a:pt x="50342" y="10750"/>
                  </a:cubicBezTo>
                  <a:cubicBezTo>
                    <a:pt x="52017" y="13759"/>
                    <a:pt x="51862" y="17605"/>
                    <a:pt x="51025" y="20831"/>
                  </a:cubicBezTo>
                  <a:cubicBezTo>
                    <a:pt x="50996" y="20959"/>
                    <a:pt x="51104" y="21015"/>
                    <a:pt x="51235" y="21015"/>
                  </a:cubicBezTo>
                  <a:cubicBezTo>
                    <a:pt x="51391" y="21015"/>
                    <a:pt x="51580" y="20935"/>
                    <a:pt x="51614" y="20800"/>
                  </a:cubicBezTo>
                  <a:cubicBezTo>
                    <a:pt x="52576" y="16985"/>
                    <a:pt x="52824" y="10037"/>
                    <a:pt x="48388" y="8083"/>
                  </a:cubicBezTo>
                  <a:cubicBezTo>
                    <a:pt x="47798" y="7821"/>
                    <a:pt x="47205" y="7711"/>
                    <a:pt x="46617" y="7711"/>
                  </a:cubicBezTo>
                  <a:cubicBezTo>
                    <a:pt x="45318" y="7711"/>
                    <a:pt x="44041" y="8249"/>
                    <a:pt x="42867" y="8889"/>
                  </a:cubicBezTo>
                  <a:cubicBezTo>
                    <a:pt x="39858" y="10471"/>
                    <a:pt x="37035" y="11836"/>
                    <a:pt x="33623" y="12177"/>
                  </a:cubicBezTo>
                  <a:cubicBezTo>
                    <a:pt x="32943" y="12241"/>
                    <a:pt x="32241" y="12276"/>
                    <a:pt x="31531" y="12276"/>
                  </a:cubicBezTo>
                  <a:cubicBezTo>
                    <a:pt x="28808" y="12276"/>
                    <a:pt x="25954" y="11762"/>
                    <a:pt x="23666" y="10409"/>
                  </a:cubicBezTo>
                  <a:cubicBezTo>
                    <a:pt x="20967" y="8796"/>
                    <a:pt x="19850" y="5880"/>
                    <a:pt x="18082" y="3461"/>
                  </a:cubicBezTo>
                  <a:cubicBezTo>
                    <a:pt x="16494" y="1287"/>
                    <a:pt x="14354" y="0"/>
                    <a:pt x="1210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8"/>
            <p:cNvSpPr/>
            <p:nvPr/>
          </p:nvSpPr>
          <p:spPr>
            <a:xfrm>
              <a:off x="5873650" y="4751150"/>
              <a:ext cx="1188750" cy="437925"/>
            </a:xfrm>
            <a:custGeom>
              <a:rect b="b" l="l" r="r" t="t"/>
              <a:pathLst>
                <a:path extrusionOk="0" h="17517" w="47550">
                  <a:moveTo>
                    <a:pt x="9521" y="1"/>
                  </a:moveTo>
                  <a:cubicBezTo>
                    <a:pt x="9160" y="1"/>
                    <a:pt x="8777" y="70"/>
                    <a:pt x="8372" y="220"/>
                  </a:cubicBezTo>
                  <a:cubicBezTo>
                    <a:pt x="6107" y="1089"/>
                    <a:pt x="4556" y="3911"/>
                    <a:pt x="3440" y="5897"/>
                  </a:cubicBezTo>
                  <a:cubicBezTo>
                    <a:pt x="1796" y="8812"/>
                    <a:pt x="648" y="12007"/>
                    <a:pt x="27" y="15326"/>
                  </a:cubicBezTo>
                  <a:cubicBezTo>
                    <a:pt x="0" y="15449"/>
                    <a:pt x="99" y="15500"/>
                    <a:pt x="220" y="15500"/>
                  </a:cubicBezTo>
                  <a:cubicBezTo>
                    <a:pt x="375" y="15500"/>
                    <a:pt x="568" y="15417"/>
                    <a:pt x="586" y="15295"/>
                  </a:cubicBezTo>
                  <a:cubicBezTo>
                    <a:pt x="1175" y="12224"/>
                    <a:pt x="2199" y="9278"/>
                    <a:pt x="3657" y="6517"/>
                  </a:cubicBezTo>
                  <a:cubicBezTo>
                    <a:pt x="4685" y="4624"/>
                    <a:pt x="7191" y="497"/>
                    <a:pt x="9585" y="497"/>
                  </a:cubicBezTo>
                  <a:cubicBezTo>
                    <a:pt x="10369" y="497"/>
                    <a:pt x="11142" y="940"/>
                    <a:pt x="11846" y="2050"/>
                  </a:cubicBezTo>
                  <a:cubicBezTo>
                    <a:pt x="13118" y="4035"/>
                    <a:pt x="13645" y="6176"/>
                    <a:pt x="15382" y="7913"/>
                  </a:cubicBezTo>
                  <a:cubicBezTo>
                    <a:pt x="16809" y="9278"/>
                    <a:pt x="18484" y="10363"/>
                    <a:pt x="20345" y="11077"/>
                  </a:cubicBezTo>
                  <a:cubicBezTo>
                    <a:pt x="22756" y="12044"/>
                    <a:pt x="25362" y="12482"/>
                    <a:pt x="27974" y="12482"/>
                  </a:cubicBezTo>
                  <a:cubicBezTo>
                    <a:pt x="30136" y="12482"/>
                    <a:pt x="32302" y="12183"/>
                    <a:pt x="34366" y="11635"/>
                  </a:cubicBezTo>
                  <a:cubicBezTo>
                    <a:pt x="35483" y="11356"/>
                    <a:pt x="36568" y="10984"/>
                    <a:pt x="37654" y="10549"/>
                  </a:cubicBezTo>
                  <a:cubicBezTo>
                    <a:pt x="38998" y="9989"/>
                    <a:pt x="41480" y="8317"/>
                    <a:pt x="43091" y="8317"/>
                  </a:cubicBezTo>
                  <a:cubicBezTo>
                    <a:pt x="43265" y="8317"/>
                    <a:pt x="43428" y="8336"/>
                    <a:pt x="43579" y="8378"/>
                  </a:cubicBezTo>
                  <a:cubicBezTo>
                    <a:pt x="47115" y="9464"/>
                    <a:pt x="46556" y="14613"/>
                    <a:pt x="46091" y="17343"/>
                  </a:cubicBezTo>
                  <a:cubicBezTo>
                    <a:pt x="46078" y="17465"/>
                    <a:pt x="46178" y="17516"/>
                    <a:pt x="46297" y="17516"/>
                  </a:cubicBezTo>
                  <a:cubicBezTo>
                    <a:pt x="46449" y="17516"/>
                    <a:pt x="46632" y="17433"/>
                    <a:pt x="46649" y="17312"/>
                  </a:cubicBezTo>
                  <a:cubicBezTo>
                    <a:pt x="47115" y="14675"/>
                    <a:pt x="47549" y="10953"/>
                    <a:pt x="45378" y="8936"/>
                  </a:cubicBezTo>
                  <a:cubicBezTo>
                    <a:pt x="44616" y="8219"/>
                    <a:pt x="43841" y="7937"/>
                    <a:pt x="43056" y="7937"/>
                  </a:cubicBezTo>
                  <a:cubicBezTo>
                    <a:pt x="42177" y="7937"/>
                    <a:pt x="41284" y="8290"/>
                    <a:pt x="40384" y="8781"/>
                  </a:cubicBezTo>
                  <a:cubicBezTo>
                    <a:pt x="36658" y="10818"/>
                    <a:pt x="32257" y="12103"/>
                    <a:pt x="27923" y="12103"/>
                  </a:cubicBezTo>
                  <a:cubicBezTo>
                    <a:pt x="24536" y="12103"/>
                    <a:pt x="21189" y="11318"/>
                    <a:pt x="18236" y="9495"/>
                  </a:cubicBezTo>
                  <a:cubicBezTo>
                    <a:pt x="16933" y="8688"/>
                    <a:pt x="15754" y="7665"/>
                    <a:pt x="14824" y="6424"/>
                  </a:cubicBezTo>
                  <a:cubicBezTo>
                    <a:pt x="13862" y="5152"/>
                    <a:pt x="13397" y="3663"/>
                    <a:pt x="12621" y="2267"/>
                  </a:cubicBezTo>
                  <a:cubicBezTo>
                    <a:pt x="11911" y="970"/>
                    <a:pt x="10873" y="1"/>
                    <a:pt x="952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8"/>
            <p:cNvSpPr/>
            <p:nvPr/>
          </p:nvSpPr>
          <p:spPr>
            <a:xfrm>
              <a:off x="5987550" y="4937050"/>
              <a:ext cx="1010475" cy="264050"/>
            </a:xfrm>
            <a:custGeom>
              <a:rect b="b" l="l" r="r" t="t"/>
              <a:pathLst>
                <a:path extrusionOk="0" h="10562" w="40419">
                  <a:moveTo>
                    <a:pt x="5814" y="0"/>
                  </a:moveTo>
                  <a:cubicBezTo>
                    <a:pt x="5718" y="0"/>
                    <a:pt x="5621" y="4"/>
                    <a:pt x="5522" y="11"/>
                  </a:cubicBezTo>
                  <a:cubicBezTo>
                    <a:pt x="1396" y="291"/>
                    <a:pt x="217" y="4695"/>
                    <a:pt x="0" y="8107"/>
                  </a:cubicBezTo>
                  <a:cubicBezTo>
                    <a:pt x="0" y="8136"/>
                    <a:pt x="54" y="8150"/>
                    <a:pt x="128" y="8150"/>
                  </a:cubicBezTo>
                  <a:cubicBezTo>
                    <a:pt x="292" y="8150"/>
                    <a:pt x="559" y="8081"/>
                    <a:pt x="559" y="7952"/>
                  </a:cubicBezTo>
                  <a:cubicBezTo>
                    <a:pt x="714" y="5781"/>
                    <a:pt x="993" y="3113"/>
                    <a:pt x="2699" y="1531"/>
                  </a:cubicBezTo>
                  <a:cubicBezTo>
                    <a:pt x="3123" y="1083"/>
                    <a:pt x="3706" y="835"/>
                    <a:pt x="4305" y="835"/>
                  </a:cubicBezTo>
                  <a:cubicBezTo>
                    <a:pt x="4452" y="835"/>
                    <a:pt x="4600" y="849"/>
                    <a:pt x="4746" y="880"/>
                  </a:cubicBezTo>
                  <a:cubicBezTo>
                    <a:pt x="5252" y="543"/>
                    <a:pt x="5736" y="372"/>
                    <a:pt x="6204" y="372"/>
                  </a:cubicBezTo>
                  <a:cubicBezTo>
                    <a:pt x="6683" y="372"/>
                    <a:pt x="7145" y="550"/>
                    <a:pt x="7600" y="911"/>
                  </a:cubicBezTo>
                  <a:cubicBezTo>
                    <a:pt x="7941" y="1097"/>
                    <a:pt x="8282" y="1345"/>
                    <a:pt x="8593" y="1624"/>
                  </a:cubicBezTo>
                  <a:cubicBezTo>
                    <a:pt x="9368" y="2245"/>
                    <a:pt x="10082" y="2958"/>
                    <a:pt x="10888" y="3579"/>
                  </a:cubicBezTo>
                  <a:cubicBezTo>
                    <a:pt x="14727" y="6452"/>
                    <a:pt x="19362" y="7977"/>
                    <a:pt x="24064" y="7977"/>
                  </a:cubicBezTo>
                  <a:cubicBezTo>
                    <a:pt x="25859" y="7977"/>
                    <a:pt x="27664" y="7755"/>
                    <a:pt x="29438" y="7301"/>
                  </a:cubicBezTo>
                  <a:cubicBezTo>
                    <a:pt x="30306" y="7084"/>
                    <a:pt x="31144" y="6774"/>
                    <a:pt x="31981" y="6494"/>
                  </a:cubicBezTo>
                  <a:cubicBezTo>
                    <a:pt x="32540" y="6277"/>
                    <a:pt x="33067" y="6091"/>
                    <a:pt x="33594" y="5905"/>
                  </a:cubicBezTo>
                  <a:cubicBezTo>
                    <a:pt x="34508" y="5609"/>
                    <a:pt x="35835" y="5194"/>
                    <a:pt x="36917" y="5194"/>
                  </a:cubicBezTo>
                  <a:cubicBezTo>
                    <a:pt x="37194" y="5194"/>
                    <a:pt x="37455" y="5222"/>
                    <a:pt x="37689" y="5285"/>
                  </a:cubicBezTo>
                  <a:cubicBezTo>
                    <a:pt x="39984" y="5874"/>
                    <a:pt x="39426" y="8883"/>
                    <a:pt x="38992" y="10496"/>
                  </a:cubicBezTo>
                  <a:cubicBezTo>
                    <a:pt x="38980" y="10541"/>
                    <a:pt x="39044" y="10562"/>
                    <a:pt x="39132" y="10562"/>
                  </a:cubicBezTo>
                  <a:cubicBezTo>
                    <a:pt x="39285" y="10562"/>
                    <a:pt x="39511" y="10501"/>
                    <a:pt x="39550" y="10403"/>
                  </a:cubicBezTo>
                  <a:cubicBezTo>
                    <a:pt x="39922" y="8914"/>
                    <a:pt x="40418" y="6743"/>
                    <a:pt x="39085" y="5564"/>
                  </a:cubicBezTo>
                  <a:cubicBezTo>
                    <a:pt x="38560" y="5096"/>
                    <a:pt x="37894" y="4939"/>
                    <a:pt x="37197" y="4939"/>
                  </a:cubicBezTo>
                  <a:cubicBezTo>
                    <a:pt x="36369" y="4939"/>
                    <a:pt x="35498" y="5161"/>
                    <a:pt x="34773" y="5347"/>
                  </a:cubicBezTo>
                  <a:cubicBezTo>
                    <a:pt x="31733" y="6153"/>
                    <a:pt x="28972" y="7487"/>
                    <a:pt x="25746" y="7704"/>
                  </a:cubicBezTo>
                  <a:cubicBezTo>
                    <a:pt x="25328" y="7727"/>
                    <a:pt x="24911" y="7738"/>
                    <a:pt x="24495" y="7738"/>
                  </a:cubicBezTo>
                  <a:cubicBezTo>
                    <a:pt x="22069" y="7738"/>
                    <a:pt x="19675" y="7351"/>
                    <a:pt x="17371" y="6557"/>
                  </a:cubicBezTo>
                  <a:cubicBezTo>
                    <a:pt x="14859" y="5688"/>
                    <a:pt x="12532" y="4354"/>
                    <a:pt x="10485" y="2617"/>
                  </a:cubicBezTo>
                  <a:cubicBezTo>
                    <a:pt x="9096" y="1435"/>
                    <a:pt x="7736" y="0"/>
                    <a:pt x="58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 name="Google Shape;1017;p8"/>
          <p:cNvGrpSpPr/>
          <p:nvPr/>
        </p:nvGrpSpPr>
        <p:grpSpPr>
          <a:xfrm rot="2025103">
            <a:off x="3868157" y="4340549"/>
            <a:ext cx="1166943" cy="1841636"/>
            <a:chOff x="322650" y="2571325"/>
            <a:chExt cx="573100" cy="904450"/>
          </a:xfrm>
        </p:grpSpPr>
        <p:sp>
          <p:nvSpPr>
            <p:cNvPr id="1018" name="Google Shape;1018;p8"/>
            <p:cNvSpPr/>
            <p:nvPr/>
          </p:nvSpPr>
          <p:spPr>
            <a:xfrm>
              <a:off x="423450" y="2666625"/>
              <a:ext cx="95400" cy="131175"/>
            </a:xfrm>
            <a:custGeom>
              <a:rect b="b" l="l" r="r" t="t"/>
              <a:pathLst>
                <a:path extrusionOk="0" h="5247" w="3816">
                  <a:moveTo>
                    <a:pt x="199" y="1"/>
                  </a:moveTo>
                  <a:cubicBezTo>
                    <a:pt x="164" y="1"/>
                    <a:pt x="129" y="2"/>
                    <a:pt x="94" y="4"/>
                  </a:cubicBezTo>
                  <a:cubicBezTo>
                    <a:pt x="1" y="1059"/>
                    <a:pt x="745" y="1958"/>
                    <a:pt x="1521" y="2672"/>
                  </a:cubicBezTo>
                  <a:cubicBezTo>
                    <a:pt x="2327" y="3385"/>
                    <a:pt x="3227" y="4006"/>
                    <a:pt x="3692" y="4936"/>
                  </a:cubicBezTo>
                  <a:lnTo>
                    <a:pt x="3816" y="5247"/>
                  </a:lnTo>
                  <a:cubicBezTo>
                    <a:pt x="3537" y="3851"/>
                    <a:pt x="2978" y="2548"/>
                    <a:pt x="2172" y="1369"/>
                  </a:cubicBezTo>
                  <a:cubicBezTo>
                    <a:pt x="1696" y="685"/>
                    <a:pt x="1020"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8"/>
            <p:cNvSpPr/>
            <p:nvPr/>
          </p:nvSpPr>
          <p:spPr>
            <a:xfrm>
              <a:off x="510300" y="2571325"/>
              <a:ext cx="155125" cy="237325"/>
            </a:xfrm>
            <a:custGeom>
              <a:rect b="b" l="l" r="r" t="t"/>
              <a:pathLst>
                <a:path extrusionOk="0" h="9493" w="6205">
                  <a:moveTo>
                    <a:pt x="6205" y="1"/>
                  </a:moveTo>
                  <a:lnTo>
                    <a:pt x="6205" y="1"/>
                  </a:lnTo>
                  <a:cubicBezTo>
                    <a:pt x="4343" y="435"/>
                    <a:pt x="3010" y="2048"/>
                    <a:pt x="2203" y="3754"/>
                  </a:cubicBezTo>
                  <a:cubicBezTo>
                    <a:pt x="1397" y="5460"/>
                    <a:pt x="931" y="7352"/>
                    <a:pt x="1" y="8996"/>
                  </a:cubicBezTo>
                  <a:lnTo>
                    <a:pt x="218" y="9493"/>
                  </a:lnTo>
                  <a:lnTo>
                    <a:pt x="2544" y="6639"/>
                  </a:lnTo>
                  <a:cubicBezTo>
                    <a:pt x="2917" y="6205"/>
                    <a:pt x="3258" y="5770"/>
                    <a:pt x="3537" y="5274"/>
                  </a:cubicBezTo>
                  <a:cubicBezTo>
                    <a:pt x="4530" y="3537"/>
                    <a:pt x="4592" y="1211"/>
                    <a:pt x="62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8"/>
            <p:cNvSpPr/>
            <p:nvPr/>
          </p:nvSpPr>
          <p:spPr>
            <a:xfrm>
              <a:off x="548300" y="2691425"/>
              <a:ext cx="236550" cy="266900"/>
            </a:xfrm>
            <a:custGeom>
              <a:rect b="b" l="l" r="r" t="t"/>
              <a:pathLst>
                <a:path extrusionOk="0" h="10676" w="9462">
                  <a:moveTo>
                    <a:pt x="9224" y="1"/>
                  </a:moveTo>
                  <a:cubicBezTo>
                    <a:pt x="7570" y="1"/>
                    <a:pt x="5960" y="617"/>
                    <a:pt x="4747" y="1742"/>
                  </a:cubicBezTo>
                  <a:cubicBezTo>
                    <a:pt x="2588" y="3791"/>
                    <a:pt x="2114" y="7045"/>
                    <a:pt x="654" y="9656"/>
                  </a:cubicBezTo>
                  <a:lnTo>
                    <a:pt x="654" y="9656"/>
                  </a:lnTo>
                  <a:cubicBezTo>
                    <a:pt x="1708" y="8788"/>
                    <a:pt x="3146" y="8364"/>
                    <a:pt x="4343" y="7636"/>
                  </a:cubicBezTo>
                  <a:cubicBezTo>
                    <a:pt x="7011" y="5992"/>
                    <a:pt x="8283" y="2890"/>
                    <a:pt x="9462" y="5"/>
                  </a:cubicBezTo>
                  <a:cubicBezTo>
                    <a:pt x="9382" y="2"/>
                    <a:pt x="9303" y="1"/>
                    <a:pt x="9224" y="1"/>
                  </a:cubicBezTo>
                  <a:close/>
                  <a:moveTo>
                    <a:pt x="654" y="9656"/>
                  </a:moveTo>
                  <a:cubicBezTo>
                    <a:pt x="451" y="9823"/>
                    <a:pt x="263" y="10006"/>
                    <a:pt x="94" y="10210"/>
                  </a:cubicBezTo>
                  <a:lnTo>
                    <a:pt x="1" y="10675"/>
                  </a:lnTo>
                  <a:cubicBezTo>
                    <a:pt x="241" y="10351"/>
                    <a:pt x="456" y="10009"/>
                    <a:pt x="654" y="965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8"/>
            <p:cNvSpPr/>
            <p:nvPr/>
          </p:nvSpPr>
          <p:spPr>
            <a:xfrm>
              <a:off x="322650" y="2792325"/>
              <a:ext cx="214050" cy="94475"/>
            </a:xfrm>
            <a:custGeom>
              <a:rect b="b" l="l" r="r" t="t"/>
              <a:pathLst>
                <a:path extrusionOk="0" h="3779" w="8562">
                  <a:moveTo>
                    <a:pt x="129" y="1"/>
                  </a:moveTo>
                  <a:cubicBezTo>
                    <a:pt x="86" y="1"/>
                    <a:pt x="43" y="1"/>
                    <a:pt x="0" y="1"/>
                  </a:cubicBezTo>
                  <a:cubicBezTo>
                    <a:pt x="652" y="374"/>
                    <a:pt x="1024" y="1056"/>
                    <a:pt x="1489" y="1645"/>
                  </a:cubicBezTo>
                  <a:cubicBezTo>
                    <a:pt x="2666" y="3032"/>
                    <a:pt x="4368" y="3778"/>
                    <a:pt x="6106" y="3778"/>
                  </a:cubicBezTo>
                  <a:cubicBezTo>
                    <a:pt x="6934" y="3778"/>
                    <a:pt x="7771" y="3609"/>
                    <a:pt x="8561" y="3258"/>
                  </a:cubicBezTo>
                  <a:lnTo>
                    <a:pt x="8158" y="2979"/>
                  </a:lnTo>
                  <a:cubicBezTo>
                    <a:pt x="5926" y="1053"/>
                    <a:pt x="3091" y="1"/>
                    <a:pt x="1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8"/>
            <p:cNvSpPr/>
            <p:nvPr/>
          </p:nvSpPr>
          <p:spPr>
            <a:xfrm>
              <a:off x="386225" y="2924175"/>
              <a:ext cx="215625" cy="317975"/>
            </a:xfrm>
            <a:custGeom>
              <a:rect b="b" l="l" r="r" t="t"/>
              <a:pathLst>
                <a:path extrusionOk="0" h="12719" w="8625">
                  <a:moveTo>
                    <a:pt x="63" y="1"/>
                  </a:moveTo>
                  <a:cubicBezTo>
                    <a:pt x="1" y="2606"/>
                    <a:pt x="94" y="5367"/>
                    <a:pt x="1459" y="7600"/>
                  </a:cubicBezTo>
                  <a:cubicBezTo>
                    <a:pt x="3010" y="10144"/>
                    <a:pt x="5894" y="11509"/>
                    <a:pt x="8593" y="12719"/>
                  </a:cubicBezTo>
                  <a:lnTo>
                    <a:pt x="8593" y="12563"/>
                  </a:lnTo>
                  <a:cubicBezTo>
                    <a:pt x="8624" y="10392"/>
                    <a:pt x="7942" y="8283"/>
                    <a:pt x="6639" y="6546"/>
                  </a:cubicBezTo>
                  <a:cubicBezTo>
                    <a:pt x="4778" y="4064"/>
                    <a:pt x="1831" y="2544"/>
                    <a:pt x="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8"/>
            <p:cNvSpPr/>
            <p:nvPr/>
          </p:nvSpPr>
          <p:spPr>
            <a:xfrm>
              <a:off x="579325" y="2835775"/>
              <a:ext cx="316425" cy="283075"/>
            </a:xfrm>
            <a:custGeom>
              <a:rect b="b" l="l" r="r" t="t"/>
              <a:pathLst>
                <a:path extrusionOk="0" h="11323" w="12657">
                  <a:moveTo>
                    <a:pt x="12656" y="0"/>
                  </a:moveTo>
                  <a:cubicBezTo>
                    <a:pt x="10175" y="94"/>
                    <a:pt x="7786" y="1055"/>
                    <a:pt x="5925" y="2730"/>
                  </a:cubicBezTo>
                  <a:cubicBezTo>
                    <a:pt x="4095" y="4374"/>
                    <a:pt x="2668" y="6421"/>
                    <a:pt x="1707" y="8717"/>
                  </a:cubicBezTo>
                  <a:cubicBezTo>
                    <a:pt x="1303" y="9616"/>
                    <a:pt x="869" y="10640"/>
                    <a:pt x="1" y="11105"/>
                  </a:cubicBezTo>
                  <a:lnTo>
                    <a:pt x="559" y="11322"/>
                  </a:lnTo>
                  <a:cubicBezTo>
                    <a:pt x="2606" y="8810"/>
                    <a:pt x="5770" y="7445"/>
                    <a:pt x="8035" y="5119"/>
                  </a:cubicBezTo>
                  <a:cubicBezTo>
                    <a:pt x="9648" y="3475"/>
                    <a:pt x="10795" y="1365"/>
                    <a:pt x="126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8"/>
            <p:cNvSpPr/>
            <p:nvPr/>
          </p:nvSpPr>
          <p:spPr>
            <a:xfrm>
              <a:off x="509000" y="2776025"/>
              <a:ext cx="101375" cy="699750"/>
            </a:xfrm>
            <a:custGeom>
              <a:rect b="b" l="l" r="r" t="t"/>
              <a:pathLst>
                <a:path extrusionOk="0" h="27990" w="4055">
                  <a:moveTo>
                    <a:pt x="520" y="0"/>
                  </a:moveTo>
                  <a:cubicBezTo>
                    <a:pt x="350" y="0"/>
                    <a:pt x="126" y="122"/>
                    <a:pt x="146" y="281"/>
                  </a:cubicBezTo>
                  <a:cubicBezTo>
                    <a:pt x="983" y="4965"/>
                    <a:pt x="1852" y="9618"/>
                    <a:pt x="2689" y="14302"/>
                  </a:cubicBezTo>
                  <a:cubicBezTo>
                    <a:pt x="3124" y="16628"/>
                    <a:pt x="3589" y="19017"/>
                    <a:pt x="3062" y="21343"/>
                  </a:cubicBezTo>
                  <a:cubicBezTo>
                    <a:pt x="2534" y="23701"/>
                    <a:pt x="1294" y="25748"/>
                    <a:pt x="84" y="27795"/>
                  </a:cubicBezTo>
                  <a:cubicBezTo>
                    <a:pt x="1" y="27928"/>
                    <a:pt x="122" y="27990"/>
                    <a:pt x="272" y="27990"/>
                  </a:cubicBezTo>
                  <a:cubicBezTo>
                    <a:pt x="402" y="27990"/>
                    <a:pt x="554" y="27944"/>
                    <a:pt x="611" y="27857"/>
                  </a:cubicBezTo>
                  <a:cubicBezTo>
                    <a:pt x="1666" y="26058"/>
                    <a:pt x="2751" y="24259"/>
                    <a:pt x="3372" y="22274"/>
                  </a:cubicBezTo>
                  <a:cubicBezTo>
                    <a:pt x="4054" y="20040"/>
                    <a:pt x="3899" y="17838"/>
                    <a:pt x="3527" y="15574"/>
                  </a:cubicBezTo>
                  <a:cubicBezTo>
                    <a:pt x="2658" y="10424"/>
                    <a:pt x="1666" y="5275"/>
                    <a:pt x="704" y="126"/>
                  </a:cubicBezTo>
                  <a:cubicBezTo>
                    <a:pt x="693" y="38"/>
                    <a:pt x="615" y="0"/>
                    <a:pt x="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 name="Google Shape;1025;p8"/>
          <p:cNvGrpSpPr/>
          <p:nvPr/>
        </p:nvGrpSpPr>
        <p:grpSpPr>
          <a:xfrm>
            <a:off x="4347838" y="95238"/>
            <a:ext cx="700450" cy="636075"/>
            <a:chOff x="3652400" y="3788700"/>
            <a:chExt cx="700450" cy="636075"/>
          </a:xfrm>
        </p:grpSpPr>
        <p:sp>
          <p:nvSpPr>
            <p:cNvPr id="1026" name="Google Shape;1026;p8"/>
            <p:cNvSpPr/>
            <p:nvPr/>
          </p:nvSpPr>
          <p:spPr>
            <a:xfrm>
              <a:off x="3941050" y="3916900"/>
              <a:ext cx="65150" cy="72250"/>
            </a:xfrm>
            <a:custGeom>
              <a:rect b="b" l="l" r="r" t="t"/>
              <a:pathLst>
                <a:path extrusionOk="0" h="2890" w="2606">
                  <a:moveTo>
                    <a:pt x="1800" y="1"/>
                  </a:moveTo>
                  <a:cubicBezTo>
                    <a:pt x="1498" y="1"/>
                    <a:pt x="1118" y="159"/>
                    <a:pt x="1032" y="354"/>
                  </a:cubicBezTo>
                  <a:lnTo>
                    <a:pt x="1032" y="354"/>
                  </a:lnTo>
                  <a:cubicBezTo>
                    <a:pt x="780" y="380"/>
                    <a:pt x="506" y="491"/>
                    <a:pt x="435" y="648"/>
                  </a:cubicBezTo>
                  <a:cubicBezTo>
                    <a:pt x="124" y="1268"/>
                    <a:pt x="0" y="2012"/>
                    <a:pt x="93" y="2726"/>
                  </a:cubicBezTo>
                  <a:cubicBezTo>
                    <a:pt x="121" y="2853"/>
                    <a:pt x="258" y="2890"/>
                    <a:pt x="411" y="2890"/>
                  </a:cubicBezTo>
                  <a:cubicBezTo>
                    <a:pt x="594" y="2890"/>
                    <a:pt x="801" y="2836"/>
                    <a:pt x="869" y="2819"/>
                  </a:cubicBezTo>
                  <a:cubicBezTo>
                    <a:pt x="1892" y="2385"/>
                    <a:pt x="2606" y="1268"/>
                    <a:pt x="2172" y="182"/>
                  </a:cubicBezTo>
                  <a:cubicBezTo>
                    <a:pt x="2122" y="53"/>
                    <a:pt x="1974" y="1"/>
                    <a:pt x="1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8"/>
            <p:cNvSpPr/>
            <p:nvPr/>
          </p:nvSpPr>
          <p:spPr>
            <a:xfrm>
              <a:off x="4125850" y="3918850"/>
              <a:ext cx="58725" cy="76325"/>
            </a:xfrm>
            <a:custGeom>
              <a:rect b="b" l="l" r="r" t="t"/>
              <a:pathLst>
                <a:path extrusionOk="0" h="3053" w="2349">
                  <a:moveTo>
                    <a:pt x="1488" y="1"/>
                  </a:moveTo>
                  <a:cubicBezTo>
                    <a:pt x="1165" y="1"/>
                    <a:pt x="767" y="244"/>
                    <a:pt x="783" y="561"/>
                  </a:cubicBezTo>
                  <a:lnTo>
                    <a:pt x="783" y="561"/>
                  </a:lnTo>
                  <a:cubicBezTo>
                    <a:pt x="491" y="578"/>
                    <a:pt x="178" y="750"/>
                    <a:pt x="146" y="1035"/>
                  </a:cubicBezTo>
                  <a:cubicBezTo>
                    <a:pt x="115" y="1562"/>
                    <a:pt x="53" y="2121"/>
                    <a:pt x="22" y="2648"/>
                  </a:cubicBezTo>
                  <a:cubicBezTo>
                    <a:pt x="1" y="2944"/>
                    <a:pt x="268" y="3052"/>
                    <a:pt x="528" y="3052"/>
                  </a:cubicBezTo>
                  <a:cubicBezTo>
                    <a:pt x="650" y="3052"/>
                    <a:pt x="770" y="3029"/>
                    <a:pt x="859" y="2989"/>
                  </a:cubicBezTo>
                  <a:cubicBezTo>
                    <a:pt x="1914" y="2493"/>
                    <a:pt x="2348" y="1252"/>
                    <a:pt x="1852" y="197"/>
                  </a:cubicBezTo>
                  <a:cubicBezTo>
                    <a:pt x="1788" y="59"/>
                    <a:pt x="1647" y="1"/>
                    <a:pt x="14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8"/>
            <p:cNvSpPr/>
            <p:nvPr/>
          </p:nvSpPr>
          <p:spPr>
            <a:xfrm>
              <a:off x="4000750" y="4053225"/>
              <a:ext cx="75575" cy="74650"/>
            </a:xfrm>
            <a:custGeom>
              <a:rect b="b" l="l" r="r" t="t"/>
              <a:pathLst>
                <a:path extrusionOk="0" h="2986" w="3023">
                  <a:moveTo>
                    <a:pt x="2768" y="0"/>
                  </a:moveTo>
                  <a:cubicBezTo>
                    <a:pt x="2724" y="0"/>
                    <a:pt x="2686" y="3"/>
                    <a:pt x="2668" y="3"/>
                  </a:cubicBezTo>
                  <a:cubicBezTo>
                    <a:pt x="2062" y="55"/>
                    <a:pt x="1321" y="287"/>
                    <a:pt x="1113" y="870"/>
                  </a:cubicBezTo>
                  <a:lnTo>
                    <a:pt x="1113" y="870"/>
                  </a:lnTo>
                  <a:cubicBezTo>
                    <a:pt x="756" y="892"/>
                    <a:pt x="213" y="1132"/>
                    <a:pt x="280" y="1243"/>
                  </a:cubicBezTo>
                  <a:cubicBezTo>
                    <a:pt x="528" y="1740"/>
                    <a:pt x="1" y="2174"/>
                    <a:pt x="187" y="2639"/>
                  </a:cubicBezTo>
                  <a:cubicBezTo>
                    <a:pt x="282" y="2906"/>
                    <a:pt x="483" y="2986"/>
                    <a:pt x="710" y="2986"/>
                  </a:cubicBezTo>
                  <a:cubicBezTo>
                    <a:pt x="852" y="2986"/>
                    <a:pt x="1005" y="2954"/>
                    <a:pt x="1148" y="2918"/>
                  </a:cubicBezTo>
                  <a:cubicBezTo>
                    <a:pt x="1707" y="2763"/>
                    <a:pt x="1924" y="2391"/>
                    <a:pt x="2172" y="1926"/>
                  </a:cubicBezTo>
                  <a:cubicBezTo>
                    <a:pt x="2482" y="1336"/>
                    <a:pt x="2730" y="747"/>
                    <a:pt x="2979" y="127"/>
                  </a:cubicBezTo>
                  <a:cubicBezTo>
                    <a:pt x="3023" y="16"/>
                    <a:pt x="2877" y="0"/>
                    <a:pt x="27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8"/>
            <p:cNvSpPr/>
            <p:nvPr/>
          </p:nvSpPr>
          <p:spPr>
            <a:xfrm>
              <a:off x="3800675" y="4048800"/>
              <a:ext cx="69825" cy="77400"/>
            </a:xfrm>
            <a:custGeom>
              <a:rect b="b" l="l" r="r" t="t"/>
              <a:pathLst>
                <a:path extrusionOk="0" h="3096" w="2793">
                  <a:moveTo>
                    <a:pt x="1487" y="1268"/>
                  </a:moveTo>
                  <a:cubicBezTo>
                    <a:pt x="1435" y="1475"/>
                    <a:pt x="1348" y="1672"/>
                    <a:pt x="1231" y="1852"/>
                  </a:cubicBezTo>
                  <a:lnTo>
                    <a:pt x="1231" y="1852"/>
                  </a:lnTo>
                  <a:cubicBezTo>
                    <a:pt x="1267" y="1652"/>
                    <a:pt x="1345" y="1458"/>
                    <a:pt x="1462" y="1284"/>
                  </a:cubicBezTo>
                  <a:lnTo>
                    <a:pt x="1462" y="1284"/>
                  </a:lnTo>
                  <a:cubicBezTo>
                    <a:pt x="1471" y="1279"/>
                    <a:pt x="1479" y="1273"/>
                    <a:pt x="1487" y="1268"/>
                  </a:cubicBezTo>
                  <a:close/>
                  <a:moveTo>
                    <a:pt x="2313" y="1"/>
                  </a:moveTo>
                  <a:cubicBezTo>
                    <a:pt x="2085" y="1"/>
                    <a:pt x="1809" y="95"/>
                    <a:pt x="1738" y="149"/>
                  </a:cubicBezTo>
                  <a:lnTo>
                    <a:pt x="776" y="862"/>
                  </a:lnTo>
                  <a:cubicBezTo>
                    <a:pt x="690" y="927"/>
                    <a:pt x="634" y="987"/>
                    <a:pt x="603" y="1041"/>
                  </a:cubicBezTo>
                  <a:lnTo>
                    <a:pt x="603" y="1041"/>
                  </a:lnTo>
                  <a:cubicBezTo>
                    <a:pt x="554" y="1080"/>
                    <a:pt x="508" y="1124"/>
                    <a:pt x="466" y="1172"/>
                  </a:cubicBezTo>
                  <a:lnTo>
                    <a:pt x="528" y="1172"/>
                  </a:lnTo>
                  <a:cubicBezTo>
                    <a:pt x="94" y="1637"/>
                    <a:pt x="1" y="2320"/>
                    <a:pt x="218" y="2909"/>
                  </a:cubicBezTo>
                  <a:cubicBezTo>
                    <a:pt x="264" y="3049"/>
                    <a:pt x="412" y="3095"/>
                    <a:pt x="571" y="3095"/>
                  </a:cubicBezTo>
                  <a:cubicBezTo>
                    <a:pt x="730" y="3095"/>
                    <a:pt x="900" y="3049"/>
                    <a:pt x="993" y="3002"/>
                  </a:cubicBezTo>
                  <a:cubicBezTo>
                    <a:pt x="2110" y="2537"/>
                    <a:pt x="2793" y="1389"/>
                    <a:pt x="2637" y="211"/>
                  </a:cubicBezTo>
                  <a:cubicBezTo>
                    <a:pt x="2624" y="52"/>
                    <a:pt x="2482" y="1"/>
                    <a:pt x="2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8"/>
            <p:cNvSpPr/>
            <p:nvPr/>
          </p:nvSpPr>
          <p:spPr>
            <a:xfrm>
              <a:off x="3854875" y="4183625"/>
              <a:ext cx="67575" cy="96850"/>
            </a:xfrm>
            <a:custGeom>
              <a:rect b="b" l="l" r="r" t="t"/>
              <a:pathLst>
                <a:path extrusionOk="0" h="3874" w="2703">
                  <a:moveTo>
                    <a:pt x="2290" y="0"/>
                  </a:moveTo>
                  <a:cubicBezTo>
                    <a:pt x="2053" y="0"/>
                    <a:pt x="1727" y="114"/>
                    <a:pt x="1648" y="153"/>
                  </a:cubicBezTo>
                  <a:lnTo>
                    <a:pt x="1090" y="494"/>
                  </a:lnTo>
                  <a:cubicBezTo>
                    <a:pt x="771" y="717"/>
                    <a:pt x="878" y="850"/>
                    <a:pt x="1104" y="898"/>
                  </a:cubicBezTo>
                  <a:lnTo>
                    <a:pt x="1104" y="898"/>
                  </a:lnTo>
                  <a:cubicBezTo>
                    <a:pt x="1055" y="935"/>
                    <a:pt x="1017" y="976"/>
                    <a:pt x="997" y="1021"/>
                  </a:cubicBezTo>
                  <a:cubicBezTo>
                    <a:pt x="593" y="1859"/>
                    <a:pt x="283" y="2759"/>
                    <a:pt x="35" y="3658"/>
                  </a:cubicBezTo>
                  <a:cubicBezTo>
                    <a:pt x="1" y="3819"/>
                    <a:pt x="115" y="3873"/>
                    <a:pt x="280" y="3873"/>
                  </a:cubicBezTo>
                  <a:cubicBezTo>
                    <a:pt x="559" y="3873"/>
                    <a:pt x="981" y="3717"/>
                    <a:pt x="1059" y="3658"/>
                  </a:cubicBezTo>
                  <a:cubicBezTo>
                    <a:pt x="2144" y="2852"/>
                    <a:pt x="2703" y="1518"/>
                    <a:pt x="2548" y="153"/>
                  </a:cubicBezTo>
                  <a:cubicBezTo>
                    <a:pt x="2536" y="39"/>
                    <a:pt x="2428" y="0"/>
                    <a:pt x="22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8"/>
            <p:cNvSpPr/>
            <p:nvPr/>
          </p:nvSpPr>
          <p:spPr>
            <a:xfrm>
              <a:off x="4105450" y="4181350"/>
              <a:ext cx="54300" cy="88550"/>
            </a:xfrm>
            <a:custGeom>
              <a:rect b="b" l="l" r="r" t="t"/>
              <a:pathLst>
                <a:path extrusionOk="0" h="3542" w="2172">
                  <a:moveTo>
                    <a:pt x="1674" y="0"/>
                  </a:moveTo>
                  <a:cubicBezTo>
                    <a:pt x="1331" y="0"/>
                    <a:pt x="859" y="206"/>
                    <a:pt x="900" y="492"/>
                  </a:cubicBezTo>
                  <a:cubicBezTo>
                    <a:pt x="908" y="555"/>
                    <a:pt x="914" y="617"/>
                    <a:pt x="919" y="680"/>
                  </a:cubicBezTo>
                  <a:lnTo>
                    <a:pt x="919" y="680"/>
                  </a:lnTo>
                  <a:cubicBezTo>
                    <a:pt x="635" y="711"/>
                    <a:pt x="312" y="844"/>
                    <a:pt x="249" y="1050"/>
                  </a:cubicBezTo>
                  <a:lnTo>
                    <a:pt x="280" y="1050"/>
                  </a:lnTo>
                  <a:cubicBezTo>
                    <a:pt x="62" y="1795"/>
                    <a:pt x="0" y="2570"/>
                    <a:pt x="93" y="3346"/>
                  </a:cubicBezTo>
                  <a:cubicBezTo>
                    <a:pt x="104" y="3489"/>
                    <a:pt x="208" y="3541"/>
                    <a:pt x="350" y="3541"/>
                  </a:cubicBezTo>
                  <a:cubicBezTo>
                    <a:pt x="637" y="3541"/>
                    <a:pt x="1075" y="3326"/>
                    <a:pt x="1179" y="3222"/>
                  </a:cubicBezTo>
                  <a:cubicBezTo>
                    <a:pt x="1862" y="2353"/>
                    <a:pt x="2172" y="1268"/>
                    <a:pt x="2017" y="182"/>
                  </a:cubicBezTo>
                  <a:cubicBezTo>
                    <a:pt x="1995" y="55"/>
                    <a:pt x="1852" y="0"/>
                    <a:pt x="1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8"/>
            <p:cNvSpPr/>
            <p:nvPr/>
          </p:nvSpPr>
          <p:spPr>
            <a:xfrm>
              <a:off x="4174475" y="4054800"/>
              <a:ext cx="64375" cy="71425"/>
            </a:xfrm>
            <a:custGeom>
              <a:rect b="b" l="l" r="r" t="t"/>
              <a:pathLst>
                <a:path extrusionOk="0" h="2857" w="2575">
                  <a:moveTo>
                    <a:pt x="1318" y="917"/>
                  </a:moveTo>
                  <a:cubicBezTo>
                    <a:pt x="1374" y="1076"/>
                    <a:pt x="1390" y="1252"/>
                    <a:pt x="1365" y="1429"/>
                  </a:cubicBezTo>
                  <a:cubicBezTo>
                    <a:pt x="1342" y="1557"/>
                    <a:pt x="1297" y="1677"/>
                    <a:pt x="1236" y="1788"/>
                  </a:cubicBezTo>
                  <a:lnTo>
                    <a:pt x="1236" y="1788"/>
                  </a:lnTo>
                  <a:cubicBezTo>
                    <a:pt x="1212" y="1495"/>
                    <a:pt x="1240" y="1202"/>
                    <a:pt x="1318" y="917"/>
                  </a:cubicBezTo>
                  <a:close/>
                  <a:moveTo>
                    <a:pt x="1451" y="0"/>
                  </a:moveTo>
                  <a:cubicBezTo>
                    <a:pt x="1341" y="0"/>
                    <a:pt x="1229" y="11"/>
                    <a:pt x="1117" y="33"/>
                  </a:cubicBezTo>
                  <a:cubicBezTo>
                    <a:pt x="993" y="33"/>
                    <a:pt x="465" y="157"/>
                    <a:pt x="465" y="312"/>
                  </a:cubicBezTo>
                  <a:cubicBezTo>
                    <a:pt x="465" y="428"/>
                    <a:pt x="597" y="459"/>
                    <a:pt x="727" y="459"/>
                  </a:cubicBezTo>
                  <a:cubicBezTo>
                    <a:pt x="806" y="459"/>
                    <a:pt x="884" y="448"/>
                    <a:pt x="931" y="436"/>
                  </a:cubicBezTo>
                  <a:cubicBezTo>
                    <a:pt x="936" y="436"/>
                    <a:pt x="950" y="446"/>
                    <a:pt x="968" y="462"/>
                  </a:cubicBezTo>
                  <a:lnTo>
                    <a:pt x="968" y="462"/>
                  </a:lnTo>
                  <a:cubicBezTo>
                    <a:pt x="703" y="495"/>
                    <a:pt x="416" y="580"/>
                    <a:pt x="341" y="715"/>
                  </a:cubicBezTo>
                  <a:cubicBezTo>
                    <a:pt x="31" y="1366"/>
                    <a:pt x="0" y="2080"/>
                    <a:pt x="248" y="2762"/>
                  </a:cubicBezTo>
                  <a:cubicBezTo>
                    <a:pt x="274" y="2830"/>
                    <a:pt x="351" y="2857"/>
                    <a:pt x="452" y="2857"/>
                  </a:cubicBezTo>
                  <a:cubicBezTo>
                    <a:pt x="718" y="2857"/>
                    <a:pt x="1151" y="2675"/>
                    <a:pt x="1241" y="2607"/>
                  </a:cubicBezTo>
                  <a:cubicBezTo>
                    <a:pt x="1830" y="2235"/>
                    <a:pt x="2575" y="1677"/>
                    <a:pt x="2513" y="901"/>
                  </a:cubicBezTo>
                  <a:cubicBezTo>
                    <a:pt x="2436" y="259"/>
                    <a:pt x="1976" y="0"/>
                    <a:pt x="14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8"/>
            <p:cNvSpPr/>
            <p:nvPr/>
          </p:nvSpPr>
          <p:spPr>
            <a:xfrm>
              <a:off x="4066675" y="3788700"/>
              <a:ext cx="50425" cy="73275"/>
            </a:xfrm>
            <a:custGeom>
              <a:rect b="b" l="l" r="r" t="t"/>
              <a:pathLst>
                <a:path extrusionOk="0" h="2931" w="2017">
                  <a:moveTo>
                    <a:pt x="1370" y="0"/>
                  </a:moveTo>
                  <a:cubicBezTo>
                    <a:pt x="1012" y="0"/>
                    <a:pt x="641" y="99"/>
                    <a:pt x="342" y="316"/>
                  </a:cubicBezTo>
                  <a:cubicBezTo>
                    <a:pt x="210" y="426"/>
                    <a:pt x="202" y="489"/>
                    <a:pt x="286" y="528"/>
                  </a:cubicBezTo>
                  <a:lnTo>
                    <a:pt x="286" y="528"/>
                  </a:lnTo>
                  <a:cubicBezTo>
                    <a:pt x="250" y="558"/>
                    <a:pt x="225" y="591"/>
                    <a:pt x="218" y="626"/>
                  </a:cubicBezTo>
                  <a:cubicBezTo>
                    <a:pt x="62" y="1340"/>
                    <a:pt x="0" y="2084"/>
                    <a:pt x="62" y="2829"/>
                  </a:cubicBezTo>
                  <a:cubicBezTo>
                    <a:pt x="62" y="2903"/>
                    <a:pt x="130" y="2931"/>
                    <a:pt x="230" y="2931"/>
                  </a:cubicBezTo>
                  <a:cubicBezTo>
                    <a:pt x="510" y="2931"/>
                    <a:pt x="1049" y="2711"/>
                    <a:pt x="1117" y="2643"/>
                  </a:cubicBezTo>
                  <a:cubicBezTo>
                    <a:pt x="1706" y="2146"/>
                    <a:pt x="2017" y="1433"/>
                    <a:pt x="1986" y="657"/>
                  </a:cubicBezTo>
                  <a:cubicBezTo>
                    <a:pt x="1955" y="285"/>
                    <a:pt x="1924" y="37"/>
                    <a:pt x="1520" y="6"/>
                  </a:cubicBezTo>
                  <a:cubicBezTo>
                    <a:pt x="1471" y="2"/>
                    <a:pt x="1421" y="0"/>
                    <a:pt x="1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8"/>
            <p:cNvSpPr/>
            <p:nvPr/>
          </p:nvSpPr>
          <p:spPr>
            <a:xfrm>
              <a:off x="3819300" y="3848450"/>
              <a:ext cx="66700" cy="75350"/>
            </a:xfrm>
            <a:custGeom>
              <a:rect b="b" l="l" r="r" t="t"/>
              <a:pathLst>
                <a:path extrusionOk="0" h="3014" w="2668">
                  <a:moveTo>
                    <a:pt x="1789" y="0"/>
                  </a:moveTo>
                  <a:cubicBezTo>
                    <a:pt x="1481" y="0"/>
                    <a:pt x="1020" y="189"/>
                    <a:pt x="931" y="346"/>
                  </a:cubicBezTo>
                  <a:lnTo>
                    <a:pt x="466" y="1183"/>
                  </a:lnTo>
                  <a:cubicBezTo>
                    <a:pt x="403" y="1276"/>
                    <a:pt x="497" y="1300"/>
                    <a:pt x="613" y="1300"/>
                  </a:cubicBezTo>
                  <a:cubicBezTo>
                    <a:pt x="698" y="1300"/>
                    <a:pt x="796" y="1287"/>
                    <a:pt x="854" y="1280"/>
                  </a:cubicBezTo>
                  <a:lnTo>
                    <a:pt x="854" y="1280"/>
                  </a:lnTo>
                  <a:cubicBezTo>
                    <a:pt x="806" y="1307"/>
                    <a:pt x="759" y="1337"/>
                    <a:pt x="714" y="1369"/>
                  </a:cubicBezTo>
                  <a:lnTo>
                    <a:pt x="745" y="1369"/>
                  </a:lnTo>
                  <a:cubicBezTo>
                    <a:pt x="435" y="1711"/>
                    <a:pt x="0" y="2207"/>
                    <a:pt x="310" y="2703"/>
                  </a:cubicBezTo>
                  <a:cubicBezTo>
                    <a:pt x="466" y="2936"/>
                    <a:pt x="683" y="3013"/>
                    <a:pt x="911" y="3013"/>
                  </a:cubicBezTo>
                  <a:cubicBezTo>
                    <a:pt x="1140" y="3013"/>
                    <a:pt x="1381" y="2936"/>
                    <a:pt x="1582" y="2858"/>
                  </a:cubicBezTo>
                  <a:cubicBezTo>
                    <a:pt x="2668" y="2455"/>
                    <a:pt x="2606" y="935"/>
                    <a:pt x="2048" y="98"/>
                  </a:cubicBezTo>
                  <a:cubicBezTo>
                    <a:pt x="2004" y="28"/>
                    <a:pt x="1908" y="0"/>
                    <a:pt x="17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8"/>
            <p:cNvSpPr/>
            <p:nvPr/>
          </p:nvSpPr>
          <p:spPr>
            <a:xfrm>
              <a:off x="4278375" y="3872450"/>
              <a:ext cx="63625" cy="77775"/>
            </a:xfrm>
            <a:custGeom>
              <a:rect b="b" l="l" r="r" t="t"/>
              <a:pathLst>
                <a:path extrusionOk="0" h="3111" w="2545">
                  <a:moveTo>
                    <a:pt x="1622" y="1"/>
                  </a:moveTo>
                  <a:cubicBezTo>
                    <a:pt x="1248" y="1"/>
                    <a:pt x="675" y="269"/>
                    <a:pt x="838" y="502"/>
                  </a:cubicBezTo>
                  <a:cubicBezTo>
                    <a:pt x="908" y="589"/>
                    <a:pt x="967" y="684"/>
                    <a:pt x="1017" y="782"/>
                  </a:cubicBezTo>
                  <a:lnTo>
                    <a:pt x="1017" y="782"/>
                  </a:lnTo>
                  <a:cubicBezTo>
                    <a:pt x="835" y="828"/>
                    <a:pt x="673" y="905"/>
                    <a:pt x="621" y="999"/>
                  </a:cubicBezTo>
                  <a:cubicBezTo>
                    <a:pt x="342" y="1464"/>
                    <a:pt x="1" y="2146"/>
                    <a:pt x="156" y="2705"/>
                  </a:cubicBezTo>
                  <a:cubicBezTo>
                    <a:pt x="223" y="3008"/>
                    <a:pt x="464" y="3110"/>
                    <a:pt x="731" y="3110"/>
                  </a:cubicBezTo>
                  <a:cubicBezTo>
                    <a:pt x="954" y="3110"/>
                    <a:pt x="1196" y="3038"/>
                    <a:pt x="1366" y="2953"/>
                  </a:cubicBezTo>
                  <a:cubicBezTo>
                    <a:pt x="2451" y="2457"/>
                    <a:pt x="2544" y="937"/>
                    <a:pt x="1893" y="99"/>
                  </a:cubicBezTo>
                  <a:cubicBezTo>
                    <a:pt x="1847" y="30"/>
                    <a:pt x="1745" y="1"/>
                    <a:pt x="16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8"/>
            <p:cNvSpPr/>
            <p:nvPr/>
          </p:nvSpPr>
          <p:spPr>
            <a:xfrm>
              <a:off x="4287675" y="4167850"/>
              <a:ext cx="65175" cy="79700"/>
            </a:xfrm>
            <a:custGeom>
              <a:rect b="b" l="l" r="r" t="t"/>
              <a:pathLst>
                <a:path extrusionOk="0" h="3188" w="2607">
                  <a:moveTo>
                    <a:pt x="1441" y="1215"/>
                  </a:moveTo>
                  <a:cubicBezTo>
                    <a:pt x="1414" y="1383"/>
                    <a:pt x="1379" y="1539"/>
                    <a:pt x="1304" y="1714"/>
                  </a:cubicBezTo>
                  <a:cubicBezTo>
                    <a:pt x="1284" y="1777"/>
                    <a:pt x="1261" y="1838"/>
                    <a:pt x="1234" y="1897"/>
                  </a:cubicBezTo>
                  <a:lnTo>
                    <a:pt x="1234" y="1897"/>
                  </a:lnTo>
                  <a:cubicBezTo>
                    <a:pt x="1283" y="1663"/>
                    <a:pt x="1351" y="1435"/>
                    <a:pt x="1441" y="1215"/>
                  </a:cubicBezTo>
                  <a:close/>
                  <a:moveTo>
                    <a:pt x="2001" y="1"/>
                  </a:moveTo>
                  <a:cubicBezTo>
                    <a:pt x="1965" y="1"/>
                    <a:pt x="1929" y="3"/>
                    <a:pt x="1893" y="8"/>
                  </a:cubicBezTo>
                  <a:cubicBezTo>
                    <a:pt x="1869" y="7"/>
                    <a:pt x="1845" y="6"/>
                    <a:pt x="1821" y="6"/>
                  </a:cubicBezTo>
                  <a:cubicBezTo>
                    <a:pt x="1324" y="6"/>
                    <a:pt x="890" y="310"/>
                    <a:pt x="683" y="784"/>
                  </a:cubicBezTo>
                  <a:cubicBezTo>
                    <a:pt x="664" y="856"/>
                    <a:pt x="698" y="906"/>
                    <a:pt x="765" y="937"/>
                  </a:cubicBezTo>
                  <a:lnTo>
                    <a:pt x="765" y="937"/>
                  </a:lnTo>
                  <a:cubicBezTo>
                    <a:pt x="596" y="994"/>
                    <a:pt x="453" y="1080"/>
                    <a:pt x="404" y="1187"/>
                  </a:cubicBezTo>
                  <a:cubicBezTo>
                    <a:pt x="156" y="1777"/>
                    <a:pt x="1" y="2397"/>
                    <a:pt x="1" y="3048"/>
                  </a:cubicBezTo>
                  <a:cubicBezTo>
                    <a:pt x="1" y="3157"/>
                    <a:pt x="140" y="3188"/>
                    <a:pt x="292" y="3188"/>
                  </a:cubicBezTo>
                  <a:cubicBezTo>
                    <a:pt x="443" y="3188"/>
                    <a:pt x="606" y="3157"/>
                    <a:pt x="652" y="3141"/>
                  </a:cubicBezTo>
                  <a:cubicBezTo>
                    <a:pt x="1645" y="2800"/>
                    <a:pt x="2513" y="2025"/>
                    <a:pt x="2576" y="908"/>
                  </a:cubicBezTo>
                  <a:cubicBezTo>
                    <a:pt x="2607" y="660"/>
                    <a:pt x="2576" y="412"/>
                    <a:pt x="2482" y="195"/>
                  </a:cubicBezTo>
                  <a:cubicBezTo>
                    <a:pt x="2353" y="65"/>
                    <a:pt x="2181"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8"/>
            <p:cNvSpPr/>
            <p:nvPr/>
          </p:nvSpPr>
          <p:spPr>
            <a:xfrm>
              <a:off x="3652400" y="4192450"/>
              <a:ext cx="73850" cy="83825"/>
            </a:xfrm>
            <a:custGeom>
              <a:rect b="b" l="l" r="r" t="t"/>
              <a:pathLst>
                <a:path extrusionOk="0" h="3353" w="2954">
                  <a:moveTo>
                    <a:pt x="1620" y="1597"/>
                  </a:moveTo>
                  <a:lnTo>
                    <a:pt x="1620" y="1597"/>
                  </a:lnTo>
                  <a:cubicBezTo>
                    <a:pt x="1611" y="1650"/>
                    <a:pt x="1600" y="1702"/>
                    <a:pt x="1589" y="1754"/>
                  </a:cubicBezTo>
                  <a:cubicBezTo>
                    <a:pt x="1567" y="1889"/>
                    <a:pt x="1528" y="2007"/>
                    <a:pt x="1473" y="2132"/>
                  </a:cubicBezTo>
                  <a:lnTo>
                    <a:pt x="1473" y="2132"/>
                  </a:lnTo>
                  <a:cubicBezTo>
                    <a:pt x="1486" y="1925"/>
                    <a:pt x="1537" y="1720"/>
                    <a:pt x="1620" y="1597"/>
                  </a:cubicBezTo>
                  <a:close/>
                  <a:moveTo>
                    <a:pt x="2436" y="1"/>
                  </a:moveTo>
                  <a:cubicBezTo>
                    <a:pt x="2170" y="1"/>
                    <a:pt x="1811" y="136"/>
                    <a:pt x="1713" y="234"/>
                  </a:cubicBezTo>
                  <a:cubicBezTo>
                    <a:pt x="1589" y="389"/>
                    <a:pt x="1465" y="513"/>
                    <a:pt x="1341" y="668"/>
                  </a:cubicBezTo>
                  <a:cubicBezTo>
                    <a:pt x="1170" y="851"/>
                    <a:pt x="1234" y="962"/>
                    <a:pt x="1390" y="1013"/>
                  </a:cubicBezTo>
                  <a:lnTo>
                    <a:pt x="1390" y="1013"/>
                  </a:lnTo>
                  <a:cubicBezTo>
                    <a:pt x="1247" y="1044"/>
                    <a:pt x="1105" y="1105"/>
                    <a:pt x="1000" y="1165"/>
                  </a:cubicBezTo>
                  <a:cubicBezTo>
                    <a:pt x="235" y="1576"/>
                    <a:pt x="0" y="3353"/>
                    <a:pt x="1087" y="3353"/>
                  </a:cubicBezTo>
                  <a:cubicBezTo>
                    <a:pt x="1147" y="3353"/>
                    <a:pt x="1211" y="3347"/>
                    <a:pt x="1279" y="3336"/>
                  </a:cubicBezTo>
                  <a:cubicBezTo>
                    <a:pt x="2551" y="3119"/>
                    <a:pt x="2954" y="1258"/>
                    <a:pt x="2737" y="172"/>
                  </a:cubicBezTo>
                  <a:cubicBezTo>
                    <a:pt x="2714" y="47"/>
                    <a:pt x="2590" y="1"/>
                    <a:pt x="2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8"/>
            <p:cNvSpPr/>
            <p:nvPr/>
          </p:nvSpPr>
          <p:spPr>
            <a:xfrm>
              <a:off x="3725450" y="4337000"/>
              <a:ext cx="71150" cy="87775"/>
            </a:xfrm>
            <a:custGeom>
              <a:rect b="b" l="l" r="r" t="t"/>
              <a:pathLst>
                <a:path extrusionOk="0" h="3511" w="2846">
                  <a:moveTo>
                    <a:pt x="2581" y="1"/>
                  </a:moveTo>
                  <a:cubicBezTo>
                    <a:pt x="2286" y="1"/>
                    <a:pt x="1819" y="182"/>
                    <a:pt x="1738" y="284"/>
                  </a:cubicBezTo>
                  <a:cubicBezTo>
                    <a:pt x="1421" y="691"/>
                    <a:pt x="1170" y="1148"/>
                    <a:pt x="1022" y="1643"/>
                  </a:cubicBezTo>
                  <a:lnTo>
                    <a:pt x="1022" y="1643"/>
                  </a:lnTo>
                  <a:cubicBezTo>
                    <a:pt x="991" y="1663"/>
                    <a:pt x="960" y="1686"/>
                    <a:pt x="931" y="1711"/>
                  </a:cubicBezTo>
                  <a:lnTo>
                    <a:pt x="900" y="1680"/>
                  </a:lnTo>
                  <a:cubicBezTo>
                    <a:pt x="559" y="1959"/>
                    <a:pt x="1" y="2393"/>
                    <a:pt x="125" y="2920"/>
                  </a:cubicBezTo>
                  <a:cubicBezTo>
                    <a:pt x="253" y="3279"/>
                    <a:pt x="593" y="3511"/>
                    <a:pt x="952" y="3511"/>
                  </a:cubicBezTo>
                  <a:cubicBezTo>
                    <a:pt x="1027" y="3511"/>
                    <a:pt x="1104" y="3500"/>
                    <a:pt x="1180" y="3479"/>
                  </a:cubicBezTo>
                  <a:cubicBezTo>
                    <a:pt x="1831" y="3355"/>
                    <a:pt x="2079" y="2951"/>
                    <a:pt x="2265" y="2362"/>
                  </a:cubicBezTo>
                  <a:cubicBezTo>
                    <a:pt x="2513" y="1649"/>
                    <a:pt x="2700" y="935"/>
                    <a:pt x="2824" y="191"/>
                  </a:cubicBezTo>
                  <a:cubicBezTo>
                    <a:pt x="2845" y="51"/>
                    <a:pt x="2737" y="1"/>
                    <a:pt x="25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8"/>
            <p:cNvSpPr/>
            <p:nvPr/>
          </p:nvSpPr>
          <p:spPr>
            <a:xfrm>
              <a:off x="3960575" y="4329600"/>
              <a:ext cx="56500" cy="67600"/>
            </a:xfrm>
            <a:custGeom>
              <a:rect b="b" l="l" r="r" t="t"/>
              <a:pathLst>
                <a:path extrusionOk="0" h="2704" w="2260">
                  <a:moveTo>
                    <a:pt x="1231" y="0"/>
                  </a:moveTo>
                  <a:cubicBezTo>
                    <a:pt x="1161" y="0"/>
                    <a:pt x="1090" y="7"/>
                    <a:pt x="1018" y="21"/>
                  </a:cubicBezTo>
                  <a:cubicBezTo>
                    <a:pt x="832" y="52"/>
                    <a:pt x="429" y="177"/>
                    <a:pt x="398" y="394"/>
                  </a:cubicBezTo>
                  <a:cubicBezTo>
                    <a:pt x="387" y="481"/>
                    <a:pt x="422" y="542"/>
                    <a:pt x="480" y="582"/>
                  </a:cubicBezTo>
                  <a:lnTo>
                    <a:pt x="480" y="582"/>
                  </a:lnTo>
                  <a:cubicBezTo>
                    <a:pt x="110" y="1159"/>
                    <a:pt x="0" y="1846"/>
                    <a:pt x="150" y="2534"/>
                  </a:cubicBezTo>
                  <a:cubicBezTo>
                    <a:pt x="175" y="2659"/>
                    <a:pt x="302" y="2704"/>
                    <a:pt x="454" y="2704"/>
                  </a:cubicBezTo>
                  <a:cubicBezTo>
                    <a:pt x="678" y="2704"/>
                    <a:pt x="957" y="2608"/>
                    <a:pt x="1049" y="2534"/>
                  </a:cubicBezTo>
                  <a:cubicBezTo>
                    <a:pt x="1577" y="2162"/>
                    <a:pt x="2259" y="1665"/>
                    <a:pt x="2259" y="983"/>
                  </a:cubicBezTo>
                  <a:cubicBezTo>
                    <a:pt x="2232" y="407"/>
                    <a:pt x="1767" y="0"/>
                    <a:pt x="12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8"/>
            <p:cNvSpPr/>
            <p:nvPr/>
          </p:nvSpPr>
          <p:spPr>
            <a:xfrm>
              <a:off x="4174850" y="4333225"/>
              <a:ext cx="77200" cy="87325"/>
            </a:xfrm>
            <a:custGeom>
              <a:rect b="b" l="l" r="r" t="t"/>
              <a:pathLst>
                <a:path extrusionOk="0" h="3493" w="3088">
                  <a:moveTo>
                    <a:pt x="1720" y="1468"/>
                  </a:moveTo>
                  <a:cubicBezTo>
                    <a:pt x="1652" y="1832"/>
                    <a:pt x="1506" y="2180"/>
                    <a:pt x="1288" y="2482"/>
                  </a:cubicBezTo>
                  <a:cubicBezTo>
                    <a:pt x="1203" y="2595"/>
                    <a:pt x="1163" y="2650"/>
                    <a:pt x="1157" y="2650"/>
                  </a:cubicBezTo>
                  <a:cubicBezTo>
                    <a:pt x="1149" y="2650"/>
                    <a:pt x="1189" y="2572"/>
                    <a:pt x="1257" y="2420"/>
                  </a:cubicBezTo>
                  <a:cubicBezTo>
                    <a:pt x="1319" y="2265"/>
                    <a:pt x="1350" y="2110"/>
                    <a:pt x="1443" y="1955"/>
                  </a:cubicBezTo>
                  <a:cubicBezTo>
                    <a:pt x="1521" y="1783"/>
                    <a:pt x="1615" y="1620"/>
                    <a:pt x="1720" y="1468"/>
                  </a:cubicBezTo>
                  <a:close/>
                  <a:moveTo>
                    <a:pt x="2343" y="1"/>
                  </a:moveTo>
                  <a:cubicBezTo>
                    <a:pt x="1838" y="26"/>
                    <a:pt x="1272" y="318"/>
                    <a:pt x="1145" y="793"/>
                  </a:cubicBezTo>
                  <a:lnTo>
                    <a:pt x="1145" y="793"/>
                  </a:lnTo>
                  <a:cubicBezTo>
                    <a:pt x="598" y="1287"/>
                    <a:pt x="262" y="1932"/>
                    <a:pt x="109" y="2637"/>
                  </a:cubicBezTo>
                  <a:cubicBezTo>
                    <a:pt x="1" y="3207"/>
                    <a:pt x="438" y="3492"/>
                    <a:pt x="944" y="3492"/>
                  </a:cubicBezTo>
                  <a:cubicBezTo>
                    <a:pt x="1016" y="3492"/>
                    <a:pt x="1090" y="3486"/>
                    <a:pt x="1164" y="3475"/>
                  </a:cubicBezTo>
                  <a:cubicBezTo>
                    <a:pt x="2529" y="3195"/>
                    <a:pt x="3087" y="1458"/>
                    <a:pt x="2839" y="249"/>
                  </a:cubicBezTo>
                  <a:cubicBezTo>
                    <a:pt x="2808" y="32"/>
                    <a:pt x="2498" y="1"/>
                    <a:pt x="23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 name="Google Shape;1041;p8"/>
          <p:cNvGrpSpPr/>
          <p:nvPr/>
        </p:nvGrpSpPr>
        <p:grpSpPr>
          <a:xfrm>
            <a:off x="-210841" y="2666472"/>
            <a:ext cx="1039446" cy="2836051"/>
            <a:chOff x="10084800" y="4174013"/>
            <a:chExt cx="585175" cy="1594900"/>
          </a:xfrm>
        </p:grpSpPr>
        <p:sp>
          <p:nvSpPr>
            <p:cNvPr id="1042" name="Google Shape;1042;p8"/>
            <p:cNvSpPr/>
            <p:nvPr/>
          </p:nvSpPr>
          <p:spPr>
            <a:xfrm>
              <a:off x="10201075" y="4663100"/>
              <a:ext cx="103750" cy="217325"/>
            </a:xfrm>
            <a:custGeom>
              <a:rect b="b" l="l" r="r" t="t"/>
              <a:pathLst>
                <a:path extrusionOk="0" h="8693" w="4150">
                  <a:moveTo>
                    <a:pt x="430" y="0"/>
                  </a:moveTo>
                  <a:cubicBezTo>
                    <a:pt x="247" y="0"/>
                    <a:pt x="0" y="124"/>
                    <a:pt x="44" y="233"/>
                  </a:cubicBezTo>
                  <a:cubicBezTo>
                    <a:pt x="1595" y="2839"/>
                    <a:pt x="2774" y="5661"/>
                    <a:pt x="3549" y="8608"/>
                  </a:cubicBezTo>
                  <a:cubicBezTo>
                    <a:pt x="3559" y="8668"/>
                    <a:pt x="3626" y="8692"/>
                    <a:pt x="3710" y="8692"/>
                  </a:cubicBezTo>
                  <a:cubicBezTo>
                    <a:pt x="3890" y="8692"/>
                    <a:pt x="4150" y="8580"/>
                    <a:pt x="4108" y="8453"/>
                  </a:cubicBezTo>
                  <a:cubicBezTo>
                    <a:pt x="3332" y="5506"/>
                    <a:pt x="2153" y="2684"/>
                    <a:pt x="602" y="78"/>
                  </a:cubicBezTo>
                  <a:cubicBezTo>
                    <a:pt x="575" y="22"/>
                    <a:pt x="508" y="0"/>
                    <a:pt x="4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 name="Google Shape;1043;p8"/>
            <p:cNvGrpSpPr/>
            <p:nvPr/>
          </p:nvGrpSpPr>
          <p:grpSpPr>
            <a:xfrm>
              <a:off x="10084800" y="4174013"/>
              <a:ext cx="585175" cy="1594900"/>
              <a:chOff x="1833925" y="1604075"/>
              <a:chExt cx="585175" cy="1594900"/>
            </a:xfrm>
          </p:grpSpPr>
          <p:sp>
            <p:nvSpPr>
              <p:cNvPr id="1044" name="Google Shape;1044;p8"/>
              <p:cNvSpPr/>
              <p:nvPr/>
            </p:nvSpPr>
            <p:spPr>
              <a:xfrm>
                <a:off x="2027925" y="1604075"/>
                <a:ext cx="134950" cy="358975"/>
              </a:xfrm>
              <a:custGeom>
                <a:rect b="b" l="l" r="r" t="t"/>
                <a:pathLst>
                  <a:path extrusionOk="0" h="14359" w="5398">
                    <a:moveTo>
                      <a:pt x="4094" y="880"/>
                    </a:moveTo>
                    <a:cubicBezTo>
                      <a:pt x="3945" y="5093"/>
                      <a:pt x="4596" y="9613"/>
                      <a:pt x="2427" y="13385"/>
                    </a:cubicBezTo>
                    <a:lnTo>
                      <a:pt x="2427" y="13385"/>
                    </a:lnTo>
                    <a:cubicBezTo>
                      <a:pt x="2404" y="11300"/>
                      <a:pt x="2747" y="9204"/>
                      <a:pt x="3413" y="7206"/>
                    </a:cubicBezTo>
                    <a:cubicBezTo>
                      <a:pt x="3437" y="7146"/>
                      <a:pt x="3367" y="7119"/>
                      <a:pt x="3269" y="7119"/>
                    </a:cubicBezTo>
                    <a:cubicBezTo>
                      <a:pt x="3115" y="7119"/>
                      <a:pt x="2892" y="7186"/>
                      <a:pt x="2854" y="7300"/>
                    </a:cubicBezTo>
                    <a:cubicBezTo>
                      <a:pt x="2236" y="9154"/>
                      <a:pt x="1896" y="11116"/>
                      <a:pt x="1869" y="13078"/>
                    </a:cubicBezTo>
                    <a:lnTo>
                      <a:pt x="1869" y="13078"/>
                    </a:lnTo>
                    <a:cubicBezTo>
                      <a:pt x="787" y="8892"/>
                      <a:pt x="1605" y="4426"/>
                      <a:pt x="4094" y="880"/>
                    </a:cubicBezTo>
                    <a:close/>
                    <a:moveTo>
                      <a:pt x="4552" y="1"/>
                    </a:moveTo>
                    <a:cubicBezTo>
                      <a:pt x="4409" y="1"/>
                      <a:pt x="4198" y="94"/>
                      <a:pt x="4157" y="134"/>
                    </a:cubicBezTo>
                    <a:cubicBezTo>
                      <a:pt x="993" y="4042"/>
                      <a:pt x="1" y="9285"/>
                      <a:pt x="1552" y="14062"/>
                    </a:cubicBezTo>
                    <a:cubicBezTo>
                      <a:pt x="1570" y="14107"/>
                      <a:pt x="1630" y="14126"/>
                      <a:pt x="1706" y="14126"/>
                    </a:cubicBezTo>
                    <a:cubicBezTo>
                      <a:pt x="1761" y="14126"/>
                      <a:pt x="1824" y="14116"/>
                      <a:pt x="1884" y="14099"/>
                    </a:cubicBezTo>
                    <a:lnTo>
                      <a:pt x="1884" y="14099"/>
                    </a:lnTo>
                    <a:cubicBezTo>
                      <a:pt x="1887" y="14159"/>
                      <a:pt x="1890" y="14219"/>
                      <a:pt x="1893" y="14279"/>
                    </a:cubicBezTo>
                    <a:cubicBezTo>
                      <a:pt x="1893" y="14337"/>
                      <a:pt x="1938" y="14358"/>
                      <a:pt x="2001" y="14358"/>
                    </a:cubicBezTo>
                    <a:cubicBezTo>
                      <a:pt x="2143" y="14358"/>
                      <a:pt x="2377" y="14250"/>
                      <a:pt x="2420" y="14186"/>
                    </a:cubicBezTo>
                    <a:cubicBezTo>
                      <a:pt x="5398" y="10060"/>
                      <a:pt x="4405" y="4880"/>
                      <a:pt x="4685" y="103"/>
                    </a:cubicBezTo>
                    <a:cubicBezTo>
                      <a:pt x="4685" y="27"/>
                      <a:pt x="4628" y="1"/>
                      <a:pt x="45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8"/>
              <p:cNvSpPr/>
              <p:nvPr/>
            </p:nvSpPr>
            <p:spPr>
              <a:xfrm>
                <a:off x="1884475" y="1870300"/>
                <a:ext cx="202725" cy="108300"/>
              </a:xfrm>
              <a:custGeom>
                <a:rect b="b" l="l" r="r" t="t"/>
                <a:pathLst>
                  <a:path extrusionOk="0" h="4332" w="8109">
                    <a:moveTo>
                      <a:pt x="922" y="458"/>
                    </a:moveTo>
                    <a:lnTo>
                      <a:pt x="922" y="458"/>
                    </a:lnTo>
                    <a:cubicBezTo>
                      <a:pt x="3198" y="721"/>
                      <a:pt x="5543" y="1701"/>
                      <a:pt x="7171" y="3337"/>
                    </a:cubicBezTo>
                    <a:lnTo>
                      <a:pt x="7171" y="3337"/>
                    </a:lnTo>
                    <a:cubicBezTo>
                      <a:pt x="6422" y="3643"/>
                      <a:pt x="5661" y="3879"/>
                      <a:pt x="4930" y="3879"/>
                    </a:cubicBezTo>
                    <a:cubicBezTo>
                      <a:pt x="4155" y="3879"/>
                      <a:pt x="3415" y="3614"/>
                      <a:pt x="2761" y="2885"/>
                    </a:cubicBezTo>
                    <a:cubicBezTo>
                      <a:pt x="2088" y="2132"/>
                      <a:pt x="1509" y="1262"/>
                      <a:pt x="922" y="458"/>
                    </a:cubicBezTo>
                    <a:close/>
                    <a:moveTo>
                      <a:pt x="496" y="1"/>
                    </a:moveTo>
                    <a:cubicBezTo>
                      <a:pt x="372" y="1"/>
                      <a:pt x="0" y="125"/>
                      <a:pt x="155" y="311"/>
                    </a:cubicBezTo>
                    <a:cubicBezTo>
                      <a:pt x="1117" y="1614"/>
                      <a:pt x="2078" y="3537"/>
                      <a:pt x="3629" y="4126"/>
                    </a:cubicBezTo>
                    <a:cubicBezTo>
                      <a:pt x="4013" y="4271"/>
                      <a:pt x="4399" y="4332"/>
                      <a:pt x="4784" y="4332"/>
                    </a:cubicBezTo>
                    <a:cubicBezTo>
                      <a:pt x="5697" y="4332"/>
                      <a:pt x="6601" y="3990"/>
                      <a:pt x="7445" y="3627"/>
                    </a:cubicBezTo>
                    <a:lnTo>
                      <a:pt x="7445" y="3627"/>
                    </a:lnTo>
                    <a:cubicBezTo>
                      <a:pt x="7456" y="3638"/>
                      <a:pt x="7466" y="3650"/>
                      <a:pt x="7476" y="3661"/>
                    </a:cubicBezTo>
                    <a:cubicBezTo>
                      <a:pt x="7517" y="3710"/>
                      <a:pt x="7585" y="3731"/>
                      <a:pt x="7658" y="3731"/>
                    </a:cubicBezTo>
                    <a:cubicBezTo>
                      <a:pt x="7861" y="3731"/>
                      <a:pt x="8109" y="3572"/>
                      <a:pt x="7972" y="3413"/>
                    </a:cubicBezTo>
                    <a:lnTo>
                      <a:pt x="8003" y="3413"/>
                    </a:lnTo>
                    <a:cubicBezTo>
                      <a:pt x="7964" y="3369"/>
                      <a:pt x="7924" y="3326"/>
                      <a:pt x="7884" y="3283"/>
                    </a:cubicBezTo>
                    <a:lnTo>
                      <a:pt x="7884" y="3283"/>
                    </a:lnTo>
                    <a:cubicBezTo>
                      <a:pt x="7871" y="3254"/>
                      <a:pt x="7846" y="3228"/>
                      <a:pt x="7814" y="3208"/>
                    </a:cubicBezTo>
                    <a:lnTo>
                      <a:pt x="7814" y="3208"/>
                    </a:lnTo>
                    <a:cubicBezTo>
                      <a:pt x="5950" y="1259"/>
                      <a:pt x="3165" y="180"/>
                      <a:pt x="49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8"/>
              <p:cNvSpPr/>
              <p:nvPr/>
            </p:nvSpPr>
            <p:spPr>
              <a:xfrm>
                <a:off x="2086025" y="1908300"/>
                <a:ext cx="295550" cy="250075"/>
              </a:xfrm>
              <a:custGeom>
                <a:rect b="b" l="l" r="r" t="t"/>
                <a:pathLst>
                  <a:path extrusionOk="0" h="10003" w="11822">
                    <a:moveTo>
                      <a:pt x="10439" y="159"/>
                    </a:moveTo>
                    <a:cubicBezTo>
                      <a:pt x="10598" y="159"/>
                      <a:pt x="10713" y="195"/>
                      <a:pt x="10767" y="280"/>
                    </a:cubicBezTo>
                    <a:cubicBezTo>
                      <a:pt x="11108" y="745"/>
                      <a:pt x="10426" y="1427"/>
                      <a:pt x="10177" y="1800"/>
                    </a:cubicBezTo>
                    <a:cubicBezTo>
                      <a:pt x="8750" y="3971"/>
                      <a:pt x="7541" y="6453"/>
                      <a:pt x="5183" y="7693"/>
                    </a:cubicBezTo>
                    <a:cubicBezTo>
                      <a:pt x="3882" y="8381"/>
                      <a:pt x="2425" y="8563"/>
                      <a:pt x="1105" y="9132"/>
                    </a:cubicBezTo>
                    <a:lnTo>
                      <a:pt x="1105" y="9132"/>
                    </a:lnTo>
                    <a:cubicBezTo>
                      <a:pt x="1736" y="7296"/>
                      <a:pt x="2678" y="5568"/>
                      <a:pt x="3911" y="4033"/>
                    </a:cubicBezTo>
                    <a:cubicBezTo>
                      <a:pt x="4656" y="3133"/>
                      <a:pt x="5587" y="2327"/>
                      <a:pt x="6579" y="1707"/>
                    </a:cubicBezTo>
                    <a:cubicBezTo>
                      <a:pt x="6951" y="1467"/>
                      <a:pt x="9485" y="159"/>
                      <a:pt x="10439" y="159"/>
                    </a:cubicBezTo>
                    <a:close/>
                    <a:moveTo>
                      <a:pt x="11635" y="1"/>
                    </a:moveTo>
                    <a:cubicBezTo>
                      <a:pt x="5999" y="180"/>
                      <a:pt x="2247" y="4445"/>
                      <a:pt x="489" y="9435"/>
                    </a:cubicBezTo>
                    <a:lnTo>
                      <a:pt x="489" y="9435"/>
                    </a:lnTo>
                    <a:cubicBezTo>
                      <a:pt x="356" y="9510"/>
                      <a:pt x="225" y="9591"/>
                      <a:pt x="96" y="9679"/>
                    </a:cubicBezTo>
                    <a:cubicBezTo>
                      <a:pt x="1" y="9747"/>
                      <a:pt x="55" y="9773"/>
                      <a:pt x="154" y="9773"/>
                    </a:cubicBezTo>
                    <a:cubicBezTo>
                      <a:pt x="221" y="9773"/>
                      <a:pt x="309" y="9761"/>
                      <a:pt x="384" y="9742"/>
                    </a:cubicBezTo>
                    <a:lnTo>
                      <a:pt x="384" y="9742"/>
                    </a:lnTo>
                    <a:cubicBezTo>
                      <a:pt x="360" y="9814"/>
                      <a:pt x="336" y="9886"/>
                      <a:pt x="313" y="9958"/>
                    </a:cubicBezTo>
                    <a:cubicBezTo>
                      <a:pt x="303" y="9989"/>
                      <a:pt x="355" y="10002"/>
                      <a:pt x="430" y="10002"/>
                    </a:cubicBezTo>
                    <a:cubicBezTo>
                      <a:pt x="582" y="10002"/>
                      <a:pt x="830" y="9947"/>
                      <a:pt x="872" y="9865"/>
                    </a:cubicBezTo>
                    <a:cubicBezTo>
                      <a:pt x="919" y="9704"/>
                      <a:pt x="969" y="9543"/>
                      <a:pt x="1021" y="9384"/>
                    </a:cubicBezTo>
                    <a:lnTo>
                      <a:pt x="1021" y="9384"/>
                    </a:lnTo>
                    <a:cubicBezTo>
                      <a:pt x="2994" y="8323"/>
                      <a:pt x="5268" y="8487"/>
                      <a:pt x="7013" y="6856"/>
                    </a:cubicBezTo>
                    <a:cubicBezTo>
                      <a:pt x="8999" y="4995"/>
                      <a:pt x="10332" y="2327"/>
                      <a:pt x="11790" y="63"/>
                    </a:cubicBezTo>
                    <a:cubicBezTo>
                      <a:pt x="11821" y="1"/>
                      <a:pt x="11635" y="1"/>
                      <a:pt x="116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8"/>
              <p:cNvSpPr/>
              <p:nvPr/>
            </p:nvSpPr>
            <p:spPr>
              <a:xfrm>
                <a:off x="2085050" y="2026925"/>
                <a:ext cx="159325" cy="134975"/>
              </a:xfrm>
              <a:custGeom>
                <a:rect b="b" l="l" r="r" t="t"/>
                <a:pathLst>
                  <a:path extrusionOk="0" h="5399" w="6373">
                    <a:moveTo>
                      <a:pt x="6219" y="0"/>
                    </a:moveTo>
                    <a:cubicBezTo>
                      <a:pt x="6093" y="0"/>
                      <a:pt x="5895" y="42"/>
                      <a:pt x="5843" y="95"/>
                    </a:cubicBezTo>
                    <a:cubicBezTo>
                      <a:pt x="3609" y="1521"/>
                      <a:pt x="1345" y="3010"/>
                      <a:pt x="11" y="5368"/>
                    </a:cubicBezTo>
                    <a:cubicBezTo>
                      <a:pt x="1" y="5388"/>
                      <a:pt x="49" y="5399"/>
                      <a:pt x="121" y="5399"/>
                    </a:cubicBezTo>
                    <a:cubicBezTo>
                      <a:pt x="266" y="5399"/>
                      <a:pt x="507" y="5357"/>
                      <a:pt x="569" y="5275"/>
                    </a:cubicBezTo>
                    <a:cubicBezTo>
                      <a:pt x="1872" y="2948"/>
                      <a:pt x="4075" y="1490"/>
                      <a:pt x="6277" y="95"/>
                    </a:cubicBezTo>
                    <a:cubicBezTo>
                      <a:pt x="6373" y="26"/>
                      <a:pt x="6318" y="0"/>
                      <a:pt x="62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8"/>
              <p:cNvSpPr/>
              <p:nvPr/>
            </p:nvSpPr>
            <p:spPr>
              <a:xfrm>
                <a:off x="1884125" y="1950475"/>
                <a:ext cx="191100" cy="386625"/>
              </a:xfrm>
              <a:custGeom>
                <a:rect b="b" l="l" r="r" t="t"/>
                <a:pathLst>
                  <a:path extrusionOk="0" h="15465" w="7644">
                    <a:moveTo>
                      <a:pt x="910" y="1196"/>
                    </a:moveTo>
                    <a:lnTo>
                      <a:pt x="910" y="1196"/>
                    </a:lnTo>
                    <a:cubicBezTo>
                      <a:pt x="2660" y="3053"/>
                      <a:pt x="4391" y="4874"/>
                      <a:pt x="5163" y="7402"/>
                    </a:cubicBezTo>
                    <a:cubicBezTo>
                      <a:pt x="5809" y="9546"/>
                      <a:pt x="6240" y="11775"/>
                      <a:pt x="6437" y="14019"/>
                    </a:cubicBezTo>
                    <a:lnTo>
                      <a:pt x="6437" y="14019"/>
                    </a:lnTo>
                    <a:cubicBezTo>
                      <a:pt x="5962" y="13632"/>
                      <a:pt x="5458" y="13280"/>
                      <a:pt x="5008" y="12830"/>
                    </a:cubicBezTo>
                    <a:cubicBezTo>
                      <a:pt x="4016" y="11838"/>
                      <a:pt x="3581" y="10504"/>
                      <a:pt x="3178" y="9201"/>
                    </a:cubicBezTo>
                    <a:cubicBezTo>
                      <a:pt x="2388" y="6533"/>
                      <a:pt x="1646" y="3864"/>
                      <a:pt x="910" y="1196"/>
                    </a:cubicBezTo>
                    <a:close/>
                    <a:moveTo>
                      <a:pt x="421" y="1"/>
                    </a:moveTo>
                    <a:cubicBezTo>
                      <a:pt x="246" y="1"/>
                      <a:pt x="0" y="103"/>
                      <a:pt x="45" y="237"/>
                    </a:cubicBezTo>
                    <a:cubicBezTo>
                      <a:pt x="48" y="246"/>
                      <a:pt x="50" y="256"/>
                      <a:pt x="53" y="265"/>
                    </a:cubicBezTo>
                    <a:lnTo>
                      <a:pt x="53" y="265"/>
                    </a:lnTo>
                    <a:lnTo>
                      <a:pt x="45" y="268"/>
                    </a:lnTo>
                    <a:cubicBezTo>
                      <a:pt x="49" y="272"/>
                      <a:pt x="53" y="277"/>
                      <a:pt x="58" y="281"/>
                    </a:cubicBezTo>
                    <a:lnTo>
                      <a:pt x="58" y="281"/>
                    </a:lnTo>
                    <a:cubicBezTo>
                      <a:pt x="952" y="3462"/>
                      <a:pt x="1756" y="6704"/>
                      <a:pt x="2806" y="9884"/>
                    </a:cubicBezTo>
                    <a:cubicBezTo>
                      <a:pt x="3085" y="10969"/>
                      <a:pt x="3612" y="11962"/>
                      <a:pt x="4295" y="12830"/>
                    </a:cubicBezTo>
                    <a:cubicBezTo>
                      <a:pt x="4947" y="13580"/>
                      <a:pt x="5808" y="14047"/>
                      <a:pt x="6493" y="14745"/>
                    </a:cubicBezTo>
                    <a:lnTo>
                      <a:pt x="6493" y="14745"/>
                    </a:lnTo>
                    <a:cubicBezTo>
                      <a:pt x="6507" y="14955"/>
                      <a:pt x="6518" y="15164"/>
                      <a:pt x="6528" y="15374"/>
                    </a:cubicBezTo>
                    <a:cubicBezTo>
                      <a:pt x="6528" y="15437"/>
                      <a:pt x="6593" y="15465"/>
                      <a:pt x="6678" y="15465"/>
                    </a:cubicBezTo>
                    <a:cubicBezTo>
                      <a:pt x="6780" y="15465"/>
                      <a:pt x="6911" y="15426"/>
                      <a:pt x="6997" y="15363"/>
                    </a:cubicBezTo>
                    <a:lnTo>
                      <a:pt x="6997" y="15363"/>
                    </a:lnTo>
                    <a:cubicBezTo>
                      <a:pt x="7006" y="15377"/>
                      <a:pt x="7015" y="15391"/>
                      <a:pt x="7024" y="15405"/>
                    </a:cubicBezTo>
                    <a:cubicBezTo>
                      <a:pt x="7049" y="15446"/>
                      <a:pt x="7105" y="15463"/>
                      <a:pt x="7172" y="15463"/>
                    </a:cubicBezTo>
                    <a:cubicBezTo>
                      <a:pt x="7363" y="15463"/>
                      <a:pt x="7643" y="15325"/>
                      <a:pt x="7552" y="15188"/>
                    </a:cubicBezTo>
                    <a:cubicBezTo>
                      <a:pt x="7400" y="14961"/>
                      <a:pt x="7232" y="14760"/>
                      <a:pt x="7053" y="14576"/>
                    </a:cubicBezTo>
                    <a:lnTo>
                      <a:pt x="7053" y="14576"/>
                    </a:lnTo>
                    <a:cubicBezTo>
                      <a:pt x="6888" y="11848"/>
                      <a:pt x="6398" y="9153"/>
                      <a:pt x="5535" y="6565"/>
                    </a:cubicBezTo>
                    <a:cubicBezTo>
                      <a:pt x="4641" y="3974"/>
                      <a:pt x="2429" y="2089"/>
                      <a:pt x="605" y="86"/>
                    </a:cubicBezTo>
                    <a:lnTo>
                      <a:pt x="605" y="86"/>
                    </a:lnTo>
                    <a:cubicBezTo>
                      <a:pt x="604" y="85"/>
                      <a:pt x="604" y="83"/>
                      <a:pt x="603" y="82"/>
                    </a:cubicBezTo>
                    <a:lnTo>
                      <a:pt x="601" y="82"/>
                    </a:lnTo>
                    <a:lnTo>
                      <a:pt x="601" y="82"/>
                    </a:lnTo>
                    <a:cubicBezTo>
                      <a:pt x="592" y="72"/>
                      <a:pt x="582" y="61"/>
                      <a:pt x="572" y="51"/>
                    </a:cubicBezTo>
                    <a:cubicBezTo>
                      <a:pt x="546" y="16"/>
                      <a:pt x="489" y="1"/>
                      <a:pt x="4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8"/>
              <p:cNvSpPr/>
              <p:nvPr/>
            </p:nvSpPr>
            <p:spPr>
              <a:xfrm>
                <a:off x="2047325" y="1954175"/>
                <a:ext cx="256350" cy="1244800"/>
              </a:xfrm>
              <a:custGeom>
                <a:rect b="b" l="l" r="r" t="t"/>
                <a:pathLst>
                  <a:path extrusionOk="0" h="49792" w="10254">
                    <a:moveTo>
                      <a:pt x="938" y="0"/>
                    </a:moveTo>
                    <a:cubicBezTo>
                      <a:pt x="748" y="0"/>
                      <a:pt x="510" y="168"/>
                      <a:pt x="620" y="368"/>
                    </a:cubicBezTo>
                    <a:cubicBezTo>
                      <a:pt x="1737" y="2384"/>
                      <a:pt x="2171" y="4742"/>
                      <a:pt x="1799" y="7037"/>
                    </a:cubicBezTo>
                    <a:cubicBezTo>
                      <a:pt x="1458" y="9022"/>
                      <a:pt x="496" y="10759"/>
                      <a:pt x="310" y="12807"/>
                    </a:cubicBezTo>
                    <a:cubicBezTo>
                      <a:pt x="0" y="16901"/>
                      <a:pt x="279" y="21058"/>
                      <a:pt x="1210" y="25090"/>
                    </a:cubicBezTo>
                    <a:cubicBezTo>
                      <a:pt x="2140" y="29340"/>
                      <a:pt x="2947" y="33714"/>
                      <a:pt x="4188" y="37901"/>
                    </a:cubicBezTo>
                    <a:cubicBezTo>
                      <a:pt x="5428" y="42120"/>
                      <a:pt x="7538" y="45904"/>
                      <a:pt x="9616" y="49688"/>
                    </a:cubicBezTo>
                    <a:cubicBezTo>
                      <a:pt x="9652" y="49761"/>
                      <a:pt x="9726" y="49791"/>
                      <a:pt x="9808" y="49791"/>
                    </a:cubicBezTo>
                    <a:cubicBezTo>
                      <a:pt x="10006" y="49791"/>
                      <a:pt x="10253" y="49616"/>
                      <a:pt x="10143" y="49440"/>
                    </a:cubicBezTo>
                    <a:cubicBezTo>
                      <a:pt x="7848" y="45346"/>
                      <a:pt x="5646" y="41220"/>
                      <a:pt x="4436" y="36660"/>
                    </a:cubicBezTo>
                    <a:cubicBezTo>
                      <a:pt x="3319" y="32380"/>
                      <a:pt x="2358" y="28006"/>
                      <a:pt x="1489" y="23632"/>
                    </a:cubicBezTo>
                    <a:cubicBezTo>
                      <a:pt x="620" y="19476"/>
                      <a:pt x="93" y="14109"/>
                      <a:pt x="1458" y="9984"/>
                    </a:cubicBezTo>
                    <a:cubicBezTo>
                      <a:pt x="2575" y="6510"/>
                      <a:pt x="2916" y="3470"/>
                      <a:pt x="1117" y="89"/>
                    </a:cubicBezTo>
                    <a:cubicBezTo>
                      <a:pt x="1081" y="27"/>
                      <a:pt x="1013" y="0"/>
                      <a:pt x="9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8"/>
              <p:cNvSpPr/>
              <p:nvPr/>
            </p:nvSpPr>
            <p:spPr>
              <a:xfrm>
                <a:off x="2075975" y="2144550"/>
                <a:ext cx="192150" cy="415100"/>
              </a:xfrm>
              <a:custGeom>
                <a:rect b="b" l="l" r="r" t="t"/>
                <a:pathLst>
                  <a:path extrusionOk="0" h="16604" w="7686">
                    <a:moveTo>
                      <a:pt x="6543" y="484"/>
                    </a:moveTo>
                    <a:cubicBezTo>
                      <a:pt x="7029" y="6035"/>
                      <a:pt x="4909" y="11478"/>
                      <a:pt x="802" y="15204"/>
                    </a:cubicBezTo>
                    <a:lnTo>
                      <a:pt x="802" y="15204"/>
                    </a:lnTo>
                    <a:cubicBezTo>
                      <a:pt x="1120" y="12569"/>
                      <a:pt x="735" y="9985"/>
                      <a:pt x="1646" y="7332"/>
                    </a:cubicBezTo>
                    <a:cubicBezTo>
                      <a:pt x="2628" y="4644"/>
                      <a:pt x="4311" y="2253"/>
                      <a:pt x="6543" y="484"/>
                    </a:cubicBezTo>
                    <a:close/>
                    <a:moveTo>
                      <a:pt x="6999" y="0"/>
                    </a:moveTo>
                    <a:cubicBezTo>
                      <a:pt x="6859" y="0"/>
                      <a:pt x="6570" y="112"/>
                      <a:pt x="6547" y="135"/>
                    </a:cubicBezTo>
                    <a:cubicBezTo>
                      <a:pt x="4220" y="1873"/>
                      <a:pt x="2390" y="4199"/>
                      <a:pt x="1305" y="6867"/>
                    </a:cubicBezTo>
                    <a:cubicBezTo>
                      <a:pt x="839" y="8076"/>
                      <a:pt x="498" y="9348"/>
                      <a:pt x="343" y="10620"/>
                    </a:cubicBezTo>
                    <a:cubicBezTo>
                      <a:pt x="128" y="12337"/>
                      <a:pt x="378" y="14055"/>
                      <a:pt x="168" y="15752"/>
                    </a:cubicBezTo>
                    <a:lnTo>
                      <a:pt x="168" y="15752"/>
                    </a:lnTo>
                    <a:cubicBezTo>
                      <a:pt x="123" y="15789"/>
                      <a:pt x="78" y="15826"/>
                      <a:pt x="33" y="15862"/>
                    </a:cubicBezTo>
                    <a:cubicBezTo>
                      <a:pt x="0" y="15895"/>
                      <a:pt x="40" y="15908"/>
                      <a:pt x="108" y="15908"/>
                    </a:cubicBezTo>
                    <a:cubicBezTo>
                      <a:pt x="121" y="15908"/>
                      <a:pt x="134" y="15908"/>
                      <a:pt x="148" y="15907"/>
                    </a:cubicBezTo>
                    <a:lnTo>
                      <a:pt x="148" y="15907"/>
                    </a:lnTo>
                    <a:cubicBezTo>
                      <a:pt x="118" y="16120"/>
                      <a:pt x="80" y="16332"/>
                      <a:pt x="33" y="16545"/>
                    </a:cubicBezTo>
                    <a:cubicBezTo>
                      <a:pt x="22" y="16586"/>
                      <a:pt x="78" y="16603"/>
                      <a:pt x="157" y="16603"/>
                    </a:cubicBezTo>
                    <a:cubicBezTo>
                      <a:pt x="315" y="16603"/>
                      <a:pt x="570" y="16534"/>
                      <a:pt x="591" y="16452"/>
                    </a:cubicBezTo>
                    <a:cubicBezTo>
                      <a:pt x="653" y="16175"/>
                      <a:pt x="703" y="15899"/>
                      <a:pt x="745" y="15624"/>
                    </a:cubicBezTo>
                    <a:lnTo>
                      <a:pt x="745" y="15624"/>
                    </a:lnTo>
                    <a:cubicBezTo>
                      <a:pt x="5319" y="11833"/>
                      <a:pt x="7685" y="5968"/>
                      <a:pt x="7074" y="42"/>
                    </a:cubicBezTo>
                    <a:cubicBezTo>
                      <a:pt x="7074" y="12"/>
                      <a:pt x="7044" y="0"/>
                      <a:pt x="69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8"/>
              <p:cNvSpPr/>
              <p:nvPr/>
            </p:nvSpPr>
            <p:spPr>
              <a:xfrm>
                <a:off x="2077275" y="2314125"/>
                <a:ext cx="115650" cy="243800"/>
              </a:xfrm>
              <a:custGeom>
                <a:rect b="b" l="l" r="r" t="t"/>
                <a:pathLst>
                  <a:path extrusionOk="0" h="9752" w="4626">
                    <a:moveTo>
                      <a:pt x="4478" y="0"/>
                    </a:moveTo>
                    <a:cubicBezTo>
                      <a:pt x="4330" y="0"/>
                      <a:pt x="4103" y="49"/>
                      <a:pt x="4044" y="146"/>
                    </a:cubicBezTo>
                    <a:cubicBezTo>
                      <a:pt x="2307" y="3092"/>
                      <a:pt x="1253" y="6505"/>
                      <a:pt x="12" y="9700"/>
                    </a:cubicBezTo>
                    <a:cubicBezTo>
                      <a:pt x="0" y="9734"/>
                      <a:pt x="67" y="9752"/>
                      <a:pt x="159" y="9752"/>
                    </a:cubicBezTo>
                    <a:cubicBezTo>
                      <a:pt x="311" y="9752"/>
                      <a:pt x="531" y="9703"/>
                      <a:pt x="570" y="9607"/>
                    </a:cubicBezTo>
                    <a:cubicBezTo>
                      <a:pt x="1811" y="6412"/>
                      <a:pt x="2866" y="2999"/>
                      <a:pt x="4603" y="53"/>
                    </a:cubicBezTo>
                    <a:cubicBezTo>
                      <a:pt x="4626" y="18"/>
                      <a:pt x="4566" y="0"/>
                      <a:pt x="44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8"/>
              <p:cNvSpPr/>
              <p:nvPr/>
            </p:nvSpPr>
            <p:spPr>
              <a:xfrm>
                <a:off x="1833925" y="2362025"/>
                <a:ext cx="281650" cy="341550"/>
              </a:xfrm>
              <a:custGeom>
                <a:rect b="b" l="l" r="r" t="t"/>
                <a:pathLst>
                  <a:path extrusionOk="0" h="13662" w="11266">
                    <a:moveTo>
                      <a:pt x="1580" y="1603"/>
                    </a:moveTo>
                    <a:lnTo>
                      <a:pt x="1580" y="1603"/>
                    </a:lnTo>
                    <a:cubicBezTo>
                      <a:pt x="5401" y="4910"/>
                      <a:pt x="10119" y="7918"/>
                      <a:pt x="10677" y="13236"/>
                    </a:cubicBezTo>
                    <a:lnTo>
                      <a:pt x="10677" y="13236"/>
                    </a:lnTo>
                    <a:cubicBezTo>
                      <a:pt x="7434" y="12696"/>
                      <a:pt x="4690" y="10466"/>
                      <a:pt x="3480" y="7380"/>
                    </a:cubicBezTo>
                    <a:cubicBezTo>
                      <a:pt x="2740" y="5447"/>
                      <a:pt x="2441" y="3423"/>
                      <a:pt x="1580" y="1603"/>
                    </a:cubicBezTo>
                    <a:close/>
                    <a:moveTo>
                      <a:pt x="505" y="1"/>
                    </a:moveTo>
                    <a:cubicBezTo>
                      <a:pt x="310" y="1"/>
                      <a:pt x="1" y="123"/>
                      <a:pt x="99" y="246"/>
                    </a:cubicBezTo>
                    <a:cubicBezTo>
                      <a:pt x="99" y="246"/>
                      <a:pt x="99" y="246"/>
                      <a:pt x="99" y="246"/>
                    </a:cubicBezTo>
                    <a:lnTo>
                      <a:pt x="99" y="246"/>
                    </a:lnTo>
                    <a:cubicBezTo>
                      <a:pt x="2177" y="2945"/>
                      <a:pt x="2022" y="6543"/>
                      <a:pt x="3852" y="9335"/>
                    </a:cubicBezTo>
                    <a:cubicBezTo>
                      <a:pt x="5403" y="11630"/>
                      <a:pt x="7854" y="13181"/>
                      <a:pt x="10583" y="13584"/>
                    </a:cubicBezTo>
                    <a:cubicBezTo>
                      <a:pt x="10614" y="13584"/>
                      <a:pt x="10658" y="13575"/>
                      <a:pt x="10706" y="13559"/>
                    </a:cubicBezTo>
                    <a:lnTo>
                      <a:pt x="10706" y="13559"/>
                    </a:lnTo>
                    <a:cubicBezTo>
                      <a:pt x="10706" y="13567"/>
                      <a:pt x="10707" y="13576"/>
                      <a:pt x="10707" y="13584"/>
                    </a:cubicBezTo>
                    <a:cubicBezTo>
                      <a:pt x="10707" y="13637"/>
                      <a:pt x="10773" y="13661"/>
                      <a:pt x="10858" y="13661"/>
                    </a:cubicBezTo>
                    <a:cubicBezTo>
                      <a:pt x="11024" y="13661"/>
                      <a:pt x="11266" y="13572"/>
                      <a:pt x="11266" y="13429"/>
                    </a:cubicBezTo>
                    <a:cubicBezTo>
                      <a:pt x="10832" y="7132"/>
                      <a:pt x="4659" y="4030"/>
                      <a:pt x="626" y="29"/>
                    </a:cubicBezTo>
                    <a:cubicBezTo>
                      <a:pt x="600" y="9"/>
                      <a:pt x="556" y="1"/>
                      <a:pt x="5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8"/>
              <p:cNvSpPr/>
              <p:nvPr/>
            </p:nvSpPr>
            <p:spPr>
              <a:xfrm>
                <a:off x="1944625" y="2496250"/>
                <a:ext cx="165325" cy="203425"/>
              </a:xfrm>
              <a:custGeom>
                <a:rect b="b" l="l" r="r" t="t"/>
                <a:pathLst>
                  <a:path extrusionOk="0" h="8137" w="6613">
                    <a:moveTo>
                      <a:pt x="498" y="1"/>
                    </a:moveTo>
                    <a:cubicBezTo>
                      <a:pt x="311" y="1"/>
                      <a:pt x="0" y="137"/>
                      <a:pt x="76" y="212"/>
                    </a:cubicBezTo>
                    <a:cubicBezTo>
                      <a:pt x="1161" y="1360"/>
                      <a:pt x="2247" y="2539"/>
                      <a:pt x="3240" y="3779"/>
                    </a:cubicBezTo>
                    <a:cubicBezTo>
                      <a:pt x="4263" y="4989"/>
                      <a:pt x="5628" y="6447"/>
                      <a:pt x="6031" y="8091"/>
                    </a:cubicBezTo>
                    <a:cubicBezTo>
                      <a:pt x="6039" y="8123"/>
                      <a:pt x="6083" y="8137"/>
                      <a:pt x="6143" y="8137"/>
                    </a:cubicBezTo>
                    <a:cubicBezTo>
                      <a:pt x="6313" y="8137"/>
                      <a:pt x="6613" y="8028"/>
                      <a:pt x="6590" y="7936"/>
                    </a:cubicBezTo>
                    <a:cubicBezTo>
                      <a:pt x="6217" y="6447"/>
                      <a:pt x="5070" y="5206"/>
                      <a:pt x="4139" y="3997"/>
                    </a:cubicBezTo>
                    <a:cubicBezTo>
                      <a:pt x="3022" y="2632"/>
                      <a:pt x="1844" y="1298"/>
                      <a:pt x="603" y="26"/>
                    </a:cubicBezTo>
                    <a:cubicBezTo>
                      <a:pt x="579" y="8"/>
                      <a:pt x="542" y="1"/>
                      <a:pt x="4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8"/>
              <p:cNvSpPr/>
              <p:nvPr/>
            </p:nvSpPr>
            <p:spPr>
              <a:xfrm>
                <a:off x="2157425" y="2486025"/>
                <a:ext cx="261675" cy="438775"/>
              </a:xfrm>
              <a:custGeom>
                <a:rect b="b" l="l" r="r" t="t"/>
                <a:pathLst>
                  <a:path extrusionOk="0" h="17551" w="10467">
                    <a:moveTo>
                      <a:pt x="9741" y="373"/>
                    </a:moveTo>
                    <a:lnTo>
                      <a:pt x="9741" y="373"/>
                    </a:lnTo>
                    <a:cubicBezTo>
                      <a:pt x="9834" y="745"/>
                      <a:pt x="9803" y="1118"/>
                      <a:pt x="9648" y="1428"/>
                    </a:cubicBezTo>
                    <a:cubicBezTo>
                      <a:pt x="9121" y="4871"/>
                      <a:pt x="7476" y="8035"/>
                      <a:pt x="4995" y="10454"/>
                    </a:cubicBezTo>
                    <a:cubicBezTo>
                      <a:pt x="3809" y="11553"/>
                      <a:pt x="2535" y="12573"/>
                      <a:pt x="1564" y="13796"/>
                    </a:cubicBezTo>
                    <a:lnTo>
                      <a:pt x="1564" y="13796"/>
                    </a:lnTo>
                    <a:cubicBezTo>
                      <a:pt x="2783" y="10528"/>
                      <a:pt x="4670" y="7523"/>
                      <a:pt x="7104" y="4995"/>
                    </a:cubicBezTo>
                    <a:cubicBezTo>
                      <a:pt x="7152" y="4948"/>
                      <a:pt x="7104" y="4927"/>
                      <a:pt x="7022" y="4927"/>
                    </a:cubicBezTo>
                    <a:cubicBezTo>
                      <a:pt x="6889" y="4927"/>
                      <a:pt x="6665" y="4980"/>
                      <a:pt x="6608" y="5057"/>
                    </a:cubicBezTo>
                    <a:cubicBezTo>
                      <a:pt x="4026" y="7688"/>
                      <a:pt x="2075" y="10836"/>
                      <a:pt x="845" y="14274"/>
                    </a:cubicBezTo>
                    <a:lnTo>
                      <a:pt x="845" y="14274"/>
                    </a:lnTo>
                    <a:cubicBezTo>
                      <a:pt x="1170" y="11790"/>
                      <a:pt x="1755" y="9338"/>
                      <a:pt x="2855" y="7073"/>
                    </a:cubicBezTo>
                    <a:cubicBezTo>
                      <a:pt x="3630" y="5460"/>
                      <a:pt x="4685" y="4033"/>
                      <a:pt x="5957" y="2793"/>
                    </a:cubicBezTo>
                    <a:cubicBezTo>
                      <a:pt x="6515" y="2265"/>
                      <a:pt x="7135" y="1800"/>
                      <a:pt x="7787" y="1366"/>
                    </a:cubicBezTo>
                    <a:cubicBezTo>
                      <a:pt x="8407" y="962"/>
                      <a:pt x="9058" y="652"/>
                      <a:pt x="9741" y="373"/>
                    </a:cubicBezTo>
                    <a:close/>
                    <a:moveTo>
                      <a:pt x="10366" y="0"/>
                    </a:moveTo>
                    <a:cubicBezTo>
                      <a:pt x="10268" y="0"/>
                      <a:pt x="10121" y="44"/>
                      <a:pt x="10082" y="63"/>
                    </a:cubicBezTo>
                    <a:cubicBezTo>
                      <a:pt x="2877" y="2515"/>
                      <a:pt x="517" y="10079"/>
                      <a:pt x="33" y="17016"/>
                    </a:cubicBezTo>
                    <a:lnTo>
                      <a:pt x="33" y="17016"/>
                    </a:lnTo>
                    <a:cubicBezTo>
                      <a:pt x="22" y="17062"/>
                      <a:pt x="11" y="17108"/>
                      <a:pt x="1" y="17154"/>
                    </a:cubicBezTo>
                    <a:lnTo>
                      <a:pt x="24" y="17151"/>
                    </a:lnTo>
                    <a:lnTo>
                      <a:pt x="24" y="17151"/>
                    </a:lnTo>
                    <a:cubicBezTo>
                      <a:pt x="16" y="17276"/>
                      <a:pt x="8" y="17402"/>
                      <a:pt x="1" y="17527"/>
                    </a:cubicBezTo>
                    <a:cubicBezTo>
                      <a:pt x="1" y="17543"/>
                      <a:pt x="38" y="17550"/>
                      <a:pt x="93" y="17550"/>
                    </a:cubicBezTo>
                    <a:cubicBezTo>
                      <a:pt x="252" y="17550"/>
                      <a:pt x="559" y="17487"/>
                      <a:pt x="559" y="17372"/>
                    </a:cubicBezTo>
                    <a:lnTo>
                      <a:pt x="559" y="17341"/>
                    </a:lnTo>
                    <a:cubicBezTo>
                      <a:pt x="564" y="17257"/>
                      <a:pt x="570" y="17173"/>
                      <a:pt x="575" y="17089"/>
                    </a:cubicBezTo>
                    <a:lnTo>
                      <a:pt x="575" y="17089"/>
                    </a:lnTo>
                    <a:cubicBezTo>
                      <a:pt x="583" y="17080"/>
                      <a:pt x="588" y="17070"/>
                      <a:pt x="590" y="17061"/>
                    </a:cubicBezTo>
                    <a:cubicBezTo>
                      <a:pt x="709" y="16536"/>
                      <a:pt x="844" y="16016"/>
                      <a:pt x="996" y="15501"/>
                    </a:cubicBezTo>
                    <a:lnTo>
                      <a:pt x="996" y="15501"/>
                    </a:lnTo>
                    <a:cubicBezTo>
                      <a:pt x="2142" y="12783"/>
                      <a:pt x="4958" y="11237"/>
                      <a:pt x="6856" y="8996"/>
                    </a:cubicBezTo>
                    <a:cubicBezTo>
                      <a:pt x="8965" y="6453"/>
                      <a:pt x="9772" y="3196"/>
                      <a:pt x="10454" y="63"/>
                    </a:cubicBezTo>
                    <a:cubicBezTo>
                      <a:pt x="10466" y="16"/>
                      <a:pt x="10425" y="0"/>
                      <a:pt x="1036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8"/>
              <p:cNvSpPr/>
              <p:nvPr/>
            </p:nvSpPr>
            <p:spPr>
              <a:xfrm>
                <a:off x="1912550" y="2653825"/>
                <a:ext cx="256550" cy="268300"/>
              </a:xfrm>
              <a:custGeom>
                <a:rect b="b" l="l" r="r" t="t"/>
                <a:pathLst>
                  <a:path extrusionOk="0" h="10732" w="10262">
                    <a:moveTo>
                      <a:pt x="717" y="802"/>
                    </a:moveTo>
                    <a:cubicBezTo>
                      <a:pt x="2321" y="2129"/>
                      <a:pt x="4030" y="3202"/>
                      <a:pt x="5763" y="4394"/>
                    </a:cubicBezTo>
                    <a:cubicBezTo>
                      <a:pt x="7854" y="5839"/>
                      <a:pt x="8939" y="7984"/>
                      <a:pt x="9653" y="10348"/>
                    </a:cubicBezTo>
                    <a:lnTo>
                      <a:pt x="9653" y="10348"/>
                    </a:lnTo>
                    <a:cubicBezTo>
                      <a:pt x="7468" y="9442"/>
                      <a:pt x="5239" y="8467"/>
                      <a:pt x="3499" y="6813"/>
                    </a:cubicBezTo>
                    <a:cubicBezTo>
                      <a:pt x="1766" y="5137"/>
                      <a:pt x="1142" y="3057"/>
                      <a:pt x="717" y="802"/>
                    </a:cubicBezTo>
                    <a:close/>
                    <a:moveTo>
                      <a:pt x="474" y="0"/>
                    </a:moveTo>
                    <a:cubicBezTo>
                      <a:pt x="298" y="0"/>
                      <a:pt x="1" y="78"/>
                      <a:pt x="25" y="175"/>
                    </a:cubicBezTo>
                    <a:cubicBezTo>
                      <a:pt x="26" y="185"/>
                      <a:pt x="28" y="195"/>
                      <a:pt x="30" y="205"/>
                    </a:cubicBezTo>
                    <a:lnTo>
                      <a:pt x="30" y="205"/>
                    </a:lnTo>
                    <a:lnTo>
                      <a:pt x="25" y="206"/>
                    </a:lnTo>
                    <a:cubicBezTo>
                      <a:pt x="27" y="208"/>
                      <a:pt x="29" y="210"/>
                      <a:pt x="31" y="212"/>
                    </a:cubicBezTo>
                    <a:lnTo>
                      <a:pt x="31" y="212"/>
                    </a:lnTo>
                    <a:cubicBezTo>
                      <a:pt x="433" y="2525"/>
                      <a:pt x="933" y="4775"/>
                      <a:pt x="2537" y="6565"/>
                    </a:cubicBezTo>
                    <a:cubicBezTo>
                      <a:pt x="4398" y="8612"/>
                      <a:pt x="7066" y="9698"/>
                      <a:pt x="9579" y="10722"/>
                    </a:cubicBezTo>
                    <a:cubicBezTo>
                      <a:pt x="9596" y="10728"/>
                      <a:pt x="9617" y="10732"/>
                      <a:pt x="9640" y="10732"/>
                    </a:cubicBezTo>
                    <a:cubicBezTo>
                      <a:pt x="9824" y="10732"/>
                      <a:pt x="10161" y="10535"/>
                      <a:pt x="10106" y="10535"/>
                    </a:cubicBezTo>
                    <a:cubicBezTo>
                      <a:pt x="10034" y="10506"/>
                      <a:pt x="9962" y="10476"/>
                      <a:pt x="9890" y="10446"/>
                    </a:cubicBezTo>
                    <a:lnTo>
                      <a:pt x="9890" y="10446"/>
                    </a:lnTo>
                    <a:cubicBezTo>
                      <a:pt x="10055" y="10417"/>
                      <a:pt x="10249" y="10331"/>
                      <a:pt x="10230" y="10256"/>
                    </a:cubicBezTo>
                    <a:lnTo>
                      <a:pt x="10261" y="10256"/>
                    </a:lnTo>
                    <a:cubicBezTo>
                      <a:pt x="9610" y="8054"/>
                      <a:pt x="8648" y="5945"/>
                      <a:pt x="6787" y="4518"/>
                    </a:cubicBezTo>
                    <a:cubicBezTo>
                      <a:pt x="4740" y="2936"/>
                      <a:pt x="2506" y="1757"/>
                      <a:pt x="583" y="20"/>
                    </a:cubicBezTo>
                    <a:cubicBezTo>
                      <a:pt x="563" y="6"/>
                      <a:pt x="523" y="0"/>
                      <a:pt x="47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8"/>
              <p:cNvSpPr/>
              <p:nvPr/>
            </p:nvSpPr>
            <p:spPr>
              <a:xfrm>
                <a:off x="1997875" y="2774225"/>
                <a:ext cx="169450" cy="146250"/>
              </a:xfrm>
              <a:custGeom>
                <a:rect b="b" l="l" r="r" t="t"/>
                <a:pathLst>
                  <a:path extrusionOk="0" h="5850" w="6778">
                    <a:moveTo>
                      <a:pt x="522" y="1"/>
                    </a:moveTo>
                    <a:cubicBezTo>
                      <a:pt x="351" y="1"/>
                      <a:pt x="1" y="171"/>
                      <a:pt x="55" y="198"/>
                    </a:cubicBezTo>
                    <a:cubicBezTo>
                      <a:pt x="1265" y="1005"/>
                      <a:pt x="2443" y="1873"/>
                      <a:pt x="3591" y="2773"/>
                    </a:cubicBezTo>
                    <a:cubicBezTo>
                      <a:pt x="4584" y="3579"/>
                      <a:pt x="6011" y="4448"/>
                      <a:pt x="6197" y="5813"/>
                    </a:cubicBezTo>
                    <a:cubicBezTo>
                      <a:pt x="6197" y="5838"/>
                      <a:pt x="6241" y="5850"/>
                      <a:pt x="6305" y="5850"/>
                    </a:cubicBezTo>
                    <a:cubicBezTo>
                      <a:pt x="6474" y="5850"/>
                      <a:pt x="6778" y="5770"/>
                      <a:pt x="6755" y="5657"/>
                    </a:cubicBezTo>
                    <a:cubicBezTo>
                      <a:pt x="6569" y="4386"/>
                      <a:pt x="5390" y="3641"/>
                      <a:pt x="4460" y="2866"/>
                    </a:cubicBezTo>
                    <a:cubicBezTo>
                      <a:pt x="3219" y="1873"/>
                      <a:pt x="1916" y="912"/>
                      <a:pt x="582" y="12"/>
                    </a:cubicBezTo>
                    <a:cubicBezTo>
                      <a:pt x="567" y="4"/>
                      <a:pt x="546" y="1"/>
                      <a:pt x="5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057" name="Shape 1057"/>
        <p:cNvGrpSpPr/>
        <p:nvPr/>
      </p:nvGrpSpPr>
      <p:grpSpPr>
        <a:xfrm>
          <a:off x="0" y="0"/>
          <a:ext cx="0" cy="0"/>
          <a:chOff x="0" y="0"/>
          <a:chExt cx="0" cy="0"/>
        </a:xfrm>
      </p:grpSpPr>
      <p:sp>
        <p:nvSpPr>
          <p:cNvPr id="1058" name="Google Shape;1058;p9"/>
          <p:cNvSpPr txBox="1"/>
          <p:nvPr>
            <p:ph type="title"/>
          </p:nvPr>
        </p:nvSpPr>
        <p:spPr>
          <a:xfrm>
            <a:off x="714300" y="1757163"/>
            <a:ext cx="3109800" cy="1482300"/>
          </a:xfrm>
          <a:prstGeom prst="rect">
            <a:avLst/>
          </a:prstGeom>
        </p:spPr>
        <p:txBody>
          <a:bodyPr anchorCtr="0" anchor="b" bIns="91425" lIns="91425" spcFirstLastPara="1" rIns="91425" wrap="square" tIns="91425">
            <a:noAutofit/>
          </a:bodyPr>
          <a:lstStyle>
            <a:lvl1pPr lvl="0">
              <a:spcBef>
                <a:spcPts val="0"/>
              </a:spcBef>
              <a:spcAft>
                <a:spcPts val="0"/>
              </a:spcAft>
              <a:buSzPts val="3700"/>
              <a:buNone/>
              <a:defRPr b="1" sz="3700"/>
            </a:lvl1pPr>
            <a:lvl2pPr lvl="1" algn="ctr">
              <a:spcBef>
                <a:spcPts val="0"/>
              </a:spcBef>
              <a:spcAft>
                <a:spcPts val="0"/>
              </a:spcAft>
              <a:buSzPts val="3700"/>
              <a:buNone/>
              <a:defRPr sz="3700"/>
            </a:lvl2pPr>
            <a:lvl3pPr lvl="2" algn="ctr">
              <a:spcBef>
                <a:spcPts val="0"/>
              </a:spcBef>
              <a:spcAft>
                <a:spcPts val="0"/>
              </a:spcAft>
              <a:buSzPts val="3700"/>
              <a:buNone/>
              <a:defRPr sz="3700"/>
            </a:lvl3pPr>
            <a:lvl4pPr lvl="3" algn="ctr">
              <a:spcBef>
                <a:spcPts val="0"/>
              </a:spcBef>
              <a:spcAft>
                <a:spcPts val="0"/>
              </a:spcAft>
              <a:buSzPts val="3700"/>
              <a:buNone/>
              <a:defRPr sz="3700"/>
            </a:lvl4pPr>
            <a:lvl5pPr lvl="4" algn="ctr">
              <a:spcBef>
                <a:spcPts val="0"/>
              </a:spcBef>
              <a:spcAft>
                <a:spcPts val="0"/>
              </a:spcAft>
              <a:buSzPts val="3700"/>
              <a:buNone/>
              <a:defRPr sz="3700"/>
            </a:lvl5pPr>
            <a:lvl6pPr lvl="5" algn="ctr">
              <a:spcBef>
                <a:spcPts val="0"/>
              </a:spcBef>
              <a:spcAft>
                <a:spcPts val="0"/>
              </a:spcAft>
              <a:buSzPts val="3700"/>
              <a:buNone/>
              <a:defRPr sz="3700"/>
            </a:lvl6pPr>
            <a:lvl7pPr lvl="6" algn="ctr">
              <a:spcBef>
                <a:spcPts val="0"/>
              </a:spcBef>
              <a:spcAft>
                <a:spcPts val="0"/>
              </a:spcAft>
              <a:buSzPts val="3700"/>
              <a:buNone/>
              <a:defRPr sz="3700"/>
            </a:lvl7pPr>
            <a:lvl8pPr lvl="7" algn="ctr">
              <a:spcBef>
                <a:spcPts val="0"/>
              </a:spcBef>
              <a:spcAft>
                <a:spcPts val="0"/>
              </a:spcAft>
              <a:buSzPts val="3700"/>
              <a:buNone/>
              <a:defRPr sz="3700"/>
            </a:lvl8pPr>
            <a:lvl9pPr lvl="8" algn="ctr">
              <a:spcBef>
                <a:spcPts val="0"/>
              </a:spcBef>
              <a:spcAft>
                <a:spcPts val="0"/>
              </a:spcAft>
              <a:buSzPts val="3700"/>
              <a:buNone/>
              <a:defRPr sz="3700"/>
            </a:lvl9pPr>
          </a:lstStyle>
          <a:p/>
        </p:txBody>
      </p:sp>
      <p:sp>
        <p:nvSpPr>
          <p:cNvPr id="1059" name="Google Shape;1059;p9"/>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solidFill>
                <a:schemeClr val="dk1"/>
              </a:solidFill>
            </a:endParaRPr>
          </a:p>
        </p:txBody>
      </p:sp>
      <p:grpSp>
        <p:nvGrpSpPr>
          <p:cNvPr id="1060" name="Google Shape;1060;p9"/>
          <p:cNvGrpSpPr/>
          <p:nvPr/>
        </p:nvGrpSpPr>
        <p:grpSpPr>
          <a:xfrm flipH="1" rot="10800000">
            <a:off x="1513733" y="-704506"/>
            <a:ext cx="6608366" cy="2210425"/>
            <a:chOff x="5619200" y="4458200"/>
            <a:chExt cx="1647150" cy="742900"/>
          </a:xfrm>
        </p:grpSpPr>
        <p:sp>
          <p:nvSpPr>
            <p:cNvPr id="1061" name="Google Shape;1061;p9"/>
            <p:cNvSpPr/>
            <p:nvPr/>
          </p:nvSpPr>
          <p:spPr>
            <a:xfrm>
              <a:off x="5619200" y="4458200"/>
              <a:ext cx="1647150" cy="690850"/>
            </a:xfrm>
            <a:custGeom>
              <a:rect b="b" l="l" r="r" t="t"/>
              <a:pathLst>
                <a:path extrusionOk="0" h="27634" w="65886">
                  <a:moveTo>
                    <a:pt x="22214" y="1"/>
                  </a:moveTo>
                  <a:cubicBezTo>
                    <a:pt x="20532" y="1"/>
                    <a:pt x="18847" y="281"/>
                    <a:pt x="17278" y="833"/>
                  </a:cubicBezTo>
                  <a:cubicBezTo>
                    <a:pt x="12222" y="2632"/>
                    <a:pt x="8251" y="6758"/>
                    <a:pt x="5677" y="11442"/>
                  </a:cubicBezTo>
                  <a:cubicBezTo>
                    <a:pt x="3071" y="16126"/>
                    <a:pt x="1706" y="21399"/>
                    <a:pt x="465" y="26610"/>
                  </a:cubicBezTo>
                  <a:lnTo>
                    <a:pt x="0" y="26951"/>
                  </a:lnTo>
                  <a:cubicBezTo>
                    <a:pt x="5568" y="25612"/>
                    <a:pt x="11272" y="25199"/>
                    <a:pt x="17004" y="25199"/>
                  </a:cubicBezTo>
                  <a:cubicBezTo>
                    <a:pt x="21491" y="25199"/>
                    <a:pt x="25994" y="25452"/>
                    <a:pt x="30461" y="25711"/>
                  </a:cubicBezTo>
                  <a:lnTo>
                    <a:pt x="65079" y="27634"/>
                  </a:lnTo>
                  <a:cubicBezTo>
                    <a:pt x="65513" y="23291"/>
                    <a:pt x="65885" y="18762"/>
                    <a:pt x="64179" y="14730"/>
                  </a:cubicBezTo>
                  <a:cubicBezTo>
                    <a:pt x="62763" y="11347"/>
                    <a:pt x="59330" y="8541"/>
                    <a:pt x="55791" y="8541"/>
                  </a:cubicBezTo>
                  <a:cubicBezTo>
                    <a:pt x="55143" y="8541"/>
                    <a:pt x="54492" y="8635"/>
                    <a:pt x="53850" y="8836"/>
                  </a:cubicBezTo>
                  <a:cubicBezTo>
                    <a:pt x="50810" y="9798"/>
                    <a:pt x="48793" y="12807"/>
                    <a:pt x="45847" y="14016"/>
                  </a:cubicBezTo>
                  <a:cubicBezTo>
                    <a:pt x="44931" y="14378"/>
                    <a:pt x="43968" y="14557"/>
                    <a:pt x="43010" y="14557"/>
                  </a:cubicBezTo>
                  <a:cubicBezTo>
                    <a:pt x="41501" y="14557"/>
                    <a:pt x="40002" y="14113"/>
                    <a:pt x="38712" y="13241"/>
                  </a:cubicBezTo>
                  <a:cubicBezTo>
                    <a:pt x="35579" y="11131"/>
                    <a:pt x="34525" y="7006"/>
                    <a:pt x="32043" y="4152"/>
                  </a:cubicBezTo>
                  <a:cubicBezTo>
                    <a:pt x="29611" y="1358"/>
                    <a:pt x="25918" y="1"/>
                    <a:pt x="222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9"/>
            <p:cNvSpPr/>
            <p:nvPr/>
          </p:nvSpPr>
          <p:spPr>
            <a:xfrm>
              <a:off x="5706150" y="4536325"/>
              <a:ext cx="1477225" cy="645250"/>
            </a:xfrm>
            <a:custGeom>
              <a:rect b="b" l="l" r="r" t="t"/>
              <a:pathLst>
                <a:path extrusionOk="0" h="25810" w="59089">
                  <a:moveTo>
                    <a:pt x="17943" y="1"/>
                  </a:moveTo>
                  <a:cubicBezTo>
                    <a:pt x="14845" y="1"/>
                    <a:pt x="11730" y="1372"/>
                    <a:pt x="9457" y="3416"/>
                  </a:cubicBezTo>
                  <a:cubicBezTo>
                    <a:pt x="3905" y="8441"/>
                    <a:pt x="1454" y="16847"/>
                    <a:pt x="27" y="23919"/>
                  </a:cubicBezTo>
                  <a:cubicBezTo>
                    <a:pt x="0" y="24028"/>
                    <a:pt x="98" y="24077"/>
                    <a:pt x="219" y="24077"/>
                  </a:cubicBezTo>
                  <a:cubicBezTo>
                    <a:pt x="375" y="24077"/>
                    <a:pt x="568" y="23997"/>
                    <a:pt x="586" y="23857"/>
                  </a:cubicBezTo>
                  <a:lnTo>
                    <a:pt x="586" y="23888"/>
                  </a:lnTo>
                  <a:cubicBezTo>
                    <a:pt x="1857" y="17684"/>
                    <a:pt x="3874" y="10891"/>
                    <a:pt x="7875" y="5804"/>
                  </a:cubicBezTo>
                  <a:cubicBezTo>
                    <a:pt x="10223" y="2806"/>
                    <a:pt x="14226" y="397"/>
                    <a:pt x="18067" y="397"/>
                  </a:cubicBezTo>
                  <a:cubicBezTo>
                    <a:pt x="20265" y="397"/>
                    <a:pt x="22410" y="1186"/>
                    <a:pt x="24160" y="3105"/>
                  </a:cubicBezTo>
                  <a:cubicBezTo>
                    <a:pt x="27014" y="6238"/>
                    <a:pt x="27293" y="11574"/>
                    <a:pt x="31388" y="13652"/>
                  </a:cubicBezTo>
                  <a:cubicBezTo>
                    <a:pt x="32890" y="14422"/>
                    <a:pt x="34450" y="14733"/>
                    <a:pt x="36021" y="14733"/>
                  </a:cubicBezTo>
                  <a:cubicBezTo>
                    <a:pt x="39447" y="14733"/>
                    <a:pt x="42926" y="13256"/>
                    <a:pt x="45967" y="11853"/>
                  </a:cubicBezTo>
                  <a:cubicBezTo>
                    <a:pt x="47522" y="11132"/>
                    <a:pt x="49125" y="10690"/>
                    <a:pt x="50634" y="10690"/>
                  </a:cubicBezTo>
                  <a:cubicBezTo>
                    <a:pt x="52827" y="10690"/>
                    <a:pt x="54825" y="11623"/>
                    <a:pt x="56203" y="13993"/>
                  </a:cubicBezTo>
                  <a:cubicBezTo>
                    <a:pt x="58251" y="17591"/>
                    <a:pt x="57537" y="21810"/>
                    <a:pt x="56855" y="25625"/>
                  </a:cubicBezTo>
                  <a:cubicBezTo>
                    <a:pt x="56826" y="25753"/>
                    <a:pt x="56934" y="25809"/>
                    <a:pt x="57062" y="25809"/>
                  </a:cubicBezTo>
                  <a:cubicBezTo>
                    <a:pt x="57214" y="25809"/>
                    <a:pt x="57396" y="25729"/>
                    <a:pt x="57413" y="25594"/>
                  </a:cubicBezTo>
                  <a:cubicBezTo>
                    <a:pt x="58344" y="20445"/>
                    <a:pt x="59088" y="12039"/>
                    <a:pt x="52419" y="10302"/>
                  </a:cubicBezTo>
                  <a:cubicBezTo>
                    <a:pt x="51875" y="10154"/>
                    <a:pt x="51331" y="10089"/>
                    <a:pt x="50790" y="10089"/>
                  </a:cubicBezTo>
                  <a:cubicBezTo>
                    <a:pt x="48831" y="10089"/>
                    <a:pt x="46904" y="10940"/>
                    <a:pt x="45129" y="11791"/>
                  </a:cubicBezTo>
                  <a:cubicBezTo>
                    <a:pt x="42363" y="13107"/>
                    <a:pt x="39371" y="14279"/>
                    <a:pt x="36316" y="14279"/>
                  </a:cubicBezTo>
                  <a:cubicBezTo>
                    <a:pt x="35125" y="14279"/>
                    <a:pt x="33923" y="14101"/>
                    <a:pt x="32722" y="13683"/>
                  </a:cubicBezTo>
                  <a:cubicBezTo>
                    <a:pt x="26983" y="11729"/>
                    <a:pt x="27572" y="3757"/>
                    <a:pt x="22361" y="1058"/>
                  </a:cubicBezTo>
                  <a:cubicBezTo>
                    <a:pt x="20959" y="326"/>
                    <a:pt x="19453" y="1"/>
                    <a:pt x="17943"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9"/>
            <p:cNvSpPr/>
            <p:nvPr/>
          </p:nvSpPr>
          <p:spPr>
            <a:xfrm>
              <a:off x="5813125" y="4656950"/>
              <a:ext cx="1320600" cy="525400"/>
            </a:xfrm>
            <a:custGeom>
              <a:rect b="b" l="l" r="r" t="t"/>
              <a:pathLst>
                <a:path extrusionOk="0" h="21016" w="52824">
                  <a:moveTo>
                    <a:pt x="12103" y="0"/>
                  </a:moveTo>
                  <a:cubicBezTo>
                    <a:pt x="10659" y="0"/>
                    <a:pt x="9171" y="529"/>
                    <a:pt x="7753" y="1693"/>
                  </a:cubicBezTo>
                  <a:cubicBezTo>
                    <a:pt x="5488" y="3523"/>
                    <a:pt x="4279" y="6407"/>
                    <a:pt x="3193" y="9044"/>
                  </a:cubicBezTo>
                  <a:cubicBezTo>
                    <a:pt x="1859" y="12394"/>
                    <a:pt x="804" y="15868"/>
                    <a:pt x="29" y="19405"/>
                  </a:cubicBezTo>
                  <a:cubicBezTo>
                    <a:pt x="1" y="19532"/>
                    <a:pt x="108" y="19588"/>
                    <a:pt x="236" y="19588"/>
                  </a:cubicBezTo>
                  <a:cubicBezTo>
                    <a:pt x="389" y="19588"/>
                    <a:pt x="570" y="19508"/>
                    <a:pt x="587" y="19374"/>
                  </a:cubicBezTo>
                  <a:cubicBezTo>
                    <a:pt x="1394" y="15620"/>
                    <a:pt x="2542" y="11991"/>
                    <a:pt x="4030" y="8455"/>
                  </a:cubicBezTo>
                  <a:cubicBezTo>
                    <a:pt x="5457" y="5043"/>
                    <a:pt x="7536" y="762"/>
                    <a:pt x="11723" y="359"/>
                  </a:cubicBezTo>
                  <a:cubicBezTo>
                    <a:pt x="11913" y="339"/>
                    <a:pt x="12099" y="330"/>
                    <a:pt x="12280" y="330"/>
                  </a:cubicBezTo>
                  <a:cubicBezTo>
                    <a:pt x="15886" y="330"/>
                    <a:pt x="17796" y="4030"/>
                    <a:pt x="19509" y="6718"/>
                  </a:cubicBezTo>
                  <a:cubicBezTo>
                    <a:pt x="20905" y="8920"/>
                    <a:pt x="22487" y="10595"/>
                    <a:pt x="24937" y="11557"/>
                  </a:cubicBezTo>
                  <a:cubicBezTo>
                    <a:pt x="26989" y="12342"/>
                    <a:pt x="29212" y="12714"/>
                    <a:pt x="31449" y="12714"/>
                  </a:cubicBezTo>
                  <a:cubicBezTo>
                    <a:pt x="34690" y="12714"/>
                    <a:pt x="37962" y="11934"/>
                    <a:pt x="40788" y="10502"/>
                  </a:cubicBezTo>
                  <a:cubicBezTo>
                    <a:pt x="42308" y="9727"/>
                    <a:pt x="43735" y="8610"/>
                    <a:pt x="45441" y="8238"/>
                  </a:cubicBezTo>
                  <a:cubicBezTo>
                    <a:pt x="45768" y="8169"/>
                    <a:pt x="46083" y="8136"/>
                    <a:pt x="46386" y="8136"/>
                  </a:cubicBezTo>
                  <a:cubicBezTo>
                    <a:pt x="48126" y="8136"/>
                    <a:pt x="49471" y="9218"/>
                    <a:pt x="50342" y="10750"/>
                  </a:cubicBezTo>
                  <a:cubicBezTo>
                    <a:pt x="52017" y="13759"/>
                    <a:pt x="51862" y="17605"/>
                    <a:pt x="51025" y="20831"/>
                  </a:cubicBezTo>
                  <a:cubicBezTo>
                    <a:pt x="50996" y="20959"/>
                    <a:pt x="51104" y="21015"/>
                    <a:pt x="51235" y="21015"/>
                  </a:cubicBezTo>
                  <a:cubicBezTo>
                    <a:pt x="51391" y="21015"/>
                    <a:pt x="51580" y="20935"/>
                    <a:pt x="51614" y="20800"/>
                  </a:cubicBezTo>
                  <a:cubicBezTo>
                    <a:pt x="52576" y="16985"/>
                    <a:pt x="52824" y="10037"/>
                    <a:pt x="48388" y="8083"/>
                  </a:cubicBezTo>
                  <a:cubicBezTo>
                    <a:pt x="47798" y="7821"/>
                    <a:pt x="47205" y="7711"/>
                    <a:pt x="46617" y="7711"/>
                  </a:cubicBezTo>
                  <a:cubicBezTo>
                    <a:pt x="45318" y="7711"/>
                    <a:pt x="44041" y="8249"/>
                    <a:pt x="42867" y="8889"/>
                  </a:cubicBezTo>
                  <a:cubicBezTo>
                    <a:pt x="39858" y="10471"/>
                    <a:pt x="37035" y="11836"/>
                    <a:pt x="33623" y="12177"/>
                  </a:cubicBezTo>
                  <a:cubicBezTo>
                    <a:pt x="32943" y="12241"/>
                    <a:pt x="32241" y="12276"/>
                    <a:pt x="31531" y="12276"/>
                  </a:cubicBezTo>
                  <a:cubicBezTo>
                    <a:pt x="28808" y="12276"/>
                    <a:pt x="25954" y="11762"/>
                    <a:pt x="23666" y="10409"/>
                  </a:cubicBezTo>
                  <a:cubicBezTo>
                    <a:pt x="20967" y="8796"/>
                    <a:pt x="19850" y="5880"/>
                    <a:pt x="18082" y="3461"/>
                  </a:cubicBezTo>
                  <a:cubicBezTo>
                    <a:pt x="16494" y="1287"/>
                    <a:pt x="14354" y="0"/>
                    <a:pt x="12103"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9"/>
            <p:cNvSpPr/>
            <p:nvPr/>
          </p:nvSpPr>
          <p:spPr>
            <a:xfrm>
              <a:off x="5873650" y="4751150"/>
              <a:ext cx="1188750" cy="437925"/>
            </a:xfrm>
            <a:custGeom>
              <a:rect b="b" l="l" r="r" t="t"/>
              <a:pathLst>
                <a:path extrusionOk="0" h="17517" w="47550">
                  <a:moveTo>
                    <a:pt x="9521" y="1"/>
                  </a:moveTo>
                  <a:cubicBezTo>
                    <a:pt x="9160" y="1"/>
                    <a:pt x="8777" y="70"/>
                    <a:pt x="8372" y="220"/>
                  </a:cubicBezTo>
                  <a:cubicBezTo>
                    <a:pt x="6107" y="1089"/>
                    <a:pt x="4556" y="3911"/>
                    <a:pt x="3440" y="5897"/>
                  </a:cubicBezTo>
                  <a:cubicBezTo>
                    <a:pt x="1796" y="8812"/>
                    <a:pt x="648" y="12007"/>
                    <a:pt x="27" y="15326"/>
                  </a:cubicBezTo>
                  <a:cubicBezTo>
                    <a:pt x="0" y="15449"/>
                    <a:pt x="99" y="15500"/>
                    <a:pt x="220" y="15500"/>
                  </a:cubicBezTo>
                  <a:cubicBezTo>
                    <a:pt x="375" y="15500"/>
                    <a:pt x="568" y="15417"/>
                    <a:pt x="586" y="15295"/>
                  </a:cubicBezTo>
                  <a:cubicBezTo>
                    <a:pt x="1175" y="12224"/>
                    <a:pt x="2199" y="9278"/>
                    <a:pt x="3657" y="6517"/>
                  </a:cubicBezTo>
                  <a:cubicBezTo>
                    <a:pt x="4685" y="4624"/>
                    <a:pt x="7191" y="497"/>
                    <a:pt x="9585" y="497"/>
                  </a:cubicBezTo>
                  <a:cubicBezTo>
                    <a:pt x="10369" y="497"/>
                    <a:pt x="11142" y="940"/>
                    <a:pt x="11846" y="2050"/>
                  </a:cubicBezTo>
                  <a:cubicBezTo>
                    <a:pt x="13118" y="4035"/>
                    <a:pt x="13645" y="6176"/>
                    <a:pt x="15382" y="7913"/>
                  </a:cubicBezTo>
                  <a:cubicBezTo>
                    <a:pt x="16809" y="9278"/>
                    <a:pt x="18484" y="10363"/>
                    <a:pt x="20345" y="11077"/>
                  </a:cubicBezTo>
                  <a:cubicBezTo>
                    <a:pt x="22756" y="12044"/>
                    <a:pt x="25362" y="12482"/>
                    <a:pt x="27974" y="12482"/>
                  </a:cubicBezTo>
                  <a:cubicBezTo>
                    <a:pt x="30136" y="12482"/>
                    <a:pt x="32302" y="12183"/>
                    <a:pt x="34366" y="11635"/>
                  </a:cubicBezTo>
                  <a:cubicBezTo>
                    <a:pt x="35483" y="11356"/>
                    <a:pt x="36568" y="10984"/>
                    <a:pt x="37654" y="10549"/>
                  </a:cubicBezTo>
                  <a:cubicBezTo>
                    <a:pt x="38998" y="9989"/>
                    <a:pt x="41480" y="8317"/>
                    <a:pt x="43091" y="8317"/>
                  </a:cubicBezTo>
                  <a:cubicBezTo>
                    <a:pt x="43265" y="8317"/>
                    <a:pt x="43428" y="8336"/>
                    <a:pt x="43579" y="8378"/>
                  </a:cubicBezTo>
                  <a:cubicBezTo>
                    <a:pt x="47115" y="9464"/>
                    <a:pt x="46556" y="14613"/>
                    <a:pt x="46091" y="17343"/>
                  </a:cubicBezTo>
                  <a:cubicBezTo>
                    <a:pt x="46078" y="17465"/>
                    <a:pt x="46178" y="17516"/>
                    <a:pt x="46297" y="17516"/>
                  </a:cubicBezTo>
                  <a:cubicBezTo>
                    <a:pt x="46449" y="17516"/>
                    <a:pt x="46632" y="17433"/>
                    <a:pt x="46649" y="17312"/>
                  </a:cubicBezTo>
                  <a:cubicBezTo>
                    <a:pt x="47115" y="14675"/>
                    <a:pt x="47549" y="10953"/>
                    <a:pt x="45378" y="8936"/>
                  </a:cubicBezTo>
                  <a:cubicBezTo>
                    <a:pt x="44616" y="8219"/>
                    <a:pt x="43841" y="7937"/>
                    <a:pt x="43056" y="7937"/>
                  </a:cubicBezTo>
                  <a:cubicBezTo>
                    <a:pt x="42177" y="7937"/>
                    <a:pt x="41284" y="8290"/>
                    <a:pt x="40384" y="8781"/>
                  </a:cubicBezTo>
                  <a:cubicBezTo>
                    <a:pt x="36658" y="10818"/>
                    <a:pt x="32257" y="12103"/>
                    <a:pt x="27923" y="12103"/>
                  </a:cubicBezTo>
                  <a:cubicBezTo>
                    <a:pt x="24536" y="12103"/>
                    <a:pt x="21189" y="11318"/>
                    <a:pt x="18236" y="9495"/>
                  </a:cubicBezTo>
                  <a:cubicBezTo>
                    <a:pt x="16933" y="8688"/>
                    <a:pt x="15754" y="7665"/>
                    <a:pt x="14824" y="6424"/>
                  </a:cubicBezTo>
                  <a:cubicBezTo>
                    <a:pt x="13862" y="5152"/>
                    <a:pt x="13397" y="3663"/>
                    <a:pt x="12621" y="2267"/>
                  </a:cubicBezTo>
                  <a:cubicBezTo>
                    <a:pt x="11911" y="970"/>
                    <a:pt x="10873" y="1"/>
                    <a:pt x="9521"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9"/>
            <p:cNvSpPr/>
            <p:nvPr/>
          </p:nvSpPr>
          <p:spPr>
            <a:xfrm>
              <a:off x="5987550" y="4937050"/>
              <a:ext cx="1010475" cy="264050"/>
            </a:xfrm>
            <a:custGeom>
              <a:rect b="b" l="l" r="r" t="t"/>
              <a:pathLst>
                <a:path extrusionOk="0" h="10562" w="40419">
                  <a:moveTo>
                    <a:pt x="5814" y="0"/>
                  </a:moveTo>
                  <a:cubicBezTo>
                    <a:pt x="5718" y="0"/>
                    <a:pt x="5621" y="4"/>
                    <a:pt x="5522" y="11"/>
                  </a:cubicBezTo>
                  <a:cubicBezTo>
                    <a:pt x="1396" y="291"/>
                    <a:pt x="217" y="4695"/>
                    <a:pt x="0" y="8107"/>
                  </a:cubicBezTo>
                  <a:cubicBezTo>
                    <a:pt x="0" y="8136"/>
                    <a:pt x="54" y="8150"/>
                    <a:pt x="128" y="8150"/>
                  </a:cubicBezTo>
                  <a:cubicBezTo>
                    <a:pt x="292" y="8150"/>
                    <a:pt x="559" y="8081"/>
                    <a:pt x="559" y="7952"/>
                  </a:cubicBezTo>
                  <a:cubicBezTo>
                    <a:pt x="714" y="5781"/>
                    <a:pt x="993" y="3113"/>
                    <a:pt x="2699" y="1531"/>
                  </a:cubicBezTo>
                  <a:cubicBezTo>
                    <a:pt x="3123" y="1083"/>
                    <a:pt x="3706" y="835"/>
                    <a:pt x="4305" y="835"/>
                  </a:cubicBezTo>
                  <a:cubicBezTo>
                    <a:pt x="4452" y="835"/>
                    <a:pt x="4600" y="849"/>
                    <a:pt x="4746" y="880"/>
                  </a:cubicBezTo>
                  <a:cubicBezTo>
                    <a:pt x="5252" y="543"/>
                    <a:pt x="5736" y="372"/>
                    <a:pt x="6204" y="372"/>
                  </a:cubicBezTo>
                  <a:cubicBezTo>
                    <a:pt x="6683" y="372"/>
                    <a:pt x="7145" y="550"/>
                    <a:pt x="7600" y="911"/>
                  </a:cubicBezTo>
                  <a:cubicBezTo>
                    <a:pt x="7941" y="1097"/>
                    <a:pt x="8282" y="1345"/>
                    <a:pt x="8593" y="1624"/>
                  </a:cubicBezTo>
                  <a:cubicBezTo>
                    <a:pt x="9368" y="2245"/>
                    <a:pt x="10082" y="2958"/>
                    <a:pt x="10888" y="3579"/>
                  </a:cubicBezTo>
                  <a:cubicBezTo>
                    <a:pt x="14727" y="6452"/>
                    <a:pt x="19362" y="7977"/>
                    <a:pt x="24064" y="7977"/>
                  </a:cubicBezTo>
                  <a:cubicBezTo>
                    <a:pt x="25859" y="7977"/>
                    <a:pt x="27664" y="7755"/>
                    <a:pt x="29438" y="7301"/>
                  </a:cubicBezTo>
                  <a:cubicBezTo>
                    <a:pt x="30306" y="7084"/>
                    <a:pt x="31144" y="6774"/>
                    <a:pt x="31981" y="6494"/>
                  </a:cubicBezTo>
                  <a:cubicBezTo>
                    <a:pt x="32540" y="6277"/>
                    <a:pt x="33067" y="6091"/>
                    <a:pt x="33594" y="5905"/>
                  </a:cubicBezTo>
                  <a:cubicBezTo>
                    <a:pt x="34508" y="5609"/>
                    <a:pt x="35835" y="5194"/>
                    <a:pt x="36917" y="5194"/>
                  </a:cubicBezTo>
                  <a:cubicBezTo>
                    <a:pt x="37194" y="5194"/>
                    <a:pt x="37455" y="5222"/>
                    <a:pt x="37689" y="5285"/>
                  </a:cubicBezTo>
                  <a:cubicBezTo>
                    <a:pt x="39984" y="5874"/>
                    <a:pt x="39426" y="8883"/>
                    <a:pt x="38992" y="10496"/>
                  </a:cubicBezTo>
                  <a:cubicBezTo>
                    <a:pt x="38980" y="10541"/>
                    <a:pt x="39044" y="10562"/>
                    <a:pt x="39132" y="10562"/>
                  </a:cubicBezTo>
                  <a:cubicBezTo>
                    <a:pt x="39285" y="10562"/>
                    <a:pt x="39511" y="10501"/>
                    <a:pt x="39550" y="10403"/>
                  </a:cubicBezTo>
                  <a:cubicBezTo>
                    <a:pt x="39922" y="8914"/>
                    <a:pt x="40418" y="6743"/>
                    <a:pt x="39085" y="5564"/>
                  </a:cubicBezTo>
                  <a:cubicBezTo>
                    <a:pt x="38560" y="5096"/>
                    <a:pt x="37894" y="4939"/>
                    <a:pt x="37197" y="4939"/>
                  </a:cubicBezTo>
                  <a:cubicBezTo>
                    <a:pt x="36369" y="4939"/>
                    <a:pt x="35498" y="5161"/>
                    <a:pt x="34773" y="5347"/>
                  </a:cubicBezTo>
                  <a:cubicBezTo>
                    <a:pt x="31733" y="6153"/>
                    <a:pt x="28972" y="7487"/>
                    <a:pt x="25746" y="7704"/>
                  </a:cubicBezTo>
                  <a:cubicBezTo>
                    <a:pt x="25328" y="7727"/>
                    <a:pt x="24911" y="7738"/>
                    <a:pt x="24495" y="7738"/>
                  </a:cubicBezTo>
                  <a:cubicBezTo>
                    <a:pt x="22069" y="7738"/>
                    <a:pt x="19675" y="7351"/>
                    <a:pt x="17371" y="6557"/>
                  </a:cubicBezTo>
                  <a:cubicBezTo>
                    <a:pt x="14859" y="5688"/>
                    <a:pt x="12532" y="4354"/>
                    <a:pt x="10485" y="2617"/>
                  </a:cubicBezTo>
                  <a:cubicBezTo>
                    <a:pt x="9096" y="1435"/>
                    <a:pt x="7736" y="0"/>
                    <a:pt x="5814"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6" name="Google Shape;1066;p9"/>
          <p:cNvSpPr/>
          <p:nvPr/>
        </p:nvSpPr>
        <p:spPr>
          <a:xfrm rot="-10000102">
            <a:off x="7637339" y="-195273"/>
            <a:ext cx="2002471" cy="1790385"/>
          </a:xfrm>
          <a:custGeom>
            <a:rect b="b" l="l" r="r" t="t"/>
            <a:pathLst>
              <a:path extrusionOk="0" h="39391" w="44049">
                <a:moveTo>
                  <a:pt x="41815" y="18643"/>
                </a:moveTo>
                <a:lnTo>
                  <a:pt x="41815" y="18643"/>
                </a:lnTo>
                <a:cubicBezTo>
                  <a:pt x="36665" y="23993"/>
                  <a:pt x="31303" y="29104"/>
                  <a:pt x="25751" y="33974"/>
                </a:cubicBezTo>
                <a:lnTo>
                  <a:pt x="25751" y="33974"/>
                </a:lnTo>
                <a:cubicBezTo>
                  <a:pt x="31957" y="31422"/>
                  <a:pt x="37381" y="27268"/>
                  <a:pt x="41474" y="21931"/>
                </a:cubicBezTo>
                <a:cubicBezTo>
                  <a:pt x="42249" y="20969"/>
                  <a:pt x="42869" y="19356"/>
                  <a:pt x="41815" y="18643"/>
                </a:cubicBezTo>
                <a:close/>
                <a:moveTo>
                  <a:pt x="2792" y="17030"/>
                </a:moveTo>
                <a:lnTo>
                  <a:pt x="2792" y="17030"/>
                </a:lnTo>
                <a:cubicBezTo>
                  <a:pt x="6077" y="25551"/>
                  <a:pt x="13820" y="31335"/>
                  <a:pt x="21393" y="36562"/>
                </a:cubicBezTo>
                <a:lnTo>
                  <a:pt x="21393" y="36562"/>
                </a:lnTo>
                <a:cubicBezTo>
                  <a:pt x="18871" y="27306"/>
                  <a:pt x="11868" y="19972"/>
                  <a:pt x="2792" y="17030"/>
                </a:cubicBezTo>
                <a:close/>
                <a:moveTo>
                  <a:pt x="24847" y="0"/>
                </a:moveTo>
                <a:lnTo>
                  <a:pt x="24847" y="0"/>
                </a:lnTo>
                <a:cubicBezTo>
                  <a:pt x="20535" y="11105"/>
                  <a:pt x="25778" y="23916"/>
                  <a:pt x="22738" y="35424"/>
                </a:cubicBezTo>
                <a:cubicBezTo>
                  <a:pt x="22148" y="23544"/>
                  <a:pt x="19977" y="11787"/>
                  <a:pt x="16317" y="465"/>
                </a:cubicBezTo>
                <a:cubicBezTo>
                  <a:pt x="12719" y="5677"/>
                  <a:pt x="13525" y="12687"/>
                  <a:pt x="15541" y="18674"/>
                </a:cubicBezTo>
                <a:cubicBezTo>
                  <a:pt x="17554" y="24618"/>
                  <a:pt x="20678" y="30315"/>
                  <a:pt x="21400" y="36566"/>
                </a:cubicBezTo>
                <a:lnTo>
                  <a:pt x="21400" y="36566"/>
                </a:lnTo>
                <a:cubicBezTo>
                  <a:pt x="21398" y="36565"/>
                  <a:pt x="21395" y="36563"/>
                  <a:pt x="21393" y="36562"/>
                </a:cubicBezTo>
                <a:lnTo>
                  <a:pt x="21393" y="36562"/>
                </a:lnTo>
                <a:cubicBezTo>
                  <a:pt x="21397" y="36575"/>
                  <a:pt x="21400" y="36589"/>
                  <a:pt x="21404" y="36603"/>
                </a:cubicBezTo>
                <a:cubicBezTo>
                  <a:pt x="21403" y="36591"/>
                  <a:pt x="21401" y="36579"/>
                  <a:pt x="21400" y="36566"/>
                </a:cubicBezTo>
                <a:lnTo>
                  <a:pt x="21400" y="36566"/>
                </a:lnTo>
                <a:cubicBezTo>
                  <a:pt x="21764" y="36818"/>
                  <a:pt x="22127" y="37067"/>
                  <a:pt x="22490" y="37316"/>
                </a:cubicBezTo>
                <a:cubicBezTo>
                  <a:pt x="17961" y="35052"/>
                  <a:pt x="13215" y="33253"/>
                  <a:pt x="8314" y="31950"/>
                </a:cubicBezTo>
                <a:cubicBezTo>
                  <a:pt x="6992" y="31601"/>
                  <a:pt x="5548" y="31314"/>
                  <a:pt x="4169" y="31314"/>
                </a:cubicBezTo>
                <a:cubicBezTo>
                  <a:pt x="2603" y="31314"/>
                  <a:pt x="1122" y="31684"/>
                  <a:pt x="1" y="32756"/>
                </a:cubicBezTo>
                <a:cubicBezTo>
                  <a:pt x="5259" y="37064"/>
                  <a:pt x="11824" y="39390"/>
                  <a:pt x="18562" y="39390"/>
                </a:cubicBezTo>
                <a:cubicBezTo>
                  <a:pt x="19734" y="39390"/>
                  <a:pt x="20910" y="39320"/>
                  <a:pt x="22086" y="39177"/>
                </a:cubicBezTo>
                <a:cubicBezTo>
                  <a:pt x="22941" y="39305"/>
                  <a:pt x="23802" y="39364"/>
                  <a:pt x="24666" y="39364"/>
                </a:cubicBezTo>
                <a:cubicBezTo>
                  <a:pt x="31384" y="39364"/>
                  <a:pt x="38276" y="35758"/>
                  <a:pt x="44048" y="32322"/>
                </a:cubicBezTo>
                <a:cubicBezTo>
                  <a:pt x="42166" y="31703"/>
                  <a:pt x="40239" y="31445"/>
                  <a:pt x="38294" y="31445"/>
                </a:cubicBezTo>
                <a:cubicBezTo>
                  <a:pt x="34072" y="31445"/>
                  <a:pt x="29766" y="32665"/>
                  <a:pt x="25642" y="34070"/>
                </a:cubicBezTo>
                <a:lnTo>
                  <a:pt x="25642" y="34070"/>
                </a:lnTo>
                <a:cubicBezTo>
                  <a:pt x="25244" y="34419"/>
                  <a:pt x="24844" y="34767"/>
                  <a:pt x="24444" y="35114"/>
                </a:cubicBezTo>
                <a:cubicBezTo>
                  <a:pt x="24692" y="34819"/>
                  <a:pt x="24940" y="34523"/>
                  <a:pt x="25187" y="34226"/>
                </a:cubicBezTo>
                <a:lnTo>
                  <a:pt x="25187" y="34226"/>
                </a:lnTo>
                <a:cubicBezTo>
                  <a:pt x="24935" y="34313"/>
                  <a:pt x="24684" y="34400"/>
                  <a:pt x="24435" y="34488"/>
                </a:cubicBezTo>
                <a:lnTo>
                  <a:pt x="24435" y="34488"/>
                </a:lnTo>
                <a:cubicBezTo>
                  <a:pt x="24697" y="34391"/>
                  <a:pt x="24958" y="34292"/>
                  <a:pt x="25217" y="34189"/>
                </a:cubicBezTo>
                <a:lnTo>
                  <a:pt x="25217" y="34189"/>
                </a:lnTo>
                <a:cubicBezTo>
                  <a:pt x="25207" y="34202"/>
                  <a:pt x="25197" y="34214"/>
                  <a:pt x="25187" y="34226"/>
                </a:cubicBezTo>
                <a:lnTo>
                  <a:pt x="25187" y="34226"/>
                </a:lnTo>
                <a:cubicBezTo>
                  <a:pt x="25338" y="34174"/>
                  <a:pt x="25490" y="34122"/>
                  <a:pt x="25642" y="34070"/>
                </a:cubicBezTo>
                <a:lnTo>
                  <a:pt x="25642" y="34070"/>
                </a:lnTo>
                <a:cubicBezTo>
                  <a:pt x="25679" y="34038"/>
                  <a:pt x="25715" y="34006"/>
                  <a:pt x="25751" y="33974"/>
                </a:cubicBezTo>
                <a:lnTo>
                  <a:pt x="25751" y="33974"/>
                </a:lnTo>
                <a:cubicBezTo>
                  <a:pt x="25574" y="34047"/>
                  <a:pt x="25396" y="34119"/>
                  <a:pt x="25217" y="34189"/>
                </a:cubicBezTo>
                <a:lnTo>
                  <a:pt x="25217" y="34189"/>
                </a:lnTo>
                <a:cubicBezTo>
                  <a:pt x="28692" y="30012"/>
                  <a:pt x="32008" y="25700"/>
                  <a:pt x="34463" y="20876"/>
                </a:cubicBezTo>
                <a:cubicBezTo>
                  <a:pt x="37100" y="15665"/>
                  <a:pt x="38651" y="9771"/>
                  <a:pt x="37937" y="4002"/>
                </a:cubicBezTo>
                <a:lnTo>
                  <a:pt x="37937" y="4002"/>
                </a:lnTo>
                <a:cubicBezTo>
                  <a:pt x="29779" y="11012"/>
                  <a:pt x="31920" y="24722"/>
                  <a:pt x="25406" y="33315"/>
                </a:cubicBezTo>
                <a:cubicBezTo>
                  <a:pt x="30834" y="23047"/>
                  <a:pt x="30617" y="10050"/>
                  <a:pt x="2484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7" name="Google Shape;1067;p9"/>
          <p:cNvGrpSpPr/>
          <p:nvPr/>
        </p:nvGrpSpPr>
        <p:grpSpPr>
          <a:xfrm>
            <a:off x="-738087" y="3748295"/>
            <a:ext cx="6319506" cy="2428630"/>
            <a:chOff x="4178350" y="2375050"/>
            <a:chExt cx="938350" cy="515775"/>
          </a:xfrm>
        </p:grpSpPr>
        <p:sp>
          <p:nvSpPr>
            <p:cNvPr id="1068" name="Google Shape;1068;p9"/>
            <p:cNvSpPr/>
            <p:nvPr/>
          </p:nvSpPr>
          <p:spPr>
            <a:xfrm>
              <a:off x="4178350" y="2375050"/>
              <a:ext cx="938350" cy="470050"/>
            </a:xfrm>
            <a:custGeom>
              <a:rect b="b" l="l" r="r" t="t"/>
              <a:pathLst>
                <a:path extrusionOk="0" h="18802" w="37534">
                  <a:moveTo>
                    <a:pt x="19941" y="1"/>
                  </a:moveTo>
                  <a:cubicBezTo>
                    <a:pt x="19829" y="1"/>
                    <a:pt x="19717" y="2"/>
                    <a:pt x="19604" y="4"/>
                  </a:cubicBezTo>
                  <a:cubicBezTo>
                    <a:pt x="17557" y="35"/>
                    <a:pt x="15789" y="780"/>
                    <a:pt x="13804" y="1121"/>
                  </a:cubicBezTo>
                  <a:cubicBezTo>
                    <a:pt x="11260" y="1617"/>
                    <a:pt x="8903" y="2765"/>
                    <a:pt x="6949" y="4440"/>
                  </a:cubicBezTo>
                  <a:cubicBezTo>
                    <a:pt x="2792" y="7914"/>
                    <a:pt x="248" y="12970"/>
                    <a:pt x="0" y="18367"/>
                  </a:cubicBezTo>
                  <a:lnTo>
                    <a:pt x="714" y="18802"/>
                  </a:lnTo>
                  <a:lnTo>
                    <a:pt x="36913" y="18678"/>
                  </a:lnTo>
                  <a:cubicBezTo>
                    <a:pt x="37534" y="16816"/>
                    <a:pt x="36727" y="14800"/>
                    <a:pt x="35952" y="12970"/>
                  </a:cubicBezTo>
                  <a:cubicBezTo>
                    <a:pt x="34711" y="10147"/>
                    <a:pt x="33377" y="7263"/>
                    <a:pt x="31392" y="4998"/>
                  </a:cubicBezTo>
                  <a:cubicBezTo>
                    <a:pt x="28520" y="1733"/>
                    <a:pt x="24234" y="1"/>
                    <a:pt x="19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9"/>
            <p:cNvSpPr/>
            <p:nvPr/>
          </p:nvSpPr>
          <p:spPr>
            <a:xfrm>
              <a:off x="4192225" y="2449850"/>
              <a:ext cx="867875" cy="411650"/>
            </a:xfrm>
            <a:custGeom>
              <a:rect b="b" l="l" r="r" t="t"/>
              <a:pathLst>
                <a:path extrusionOk="0" h="16466" w="34715">
                  <a:moveTo>
                    <a:pt x="18380" y="0"/>
                  </a:moveTo>
                  <a:cubicBezTo>
                    <a:pt x="17829" y="0"/>
                    <a:pt x="17276" y="28"/>
                    <a:pt x="16723" y="83"/>
                  </a:cubicBezTo>
                  <a:cubicBezTo>
                    <a:pt x="13063" y="455"/>
                    <a:pt x="9589" y="1944"/>
                    <a:pt x="6766" y="4302"/>
                  </a:cubicBezTo>
                  <a:cubicBezTo>
                    <a:pt x="3105" y="7403"/>
                    <a:pt x="1492" y="11839"/>
                    <a:pt x="35" y="16275"/>
                  </a:cubicBezTo>
                  <a:cubicBezTo>
                    <a:pt x="1" y="16377"/>
                    <a:pt x="123" y="16421"/>
                    <a:pt x="298" y="16421"/>
                  </a:cubicBezTo>
                  <a:cubicBezTo>
                    <a:pt x="604" y="16421"/>
                    <a:pt x="1072" y="16286"/>
                    <a:pt x="1151" y="16089"/>
                  </a:cubicBezTo>
                  <a:lnTo>
                    <a:pt x="1120" y="16089"/>
                  </a:lnTo>
                  <a:cubicBezTo>
                    <a:pt x="2299" y="12491"/>
                    <a:pt x="3540" y="8768"/>
                    <a:pt x="6083" y="5884"/>
                  </a:cubicBezTo>
                  <a:cubicBezTo>
                    <a:pt x="8906" y="2689"/>
                    <a:pt x="12908" y="765"/>
                    <a:pt x="17188" y="548"/>
                  </a:cubicBezTo>
                  <a:cubicBezTo>
                    <a:pt x="17428" y="536"/>
                    <a:pt x="17667" y="530"/>
                    <a:pt x="17906" y="530"/>
                  </a:cubicBezTo>
                  <a:cubicBezTo>
                    <a:pt x="21865" y="530"/>
                    <a:pt x="25631" y="2217"/>
                    <a:pt x="28293" y="5201"/>
                  </a:cubicBezTo>
                  <a:cubicBezTo>
                    <a:pt x="31023" y="8241"/>
                    <a:pt x="33566" y="11994"/>
                    <a:pt x="32946" y="16306"/>
                  </a:cubicBezTo>
                  <a:cubicBezTo>
                    <a:pt x="32924" y="16418"/>
                    <a:pt x="33055" y="16465"/>
                    <a:pt x="33235" y="16465"/>
                  </a:cubicBezTo>
                  <a:cubicBezTo>
                    <a:pt x="33554" y="16465"/>
                    <a:pt x="34023" y="16318"/>
                    <a:pt x="34063" y="16120"/>
                  </a:cubicBezTo>
                  <a:cubicBezTo>
                    <a:pt x="34714" y="11436"/>
                    <a:pt x="31798" y="7217"/>
                    <a:pt x="28634" y="4053"/>
                  </a:cubicBezTo>
                  <a:cubicBezTo>
                    <a:pt x="25844" y="1317"/>
                    <a:pt x="22177" y="0"/>
                    <a:pt x="1838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9"/>
            <p:cNvSpPr/>
            <p:nvPr/>
          </p:nvSpPr>
          <p:spPr>
            <a:xfrm>
              <a:off x="4252800" y="2496850"/>
              <a:ext cx="761025" cy="376950"/>
            </a:xfrm>
            <a:custGeom>
              <a:rect b="b" l="l" r="r" t="t"/>
              <a:pathLst>
                <a:path extrusionOk="0" h="15078" w="30441">
                  <a:moveTo>
                    <a:pt x="13814" y="1"/>
                  </a:moveTo>
                  <a:cubicBezTo>
                    <a:pt x="10218" y="1"/>
                    <a:pt x="7746" y="1872"/>
                    <a:pt x="5273" y="4345"/>
                  </a:cubicBezTo>
                  <a:cubicBezTo>
                    <a:pt x="2575" y="7074"/>
                    <a:pt x="62" y="10952"/>
                    <a:pt x="0" y="14922"/>
                  </a:cubicBezTo>
                  <a:cubicBezTo>
                    <a:pt x="0" y="15030"/>
                    <a:pt x="134" y="15078"/>
                    <a:pt x="309" y="15078"/>
                  </a:cubicBezTo>
                  <a:cubicBezTo>
                    <a:pt x="639" y="15078"/>
                    <a:pt x="1117" y="14907"/>
                    <a:pt x="1117" y="14643"/>
                  </a:cubicBezTo>
                  <a:cubicBezTo>
                    <a:pt x="1179" y="10890"/>
                    <a:pt x="3629" y="7074"/>
                    <a:pt x="6173" y="4500"/>
                  </a:cubicBezTo>
                  <a:cubicBezTo>
                    <a:pt x="7414" y="3259"/>
                    <a:pt x="8716" y="1863"/>
                    <a:pt x="10392" y="1150"/>
                  </a:cubicBezTo>
                  <a:cubicBezTo>
                    <a:pt x="11295" y="765"/>
                    <a:pt x="12261" y="601"/>
                    <a:pt x="13235" y="601"/>
                  </a:cubicBezTo>
                  <a:cubicBezTo>
                    <a:pt x="14537" y="601"/>
                    <a:pt x="15855" y="893"/>
                    <a:pt x="17061" y="1336"/>
                  </a:cubicBezTo>
                  <a:cubicBezTo>
                    <a:pt x="23047" y="3507"/>
                    <a:pt x="28104" y="8346"/>
                    <a:pt x="29282" y="14736"/>
                  </a:cubicBezTo>
                  <a:cubicBezTo>
                    <a:pt x="29303" y="14849"/>
                    <a:pt x="29438" y="14897"/>
                    <a:pt x="29607" y="14897"/>
                  </a:cubicBezTo>
                  <a:cubicBezTo>
                    <a:pt x="29952" y="14897"/>
                    <a:pt x="30441" y="14696"/>
                    <a:pt x="30399" y="14426"/>
                  </a:cubicBezTo>
                  <a:cubicBezTo>
                    <a:pt x="29717" y="10549"/>
                    <a:pt x="27638" y="7074"/>
                    <a:pt x="24536" y="4655"/>
                  </a:cubicBezTo>
                  <a:cubicBezTo>
                    <a:pt x="21558" y="2329"/>
                    <a:pt x="17898" y="95"/>
                    <a:pt x="13990" y="2"/>
                  </a:cubicBezTo>
                  <a:cubicBezTo>
                    <a:pt x="13931" y="1"/>
                    <a:pt x="13872" y="1"/>
                    <a:pt x="13814" y="1"/>
                  </a:cubicBezTo>
                  <a:close/>
                </a:path>
              </a:pathLst>
            </a:custGeom>
            <a:noFill/>
            <a:ln cap="flat" cmpd="sng" w="9525">
              <a:solidFill>
                <a:srgbClr val="EFEFE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9"/>
            <p:cNvSpPr/>
            <p:nvPr/>
          </p:nvSpPr>
          <p:spPr>
            <a:xfrm>
              <a:off x="4311275" y="2568125"/>
              <a:ext cx="619300" cy="306050"/>
            </a:xfrm>
            <a:custGeom>
              <a:rect b="b" l="l" r="r" t="t"/>
              <a:pathLst>
                <a:path extrusionOk="0" h="12242" w="24772">
                  <a:moveTo>
                    <a:pt x="11588" y="1"/>
                  </a:moveTo>
                  <a:cubicBezTo>
                    <a:pt x="5191" y="1"/>
                    <a:pt x="1980" y="5894"/>
                    <a:pt x="50" y="11389"/>
                  </a:cubicBezTo>
                  <a:cubicBezTo>
                    <a:pt x="1" y="11523"/>
                    <a:pt x="143" y="11580"/>
                    <a:pt x="341" y="11580"/>
                  </a:cubicBezTo>
                  <a:cubicBezTo>
                    <a:pt x="648" y="11580"/>
                    <a:pt x="1091" y="11441"/>
                    <a:pt x="1166" y="11234"/>
                  </a:cubicBezTo>
                  <a:lnTo>
                    <a:pt x="1197" y="11234"/>
                  </a:lnTo>
                  <a:cubicBezTo>
                    <a:pt x="2977" y="6003"/>
                    <a:pt x="5858" y="679"/>
                    <a:pt x="11490" y="679"/>
                  </a:cubicBezTo>
                  <a:cubicBezTo>
                    <a:pt x="12337" y="679"/>
                    <a:pt x="13247" y="800"/>
                    <a:pt x="14225" y="1059"/>
                  </a:cubicBezTo>
                  <a:cubicBezTo>
                    <a:pt x="19282" y="2424"/>
                    <a:pt x="23593" y="6488"/>
                    <a:pt x="23531" y="12009"/>
                  </a:cubicBezTo>
                  <a:cubicBezTo>
                    <a:pt x="23531" y="12175"/>
                    <a:pt x="23689" y="12241"/>
                    <a:pt x="23885" y="12241"/>
                  </a:cubicBezTo>
                  <a:cubicBezTo>
                    <a:pt x="24205" y="12241"/>
                    <a:pt x="24629" y="12065"/>
                    <a:pt x="24648" y="11854"/>
                  </a:cubicBezTo>
                  <a:cubicBezTo>
                    <a:pt x="24772" y="5216"/>
                    <a:pt x="18723" y="532"/>
                    <a:pt x="12457" y="36"/>
                  </a:cubicBezTo>
                  <a:cubicBezTo>
                    <a:pt x="12161" y="12"/>
                    <a:pt x="11871" y="1"/>
                    <a:pt x="1158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9"/>
            <p:cNvSpPr/>
            <p:nvPr/>
          </p:nvSpPr>
          <p:spPr>
            <a:xfrm>
              <a:off x="4374000" y="2647325"/>
              <a:ext cx="513325" cy="228750"/>
            </a:xfrm>
            <a:custGeom>
              <a:rect b="b" l="l" r="r" t="t"/>
              <a:pathLst>
                <a:path extrusionOk="0" h="9150" w="20533">
                  <a:moveTo>
                    <a:pt x="9607" y="1"/>
                  </a:moveTo>
                  <a:cubicBezTo>
                    <a:pt x="5109" y="1"/>
                    <a:pt x="1077" y="4840"/>
                    <a:pt x="22" y="8841"/>
                  </a:cubicBezTo>
                  <a:cubicBezTo>
                    <a:pt x="0" y="8928"/>
                    <a:pt x="119" y="8966"/>
                    <a:pt x="287" y="8966"/>
                  </a:cubicBezTo>
                  <a:cubicBezTo>
                    <a:pt x="599" y="8966"/>
                    <a:pt x="1078" y="8837"/>
                    <a:pt x="1139" y="8655"/>
                  </a:cubicBezTo>
                  <a:cubicBezTo>
                    <a:pt x="1697" y="6546"/>
                    <a:pt x="2845" y="4654"/>
                    <a:pt x="4427" y="3165"/>
                  </a:cubicBezTo>
                  <a:cubicBezTo>
                    <a:pt x="5078" y="2451"/>
                    <a:pt x="5823" y="1831"/>
                    <a:pt x="6629" y="1273"/>
                  </a:cubicBezTo>
                  <a:cubicBezTo>
                    <a:pt x="7450" y="714"/>
                    <a:pt x="8375" y="495"/>
                    <a:pt x="9317" y="495"/>
                  </a:cubicBezTo>
                  <a:cubicBezTo>
                    <a:pt x="10155" y="495"/>
                    <a:pt x="11006" y="669"/>
                    <a:pt x="11809" y="931"/>
                  </a:cubicBezTo>
                  <a:cubicBezTo>
                    <a:pt x="15532" y="2172"/>
                    <a:pt x="18386" y="5212"/>
                    <a:pt x="19347" y="9058"/>
                  </a:cubicBezTo>
                  <a:cubicBezTo>
                    <a:pt x="19363" y="9123"/>
                    <a:pt x="19453" y="9150"/>
                    <a:pt x="19574" y="9150"/>
                  </a:cubicBezTo>
                  <a:cubicBezTo>
                    <a:pt x="19922" y="9150"/>
                    <a:pt x="20533" y="8932"/>
                    <a:pt x="20464" y="8748"/>
                  </a:cubicBezTo>
                  <a:cubicBezTo>
                    <a:pt x="19254" y="3878"/>
                    <a:pt x="14756" y="1"/>
                    <a:pt x="960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9"/>
            <p:cNvSpPr/>
            <p:nvPr/>
          </p:nvSpPr>
          <p:spPr>
            <a:xfrm>
              <a:off x="4437575" y="2724875"/>
              <a:ext cx="345675" cy="156550"/>
            </a:xfrm>
            <a:custGeom>
              <a:rect b="b" l="l" r="r" t="t"/>
              <a:pathLst>
                <a:path extrusionOk="0" h="6262" w="13827">
                  <a:moveTo>
                    <a:pt x="7587" y="0"/>
                  </a:moveTo>
                  <a:cubicBezTo>
                    <a:pt x="4082" y="0"/>
                    <a:pt x="1318" y="2440"/>
                    <a:pt x="116" y="5615"/>
                  </a:cubicBezTo>
                  <a:cubicBezTo>
                    <a:pt x="1" y="5927"/>
                    <a:pt x="260" y="6074"/>
                    <a:pt x="557" y="6074"/>
                  </a:cubicBezTo>
                  <a:cubicBezTo>
                    <a:pt x="820" y="6074"/>
                    <a:pt x="1114" y="5958"/>
                    <a:pt x="1201" y="5739"/>
                  </a:cubicBezTo>
                  <a:cubicBezTo>
                    <a:pt x="2132" y="3258"/>
                    <a:pt x="4148" y="1024"/>
                    <a:pt x="6971" y="838"/>
                  </a:cubicBezTo>
                  <a:cubicBezTo>
                    <a:pt x="7119" y="826"/>
                    <a:pt x="7266" y="820"/>
                    <a:pt x="7412" y="820"/>
                  </a:cubicBezTo>
                  <a:cubicBezTo>
                    <a:pt x="10202" y="820"/>
                    <a:pt x="12561" y="3035"/>
                    <a:pt x="12679" y="5894"/>
                  </a:cubicBezTo>
                  <a:cubicBezTo>
                    <a:pt x="12692" y="6152"/>
                    <a:pt x="12913" y="6262"/>
                    <a:pt x="13158" y="6262"/>
                  </a:cubicBezTo>
                  <a:cubicBezTo>
                    <a:pt x="13473" y="6262"/>
                    <a:pt x="13826" y="6081"/>
                    <a:pt x="13826" y="5801"/>
                  </a:cubicBezTo>
                  <a:cubicBezTo>
                    <a:pt x="13671" y="2451"/>
                    <a:pt x="11003" y="32"/>
                    <a:pt x="7653" y="1"/>
                  </a:cubicBezTo>
                  <a:cubicBezTo>
                    <a:pt x="7631" y="1"/>
                    <a:pt x="7609" y="0"/>
                    <a:pt x="758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9"/>
            <p:cNvSpPr/>
            <p:nvPr/>
          </p:nvSpPr>
          <p:spPr>
            <a:xfrm>
              <a:off x="4481575" y="2799000"/>
              <a:ext cx="244675" cy="91825"/>
            </a:xfrm>
            <a:custGeom>
              <a:rect b="b" l="l" r="r" t="t"/>
              <a:pathLst>
                <a:path extrusionOk="0" h="3673" w="9787">
                  <a:moveTo>
                    <a:pt x="5465" y="1"/>
                  </a:moveTo>
                  <a:cubicBezTo>
                    <a:pt x="5004" y="1"/>
                    <a:pt x="4566" y="48"/>
                    <a:pt x="4187" y="138"/>
                  </a:cubicBezTo>
                  <a:cubicBezTo>
                    <a:pt x="3350" y="324"/>
                    <a:pt x="2512" y="634"/>
                    <a:pt x="1768" y="1068"/>
                  </a:cubicBezTo>
                  <a:cubicBezTo>
                    <a:pt x="868" y="1627"/>
                    <a:pt x="496" y="2681"/>
                    <a:pt x="31" y="3612"/>
                  </a:cubicBezTo>
                  <a:cubicBezTo>
                    <a:pt x="1" y="3652"/>
                    <a:pt x="91" y="3673"/>
                    <a:pt x="233" y="3673"/>
                  </a:cubicBezTo>
                  <a:cubicBezTo>
                    <a:pt x="528" y="3673"/>
                    <a:pt x="1043" y="3583"/>
                    <a:pt x="1147" y="3395"/>
                  </a:cubicBezTo>
                  <a:cubicBezTo>
                    <a:pt x="1972" y="1802"/>
                    <a:pt x="2823" y="444"/>
                    <a:pt x="4823" y="444"/>
                  </a:cubicBezTo>
                  <a:cubicBezTo>
                    <a:pt x="5004" y="444"/>
                    <a:pt x="5196" y="456"/>
                    <a:pt x="5397" y="479"/>
                  </a:cubicBezTo>
                  <a:cubicBezTo>
                    <a:pt x="6700" y="665"/>
                    <a:pt x="8282" y="1316"/>
                    <a:pt x="8592" y="2681"/>
                  </a:cubicBezTo>
                  <a:cubicBezTo>
                    <a:pt x="8608" y="2736"/>
                    <a:pt x="8693" y="2759"/>
                    <a:pt x="8810" y="2759"/>
                  </a:cubicBezTo>
                  <a:cubicBezTo>
                    <a:pt x="9157" y="2759"/>
                    <a:pt x="9786" y="2556"/>
                    <a:pt x="9740" y="2371"/>
                  </a:cubicBezTo>
                  <a:cubicBezTo>
                    <a:pt x="9346" y="698"/>
                    <a:pt x="7235" y="1"/>
                    <a:pt x="546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 name="Google Shape;1075;p9"/>
          <p:cNvGrpSpPr/>
          <p:nvPr/>
        </p:nvGrpSpPr>
        <p:grpSpPr>
          <a:xfrm flipH="1" rot="-1665452">
            <a:off x="4128258" y="3652658"/>
            <a:ext cx="2662557" cy="2828652"/>
            <a:chOff x="4159600" y="887163"/>
            <a:chExt cx="1265600" cy="1344550"/>
          </a:xfrm>
        </p:grpSpPr>
        <p:sp>
          <p:nvSpPr>
            <p:cNvPr id="1076" name="Google Shape;1076;p9"/>
            <p:cNvSpPr/>
            <p:nvPr/>
          </p:nvSpPr>
          <p:spPr>
            <a:xfrm>
              <a:off x="4159600" y="887163"/>
              <a:ext cx="1265600" cy="1344550"/>
            </a:xfrm>
            <a:custGeom>
              <a:rect b="b" l="l" r="r" t="t"/>
              <a:pathLst>
                <a:path extrusionOk="0" h="53782" w="50624">
                  <a:moveTo>
                    <a:pt x="24646" y="1"/>
                  </a:moveTo>
                  <a:cubicBezTo>
                    <a:pt x="24468" y="1"/>
                    <a:pt x="24287" y="13"/>
                    <a:pt x="24102" y="38"/>
                  </a:cubicBezTo>
                  <a:cubicBezTo>
                    <a:pt x="22706" y="224"/>
                    <a:pt x="21528" y="1123"/>
                    <a:pt x="20628" y="2178"/>
                  </a:cubicBezTo>
                  <a:cubicBezTo>
                    <a:pt x="17681" y="5714"/>
                    <a:pt x="17867" y="11391"/>
                    <a:pt x="21000" y="14741"/>
                  </a:cubicBezTo>
                  <a:cubicBezTo>
                    <a:pt x="22086" y="15857"/>
                    <a:pt x="23575" y="17067"/>
                    <a:pt x="23296" y="18618"/>
                  </a:cubicBezTo>
                  <a:cubicBezTo>
                    <a:pt x="23075" y="19846"/>
                    <a:pt x="21785" y="20490"/>
                    <a:pt x="20503" y="20490"/>
                  </a:cubicBezTo>
                  <a:cubicBezTo>
                    <a:pt x="20165" y="20490"/>
                    <a:pt x="19828" y="20446"/>
                    <a:pt x="19511" y="20355"/>
                  </a:cubicBezTo>
                  <a:cubicBezTo>
                    <a:pt x="18022" y="19952"/>
                    <a:pt x="16813" y="18866"/>
                    <a:pt x="15417" y="18091"/>
                  </a:cubicBezTo>
                  <a:cubicBezTo>
                    <a:pt x="13952" y="17299"/>
                    <a:pt x="12329" y="16903"/>
                    <a:pt x="10707" y="16903"/>
                  </a:cubicBezTo>
                  <a:cubicBezTo>
                    <a:pt x="8963" y="16903"/>
                    <a:pt x="7220" y="17361"/>
                    <a:pt x="5677" y="18277"/>
                  </a:cubicBezTo>
                  <a:cubicBezTo>
                    <a:pt x="5025" y="18649"/>
                    <a:pt x="4374" y="19176"/>
                    <a:pt x="4250" y="19921"/>
                  </a:cubicBezTo>
                  <a:cubicBezTo>
                    <a:pt x="4219" y="20479"/>
                    <a:pt x="4343" y="21007"/>
                    <a:pt x="4622" y="21472"/>
                  </a:cubicBezTo>
                  <a:cubicBezTo>
                    <a:pt x="6607" y="25504"/>
                    <a:pt x="10981" y="27893"/>
                    <a:pt x="15386" y="28730"/>
                  </a:cubicBezTo>
                  <a:cubicBezTo>
                    <a:pt x="16906" y="29009"/>
                    <a:pt x="18519" y="29196"/>
                    <a:pt x="19822" y="30064"/>
                  </a:cubicBezTo>
                  <a:cubicBezTo>
                    <a:pt x="21093" y="30933"/>
                    <a:pt x="21869" y="32825"/>
                    <a:pt x="20876" y="34066"/>
                  </a:cubicBezTo>
                  <a:cubicBezTo>
                    <a:pt x="20283" y="34807"/>
                    <a:pt x="19277" y="35036"/>
                    <a:pt x="18281" y="35036"/>
                  </a:cubicBezTo>
                  <a:cubicBezTo>
                    <a:pt x="18026" y="35036"/>
                    <a:pt x="17772" y="35021"/>
                    <a:pt x="17526" y="34996"/>
                  </a:cubicBezTo>
                  <a:cubicBezTo>
                    <a:pt x="14083" y="34655"/>
                    <a:pt x="10826" y="33166"/>
                    <a:pt x="7383" y="33135"/>
                  </a:cubicBezTo>
                  <a:cubicBezTo>
                    <a:pt x="3940" y="33135"/>
                    <a:pt x="0" y="35492"/>
                    <a:pt x="217" y="38936"/>
                  </a:cubicBezTo>
                  <a:cubicBezTo>
                    <a:pt x="404" y="42069"/>
                    <a:pt x="3909" y="43961"/>
                    <a:pt x="7011" y="44302"/>
                  </a:cubicBezTo>
                  <a:cubicBezTo>
                    <a:pt x="10144" y="44643"/>
                    <a:pt x="13432" y="44085"/>
                    <a:pt x="16409" y="45108"/>
                  </a:cubicBezTo>
                  <a:cubicBezTo>
                    <a:pt x="19387" y="46163"/>
                    <a:pt x="21838" y="49823"/>
                    <a:pt x="20039" y="52429"/>
                  </a:cubicBezTo>
                  <a:cubicBezTo>
                    <a:pt x="20039" y="52429"/>
                    <a:pt x="20984" y="53782"/>
                    <a:pt x="23076" y="53782"/>
                  </a:cubicBezTo>
                  <a:cubicBezTo>
                    <a:pt x="23870" y="53782"/>
                    <a:pt x="24828" y="53587"/>
                    <a:pt x="25963" y="53049"/>
                  </a:cubicBezTo>
                  <a:cubicBezTo>
                    <a:pt x="29329" y="51475"/>
                    <a:pt x="26087" y="44984"/>
                    <a:pt x="29757" y="44984"/>
                  </a:cubicBezTo>
                  <a:cubicBezTo>
                    <a:pt x="29775" y="44984"/>
                    <a:pt x="29792" y="44984"/>
                    <a:pt x="29810" y="44984"/>
                  </a:cubicBezTo>
                  <a:cubicBezTo>
                    <a:pt x="30958" y="44984"/>
                    <a:pt x="32105" y="45419"/>
                    <a:pt x="33222" y="45698"/>
                  </a:cubicBezTo>
                  <a:cubicBezTo>
                    <a:pt x="34398" y="46006"/>
                    <a:pt x="35607" y="46153"/>
                    <a:pt x="36817" y="46153"/>
                  </a:cubicBezTo>
                  <a:cubicBezTo>
                    <a:pt x="41703" y="46153"/>
                    <a:pt x="46605" y="43745"/>
                    <a:pt x="49414" y="39742"/>
                  </a:cubicBezTo>
                  <a:cubicBezTo>
                    <a:pt x="50065" y="38843"/>
                    <a:pt x="50624" y="37757"/>
                    <a:pt x="50469" y="36640"/>
                  </a:cubicBezTo>
                  <a:cubicBezTo>
                    <a:pt x="50252" y="35027"/>
                    <a:pt x="48483" y="34004"/>
                    <a:pt x="46839" y="33973"/>
                  </a:cubicBezTo>
                  <a:cubicBezTo>
                    <a:pt x="46804" y="33972"/>
                    <a:pt x="46769" y="33972"/>
                    <a:pt x="46734" y="33972"/>
                  </a:cubicBezTo>
                  <a:cubicBezTo>
                    <a:pt x="45100" y="33972"/>
                    <a:pt x="43612" y="34669"/>
                    <a:pt x="42125" y="35337"/>
                  </a:cubicBezTo>
                  <a:cubicBezTo>
                    <a:pt x="40127" y="36196"/>
                    <a:pt x="37937" y="36981"/>
                    <a:pt x="35810" y="36981"/>
                  </a:cubicBezTo>
                  <a:cubicBezTo>
                    <a:pt x="34865" y="36981"/>
                    <a:pt x="33933" y="36826"/>
                    <a:pt x="33036" y="36454"/>
                  </a:cubicBezTo>
                  <a:cubicBezTo>
                    <a:pt x="30151" y="35275"/>
                    <a:pt x="28724" y="30747"/>
                    <a:pt x="31330" y="28978"/>
                  </a:cubicBezTo>
                  <a:cubicBezTo>
                    <a:pt x="32167" y="28420"/>
                    <a:pt x="33222" y="28265"/>
                    <a:pt x="34215" y="28079"/>
                  </a:cubicBezTo>
                  <a:cubicBezTo>
                    <a:pt x="36944" y="27645"/>
                    <a:pt x="39736" y="26962"/>
                    <a:pt x="41938" y="25256"/>
                  </a:cubicBezTo>
                  <a:cubicBezTo>
                    <a:pt x="44110" y="23581"/>
                    <a:pt x="45537" y="20634"/>
                    <a:pt x="44761" y="17998"/>
                  </a:cubicBezTo>
                  <a:cubicBezTo>
                    <a:pt x="44175" y="16083"/>
                    <a:pt x="42149" y="14691"/>
                    <a:pt x="40229" y="14691"/>
                  </a:cubicBezTo>
                  <a:cubicBezTo>
                    <a:pt x="39505" y="14691"/>
                    <a:pt x="38796" y="14889"/>
                    <a:pt x="38185" y="15330"/>
                  </a:cubicBezTo>
                  <a:cubicBezTo>
                    <a:pt x="35808" y="17113"/>
                    <a:pt x="35224" y="21685"/>
                    <a:pt x="32480" y="21685"/>
                  </a:cubicBezTo>
                  <a:cubicBezTo>
                    <a:pt x="32359" y="21685"/>
                    <a:pt x="32235" y="21676"/>
                    <a:pt x="32105" y="21658"/>
                  </a:cubicBezTo>
                  <a:cubicBezTo>
                    <a:pt x="30864" y="21472"/>
                    <a:pt x="29996" y="20293"/>
                    <a:pt x="29562" y="19083"/>
                  </a:cubicBezTo>
                  <a:cubicBezTo>
                    <a:pt x="28321" y="15547"/>
                    <a:pt x="29748" y="11701"/>
                    <a:pt x="29934" y="7947"/>
                  </a:cubicBezTo>
                  <a:cubicBezTo>
                    <a:pt x="30140" y="4380"/>
                    <a:pt x="28049" y="1"/>
                    <a:pt x="246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9"/>
            <p:cNvSpPr/>
            <p:nvPr/>
          </p:nvSpPr>
          <p:spPr>
            <a:xfrm>
              <a:off x="4735775" y="978038"/>
              <a:ext cx="48875" cy="17100"/>
            </a:xfrm>
            <a:custGeom>
              <a:rect b="b" l="l" r="r" t="t"/>
              <a:pathLst>
                <a:path extrusionOk="0" h="684" w="1955">
                  <a:moveTo>
                    <a:pt x="1179" y="1"/>
                  </a:moveTo>
                  <a:cubicBezTo>
                    <a:pt x="745" y="1"/>
                    <a:pt x="1" y="683"/>
                    <a:pt x="776" y="683"/>
                  </a:cubicBezTo>
                  <a:cubicBezTo>
                    <a:pt x="1210" y="683"/>
                    <a:pt x="1955"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9"/>
            <p:cNvSpPr/>
            <p:nvPr/>
          </p:nvSpPr>
          <p:spPr>
            <a:xfrm>
              <a:off x="4695450" y="1026888"/>
              <a:ext cx="48875" cy="14000"/>
            </a:xfrm>
            <a:custGeom>
              <a:rect b="b" l="l" r="r" t="t"/>
              <a:pathLst>
                <a:path extrusionOk="0" h="560" w="1955">
                  <a:moveTo>
                    <a:pt x="1210" y="1"/>
                  </a:moveTo>
                  <a:cubicBezTo>
                    <a:pt x="838" y="1"/>
                    <a:pt x="1" y="559"/>
                    <a:pt x="745" y="559"/>
                  </a:cubicBezTo>
                  <a:cubicBezTo>
                    <a:pt x="1117" y="559"/>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9"/>
            <p:cNvSpPr/>
            <p:nvPr/>
          </p:nvSpPr>
          <p:spPr>
            <a:xfrm>
              <a:off x="4665975" y="1081963"/>
              <a:ext cx="47350" cy="18625"/>
            </a:xfrm>
            <a:custGeom>
              <a:rect b="b" l="l" r="r" t="t"/>
              <a:pathLst>
                <a:path extrusionOk="0" h="745" w="1894">
                  <a:moveTo>
                    <a:pt x="1149" y="0"/>
                  </a:moveTo>
                  <a:cubicBezTo>
                    <a:pt x="652" y="0"/>
                    <a:pt x="1" y="745"/>
                    <a:pt x="745" y="745"/>
                  </a:cubicBezTo>
                  <a:cubicBezTo>
                    <a:pt x="1242" y="745"/>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9"/>
            <p:cNvSpPr/>
            <p:nvPr/>
          </p:nvSpPr>
          <p:spPr>
            <a:xfrm>
              <a:off x="4713300" y="1136238"/>
              <a:ext cx="47325" cy="17100"/>
            </a:xfrm>
            <a:custGeom>
              <a:rect b="b" l="l" r="r" t="t"/>
              <a:pathLst>
                <a:path extrusionOk="0" h="684" w="1893">
                  <a:moveTo>
                    <a:pt x="1148" y="1"/>
                  </a:moveTo>
                  <a:cubicBezTo>
                    <a:pt x="682" y="1"/>
                    <a:pt x="0" y="683"/>
                    <a:pt x="714" y="683"/>
                  </a:cubicBezTo>
                  <a:cubicBezTo>
                    <a:pt x="1179" y="683"/>
                    <a:pt x="1892"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9"/>
            <p:cNvSpPr/>
            <p:nvPr/>
          </p:nvSpPr>
          <p:spPr>
            <a:xfrm>
              <a:off x="4745850" y="1218438"/>
              <a:ext cx="48900" cy="14775"/>
            </a:xfrm>
            <a:custGeom>
              <a:rect b="b" l="l" r="r" t="t"/>
              <a:pathLst>
                <a:path extrusionOk="0" h="591" w="1956">
                  <a:moveTo>
                    <a:pt x="1211" y="1"/>
                  </a:moveTo>
                  <a:cubicBezTo>
                    <a:pt x="807" y="1"/>
                    <a:pt x="1" y="590"/>
                    <a:pt x="745" y="590"/>
                  </a:cubicBezTo>
                  <a:cubicBezTo>
                    <a:pt x="1149" y="590"/>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9"/>
            <p:cNvSpPr/>
            <p:nvPr/>
          </p:nvSpPr>
          <p:spPr>
            <a:xfrm>
              <a:off x="4675300" y="1188963"/>
              <a:ext cx="48875" cy="13225"/>
            </a:xfrm>
            <a:custGeom>
              <a:rect b="b" l="l" r="r" t="t"/>
              <a:pathLst>
                <a:path extrusionOk="0" h="529" w="1955">
                  <a:moveTo>
                    <a:pt x="1210" y="1"/>
                  </a:moveTo>
                  <a:cubicBezTo>
                    <a:pt x="838" y="1"/>
                    <a:pt x="0" y="528"/>
                    <a:pt x="745" y="528"/>
                  </a:cubicBezTo>
                  <a:cubicBezTo>
                    <a:pt x="1117" y="528"/>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9"/>
            <p:cNvSpPr/>
            <p:nvPr/>
          </p:nvSpPr>
          <p:spPr>
            <a:xfrm>
              <a:off x="4790050" y="1182613"/>
              <a:ext cx="27950" cy="15700"/>
            </a:xfrm>
            <a:custGeom>
              <a:rect b="b" l="l" r="r" t="t"/>
              <a:pathLst>
                <a:path extrusionOk="0" h="628" w="1118">
                  <a:moveTo>
                    <a:pt x="859" y="1"/>
                  </a:moveTo>
                  <a:cubicBezTo>
                    <a:pt x="530" y="1"/>
                    <a:pt x="1" y="154"/>
                    <a:pt x="1" y="410"/>
                  </a:cubicBezTo>
                  <a:lnTo>
                    <a:pt x="1" y="534"/>
                  </a:lnTo>
                  <a:cubicBezTo>
                    <a:pt x="1" y="598"/>
                    <a:pt x="99" y="627"/>
                    <a:pt x="237" y="627"/>
                  </a:cubicBezTo>
                  <a:cubicBezTo>
                    <a:pt x="565" y="627"/>
                    <a:pt x="1118" y="464"/>
                    <a:pt x="1118" y="224"/>
                  </a:cubicBezTo>
                  <a:lnTo>
                    <a:pt x="1118" y="100"/>
                  </a:lnTo>
                  <a:cubicBezTo>
                    <a:pt x="1118" y="32"/>
                    <a:pt x="1009" y="1"/>
                    <a:pt x="8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9"/>
            <p:cNvSpPr/>
            <p:nvPr/>
          </p:nvSpPr>
          <p:spPr>
            <a:xfrm>
              <a:off x="4759825" y="1112213"/>
              <a:ext cx="48100" cy="17850"/>
            </a:xfrm>
            <a:custGeom>
              <a:rect b="b" l="l" r="r" t="t"/>
              <a:pathLst>
                <a:path extrusionOk="0" h="714" w="1924">
                  <a:moveTo>
                    <a:pt x="1179" y="0"/>
                  </a:moveTo>
                  <a:cubicBezTo>
                    <a:pt x="683" y="0"/>
                    <a:pt x="0" y="714"/>
                    <a:pt x="745" y="714"/>
                  </a:cubicBezTo>
                  <a:cubicBezTo>
                    <a:pt x="1241" y="714"/>
                    <a:pt x="1923"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9"/>
            <p:cNvSpPr/>
            <p:nvPr/>
          </p:nvSpPr>
          <p:spPr>
            <a:xfrm>
              <a:off x="4745850" y="1033113"/>
              <a:ext cx="48900" cy="14750"/>
            </a:xfrm>
            <a:custGeom>
              <a:rect b="b" l="l" r="r" t="t"/>
              <a:pathLst>
                <a:path extrusionOk="0" h="590" w="1956">
                  <a:moveTo>
                    <a:pt x="1211" y="0"/>
                  </a:moveTo>
                  <a:cubicBezTo>
                    <a:pt x="807" y="0"/>
                    <a:pt x="1" y="590"/>
                    <a:pt x="745"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9"/>
            <p:cNvSpPr/>
            <p:nvPr/>
          </p:nvSpPr>
          <p:spPr>
            <a:xfrm>
              <a:off x="4835825" y="1085838"/>
              <a:ext cx="44225" cy="10875"/>
            </a:xfrm>
            <a:custGeom>
              <a:rect b="b" l="l" r="r" t="t"/>
              <a:pathLst>
                <a:path extrusionOk="0" h="435" w="1769">
                  <a:moveTo>
                    <a:pt x="1241" y="0"/>
                  </a:moveTo>
                  <a:cubicBezTo>
                    <a:pt x="1024" y="0"/>
                    <a:pt x="0" y="435"/>
                    <a:pt x="527" y="435"/>
                  </a:cubicBezTo>
                  <a:cubicBezTo>
                    <a:pt x="745" y="435"/>
                    <a:pt x="1768"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9"/>
            <p:cNvSpPr/>
            <p:nvPr/>
          </p:nvSpPr>
          <p:spPr>
            <a:xfrm>
              <a:off x="4823400" y="1141663"/>
              <a:ext cx="48900" cy="13225"/>
            </a:xfrm>
            <a:custGeom>
              <a:rect b="b" l="l" r="r" t="t"/>
              <a:pathLst>
                <a:path extrusionOk="0" h="529" w="1956">
                  <a:moveTo>
                    <a:pt x="1211" y="1"/>
                  </a:moveTo>
                  <a:cubicBezTo>
                    <a:pt x="869" y="1"/>
                    <a:pt x="1" y="528"/>
                    <a:pt x="745" y="528"/>
                  </a:cubicBezTo>
                  <a:cubicBezTo>
                    <a:pt x="1086" y="528"/>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9"/>
            <p:cNvSpPr/>
            <p:nvPr/>
          </p:nvSpPr>
          <p:spPr>
            <a:xfrm>
              <a:off x="4817200" y="1019913"/>
              <a:ext cx="41125" cy="20975"/>
            </a:xfrm>
            <a:custGeom>
              <a:rect b="b" l="l" r="r" t="t"/>
              <a:pathLst>
                <a:path extrusionOk="0" h="839" w="1645">
                  <a:moveTo>
                    <a:pt x="869" y="1"/>
                  </a:moveTo>
                  <a:cubicBezTo>
                    <a:pt x="218" y="1"/>
                    <a:pt x="1" y="838"/>
                    <a:pt x="776" y="838"/>
                  </a:cubicBezTo>
                  <a:cubicBezTo>
                    <a:pt x="1428" y="838"/>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9"/>
            <p:cNvSpPr/>
            <p:nvPr/>
          </p:nvSpPr>
          <p:spPr>
            <a:xfrm>
              <a:off x="4793950" y="941588"/>
              <a:ext cx="39575" cy="22525"/>
            </a:xfrm>
            <a:custGeom>
              <a:rect b="b" l="l" r="r" t="t"/>
              <a:pathLst>
                <a:path extrusionOk="0" h="901" w="1583">
                  <a:moveTo>
                    <a:pt x="838" y="1"/>
                  </a:moveTo>
                  <a:cubicBezTo>
                    <a:pt x="186" y="1"/>
                    <a:pt x="0" y="900"/>
                    <a:pt x="745" y="900"/>
                  </a:cubicBezTo>
                  <a:cubicBezTo>
                    <a:pt x="1427" y="900"/>
                    <a:pt x="1582"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9"/>
            <p:cNvSpPr/>
            <p:nvPr/>
          </p:nvSpPr>
          <p:spPr>
            <a:xfrm>
              <a:off x="4736550" y="933063"/>
              <a:ext cx="48100" cy="19425"/>
            </a:xfrm>
            <a:custGeom>
              <a:rect b="b" l="l" r="r" t="t"/>
              <a:pathLst>
                <a:path extrusionOk="0" h="777" w="1924">
                  <a:moveTo>
                    <a:pt x="1148" y="1"/>
                  </a:moveTo>
                  <a:cubicBezTo>
                    <a:pt x="652" y="1"/>
                    <a:pt x="1" y="776"/>
                    <a:pt x="745" y="776"/>
                  </a:cubicBezTo>
                  <a:cubicBezTo>
                    <a:pt x="1241" y="776"/>
                    <a:pt x="1924"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9"/>
            <p:cNvSpPr/>
            <p:nvPr/>
          </p:nvSpPr>
          <p:spPr>
            <a:xfrm>
              <a:off x="4797050" y="1301413"/>
              <a:ext cx="48100" cy="17100"/>
            </a:xfrm>
            <a:custGeom>
              <a:rect b="b" l="l" r="r" t="t"/>
              <a:pathLst>
                <a:path extrusionOk="0" h="684" w="1924">
                  <a:moveTo>
                    <a:pt x="1179" y="1"/>
                  </a:moveTo>
                  <a:cubicBezTo>
                    <a:pt x="714" y="1"/>
                    <a:pt x="0" y="683"/>
                    <a:pt x="745" y="683"/>
                  </a:cubicBezTo>
                  <a:cubicBezTo>
                    <a:pt x="1210" y="683"/>
                    <a:pt x="192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9"/>
            <p:cNvSpPr/>
            <p:nvPr/>
          </p:nvSpPr>
          <p:spPr>
            <a:xfrm>
              <a:off x="4773000" y="1385938"/>
              <a:ext cx="48875" cy="16325"/>
            </a:xfrm>
            <a:custGeom>
              <a:rect b="b" l="l" r="r" t="t"/>
              <a:pathLst>
                <a:path extrusionOk="0" h="653" w="1955">
                  <a:moveTo>
                    <a:pt x="1179" y="1"/>
                  </a:moveTo>
                  <a:cubicBezTo>
                    <a:pt x="776" y="1"/>
                    <a:pt x="1" y="652"/>
                    <a:pt x="745" y="652"/>
                  </a:cubicBezTo>
                  <a:cubicBezTo>
                    <a:pt x="1179" y="652"/>
                    <a:pt x="1955"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9"/>
            <p:cNvSpPr/>
            <p:nvPr/>
          </p:nvSpPr>
          <p:spPr>
            <a:xfrm>
              <a:off x="4849000" y="1418513"/>
              <a:ext cx="45000" cy="11650"/>
            </a:xfrm>
            <a:custGeom>
              <a:rect b="b" l="l" r="r" t="t"/>
              <a:pathLst>
                <a:path extrusionOk="0" h="466" w="1800">
                  <a:moveTo>
                    <a:pt x="1272" y="1"/>
                  </a:moveTo>
                  <a:cubicBezTo>
                    <a:pt x="1024" y="1"/>
                    <a:pt x="0" y="466"/>
                    <a:pt x="528" y="466"/>
                  </a:cubicBezTo>
                  <a:cubicBezTo>
                    <a:pt x="776" y="466"/>
                    <a:pt x="1800"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9"/>
            <p:cNvSpPr/>
            <p:nvPr/>
          </p:nvSpPr>
          <p:spPr>
            <a:xfrm>
              <a:off x="4797050" y="1462713"/>
              <a:ext cx="48100" cy="17875"/>
            </a:xfrm>
            <a:custGeom>
              <a:rect b="b" l="l" r="r" t="t"/>
              <a:pathLst>
                <a:path extrusionOk="0" h="715" w="1924">
                  <a:moveTo>
                    <a:pt x="1148" y="1"/>
                  </a:moveTo>
                  <a:cubicBezTo>
                    <a:pt x="683" y="1"/>
                    <a:pt x="0" y="714"/>
                    <a:pt x="745" y="714"/>
                  </a:cubicBezTo>
                  <a:cubicBezTo>
                    <a:pt x="1241" y="714"/>
                    <a:pt x="192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9"/>
            <p:cNvSpPr/>
            <p:nvPr/>
          </p:nvSpPr>
          <p:spPr>
            <a:xfrm>
              <a:off x="4666750" y="1428588"/>
              <a:ext cx="45800" cy="11675"/>
            </a:xfrm>
            <a:custGeom>
              <a:rect b="b" l="l" r="r" t="t"/>
              <a:pathLst>
                <a:path extrusionOk="0" h="467" w="1832">
                  <a:moveTo>
                    <a:pt x="1273" y="1"/>
                  </a:moveTo>
                  <a:cubicBezTo>
                    <a:pt x="1056"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9"/>
            <p:cNvSpPr/>
            <p:nvPr/>
          </p:nvSpPr>
          <p:spPr>
            <a:xfrm>
              <a:off x="4605500" y="1475138"/>
              <a:ext cx="40350" cy="20175"/>
            </a:xfrm>
            <a:custGeom>
              <a:rect b="b" l="l" r="r" t="t"/>
              <a:pathLst>
                <a:path extrusionOk="0" h="807" w="1614">
                  <a:moveTo>
                    <a:pt x="869" y="0"/>
                  </a:moveTo>
                  <a:cubicBezTo>
                    <a:pt x="218" y="0"/>
                    <a:pt x="0" y="807"/>
                    <a:pt x="745" y="807"/>
                  </a:cubicBezTo>
                  <a:cubicBezTo>
                    <a:pt x="1396" y="807"/>
                    <a:pt x="1613"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9"/>
            <p:cNvSpPr/>
            <p:nvPr/>
          </p:nvSpPr>
          <p:spPr>
            <a:xfrm>
              <a:off x="4523300" y="1526313"/>
              <a:ext cx="49650" cy="12425"/>
            </a:xfrm>
            <a:custGeom>
              <a:rect b="b" l="l" r="r" t="t"/>
              <a:pathLst>
                <a:path extrusionOk="0" h="497" w="1986">
                  <a:moveTo>
                    <a:pt x="1241" y="0"/>
                  </a:moveTo>
                  <a:cubicBezTo>
                    <a:pt x="900" y="0"/>
                    <a:pt x="0" y="497"/>
                    <a:pt x="745" y="497"/>
                  </a:cubicBezTo>
                  <a:cubicBezTo>
                    <a:pt x="1086" y="497"/>
                    <a:pt x="1986"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9"/>
            <p:cNvSpPr/>
            <p:nvPr/>
          </p:nvSpPr>
          <p:spPr>
            <a:xfrm>
              <a:off x="4420150" y="1491413"/>
              <a:ext cx="40350" cy="20950"/>
            </a:xfrm>
            <a:custGeom>
              <a:rect b="b" l="l" r="r" t="t"/>
              <a:pathLst>
                <a:path extrusionOk="0" h="838" w="1614">
                  <a:moveTo>
                    <a:pt x="869" y="0"/>
                  </a:moveTo>
                  <a:cubicBezTo>
                    <a:pt x="218" y="0"/>
                    <a:pt x="1" y="838"/>
                    <a:pt x="776" y="838"/>
                  </a:cubicBezTo>
                  <a:cubicBezTo>
                    <a:pt x="1397" y="838"/>
                    <a:pt x="161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9"/>
            <p:cNvSpPr/>
            <p:nvPr/>
          </p:nvSpPr>
          <p:spPr>
            <a:xfrm>
              <a:off x="4325550" y="1385163"/>
              <a:ext cx="48100" cy="17875"/>
            </a:xfrm>
            <a:custGeom>
              <a:rect b="b" l="l" r="r" t="t"/>
              <a:pathLst>
                <a:path extrusionOk="0" h="715" w="1924">
                  <a:moveTo>
                    <a:pt x="1179" y="1"/>
                  </a:moveTo>
                  <a:cubicBezTo>
                    <a:pt x="683" y="1"/>
                    <a:pt x="0" y="714"/>
                    <a:pt x="745" y="714"/>
                  </a:cubicBezTo>
                  <a:cubicBezTo>
                    <a:pt x="1210" y="714"/>
                    <a:pt x="192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9"/>
            <p:cNvSpPr/>
            <p:nvPr/>
          </p:nvSpPr>
          <p:spPr>
            <a:xfrm>
              <a:off x="4386800" y="1437913"/>
              <a:ext cx="40350" cy="20950"/>
            </a:xfrm>
            <a:custGeom>
              <a:rect b="b" l="l" r="r" t="t"/>
              <a:pathLst>
                <a:path extrusionOk="0" h="838" w="1614">
                  <a:moveTo>
                    <a:pt x="838" y="0"/>
                  </a:moveTo>
                  <a:cubicBezTo>
                    <a:pt x="187" y="0"/>
                    <a:pt x="1" y="838"/>
                    <a:pt x="745" y="838"/>
                  </a:cubicBezTo>
                  <a:cubicBezTo>
                    <a:pt x="1397" y="838"/>
                    <a:pt x="1614" y="0"/>
                    <a:pt x="8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9"/>
            <p:cNvSpPr/>
            <p:nvPr/>
          </p:nvSpPr>
          <p:spPr>
            <a:xfrm>
              <a:off x="4489950" y="1434813"/>
              <a:ext cx="48875" cy="19400"/>
            </a:xfrm>
            <a:custGeom>
              <a:rect b="b" l="l" r="r" t="t"/>
              <a:pathLst>
                <a:path extrusionOk="0" h="776" w="1955">
                  <a:moveTo>
                    <a:pt x="1179" y="0"/>
                  </a:moveTo>
                  <a:cubicBezTo>
                    <a:pt x="652" y="0"/>
                    <a:pt x="0" y="776"/>
                    <a:pt x="776" y="776"/>
                  </a:cubicBezTo>
                  <a:cubicBezTo>
                    <a:pt x="1272" y="776"/>
                    <a:pt x="1955"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9"/>
            <p:cNvSpPr/>
            <p:nvPr/>
          </p:nvSpPr>
          <p:spPr>
            <a:xfrm>
              <a:off x="4412400" y="1385938"/>
              <a:ext cx="48875" cy="16325"/>
            </a:xfrm>
            <a:custGeom>
              <a:rect b="b" l="l" r="r" t="t"/>
              <a:pathLst>
                <a:path extrusionOk="0" h="653" w="1955">
                  <a:moveTo>
                    <a:pt x="1210" y="1"/>
                  </a:moveTo>
                  <a:cubicBezTo>
                    <a:pt x="776" y="1"/>
                    <a:pt x="1" y="652"/>
                    <a:pt x="776" y="652"/>
                  </a:cubicBezTo>
                  <a:cubicBezTo>
                    <a:pt x="1210" y="652"/>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9"/>
            <p:cNvSpPr/>
            <p:nvPr/>
          </p:nvSpPr>
          <p:spPr>
            <a:xfrm>
              <a:off x="4390700" y="1351063"/>
              <a:ext cx="45775" cy="11650"/>
            </a:xfrm>
            <a:custGeom>
              <a:rect b="b" l="l" r="r" t="t"/>
              <a:pathLst>
                <a:path extrusionOk="0" h="466" w="1831">
                  <a:moveTo>
                    <a:pt x="1272" y="0"/>
                  </a:moveTo>
                  <a:cubicBezTo>
                    <a:pt x="1024" y="0"/>
                    <a:pt x="0" y="465"/>
                    <a:pt x="558" y="465"/>
                  </a:cubicBezTo>
                  <a:cubicBezTo>
                    <a:pt x="807" y="465"/>
                    <a:pt x="1830"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9"/>
            <p:cNvSpPr/>
            <p:nvPr/>
          </p:nvSpPr>
          <p:spPr>
            <a:xfrm>
              <a:off x="4480650" y="1385163"/>
              <a:ext cx="47325" cy="17875"/>
            </a:xfrm>
            <a:custGeom>
              <a:rect b="b" l="l" r="r" t="t"/>
              <a:pathLst>
                <a:path extrusionOk="0" h="715" w="1893">
                  <a:moveTo>
                    <a:pt x="1148" y="1"/>
                  </a:moveTo>
                  <a:cubicBezTo>
                    <a:pt x="683" y="1"/>
                    <a:pt x="0" y="714"/>
                    <a:pt x="745" y="714"/>
                  </a:cubicBezTo>
                  <a:cubicBezTo>
                    <a:pt x="1210" y="714"/>
                    <a:pt x="1892"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9"/>
            <p:cNvSpPr/>
            <p:nvPr/>
          </p:nvSpPr>
          <p:spPr>
            <a:xfrm>
              <a:off x="4614800" y="1540263"/>
              <a:ext cx="48100" cy="17100"/>
            </a:xfrm>
            <a:custGeom>
              <a:rect b="b" l="l" r="r" t="t"/>
              <a:pathLst>
                <a:path extrusionOk="0" h="684" w="1924">
                  <a:moveTo>
                    <a:pt x="1179" y="1"/>
                  </a:moveTo>
                  <a:cubicBezTo>
                    <a:pt x="745" y="1"/>
                    <a:pt x="1" y="683"/>
                    <a:pt x="745" y="683"/>
                  </a:cubicBezTo>
                  <a:cubicBezTo>
                    <a:pt x="1210" y="683"/>
                    <a:pt x="192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9"/>
            <p:cNvSpPr/>
            <p:nvPr/>
          </p:nvSpPr>
          <p:spPr>
            <a:xfrm>
              <a:off x="4665200" y="1595338"/>
              <a:ext cx="48900" cy="14750"/>
            </a:xfrm>
            <a:custGeom>
              <a:rect b="b" l="l" r="r" t="t"/>
              <a:pathLst>
                <a:path extrusionOk="0" h="590" w="1956">
                  <a:moveTo>
                    <a:pt x="1211" y="0"/>
                  </a:moveTo>
                  <a:cubicBezTo>
                    <a:pt x="807" y="0"/>
                    <a:pt x="1" y="589"/>
                    <a:pt x="745" y="589"/>
                  </a:cubicBezTo>
                  <a:cubicBezTo>
                    <a:pt x="1149" y="589"/>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9"/>
            <p:cNvSpPr/>
            <p:nvPr/>
          </p:nvSpPr>
          <p:spPr>
            <a:xfrm>
              <a:off x="4699325" y="1483663"/>
              <a:ext cx="48100" cy="16300"/>
            </a:xfrm>
            <a:custGeom>
              <a:rect b="b" l="l" r="r" t="t"/>
              <a:pathLst>
                <a:path extrusionOk="0" h="652" w="1924">
                  <a:moveTo>
                    <a:pt x="1179" y="0"/>
                  </a:moveTo>
                  <a:cubicBezTo>
                    <a:pt x="745" y="0"/>
                    <a:pt x="1" y="652"/>
                    <a:pt x="745" y="652"/>
                  </a:cubicBezTo>
                  <a:cubicBezTo>
                    <a:pt x="1179" y="652"/>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9"/>
            <p:cNvSpPr/>
            <p:nvPr/>
          </p:nvSpPr>
          <p:spPr>
            <a:xfrm>
              <a:off x="4773775" y="1538713"/>
              <a:ext cx="40350" cy="20200"/>
            </a:xfrm>
            <a:custGeom>
              <a:rect b="b" l="l" r="r" t="t"/>
              <a:pathLst>
                <a:path extrusionOk="0" h="808" w="1614">
                  <a:moveTo>
                    <a:pt x="869" y="1"/>
                  </a:moveTo>
                  <a:cubicBezTo>
                    <a:pt x="218" y="1"/>
                    <a:pt x="1" y="807"/>
                    <a:pt x="745" y="807"/>
                  </a:cubicBezTo>
                  <a:cubicBezTo>
                    <a:pt x="1396" y="807"/>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9"/>
            <p:cNvSpPr/>
            <p:nvPr/>
          </p:nvSpPr>
          <p:spPr>
            <a:xfrm>
              <a:off x="4708625" y="1531738"/>
              <a:ext cx="48900" cy="14750"/>
            </a:xfrm>
            <a:custGeom>
              <a:rect b="b" l="l" r="r" t="t"/>
              <a:pathLst>
                <a:path extrusionOk="0" h="590" w="1956">
                  <a:moveTo>
                    <a:pt x="1211" y="0"/>
                  </a:moveTo>
                  <a:cubicBezTo>
                    <a:pt x="838" y="0"/>
                    <a:pt x="1" y="590"/>
                    <a:pt x="776"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9"/>
            <p:cNvSpPr/>
            <p:nvPr/>
          </p:nvSpPr>
          <p:spPr>
            <a:xfrm>
              <a:off x="4847450" y="1533288"/>
              <a:ext cx="48100" cy="17850"/>
            </a:xfrm>
            <a:custGeom>
              <a:rect b="b" l="l" r="r" t="t"/>
              <a:pathLst>
                <a:path extrusionOk="0" h="714" w="1924">
                  <a:moveTo>
                    <a:pt x="1148" y="1"/>
                  </a:moveTo>
                  <a:cubicBezTo>
                    <a:pt x="683" y="1"/>
                    <a:pt x="0" y="714"/>
                    <a:pt x="745" y="714"/>
                  </a:cubicBezTo>
                  <a:cubicBezTo>
                    <a:pt x="1241" y="714"/>
                    <a:pt x="1924"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9"/>
            <p:cNvSpPr/>
            <p:nvPr/>
          </p:nvSpPr>
          <p:spPr>
            <a:xfrm>
              <a:off x="4893975" y="1486763"/>
              <a:ext cx="48875" cy="17075"/>
            </a:xfrm>
            <a:custGeom>
              <a:rect b="b" l="l" r="r" t="t"/>
              <a:pathLst>
                <a:path extrusionOk="0" h="683" w="1955">
                  <a:moveTo>
                    <a:pt x="1210" y="0"/>
                  </a:moveTo>
                  <a:cubicBezTo>
                    <a:pt x="745" y="0"/>
                    <a:pt x="1" y="683"/>
                    <a:pt x="776" y="683"/>
                  </a:cubicBezTo>
                  <a:cubicBezTo>
                    <a:pt x="1210" y="683"/>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9"/>
            <p:cNvSpPr/>
            <p:nvPr/>
          </p:nvSpPr>
          <p:spPr>
            <a:xfrm>
              <a:off x="4935075" y="1539488"/>
              <a:ext cx="41125" cy="19425"/>
            </a:xfrm>
            <a:custGeom>
              <a:rect b="b" l="l" r="r" t="t"/>
              <a:pathLst>
                <a:path extrusionOk="0" h="777" w="1645">
                  <a:moveTo>
                    <a:pt x="869" y="1"/>
                  </a:moveTo>
                  <a:cubicBezTo>
                    <a:pt x="249" y="1"/>
                    <a:pt x="1" y="776"/>
                    <a:pt x="776" y="776"/>
                  </a:cubicBezTo>
                  <a:cubicBezTo>
                    <a:pt x="1396" y="776"/>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9"/>
            <p:cNvSpPr/>
            <p:nvPr/>
          </p:nvSpPr>
          <p:spPr>
            <a:xfrm>
              <a:off x="5052175" y="1534063"/>
              <a:ext cx="48875" cy="16300"/>
            </a:xfrm>
            <a:custGeom>
              <a:rect b="b" l="l" r="r" t="t"/>
              <a:pathLst>
                <a:path extrusionOk="0" h="652" w="1955">
                  <a:moveTo>
                    <a:pt x="1210" y="1"/>
                  </a:moveTo>
                  <a:cubicBezTo>
                    <a:pt x="776" y="1"/>
                    <a:pt x="1" y="652"/>
                    <a:pt x="776" y="652"/>
                  </a:cubicBezTo>
                  <a:cubicBezTo>
                    <a:pt x="1179" y="652"/>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9"/>
            <p:cNvSpPr/>
            <p:nvPr/>
          </p:nvSpPr>
          <p:spPr>
            <a:xfrm>
              <a:off x="4990125" y="1492963"/>
              <a:ext cx="45800" cy="11650"/>
            </a:xfrm>
            <a:custGeom>
              <a:rect b="b" l="l" r="r" t="t"/>
              <a:pathLst>
                <a:path extrusionOk="0" h="466" w="1832">
                  <a:moveTo>
                    <a:pt x="1273" y="1"/>
                  </a:moveTo>
                  <a:cubicBezTo>
                    <a:pt x="1025"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9"/>
            <p:cNvSpPr/>
            <p:nvPr/>
          </p:nvSpPr>
          <p:spPr>
            <a:xfrm>
              <a:off x="5147550" y="1501488"/>
              <a:ext cx="40350" cy="20975"/>
            </a:xfrm>
            <a:custGeom>
              <a:rect b="b" l="l" r="r" t="t"/>
              <a:pathLst>
                <a:path extrusionOk="0" h="839" w="1614">
                  <a:moveTo>
                    <a:pt x="869" y="1"/>
                  </a:moveTo>
                  <a:cubicBezTo>
                    <a:pt x="218" y="1"/>
                    <a:pt x="1" y="838"/>
                    <a:pt x="745" y="838"/>
                  </a:cubicBezTo>
                  <a:cubicBezTo>
                    <a:pt x="1397" y="838"/>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9"/>
            <p:cNvSpPr/>
            <p:nvPr/>
          </p:nvSpPr>
          <p:spPr>
            <a:xfrm>
              <a:off x="5080100" y="1468138"/>
              <a:ext cx="40350" cy="20200"/>
            </a:xfrm>
            <a:custGeom>
              <a:rect b="b" l="l" r="r" t="t"/>
              <a:pathLst>
                <a:path extrusionOk="0" h="808" w="1614">
                  <a:moveTo>
                    <a:pt x="869" y="1"/>
                  </a:moveTo>
                  <a:cubicBezTo>
                    <a:pt x="217" y="1"/>
                    <a:pt x="0" y="807"/>
                    <a:pt x="745" y="807"/>
                  </a:cubicBezTo>
                  <a:cubicBezTo>
                    <a:pt x="1396" y="807"/>
                    <a:pt x="1613"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9"/>
            <p:cNvSpPr/>
            <p:nvPr/>
          </p:nvSpPr>
          <p:spPr>
            <a:xfrm>
              <a:off x="5047525" y="1438688"/>
              <a:ext cx="45000" cy="11650"/>
            </a:xfrm>
            <a:custGeom>
              <a:rect b="b" l="l" r="r" t="t"/>
              <a:pathLst>
                <a:path extrusionOk="0" h="466" w="1800">
                  <a:moveTo>
                    <a:pt x="1272" y="0"/>
                  </a:moveTo>
                  <a:cubicBezTo>
                    <a:pt x="1024" y="0"/>
                    <a:pt x="0" y="465"/>
                    <a:pt x="528" y="465"/>
                  </a:cubicBezTo>
                  <a:cubicBezTo>
                    <a:pt x="776" y="465"/>
                    <a:pt x="1800"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9"/>
            <p:cNvSpPr/>
            <p:nvPr/>
          </p:nvSpPr>
          <p:spPr>
            <a:xfrm>
              <a:off x="5082425" y="1343288"/>
              <a:ext cx="48875" cy="14000"/>
            </a:xfrm>
            <a:custGeom>
              <a:rect b="b" l="l" r="r" t="t"/>
              <a:pathLst>
                <a:path extrusionOk="0" h="560" w="1955">
                  <a:moveTo>
                    <a:pt x="1210" y="1"/>
                  </a:moveTo>
                  <a:cubicBezTo>
                    <a:pt x="838" y="1"/>
                    <a:pt x="0" y="559"/>
                    <a:pt x="745" y="559"/>
                  </a:cubicBezTo>
                  <a:cubicBezTo>
                    <a:pt x="1148" y="559"/>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9"/>
            <p:cNvSpPr/>
            <p:nvPr/>
          </p:nvSpPr>
          <p:spPr>
            <a:xfrm>
              <a:off x="5102575" y="1403788"/>
              <a:ext cx="49650" cy="13975"/>
            </a:xfrm>
            <a:custGeom>
              <a:rect b="b" l="l" r="r" t="t"/>
              <a:pathLst>
                <a:path extrusionOk="0" h="559" w="1986">
                  <a:moveTo>
                    <a:pt x="1211" y="0"/>
                  </a:moveTo>
                  <a:cubicBezTo>
                    <a:pt x="838" y="0"/>
                    <a:pt x="1" y="559"/>
                    <a:pt x="776" y="559"/>
                  </a:cubicBezTo>
                  <a:cubicBezTo>
                    <a:pt x="1148" y="559"/>
                    <a:pt x="1986"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9"/>
            <p:cNvSpPr/>
            <p:nvPr/>
          </p:nvSpPr>
          <p:spPr>
            <a:xfrm>
              <a:off x="5170825" y="1422388"/>
              <a:ext cx="47325" cy="17100"/>
            </a:xfrm>
            <a:custGeom>
              <a:rect b="b" l="l" r="r" t="t"/>
              <a:pathLst>
                <a:path extrusionOk="0" h="684" w="1893">
                  <a:moveTo>
                    <a:pt x="1179" y="1"/>
                  </a:moveTo>
                  <a:cubicBezTo>
                    <a:pt x="714" y="1"/>
                    <a:pt x="0" y="683"/>
                    <a:pt x="745" y="683"/>
                  </a:cubicBezTo>
                  <a:cubicBezTo>
                    <a:pt x="1210" y="683"/>
                    <a:pt x="189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9"/>
            <p:cNvSpPr/>
            <p:nvPr/>
          </p:nvSpPr>
          <p:spPr>
            <a:xfrm>
              <a:off x="5211150" y="1368113"/>
              <a:ext cx="47325" cy="17850"/>
            </a:xfrm>
            <a:custGeom>
              <a:rect b="b" l="l" r="r" t="t"/>
              <a:pathLst>
                <a:path extrusionOk="0" h="714" w="1893">
                  <a:moveTo>
                    <a:pt x="1148" y="0"/>
                  </a:moveTo>
                  <a:cubicBezTo>
                    <a:pt x="683" y="0"/>
                    <a:pt x="0" y="714"/>
                    <a:pt x="745" y="714"/>
                  </a:cubicBezTo>
                  <a:cubicBezTo>
                    <a:pt x="1210" y="714"/>
                    <a:pt x="1893" y="0"/>
                    <a:pt x="1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9"/>
            <p:cNvSpPr/>
            <p:nvPr/>
          </p:nvSpPr>
          <p:spPr>
            <a:xfrm>
              <a:off x="5144450" y="1343288"/>
              <a:ext cx="40350" cy="20975"/>
            </a:xfrm>
            <a:custGeom>
              <a:rect b="b" l="l" r="r" t="t"/>
              <a:pathLst>
                <a:path extrusionOk="0" h="839" w="1614">
                  <a:moveTo>
                    <a:pt x="838" y="1"/>
                  </a:moveTo>
                  <a:cubicBezTo>
                    <a:pt x="187" y="1"/>
                    <a:pt x="1" y="838"/>
                    <a:pt x="745" y="838"/>
                  </a:cubicBezTo>
                  <a:cubicBezTo>
                    <a:pt x="1397" y="838"/>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9"/>
            <p:cNvSpPr/>
            <p:nvPr/>
          </p:nvSpPr>
          <p:spPr>
            <a:xfrm>
              <a:off x="5170050" y="1309163"/>
              <a:ext cx="48875" cy="14775"/>
            </a:xfrm>
            <a:custGeom>
              <a:rect b="b" l="l" r="r" t="t"/>
              <a:pathLst>
                <a:path extrusionOk="0" h="591" w="1955">
                  <a:moveTo>
                    <a:pt x="1210" y="1"/>
                  </a:moveTo>
                  <a:cubicBezTo>
                    <a:pt x="807" y="1"/>
                    <a:pt x="0" y="590"/>
                    <a:pt x="776" y="590"/>
                  </a:cubicBezTo>
                  <a:cubicBezTo>
                    <a:pt x="1148" y="590"/>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9"/>
            <p:cNvSpPr/>
            <p:nvPr/>
          </p:nvSpPr>
          <p:spPr>
            <a:xfrm>
              <a:off x="4761375" y="1715538"/>
              <a:ext cx="45000" cy="10875"/>
            </a:xfrm>
            <a:custGeom>
              <a:rect b="b" l="l" r="r" t="t"/>
              <a:pathLst>
                <a:path extrusionOk="0" h="435" w="1800">
                  <a:moveTo>
                    <a:pt x="1272" y="0"/>
                  </a:moveTo>
                  <a:cubicBezTo>
                    <a:pt x="1024" y="0"/>
                    <a:pt x="0" y="434"/>
                    <a:pt x="528" y="434"/>
                  </a:cubicBezTo>
                  <a:cubicBezTo>
                    <a:pt x="776" y="434"/>
                    <a:pt x="1799"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9"/>
            <p:cNvSpPr/>
            <p:nvPr/>
          </p:nvSpPr>
          <p:spPr>
            <a:xfrm>
              <a:off x="4726475" y="1661238"/>
              <a:ext cx="47325" cy="17875"/>
            </a:xfrm>
            <a:custGeom>
              <a:rect b="b" l="l" r="r" t="t"/>
              <a:pathLst>
                <a:path extrusionOk="0" h="715" w="1893">
                  <a:moveTo>
                    <a:pt x="1148" y="1"/>
                  </a:moveTo>
                  <a:cubicBezTo>
                    <a:pt x="683" y="1"/>
                    <a:pt x="0" y="714"/>
                    <a:pt x="745" y="714"/>
                  </a:cubicBezTo>
                  <a:cubicBezTo>
                    <a:pt x="1210" y="714"/>
                    <a:pt x="189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9"/>
            <p:cNvSpPr/>
            <p:nvPr/>
          </p:nvSpPr>
          <p:spPr>
            <a:xfrm>
              <a:off x="4748950" y="1626338"/>
              <a:ext cx="49675" cy="14000"/>
            </a:xfrm>
            <a:custGeom>
              <a:rect b="b" l="l" r="r" t="t"/>
              <a:pathLst>
                <a:path extrusionOk="0" h="560" w="1987">
                  <a:moveTo>
                    <a:pt x="1211" y="1"/>
                  </a:moveTo>
                  <a:cubicBezTo>
                    <a:pt x="869" y="1"/>
                    <a:pt x="1" y="559"/>
                    <a:pt x="776" y="559"/>
                  </a:cubicBezTo>
                  <a:cubicBezTo>
                    <a:pt x="1118" y="559"/>
                    <a:pt x="1986"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9"/>
            <p:cNvSpPr/>
            <p:nvPr/>
          </p:nvSpPr>
          <p:spPr>
            <a:xfrm>
              <a:off x="4823400" y="1627113"/>
              <a:ext cx="48900" cy="12450"/>
            </a:xfrm>
            <a:custGeom>
              <a:rect b="b" l="l" r="r" t="t"/>
              <a:pathLst>
                <a:path extrusionOk="0" h="498" w="1956">
                  <a:moveTo>
                    <a:pt x="1211" y="1"/>
                  </a:moveTo>
                  <a:cubicBezTo>
                    <a:pt x="869" y="1"/>
                    <a:pt x="1" y="497"/>
                    <a:pt x="745" y="497"/>
                  </a:cubicBezTo>
                  <a:cubicBezTo>
                    <a:pt x="1055" y="497"/>
                    <a:pt x="1955"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9"/>
            <p:cNvSpPr/>
            <p:nvPr/>
          </p:nvSpPr>
          <p:spPr>
            <a:xfrm>
              <a:off x="4826500" y="1686063"/>
              <a:ext cx="48900" cy="15525"/>
            </a:xfrm>
            <a:custGeom>
              <a:rect b="b" l="l" r="r" t="t"/>
              <a:pathLst>
                <a:path extrusionOk="0" h="621" w="1956">
                  <a:moveTo>
                    <a:pt x="1211" y="0"/>
                  </a:moveTo>
                  <a:cubicBezTo>
                    <a:pt x="807" y="0"/>
                    <a:pt x="1" y="621"/>
                    <a:pt x="776" y="621"/>
                  </a:cubicBezTo>
                  <a:cubicBezTo>
                    <a:pt x="1180" y="621"/>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9"/>
            <p:cNvSpPr/>
            <p:nvPr/>
          </p:nvSpPr>
          <p:spPr>
            <a:xfrm>
              <a:off x="4853650" y="1797738"/>
              <a:ext cx="48875" cy="14750"/>
            </a:xfrm>
            <a:custGeom>
              <a:rect b="b" l="l" r="r" t="t"/>
              <a:pathLst>
                <a:path extrusionOk="0" h="590" w="1955">
                  <a:moveTo>
                    <a:pt x="1210" y="0"/>
                  </a:moveTo>
                  <a:cubicBezTo>
                    <a:pt x="807" y="0"/>
                    <a:pt x="1" y="589"/>
                    <a:pt x="745" y="589"/>
                  </a:cubicBezTo>
                  <a:cubicBezTo>
                    <a:pt x="1148" y="589"/>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9"/>
            <p:cNvSpPr/>
            <p:nvPr/>
          </p:nvSpPr>
          <p:spPr>
            <a:xfrm>
              <a:off x="4736550" y="1811688"/>
              <a:ext cx="48100" cy="19400"/>
            </a:xfrm>
            <a:custGeom>
              <a:rect b="b" l="l" r="r" t="t"/>
              <a:pathLst>
                <a:path extrusionOk="0" h="776" w="1924">
                  <a:moveTo>
                    <a:pt x="1148" y="0"/>
                  </a:moveTo>
                  <a:cubicBezTo>
                    <a:pt x="652" y="0"/>
                    <a:pt x="1" y="776"/>
                    <a:pt x="745" y="776"/>
                  </a:cubicBezTo>
                  <a:cubicBezTo>
                    <a:pt x="1241" y="776"/>
                    <a:pt x="1924" y="0"/>
                    <a:pt x="11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9"/>
            <p:cNvSpPr/>
            <p:nvPr/>
          </p:nvSpPr>
          <p:spPr>
            <a:xfrm>
              <a:off x="4709400" y="1769813"/>
              <a:ext cx="48125" cy="16300"/>
            </a:xfrm>
            <a:custGeom>
              <a:rect b="b" l="l" r="r" t="t"/>
              <a:pathLst>
                <a:path extrusionOk="0" h="652" w="1925">
                  <a:moveTo>
                    <a:pt x="1180" y="0"/>
                  </a:moveTo>
                  <a:cubicBezTo>
                    <a:pt x="745" y="0"/>
                    <a:pt x="1" y="652"/>
                    <a:pt x="745" y="652"/>
                  </a:cubicBezTo>
                  <a:cubicBezTo>
                    <a:pt x="1180" y="652"/>
                    <a:pt x="1924" y="0"/>
                    <a:pt x="11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9"/>
            <p:cNvSpPr/>
            <p:nvPr/>
          </p:nvSpPr>
          <p:spPr>
            <a:xfrm>
              <a:off x="4789275" y="1773688"/>
              <a:ext cx="48900" cy="14750"/>
            </a:xfrm>
            <a:custGeom>
              <a:rect b="b" l="l" r="r" t="t"/>
              <a:pathLst>
                <a:path extrusionOk="0" h="590" w="1956">
                  <a:moveTo>
                    <a:pt x="1211" y="0"/>
                  </a:moveTo>
                  <a:cubicBezTo>
                    <a:pt x="838" y="0"/>
                    <a:pt x="1" y="590"/>
                    <a:pt x="776" y="590"/>
                  </a:cubicBezTo>
                  <a:cubicBezTo>
                    <a:pt x="1149" y="590"/>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9"/>
            <p:cNvSpPr/>
            <p:nvPr/>
          </p:nvSpPr>
          <p:spPr>
            <a:xfrm>
              <a:off x="4614800" y="1852788"/>
              <a:ext cx="48100" cy="18625"/>
            </a:xfrm>
            <a:custGeom>
              <a:rect b="b" l="l" r="r" t="t"/>
              <a:pathLst>
                <a:path extrusionOk="0" h="745" w="1924">
                  <a:moveTo>
                    <a:pt x="1179" y="0"/>
                  </a:moveTo>
                  <a:cubicBezTo>
                    <a:pt x="683" y="0"/>
                    <a:pt x="1" y="745"/>
                    <a:pt x="776" y="745"/>
                  </a:cubicBezTo>
                  <a:cubicBezTo>
                    <a:pt x="1241" y="745"/>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9"/>
            <p:cNvSpPr/>
            <p:nvPr/>
          </p:nvSpPr>
          <p:spPr>
            <a:xfrm>
              <a:off x="4577575" y="1790738"/>
              <a:ext cx="48875" cy="15550"/>
            </a:xfrm>
            <a:custGeom>
              <a:rect b="b" l="l" r="r" t="t"/>
              <a:pathLst>
                <a:path extrusionOk="0" h="622" w="1955">
                  <a:moveTo>
                    <a:pt x="1210" y="1"/>
                  </a:moveTo>
                  <a:cubicBezTo>
                    <a:pt x="807" y="1"/>
                    <a:pt x="1" y="621"/>
                    <a:pt x="745" y="621"/>
                  </a:cubicBezTo>
                  <a:cubicBezTo>
                    <a:pt x="1148" y="621"/>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9"/>
            <p:cNvSpPr/>
            <p:nvPr/>
          </p:nvSpPr>
          <p:spPr>
            <a:xfrm>
              <a:off x="4478325" y="1836513"/>
              <a:ext cx="45000" cy="10875"/>
            </a:xfrm>
            <a:custGeom>
              <a:rect b="b" l="l" r="r" t="t"/>
              <a:pathLst>
                <a:path extrusionOk="0" h="435" w="1800">
                  <a:moveTo>
                    <a:pt x="1272" y="0"/>
                  </a:moveTo>
                  <a:cubicBezTo>
                    <a:pt x="1024" y="0"/>
                    <a:pt x="0" y="434"/>
                    <a:pt x="528" y="434"/>
                  </a:cubicBezTo>
                  <a:cubicBezTo>
                    <a:pt x="776" y="434"/>
                    <a:pt x="1799" y="0"/>
                    <a:pt x="1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9"/>
            <p:cNvSpPr/>
            <p:nvPr/>
          </p:nvSpPr>
          <p:spPr>
            <a:xfrm>
              <a:off x="4523300" y="1889238"/>
              <a:ext cx="49650" cy="13200"/>
            </a:xfrm>
            <a:custGeom>
              <a:rect b="b" l="l" r="r" t="t"/>
              <a:pathLst>
                <a:path extrusionOk="0" h="528" w="1986">
                  <a:moveTo>
                    <a:pt x="1241" y="0"/>
                  </a:moveTo>
                  <a:cubicBezTo>
                    <a:pt x="869" y="0"/>
                    <a:pt x="0" y="528"/>
                    <a:pt x="776" y="528"/>
                  </a:cubicBezTo>
                  <a:cubicBezTo>
                    <a:pt x="1117" y="528"/>
                    <a:pt x="1986" y="0"/>
                    <a:pt x="124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9"/>
            <p:cNvSpPr/>
            <p:nvPr/>
          </p:nvSpPr>
          <p:spPr>
            <a:xfrm>
              <a:off x="4406200" y="1883038"/>
              <a:ext cx="41125" cy="19400"/>
            </a:xfrm>
            <a:custGeom>
              <a:rect b="b" l="l" r="r" t="t"/>
              <a:pathLst>
                <a:path extrusionOk="0" h="776" w="1645">
                  <a:moveTo>
                    <a:pt x="869" y="0"/>
                  </a:moveTo>
                  <a:cubicBezTo>
                    <a:pt x="249" y="0"/>
                    <a:pt x="0" y="776"/>
                    <a:pt x="776" y="776"/>
                  </a:cubicBezTo>
                  <a:cubicBezTo>
                    <a:pt x="1396" y="776"/>
                    <a:pt x="164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9"/>
            <p:cNvSpPr/>
            <p:nvPr/>
          </p:nvSpPr>
          <p:spPr>
            <a:xfrm>
              <a:off x="4296850" y="1914038"/>
              <a:ext cx="45000" cy="10900"/>
            </a:xfrm>
            <a:custGeom>
              <a:rect b="b" l="l" r="r" t="t"/>
              <a:pathLst>
                <a:path extrusionOk="0" h="436" w="1800">
                  <a:moveTo>
                    <a:pt x="1272" y="1"/>
                  </a:moveTo>
                  <a:cubicBezTo>
                    <a:pt x="1024" y="1"/>
                    <a:pt x="1" y="435"/>
                    <a:pt x="528" y="435"/>
                  </a:cubicBezTo>
                  <a:cubicBezTo>
                    <a:pt x="745" y="435"/>
                    <a:pt x="1800"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9"/>
            <p:cNvSpPr/>
            <p:nvPr/>
          </p:nvSpPr>
          <p:spPr>
            <a:xfrm>
              <a:off x="4226275" y="1896988"/>
              <a:ext cx="45025" cy="10875"/>
            </a:xfrm>
            <a:custGeom>
              <a:rect b="b" l="l" r="r" t="t"/>
              <a:pathLst>
                <a:path extrusionOk="0" h="435" w="1801">
                  <a:moveTo>
                    <a:pt x="1242" y="1"/>
                  </a:moveTo>
                  <a:cubicBezTo>
                    <a:pt x="1025" y="1"/>
                    <a:pt x="1" y="435"/>
                    <a:pt x="528" y="435"/>
                  </a:cubicBezTo>
                  <a:cubicBezTo>
                    <a:pt x="745" y="435"/>
                    <a:pt x="1800" y="1"/>
                    <a:pt x="12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9"/>
            <p:cNvSpPr/>
            <p:nvPr/>
          </p:nvSpPr>
          <p:spPr>
            <a:xfrm>
              <a:off x="4203800" y="1841163"/>
              <a:ext cx="48875" cy="14750"/>
            </a:xfrm>
            <a:custGeom>
              <a:rect b="b" l="l" r="r" t="t"/>
              <a:pathLst>
                <a:path extrusionOk="0" h="590" w="1955">
                  <a:moveTo>
                    <a:pt x="1210" y="0"/>
                  </a:moveTo>
                  <a:cubicBezTo>
                    <a:pt x="807" y="0"/>
                    <a:pt x="0" y="590"/>
                    <a:pt x="745" y="590"/>
                  </a:cubicBezTo>
                  <a:cubicBezTo>
                    <a:pt x="1148" y="590"/>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9"/>
            <p:cNvSpPr/>
            <p:nvPr/>
          </p:nvSpPr>
          <p:spPr>
            <a:xfrm>
              <a:off x="4278250" y="1868288"/>
              <a:ext cx="41125" cy="20975"/>
            </a:xfrm>
            <a:custGeom>
              <a:rect b="b" l="l" r="r" t="t"/>
              <a:pathLst>
                <a:path extrusionOk="0" h="839" w="1645">
                  <a:moveTo>
                    <a:pt x="869" y="1"/>
                  </a:moveTo>
                  <a:cubicBezTo>
                    <a:pt x="217" y="1"/>
                    <a:pt x="0" y="838"/>
                    <a:pt x="776" y="838"/>
                  </a:cubicBezTo>
                  <a:cubicBezTo>
                    <a:pt x="1427" y="838"/>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9"/>
            <p:cNvSpPr/>
            <p:nvPr/>
          </p:nvSpPr>
          <p:spPr>
            <a:xfrm>
              <a:off x="4347250" y="1849688"/>
              <a:ext cx="45025" cy="11650"/>
            </a:xfrm>
            <a:custGeom>
              <a:rect b="b" l="l" r="r" t="t"/>
              <a:pathLst>
                <a:path extrusionOk="0" h="466" w="1801">
                  <a:moveTo>
                    <a:pt x="1273" y="0"/>
                  </a:moveTo>
                  <a:cubicBezTo>
                    <a:pt x="1025" y="0"/>
                    <a:pt x="1" y="466"/>
                    <a:pt x="528" y="466"/>
                  </a:cubicBezTo>
                  <a:cubicBezTo>
                    <a:pt x="776" y="466"/>
                    <a:pt x="1800" y="0"/>
                    <a:pt x="1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9"/>
            <p:cNvSpPr/>
            <p:nvPr/>
          </p:nvSpPr>
          <p:spPr>
            <a:xfrm>
              <a:off x="4279025" y="1821763"/>
              <a:ext cx="40350" cy="20975"/>
            </a:xfrm>
            <a:custGeom>
              <a:rect b="b" l="l" r="r" t="t"/>
              <a:pathLst>
                <a:path extrusionOk="0" h="839" w="1614">
                  <a:moveTo>
                    <a:pt x="838" y="1"/>
                  </a:moveTo>
                  <a:cubicBezTo>
                    <a:pt x="186" y="1"/>
                    <a:pt x="0" y="838"/>
                    <a:pt x="745" y="838"/>
                  </a:cubicBezTo>
                  <a:cubicBezTo>
                    <a:pt x="1396" y="838"/>
                    <a:pt x="1613"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9"/>
            <p:cNvSpPr/>
            <p:nvPr/>
          </p:nvSpPr>
          <p:spPr>
            <a:xfrm>
              <a:off x="4267375" y="1777563"/>
              <a:ext cx="49675" cy="13975"/>
            </a:xfrm>
            <a:custGeom>
              <a:rect b="b" l="l" r="r" t="t"/>
              <a:pathLst>
                <a:path extrusionOk="0" h="559" w="1987">
                  <a:moveTo>
                    <a:pt x="1211" y="1"/>
                  </a:moveTo>
                  <a:cubicBezTo>
                    <a:pt x="869" y="1"/>
                    <a:pt x="1" y="559"/>
                    <a:pt x="776" y="559"/>
                  </a:cubicBezTo>
                  <a:cubicBezTo>
                    <a:pt x="1149" y="559"/>
                    <a:pt x="1986" y="1"/>
                    <a:pt x="12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9"/>
            <p:cNvSpPr/>
            <p:nvPr/>
          </p:nvSpPr>
          <p:spPr>
            <a:xfrm>
              <a:off x="4380600" y="1779113"/>
              <a:ext cx="45775" cy="11650"/>
            </a:xfrm>
            <a:custGeom>
              <a:rect b="b" l="l" r="r" t="t"/>
              <a:pathLst>
                <a:path extrusionOk="0" h="466" w="1831">
                  <a:moveTo>
                    <a:pt x="1273" y="1"/>
                  </a:moveTo>
                  <a:cubicBezTo>
                    <a:pt x="1024" y="1"/>
                    <a:pt x="1" y="466"/>
                    <a:pt x="559" y="466"/>
                  </a:cubicBezTo>
                  <a:cubicBezTo>
                    <a:pt x="776"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9"/>
            <p:cNvSpPr/>
            <p:nvPr/>
          </p:nvSpPr>
          <p:spPr>
            <a:xfrm>
              <a:off x="4466675" y="1789188"/>
              <a:ext cx="48900" cy="17100"/>
            </a:xfrm>
            <a:custGeom>
              <a:rect b="b" l="l" r="r" t="t"/>
              <a:pathLst>
                <a:path extrusionOk="0" h="684" w="1956">
                  <a:moveTo>
                    <a:pt x="1180" y="1"/>
                  </a:moveTo>
                  <a:cubicBezTo>
                    <a:pt x="745" y="1"/>
                    <a:pt x="1" y="683"/>
                    <a:pt x="745" y="683"/>
                  </a:cubicBezTo>
                  <a:cubicBezTo>
                    <a:pt x="1211" y="683"/>
                    <a:pt x="1955" y="1"/>
                    <a:pt x="1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9"/>
            <p:cNvSpPr/>
            <p:nvPr/>
          </p:nvSpPr>
          <p:spPr>
            <a:xfrm>
              <a:off x="4412400" y="1831063"/>
              <a:ext cx="48875" cy="14775"/>
            </a:xfrm>
            <a:custGeom>
              <a:rect b="b" l="l" r="r" t="t"/>
              <a:pathLst>
                <a:path extrusionOk="0" h="591" w="1955">
                  <a:moveTo>
                    <a:pt x="1210" y="1"/>
                  </a:moveTo>
                  <a:cubicBezTo>
                    <a:pt x="807" y="1"/>
                    <a:pt x="1" y="590"/>
                    <a:pt x="776" y="590"/>
                  </a:cubicBezTo>
                  <a:cubicBezTo>
                    <a:pt x="1148" y="590"/>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9"/>
            <p:cNvSpPr/>
            <p:nvPr/>
          </p:nvSpPr>
          <p:spPr>
            <a:xfrm>
              <a:off x="4500025" y="1963688"/>
              <a:ext cx="48875" cy="12425"/>
            </a:xfrm>
            <a:custGeom>
              <a:rect b="b" l="l" r="r" t="t"/>
              <a:pathLst>
                <a:path extrusionOk="0" h="497" w="1955">
                  <a:moveTo>
                    <a:pt x="1211" y="0"/>
                  </a:moveTo>
                  <a:cubicBezTo>
                    <a:pt x="900" y="0"/>
                    <a:pt x="1" y="496"/>
                    <a:pt x="745" y="496"/>
                  </a:cubicBezTo>
                  <a:cubicBezTo>
                    <a:pt x="1086" y="496"/>
                    <a:pt x="1955" y="0"/>
                    <a:pt x="121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9"/>
            <p:cNvSpPr/>
            <p:nvPr/>
          </p:nvSpPr>
          <p:spPr>
            <a:xfrm>
              <a:off x="4376725" y="1952813"/>
              <a:ext cx="40350" cy="20975"/>
            </a:xfrm>
            <a:custGeom>
              <a:rect b="b" l="l" r="r" t="t"/>
              <a:pathLst>
                <a:path extrusionOk="0" h="839" w="1614">
                  <a:moveTo>
                    <a:pt x="869" y="1"/>
                  </a:moveTo>
                  <a:cubicBezTo>
                    <a:pt x="218" y="1"/>
                    <a:pt x="1" y="838"/>
                    <a:pt x="776" y="838"/>
                  </a:cubicBezTo>
                  <a:cubicBezTo>
                    <a:pt x="1428" y="838"/>
                    <a:pt x="161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9"/>
            <p:cNvSpPr/>
            <p:nvPr/>
          </p:nvSpPr>
          <p:spPr>
            <a:xfrm>
              <a:off x="4432575" y="1948163"/>
              <a:ext cx="48875" cy="16325"/>
            </a:xfrm>
            <a:custGeom>
              <a:rect b="b" l="l" r="r" t="t"/>
              <a:pathLst>
                <a:path extrusionOk="0" h="653" w="1955">
                  <a:moveTo>
                    <a:pt x="1210" y="1"/>
                  </a:moveTo>
                  <a:cubicBezTo>
                    <a:pt x="776" y="1"/>
                    <a:pt x="0" y="652"/>
                    <a:pt x="776" y="652"/>
                  </a:cubicBezTo>
                  <a:cubicBezTo>
                    <a:pt x="1210" y="652"/>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9"/>
            <p:cNvSpPr/>
            <p:nvPr/>
          </p:nvSpPr>
          <p:spPr>
            <a:xfrm>
              <a:off x="4634975" y="1941188"/>
              <a:ext cx="48875" cy="17100"/>
            </a:xfrm>
            <a:custGeom>
              <a:rect b="b" l="l" r="r" t="t"/>
              <a:pathLst>
                <a:path extrusionOk="0" h="684" w="1955">
                  <a:moveTo>
                    <a:pt x="1179" y="1"/>
                  </a:moveTo>
                  <a:cubicBezTo>
                    <a:pt x="745" y="1"/>
                    <a:pt x="0" y="683"/>
                    <a:pt x="745" y="683"/>
                  </a:cubicBezTo>
                  <a:cubicBezTo>
                    <a:pt x="1210" y="683"/>
                    <a:pt x="195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9"/>
            <p:cNvSpPr/>
            <p:nvPr/>
          </p:nvSpPr>
          <p:spPr>
            <a:xfrm>
              <a:off x="4548100" y="1961363"/>
              <a:ext cx="47350" cy="17075"/>
            </a:xfrm>
            <a:custGeom>
              <a:rect b="b" l="l" r="r" t="t"/>
              <a:pathLst>
                <a:path extrusionOk="0" h="683" w="1894">
                  <a:moveTo>
                    <a:pt x="1149" y="0"/>
                  </a:moveTo>
                  <a:cubicBezTo>
                    <a:pt x="683" y="0"/>
                    <a:pt x="1" y="683"/>
                    <a:pt x="745" y="683"/>
                  </a:cubicBezTo>
                  <a:cubicBezTo>
                    <a:pt x="1211" y="683"/>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9"/>
            <p:cNvSpPr/>
            <p:nvPr/>
          </p:nvSpPr>
          <p:spPr>
            <a:xfrm>
              <a:off x="4712525" y="1913263"/>
              <a:ext cx="48875" cy="12450"/>
            </a:xfrm>
            <a:custGeom>
              <a:rect b="b" l="l" r="r" t="t"/>
              <a:pathLst>
                <a:path extrusionOk="0" h="498" w="1955">
                  <a:moveTo>
                    <a:pt x="1210" y="1"/>
                  </a:moveTo>
                  <a:cubicBezTo>
                    <a:pt x="838" y="1"/>
                    <a:pt x="0" y="497"/>
                    <a:pt x="745" y="497"/>
                  </a:cubicBezTo>
                  <a:cubicBezTo>
                    <a:pt x="1086" y="497"/>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9"/>
            <p:cNvSpPr/>
            <p:nvPr/>
          </p:nvSpPr>
          <p:spPr>
            <a:xfrm>
              <a:off x="4689250" y="1983838"/>
              <a:ext cx="41125" cy="19425"/>
            </a:xfrm>
            <a:custGeom>
              <a:rect b="b" l="l" r="r" t="t"/>
              <a:pathLst>
                <a:path extrusionOk="0" h="777" w="1645">
                  <a:moveTo>
                    <a:pt x="869" y="1"/>
                  </a:moveTo>
                  <a:cubicBezTo>
                    <a:pt x="249" y="1"/>
                    <a:pt x="0" y="776"/>
                    <a:pt x="776" y="776"/>
                  </a:cubicBezTo>
                  <a:cubicBezTo>
                    <a:pt x="1396" y="776"/>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9"/>
            <p:cNvSpPr/>
            <p:nvPr/>
          </p:nvSpPr>
          <p:spPr>
            <a:xfrm>
              <a:off x="4755950" y="2000138"/>
              <a:ext cx="48875" cy="13200"/>
            </a:xfrm>
            <a:custGeom>
              <a:rect b="b" l="l" r="r" t="t"/>
              <a:pathLst>
                <a:path extrusionOk="0" h="528" w="1955">
                  <a:moveTo>
                    <a:pt x="1210" y="0"/>
                  </a:moveTo>
                  <a:cubicBezTo>
                    <a:pt x="869" y="0"/>
                    <a:pt x="0" y="527"/>
                    <a:pt x="745" y="527"/>
                  </a:cubicBezTo>
                  <a:cubicBezTo>
                    <a:pt x="1086" y="527"/>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9"/>
            <p:cNvSpPr/>
            <p:nvPr/>
          </p:nvSpPr>
          <p:spPr>
            <a:xfrm>
              <a:off x="4662875" y="2037338"/>
              <a:ext cx="40350" cy="20975"/>
            </a:xfrm>
            <a:custGeom>
              <a:rect b="b" l="l" r="r" t="t"/>
              <a:pathLst>
                <a:path extrusionOk="0" h="839" w="1614">
                  <a:moveTo>
                    <a:pt x="838" y="1"/>
                  </a:moveTo>
                  <a:cubicBezTo>
                    <a:pt x="187" y="1"/>
                    <a:pt x="1" y="839"/>
                    <a:pt x="745" y="839"/>
                  </a:cubicBezTo>
                  <a:cubicBezTo>
                    <a:pt x="1397" y="839"/>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9"/>
            <p:cNvSpPr/>
            <p:nvPr/>
          </p:nvSpPr>
          <p:spPr>
            <a:xfrm>
              <a:off x="4692350" y="2080013"/>
              <a:ext cx="48100" cy="16300"/>
            </a:xfrm>
            <a:custGeom>
              <a:rect b="b" l="l" r="r" t="t"/>
              <a:pathLst>
                <a:path extrusionOk="0" h="652" w="1924">
                  <a:moveTo>
                    <a:pt x="1179" y="0"/>
                  </a:moveTo>
                  <a:cubicBezTo>
                    <a:pt x="745" y="0"/>
                    <a:pt x="1" y="651"/>
                    <a:pt x="745" y="651"/>
                  </a:cubicBezTo>
                  <a:cubicBezTo>
                    <a:pt x="1179" y="651"/>
                    <a:pt x="1924"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9"/>
            <p:cNvSpPr/>
            <p:nvPr/>
          </p:nvSpPr>
          <p:spPr>
            <a:xfrm>
              <a:off x="4783850" y="2111013"/>
              <a:ext cx="41125" cy="20975"/>
            </a:xfrm>
            <a:custGeom>
              <a:rect b="b" l="l" r="r" t="t"/>
              <a:pathLst>
                <a:path extrusionOk="0" h="839" w="1645">
                  <a:moveTo>
                    <a:pt x="869" y="1"/>
                  </a:moveTo>
                  <a:cubicBezTo>
                    <a:pt x="218" y="1"/>
                    <a:pt x="1" y="838"/>
                    <a:pt x="776" y="838"/>
                  </a:cubicBezTo>
                  <a:cubicBezTo>
                    <a:pt x="1397" y="838"/>
                    <a:pt x="1645"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9"/>
            <p:cNvSpPr/>
            <p:nvPr/>
          </p:nvSpPr>
          <p:spPr>
            <a:xfrm>
              <a:off x="4719500" y="2147463"/>
              <a:ext cx="48100" cy="15550"/>
            </a:xfrm>
            <a:custGeom>
              <a:rect b="b" l="l" r="r" t="t"/>
              <a:pathLst>
                <a:path extrusionOk="0" h="622" w="1924">
                  <a:moveTo>
                    <a:pt x="1179" y="1"/>
                  </a:moveTo>
                  <a:cubicBezTo>
                    <a:pt x="745" y="1"/>
                    <a:pt x="0" y="621"/>
                    <a:pt x="745" y="621"/>
                  </a:cubicBezTo>
                  <a:cubicBezTo>
                    <a:pt x="1179" y="621"/>
                    <a:pt x="1923"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9"/>
            <p:cNvSpPr/>
            <p:nvPr/>
          </p:nvSpPr>
          <p:spPr>
            <a:xfrm>
              <a:off x="4766025" y="2066813"/>
              <a:ext cx="48875" cy="15550"/>
            </a:xfrm>
            <a:custGeom>
              <a:rect b="b" l="l" r="r" t="t"/>
              <a:pathLst>
                <a:path extrusionOk="0" h="622" w="1955">
                  <a:moveTo>
                    <a:pt x="1210" y="1"/>
                  </a:moveTo>
                  <a:cubicBezTo>
                    <a:pt x="776" y="1"/>
                    <a:pt x="0" y="621"/>
                    <a:pt x="745" y="621"/>
                  </a:cubicBezTo>
                  <a:cubicBezTo>
                    <a:pt x="1179" y="621"/>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9"/>
            <p:cNvSpPr/>
            <p:nvPr/>
          </p:nvSpPr>
          <p:spPr>
            <a:xfrm>
              <a:off x="4774550" y="1948938"/>
              <a:ext cx="40350" cy="21750"/>
            </a:xfrm>
            <a:custGeom>
              <a:rect b="b" l="l" r="r" t="t"/>
              <a:pathLst>
                <a:path extrusionOk="0" h="870" w="1614">
                  <a:moveTo>
                    <a:pt x="838" y="1"/>
                  </a:moveTo>
                  <a:cubicBezTo>
                    <a:pt x="187" y="1"/>
                    <a:pt x="1" y="869"/>
                    <a:pt x="745" y="869"/>
                  </a:cubicBezTo>
                  <a:cubicBezTo>
                    <a:pt x="1396" y="869"/>
                    <a:pt x="1614" y="1"/>
                    <a:pt x="83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9"/>
            <p:cNvSpPr/>
            <p:nvPr/>
          </p:nvSpPr>
          <p:spPr>
            <a:xfrm>
              <a:off x="4806350" y="1862088"/>
              <a:ext cx="48875" cy="13200"/>
            </a:xfrm>
            <a:custGeom>
              <a:rect b="b" l="l" r="r" t="t"/>
              <a:pathLst>
                <a:path extrusionOk="0" h="528" w="1955">
                  <a:moveTo>
                    <a:pt x="1210" y="1"/>
                  </a:moveTo>
                  <a:cubicBezTo>
                    <a:pt x="869" y="1"/>
                    <a:pt x="0" y="528"/>
                    <a:pt x="745" y="528"/>
                  </a:cubicBezTo>
                  <a:cubicBezTo>
                    <a:pt x="1117" y="528"/>
                    <a:pt x="1955"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9"/>
            <p:cNvSpPr/>
            <p:nvPr/>
          </p:nvSpPr>
          <p:spPr>
            <a:xfrm>
              <a:off x="4918025" y="1922588"/>
              <a:ext cx="48875" cy="13975"/>
            </a:xfrm>
            <a:custGeom>
              <a:rect b="b" l="l" r="r" t="t"/>
              <a:pathLst>
                <a:path extrusionOk="0" h="559" w="1955">
                  <a:moveTo>
                    <a:pt x="1210" y="0"/>
                  </a:moveTo>
                  <a:cubicBezTo>
                    <a:pt x="838" y="0"/>
                    <a:pt x="0" y="558"/>
                    <a:pt x="745" y="558"/>
                  </a:cubicBezTo>
                  <a:cubicBezTo>
                    <a:pt x="1086" y="558"/>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9"/>
            <p:cNvSpPr/>
            <p:nvPr/>
          </p:nvSpPr>
          <p:spPr>
            <a:xfrm>
              <a:off x="4854425" y="1950488"/>
              <a:ext cx="47325" cy="17875"/>
            </a:xfrm>
            <a:custGeom>
              <a:rect b="b" l="l" r="r" t="t"/>
              <a:pathLst>
                <a:path extrusionOk="0" h="715" w="1893">
                  <a:moveTo>
                    <a:pt x="1148" y="1"/>
                  </a:moveTo>
                  <a:cubicBezTo>
                    <a:pt x="683" y="1"/>
                    <a:pt x="1" y="714"/>
                    <a:pt x="745" y="714"/>
                  </a:cubicBezTo>
                  <a:cubicBezTo>
                    <a:pt x="1210" y="714"/>
                    <a:pt x="1893" y="1"/>
                    <a:pt x="11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9"/>
            <p:cNvSpPr/>
            <p:nvPr/>
          </p:nvSpPr>
          <p:spPr>
            <a:xfrm>
              <a:off x="4842025" y="1910938"/>
              <a:ext cx="45000" cy="10125"/>
            </a:xfrm>
            <a:custGeom>
              <a:rect b="b" l="l" r="r" t="t"/>
              <a:pathLst>
                <a:path extrusionOk="0" h="405" w="1800">
                  <a:moveTo>
                    <a:pt x="1272" y="1"/>
                  </a:moveTo>
                  <a:cubicBezTo>
                    <a:pt x="1055" y="1"/>
                    <a:pt x="0" y="404"/>
                    <a:pt x="528" y="404"/>
                  </a:cubicBezTo>
                  <a:cubicBezTo>
                    <a:pt x="745" y="404"/>
                    <a:pt x="1799" y="1"/>
                    <a:pt x="12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9"/>
            <p:cNvSpPr/>
            <p:nvPr/>
          </p:nvSpPr>
          <p:spPr>
            <a:xfrm>
              <a:off x="4921125" y="1854338"/>
              <a:ext cx="48875" cy="15525"/>
            </a:xfrm>
            <a:custGeom>
              <a:rect b="b" l="l" r="r" t="t"/>
              <a:pathLst>
                <a:path extrusionOk="0" h="621" w="1955">
                  <a:moveTo>
                    <a:pt x="1210" y="0"/>
                  </a:moveTo>
                  <a:cubicBezTo>
                    <a:pt x="776" y="0"/>
                    <a:pt x="0" y="621"/>
                    <a:pt x="745" y="621"/>
                  </a:cubicBezTo>
                  <a:cubicBezTo>
                    <a:pt x="1179" y="621"/>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9"/>
            <p:cNvSpPr/>
            <p:nvPr/>
          </p:nvSpPr>
          <p:spPr>
            <a:xfrm>
              <a:off x="5008750" y="1891563"/>
              <a:ext cx="48875" cy="15525"/>
            </a:xfrm>
            <a:custGeom>
              <a:rect b="b" l="l" r="r" t="t"/>
              <a:pathLst>
                <a:path extrusionOk="0" h="621" w="1955">
                  <a:moveTo>
                    <a:pt x="1179" y="0"/>
                  </a:moveTo>
                  <a:cubicBezTo>
                    <a:pt x="776" y="0"/>
                    <a:pt x="0" y="621"/>
                    <a:pt x="745" y="621"/>
                  </a:cubicBezTo>
                  <a:cubicBezTo>
                    <a:pt x="1179" y="621"/>
                    <a:pt x="1955" y="0"/>
                    <a:pt x="117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9"/>
            <p:cNvSpPr/>
            <p:nvPr/>
          </p:nvSpPr>
          <p:spPr>
            <a:xfrm>
              <a:off x="4968425" y="1969113"/>
              <a:ext cx="48875" cy="14750"/>
            </a:xfrm>
            <a:custGeom>
              <a:rect b="b" l="l" r="r" t="t"/>
              <a:pathLst>
                <a:path extrusionOk="0" h="590" w="1955">
                  <a:moveTo>
                    <a:pt x="1210" y="0"/>
                  </a:moveTo>
                  <a:cubicBezTo>
                    <a:pt x="807" y="0"/>
                    <a:pt x="0" y="590"/>
                    <a:pt x="745" y="590"/>
                  </a:cubicBezTo>
                  <a:cubicBezTo>
                    <a:pt x="1148" y="590"/>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9"/>
            <p:cNvSpPr/>
            <p:nvPr/>
          </p:nvSpPr>
          <p:spPr>
            <a:xfrm>
              <a:off x="5039000" y="1976863"/>
              <a:ext cx="48875" cy="13975"/>
            </a:xfrm>
            <a:custGeom>
              <a:rect b="b" l="l" r="r" t="t"/>
              <a:pathLst>
                <a:path extrusionOk="0" h="559" w="1955">
                  <a:moveTo>
                    <a:pt x="1210" y="0"/>
                  </a:moveTo>
                  <a:cubicBezTo>
                    <a:pt x="869" y="0"/>
                    <a:pt x="0" y="559"/>
                    <a:pt x="745" y="559"/>
                  </a:cubicBezTo>
                  <a:cubicBezTo>
                    <a:pt x="1086" y="559"/>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9"/>
            <p:cNvSpPr/>
            <p:nvPr/>
          </p:nvSpPr>
          <p:spPr>
            <a:xfrm>
              <a:off x="5130500" y="1949713"/>
              <a:ext cx="41125" cy="20200"/>
            </a:xfrm>
            <a:custGeom>
              <a:rect b="b" l="l" r="r" t="t"/>
              <a:pathLst>
                <a:path extrusionOk="0" h="808" w="1645">
                  <a:moveTo>
                    <a:pt x="869" y="1"/>
                  </a:moveTo>
                  <a:cubicBezTo>
                    <a:pt x="218" y="1"/>
                    <a:pt x="0" y="807"/>
                    <a:pt x="776" y="807"/>
                  </a:cubicBezTo>
                  <a:cubicBezTo>
                    <a:pt x="1396" y="807"/>
                    <a:pt x="1644" y="1"/>
                    <a:pt x="8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9"/>
            <p:cNvSpPr/>
            <p:nvPr/>
          </p:nvSpPr>
          <p:spPr>
            <a:xfrm>
              <a:off x="5066125" y="1914038"/>
              <a:ext cx="48125" cy="17100"/>
            </a:xfrm>
            <a:custGeom>
              <a:rect b="b" l="l" r="r" t="t"/>
              <a:pathLst>
                <a:path extrusionOk="0" h="684" w="1925">
                  <a:moveTo>
                    <a:pt x="1180" y="1"/>
                  </a:moveTo>
                  <a:cubicBezTo>
                    <a:pt x="714" y="1"/>
                    <a:pt x="1" y="683"/>
                    <a:pt x="745" y="683"/>
                  </a:cubicBezTo>
                  <a:cubicBezTo>
                    <a:pt x="1211" y="683"/>
                    <a:pt x="1924" y="1"/>
                    <a:pt x="11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9"/>
            <p:cNvSpPr/>
            <p:nvPr/>
          </p:nvSpPr>
          <p:spPr>
            <a:xfrm>
              <a:off x="5116550" y="1860538"/>
              <a:ext cx="48875" cy="16325"/>
            </a:xfrm>
            <a:custGeom>
              <a:rect b="b" l="l" r="r" t="t"/>
              <a:pathLst>
                <a:path extrusionOk="0" h="653" w="1955">
                  <a:moveTo>
                    <a:pt x="1179" y="1"/>
                  </a:moveTo>
                  <a:cubicBezTo>
                    <a:pt x="745" y="1"/>
                    <a:pt x="0" y="652"/>
                    <a:pt x="745" y="652"/>
                  </a:cubicBezTo>
                  <a:cubicBezTo>
                    <a:pt x="1179" y="652"/>
                    <a:pt x="1954" y="1"/>
                    <a:pt x="11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9"/>
            <p:cNvSpPr/>
            <p:nvPr/>
          </p:nvSpPr>
          <p:spPr>
            <a:xfrm>
              <a:off x="5188650" y="1829513"/>
              <a:ext cx="45800" cy="11675"/>
            </a:xfrm>
            <a:custGeom>
              <a:rect b="b" l="l" r="r" t="t"/>
              <a:pathLst>
                <a:path extrusionOk="0" h="467" w="1832">
                  <a:moveTo>
                    <a:pt x="1273" y="1"/>
                  </a:moveTo>
                  <a:cubicBezTo>
                    <a:pt x="1025" y="1"/>
                    <a:pt x="1" y="466"/>
                    <a:pt x="559" y="466"/>
                  </a:cubicBezTo>
                  <a:cubicBezTo>
                    <a:pt x="807" y="466"/>
                    <a:pt x="1831" y="1"/>
                    <a:pt x="127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9"/>
            <p:cNvSpPr/>
            <p:nvPr/>
          </p:nvSpPr>
          <p:spPr>
            <a:xfrm>
              <a:off x="5237525" y="1794613"/>
              <a:ext cx="48875" cy="14000"/>
            </a:xfrm>
            <a:custGeom>
              <a:rect b="b" l="l" r="r" t="t"/>
              <a:pathLst>
                <a:path extrusionOk="0" h="560" w="1955">
                  <a:moveTo>
                    <a:pt x="1210" y="1"/>
                  </a:moveTo>
                  <a:cubicBezTo>
                    <a:pt x="807" y="1"/>
                    <a:pt x="0" y="559"/>
                    <a:pt x="745" y="559"/>
                  </a:cubicBezTo>
                  <a:cubicBezTo>
                    <a:pt x="1148" y="559"/>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9"/>
            <p:cNvSpPr/>
            <p:nvPr/>
          </p:nvSpPr>
          <p:spPr>
            <a:xfrm>
              <a:off x="5303425" y="1806263"/>
              <a:ext cx="45000" cy="10875"/>
            </a:xfrm>
            <a:custGeom>
              <a:rect b="b" l="l" r="r" t="t"/>
              <a:pathLst>
                <a:path extrusionOk="0" h="435" w="1800">
                  <a:moveTo>
                    <a:pt x="1273" y="0"/>
                  </a:moveTo>
                  <a:cubicBezTo>
                    <a:pt x="1024" y="0"/>
                    <a:pt x="1" y="435"/>
                    <a:pt x="528" y="435"/>
                  </a:cubicBezTo>
                  <a:cubicBezTo>
                    <a:pt x="776" y="435"/>
                    <a:pt x="1800" y="0"/>
                    <a:pt x="12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9"/>
            <p:cNvSpPr/>
            <p:nvPr/>
          </p:nvSpPr>
          <p:spPr>
            <a:xfrm>
              <a:off x="5346075" y="1843488"/>
              <a:ext cx="47325" cy="17075"/>
            </a:xfrm>
            <a:custGeom>
              <a:rect b="b" l="l" r="r" t="t"/>
              <a:pathLst>
                <a:path extrusionOk="0" h="683" w="1893">
                  <a:moveTo>
                    <a:pt x="1149" y="0"/>
                  </a:moveTo>
                  <a:cubicBezTo>
                    <a:pt x="683" y="0"/>
                    <a:pt x="1" y="683"/>
                    <a:pt x="745" y="683"/>
                  </a:cubicBezTo>
                  <a:cubicBezTo>
                    <a:pt x="1211" y="683"/>
                    <a:pt x="1893" y="0"/>
                    <a:pt x="11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9"/>
            <p:cNvSpPr/>
            <p:nvPr/>
          </p:nvSpPr>
          <p:spPr>
            <a:xfrm>
              <a:off x="5274750" y="1901638"/>
              <a:ext cx="48875" cy="15550"/>
            </a:xfrm>
            <a:custGeom>
              <a:rect b="b" l="l" r="r" t="t"/>
              <a:pathLst>
                <a:path extrusionOk="0" h="622" w="1955">
                  <a:moveTo>
                    <a:pt x="1210" y="1"/>
                  </a:moveTo>
                  <a:cubicBezTo>
                    <a:pt x="807" y="1"/>
                    <a:pt x="0" y="621"/>
                    <a:pt x="745" y="621"/>
                  </a:cubicBezTo>
                  <a:cubicBezTo>
                    <a:pt x="1148" y="621"/>
                    <a:pt x="1954" y="1"/>
                    <a:pt x="12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9"/>
            <p:cNvSpPr/>
            <p:nvPr/>
          </p:nvSpPr>
          <p:spPr>
            <a:xfrm>
              <a:off x="5208050" y="1960588"/>
              <a:ext cx="41125" cy="19400"/>
            </a:xfrm>
            <a:custGeom>
              <a:rect b="b" l="l" r="r" t="t"/>
              <a:pathLst>
                <a:path extrusionOk="0" h="776" w="1645">
                  <a:moveTo>
                    <a:pt x="869" y="0"/>
                  </a:moveTo>
                  <a:cubicBezTo>
                    <a:pt x="249" y="0"/>
                    <a:pt x="0" y="776"/>
                    <a:pt x="745" y="776"/>
                  </a:cubicBezTo>
                  <a:cubicBezTo>
                    <a:pt x="1396" y="776"/>
                    <a:pt x="1644" y="0"/>
                    <a:pt x="86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9"/>
            <p:cNvSpPr/>
            <p:nvPr/>
          </p:nvSpPr>
          <p:spPr>
            <a:xfrm>
              <a:off x="5159975" y="1891563"/>
              <a:ext cx="48875" cy="15525"/>
            </a:xfrm>
            <a:custGeom>
              <a:rect b="b" l="l" r="r" t="t"/>
              <a:pathLst>
                <a:path extrusionOk="0" h="621" w="1955">
                  <a:moveTo>
                    <a:pt x="1210" y="0"/>
                  </a:moveTo>
                  <a:cubicBezTo>
                    <a:pt x="807" y="0"/>
                    <a:pt x="0" y="621"/>
                    <a:pt x="776" y="621"/>
                  </a:cubicBezTo>
                  <a:cubicBezTo>
                    <a:pt x="1179" y="621"/>
                    <a:pt x="1954"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9"/>
            <p:cNvSpPr/>
            <p:nvPr/>
          </p:nvSpPr>
          <p:spPr>
            <a:xfrm>
              <a:off x="5254575" y="1852013"/>
              <a:ext cx="48875" cy="13200"/>
            </a:xfrm>
            <a:custGeom>
              <a:rect b="b" l="l" r="r" t="t"/>
              <a:pathLst>
                <a:path extrusionOk="0" h="528" w="1955">
                  <a:moveTo>
                    <a:pt x="1210" y="0"/>
                  </a:moveTo>
                  <a:cubicBezTo>
                    <a:pt x="838" y="0"/>
                    <a:pt x="1" y="528"/>
                    <a:pt x="745" y="528"/>
                  </a:cubicBezTo>
                  <a:cubicBezTo>
                    <a:pt x="1086" y="528"/>
                    <a:pt x="1955" y="0"/>
                    <a:pt x="1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 name="Google Shape;1181;p9"/>
          <p:cNvGrpSpPr/>
          <p:nvPr/>
        </p:nvGrpSpPr>
        <p:grpSpPr>
          <a:xfrm rot="7513056">
            <a:off x="-362163" y="-767833"/>
            <a:ext cx="1219972" cy="1925325"/>
            <a:chOff x="322650" y="2571325"/>
            <a:chExt cx="573100" cy="904450"/>
          </a:xfrm>
        </p:grpSpPr>
        <p:sp>
          <p:nvSpPr>
            <p:cNvPr id="1182" name="Google Shape;1182;p9"/>
            <p:cNvSpPr/>
            <p:nvPr/>
          </p:nvSpPr>
          <p:spPr>
            <a:xfrm>
              <a:off x="423450" y="2666625"/>
              <a:ext cx="95400" cy="131175"/>
            </a:xfrm>
            <a:custGeom>
              <a:rect b="b" l="l" r="r" t="t"/>
              <a:pathLst>
                <a:path extrusionOk="0" h="5247" w="3816">
                  <a:moveTo>
                    <a:pt x="199" y="1"/>
                  </a:moveTo>
                  <a:cubicBezTo>
                    <a:pt x="164" y="1"/>
                    <a:pt x="129" y="2"/>
                    <a:pt x="94" y="4"/>
                  </a:cubicBezTo>
                  <a:cubicBezTo>
                    <a:pt x="1" y="1059"/>
                    <a:pt x="745" y="1958"/>
                    <a:pt x="1521" y="2672"/>
                  </a:cubicBezTo>
                  <a:cubicBezTo>
                    <a:pt x="2327" y="3385"/>
                    <a:pt x="3227" y="4006"/>
                    <a:pt x="3692" y="4936"/>
                  </a:cubicBezTo>
                  <a:lnTo>
                    <a:pt x="3816" y="5247"/>
                  </a:lnTo>
                  <a:cubicBezTo>
                    <a:pt x="3537" y="3851"/>
                    <a:pt x="2978" y="2548"/>
                    <a:pt x="2172" y="1369"/>
                  </a:cubicBezTo>
                  <a:cubicBezTo>
                    <a:pt x="1696" y="685"/>
                    <a:pt x="1020" y="1"/>
                    <a:pt x="1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9"/>
            <p:cNvSpPr/>
            <p:nvPr/>
          </p:nvSpPr>
          <p:spPr>
            <a:xfrm>
              <a:off x="510300" y="2571325"/>
              <a:ext cx="155125" cy="237325"/>
            </a:xfrm>
            <a:custGeom>
              <a:rect b="b" l="l" r="r" t="t"/>
              <a:pathLst>
                <a:path extrusionOk="0" h="9493" w="6205">
                  <a:moveTo>
                    <a:pt x="6205" y="1"/>
                  </a:moveTo>
                  <a:lnTo>
                    <a:pt x="6205" y="1"/>
                  </a:lnTo>
                  <a:cubicBezTo>
                    <a:pt x="4343" y="435"/>
                    <a:pt x="3010" y="2048"/>
                    <a:pt x="2203" y="3754"/>
                  </a:cubicBezTo>
                  <a:cubicBezTo>
                    <a:pt x="1397" y="5460"/>
                    <a:pt x="931" y="7352"/>
                    <a:pt x="1" y="8996"/>
                  </a:cubicBezTo>
                  <a:lnTo>
                    <a:pt x="218" y="9493"/>
                  </a:lnTo>
                  <a:lnTo>
                    <a:pt x="2544" y="6639"/>
                  </a:lnTo>
                  <a:cubicBezTo>
                    <a:pt x="2917" y="6205"/>
                    <a:pt x="3258" y="5770"/>
                    <a:pt x="3537" y="5274"/>
                  </a:cubicBezTo>
                  <a:cubicBezTo>
                    <a:pt x="4530" y="3537"/>
                    <a:pt x="4592" y="1211"/>
                    <a:pt x="62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9"/>
            <p:cNvSpPr/>
            <p:nvPr/>
          </p:nvSpPr>
          <p:spPr>
            <a:xfrm>
              <a:off x="548300" y="2691425"/>
              <a:ext cx="236550" cy="266900"/>
            </a:xfrm>
            <a:custGeom>
              <a:rect b="b" l="l" r="r" t="t"/>
              <a:pathLst>
                <a:path extrusionOk="0" h="10676" w="9462">
                  <a:moveTo>
                    <a:pt x="9224" y="1"/>
                  </a:moveTo>
                  <a:cubicBezTo>
                    <a:pt x="7570" y="1"/>
                    <a:pt x="5960" y="617"/>
                    <a:pt x="4747" y="1742"/>
                  </a:cubicBezTo>
                  <a:cubicBezTo>
                    <a:pt x="2588" y="3791"/>
                    <a:pt x="2114" y="7045"/>
                    <a:pt x="654" y="9656"/>
                  </a:cubicBezTo>
                  <a:lnTo>
                    <a:pt x="654" y="9656"/>
                  </a:lnTo>
                  <a:cubicBezTo>
                    <a:pt x="1708" y="8788"/>
                    <a:pt x="3146" y="8364"/>
                    <a:pt x="4343" y="7636"/>
                  </a:cubicBezTo>
                  <a:cubicBezTo>
                    <a:pt x="7011" y="5992"/>
                    <a:pt x="8283" y="2890"/>
                    <a:pt x="9462" y="5"/>
                  </a:cubicBezTo>
                  <a:cubicBezTo>
                    <a:pt x="9382" y="2"/>
                    <a:pt x="9303" y="1"/>
                    <a:pt x="9224" y="1"/>
                  </a:cubicBezTo>
                  <a:close/>
                  <a:moveTo>
                    <a:pt x="654" y="9656"/>
                  </a:moveTo>
                  <a:cubicBezTo>
                    <a:pt x="451" y="9823"/>
                    <a:pt x="263" y="10006"/>
                    <a:pt x="94" y="10210"/>
                  </a:cubicBezTo>
                  <a:lnTo>
                    <a:pt x="1" y="10675"/>
                  </a:lnTo>
                  <a:cubicBezTo>
                    <a:pt x="241" y="10351"/>
                    <a:pt x="456" y="10009"/>
                    <a:pt x="654" y="965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9"/>
            <p:cNvSpPr/>
            <p:nvPr/>
          </p:nvSpPr>
          <p:spPr>
            <a:xfrm>
              <a:off x="322650" y="2792325"/>
              <a:ext cx="214050" cy="94475"/>
            </a:xfrm>
            <a:custGeom>
              <a:rect b="b" l="l" r="r" t="t"/>
              <a:pathLst>
                <a:path extrusionOk="0" h="3779" w="8562">
                  <a:moveTo>
                    <a:pt x="129" y="1"/>
                  </a:moveTo>
                  <a:cubicBezTo>
                    <a:pt x="86" y="1"/>
                    <a:pt x="43" y="1"/>
                    <a:pt x="0" y="1"/>
                  </a:cubicBezTo>
                  <a:cubicBezTo>
                    <a:pt x="652" y="374"/>
                    <a:pt x="1024" y="1056"/>
                    <a:pt x="1489" y="1645"/>
                  </a:cubicBezTo>
                  <a:cubicBezTo>
                    <a:pt x="2666" y="3032"/>
                    <a:pt x="4368" y="3778"/>
                    <a:pt x="6106" y="3778"/>
                  </a:cubicBezTo>
                  <a:cubicBezTo>
                    <a:pt x="6934" y="3778"/>
                    <a:pt x="7771" y="3609"/>
                    <a:pt x="8561" y="3258"/>
                  </a:cubicBezTo>
                  <a:lnTo>
                    <a:pt x="8158" y="2979"/>
                  </a:lnTo>
                  <a:cubicBezTo>
                    <a:pt x="5926" y="1053"/>
                    <a:pt x="3091" y="1"/>
                    <a:pt x="12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9"/>
            <p:cNvSpPr/>
            <p:nvPr/>
          </p:nvSpPr>
          <p:spPr>
            <a:xfrm>
              <a:off x="386225" y="2924175"/>
              <a:ext cx="215625" cy="317975"/>
            </a:xfrm>
            <a:custGeom>
              <a:rect b="b" l="l" r="r" t="t"/>
              <a:pathLst>
                <a:path extrusionOk="0" h="12719" w="8625">
                  <a:moveTo>
                    <a:pt x="63" y="1"/>
                  </a:moveTo>
                  <a:cubicBezTo>
                    <a:pt x="1" y="2606"/>
                    <a:pt x="94" y="5367"/>
                    <a:pt x="1459" y="7600"/>
                  </a:cubicBezTo>
                  <a:cubicBezTo>
                    <a:pt x="3010" y="10144"/>
                    <a:pt x="5894" y="11509"/>
                    <a:pt x="8593" y="12719"/>
                  </a:cubicBezTo>
                  <a:lnTo>
                    <a:pt x="8593" y="12563"/>
                  </a:lnTo>
                  <a:cubicBezTo>
                    <a:pt x="8624" y="10392"/>
                    <a:pt x="7942" y="8283"/>
                    <a:pt x="6639" y="6546"/>
                  </a:cubicBezTo>
                  <a:cubicBezTo>
                    <a:pt x="4778" y="4064"/>
                    <a:pt x="1831" y="2544"/>
                    <a:pt x="6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9"/>
            <p:cNvSpPr/>
            <p:nvPr/>
          </p:nvSpPr>
          <p:spPr>
            <a:xfrm>
              <a:off x="579325" y="2835775"/>
              <a:ext cx="316425" cy="283075"/>
            </a:xfrm>
            <a:custGeom>
              <a:rect b="b" l="l" r="r" t="t"/>
              <a:pathLst>
                <a:path extrusionOk="0" h="11323" w="12657">
                  <a:moveTo>
                    <a:pt x="12656" y="0"/>
                  </a:moveTo>
                  <a:cubicBezTo>
                    <a:pt x="10175" y="94"/>
                    <a:pt x="7786" y="1055"/>
                    <a:pt x="5925" y="2730"/>
                  </a:cubicBezTo>
                  <a:cubicBezTo>
                    <a:pt x="4095" y="4374"/>
                    <a:pt x="2668" y="6421"/>
                    <a:pt x="1707" y="8717"/>
                  </a:cubicBezTo>
                  <a:cubicBezTo>
                    <a:pt x="1303" y="9616"/>
                    <a:pt x="869" y="10640"/>
                    <a:pt x="1" y="11105"/>
                  </a:cubicBezTo>
                  <a:lnTo>
                    <a:pt x="559" y="11322"/>
                  </a:lnTo>
                  <a:cubicBezTo>
                    <a:pt x="2606" y="8810"/>
                    <a:pt x="5770" y="7445"/>
                    <a:pt x="8035" y="5119"/>
                  </a:cubicBezTo>
                  <a:cubicBezTo>
                    <a:pt x="9648" y="3475"/>
                    <a:pt x="10795" y="1365"/>
                    <a:pt x="1265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9"/>
            <p:cNvSpPr/>
            <p:nvPr/>
          </p:nvSpPr>
          <p:spPr>
            <a:xfrm>
              <a:off x="509000" y="2776025"/>
              <a:ext cx="101375" cy="699750"/>
            </a:xfrm>
            <a:custGeom>
              <a:rect b="b" l="l" r="r" t="t"/>
              <a:pathLst>
                <a:path extrusionOk="0" h="27990" w="4055">
                  <a:moveTo>
                    <a:pt x="520" y="0"/>
                  </a:moveTo>
                  <a:cubicBezTo>
                    <a:pt x="350" y="0"/>
                    <a:pt x="126" y="122"/>
                    <a:pt x="146" y="281"/>
                  </a:cubicBezTo>
                  <a:cubicBezTo>
                    <a:pt x="983" y="4965"/>
                    <a:pt x="1852" y="9618"/>
                    <a:pt x="2689" y="14302"/>
                  </a:cubicBezTo>
                  <a:cubicBezTo>
                    <a:pt x="3124" y="16628"/>
                    <a:pt x="3589" y="19017"/>
                    <a:pt x="3062" y="21343"/>
                  </a:cubicBezTo>
                  <a:cubicBezTo>
                    <a:pt x="2534" y="23701"/>
                    <a:pt x="1294" y="25748"/>
                    <a:pt x="84" y="27795"/>
                  </a:cubicBezTo>
                  <a:cubicBezTo>
                    <a:pt x="1" y="27928"/>
                    <a:pt x="122" y="27990"/>
                    <a:pt x="272" y="27990"/>
                  </a:cubicBezTo>
                  <a:cubicBezTo>
                    <a:pt x="402" y="27990"/>
                    <a:pt x="554" y="27944"/>
                    <a:pt x="611" y="27857"/>
                  </a:cubicBezTo>
                  <a:cubicBezTo>
                    <a:pt x="1666" y="26058"/>
                    <a:pt x="2751" y="24259"/>
                    <a:pt x="3372" y="22274"/>
                  </a:cubicBezTo>
                  <a:cubicBezTo>
                    <a:pt x="4054" y="20040"/>
                    <a:pt x="3899" y="17838"/>
                    <a:pt x="3527" y="15574"/>
                  </a:cubicBezTo>
                  <a:cubicBezTo>
                    <a:pt x="2658" y="10424"/>
                    <a:pt x="1666" y="5275"/>
                    <a:pt x="704" y="126"/>
                  </a:cubicBezTo>
                  <a:cubicBezTo>
                    <a:pt x="693" y="38"/>
                    <a:pt x="615" y="0"/>
                    <a:pt x="52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 name="Google Shape;1189;p9"/>
          <p:cNvGrpSpPr/>
          <p:nvPr/>
        </p:nvGrpSpPr>
        <p:grpSpPr>
          <a:xfrm rot="-9626360">
            <a:off x="1195526" y="-962928"/>
            <a:ext cx="1102906" cy="1769527"/>
            <a:chOff x="2402100" y="3854125"/>
            <a:chExt cx="435600" cy="698825"/>
          </a:xfrm>
        </p:grpSpPr>
        <p:sp>
          <p:nvSpPr>
            <p:cNvPr id="1190" name="Google Shape;1190;p9"/>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9"/>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9"/>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9"/>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9"/>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9"/>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9"/>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9"/>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9"/>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9"/>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9"/>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9"/>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9"/>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 name="Google Shape;1203;p9"/>
          <p:cNvGrpSpPr/>
          <p:nvPr/>
        </p:nvGrpSpPr>
        <p:grpSpPr>
          <a:xfrm>
            <a:off x="7064729" y="4104591"/>
            <a:ext cx="548733" cy="498301"/>
            <a:chOff x="3652400" y="3788700"/>
            <a:chExt cx="700450" cy="636075"/>
          </a:xfrm>
        </p:grpSpPr>
        <p:sp>
          <p:nvSpPr>
            <p:cNvPr id="1204" name="Google Shape;1204;p9"/>
            <p:cNvSpPr/>
            <p:nvPr/>
          </p:nvSpPr>
          <p:spPr>
            <a:xfrm>
              <a:off x="3941050" y="3916900"/>
              <a:ext cx="65150" cy="72250"/>
            </a:xfrm>
            <a:custGeom>
              <a:rect b="b" l="l" r="r" t="t"/>
              <a:pathLst>
                <a:path extrusionOk="0" h="2890" w="2606">
                  <a:moveTo>
                    <a:pt x="1800" y="1"/>
                  </a:moveTo>
                  <a:cubicBezTo>
                    <a:pt x="1498" y="1"/>
                    <a:pt x="1118" y="159"/>
                    <a:pt x="1032" y="354"/>
                  </a:cubicBezTo>
                  <a:lnTo>
                    <a:pt x="1032" y="354"/>
                  </a:lnTo>
                  <a:cubicBezTo>
                    <a:pt x="780" y="380"/>
                    <a:pt x="506" y="491"/>
                    <a:pt x="435" y="648"/>
                  </a:cubicBezTo>
                  <a:cubicBezTo>
                    <a:pt x="124" y="1268"/>
                    <a:pt x="0" y="2012"/>
                    <a:pt x="93" y="2726"/>
                  </a:cubicBezTo>
                  <a:cubicBezTo>
                    <a:pt x="121" y="2853"/>
                    <a:pt x="258" y="2890"/>
                    <a:pt x="411" y="2890"/>
                  </a:cubicBezTo>
                  <a:cubicBezTo>
                    <a:pt x="594" y="2890"/>
                    <a:pt x="801" y="2836"/>
                    <a:pt x="869" y="2819"/>
                  </a:cubicBezTo>
                  <a:cubicBezTo>
                    <a:pt x="1892" y="2385"/>
                    <a:pt x="2606" y="1268"/>
                    <a:pt x="2172" y="182"/>
                  </a:cubicBezTo>
                  <a:cubicBezTo>
                    <a:pt x="2122" y="53"/>
                    <a:pt x="1974" y="1"/>
                    <a:pt x="18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9"/>
            <p:cNvSpPr/>
            <p:nvPr/>
          </p:nvSpPr>
          <p:spPr>
            <a:xfrm>
              <a:off x="4125850" y="3918850"/>
              <a:ext cx="58725" cy="76325"/>
            </a:xfrm>
            <a:custGeom>
              <a:rect b="b" l="l" r="r" t="t"/>
              <a:pathLst>
                <a:path extrusionOk="0" h="3053" w="2349">
                  <a:moveTo>
                    <a:pt x="1488" y="1"/>
                  </a:moveTo>
                  <a:cubicBezTo>
                    <a:pt x="1165" y="1"/>
                    <a:pt x="767" y="244"/>
                    <a:pt x="783" y="561"/>
                  </a:cubicBezTo>
                  <a:lnTo>
                    <a:pt x="783" y="561"/>
                  </a:lnTo>
                  <a:cubicBezTo>
                    <a:pt x="491" y="578"/>
                    <a:pt x="178" y="750"/>
                    <a:pt x="146" y="1035"/>
                  </a:cubicBezTo>
                  <a:cubicBezTo>
                    <a:pt x="115" y="1562"/>
                    <a:pt x="53" y="2121"/>
                    <a:pt x="22" y="2648"/>
                  </a:cubicBezTo>
                  <a:cubicBezTo>
                    <a:pt x="1" y="2944"/>
                    <a:pt x="268" y="3052"/>
                    <a:pt x="528" y="3052"/>
                  </a:cubicBezTo>
                  <a:cubicBezTo>
                    <a:pt x="650" y="3052"/>
                    <a:pt x="770" y="3029"/>
                    <a:pt x="859" y="2989"/>
                  </a:cubicBezTo>
                  <a:cubicBezTo>
                    <a:pt x="1914" y="2493"/>
                    <a:pt x="2348" y="1252"/>
                    <a:pt x="1852" y="197"/>
                  </a:cubicBezTo>
                  <a:cubicBezTo>
                    <a:pt x="1788" y="59"/>
                    <a:pt x="1647" y="1"/>
                    <a:pt x="14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9"/>
            <p:cNvSpPr/>
            <p:nvPr/>
          </p:nvSpPr>
          <p:spPr>
            <a:xfrm>
              <a:off x="4000750" y="4053225"/>
              <a:ext cx="75575" cy="74650"/>
            </a:xfrm>
            <a:custGeom>
              <a:rect b="b" l="l" r="r" t="t"/>
              <a:pathLst>
                <a:path extrusionOk="0" h="2986" w="3023">
                  <a:moveTo>
                    <a:pt x="2768" y="0"/>
                  </a:moveTo>
                  <a:cubicBezTo>
                    <a:pt x="2724" y="0"/>
                    <a:pt x="2686" y="3"/>
                    <a:pt x="2668" y="3"/>
                  </a:cubicBezTo>
                  <a:cubicBezTo>
                    <a:pt x="2062" y="55"/>
                    <a:pt x="1321" y="287"/>
                    <a:pt x="1113" y="870"/>
                  </a:cubicBezTo>
                  <a:lnTo>
                    <a:pt x="1113" y="870"/>
                  </a:lnTo>
                  <a:cubicBezTo>
                    <a:pt x="756" y="892"/>
                    <a:pt x="213" y="1132"/>
                    <a:pt x="280" y="1243"/>
                  </a:cubicBezTo>
                  <a:cubicBezTo>
                    <a:pt x="528" y="1740"/>
                    <a:pt x="1" y="2174"/>
                    <a:pt x="187" y="2639"/>
                  </a:cubicBezTo>
                  <a:cubicBezTo>
                    <a:pt x="282" y="2906"/>
                    <a:pt x="483" y="2986"/>
                    <a:pt x="710" y="2986"/>
                  </a:cubicBezTo>
                  <a:cubicBezTo>
                    <a:pt x="852" y="2986"/>
                    <a:pt x="1005" y="2954"/>
                    <a:pt x="1148" y="2918"/>
                  </a:cubicBezTo>
                  <a:cubicBezTo>
                    <a:pt x="1707" y="2763"/>
                    <a:pt x="1924" y="2391"/>
                    <a:pt x="2172" y="1926"/>
                  </a:cubicBezTo>
                  <a:cubicBezTo>
                    <a:pt x="2482" y="1336"/>
                    <a:pt x="2730" y="747"/>
                    <a:pt x="2979" y="127"/>
                  </a:cubicBezTo>
                  <a:cubicBezTo>
                    <a:pt x="3023" y="16"/>
                    <a:pt x="2877" y="0"/>
                    <a:pt x="27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9"/>
            <p:cNvSpPr/>
            <p:nvPr/>
          </p:nvSpPr>
          <p:spPr>
            <a:xfrm>
              <a:off x="3800675" y="4048800"/>
              <a:ext cx="69825" cy="77400"/>
            </a:xfrm>
            <a:custGeom>
              <a:rect b="b" l="l" r="r" t="t"/>
              <a:pathLst>
                <a:path extrusionOk="0" h="3096" w="2793">
                  <a:moveTo>
                    <a:pt x="1487" y="1268"/>
                  </a:moveTo>
                  <a:cubicBezTo>
                    <a:pt x="1435" y="1475"/>
                    <a:pt x="1348" y="1672"/>
                    <a:pt x="1231" y="1852"/>
                  </a:cubicBezTo>
                  <a:lnTo>
                    <a:pt x="1231" y="1852"/>
                  </a:lnTo>
                  <a:cubicBezTo>
                    <a:pt x="1267" y="1652"/>
                    <a:pt x="1345" y="1458"/>
                    <a:pt x="1462" y="1284"/>
                  </a:cubicBezTo>
                  <a:lnTo>
                    <a:pt x="1462" y="1284"/>
                  </a:lnTo>
                  <a:cubicBezTo>
                    <a:pt x="1471" y="1279"/>
                    <a:pt x="1479" y="1273"/>
                    <a:pt x="1487" y="1268"/>
                  </a:cubicBezTo>
                  <a:close/>
                  <a:moveTo>
                    <a:pt x="2313" y="1"/>
                  </a:moveTo>
                  <a:cubicBezTo>
                    <a:pt x="2085" y="1"/>
                    <a:pt x="1809" y="95"/>
                    <a:pt x="1738" y="149"/>
                  </a:cubicBezTo>
                  <a:lnTo>
                    <a:pt x="776" y="862"/>
                  </a:lnTo>
                  <a:cubicBezTo>
                    <a:pt x="690" y="927"/>
                    <a:pt x="634" y="987"/>
                    <a:pt x="603" y="1041"/>
                  </a:cubicBezTo>
                  <a:lnTo>
                    <a:pt x="603" y="1041"/>
                  </a:lnTo>
                  <a:cubicBezTo>
                    <a:pt x="554" y="1080"/>
                    <a:pt x="508" y="1124"/>
                    <a:pt x="466" y="1172"/>
                  </a:cubicBezTo>
                  <a:lnTo>
                    <a:pt x="528" y="1172"/>
                  </a:lnTo>
                  <a:cubicBezTo>
                    <a:pt x="94" y="1637"/>
                    <a:pt x="1" y="2320"/>
                    <a:pt x="218" y="2909"/>
                  </a:cubicBezTo>
                  <a:cubicBezTo>
                    <a:pt x="264" y="3049"/>
                    <a:pt x="412" y="3095"/>
                    <a:pt x="571" y="3095"/>
                  </a:cubicBezTo>
                  <a:cubicBezTo>
                    <a:pt x="730" y="3095"/>
                    <a:pt x="900" y="3049"/>
                    <a:pt x="993" y="3002"/>
                  </a:cubicBezTo>
                  <a:cubicBezTo>
                    <a:pt x="2110" y="2537"/>
                    <a:pt x="2793" y="1389"/>
                    <a:pt x="2637" y="211"/>
                  </a:cubicBezTo>
                  <a:cubicBezTo>
                    <a:pt x="2624" y="52"/>
                    <a:pt x="2482" y="1"/>
                    <a:pt x="2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9"/>
            <p:cNvSpPr/>
            <p:nvPr/>
          </p:nvSpPr>
          <p:spPr>
            <a:xfrm>
              <a:off x="3854875" y="4183625"/>
              <a:ext cx="67575" cy="96850"/>
            </a:xfrm>
            <a:custGeom>
              <a:rect b="b" l="l" r="r" t="t"/>
              <a:pathLst>
                <a:path extrusionOk="0" h="3874" w="2703">
                  <a:moveTo>
                    <a:pt x="2290" y="0"/>
                  </a:moveTo>
                  <a:cubicBezTo>
                    <a:pt x="2053" y="0"/>
                    <a:pt x="1727" y="114"/>
                    <a:pt x="1648" y="153"/>
                  </a:cubicBezTo>
                  <a:lnTo>
                    <a:pt x="1090" y="494"/>
                  </a:lnTo>
                  <a:cubicBezTo>
                    <a:pt x="771" y="717"/>
                    <a:pt x="878" y="850"/>
                    <a:pt x="1104" y="898"/>
                  </a:cubicBezTo>
                  <a:lnTo>
                    <a:pt x="1104" y="898"/>
                  </a:lnTo>
                  <a:cubicBezTo>
                    <a:pt x="1055" y="935"/>
                    <a:pt x="1017" y="976"/>
                    <a:pt x="997" y="1021"/>
                  </a:cubicBezTo>
                  <a:cubicBezTo>
                    <a:pt x="593" y="1859"/>
                    <a:pt x="283" y="2759"/>
                    <a:pt x="35" y="3658"/>
                  </a:cubicBezTo>
                  <a:cubicBezTo>
                    <a:pt x="1" y="3819"/>
                    <a:pt x="115" y="3873"/>
                    <a:pt x="280" y="3873"/>
                  </a:cubicBezTo>
                  <a:cubicBezTo>
                    <a:pt x="559" y="3873"/>
                    <a:pt x="981" y="3717"/>
                    <a:pt x="1059" y="3658"/>
                  </a:cubicBezTo>
                  <a:cubicBezTo>
                    <a:pt x="2144" y="2852"/>
                    <a:pt x="2703" y="1518"/>
                    <a:pt x="2548" y="153"/>
                  </a:cubicBezTo>
                  <a:cubicBezTo>
                    <a:pt x="2536" y="39"/>
                    <a:pt x="2428" y="0"/>
                    <a:pt x="22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9"/>
            <p:cNvSpPr/>
            <p:nvPr/>
          </p:nvSpPr>
          <p:spPr>
            <a:xfrm>
              <a:off x="4105450" y="4181350"/>
              <a:ext cx="54300" cy="88550"/>
            </a:xfrm>
            <a:custGeom>
              <a:rect b="b" l="l" r="r" t="t"/>
              <a:pathLst>
                <a:path extrusionOk="0" h="3542" w="2172">
                  <a:moveTo>
                    <a:pt x="1674" y="0"/>
                  </a:moveTo>
                  <a:cubicBezTo>
                    <a:pt x="1331" y="0"/>
                    <a:pt x="859" y="206"/>
                    <a:pt x="900" y="492"/>
                  </a:cubicBezTo>
                  <a:cubicBezTo>
                    <a:pt x="908" y="555"/>
                    <a:pt x="914" y="617"/>
                    <a:pt x="919" y="680"/>
                  </a:cubicBezTo>
                  <a:lnTo>
                    <a:pt x="919" y="680"/>
                  </a:lnTo>
                  <a:cubicBezTo>
                    <a:pt x="635" y="711"/>
                    <a:pt x="312" y="844"/>
                    <a:pt x="249" y="1050"/>
                  </a:cubicBezTo>
                  <a:lnTo>
                    <a:pt x="280" y="1050"/>
                  </a:lnTo>
                  <a:cubicBezTo>
                    <a:pt x="62" y="1795"/>
                    <a:pt x="0" y="2570"/>
                    <a:pt x="93" y="3346"/>
                  </a:cubicBezTo>
                  <a:cubicBezTo>
                    <a:pt x="104" y="3489"/>
                    <a:pt x="208" y="3541"/>
                    <a:pt x="350" y="3541"/>
                  </a:cubicBezTo>
                  <a:cubicBezTo>
                    <a:pt x="637" y="3541"/>
                    <a:pt x="1075" y="3326"/>
                    <a:pt x="1179" y="3222"/>
                  </a:cubicBezTo>
                  <a:cubicBezTo>
                    <a:pt x="1862" y="2353"/>
                    <a:pt x="2172" y="1268"/>
                    <a:pt x="2017" y="182"/>
                  </a:cubicBezTo>
                  <a:cubicBezTo>
                    <a:pt x="1995" y="55"/>
                    <a:pt x="1852" y="0"/>
                    <a:pt x="16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9"/>
            <p:cNvSpPr/>
            <p:nvPr/>
          </p:nvSpPr>
          <p:spPr>
            <a:xfrm>
              <a:off x="4174475" y="4054800"/>
              <a:ext cx="64375" cy="71425"/>
            </a:xfrm>
            <a:custGeom>
              <a:rect b="b" l="l" r="r" t="t"/>
              <a:pathLst>
                <a:path extrusionOk="0" h="2857" w="2575">
                  <a:moveTo>
                    <a:pt x="1318" y="917"/>
                  </a:moveTo>
                  <a:cubicBezTo>
                    <a:pt x="1374" y="1076"/>
                    <a:pt x="1390" y="1252"/>
                    <a:pt x="1365" y="1429"/>
                  </a:cubicBezTo>
                  <a:cubicBezTo>
                    <a:pt x="1342" y="1557"/>
                    <a:pt x="1297" y="1677"/>
                    <a:pt x="1236" y="1788"/>
                  </a:cubicBezTo>
                  <a:lnTo>
                    <a:pt x="1236" y="1788"/>
                  </a:lnTo>
                  <a:cubicBezTo>
                    <a:pt x="1212" y="1495"/>
                    <a:pt x="1240" y="1202"/>
                    <a:pt x="1318" y="917"/>
                  </a:cubicBezTo>
                  <a:close/>
                  <a:moveTo>
                    <a:pt x="1451" y="0"/>
                  </a:moveTo>
                  <a:cubicBezTo>
                    <a:pt x="1341" y="0"/>
                    <a:pt x="1229" y="11"/>
                    <a:pt x="1117" y="33"/>
                  </a:cubicBezTo>
                  <a:cubicBezTo>
                    <a:pt x="993" y="33"/>
                    <a:pt x="465" y="157"/>
                    <a:pt x="465" y="312"/>
                  </a:cubicBezTo>
                  <a:cubicBezTo>
                    <a:pt x="465" y="428"/>
                    <a:pt x="597" y="459"/>
                    <a:pt x="727" y="459"/>
                  </a:cubicBezTo>
                  <a:cubicBezTo>
                    <a:pt x="806" y="459"/>
                    <a:pt x="884" y="448"/>
                    <a:pt x="931" y="436"/>
                  </a:cubicBezTo>
                  <a:cubicBezTo>
                    <a:pt x="936" y="436"/>
                    <a:pt x="950" y="446"/>
                    <a:pt x="968" y="462"/>
                  </a:cubicBezTo>
                  <a:lnTo>
                    <a:pt x="968" y="462"/>
                  </a:lnTo>
                  <a:cubicBezTo>
                    <a:pt x="703" y="495"/>
                    <a:pt x="416" y="580"/>
                    <a:pt x="341" y="715"/>
                  </a:cubicBezTo>
                  <a:cubicBezTo>
                    <a:pt x="31" y="1366"/>
                    <a:pt x="0" y="2080"/>
                    <a:pt x="248" y="2762"/>
                  </a:cubicBezTo>
                  <a:cubicBezTo>
                    <a:pt x="274" y="2830"/>
                    <a:pt x="351" y="2857"/>
                    <a:pt x="452" y="2857"/>
                  </a:cubicBezTo>
                  <a:cubicBezTo>
                    <a:pt x="718" y="2857"/>
                    <a:pt x="1151" y="2675"/>
                    <a:pt x="1241" y="2607"/>
                  </a:cubicBezTo>
                  <a:cubicBezTo>
                    <a:pt x="1830" y="2235"/>
                    <a:pt x="2575" y="1677"/>
                    <a:pt x="2513" y="901"/>
                  </a:cubicBezTo>
                  <a:cubicBezTo>
                    <a:pt x="2436" y="259"/>
                    <a:pt x="1976" y="0"/>
                    <a:pt x="14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9"/>
            <p:cNvSpPr/>
            <p:nvPr/>
          </p:nvSpPr>
          <p:spPr>
            <a:xfrm>
              <a:off x="4066675" y="3788700"/>
              <a:ext cx="50425" cy="73275"/>
            </a:xfrm>
            <a:custGeom>
              <a:rect b="b" l="l" r="r" t="t"/>
              <a:pathLst>
                <a:path extrusionOk="0" h="2931" w="2017">
                  <a:moveTo>
                    <a:pt x="1370" y="0"/>
                  </a:moveTo>
                  <a:cubicBezTo>
                    <a:pt x="1012" y="0"/>
                    <a:pt x="641" y="99"/>
                    <a:pt x="342" y="316"/>
                  </a:cubicBezTo>
                  <a:cubicBezTo>
                    <a:pt x="210" y="426"/>
                    <a:pt x="202" y="489"/>
                    <a:pt x="286" y="528"/>
                  </a:cubicBezTo>
                  <a:lnTo>
                    <a:pt x="286" y="528"/>
                  </a:lnTo>
                  <a:cubicBezTo>
                    <a:pt x="250" y="558"/>
                    <a:pt x="225" y="591"/>
                    <a:pt x="218" y="626"/>
                  </a:cubicBezTo>
                  <a:cubicBezTo>
                    <a:pt x="62" y="1340"/>
                    <a:pt x="0" y="2084"/>
                    <a:pt x="62" y="2829"/>
                  </a:cubicBezTo>
                  <a:cubicBezTo>
                    <a:pt x="62" y="2903"/>
                    <a:pt x="130" y="2931"/>
                    <a:pt x="230" y="2931"/>
                  </a:cubicBezTo>
                  <a:cubicBezTo>
                    <a:pt x="510" y="2931"/>
                    <a:pt x="1049" y="2711"/>
                    <a:pt x="1117" y="2643"/>
                  </a:cubicBezTo>
                  <a:cubicBezTo>
                    <a:pt x="1706" y="2146"/>
                    <a:pt x="2017" y="1433"/>
                    <a:pt x="1986" y="657"/>
                  </a:cubicBezTo>
                  <a:cubicBezTo>
                    <a:pt x="1955" y="285"/>
                    <a:pt x="1924" y="37"/>
                    <a:pt x="1520" y="6"/>
                  </a:cubicBezTo>
                  <a:cubicBezTo>
                    <a:pt x="1471" y="2"/>
                    <a:pt x="1421" y="0"/>
                    <a:pt x="1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9"/>
            <p:cNvSpPr/>
            <p:nvPr/>
          </p:nvSpPr>
          <p:spPr>
            <a:xfrm>
              <a:off x="3819300" y="3848450"/>
              <a:ext cx="66700" cy="75350"/>
            </a:xfrm>
            <a:custGeom>
              <a:rect b="b" l="l" r="r" t="t"/>
              <a:pathLst>
                <a:path extrusionOk="0" h="3014" w="2668">
                  <a:moveTo>
                    <a:pt x="1789" y="0"/>
                  </a:moveTo>
                  <a:cubicBezTo>
                    <a:pt x="1481" y="0"/>
                    <a:pt x="1020" y="189"/>
                    <a:pt x="931" y="346"/>
                  </a:cubicBezTo>
                  <a:lnTo>
                    <a:pt x="466" y="1183"/>
                  </a:lnTo>
                  <a:cubicBezTo>
                    <a:pt x="403" y="1276"/>
                    <a:pt x="497" y="1300"/>
                    <a:pt x="613" y="1300"/>
                  </a:cubicBezTo>
                  <a:cubicBezTo>
                    <a:pt x="698" y="1300"/>
                    <a:pt x="796" y="1287"/>
                    <a:pt x="854" y="1280"/>
                  </a:cubicBezTo>
                  <a:lnTo>
                    <a:pt x="854" y="1280"/>
                  </a:lnTo>
                  <a:cubicBezTo>
                    <a:pt x="806" y="1307"/>
                    <a:pt x="759" y="1337"/>
                    <a:pt x="714" y="1369"/>
                  </a:cubicBezTo>
                  <a:lnTo>
                    <a:pt x="745" y="1369"/>
                  </a:lnTo>
                  <a:cubicBezTo>
                    <a:pt x="435" y="1711"/>
                    <a:pt x="0" y="2207"/>
                    <a:pt x="310" y="2703"/>
                  </a:cubicBezTo>
                  <a:cubicBezTo>
                    <a:pt x="466" y="2936"/>
                    <a:pt x="683" y="3013"/>
                    <a:pt x="911" y="3013"/>
                  </a:cubicBezTo>
                  <a:cubicBezTo>
                    <a:pt x="1140" y="3013"/>
                    <a:pt x="1381" y="2936"/>
                    <a:pt x="1582" y="2858"/>
                  </a:cubicBezTo>
                  <a:cubicBezTo>
                    <a:pt x="2668" y="2455"/>
                    <a:pt x="2606" y="935"/>
                    <a:pt x="2048" y="98"/>
                  </a:cubicBezTo>
                  <a:cubicBezTo>
                    <a:pt x="2004" y="28"/>
                    <a:pt x="1908" y="0"/>
                    <a:pt x="17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9"/>
            <p:cNvSpPr/>
            <p:nvPr/>
          </p:nvSpPr>
          <p:spPr>
            <a:xfrm>
              <a:off x="4278375" y="3872450"/>
              <a:ext cx="63625" cy="77775"/>
            </a:xfrm>
            <a:custGeom>
              <a:rect b="b" l="l" r="r" t="t"/>
              <a:pathLst>
                <a:path extrusionOk="0" h="3111" w="2545">
                  <a:moveTo>
                    <a:pt x="1622" y="1"/>
                  </a:moveTo>
                  <a:cubicBezTo>
                    <a:pt x="1248" y="1"/>
                    <a:pt x="675" y="269"/>
                    <a:pt x="838" y="502"/>
                  </a:cubicBezTo>
                  <a:cubicBezTo>
                    <a:pt x="908" y="589"/>
                    <a:pt x="967" y="684"/>
                    <a:pt x="1017" y="782"/>
                  </a:cubicBezTo>
                  <a:lnTo>
                    <a:pt x="1017" y="782"/>
                  </a:lnTo>
                  <a:cubicBezTo>
                    <a:pt x="835" y="828"/>
                    <a:pt x="673" y="905"/>
                    <a:pt x="621" y="999"/>
                  </a:cubicBezTo>
                  <a:cubicBezTo>
                    <a:pt x="342" y="1464"/>
                    <a:pt x="1" y="2146"/>
                    <a:pt x="156" y="2705"/>
                  </a:cubicBezTo>
                  <a:cubicBezTo>
                    <a:pt x="223" y="3008"/>
                    <a:pt x="464" y="3110"/>
                    <a:pt x="731" y="3110"/>
                  </a:cubicBezTo>
                  <a:cubicBezTo>
                    <a:pt x="954" y="3110"/>
                    <a:pt x="1196" y="3038"/>
                    <a:pt x="1366" y="2953"/>
                  </a:cubicBezTo>
                  <a:cubicBezTo>
                    <a:pt x="2451" y="2457"/>
                    <a:pt x="2544" y="937"/>
                    <a:pt x="1893" y="99"/>
                  </a:cubicBezTo>
                  <a:cubicBezTo>
                    <a:pt x="1847" y="30"/>
                    <a:pt x="1745" y="1"/>
                    <a:pt x="16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9"/>
            <p:cNvSpPr/>
            <p:nvPr/>
          </p:nvSpPr>
          <p:spPr>
            <a:xfrm>
              <a:off x="4287675" y="4167850"/>
              <a:ext cx="65175" cy="79700"/>
            </a:xfrm>
            <a:custGeom>
              <a:rect b="b" l="l" r="r" t="t"/>
              <a:pathLst>
                <a:path extrusionOk="0" h="3188" w="2607">
                  <a:moveTo>
                    <a:pt x="1441" y="1215"/>
                  </a:moveTo>
                  <a:cubicBezTo>
                    <a:pt x="1414" y="1383"/>
                    <a:pt x="1379" y="1539"/>
                    <a:pt x="1304" y="1714"/>
                  </a:cubicBezTo>
                  <a:cubicBezTo>
                    <a:pt x="1284" y="1777"/>
                    <a:pt x="1261" y="1838"/>
                    <a:pt x="1234" y="1897"/>
                  </a:cubicBezTo>
                  <a:lnTo>
                    <a:pt x="1234" y="1897"/>
                  </a:lnTo>
                  <a:cubicBezTo>
                    <a:pt x="1283" y="1663"/>
                    <a:pt x="1351" y="1435"/>
                    <a:pt x="1441" y="1215"/>
                  </a:cubicBezTo>
                  <a:close/>
                  <a:moveTo>
                    <a:pt x="2001" y="1"/>
                  </a:moveTo>
                  <a:cubicBezTo>
                    <a:pt x="1965" y="1"/>
                    <a:pt x="1929" y="3"/>
                    <a:pt x="1893" y="8"/>
                  </a:cubicBezTo>
                  <a:cubicBezTo>
                    <a:pt x="1869" y="7"/>
                    <a:pt x="1845" y="6"/>
                    <a:pt x="1821" y="6"/>
                  </a:cubicBezTo>
                  <a:cubicBezTo>
                    <a:pt x="1324" y="6"/>
                    <a:pt x="890" y="310"/>
                    <a:pt x="683" y="784"/>
                  </a:cubicBezTo>
                  <a:cubicBezTo>
                    <a:pt x="664" y="856"/>
                    <a:pt x="698" y="906"/>
                    <a:pt x="765" y="937"/>
                  </a:cubicBezTo>
                  <a:lnTo>
                    <a:pt x="765" y="937"/>
                  </a:lnTo>
                  <a:cubicBezTo>
                    <a:pt x="596" y="994"/>
                    <a:pt x="453" y="1080"/>
                    <a:pt x="404" y="1187"/>
                  </a:cubicBezTo>
                  <a:cubicBezTo>
                    <a:pt x="156" y="1777"/>
                    <a:pt x="1" y="2397"/>
                    <a:pt x="1" y="3048"/>
                  </a:cubicBezTo>
                  <a:cubicBezTo>
                    <a:pt x="1" y="3157"/>
                    <a:pt x="140" y="3188"/>
                    <a:pt x="292" y="3188"/>
                  </a:cubicBezTo>
                  <a:cubicBezTo>
                    <a:pt x="443" y="3188"/>
                    <a:pt x="606" y="3157"/>
                    <a:pt x="652" y="3141"/>
                  </a:cubicBezTo>
                  <a:cubicBezTo>
                    <a:pt x="1645" y="2800"/>
                    <a:pt x="2513" y="2025"/>
                    <a:pt x="2576" y="908"/>
                  </a:cubicBezTo>
                  <a:cubicBezTo>
                    <a:pt x="2607" y="660"/>
                    <a:pt x="2576" y="412"/>
                    <a:pt x="2482" y="195"/>
                  </a:cubicBezTo>
                  <a:cubicBezTo>
                    <a:pt x="2353" y="65"/>
                    <a:pt x="2181" y="1"/>
                    <a:pt x="20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9"/>
            <p:cNvSpPr/>
            <p:nvPr/>
          </p:nvSpPr>
          <p:spPr>
            <a:xfrm>
              <a:off x="3652400" y="4192450"/>
              <a:ext cx="73850" cy="83825"/>
            </a:xfrm>
            <a:custGeom>
              <a:rect b="b" l="l" r="r" t="t"/>
              <a:pathLst>
                <a:path extrusionOk="0" h="3353" w="2954">
                  <a:moveTo>
                    <a:pt x="1620" y="1597"/>
                  </a:moveTo>
                  <a:lnTo>
                    <a:pt x="1620" y="1597"/>
                  </a:lnTo>
                  <a:cubicBezTo>
                    <a:pt x="1611" y="1650"/>
                    <a:pt x="1600" y="1702"/>
                    <a:pt x="1589" y="1754"/>
                  </a:cubicBezTo>
                  <a:cubicBezTo>
                    <a:pt x="1567" y="1889"/>
                    <a:pt x="1528" y="2007"/>
                    <a:pt x="1473" y="2132"/>
                  </a:cubicBezTo>
                  <a:lnTo>
                    <a:pt x="1473" y="2132"/>
                  </a:lnTo>
                  <a:cubicBezTo>
                    <a:pt x="1486" y="1925"/>
                    <a:pt x="1537" y="1720"/>
                    <a:pt x="1620" y="1597"/>
                  </a:cubicBezTo>
                  <a:close/>
                  <a:moveTo>
                    <a:pt x="2436" y="1"/>
                  </a:moveTo>
                  <a:cubicBezTo>
                    <a:pt x="2170" y="1"/>
                    <a:pt x="1811" y="136"/>
                    <a:pt x="1713" y="234"/>
                  </a:cubicBezTo>
                  <a:cubicBezTo>
                    <a:pt x="1589" y="389"/>
                    <a:pt x="1465" y="513"/>
                    <a:pt x="1341" y="668"/>
                  </a:cubicBezTo>
                  <a:cubicBezTo>
                    <a:pt x="1170" y="851"/>
                    <a:pt x="1234" y="962"/>
                    <a:pt x="1390" y="1013"/>
                  </a:cubicBezTo>
                  <a:lnTo>
                    <a:pt x="1390" y="1013"/>
                  </a:lnTo>
                  <a:cubicBezTo>
                    <a:pt x="1247" y="1044"/>
                    <a:pt x="1105" y="1105"/>
                    <a:pt x="1000" y="1165"/>
                  </a:cubicBezTo>
                  <a:cubicBezTo>
                    <a:pt x="235" y="1576"/>
                    <a:pt x="0" y="3353"/>
                    <a:pt x="1087" y="3353"/>
                  </a:cubicBezTo>
                  <a:cubicBezTo>
                    <a:pt x="1147" y="3353"/>
                    <a:pt x="1211" y="3347"/>
                    <a:pt x="1279" y="3336"/>
                  </a:cubicBezTo>
                  <a:cubicBezTo>
                    <a:pt x="2551" y="3119"/>
                    <a:pt x="2954" y="1258"/>
                    <a:pt x="2737" y="172"/>
                  </a:cubicBezTo>
                  <a:cubicBezTo>
                    <a:pt x="2714" y="47"/>
                    <a:pt x="2590" y="1"/>
                    <a:pt x="24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9"/>
            <p:cNvSpPr/>
            <p:nvPr/>
          </p:nvSpPr>
          <p:spPr>
            <a:xfrm>
              <a:off x="3725450" y="4337000"/>
              <a:ext cx="71150" cy="87775"/>
            </a:xfrm>
            <a:custGeom>
              <a:rect b="b" l="l" r="r" t="t"/>
              <a:pathLst>
                <a:path extrusionOk="0" h="3511" w="2846">
                  <a:moveTo>
                    <a:pt x="2581" y="1"/>
                  </a:moveTo>
                  <a:cubicBezTo>
                    <a:pt x="2286" y="1"/>
                    <a:pt x="1819" y="182"/>
                    <a:pt x="1738" y="284"/>
                  </a:cubicBezTo>
                  <a:cubicBezTo>
                    <a:pt x="1421" y="691"/>
                    <a:pt x="1170" y="1148"/>
                    <a:pt x="1022" y="1643"/>
                  </a:cubicBezTo>
                  <a:lnTo>
                    <a:pt x="1022" y="1643"/>
                  </a:lnTo>
                  <a:cubicBezTo>
                    <a:pt x="991" y="1663"/>
                    <a:pt x="960" y="1686"/>
                    <a:pt x="931" y="1711"/>
                  </a:cubicBezTo>
                  <a:lnTo>
                    <a:pt x="900" y="1680"/>
                  </a:lnTo>
                  <a:cubicBezTo>
                    <a:pt x="559" y="1959"/>
                    <a:pt x="1" y="2393"/>
                    <a:pt x="125" y="2920"/>
                  </a:cubicBezTo>
                  <a:cubicBezTo>
                    <a:pt x="253" y="3279"/>
                    <a:pt x="593" y="3511"/>
                    <a:pt x="952" y="3511"/>
                  </a:cubicBezTo>
                  <a:cubicBezTo>
                    <a:pt x="1027" y="3511"/>
                    <a:pt x="1104" y="3500"/>
                    <a:pt x="1180" y="3479"/>
                  </a:cubicBezTo>
                  <a:cubicBezTo>
                    <a:pt x="1831" y="3355"/>
                    <a:pt x="2079" y="2951"/>
                    <a:pt x="2265" y="2362"/>
                  </a:cubicBezTo>
                  <a:cubicBezTo>
                    <a:pt x="2513" y="1649"/>
                    <a:pt x="2700" y="935"/>
                    <a:pt x="2824" y="191"/>
                  </a:cubicBezTo>
                  <a:cubicBezTo>
                    <a:pt x="2845" y="51"/>
                    <a:pt x="2737" y="1"/>
                    <a:pt x="25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9"/>
            <p:cNvSpPr/>
            <p:nvPr/>
          </p:nvSpPr>
          <p:spPr>
            <a:xfrm>
              <a:off x="3960575" y="4329600"/>
              <a:ext cx="56500" cy="67600"/>
            </a:xfrm>
            <a:custGeom>
              <a:rect b="b" l="l" r="r" t="t"/>
              <a:pathLst>
                <a:path extrusionOk="0" h="2704" w="2260">
                  <a:moveTo>
                    <a:pt x="1231" y="0"/>
                  </a:moveTo>
                  <a:cubicBezTo>
                    <a:pt x="1161" y="0"/>
                    <a:pt x="1090" y="7"/>
                    <a:pt x="1018" y="21"/>
                  </a:cubicBezTo>
                  <a:cubicBezTo>
                    <a:pt x="832" y="52"/>
                    <a:pt x="429" y="177"/>
                    <a:pt x="398" y="394"/>
                  </a:cubicBezTo>
                  <a:cubicBezTo>
                    <a:pt x="387" y="481"/>
                    <a:pt x="422" y="542"/>
                    <a:pt x="480" y="582"/>
                  </a:cubicBezTo>
                  <a:lnTo>
                    <a:pt x="480" y="582"/>
                  </a:lnTo>
                  <a:cubicBezTo>
                    <a:pt x="110" y="1159"/>
                    <a:pt x="0" y="1846"/>
                    <a:pt x="150" y="2534"/>
                  </a:cubicBezTo>
                  <a:cubicBezTo>
                    <a:pt x="175" y="2659"/>
                    <a:pt x="302" y="2704"/>
                    <a:pt x="454" y="2704"/>
                  </a:cubicBezTo>
                  <a:cubicBezTo>
                    <a:pt x="678" y="2704"/>
                    <a:pt x="957" y="2608"/>
                    <a:pt x="1049" y="2534"/>
                  </a:cubicBezTo>
                  <a:cubicBezTo>
                    <a:pt x="1577" y="2162"/>
                    <a:pt x="2259" y="1665"/>
                    <a:pt x="2259" y="983"/>
                  </a:cubicBezTo>
                  <a:cubicBezTo>
                    <a:pt x="2232" y="407"/>
                    <a:pt x="1767" y="0"/>
                    <a:pt x="12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9"/>
            <p:cNvSpPr/>
            <p:nvPr/>
          </p:nvSpPr>
          <p:spPr>
            <a:xfrm>
              <a:off x="4174850" y="4333225"/>
              <a:ext cx="77200" cy="87325"/>
            </a:xfrm>
            <a:custGeom>
              <a:rect b="b" l="l" r="r" t="t"/>
              <a:pathLst>
                <a:path extrusionOk="0" h="3493" w="3088">
                  <a:moveTo>
                    <a:pt x="1720" y="1468"/>
                  </a:moveTo>
                  <a:cubicBezTo>
                    <a:pt x="1652" y="1832"/>
                    <a:pt x="1506" y="2180"/>
                    <a:pt x="1288" y="2482"/>
                  </a:cubicBezTo>
                  <a:cubicBezTo>
                    <a:pt x="1203" y="2595"/>
                    <a:pt x="1163" y="2650"/>
                    <a:pt x="1157" y="2650"/>
                  </a:cubicBezTo>
                  <a:cubicBezTo>
                    <a:pt x="1149" y="2650"/>
                    <a:pt x="1189" y="2572"/>
                    <a:pt x="1257" y="2420"/>
                  </a:cubicBezTo>
                  <a:cubicBezTo>
                    <a:pt x="1319" y="2265"/>
                    <a:pt x="1350" y="2110"/>
                    <a:pt x="1443" y="1955"/>
                  </a:cubicBezTo>
                  <a:cubicBezTo>
                    <a:pt x="1521" y="1783"/>
                    <a:pt x="1615" y="1620"/>
                    <a:pt x="1720" y="1468"/>
                  </a:cubicBezTo>
                  <a:close/>
                  <a:moveTo>
                    <a:pt x="2343" y="1"/>
                  </a:moveTo>
                  <a:cubicBezTo>
                    <a:pt x="1838" y="26"/>
                    <a:pt x="1272" y="318"/>
                    <a:pt x="1145" y="793"/>
                  </a:cubicBezTo>
                  <a:lnTo>
                    <a:pt x="1145" y="793"/>
                  </a:lnTo>
                  <a:cubicBezTo>
                    <a:pt x="598" y="1287"/>
                    <a:pt x="262" y="1932"/>
                    <a:pt x="109" y="2637"/>
                  </a:cubicBezTo>
                  <a:cubicBezTo>
                    <a:pt x="1" y="3207"/>
                    <a:pt x="438" y="3492"/>
                    <a:pt x="944" y="3492"/>
                  </a:cubicBezTo>
                  <a:cubicBezTo>
                    <a:pt x="1016" y="3492"/>
                    <a:pt x="1090" y="3486"/>
                    <a:pt x="1164" y="3475"/>
                  </a:cubicBezTo>
                  <a:cubicBezTo>
                    <a:pt x="2529" y="3195"/>
                    <a:pt x="3087" y="1458"/>
                    <a:pt x="2839" y="249"/>
                  </a:cubicBezTo>
                  <a:cubicBezTo>
                    <a:pt x="2808" y="32"/>
                    <a:pt x="2498" y="1"/>
                    <a:pt x="23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 name="Google Shape;1219;p9"/>
          <p:cNvGrpSpPr/>
          <p:nvPr/>
        </p:nvGrpSpPr>
        <p:grpSpPr>
          <a:xfrm rot="-1969473">
            <a:off x="8258770" y="3864658"/>
            <a:ext cx="1102925" cy="1769499"/>
            <a:chOff x="2402100" y="3854125"/>
            <a:chExt cx="435600" cy="698825"/>
          </a:xfrm>
        </p:grpSpPr>
        <p:sp>
          <p:nvSpPr>
            <p:cNvPr id="1220" name="Google Shape;1220;p9"/>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9"/>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9"/>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9"/>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9"/>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9"/>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9"/>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9"/>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9"/>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9"/>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9"/>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9"/>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9"/>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 name="Google Shape;1233;p9"/>
          <p:cNvGrpSpPr/>
          <p:nvPr/>
        </p:nvGrpSpPr>
        <p:grpSpPr>
          <a:xfrm rot="-1802793">
            <a:off x="-3074" y="3078487"/>
            <a:ext cx="1039447" cy="2836089"/>
            <a:chOff x="10084800" y="4174013"/>
            <a:chExt cx="585175" cy="1594900"/>
          </a:xfrm>
        </p:grpSpPr>
        <p:sp>
          <p:nvSpPr>
            <p:cNvPr id="1234" name="Google Shape;1234;p9"/>
            <p:cNvSpPr/>
            <p:nvPr/>
          </p:nvSpPr>
          <p:spPr>
            <a:xfrm>
              <a:off x="10201075" y="4663100"/>
              <a:ext cx="103750" cy="217325"/>
            </a:xfrm>
            <a:custGeom>
              <a:rect b="b" l="l" r="r" t="t"/>
              <a:pathLst>
                <a:path extrusionOk="0" h="8693" w="4150">
                  <a:moveTo>
                    <a:pt x="430" y="0"/>
                  </a:moveTo>
                  <a:cubicBezTo>
                    <a:pt x="247" y="0"/>
                    <a:pt x="0" y="124"/>
                    <a:pt x="44" y="233"/>
                  </a:cubicBezTo>
                  <a:cubicBezTo>
                    <a:pt x="1595" y="2839"/>
                    <a:pt x="2774" y="5661"/>
                    <a:pt x="3549" y="8608"/>
                  </a:cubicBezTo>
                  <a:cubicBezTo>
                    <a:pt x="3559" y="8668"/>
                    <a:pt x="3626" y="8692"/>
                    <a:pt x="3710" y="8692"/>
                  </a:cubicBezTo>
                  <a:cubicBezTo>
                    <a:pt x="3890" y="8692"/>
                    <a:pt x="4150" y="8580"/>
                    <a:pt x="4108" y="8453"/>
                  </a:cubicBezTo>
                  <a:cubicBezTo>
                    <a:pt x="3332" y="5506"/>
                    <a:pt x="2153" y="2684"/>
                    <a:pt x="602" y="78"/>
                  </a:cubicBezTo>
                  <a:cubicBezTo>
                    <a:pt x="575" y="22"/>
                    <a:pt x="508" y="0"/>
                    <a:pt x="43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 name="Google Shape;1235;p9"/>
            <p:cNvGrpSpPr/>
            <p:nvPr/>
          </p:nvGrpSpPr>
          <p:grpSpPr>
            <a:xfrm>
              <a:off x="10084800" y="4174013"/>
              <a:ext cx="585175" cy="1594900"/>
              <a:chOff x="1833925" y="1604075"/>
              <a:chExt cx="585175" cy="1594900"/>
            </a:xfrm>
          </p:grpSpPr>
          <p:sp>
            <p:nvSpPr>
              <p:cNvPr id="1236" name="Google Shape;1236;p9"/>
              <p:cNvSpPr/>
              <p:nvPr/>
            </p:nvSpPr>
            <p:spPr>
              <a:xfrm>
                <a:off x="2027925" y="1604075"/>
                <a:ext cx="134950" cy="358975"/>
              </a:xfrm>
              <a:custGeom>
                <a:rect b="b" l="l" r="r" t="t"/>
                <a:pathLst>
                  <a:path extrusionOk="0" h="14359" w="5398">
                    <a:moveTo>
                      <a:pt x="4094" y="880"/>
                    </a:moveTo>
                    <a:cubicBezTo>
                      <a:pt x="3945" y="5093"/>
                      <a:pt x="4596" y="9613"/>
                      <a:pt x="2427" y="13385"/>
                    </a:cubicBezTo>
                    <a:lnTo>
                      <a:pt x="2427" y="13385"/>
                    </a:lnTo>
                    <a:cubicBezTo>
                      <a:pt x="2404" y="11300"/>
                      <a:pt x="2747" y="9204"/>
                      <a:pt x="3413" y="7206"/>
                    </a:cubicBezTo>
                    <a:cubicBezTo>
                      <a:pt x="3437" y="7146"/>
                      <a:pt x="3367" y="7119"/>
                      <a:pt x="3269" y="7119"/>
                    </a:cubicBezTo>
                    <a:cubicBezTo>
                      <a:pt x="3115" y="7119"/>
                      <a:pt x="2892" y="7186"/>
                      <a:pt x="2854" y="7300"/>
                    </a:cubicBezTo>
                    <a:cubicBezTo>
                      <a:pt x="2236" y="9154"/>
                      <a:pt x="1896" y="11116"/>
                      <a:pt x="1869" y="13078"/>
                    </a:cubicBezTo>
                    <a:lnTo>
                      <a:pt x="1869" y="13078"/>
                    </a:lnTo>
                    <a:cubicBezTo>
                      <a:pt x="787" y="8892"/>
                      <a:pt x="1605" y="4426"/>
                      <a:pt x="4094" y="880"/>
                    </a:cubicBezTo>
                    <a:close/>
                    <a:moveTo>
                      <a:pt x="4552" y="1"/>
                    </a:moveTo>
                    <a:cubicBezTo>
                      <a:pt x="4409" y="1"/>
                      <a:pt x="4198" y="94"/>
                      <a:pt x="4157" y="134"/>
                    </a:cubicBezTo>
                    <a:cubicBezTo>
                      <a:pt x="993" y="4042"/>
                      <a:pt x="1" y="9285"/>
                      <a:pt x="1552" y="14062"/>
                    </a:cubicBezTo>
                    <a:cubicBezTo>
                      <a:pt x="1570" y="14107"/>
                      <a:pt x="1630" y="14126"/>
                      <a:pt x="1706" y="14126"/>
                    </a:cubicBezTo>
                    <a:cubicBezTo>
                      <a:pt x="1761" y="14126"/>
                      <a:pt x="1824" y="14116"/>
                      <a:pt x="1884" y="14099"/>
                    </a:cubicBezTo>
                    <a:lnTo>
                      <a:pt x="1884" y="14099"/>
                    </a:lnTo>
                    <a:cubicBezTo>
                      <a:pt x="1887" y="14159"/>
                      <a:pt x="1890" y="14219"/>
                      <a:pt x="1893" y="14279"/>
                    </a:cubicBezTo>
                    <a:cubicBezTo>
                      <a:pt x="1893" y="14337"/>
                      <a:pt x="1938" y="14358"/>
                      <a:pt x="2001" y="14358"/>
                    </a:cubicBezTo>
                    <a:cubicBezTo>
                      <a:pt x="2143" y="14358"/>
                      <a:pt x="2377" y="14250"/>
                      <a:pt x="2420" y="14186"/>
                    </a:cubicBezTo>
                    <a:cubicBezTo>
                      <a:pt x="5398" y="10060"/>
                      <a:pt x="4405" y="4880"/>
                      <a:pt x="4685" y="103"/>
                    </a:cubicBezTo>
                    <a:cubicBezTo>
                      <a:pt x="4685" y="27"/>
                      <a:pt x="4628" y="1"/>
                      <a:pt x="455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9"/>
              <p:cNvSpPr/>
              <p:nvPr/>
            </p:nvSpPr>
            <p:spPr>
              <a:xfrm>
                <a:off x="1884475" y="1870300"/>
                <a:ext cx="202725" cy="108300"/>
              </a:xfrm>
              <a:custGeom>
                <a:rect b="b" l="l" r="r" t="t"/>
                <a:pathLst>
                  <a:path extrusionOk="0" h="4332" w="8109">
                    <a:moveTo>
                      <a:pt x="922" y="458"/>
                    </a:moveTo>
                    <a:lnTo>
                      <a:pt x="922" y="458"/>
                    </a:lnTo>
                    <a:cubicBezTo>
                      <a:pt x="3198" y="721"/>
                      <a:pt x="5543" y="1701"/>
                      <a:pt x="7171" y="3337"/>
                    </a:cubicBezTo>
                    <a:lnTo>
                      <a:pt x="7171" y="3337"/>
                    </a:lnTo>
                    <a:cubicBezTo>
                      <a:pt x="6422" y="3643"/>
                      <a:pt x="5661" y="3879"/>
                      <a:pt x="4930" y="3879"/>
                    </a:cubicBezTo>
                    <a:cubicBezTo>
                      <a:pt x="4155" y="3879"/>
                      <a:pt x="3415" y="3614"/>
                      <a:pt x="2761" y="2885"/>
                    </a:cubicBezTo>
                    <a:cubicBezTo>
                      <a:pt x="2088" y="2132"/>
                      <a:pt x="1509" y="1262"/>
                      <a:pt x="922" y="458"/>
                    </a:cubicBezTo>
                    <a:close/>
                    <a:moveTo>
                      <a:pt x="496" y="1"/>
                    </a:moveTo>
                    <a:cubicBezTo>
                      <a:pt x="372" y="1"/>
                      <a:pt x="0" y="125"/>
                      <a:pt x="155" y="311"/>
                    </a:cubicBezTo>
                    <a:cubicBezTo>
                      <a:pt x="1117" y="1614"/>
                      <a:pt x="2078" y="3537"/>
                      <a:pt x="3629" y="4126"/>
                    </a:cubicBezTo>
                    <a:cubicBezTo>
                      <a:pt x="4013" y="4271"/>
                      <a:pt x="4399" y="4332"/>
                      <a:pt x="4784" y="4332"/>
                    </a:cubicBezTo>
                    <a:cubicBezTo>
                      <a:pt x="5697" y="4332"/>
                      <a:pt x="6601" y="3990"/>
                      <a:pt x="7445" y="3627"/>
                    </a:cubicBezTo>
                    <a:lnTo>
                      <a:pt x="7445" y="3627"/>
                    </a:lnTo>
                    <a:cubicBezTo>
                      <a:pt x="7456" y="3638"/>
                      <a:pt x="7466" y="3650"/>
                      <a:pt x="7476" y="3661"/>
                    </a:cubicBezTo>
                    <a:cubicBezTo>
                      <a:pt x="7517" y="3710"/>
                      <a:pt x="7585" y="3731"/>
                      <a:pt x="7658" y="3731"/>
                    </a:cubicBezTo>
                    <a:cubicBezTo>
                      <a:pt x="7861" y="3731"/>
                      <a:pt x="8109" y="3572"/>
                      <a:pt x="7972" y="3413"/>
                    </a:cubicBezTo>
                    <a:lnTo>
                      <a:pt x="8003" y="3413"/>
                    </a:lnTo>
                    <a:cubicBezTo>
                      <a:pt x="7964" y="3369"/>
                      <a:pt x="7924" y="3326"/>
                      <a:pt x="7884" y="3283"/>
                    </a:cubicBezTo>
                    <a:lnTo>
                      <a:pt x="7884" y="3283"/>
                    </a:lnTo>
                    <a:cubicBezTo>
                      <a:pt x="7871" y="3254"/>
                      <a:pt x="7846" y="3228"/>
                      <a:pt x="7814" y="3208"/>
                    </a:cubicBezTo>
                    <a:lnTo>
                      <a:pt x="7814" y="3208"/>
                    </a:lnTo>
                    <a:cubicBezTo>
                      <a:pt x="5950" y="1259"/>
                      <a:pt x="3165" y="180"/>
                      <a:pt x="49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9"/>
              <p:cNvSpPr/>
              <p:nvPr/>
            </p:nvSpPr>
            <p:spPr>
              <a:xfrm>
                <a:off x="2086025" y="1908300"/>
                <a:ext cx="295550" cy="250075"/>
              </a:xfrm>
              <a:custGeom>
                <a:rect b="b" l="l" r="r" t="t"/>
                <a:pathLst>
                  <a:path extrusionOk="0" h="10003" w="11822">
                    <a:moveTo>
                      <a:pt x="10439" y="159"/>
                    </a:moveTo>
                    <a:cubicBezTo>
                      <a:pt x="10598" y="159"/>
                      <a:pt x="10713" y="195"/>
                      <a:pt x="10767" y="280"/>
                    </a:cubicBezTo>
                    <a:cubicBezTo>
                      <a:pt x="11108" y="745"/>
                      <a:pt x="10426" y="1427"/>
                      <a:pt x="10177" y="1800"/>
                    </a:cubicBezTo>
                    <a:cubicBezTo>
                      <a:pt x="8750" y="3971"/>
                      <a:pt x="7541" y="6453"/>
                      <a:pt x="5183" y="7693"/>
                    </a:cubicBezTo>
                    <a:cubicBezTo>
                      <a:pt x="3882" y="8381"/>
                      <a:pt x="2425" y="8563"/>
                      <a:pt x="1105" y="9132"/>
                    </a:cubicBezTo>
                    <a:lnTo>
                      <a:pt x="1105" y="9132"/>
                    </a:lnTo>
                    <a:cubicBezTo>
                      <a:pt x="1736" y="7296"/>
                      <a:pt x="2678" y="5568"/>
                      <a:pt x="3911" y="4033"/>
                    </a:cubicBezTo>
                    <a:cubicBezTo>
                      <a:pt x="4656" y="3133"/>
                      <a:pt x="5587" y="2327"/>
                      <a:pt x="6579" y="1707"/>
                    </a:cubicBezTo>
                    <a:cubicBezTo>
                      <a:pt x="6951" y="1467"/>
                      <a:pt x="9485" y="159"/>
                      <a:pt x="10439" y="159"/>
                    </a:cubicBezTo>
                    <a:close/>
                    <a:moveTo>
                      <a:pt x="11635" y="1"/>
                    </a:moveTo>
                    <a:cubicBezTo>
                      <a:pt x="5999" y="180"/>
                      <a:pt x="2247" y="4445"/>
                      <a:pt x="489" y="9435"/>
                    </a:cubicBezTo>
                    <a:lnTo>
                      <a:pt x="489" y="9435"/>
                    </a:lnTo>
                    <a:cubicBezTo>
                      <a:pt x="356" y="9510"/>
                      <a:pt x="225" y="9591"/>
                      <a:pt x="96" y="9679"/>
                    </a:cubicBezTo>
                    <a:cubicBezTo>
                      <a:pt x="1" y="9747"/>
                      <a:pt x="55" y="9773"/>
                      <a:pt x="154" y="9773"/>
                    </a:cubicBezTo>
                    <a:cubicBezTo>
                      <a:pt x="221" y="9773"/>
                      <a:pt x="309" y="9761"/>
                      <a:pt x="384" y="9742"/>
                    </a:cubicBezTo>
                    <a:lnTo>
                      <a:pt x="384" y="9742"/>
                    </a:lnTo>
                    <a:cubicBezTo>
                      <a:pt x="360" y="9814"/>
                      <a:pt x="336" y="9886"/>
                      <a:pt x="313" y="9958"/>
                    </a:cubicBezTo>
                    <a:cubicBezTo>
                      <a:pt x="303" y="9989"/>
                      <a:pt x="355" y="10002"/>
                      <a:pt x="430" y="10002"/>
                    </a:cubicBezTo>
                    <a:cubicBezTo>
                      <a:pt x="582" y="10002"/>
                      <a:pt x="830" y="9947"/>
                      <a:pt x="872" y="9865"/>
                    </a:cubicBezTo>
                    <a:cubicBezTo>
                      <a:pt x="919" y="9704"/>
                      <a:pt x="969" y="9543"/>
                      <a:pt x="1021" y="9384"/>
                    </a:cubicBezTo>
                    <a:lnTo>
                      <a:pt x="1021" y="9384"/>
                    </a:lnTo>
                    <a:cubicBezTo>
                      <a:pt x="2994" y="8323"/>
                      <a:pt x="5268" y="8487"/>
                      <a:pt x="7013" y="6856"/>
                    </a:cubicBezTo>
                    <a:cubicBezTo>
                      <a:pt x="8999" y="4995"/>
                      <a:pt x="10332" y="2327"/>
                      <a:pt x="11790" y="63"/>
                    </a:cubicBezTo>
                    <a:cubicBezTo>
                      <a:pt x="11821" y="1"/>
                      <a:pt x="11635" y="1"/>
                      <a:pt x="116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9"/>
              <p:cNvSpPr/>
              <p:nvPr/>
            </p:nvSpPr>
            <p:spPr>
              <a:xfrm>
                <a:off x="2085050" y="2026925"/>
                <a:ext cx="159325" cy="134975"/>
              </a:xfrm>
              <a:custGeom>
                <a:rect b="b" l="l" r="r" t="t"/>
                <a:pathLst>
                  <a:path extrusionOk="0" h="5399" w="6373">
                    <a:moveTo>
                      <a:pt x="6219" y="0"/>
                    </a:moveTo>
                    <a:cubicBezTo>
                      <a:pt x="6093" y="0"/>
                      <a:pt x="5895" y="42"/>
                      <a:pt x="5843" y="95"/>
                    </a:cubicBezTo>
                    <a:cubicBezTo>
                      <a:pt x="3609" y="1521"/>
                      <a:pt x="1345" y="3010"/>
                      <a:pt x="11" y="5368"/>
                    </a:cubicBezTo>
                    <a:cubicBezTo>
                      <a:pt x="1" y="5388"/>
                      <a:pt x="49" y="5399"/>
                      <a:pt x="121" y="5399"/>
                    </a:cubicBezTo>
                    <a:cubicBezTo>
                      <a:pt x="266" y="5399"/>
                      <a:pt x="507" y="5357"/>
                      <a:pt x="569" y="5275"/>
                    </a:cubicBezTo>
                    <a:cubicBezTo>
                      <a:pt x="1872" y="2948"/>
                      <a:pt x="4075" y="1490"/>
                      <a:pt x="6277" y="95"/>
                    </a:cubicBezTo>
                    <a:cubicBezTo>
                      <a:pt x="6373" y="26"/>
                      <a:pt x="6318" y="0"/>
                      <a:pt x="62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9"/>
              <p:cNvSpPr/>
              <p:nvPr/>
            </p:nvSpPr>
            <p:spPr>
              <a:xfrm>
                <a:off x="1884125" y="1950475"/>
                <a:ext cx="191100" cy="386625"/>
              </a:xfrm>
              <a:custGeom>
                <a:rect b="b" l="l" r="r" t="t"/>
                <a:pathLst>
                  <a:path extrusionOk="0" h="15465" w="7644">
                    <a:moveTo>
                      <a:pt x="910" y="1196"/>
                    </a:moveTo>
                    <a:lnTo>
                      <a:pt x="910" y="1196"/>
                    </a:lnTo>
                    <a:cubicBezTo>
                      <a:pt x="2660" y="3053"/>
                      <a:pt x="4391" y="4874"/>
                      <a:pt x="5163" y="7402"/>
                    </a:cubicBezTo>
                    <a:cubicBezTo>
                      <a:pt x="5809" y="9546"/>
                      <a:pt x="6240" y="11775"/>
                      <a:pt x="6437" y="14019"/>
                    </a:cubicBezTo>
                    <a:lnTo>
                      <a:pt x="6437" y="14019"/>
                    </a:lnTo>
                    <a:cubicBezTo>
                      <a:pt x="5962" y="13632"/>
                      <a:pt x="5458" y="13280"/>
                      <a:pt x="5008" y="12830"/>
                    </a:cubicBezTo>
                    <a:cubicBezTo>
                      <a:pt x="4016" y="11838"/>
                      <a:pt x="3581" y="10504"/>
                      <a:pt x="3178" y="9201"/>
                    </a:cubicBezTo>
                    <a:cubicBezTo>
                      <a:pt x="2388" y="6533"/>
                      <a:pt x="1646" y="3864"/>
                      <a:pt x="910" y="1196"/>
                    </a:cubicBezTo>
                    <a:close/>
                    <a:moveTo>
                      <a:pt x="421" y="1"/>
                    </a:moveTo>
                    <a:cubicBezTo>
                      <a:pt x="246" y="1"/>
                      <a:pt x="0" y="103"/>
                      <a:pt x="45" y="237"/>
                    </a:cubicBezTo>
                    <a:cubicBezTo>
                      <a:pt x="48" y="246"/>
                      <a:pt x="50" y="256"/>
                      <a:pt x="53" y="265"/>
                    </a:cubicBezTo>
                    <a:lnTo>
                      <a:pt x="53" y="265"/>
                    </a:lnTo>
                    <a:lnTo>
                      <a:pt x="45" y="268"/>
                    </a:lnTo>
                    <a:cubicBezTo>
                      <a:pt x="49" y="272"/>
                      <a:pt x="53" y="277"/>
                      <a:pt x="58" y="281"/>
                    </a:cubicBezTo>
                    <a:lnTo>
                      <a:pt x="58" y="281"/>
                    </a:lnTo>
                    <a:cubicBezTo>
                      <a:pt x="952" y="3462"/>
                      <a:pt x="1756" y="6704"/>
                      <a:pt x="2806" y="9884"/>
                    </a:cubicBezTo>
                    <a:cubicBezTo>
                      <a:pt x="3085" y="10969"/>
                      <a:pt x="3612" y="11962"/>
                      <a:pt x="4295" y="12830"/>
                    </a:cubicBezTo>
                    <a:cubicBezTo>
                      <a:pt x="4947" y="13580"/>
                      <a:pt x="5808" y="14047"/>
                      <a:pt x="6493" y="14745"/>
                    </a:cubicBezTo>
                    <a:lnTo>
                      <a:pt x="6493" y="14745"/>
                    </a:lnTo>
                    <a:cubicBezTo>
                      <a:pt x="6507" y="14955"/>
                      <a:pt x="6518" y="15164"/>
                      <a:pt x="6528" y="15374"/>
                    </a:cubicBezTo>
                    <a:cubicBezTo>
                      <a:pt x="6528" y="15437"/>
                      <a:pt x="6593" y="15465"/>
                      <a:pt x="6678" y="15465"/>
                    </a:cubicBezTo>
                    <a:cubicBezTo>
                      <a:pt x="6780" y="15465"/>
                      <a:pt x="6911" y="15426"/>
                      <a:pt x="6997" y="15363"/>
                    </a:cubicBezTo>
                    <a:lnTo>
                      <a:pt x="6997" y="15363"/>
                    </a:lnTo>
                    <a:cubicBezTo>
                      <a:pt x="7006" y="15377"/>
                      <a:pt x="7015" y="15391"/>
                      <a:pt x="7024" y="15405"/>
                    </a:cubicBezTo>
                    <a:cubicBezTo>
                      <a:pt x="7049" y="15446"/>
                      <a:pt x="7105" y="15463"/>
                      <a:pt x="7172" y="15463"/>
                    </a:cubicBezTo>
                    <a:cubicBezTo>
                      <a:pt x="7363" y="15463"/>
                      <a:pt x="7643" y="15325"/>
                      <a:pt x="7552" y="15188"/>
                    </a:cubicBezTo>
                    <a:cubicBezTo>
                      <a:pt x="7400" y="14961"/>
                      <a:pt x="7232" y="14760"/>
                      <a:pt x="7053" y="14576"/>
                    </a:cubicBezTo>
                    <a:lnTo>
                      <a:pt x="7053" y="14576"/>
                    </a:lnTo>
                    <a:cubicBezTo>
                      <a:pt x="6888" y="11848"/>
                      <a:pt x="6398" y="9153"/>
                      <a:pt x="5535" y="6565"/>
                    </a:cubicBezTo>
                    <a:cubicBezTo>
                      <a:pt x="4641" y="3974"/>
                      <a:pt x="2429" y="2089"/>
                      <a:pt x="605" y="86"/>
                    </a:cubicBezTo>
                    <a:lnTo>
                      <a:pt x="605" y="86"/>
                    </a:lnTo>
                    <a:cubicBezTo>
                      <a:pt x="604" y="85"/>
                      <a:pt x="604" y="83"/>
                      <a:pt x="603" y="82"/>
                    </a:cubicBezTo>
                    <a:lnTo>
                      <a:pt x="601" y="82"/>
                    </a:lnTo>
                    <a:lnTo>
                      <a:pt x="601" y="82"/>
                    </a:lnTo>
                    <a:cubicBezTo>
                      <a:pt x="592" y="72"/>
                      <a:pt x="582" y="61"/>
                      <a:pt x="572" y="51"/>
                    </a:cubicBezTo>
                    <a:cubicBezTo>
                      <a:pt x="546" y="16"/>
                      <a:pt x="489" y="1"/>
                      <a:pt x="4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9"/>
              <p:cNvSpPr/>
              <p:nvPr/>
            </p:nvSpPr>
            <p:spPr>
              <a:xfrm>
                <a:off x="2047325" y="1954175"/>
                <a:ext cx="256350" cy="1244800"/>
              </a:xfrm>
              <a:custGeom>
                <a:rect b="b" l="l" r="r" t="t"/>
                <a:pathLst>
                  <a:path extrusionOk="0" h="49792" w="10254">
                    <a:moveTo>
                      <a:pt x="938" y="0"/>
                    </a:moveTo>
                    <a:cubicBezTo>
                      <a:pt x="748" y="0"/>
                      <a:pt x="510" y="168"/>
                      <a:pt x="620" y="368"/>
                    </a:cubicBezTo>
                    <a:cubicBezTo>
                      <a:pt x="1737" y="2384"/>
                      <a:pt x="2171" y="4742"/>
                      <a:pt x="1799" y="7037"/>
                    </a:cubicBezTo>
                    <a:cubicBezTo>
                      <a:pt x="1458" y="9022"/>
                      <a:pt x="496" y="10759"/>
                      <a:pt x="310" y="12807"/>
                    </a:cubicBezTo>
                    <a:cubicBezTo>
                      <a:pt x="0" y="16901"/>
                      <a:pt x="279" y="21058"/>
                      <a:pt x="1210" y="25090"/>
                    </a:cubicBezTo>
                    <a:cubicBezTo>
                      <a:pt x="2140" y="29340"/>
                      <a:pt x="2947" y="33714"/>
                      <a:pt x="4188" y="37901"/>
                    </a:cubicBezTo>
                    <a:cubicBezTo>
                      <a:pt x="5428" y="42120"/>
                      <a:pt x="7538" y="45904"/>
                      <a:pt x="9616" y="49688"/>
                    </a:cubicBezTo>
                    <a:cubicBezTo>
                      <a:pt x="9652" y="49761"/>
                      <a:pt x="9726" y="49791"/>
                      <a:pt x="9808" y="49791"/>
                    </a:cubicBezTo>
                    <a:cubicBezTo>
                      <a:pt x="10006" y="49791"/>
                      <a:pt x="10253" y="49616"/>
                      <a:pt x="10143" y="49440"/>
                    </a:cubicBezTo>
                    <a:cubicBezTo>
                      <a:pt x="7848" y="45346"/>
                      <a:pt x="5646" y="41220"/>
                      <a:pt x="4436" y="36660"/>
                    </a:cubicBezTo>
                    <a:cubicBezTo>
                      <a:pt x="3319" y="32380"/>
                      <a:pt x="2358" y="28006"/>
                      <a:pt x="1489" y="23632"/>
                    </a:cubicBezTo>
                    <a:cubicBezTo>
                      <a:pt x="620" y="19476"/>
                      <a:pt x="93" y="14109"/>
                      <a:pt x="1458" y="9984"/>
                    </a:cubicBezTo>
                    <a:cubicBezTo>
                      <a:pt x="2575" y="6510"/>
                      <a:pt x="2916" y="3470"/>
                      <a:pt x="1117" y="89"/>
                    </a:cubicBezTo>
                    <a:cubicBezTo>
                      <a:pt x="1081" y="27"/>
                      <a:pt x="1013" y="0"/>
                      <a:pt x="9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9"/>
              <p:cNvSpPr/>
              <p:nvPr/>
            </p:nvSpPr>
            <p:spPr>
              <a:xfrm>
                <a:off x="2075975" y="2144550"/>
                <a:ext cx="192150" cy="415100"/>
              </a:xfrm>
              <a:custGeom>
                <a:rect b="b" l="l" r="r" t="t"/>
                <a:pathLst>
                  <a:path extrusionOk="0" h="16604" w="7686">
                    <a:moveTo>
                      <a:pt x="6543" y="484"/>
                    </a:moveTo>
                    <a:cubicBezTo>
                      <a:pt x="7029" y="6035"/>
                      <a:pt x="4909" y="11478"/>
                      <a:pt x="802" y="15204"/>
                    </a:cubicBezTo>
                    <a:lnTo>
                      <a:pt x="802" y="15204"/>
                    </a:lnTo>
                    <a:cubicBezTo>
                      <a:pt x="1120" y="12569"/>
                      <a:pt x="735" y="9985"/>
                      <a:pt x="1646" y="7332"/>
                    </a:cubicBezTo>
                    <a:cubicBezTo>
                      <a:pt x="2628" y="4644"/>
                      <a:pt x="4311" y="2253"/>
                      <a:pt x="6543" y="484"/>
                    </a:cubicBezTo>
                    <a:close/>
                    <a:moveTo>
                      <a:pt x="6999" y="0"/>
                    </a:moveTo>
                    <a:cubicBezTo>
                      <a:pt x="6859" y="0"/>
                      <a:pt x="6570" y="112"/>
                      <a:pt x="6547" y="135"/>
                    </a:cubicBezTo>
                    <a:cubicBezTo>
                      <a:pt x="4220" y="1873"/>
                      <a:pt x="2390" y="4199"/>
                      <a:pt x="1305" y="6867"/>
                    </a:cubicBezTo>
                    <a:cubicBezTo>
                      <a:pt x="839" y="8076"/>
                      <a:pt x="498" y="9348"/>
                      <a:pt x="343" y="10620"/>
                    </a:cubicBezTo>
                    <a:cubicBezTo>
                      <a:pt x="128" y="12337"/>
                      <a:pt x="378" y="14055"/>
                      <a:pt x="168" y="15752"/>
                    </a:cubicBezTo>
                    <a:lnTo>
                      <a:pt x="168" y="15752"/>
                    </a:lnTo>
                    <a:cubicBezTo>
                      <a:pt x="123" y="15789"/>
                      <a:pt x="78" y="15826"/>
                      <a:pt x="33" y="15862"/>
                    </a:cubicBezTo>
                    <a:cubicBezTo>
                      <a:pt x="0" y="15895"/>
                      <a:pt x="40" y="15908"/>
                      <a:pt x="108" y="15908"/>
                    </a:cubicBezTo>
                    <a:cubicBezTo>
                      <a:pt x="121" y="15908"/>
                      <a:pt x="134" y="15908"/>
                      <a:pt x="148" y="15907"/>
                    </a:cubicBezTo>
                    <a:lnTo>
                      <a:pt x="148" y="15907"/>
                    </a:lnTo>
                    <a:cubicBezTo>
                      <a:pt x="118" y="16120"/>
                      <a:pt x="80" y="16332"/>
                      <a:pt x="33" y="16545"/>
                    </a:cubicBezTo>
                    <a:cubicBezTo>
                      <a:pt x="22" y="16586"/>
                      <a:pt x="78" y="16603"/>
                      <a:pt x="157" y="16603"/>
                    </a:cubicBezTo>
                    <a:cubicBezTo>
                      <a:pt x="315" y="16603"/>
                      <a:pt x="570" y="16534"/>
                      <a:pt x="591" y="16452"/>
                    </a:cubicBezTo>
                    <a:cubicBezTo>
                      <a:pt x="653" y="16175"/>
                      <a:pt x="703" y="15899"/>
                      <a:pt x="745" y="15624"/>
                    </a:cubicBezTo>
                    <a:lnTo>
                      <a:pt x="745" y="15624"/>
                    </a:lnTo>
                    <a:cubicBezTo>
                      <a:pt x="5319" y="11833"/>
                      <a:pt x="7685" y="5968"/>
                      <a:pt x="7074" y="42"/>
                    </a:cubicBezTo>
                    <a:cubicBezTo>
                      <a:pt x="7074" y="12"/>
                      <a:pt x="7044" y="0"/>
                      <a:pt x="699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9"/>
              <p:cNvSpPr/>
              <p:nvPr/>
            </p:nvSpPr>
            <p:spPr>
              <a:xfrm>
                <a:off x="2077275" y="2314125"/>
                <a:ext cx="115650" cy="243800"/>
              </a:xfrm>
              <a:custGeom>
                <a:rect b="b" l="l" r="r" t="t"/>
                <a:pathLst>
                  <a:path extrusionOk="0" h="9752" w="4626">
                    <a:moveTo>
                      <a:pt x="4478" y="0"/>
                    </a:moveTo>
                    <a:cubicBezTo>
                      <a:pt x="4330" y="0"/>
                      <a:pt x="4103" y="49"/>
                      <a:pt x="4044" y="146"/>
                    </a:cubicBezTo>
                    <a:cubicBezTo>
                      <a:pt x="2307" y="3092"/>
                      <a:pt x="1253" y="6505"/>
                      <a:pt x="12" y="9700"/>
                    </a:cubicBezTo>
                    <a:cubicBezTo>
                      <a:pt x="0" y="9734"/>
                      <a:pt x="67" y="9752"/>
                      <a:pt x="159" y="9752"/>
                    </a:cubicBezTo>
                    <a:cubicBezTo>
                      <a:pt x="311" y="9752"/>
                      <a:pt x="531" y="9703"/>
                      <a:pt x="570" y="9607"/>
                    </a:cubicBezTo>
                    <a:cubicBezTo>
                      <a:pt x="1811" y="6412"/>
                      <a:pt x="2866" y="2999"/>
                      <a:pt x="4603" y="53"/>
                    </a:cubicBezTo>
                    <a:cubicBezTo>
                      <a:pt x="4626" y="18"/>
                      <a:pt x="4566" y="0"/>
                      <a:pt x="44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9"/>
              <p:cNvSpPr/>
              <p:nvPr/>
            </p:nvSpPr>
            <p:spPr>
              <a:xfrm>
                <a:off x="1833925" y="2362025"/>
                <a:ext cx="281650" cy="341550"/>
              </a:xfrm>
              <a:custGeom>
                <a:rect b="b" l="l" r="r" t="t"/>
                <a:pathLst>
                  <a:path extrusionOk="0" h="13662" w="11266">
                    <a:moveTo>
                      <a:pt x="1580" y="1603"/>
                    </a:moveTo>
                    <a:lnTo>
                      <a:pt x="1580" y="1603"/>
                    </a:lnTo>
                    <a:cubicBezTo>
                      <a:pt x="5401" y="4910"/>
                      <a:pt x="10119" y="7918"/>
                      <a:pt x="10677" y="13236"/>
                    </a:cubicBezTo>
                    <a:lnTo>
                      <a:pt x="10677" y="13236"/>
                    </a:lnTo>
                    <a:cubicBezTo>
                      <a:pt x="7434" y="12696"/>
                      <a:pt x="4690" y="10466"/>
                      <a:pt x="3480" y="7380"/>
                    </a:cubicBezTo>
                    <a:cubicBezTo>
                      <a:pt x="2740" y="5447"/>
                      <a:pt x="2441" y="3423"/>
                      <a:pt x="1580" y="1603"/>
                    </a:cubicBezTo>
                    <a:close/>
                    <a:moveTo>
                      <a:pt x="505" y="1"/>
                    </a:moveTo>
                    <a:cubicBezTo>
                      <a:pt x="310" y="1"/>
                      <a:pt x="1" y="123"/>
                      <a:pt x="99" y="246"/>
                    </a:cubicBezTo>
                    <a:cubicBezTo>
                      <a:pt x="99" y="246"/>
                      <a:pt x="99" y="246"/>
                      <a:pt x="99" y="246"/>
                    </a:cubicBezTo>
                    <a:lnTo>
                      <a:pt x="99" y="246"/>
                    </a:lnTo>
                    <a:cubicBezTo>
                      <a:pt x="2177" y="2945"/>
                      <a:pt x="2022" y="6543"/>
                      <a:pt x="3852" y="9335"/>
                    </a:cubicBezTo>
                    <a:cubicBezTo>
                      <a:pt x="5403" y="11630"/>
                      <a:pt x="7854" y="13181"/>
                      <a:pt x="10583" y="13584"/>
                    </a:cubicBezTo>
                    <a:cubicBezTo>
                      <a:pt x="10614" y="13584"/>
                      <a:pt x="10658" y="13575"/>
                      <a:pt x="10706" y="13559"/>
                    </a:cubicBezTo>
                    <a:lnTo>
                      <a:pt x="10706" y="13559"/>
                    </a:lnTo>
                    <a:cubicBezTo>
                      <a:pt x="10706" y="13567"/>
                      <a:pt x="10707" y="13576"/>
                      <a:pt x="10707" y="13584"/>
                    </a:cubicBezTo>
                    <a:cubicBezTo>
                      <a:pt x="10707" y="13637"/>
                      <a:pt x="10773" y="13661"/>
                      <a:pt x="10858" y="13661"/>
                    </a:cubicBezTo>
                    <a:cubicBezTo>
                      <a:pt x="11024" y="13661"/>
                      <a:pt x="11266" y="13572"/>
                      <a:pt x="11266" y="13429"/>
                    </a:cubicBezTo>
                    <a:cubicBezTo>
                      <a:pt x="10832" y="7132"/>
                      <a:pt x="4659" y="4030"/>
                      <a:pt x="626" y="29"/>
                    </a:cubicBezTo>
                    <a:cubicBezTo>
                      <a:pt x="600" y="9"/>
                      <a:pt x="556"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9"/>
              <p:cNvSpPr/>
              <p:nvPr/>
            </p:nvSpPr>
            <p:spPr>
              <a:xfrm>
                <a:off x="1944625" y="2496250"/>
                <a:ext cx="165325" cy="203425"/>
              </a:xfrm>
              <a:custGeom>
                <a:rect b="b" l="l" r="r" t="t"/>
                <a:pathLst>
                  <a:path extrusionOk="0" h="8137" w="6613">
                    <a:moveTo>
                      <a:pt x="498" y="1"/>
                    </a:moveTo>
                    <a:cubicBezTo>
                      <a:pt x="311" y="1"/>
                      <a:pt x="0" y="137"/>
                      <a:pt x="76" y="212"/>
                    </a:cubicBezTo>
                    <a:cubicBezTo>
                      <a:pt x="1161" y="1360"/>
                      <a:pt x="2247" y="2539"/>
                      <a:pt x="3240" y="3779"/>
                    </a:cubicBezTo>
                    <a:cubicBezTo>
                      <a:pt x="4263" y="4989"/>
                      <a:pt x="5628" y="6447"/>
                      <a:pt x="6031" y="8091"/>
                    </a:cubicBezTo>
                    <a:cubicBezTo>
                      <a:pt x="6039" y="8123"/>
                      <a:pt x="6083" y="8137"/>
                      <a:pt x="6143" y="8137"/>
                    </a:cubicBezTo>
                    <a:cubicBezTo>
                      <a:pt x="6313" y="8137"/>
                      <a:pt x="6613" y="8028"/>
                      <a:pt x="6590" y="7936"/>
                    </a:cubicBezTo>
                    <a:cubicBezTo>
                      <a:pt x="6217" y="6447"/>
                      <a:pt x="5070" y="5206"/>
                      <a:pt x="4139" y="3997"/>
                    </a:cubicBezTo>
                    <a:cubicBezTo>
                      <a:pt x="3022" y="2632"/>
                      <a:pt x="1844" y="1298"/>
                      <a:pt x="603" y="26"/>
                    </a:cubicBezTo>
                    <a:cubicBezTo>
                      <a:pt x="579" y="8"/>
                      <a:pt x="542" y="1"/>
                      <a:pt x="4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9"/>
              <p:cNvSpPr/>
              <p:nvPr/>
            </p:nvSpPr>
            <p:spPr>
              <a:xfrm>
                <a:off x="2157425" y="2486025"/>
                <a:ext cx="261675" cy="438775"/>
              </a:xfrm>
              <a:custGeom>
                <a:rect b="b" l="l" r="r" t="t"/>
                <a:pathLst>
                  <a:path extrusionOk="0" h="17551" w="10467">
                    <a:moveTo>
                      <a:pt x="9741" y="373"/>
                    </a:moveTo>
                    <a:lnTo>
                      <a:pt x="9741" y="373"/>
                    </a:lnTo>
                    <a:cubicBezTo>
                      <a:pt x="9834" y="745"/>
                      <a:pt x="9803" y="1118"/>
                      <a:pt x="9648" y="1428"/>
                    </a:cubicBezTo>
                    <a:cubicBezTo>
                      <a:pt x="9121" y="4871"/>
                      <a:pt x="7476" y="8035"/>
                      <a:pt x="4995" y="10454"/>
                    </a:cubicBezTo>
                    <a:cubicBezTo>
                      <a:pt x="3809" y="11553"/>
                      <a:pt x="2535" y="12573"/>
                      <a:pt x="1564" y="13796"/>
                    </a:cubicBezTo>
                    <a:lnTo>
                      <a:pt x="1564" y="13796"/>
                    </a:lnTo>
                    <a:cubicBezTo>
                      <a:pt x="2783" y="10528"/>
                      <a:pt x="4670" y="7523"/>
                      <a:pt x="7104" y="4995"/>
                    </a:cubicBezTo>
                    <a:cubicBezTo>
                      <a:pt x="7152" y="4948"/>
                      <a:pt x="7104" y="4927"/>
                      <a:pt x="7022" y="4927"/>
                    </a:cubicBezTo>
                    <a:cubicBezTo>
                      <a:pt x="6889" y="4927"/>
                      <a:pt x="6665" y="4980"/>
                      <a:pt x="6608" y="5057"/>
                    </a:cubicBezTo>
                    <a:cubicBezTo>
                      <a:pt x="4026" y="7688"/>
                      <a:pt x="2075" y="10836"/>
                      <a:pt x="845" y="14274"/>
                    </a:cubicBezTo>
                    <a:lnTo>
                      <a:pt x="845" y="14274"/>
                    </a:lnTo>
                    <a:cubicBezTo>
                      <a:pt x="1170" y="11790"/>
                      <a:pt x="1755" y="9338"/>
                      <a:pt x="2855" y="7073"/>
                    </a:cubicBezTo>
                    <a:cubicBezTo>
                      <a:pt x="3630" y="5460"/>
                      <a:pt x="4685" y="4033"/>
                      <a:pt x="5957" y="2793"/>
                    </a:cubicBezTo>
                    <a:cubicBezTo>
                      <a:pt x="6515" y="2265"/>
                      <a:pt x="7135" y="1800"/>
                      <a:pt x="7787" y="1366"/>
                    </a:cubicBezTo>
                    <a:cubicBezTo>
                      <a:pt x="8407" y="962"/>
                      <a:pt x="9058" y="652"/>
                      <a:pt x="9741" y="373"/>
                    </a:cubicBezTo>
                    <a:close/>
                    <a:moveTo>
                      <a:pt x="10366" y="0"/>
                    </a:moveTo>
                    <a:cubicBezTo>
                      <a:pt x="10268" y="0"/>
                      <a:pt x="10121" y="44"/>
                      <a:pt x="10082" y="63"/>
                    </a:cubicBezTo>
                    <a:cubicBezTo>
                      <a:pt x="2877" y="2515"/>
                      <a:pt x="517" y="10079"/>
                      <a:pt x="33" y="17016"/>
                    </a:cubicBezTo>
                    <a:lnTo>
                      <a:pt x="33" y="17016"/>
                    </a:lnTo>
                    <a:cubicBezTo>
                      <a:pt x="22" y="17062"/>
                      <a:pt x="11" y="17108"/>
                      <a:pt x="1" y="17154"/>
                    </a:cubicBezTo>
                    <a:lnTo>
                      <a:pt x="24" y="17151"/>
                    </a:lnTo>
                    <a:lnTo>
                      <a:pt x="24" y="17151"/>
                    </a:lnTo>
                    <a:cubicBezTo>
                      <a:pt x="16" y="17276"/>
                      <a:pt x="8" y="17402"/>
                      <a:pt x="1" y="17527"/>
                    </a:cubicBezTo>
                    <a:cubicBezTo>
                      <a:pt x="1" y="17543"/>
                      <a:pt x="38" y="17550"/>
                      <a:pt x="93" y="17550"/>
                    </a:cubicBezTo>
                    <a:cubicBezTo>
                      <a:pt x="252" y="17550"/>
                      <a:pt x="559" y="17487"/>
                      <a:pt x="559" y="17372"/>
                    </a:cubicBezTo>
                    <a:lnTo>
                      <a:pt x="559" y="17341"/>
                    </a:lnTo>
                    <a:cubicBezTo>
                      <a:pt x="564" y="17257"/>
                      <a:pt x="570" y="17173"/>
                      <a:pt x="575" y="17089"/>
                    </a:cubicBezTo>
                    <a:lnTo>
                      <a:pt x="575" y="17089"/>
                    </a:lnTo>
                    <a:cubicBezTo>
                      <a:pt x="583" y="17080"/>
                      <a:pt x="588" y="17070"/>
                      <a:pt x="590" y="17061"/>
                    </a:cubicBezTo>
                    <a:cubicBezTo>
                      <a:pt x="709" y="16536"/>
                      <a:pt x="844" y="16016"/>
                      <a:pt x="996" y="15501"/>
                    </a:cubicBezTo>
                    <a:lnTo>
                      <a:pt x="996" y="15501"/>
                    </a:lnTo>
                    <a:cubicBezTo>
                      <a:pt x="2142" y="12783"/>
                      <a:pt x="4958" y="11237"/>
                      <a:pt x="6856" y="8996"/>
                    </a:cubicBezTo>
                    <a:cubicBezTo>
                      <a:pt x="8965" y="6453"/>
                      <a:pt x="9772" y="3196"/>
                      <a:pt x="10454" y="63"/>
                    </a:cubicBezTo>
                    <a:cubicBezTo>
                      <a:pt x="10466" y="16"/>
                      <a:pt x="10425" y="0"/>
                      <a:pt x="103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9"/>
              <p:cNvSpPr/>
              <p:nvPr/>
            </p:nvSpPr>
            <p:spPr>
              <a:xfrm>
                <a:off x="1912550" y="2653825"/>
                <a:ext cx="256550" cy="268300"/>
              </a:xfrm>
              <a:custGeom>
                <a:rect b="b" l="l" r="r" t="t"/>
                <a:pathLst>
                  <a:path extrusionOk="0" h="10732" w="10262">
                    <a:moveTo>
                      <a:pt x="717" y="802"/>
                    </a:moveTo>
                    <a:cubicBezTo>
                      <a:pt x="2321" y="2129"/>
                      <a:pt x="4030" y="3202"/>
                      <a:pt x="5763" y="4394"/>
                    </a:cubicBezTo>
                    <a:cubicBezTo>
                      <a:pt x="7854" y="5839"/>
                      <a:pt x="8939" y="7984"/>
                      <a:pt x="9653" y="10348"/>
                    </a:cubicBezTo>
                    <a:lnTo>
                      <a:pt x="9653" y="10348"/>
                    </a:lnTo>
                    <a:cubicBezTo>
                      <a:pt x="7468" y="9442"/>
                      <a:pt x="5239" y="8467"/>
                      <a:pt x="3499" y="6813"/>
                    </a:cubicBezTo>
                    <a:cubicBezTo>
                      <a:pt x="1766" y="5137"/>
                      <a:pt x="1142" y="3057"/>
                      <a:pt x="717" y="802"/>
                    </a:cubicBezTo>
                    <a:close/>
                    <a:moveTo>
                      <a:pt x="474" y="0"/>
                    </a:moveTo>
                    <a:cubicBezTo>
                      <a:pt x="298" y="0"/>
                      <a:pt x="1" y="78"/>
                      <a:pt x="25" y="175"/>
                    </a:cubicBezTo>
                    <a:cubicBezTo>
                      <a:pt x="26" y="185"/>
                      <a:pt x="28" y="195"/>
                      <a:pt x="30" y="205"/>
                    </a:cubicBezTo>
                    <a:lnTo>
                      <a:pt x="30" y="205"/>
                    </a:lnTo>
                    <a:lnTo>
                      <a:pt x="25" y="206"/>
                    </a:lnTo>
                    <a:cubicBezTo>
                      <a:pt x="27" y="208"/>
                      <a:pt x="29" y="210"/>
                      <a:pt x="31" y="212"/>
                    </a:cubicBezTo>
                    <a:lnTo>
                      <a:pt x="31" y="212"/>
                    </a:lnTo>
                    <a:cubicBezTo>
                      <a:pt x="433" y="2525"/>
                      <a:pt x="933" y="4775"/>
                      <a:pt x="2537" y="6565"/>
                    </a:cubicBezTo>
                    <a:cubicBezTo>
                      <a:pt x="4398" y="8612"/>
                      <a:pt x="7066" y="9698"/>
                      <a:pt x="9579" y="10722"/>
                    </a:cubicBezTo>
                    <a:cubicBezTo>
                      <a:pt x="9596" y="10728"/>
                      <a:pt x="9617" y="10732"/>
                      <a:pt x="9640" y="10732"/>
                    </a:cubicBezTo>
                    <a:cubicBezTo>
                      <a:pt x="9824" y="10732"/>
                      <a:pt x="10161" y="10535"/>
                      <a:pt x="10106" y="10535"/>
                    </a:cubicBezTo>
                    <a:cubicBezTo>
                      <a:pt x="10034" y="10506"/>
                      <a:pt x="9962" y="10476"/>
                      <a:pt x="9890" y="10446"/>
                    </a:cubicBezTo>
                    <a:lnTo>
                      <a:pt x="9890" y="10446"/>
                    </a:lnTo>
                    <a:cubicBezTo>
                      <a:pt x="10055" y="10417"/>
                      <a:pt x="10249" y="10331"/>
                      <a:pt x="10230" y="10256"/>
                    </a:cubicBezTo>
                    <a:lnTo>
                      <a:pt x="10261" y="10256"/>
                    </a:lnTo>
                    <a:cubicBezTo>
                      <a:pt x="9610" y="8054"/>
                      <a:pt x="8648" y="5945"/>
                      <a:pt x="6787" y="4518"/>
                    </a:cubicBezTo>
                    <a:cubicBezTo>
                      <a:pt x="4740" y="2936"/>
                      <a:pt x="2506" y="1757"/>
                      <a:pt x="583" y="20"/>
                    </a:cubicBezTo>
                    <a:cubicBezTo>
                      <a:pt x="563" y="6"/>
                      <a:pt x="523" y="0"/>
                      <a:pt x="4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9"/>
              <p:cNvSpPr/>
              <p:nvPr/>
            </p:nvSpPr>
            <p:spPr>
              <a:xfrm>
                <a:off x="1997875" y="2774225"/>
                <a:ext cx="169450" cy="146250"/>
              </a:xfrm>
              <a:custGeom>
                <a:rect b="b" l="l" r="r" t="t"/>
                <a:pathLst>
                  <a:path extrusionOk="0" h="5850" w="6778">
                    <a:moveTo>
                      <a:pt x="522" y="1"/>
                    </a:moveTo>
                    <a:cubicBezTo>
                      <a:pt x="351" y="1"/>
                      <a:pt x="1" y="171"/>
                      <a:pt x="55" y="198"/>
                    </a:cubicBezTo>
                    <a:cubicBezTo>
                      <a:pt x="1265" y="1005"/>
                      <a:pt x="2443" y="1873"/>
                      <a:pt x="3591" y="2773"/>
                    </a:cubicBezTo>
                    <a:cubicBezTo>
                      <a:pt x="4584" y="3579"/>
                      <a:pt x="6011" y="4448"/>
                      <a:pt x="6197" y="5813"/>
                    </a:cubicBezTo>
                    <a:cubicBezTo>
                      <a:pt x="6197" y="5838"/>
                      <a:pt x="6241" y="5850"/>
                      <a:pt x="6305" y="5850"/>
                    </a:cubicBezTo>
                    <a:cubicBezTo>
                      <a:pt x="6474" y="5850"/>
                      <a:pt x="6778" y="5770"/>
                      <a:pt x="6755" y="5657"/>
                    </a:cubicBezTo>
                    <a:cubicBezTo>
                      <a:pt x="6569" y="4386"/>
                      <a:pt x="5390" y="3641"/>
                      <a:pt x="4460" y="2866"/>
                    </a:cubicBezTo>
                    <a:cubicBezTo>
                      <a:pt x="3219" y="1873"/>
                      <a:pt x="1916" y="912"/>
                      <a:pt x="582" y="12"/>
                    </a:cubicBezTo>
                    <a:cubicBezTo>
                      <a:pt x="567" y="4"/>
                      <a:pt x="546" y="1"/>
                      <a:pt x="5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49" name="Google Shape;1249;p9"/>
          <p:cNvGrpSpPr/>
          <p:nvPr/>
        </p:nvGrpSpPr>
        <p:grpSpPr>
          <a:xfrm>
            <a:off x="8498988" y="2757794"/>
            <a:ext cx="846716" cy="1493480"/>
            <a:chOff x="2797700" y="3217325"/>
            <a:chExt cx="682725" cy="1204225"/>
          </a:xfrm>
        </p:grpSpPr>
        <p:sp>
          <p:nvSpPr>
            <p:cNvPr id="1250" name="Google Shape;1250;p9"/>
            <p:cNvSpPr/>
            <p:nvPr/>
          </p:nvSpPr>
          <p:spPr>
            <a:xfrm>
              <a:off x="2797700" y="3824925"/>
              <a:ext cx="500825" cy="451000"/>
            </a:xfrm>
            <a:custGeom>
              <a:rect b="b" l="l" r="r" t="t"/>
              <a:pathLst>
                <a:path extrusionOk="0" h="18040" w="20033">
                  <a:moveTo>
                    <a:pt x="1771" y="1417"/>
                  </a:moveTo>
                  <a:cubicBezTo>
                    <a:pt x="5098" y="3779"/>
                    <a:pt x="8428" y="6149"/>
                    <a:pt x="11644" y="8700"/>
                  </a:cubicBezTo>
                  <a:cubicBezTo>
                    <a:pt x="14663" y="11098"/>
                    <a:pt x="17605" y="13317"/>
                    <a:pt x="19046" y="16873"/>
                  </a:cubicBezTo>
                  <a:lnTo>
                    <a:pt x="19046" y="16873"/>
                  </a:lnTo>
                  <a:cubicBezTo>
                    <a:pt x="17333" y="16151"/>
                    <a:pt x="15525" y="16018"/>
                    <a:pt x="13691" y="15680"/>
                  </a:cubicBezTo>
                  <a:cubicBezTo>
                    <a:pt x="10775" y="15183"/>
                    <a:pt x="8759" y="13850"/>
                    <a:pt x="7239" y="11306"/>
                  </a:cubicBezTo>
                  <a:cubicBezTo>
                    <a:pt x="6154" y="9476"/>
                    <a:pt x="5440" y="7429"/>
                    <a:pt x="4479" y="5567"/>
                  </a:cubicBezTo>
                  <a:cubicBezTo>
                    <a:pt x="3681" y="4109"/>
                    <a:pt x="2783" y="2717"/>
                    <a:pt x="1771" y="1417"/>
                  </a:cubicBezTo>
                  <a:close/>
                  <a:moveTo>
                    <a:pt x="548" y="1"/>
                  </a:moveTo>
                  <a:cubicBezTo>
                    <a:pt x="359" y="1"/>
                    <a:pt x="0" y="127"/>
                    <a:pt x="105" y="232"/>
                  </a:cubicBezTo>
                  <a:cubicBezTo>
                    <a:pt x="105" y="232"/>
                    <a:pt x="105" y="232"/>
                    <a:pt x="105" y="232"/>
                  </a:cubicBezTo>
                  <a:lnTo>
                    <a:pt x="105" y="232"/>
                  </a:lnTo>
                  <a:cubicBezTo>
                    <a:pt x="1904" y="2310"/>
                    <a:pt x="3424" y="4606"/>
                    <a:pt x="4572" y="7087"/>
                  </a:cubicBezTo>
                  <a:cubicBezTo>
                    <a:pt x="5409" y="8917"/>
                    <a:pt x="6123" y="10779"/>
                    <a:pt x="7301" y="12423"/>
                  </a:cubicBezTo>
                  <a:cubicBezTo>
                    <a:pt x="10279" y="16641"/>
                    <a:pt x="14963" y="15338"/>
                    <a:pt x="19120" y="17355"/>
                  </a:cubicBezTo>
                  <a:cubicBezTo>
                    <a:pt x="19135" y="17362"/>
                    <a:pt x="19156" y="17366"/>
                    <a:pt x="19181" y="17366"/>
                  </a:cubicBezTo>
                  <a:cubicBezTo>
                    <a:pt x="19196" y="17366"/>
                    <a:pt x="19213" y="17364"/>
                    <a:pt x="19231" y="17362"/>
                  </a:cubicBezTo>
                  <a:lnTo>
                    <a:pt x="19231" y="17362"/>
                  </a:lnTo>
                  <a:cubicBezTo>
                    <a:pt x="19302" y="17562"/>
                    <a:pt x="19369" y="17766"/>
                    <a:pt x="19430" y="17975"/>
                  </a:cubicBezTo>
                  <a:cubicBezTo>
                    <a:pt x="19448" y="18020"/>
                    <a:pt x="19509" y="18039"/>
                    <a:pt x="19584" y="18039"/>
                  </a:cubicBezTo>
                  <a:cubicBezTo>
                    <a:pt x="19766" y="18039"/>
                    <a:pt x="20032" y="17930"/>
                    <a:pt x="19988" y="17820"/>
                  </a:cubicBezTo>
                  <a:cubicBezTo>
                    <a:pt x="18809" y="13787"/>
                    <a:pt x="15894" y="11523"/>
                    <a:pt x="12730" y="8948"/>
                  </a:cubicBezTo>
                  <a:cubicBezTo>
                    <a:pt x="8821" y="5785"/>
                    <a:pt x="4727" y="2900"/>
                    <a:pt x="632" y="15"/>
                  </a:cubicBezTo>
                  <a:cubicBezTo>
                    <a:pt x="613" y="5"/>
                    <a:pt x="583" y="1"/>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9"/>
            <p:cNvSpPr/>
            <p:nvPr/>
          </p:nvSpPr>
          <p:spPr>
            <a:xfrm>
              <a:off x="2799200" y="3824650"/>
              <a:ext cx="633925" cy="527825"/>
            </a:xfrm>
            <a:custGeom>
              <a:rect b="b" l="l" r="r" t="t"/>
              <a:pathLst>
                <a:path extrusionOk="0" h="21113" w="25357">
                  <a:moveTo>
                    <a:pt x="511" y="1"/>
                  </a:moveTo>
                  <a:cubicBezTo>
                    <a:pt x="334" y="1"/>
                    <a:pt x="0" y="142"/>
                    <a:pt x="76" y="243"/>
                  </a:cubicBezTo>
                  <a:lnTo>
                    <a:pt x="45" y="243"/>
                  </a:lnTo>
                  <a:cubicBezTo>
                    <a:pt x="2092" y="2787"/>
                    <a:pt x="4263" y="5206"/>
                    <a:pt x="6621" y="7471"/>
                  </a:cubicBezTo>
                  <a:cubicBezTo>
                    <a:pt x="8854" y="9735"/>
                    <a:pt x="11088" y="12123"/>
                    <a:pt x="13476" y="14202"/>
                  </a:cubicBezTo>
                  <a:cubicBezTo>
                    <a:pt x="14655" y="15256"/>
                    <a:pt x="15927" y="15536"/>
                    <a:pt x="17292" y="16280"/>
                  </a:cubicBezTo>
                  <a:cubicBezTo>
                    <a:pt x="18625" y="17024"/>
                    <a:pt x="19618" y="18234"/>
                    <a:pt x="20766" y="19196"/>
                  </a:cubicBezTo>
                  <a:cubicBezTo>
                    <a:pt x="21763" y="20010"/>
                    <a:pt x="22961" y="21112"/>
                    <a:pt x="24321" y="21112"/>
                  </a:cubicBezTo>
                  <a:cubicBezTo>
                    <a:pt x="24568" y="21112"/>
                    <a:pt x="24820" y="21076"/>
                    <a:pt x="25077" y="20995"/>
                  </a:cubicBezTo>
                  <a:cubicBezTo>
                    <a:pt x="25328" y="20920"/>
                    <a:pt x="25356" y="20783"/>
                    <a:pt x="25177" y="20783"/>
                  </a:cubicBezTo>
                  <a:cubicBezTo>
                    <a:pt x="25134" y="20783"/>
                    <a:pt x="25081" y="20791"/>
                    <a:pt x="25015" y="20809"/>
                  </a:cubicBezTo>
                  <a:cubicBezTo>
                    <a:pt x="24851" y="20858"/>
                    <a:pt x="24683" y="20881"/>
                    <a:pt x="24511" y="20881"/>
                  </a:cubicBezTo>
                  <a:cubicBezTo>
                    <a:pt x="22509" y="20881"/>
                    <a:pt x="20066" y="17774"/>
                    <a:pt x="18781" y="16745"/>
                  </a:cubicBezTo>
                  <a:cubicBezTo>
                    <a:pt x="17664" y="15877"/>
                    <a:pt x="16392" y="15629"/>
                    <a:pt x="15182" y="14915"/>
                  </a:cubicBezTo>
                  <a:cubicBezTo>
                    <a:pt x="14097" y="14233"/>
                    <a:pt x="13228" y="13240"/>
                    <a:pt x="12297" y="12341"/>
                  </a:cubicBezTo>
                  <a:cubicBezTo>
                    <a:pt x="8265" y="8370"/>
                    <a:pt x="4077" y="4493"/>
                    <a:pt x="603" y="26"/>
                  </a:cubicBezTo>
                  <a:cubicBezTo>
                    <a:pt x="586" y="8"/>
                    <a:pt x="553"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9"/>
            <p:cNvSpPr/>
            <p:nvPr/>
          </p:nvSpPr>
          <p:spPr>
            <a:xfrm>
              <a:off x="3258625" y="3484850"/>
              <a:ext cx="221800" cy="706250"/>
            </a:xfrm>
            <a:custGeom>
              <a:rect b="b" l="l" r="r" t="t"/>
              <a:pathLst>
                <a:path extrusionOk="0" h="28250" w="8872">
                  <a:moveTo>
                    <a:pt x="4023" y="1179"/>
                  </a:moveTo>
                  <a:lnTo>
                    <a:pt x="4023" y="1179"/>
                  </a:lnTo>
                  <a:cubicBezTo>
                    <a:pt x="4839" y="3333"/>
                    <a:pt x="5669" y="5467"/>
                    <a:pt x="6452" y="7600"/>
                  </a:cubicBezTo>
                  <a:cubicBezTo>
                    <a:pt x="7414" y="10175"/>
                    <a:pt x="8375" y="12905"/>
                    <a:pt x="8127" y="15696"/>
                  </a:cubicBezTo>
                  <a:cubicBezTo>
                    <a:pt x="7781" y="19683"/>
                    <a:pt x="5201" y="23239"/>
                    <a:pt x="5550" y="27266"/>
                  </a:cubicBezTo>
                  <a:lnTo>
                    <a:pt x="5550" y="27266"/>
                  </a:lnTo>
                  <a:cubicBezTo>
                    <a:pt x="2881" y="24125"/>
                    <a:pt x="1683" y="19726"/>
                    <a:pt x="993" y="15727"/>
                  </a:cubicBezTo>
                  <a:cubicBezTo>
                    <a:pt x="528" y="12967"/>
                    <a:pt x="1644" y="10485"/>
                    <a:pt x="2420" y="7879"/>
                  </a:cubicBezTo>
                  <a:cubicBezTo>
                    <a:pt x="3063" y="5626"/>
                    <a:pt x="3591" y="3420"/>
                    <a:pt x="4023" y="1179"/>
                  </a:cubicBezTo>
                  <a:close/>
                  <a:moveTo>
                    <a:pt x="4046" y="0"/>
                  </a:moveTo>
                  <a:cubicBezTo>
                    <a:pt x="3884" y="0"/>
                    <a:pt x="3692" y="87"/>
                    <a:pt x="3692" y="187"/>
                  </a:cubicBezTo>
                  <a:cubicBezTo>
                    <a:pt x="3690" y="196"/>
                    <a:pt x="3688" y="204"/>
                    <a:pt x="3687" y="213"/>
                  </a:cubicBezTo>
                  <a:lnTo>
                    <a:pt x="3687" y="213"/>
                  </a:lnTo>
                  <a:lnTo>
                    <a:pt x="3661" y="218"/>
                  </a:lnTo>
                  <a:cubicBezTo>
                    <a:pt x="3666" y="233"/>
                    <a:pt x="3672" y="248"/>
                    <a:pt x="3677" y="263"/>
                  </a:cubicBezTo>
                  <a:lnTo>
                    <a:pt x="3677" y="263"/>
                  </a:lnTo>
                  <a:cubicBezTo>
                    <a:pt x="3152" y="3091"/>
                    <a:pt x="2474" y="5888"/>
                    <a:pt x="1644" y="8655"/>
                  </a:cubicBezTo>
                  <a:cubicBezTo>
                    <a:pt x="931" y="11074"/>
                    <a:pt x="0" y="13339"/>
                    <a:pt x="435" y="15882"/>
                  </a:cubicBezTo>
                  <a:cubicBezTo>
                    <a:pt x="1179" y="20225"/>
                    <a:pt x="2513" y="25002"/>
                    <a:pt x="5677" y="28197"/>
                  </a:cubicBezTo>
                  <a:cubicBezTo>
                    <a:pt x="5681" y="28201"/>
                    <a:pt x="5685" y="28205"/>
                    <a:pt x="5690" y="28208"/>
                  </a:cubicBezTo>
                  <a:lnTo>
                    <a:pt x="5690" y="28208"/>
                  </a:lnTo>
                  <a:cubicBezTo>
                    <a:pt x="5712" y="28237"/>
                    <a:pt x="5760" y="28250"/>
                    <a:pt x="5817" y="28250"/>
                  </a:cubicBezTo>
                  <a:cubicBezTo>
                    <a:pt x="5990" y="28250"/>
                    <a:pt x="6256" y="28138"/>
                    <a:pt x="6235" y="28011"/>
                  </a:cubicBezTo>
                  <a:cubicBezTo>
                    <a:pt x="5336" y="23420"/>
                    <a:pt x="8593" y="19481"/>
                    <a:pt x="8717" y="14983"/>
                  </a:cubicBezTo>
                  <a:cubicBezTo>
                    <a:pt x="8872" y="9958"/>
                    <a:pt x="5987" y="4715"/>
                    <a:pt x="4250" y="94"/>
                  </a:cubicBezTo>
                  <a:cubicBezTo>
                    <a:pt x="4217" y="27"/>
                    <a:pt x="4136" y="0"/>
                    <a:pt x="40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9"/>
            <p:cNvSpPr/>
            <p:nvPr/>
          </p:nvSpPr>
          <p:spPr>
            <a:xfrm>
              <a:off x="3342800" y="3512850"/>
              <a:ext cx="102725" cy="837725"/>
            </a:xfrm>
            <a:custGeom>
              <a:rect b="b" l="l" r="r" t="t"/>
              <a:pathLst>
                <a:path extrusionOk="0" h="33509" w="4109">
                  <a:moveTo>
                    <a:pt x="467" y="0"/>
                  </a:moveTo>
                  <a:cubicBezTo>
                    <a:pt x="285" y="0"/>
                    <a:pt x="0" y="124"/>
                    <a:pt x="45" y="214"/>
                  </a:cubicBezTo>
                  <a:lnTo>
                    <a:pt x="14" y="214"/>
                  </a:lnTo>
                  <a:cubicBezTo>
                    <a:pt x="2496" y="5612"/>
                    <a:pt x="263" y="11567"/>
                    <a:pt x="449" y="17213"/>
                  </a:cubicBezTo>
                  <a:cubicBezTo>
                    <a:pt x="604" y="20067"/>
                    <a:pt x="1100" y="22889"/>
                    <a:pt x="1969" y="25619"/>
                  </a:cubicBezTo>
                  <a:cubicBezTo>
                    <a:pt x="2682" y="28101"/>
                    <a:pt x="3582" y="30799"/>
                    <a:pt x="3023" y="33405"/>
                  </a:cubicBezTo>
                  <a:cubicBezTo>
                    <a:pt x="3011" y="33478"/>
                    <a:pt x="3090" y="33508"/>
                    <a:pt x="3192" y="33508"/>
                  </a:cubicBezTo>
                  <a:cubicBezTo>
                    <a:pt x="3350" y="33508"/>
                    <a:pt x="3563" y="33437"/>
                    <a:pt x="3582" y="33343"/>
                  </a:cubicBezTo>
                  <a:cubicBezTo>
                    <a:pt x="4109" y="30861"/>
                    <a:pt x="3364" y="28349"/>
                    <a:pt x="2682" y="25991"/>
                  </a:cubicBezTo>
                  <a:cubicBezTo>
                    <a:pt x="1907" y="23293"/>
                    <a:pt x="1224" y="20594"/>
                    <a:pt x="1069" y="17740"/>
                  </a:cubicBezTo>
                  <a:cubicBezTo>
                    <a:pt x="728" y="11940"/>
                    <a:pt x="3178" y="5643"/>
                    <a:pt x="604" y="59"/>
                  </a:cubicBezTo>
                  <a:cubicBezTo>
                    <a:pt x="587" y="17"/>
                    <a:pt x="534" y="0"/>
                    <a:pt x="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9"/>
            <p:cNvSpPr/>
            <p:nvPr/>
          </p:nvSpPr>
          <p:spPr>
            <a:xfrm>
              <a:off x="3139775" y="3858825"/>
              <a:ext cx="334875" cy="562725"/>
            </a:xfrm>
            <a:custGeom>
              <a:rect b="b" l="l" r="r" t="t"/>
              <a:pathLst>
                <a:path extrusionOk="0" h="22509" w="13395">
                  <a:moveTo>
                    <a:pt x="389" y="1"/>
                  </a:moveTo>
                  <a:cubicBezTo>
                    <a:pt x="207" y="1"/>
                    <a:pt x="0" y="127"/>
                    <a:pt x="39" y="303"/>
                  </a:cubicBezTo>
                  <a:cubicBezTo>
                    <a:pt x="2149" y="8585"/>
                    <a:pt x="8725" y="15068"/>
                    <a:pt x="12788" y="22420"/>
                  </a:cubicBezTo>
                  <a:cubicBezTo>
                    <a:pt x="12824" y="22482"/>
                    <a:pt x="12894" y="22509"/>
                    <a:pt x="12970" y="22509"/>
                  </a:cubicBezTo>
                  <a:cubicBezTo>
                    <a:pt x="13160" y="22509"/>
                    <a:pt x="13395" y="22348"/>
                    <a:pt x="13285" y="22171"/>
                  </a:cubicBezTo>
                  <a:cubicBezTo>
                    <a:pt x="9252" y="14851"/>
                    <a:pt x="2707" y="8399"/>
                    <a:pt x="629" y="148"/>
                  </a:cubicBezTo>
                  <a:cubicBezTo>
                    <a:pt x="594" y="44"/>
                    <a:pt x="496" y="1"/>
                    <a:pt x="3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9"/>
            <p:cNvSpPr/>
            <p:nvPr/>
          </p:nvSpPr>
          <p:spPr>
            <a:xfrm>
              <a:off x="2926700" y="3217325"/>
              <a:ext cx="246850" cy="708075"/>
            </a:xfrm>
            <a:custGeom>
              <a:rect b="b" l="l" r="r" t="t"/>
              <a:pathLst>
                <a:path extrusionOk="0" h="28323" w="9874">
                  <a:moveTo>
                    <a:pt x="1803" y="1094"/>
                  </a:moveTo>
                  <a:cubicBezTo>
                    <a:pt x="2973" y="3036"/>
                    <a:pt x="4212" y="4983"/>
                    <a:pt x="5305" y="6979"/>
                  </a:cubicBezTo>
                  <a:cubicBezTo>
                    <a:pt x="6081" y="8313"/>
                    <a:pt x="6515" y="9833"/>
                    <a:pt x="6515" y="11384"/>
                  </a:cubicBezTo>
                  <a:cubicBezTo>
                    <a:pt x="6484" y="12718"/>
                    <a:pt x="6174" y="14021"/>
                    <a:pt x="6205" y="15354"/>
                  </a:cubicBezTo>
                  <a:cubicBezTo>
                    <a:pt x="6205" y="17495"/>
                    <a:pt x="7042" y="19542"/>
                    <a:pt x="7570" y="21558"/>
                  </a:cubicBezTo>
                  <a:cubicBezTo>
                    <a:pt x="8064" y="23536"/>
                    <a:pt x="8534" y="25490"/>
                    <a:pt x="9088" y="27441"/>
                  </a:cubicBezTo>
                  <a:lnTo>
                    <a:pt x="9088" y="27441"/>
                  </a:lnTo>
                  <a:cubicBezTo>
                    <a:pt x="5794" y="24842"/>
                    <a:pt x="3483" y="20703"/>
                    <a:pt x="2234" y="16781"/>
                  </a:cubicBezTo>
                  <a:cubicBezTo>
                    <a:pt x="685" y="11810"/>
                    <a:pt x="1450" y="6261"/>
                    <a:pt x="1803" y="1094"/>
                  </a:cubicBezTo>
                  <a:close/>
                  <a:moveTo>
                    <a:pt x="1642" y="1"/>
                  </a:moveTo>
                  <a:cubicBezTo>
                    <a:pt x="1488" y="1"/>
                    <a:pt x="1304" y="96"/>
                    <a:pt x="1304" y="217"/>
                  </a:cubicBezTo>
                  <a:cubicBezTo>
                    <a:pt x="994" y="5863"/>
                    <a:pt x="1" y="11973"/>
                    <a:pt x="1862" y="17433"/>
                  </a:cubicBezTo>
                  <a:cubicBezTo>
                    <a:pt x="3289" y="21558"/>
                    <a:pt x="5740" y="25746"/>
                    <a:pt x="9369" y="28289"/>
                  </a:cubicBezTo>
                  <a:cubicBezTo>
                    <a:pt x="9397" y="28308"/>
                    <a:pt x="9432" y="28318"/>
                    <a:pt x="9471" y="28320"/>
                  </a:cubicBezTo>
                  <a:lnTo>
                    <a:pt x="9471" y="28320"/>
                  </a:lnTo>
                  <a:cubicBezTo>
                    <a:pt x="9484" y="28321"/>
                    <a:pt x="9498" y="28322"/>
                    <a:pt x="9512" y="28322"/>
                  </a:cubicBezTo>
                  <a:cubicBezTo>
                    <a:pt x="9674" y="28322"/>
                    <a:pt x="9870" y="28220"/>
                    <a:pt x="9870" y="28080"/>
                  </a:cubicBezTo>
                  <a:lnTo>
                    <a:pt x="9870" y="28080"/>
                  </a:lnTo>
                  <a:cubicBezTo>
                    <a:pt x="9874" y="28054"/>
                    <a:pt x="9869" y="28027"/>
                    <a:pt x="9853" y="28001"/>
                  </a:cubicBezTo>
                  <a:lnTo>
                    <a:pt x="9853" y="28001"/>
                  </a:lnTo>
                  <a:cubicBezTo>
                    <a:pt x="9207" y="25812"/>
                    <a:pt x="8683" y="23623"/>
                    <a:pt x="8128" y="21434"/>
                  </a:cubicBezTo>
                  <a:cubicBezTo>
                    <a:pt x="7384" y="18580"/>
                    <a:pt x="6608" y="16130"/>
                    <a:pt x="6918" y="13152"/>
                  </a:cubicBezTo>
                  <a:cubicBezTo>
                    <a:pt x="7166" y="10888"/>
                    <a:pt x="7042" y="9089"/>
                    <a:pt x="5988" y="7041"/>
                  </a:cubicBezTo>
                  <a:cubicBezTo>
                    <a:pt x="4716" y="4653"/>
                    <a:pt x="3227" y="2388"/>
                    <a:pt x="1831" y="93"/>
                  </a:cubicBezTo>
                  <a:cubicBezTo>
                    <a:pt x="1799" y="28"/>
                    <a:pt x="1725" y="1"/>
                    <a:pt x="1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9"/>
            <p:cNvSpPr/>
            <p:nvPr/>
          </p:nvSpPr>
          <p:spPr>
            <a:xfrm>
              <a:off x="2975275" y="3249325"/>
              <a:ext cx="199675" cy="674700"/>
            </a:xfrm>
            <a:custGeom>
              <a:rect b="b" l="l" r="r" t="t"/>
              <a:pathLst>
                <a:path extrusionOk="0" h="26988" w="7987">
                  <a:moveTo>
                    <a:pt x="427" y="1"/>
                  </a:moveTo>
                  <a:cubicBezTo>
                    <a:pt x="246" y="1"/>
                    <a:pt x="1" y="113"/>
                    <a:pt x="43" y="240"/>
                  </a:cubicBezTo>
                  <a:cubicBezTo>
                    <a:pt x="881" y="2970"/>
                    <a:pt x="633" y="5699"/>
                    <a:pt x="788" y="8491"/>
                  </a:cubicBezTo>
                  <a:cubicBezTo>
                    <a:pt x="943" y="10724"/>
                    <a:pt x="1284" y="12958"/>
                    <a:pt x="1842" y="15129"/>
                  </a:cubicBezTo>
                  <a:cubicBezTo>
                    <a:pt x="2928" y="19348"/>
                    <a:pt x="4603" y="23535"/>
                    <a:pt x="7364" y="26947"/>
                  </a:cubicBezTo>
                  <a:cubicBezTo>
                    <a:pt x="7385" y="26976"/>
                    <a:pt x="7431" y="26988"/>
                    <a:pt x="7487" y="26988"/>
                  </a:cubicBezTo>
                  <a:cubicBezTo>
                    <a:pt x="7677" y="26988"/>
                    <a:pt x="7987" y="26850"/>
                    <a:pt x="7891" y="26730"/>
                  </a:cubicBezTo>
                  <a:cubicBezTo>
                    <a:pt x="5037" y="23194"/>
                    <a:pt x="3331" y="18789"/>
                    <a:pt x="2277" y="14416"/>
                  </a:cubicBezTo>
                  <a:cubicBezTo>
                    <a:pt x="1780" y="12430"/>
                    <a:pt x="1470" y="10383"/>
                    <a:pt x="1346" y="8367"/>
                  </a:cubicBezTo>
                  <a:cubicBezTo>
                    <a:pt x="1191" y="5575"/>
                    <a:pt x="1439" y="2814"/>
                    <a:pt x="602" y="85"/>
                  </a:cubicBezTo>
                  <a:cubicBezTo>
                    <a:pt x="582" y="25"/>
                    <a:pt x="512" y="1"/>
                    <a:pt x="4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 name="Google Shape;1257;p9"/>
          <p:cNvSpPr/>
          <p:nvPr/>
        </p:nvSpPr>
        <p:spPr>
          <a:xfrm>
            <a:off x="4934550" y="735288"/>
            <a:ext cx="378599" cy="316724"/>
          </a:xfrm>
          <a:custGeom>
            <a:rect b="b" l="l" r="r" t="t"/>
            <a:pathLst>
              <a:path extrusionOk="0" h="9654" w="11540">
                <a:moveTo>
                  <a:pt x="5412" y="1"/>
                </a:moveTo>
                <a:cubicBezTo>
                  <a:pt x="4719" y="1"/>
                  <a:pt x="4023" y="114"/>
                  <a:pt x="3350" y="345"/>
                </a:cubicBezTo>
                <a:lnTo>
                  <a:pt x="3695" y="271"/>
                </a:lnTo>
                <a:lnTo>
                  <a:pt x="3695" y="271"/>
                </a:lnTo>
                <a:cubicBezTo>
                  <a:pt x="2234" y="700"/>
                  <a:pt x="929" y="1718"/>
                  <a:pt x="404" y="3137"/>
                </a:cubicBezTo>
                <a:cubicBezTo>
                  <a:pt x="0" y="4316"/>
                  <a:pt x="93" y="5619"/>
                  <a:pt x="683" y="6704"/>
                </a:cubicBezTo>
                <a:cubicBezTo>
                  <a:pt x="1272" y="7790"/>
                  <a:pt x="2234" y="8628"/>
                  <a:pt x="3350" y="9124"/>
                </a:cubicBezTo>
                <a:cubicBezTo>
                  <a:pt x="4141" y="9475"/>
                  <a:pt x="5003" y="9654"/>
                  <a:pt x="5855" y="9654"/>
                </a:cubicBezTo>
                <a:cubicBezTo>
                  <a:pt x="7110" y="9654"/>
                  <a:pt x="8346" y="9267"/>
                  <a:pt x="9306" y="8472"/>
                </a:cubicBezTo>
                <a:cubicBezTo>
                  <a:pt x="10950" y="7139"/>
                  <a:pt x="11540" y="4595"/>
                  <a:pt x="10516" y="2765"/>
                </a:cubicBezTo>
                <a:cubicBezTo>
                  <a:pt x="10175" y="2207"/>
                  <a:pt x="9740" y="1679"/>
                  <a:pt x="9213" y="1276"/>
                </a:cubicBezTo>
                <a:cubicBezTo>
                  <a:pt x="8105" y="435"/>
                  <a:pt x="6766" y="1"/>
                  <a:pt x="54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9"/>
          <p:cNvSpPr/>
          <p:nvPr/>
        </p:nvSpPr>
        <p:spPr>
          <a:xfrm>
            <a:off x="7695088" y="4804250"/>
            <a:ext cx="378599" cy="316724"/>
          </a:xfrm>
          <a:custGeom>
            <a:rect b="b" l="l" r="r" t="t"/>
            <a:pathLst>
              <a:path extrusionOk="0" h="9654" w="11540">
                <a:moveTo>
                  <a:pt x="5412" y="1"/>
                </a:moveTo>
                <a:cubicBezTo>
                  <a:pt x="4719" y="1"/>
                  <a:pt x="4023" y="114"/>
                  <a:pt x="3350" y="345"/>
                </a:cubicBezTo>
                <a:lnTo>
                  <a:pt x="3695" y="271"/>
                </a:lnTo>
                <a:lnTo>
                  <a:pt x="3695" y="271"/>
                </a:lnTo>
                <a:cubicBezTo>
                  <a:pt x="2234" y="700"/>
                  <a:pt x="929" y="1718"/>
                  <a:pt x="404" y="3137"/>
                </a:cubicBezTo>
                <a:cubicBezTo>
                  <a:pt x="0" y="4316"/>
                  <a:pt x="93" y="5619"/>
                  <a:pt x="683" y="6704"/>
                </a:cubicBezTo>
                <a:cubicBezTo>
                  <a:pt x="1272" y="7790"/>
                  <a:pt x="2234" y="8628"/>
                  <a:pt x="3350" y="9124"/>
                </a:cubicBezTo>
                <a:cubicBezTo>
                  <a:pt x="4141" y="9475"/>
                  <a:pt x="5003" y="9654"/>
                  <a:pt x="5855" y="9654"/>
                </a:cubicBezTo>
                <a:cubicBezTo>
                  <a:pt x="7110" y="9654"/>
                  <a:pt x="8346" y="9267"/>
                  <a:pt x="9306" y="8472"/>
                </a:cubicBezTo>
                <a:cubicBezTo>
                  <a:pt x="10950" y="7139"/>
                  <a:pt x="11540" y="4595"/>
                  <a:pt x="10516" y="2765"/>
                </a:cubicBezTo>
                <a:cubicBezTo>
                  <a:pt x="10175" y="2207"/>
                  <a:pt x="9740" y="1679"/>
                  <a:pt x="9213" y="1276"/>
                </a:cubicBezTo>
                <a:cubicBezTo>
                  <a:pt x="8105" y="435"/>
                  <a:pt x="6766" y="1"/>
                  <a:pt x="541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9"/>
          <p:cNvSpPr txBox="1"/>
          <p:nvPr>
            <p:ph idx="1" type="subTitle"/>
          </p:nvPr>
        </p:nvSpPr>
        <p:spPr>
          <a:xfrm>
            <a:off x="4572000" y="1928425"/>
            <a:ext cx="3857700" cy="1134600"/>
          </a:xfrm>
          <a:prstGeom prst="rect">
            <a:avLst/>
          </a:prstGeom>
        </p:spPr>
        <p:txBody>
          <a:bodyPr anchorCtr="0" anchor="t" bIns="91425" lIns="91425" spcFirstLastPara="1" rIns="91425" wrap="square" tIns="91425">
            <a:noAutofit/>
          </a:bodyPr>
          <a:lstStyle>
            <a:lvl1pPr lvl="0" algn="r">
              <a:spcBef>
                <a:spcPts val="0"/>
              </a:spcBef>
              <a:spcAft>
                <a:spcPts val="0"/>
              </a:spcAft>
              <a:buSzPts val="1800"/>
              <a:buNone/>
              <a:defRPr/>
            </a:lvl1pPr>
            <a:lvl2pPr lvl="1" algn="r">
              <a:spcBef>
                <a:spcPts val="1600"/>
              </a:spcBef>
              <a:spcAft>
                <a:spcPts val="0"/>
              </a:spcAft>
              <a:buSzPts val="1400"/>
              <a:buNone/>
              <a:defRPr/>
            </a:lvl2pPr>
            <a:lvl3pPr lvl="2" algn="r">
              <a:spcBef>
                <a:spcPts val="1600"/>
              </a:spcBef>
              <a:spcAft>
                <a:spcPts val="0"/>
              </a:spcAft>
              <a:buSzPts val="1400"/>
              <a:buNone/>
              <a:defRPr/>
            </a:lvl3pPr>
            <a:lvl4pPr lvl="3" algn="r">
              <a:spcBef>
                <a:spcPts val="1600"/>
              </a:spcBef>
              <a:spcAft>
                <a:spcPts val="0"/>
              </a:spcAft>
              <a:buSzPts val="1400"/>
              <a:buNone/>
              <a:defRPr/>
            </a:lvl4pPr>
            <a:lvl5pPr lvl="4" algn="r">
              <a:spcBef>
                <a:spcPts val="1600"/>
              </a:spcBef>
              <a:spcAft>
                <a:spcPts val="0"/>
              </a:spcAft>
              <a:buSzPts val="1400"/>
              <a:buNone/>
              <a:defRPr/>
            </a:lvl5pPr>
            <a:lvl6pPr lvl="5" algn="r">
              <a:spcBef>
                <a:spcPts val="1600"/>
              </a:spcBef>
              <a:spcAft>
                <a:spcPts val="0"/>
              </a:spcAft>
              <a:buSzPts val="1400"/>
              <a:buNone/>
              <a:defRPr/>
            </a:lvl6pPr>
            <a:lvl7pPr lvl="6" algn="r">
              <a:spcBef>
                <a:spcPts val="1600"/>
              </a:spcBef>
              <a:spcAft>
                <a:spcPts val="0"/>
              </a:spcAft>
              <a:buSzPts val="1400"/>
              <a:buNone/>
              <a:defRPr/>
            </a:lvl7pPr>
            <a:lvl8pPr lvl="7" algn="r">
              <a:spcBef>
                <a:spcPts val="1600"/>
              </a:spcBef>
              <a:spcAft>
                <a:spcPts val="0"/>
              </a:spcAft>
              <a:buSzPts val="1400"/>
              <a:buNone/>
              <a:defRPr/>
            </a:lvl8pPr>
            <a:lvl9pPr lvl="8" algn="r">
              <a:spcBef>
                <a:spcPts val="1600"/>
              </a:spcBef>
              <a:spcAft>
                <a:spcPts val="1600"/>
              </a:spcAft>
              <a:buSzPts val="1400"/>
              <a:buNone/>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260" name="Shape 1260"/>
        <p:cNvGrpSpPr/>
        <p:nvPr/>
      </p:nvGrpSpPr>
      <p:grpSpPr>
        <a:xfrm>
          <a:off x="0" y="0"/>
          <a:ext cx="0" cy="0"/>
          <a:chOff x="0" y="0"/>
          <a:chExt cx="0" cy="0"/>
        </a:xfrm>
      </p:grpSpPr>
      <p:sp>
        <p:nvSpPr>
          <p:cNvPr id="1261" name="Google Shape;1261;p10"/>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l">
              <a:spcBef>
                <a:spcPts val="0"/>
              </a:spcBef>
              <a:spcAft>
                <a:spcPts val="0"/>
              </a:spcAft>
              <a:buNone/>
            </a:pPr>
            <a:fld id="{00000000-1234-1234-1234-123412341234}" type="slidenum">
              <a:rPr lang="en"/>
              <a:t>‹#›</a:t>
            </a:fld>
            <a:endParaRPr>
              <a:solidFill>
                <a:schemeClr val="dk1"/>
              </a:solidFill>
            </a:endParaRPr>
          </a:p>
        </p:txBody>
      </p:sp>
      <p:sp>
        <p:nvSpPr>
          <p:cNvPr id="1262" name="Google Shape;1262;p10"/>
          <p:cNvSpPr/>
          <p:nvPr/>
        </p:nvSpPr>
        <p:spPr>
          <a:xfrm>
            <a:off x="-1084580" y="4602903"/>
            <a:ext cx="2869524" cy="2800388"/>
          </a:xfrm>
          <a:custGeom>
            <a:rect b="b" l="l" r="r" t="t"/>
            <a:pathLst>
              <a:path extrusionOk="0" h="39023" w="39985">
                <a:moveTo>
                  <a:pt x="19555" y="1"/>
                </a:moveTo>
                <a:cubicBezTo>
                  <a:pt x="17751" y="1"/>
                  <a:pt x="15948" y="224"/>
                  <a:pt x="14208" y="672"/>
                </a:cubicBezTo>
                <a:lnTo>
                  <a:pt x="14397" y="744"/>
                </a:lnTo>
                <a:lnTo>
                  <a:pt x="14397" y="744"/>
                </a:lnTo>
                <a:cubicBezTo>
                  <a:pt x="12048" y="978"/>
                  <a:pt x="9715" y="1569"/>
                  <a:pt x="7787" y="2906"/>
                </a:cubicBezTo>
                <a:cubicBezTo>
                  <a:pt x="5987" y="4146"/>
                  <a:pt x="4654" y="5976"/>
                  <a:pt x="3537" y="7869"/>
                </a:cubicBezTo>
                <a:cubicBezTo>
                  <a:pt x="1397" y="11560"/>
                  <a:pt x="1" y="15748"/>
                  <a:pt x="32" y="19997"/>
                </a:cubicBezTo>
                <a:cubicBezTo>
                  <a:pt x="63" y="24247"/>
                  <a:pt x="1521" y="28558"/>
                  <a:pt x="4499" y="31629"/>
                </a:cubicBezTo>
                <a:cubicBezTo>
                  <a:pt x="7290" y="34514"/>
                  <a:pt x="11106" y="36096"/>
                  <a:pt x="14921" y="37337"/>
                </a:cubicBezTo>
                <a:cubicBezTo>
                  <a:pt x="17618" y="38244"/>
                  <a:pt x="20443" y="39022"/>
                  <a:pt x="23270" y="39022"/>
                </a:cubicBezTo>
                <a:cubicBezTo>
                  <a:pt x="24117" y="39022"/>
                  <a:pt x="24965" y="38952"/>
                  <a:pt x="25809" y="38795"/>
                </a:cubicBezTo>
                <a:cubicBezTo>
                  <a:pt x="32044" y="37616"/>
                  <a:pt x="36479" y="31815"/>
                  <a:pt x="38434" y="25798"/>
                </a:cubicBezTo>
                <a:cubicBezTo>
                  <a:pt x="39054" y="23968"/>
                  <a:pt x="39457" y="22106"/>
                  <a:pt x="39612" y="20183"/>
                </a:cubicBezTo>
                <a:cubicBezTo>
                  <a:pt x="39985" y="13979"/>
                  <a:pt x="36945" y="7714"/>
                  <a:pt x="31951" y="3991"/>
                </a:cubicBezTo>
                <a:cubicBezTo>
                  <a:pt x="28423" y="1346"/>
                  <a:pt x="23987" y="1"/>
                  <a:pt x="195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10"/>
          <p:cNvSpPr txBox="1"/>
          <p:nvPr>
            <p:ph type="title"/>
          </p:nvPr>
        </p:nvSpPr>
        <p:spPr>
          <a:xfrm>
            <a:off x="714300" y="546402"/>
            <a:ext cx="7715400" cy="5727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grpSp>
        <p:nvGrpSpPr>
          <p:cNvPr id="1264" name="Google Shape;1264;p10"/>
          <p:cNvGrpSpPr/>
          <p:nvPr/>
        </p:nvGrpSpPr>
        <p:grpSpPr>
          <a:xfrm rot="10800000">
            <a:off x="6628389" y="-463013"/>
            <a:ext cx="4494673" cy="1629078"/>
            <a:chOff x="-1068128" y="3996204"/>
            <a:chExt cx="3672418" cy="1331055"/>
          </a:xfrm>
        </p:grpSpPr>
        <p:sp>
          <p:nvSpPr>
            <p:cNvPr id="1265" name="Google Shape;1265;p10"/>
            <p:cNvSpPr/>
            <p:nvPr/>
          </p:nvSpPr>
          <p:spPr>
            <a:xfrm rot="-10594719">
              <a:off x="-1038001" y="4102993"/>
              <a:ext cx="3612164" cy="1117479"/>
            </a:xfrm>
            <a:custGeom>
              <a:rect b="b" l="l" r="r" t="t"/>
              <a:pathLst>
                <a:path extrusionOk="0" h="19192" w="62034">
                  <a:moveTo>
                    <a:pt x="11909" y="0"/>
                  </a:moveTo>
                  <a:cubicBezTo>
                    <a:pt x="10357" y="0"/>
                    <a:pt x="8959" y="416"/>
                    <a:pt x="7720" y="1498"/>
                  </a:cubicBezTo>
                  <a:cubicBezTo>
                    <a:pt x="0" y="8222"/>
                    <a:pt x="9929" y="19192"/>
                    <a:pt x="23150" y="19192"/>
                  </a:cubicBezTo>
                  <a:cubicBezTo>
                    <a:pt x="24750" y="19192"/>
                    <a:pt x="26398" y="19031"/>
                    <a:pt x="28069" y="18683"/>
                  </a:cubicBezTo>
                  <a:cubicBezTo>
                    <a:pt x="43548" y="15426"/>
                    <a:pt x="55087" y="14402"/>
                    <a:pt x="58747" y="9036"/>
                  </a:cubicBezTo>
                  <a:cubicBezTo>
                    <a:pt x="62033" y="4211"/>
                    <a:pt x="59267" y="1003"/>
                    <a:pt x="52187" y="1003"/>
                  </a:cubicBezTo>
                  <a:cubicBezTo>
                    <a:pt x="48708" y="1003"/>
                    <a:pt x="44188" y="1777"/>
                    <a:pt x="38833" y="3515"/>
                  </a:cubicBezTo>
                  <a:cubicBezTo>
                    <a:pt x="36521" y="4263"/>
                    <a:pt x="34303" y="4561"/>
                    <a:pt x="32180" y="4561"/>
                  </a:cubicBezTo>
                  <a:cubicBezTo>
                    <a:pt x="23878" y="4561"/>
                    <a:pt x="17050" y="0"/>
                    <a:pt x="119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6" name="Google Shape;1266;p10"/>
            <p:cNvGrpSpPr/>
            <p:nvPr/>
          </p:nvGrpSpPr>
          <p:grpSpPr>
            <a:xfrm>
              <a:off x="-800178" y="4304942"/>
              <a:ext cx="2873315" cy="818933"/>
              <a:chOff x="-800178" y="4304942"/>
              <a:chExt cx="2873315" cy="818933"/>
            </a:xfrm>
          </p:grpSpPr>
          <p:sp>
            <p:nvSpPr>
              <p:cNvPr id="1267" name="Google Shape;1267;p10"/>
              <p:cNvSpPr/>
              <p:nvPr/>
            </p:nvSpPr>
            <p:spPr>
              <a:xfrm rot="-10594719">
                <a:off x="1780944" y="5070486"/>
                <a:ext cx="126240" cy="49667"/>
              </a:xfrm>
              <a:custGeom>
                <a:rect b="b" l="l" r="r" t="t"/>
                <a:pathLst>
                  <a:path extrusionOk="0" h="853" w="2168">
                    <a:moveTo>
                      <a:pt x="986" y="1"/>
                    </a:moveTo>
                    <a:cubicBezTo>
                      <a:pt x="882" y="1"/>
                      <a:pt x="780" y="9"/>
                      <a:pt x="679" y="24"/>
                    </a:cubicBezTo>
                    <a:cubicBezTo>
                      <a:pt x="431" y="55"/>
                      <a:pt x="89" y="179"/>
                      <a:pt x="27" y="427"/>
                    </a:cubicBezTo>
                    <a:cubicBezTo>
                      <a:pt x="1" y="664"/>
                      <a:pt x="243" y="745"/>
                      <a:pt x="430" y="745"/>
                    </a:cubicBezTo>
                    <a:cubicBezTo>
                      <a:pt x="464" y="745"/>
                      <a:pt x="495" y="742"/>
                      <a:pt x="524" y="738"/>
                    </a:cubicBezTo>
                    <a:cubicBezTo>
                      <a:pt x="573" y="729"/>
                      <a:pt x="621" y="725"/>
                      <a:pt x="667" y="725"/>
                    </a:cubicBezTo>
                    <a:cubicBezTo>
                      <a:pt x="793" y="725"/>
                      <a:pt x="906" y="754"/>
                      <a:pt x="1020" y="800"/>
                    </a:cubicBezTo>
                    <a:cubicBezTo>
                      <a:pt x="1125" y="835"/>
                      <a:pt x="1229" y="852"/>
                      <a:pt x="1332" y="852"/>
                    </a:cubicBezTo>
                    <a:cubicBezTo>
                      <a:pt x="1504" y="852"/>
                      <a:pt x="1671" y="804"/>
                      <a:pt x="1826" y="707"/>
                    </a:cubicBezTo>
                    <a:cubicBezTo>
                      <a:pt x="1982" y="614"/>
                      <a:pt x="2168" y="334"/>
                      <a:pt x="1919" y="210"/>
                    </a:cubicBezTo>
                    <a:cubicBezTo>
                      <a:pt x="1617" y="71"/>
                      <a:pt x="1297" y="1"/>
                      <a:pt x="9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10"/>
              <p:cNvSpPr/>
              <p:nvPr/>
            </p:nvSpPr>
            <p:spPr>
              <a:xfrm rot="-10594719">
                <a:off x="1565235" y="5016770"/>
                <a:ext cx="124668" cy="49551"/>
              </a:xfrm>
              <a:custGeom>
                <a:rect b="b" l="l" r="r" t="t"/>
                <a:pathLst>
                  <a:path extrusionOk="0" h="851" w="2141">
                    <a:moveTo>
                      <a:pt x="814" y="1"/>
                    </a:moveTo>
                    <a:cubicBezTo>
                      <a:pt x="564" y="1"/>
                      <a:pt x="323" y="118"/>
                      <a:pt x="156" y="285"/>
                    </a:cubicBezTo>
                    <a:cubicBezTo>
                      <a:pt x="1" y="502"/>
                      <a:pt x="280" y="595"/>
                      <a:pt x="466" y="595"/>
                    </a:cubicBezTo>
                    <a:cubicBezTo>
                      <a:pt x="621" y="595"/>
                      <a:pt x="776" y="657"/>
                      <a:pt x="900" y="781"/>
                    </a:cubicBezTo>
                    <a:cubicBezTo>
                      <a:pt x="1009" y="828"/>
                      <a:pt x="1133" y="851"/>
                      <a:pt x="1257" y="851"/>
                    </a:cubicBezTo>
                    <a:cubicBezTo>
                      <a:pt x="1381" y="851"/>
                      <a:pt x="1505" y="828"/>
                      <a:pt x="1614" y="781"/>
                    </a:cubicBezTo>
                    <a:cubicBezTo>
                      <a:pt x="1738" y="719"/>
                      <a:pt x="2141" y="502"/>
                      <a:pt x="1924" y="347"/>
                    </a:cubicBezTo>
                    <a:cubicBezTo>
                      <a:pt x="1645" y="130"/>
                      <a:pt x="1272" y="6"/>
                      <a:pt x="900" y="6"/>
                    </a:cubicBezTo>
                    <a:cubicBezTo>
                      <a:pt x="871" y="2"/>
                      <a:pt x="843" y="1"/>
                      <a:pt x="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10"/>
              <p:cNvSpPr/>
              <p:nvPr/>
            </p:nvSpPr>
            <p:spPr>
              <a:xfrm rot="-10594719">
                <a:off x="1976086" y="4955828"/>
                <a:ext cx="95786" cy="45242"/>
              </a:xfrm>
              <a:custGeom>
                <a:rect b="b" l="l" r="r" t="t"/>
                <a:pathLst>
                  <a:path extrusionOk="0" h="777" w="1645">
                    <a:moveTo>
                      <a:pt x="869" y="1"/>
                    </a:moveTo>
                    <a:cubicBezTo>
                      <a:pt x="249" y="1"/>
                      <a:pt x="1" y="776"/>
                      <a:pt x="776" y="776"/>
                    </a:cubicBezTo>
                    <a:cubicBezTo>
                      <a:pt x="1396" y="776"/>
                      <a:pt x="1645" y="1"/>
                      <a:pt x="8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10"/>
              <p:cNvSpPr/>
              <p:nvPr/>
            </p:nvSpPr>
            <p:spPr>
              <a:xfrm rot="-10594719">
                <a:off x="1773296" y="4958228"/>
                <a:ext cx="95786" cy="45184"/>
              </a:xfrm>
              <a:custGeom>
                <a:rect b="b" l="l" r="r" t="t"/>
                <a:pathLst>
                  <a:path extrusionOk="0" h="776" w="1645">
                    <a:moveTo>
                      <a:pt x="900" y="0"/>
                    </a:moveTo>
                    <a:cubicBezTo>
                      <a:pt x="249" y="0"/>
                      <a:pt x="1" y="776"/>
                      <a:pt x="776" y="776"/>
                    </a:cubicBezTo>
                    <a:cubicBezTo>
                      <a:pt x="1397" y="776"/>
                      <a:pt x="1645" y="0"/>
                      <a:pt x="90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10"/>
              <p:cNvSpPr/>
              <p:nvPr/>
            </p:nvSpPr>
            <p:spPr>
              <a:xfrm rot="-10594719">
                <a:off x="1864326" y="4858253"/>
                <a:ext cx="126473" cy="45999"/>
              </a:xfrm>
              <a:custGeom>
                <a:rect b="b" l="l" r="r" t="t"/>
                <a:pathLst>
                  <a:path extrusionOk="0" h="790" w="2172">
                    <a:moveTo>
                      <a:pt x="828" y="0"/>
                    </a:moveTo>
                    <a:cubicBezTo>
                      <a:pt x="650" y="0"/>
                      <a:pt x="477" y="49"/>
                      <a:pt x="342" y="146"/>
                    </a:cubicBezTo>
                    <a:cubicBezTo>
                      <a:pt x="187" y="239"/>
                      <a:pt x="1" y="487"/>
                      <a:pt x="249" y="611"/>
                    </a:cubicBezTo>
                    <a:cubicBezTo>
                      <a:pt x="525" y="726"/>
                      <a:pt x="835" y="790"/>
                      <a:pt x="1154" y="790"/>
                    </a:cubicBezTo>
                    <a:cubicBezTo>
                      <a:pt x="1265" y="790"/>
                      <a:pt x="1377" y="782"/>
                      <a:pt x="1489" y="766"/>
                    </a:cubicBezTo>
                    <a:cubicBezTo>
                      <a:pt x="1707" y="735"/>
                      <a:pt x="2079" y="611"/>
                      <a:pt x="2110" y="363"/>
                    </a:cubicBezTo>
                    <a:cubicBezTo>
                      <a:pt x="2172" y="115"/>
                      <a:pt x="1800" y="115"/>
                      <a:pt x="1645" y="115"/>
                    </a:cubicBezTo>
                    <a:cubicBezTo>
                      <a:pt x="1595" y="123"/>
                      <a:pt x="1547" y="127"/>
                      <a:pt x="1501" y="127"/>
                    </a:cubicBezTo>
                    <a:cubicBezTo>
                      <a:pt x="1375" y="127"/>
                      <a:pt x="1262" y="98"/>
                      <a:pt x="1148" y="53"/>
                    </a:cubicBezTo>
                    <a:cubicBezTo>
                      <a:pt x="1044" y="18"/>
                      <a:pt x="935" y="0"/>
                      <a:pt x="8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10"/>
              <p:cNvSpPr/>
              <p:nvPr/>
            </p:nvSpPr>
            <p:spPr>
              <a:xfrm rot="-10594719">
                <a:off x="1635557" y="4850249"/>
                <a:ext cx="88566" cy="25328"/>
              </a:xfrm>
              <a:custGeom>
                <a:rect b="b" l="l" r="r" t="t"/>
                <a:pathLst>
                  <a:path extrusionOk="0" h="435" w="1521">
                    <a:moveTo>
                      <a:pt x="931" y="1"/>
                    </a:moveTo>
                    <a:cubicBezTo>
                      <a:pt x="652" y="1"/>
                      <a:pt x="404" y="63"/>
                      <a:pt x="156" y="218"/>
                    </a:cubicBezTo>
                    <a:cubicBezTo>
                      <a:pt x="124" y="249"/>
                      <a:pt x="0" y="280"/>
                      <a:pt x="31" y="373"/>
                    </a:cubicBezTo>
                    <a:cubicBezTo>
                      <a:pt x="31" y="435"/>
                      <a:pt x="156" y="435"/>
                      <a:pt x="218" y="435"/>
                    </a:cubicBezTo>
                    <a:lnTo>
                      <a:pt x="590" y="435"/>
                    </a:lnTo>
                    <a:cubicBezTo>
                      <a:pt x="869" y="404"/>
                      <a:pt x="1148" y="342"/>
                      <a:pt x="1365" y="218"/>
                    </a:cubicBezTo>
                    <a:cubicBezTo>
                      <a:pt x="1427" y="187"/>
                      <a:pt x="1520" y="125"/>
                      <a:pt x="1520" y="63"/>
                    </a:cubicBezTo>
                    <a:cubicBezTo>
                      <a:pt x="1489" y="1"/>
                      <a:pt x="1365" y="1"/>
                      <a:pt x="1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10"/>
              <p:cNvSpPr/>
              <p:nvPr/>
            </p:nvSpPr>
            <p:spPr>
              <a:xfrm rot="-10594719">
                <a:off x="1326281" y="4893132"/>
                <a:ext cx="144524" cy="58168"/>
              </a:xfrm>
              <a:custGeom>
                <a:rect b="b" l="l" r="r" t="t"/>
                <a:pathLst>
                  <a:path extrusionOk="0" h="999" w="2482">
                    <a:moveTo>
                      <a:pt x="782" y="1"/>
                    </a:moveTo>
                    <a:cubicBezTo>
                      <a:pt x="533" y="1"/>
                      <a:pt x="291" y="118"/>
                      <a:pt x="124" y="285"/>
                    </a:cubicBezTo>
                    <a:cubicBezTo>
                      <a:pt x="0" y="502"/>
                      <a:pt x="248" y="626"/>
                      <a:pt x="434" y="626"/>
                    </a:cubicBezTo>
                    <a:lnTo>
                      <a:pt x="434" y="595"/>
                    </a:lnTo>
                    <a:cubicBezTo>
                      <a:pt x="714" y="595"/>
                      <a:pt x="1024" y="719"/>
                      <a:pt x="1241" y="905"/>
                    </a:cubicBezTo>
                    <a:cubicBezTo>
                      <a:pt x="1365" y="967"/>
                      <a:pt x="1497" y="998"/>
                      <a:pt x="1625" y="998"/>
                    </a:cubicBezTo>
                    <a:cubicBezTo>
                      <a:pt x="1753" y="998"/>
                      <a:pt x="1877" y="967"/>
                      <a:pt x="1985" y="905"/>
                    </a:cubicBezTo>
                    <a:cubicBezTo>
                      <a:pt x="2109" y="843"/>
                      <a:pt x="2482" y="626"/>
                      <a:pt x="2296" y="440"/>
                    </a:cubicBezTo>
                    <a:cubicBezTo>
                      <a:pt x="1926" y="156"/>
                      <a:pt x="1479" y="2"/>
                      <a:pt x="1001" y="2"/>
                    </a:cubicBezTo>
                    <a:cubicBezTo>
                      <a:pt x="957" y="2"/>
                      <a:pt x="913" y="3"/>
                      <a:pt x="869" y="6"/>
                    </a:cubicBezTo>
                    <a:cubicBezTo>
                      <a:pt x="840" y="2"/>
                      <a:pt x="811" y="1"/>
                      <a:pt x="7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10"/>
              <p:cNvSpPr/>
              <p:nvPr/>
            </p:nvSpPr>
            <p:spPr>
              <a:xfrm rot="-10594719">
                <a:off x="1377624" y="4771551"/>
                <a:ext cx="112090" cy="34645"/>
              </a:xfrm>
              <a:custGeom>
                <a:rect b="b" l="l" r="r" t="t"/>
                <a:pathLst>
                  <a:path extrusionOk="0" h="595" w="1925">
                    <a:moveTo>
                      <a:pt x="956" y="1"/>
                    </a:moveTo>
                    <a:cubicBezTo>
                      <a:pt x="755" y="1"/>
                      <a:pt x="563" y="59"/>
                      <a:pt x="404" y="149"/>
                    </a:cubicBezTo>
                    <a:cubicBezTo>
                      <a:pt x="280" y="211"/>
                      <a:pt x="1" y="397"/>
                      <a:pt x="249" y="460"/>
                    </a:cubicBezTo>
                    <a:lnTo>
                      <a:pt x="776" y="584"/>
                    </a:lnTo>
                    <a:cubicBezTo>
                      <a:pt x="835" y="591"/>
                      <a:pt x="895" y="595"/>
                      <a:pt x="957" y="595"/>
                    </a:cubicBezTo>
                    <a:cubicBezTo>
                      <a:pt x="1155" y="595"/>
                      <a:pt x="1362" y="554"/>
                      <a:pt x="1552" y="460"/>
                    </a:cubicBezTo>
                    <a:cubicBezTo>
                      <a:pt x="1645" y="397"/>
                      <a:pt x="1924" y="211"/>
                      <a:pt x="1676" y="149"/>
                    </a:cubicBezTo>
                    <a:lnTo>
                      <a:pt x="1180" y="25"/>
                    </a:lnTo>
                    <a:cubicBezTo>
                      <a:pt x="1105" y="9"/>
                      <a:pt x="1030" y="1"/>
                      <a:pt x="9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10"/>
              <p:cNvSpPr/>
              <p:nvPr/>
            </p:nvSpPr>
            <p:spPr>
              <a:xfrm rot="-10594719">
                <a:off x="1803282" y="4697382"/>
                <a:ext cx="112032" cy="48211"/>
              </a:xfrm>
              <a:custGeom>
                <a:rect b="b" l="l" r="r" t="t"/>
                <a:pathLst>
                  <a:path extrusionOk="0" h="828" w="1924">
                    <a:moveTo>
                      <a:pt x="826" y="1"/>
                    </a:moveTo>
                    <a:cubicBezTo>
                      <a:pt x="594" y="1"/>
                      <a:pt x="368" y="69"/>
                      <a:pt x="187" y="225"/>
                    </a:cubicBezTo>
                    <a:cubicBezTo>
                      <a:pt x="0" y="349"/>
                      <a:pt x="31" y="535"/>
                      <a:pt x="280" y="535"/>
                    </a:cubicBezTo>
                    <a:lnTo>
                      <a:pt x="249" y="535"/>
                    </a:lnTo>
                    <a:cubicBezTo>
                      <a:pt x="404" y="567"/>
                      <a:pt x="559" y="629"/>
                      <a:pt x="683" y="753"/>
                    </a:cubicBezTo>
                    <a:cubicBezTo>
                      <a:pt x="749" y="808"/>
                      <a:pt x="838" y="828"/>
                      <a:pt x="935" y="828"/>
                    </a:cubicBezTo>
                    <a:cubicBezTo>
                      <a:pt x="1110" y="828"/>
                      <a:pt x="1307" y="762"/>
                      <a:pt x="1427" y="722"/>
                    </a:cubicBezTo>
                    <a:cubicBezTo>
                      <a:pt x="1520" y="691"/>
                      <a:pt x="1924" y="473"/>
                      <a:pt x="1738" y="318"/>
                    </a:cubicBezTo>
                    <a:cubicBezTo>
                      <a:pt x="1520" y="132"/>
                      <a:pt x="1241" y="39"/>
                      <a:pt x="962" y="8"/>
                    </a:cubicBezTo>
                    <a:cubicBezTo>
                      <a:pt x="917" y="3"/>
                      <a:pt x="871" y="1"/>
                      <a:pt x="8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10"/>
              <p:cNvSpPr/>
              <p:nvPr/>
            </p:nvSpPr>
            <p:spPr>
              <a:xfrm rot="-10594719">
                <a:off x="1895778" y="4578886"/>
                <a:ext cx="113837" cy="36159"/>
              </a:xfrm>
              <a:custGeom>
                <a:rect b="b" l="l" r="r" t="t"/>
                <a:pathLst>
                  <a:path extrusionOk="0" h="621" w="1955">
                    <a:moveTo>
                      <a:pt x="1210" y="1"/>
                    </a:moveTo>
                    <a:cubicBezTo>
                      <a:pt x="807" y="1"/>
                      <a:pt x="1" y="621"/>
                      <a:pt x="745" y="621"/>
                    </a:cubicBezTo>
                    <a:cubicBezTo>
                      <a:pt x="1148" y="621"/>
                      <a:pt x="1955" y="1"/>
                      <a:pt x="1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10"/>
              <p:cNvSpPr/>
              <p:nvPr/>
            </p:nvSpPr>
            <p:spPr>
              <a:xfrm rot="-10594719">
                <a:off x="1667823" y="4452968"/>
                <a:ext cx="119311" cy="43903"/>
              </a:xfrm>
              <a:custGeom>
                <a:rect b="b" l="l" r="r" t="t"/>
                <a:pathLst>
                  <a:path extrusionOk="0" h="754" w="2049">
                    <a:moveTo>
                      <a:pt x="754" y="0"/>
                    </a:moveTo>
                    <a:cubicBezTo>
                      <a:pt x="504" y="0"/>
                      <a:pt x="264" y="123"/>
                      <a:pt x="125" y="346"/>
                    </a:cubicBezTo>
                    <a:cubicBezTo>
                      <a:pt x="1" y="563"/>
                      <a:pt x="218" y="749"/>
                      <a:pt x="435" y="749"/>
                    </a:cubicBezTo>
                    <a:lnTo>
                      <a:pt x="1180" y="749"/>
                    </a:lnTo>
                    <a:cubicBezTo>
                      <a:pt x="1208" y="752"/>
                      <a:pt x="1237" y="754"/>
                      <a:pt x="1265" y="754"/>
                    </a:cubicBezTo>
                    <a:cubicBezTo>
                      <a:pt x="1515" y="754"/>
                      <a:pt x="1757" y="634"/>
                      <a:pt x="1924" y="439"/>
                    </a:cubicBezTo>
                    <a:cubicBezTo>
                      <a:pt x="2048" y="191"/>
                      <a:pt x="1831" y="5"/>
                      <a:pt x="1583" y="5"/>
                    </a:cubicBezTo>
                    <a:lnTo>
                      <a:pt x="839" y="5"/>
                    </a:lnTo>
                    <a:cubicBezTo>
                      <a:pt x="810" y="2"/>
                      <a:pt x="782" y="0"/>
                      <a:pt x="7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10"/>
              <p:cNvSpPr/>
              <p:nvPr/>
            </p:nvSpPr>
            <p:spPr>
              <a:xfrm rot="-10594719">
                <a:off x="1579763" y="4538236"/>
                <a:ext cx="113896" cy="34412"/>
              </a:xfrm>
              <a:custGeom>
                <a:rect b="b" l="l" r="r" t="t"/>
                <a:pathLst>
                  <a:path extrusionOk="0" h="591" w="1956">
                    <a:moveTo>
                      <a:pt x="1211" y="1"/>
                    </a:moveTo>
                    <a:cubicBezTo>
                      <a:pt x="838" y="1"/>
                      <a:pt x="1" y="590"/>
                      <a:pt x="776" y="590"/>
                    </a:cubicBezTo>
                    <a:cubicBezTo>
                      <a:pt x="1149" y="590"/>
                      <a:pt x="1955" y="1"/>
                      <a:pt x="12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10"/>
              <p:cNvSpPr/>
              <p:nvPr/>
            </p:nvSpPr>
            <p:spPr>
              <a:xfrm rot="-10594719">
                <a:off x="1579808" y="4655738"/>
                <a:ext cx="106675" cy="39652"/>
              </a:xfrm>
              <a:custGeom>
                <a:rect b="b" l="l" r="r" t="t"/>
                <a:pathLst>
                  <a:path extrusionOk="0" h="681" w="1832">
                    <a:moveTo>
                      <a:pt x="915" y="1"/>
                    </a:moveTo>
                    <a:cubicBezTo>
                      <a:pt x="727" y="1"/>
                      <a:pt x="543" y="49"/>
                      <a:pt x="373" y="155"/>
                    </a:cubicBezTo>
                    <a:cubicBezTo>
                      <a:pt x="249" y="217"/>
                      <a:pt x="1" y="434"/>
                      <a:pt x="280" y="527"/>
                    </a:cubicBezTo>
                    <a:lnTo>
                      <a:pt x="683" y="651"/>
                    </a:lnTo>
                    <a:cubicBezTo>
                      <a:pt x="762" y="671"/>
                      <a:pt x="844" y="681"/>
                      <a:pt x="926" y="681"/>
                    </a:cubicBezTo>
                    <a:cubicBezTo>
                      <a:pt x="1105" y="681"/>
                      <a:pt x="1289" y="633"/>
                      <a:pt x="1459" y="527"/>
                    </a:cubicBezTo>
                    <a:cubicBezTo>
                      <a:pt x="1583" y="465"/>
                      <a:pt x="1831" y="248"/>
                      <a:pt x="1552" y="155"/>
                    </a:cubicBezTo>
                    <a:lnTo>
                      <a:pt x="1180" y="31"/>
                    </a:lnTo>
                    <a:cubicBezTo>
                      <a:pt x="1091" y="11"/>
                      <a:pt x="1003" y="1"/>
                      <a:pt x="9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10"/>
              <p:cNvSpPr/>
              <p:nvPr/>
            </p:nvSpPr>
            <p:spPr>
              <a:xfrm rot="-10594719">
                <a:off x="1253171" y="4536196"/>
                <a:ext cx="131888" cy="69813"/>
              </a:xfrm>
              <a:custGeom>
                <a:rect b="b" l="l" r="r" t="t"/>
                <a:pathLst>
                  <a:path extrusionOk="0" h="1199" w="2265">
                    <a:moveTo>
                      <a:pt x="979" y="0"/>
                    </a:moveTo>
                    <a:cubicBezTo>
                      <a:pt x="813" y="0"/>
                      <a:pt x="636" y="53"/>
                      <a:pt x="497" y="92"/>
                    </a:cubicBezTo>
                    <a:cubicBezTo>
                      <a:pt x="403" y="123"/>
                      <a:pt x="0" y="341"/>
                      <a:pt x="186" y="496"/>
                    </a:cubicBezTo>
                    <a:lnTo>
                      <a:pt x="1055" y="1116"/>
                    </a:lnTo>
                    <a:cubicBezTo>
                      <a:pt x="1127" y="1176"/>
                      <a:pt x="1222" y="1199"/>
                      <a:pt x="1323" y="1199"/>
                    </a:cubicBezTo>
                    <a:cubicBezTo>
                      <a:pt x="1482" y="1199"/>
                      <a:pt x="1654" y="1142"/>
                      <a:pt x="1768" y="1085"/>
                    </a:cubicBezTo>
                    <a:cubicBezTo>
                      <a:pt x="1861" y="1054"/>
                      <a:pt x="2265" y="868"/>
                      <a:pt x="2079" y="713"/>
                    </a:cubicBezTo>
                    <a:lnTo>
                      <a:pt x="1241" y="61"/>
                    </a:lnTo>
                    <a:cubicBezTo>
                      <a:pt x="1163" y="17"/>
                      <a:pt x="1073" y="0"/>
                      <a:pt x="9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10"/>
              <p:cNvSpPr/>
              <p:nvPr/>
            </p:nvSpPr>
            <p:spPr>
              <a:xfrm rot="-10594719">
                <a:off x="1324781" y="4401406"/>
                <a:ext cx="110227" cy="62419"/>
              </a:xfrm>
              <a:custGeom>
                <a:rect b="b" l="l" r="r" t="t"/>
                <a:pathLst>
                  <a:path extrusionOk="0" h="1072" w="1893">
                    <a:moveTo>
                      <a:pt x="707" y="1"/>
                    </a:moveTo>
                    <a:cubicBezTo>
                      <a:pt x="508" y="1"/>
                      <a:pt x="317" y="77"/>
                      <a:pt x="187" y="229"/>
                    </a:cubicBezTo>
                    <a:cubicBezTo>
                      <a:pt x="1" y="415"/>
                      <a:pt x="94" y="725"/>
                      <a:pt x="342" y="787"/>
                    </a:cubicBezTo>
                    <a:lnTo>
                      <a:pt x="962" y="1035"/>
                    </a:lnTo>
                    <a:cubicBezTo>
                      <a:pt x="1037" y="1060"/>
                      <a:pt x="1114" y="1072"/>
                      <a:pt x="1190" y="1072"/>
                    </a:cubicBezTo>
                    <a:cubicBezTo>
                      <a:pt x="1399" y="1072"/>
                      <a:pt x="1602" y="986"/>
                      <a:pt x="1738" y="849"/>
                    </a:cubicBezTo>
                    <a:cubicBezTo>
                      <a:pt x="1893" y="663"/>
                      <a:pt x="1831" y="353"/>
                      <a:pt x="1583" y="291"/>
                    </a:cubicBezTo>
                    <a:lnTo>
                      <a:pt x="962" y="43"/>
                    </a:lnTo>
                    <a:cubicBezTo>
                      <a:pt x="879" y="15"/>
                      <a:pt x="792" y="1"/>
                      <a:pt x="7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10"/>
              <p:cNvSpPr/>
              <p:nvPr/>
            </p:nvSpPr>
            <p:spPr>
              <a:xfrm rot="-10594719">
                <a:off x="1535351" y="4341719"/>
                <a:ext cx="103007" cy="37556"/>
              </a:xfrm>
              <a:custGeom>
                <a:rect b="b" l="l" r="r" t="t"/>
                <a:pathLst>
                  <a:path extrusionOk="0" h="645" w="1769">
                    <a:moveTo>
                      <a:pt x="925" y="1"/>
                    </a:moveTo>
                    <a:cubicBezTo>
                      <a:pt x="724" y="1"/>
                      <a:pt x="532" y="58"/>
                      <a:pt x="373" y="149"/>
                    </a:cubicBezTo>
                    <a:cubicBezTo>
                      <a:pt x="249" y="211"/>
                      <a:pt x="1" y="428"/>
                      <a:pt x="249" y="490"/>
                    </a:cubicBezTo>
                    <a:lnTo>
                      <a:pt x="652" y="614"/>
                    </a:lnTo>
                    <a:cubicBezTo>
                      <a:pt x="731" y="634"/>
                      <a:pt x="812" y="644"/>
                      <a:pt x="895" y="644"/>
                    </a:cubicBezTo>
                    <a:cubicBezTo>
                      <a:pt x="1074" y="644"/>
                      <a:pt x="1258" y="596"/>
                      <a:pt x="1428" y="490"/>
                    </a:cubicBezTo>
                    <a:cubicBezTo>
                      <a:pt x="1521" y="428"/>
                      <a:pt x="1769" y="242"/>
                      <a:pt x="1521" y="149"/>
                    </a:cubicBezTo>
                    <a:lnTo>
                      <a:pt x="1148" y="25"/>
                    </a:lnTo>
                    <a:cubicBezTo>
                      <a:pt x="1074" y="8"/>
                      <a:pt x="999" y="1"/>
                      <a:pt x="9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10"/>
              <p:cNvSpPr/>
              <p:nvPr/>
            </p:nvSpPr>
            <p:spPr>
              <a:xfrm rot="-10594719">
                <a:off x="1118834" y="4308400"/>
                <a:ext cx="117506" cy="54616"/>
              </a:xfrm>
              <a:custGeom>
                <a:rect b="b" l="l" r="r" t="t"/>
                <a:pathLst>
                  <a:path extrusionOk="0" h="938" w="2018">
                    <a:moveTo>
                      <a:pt x="1418" y="1"/>
                    </a:moveTo>
                    <a:cubicBezTo>
                      <a:pt x="1366" y="1"/>
                      <a:pt x="1316" y="5"/>
                      <a:pt x="1273" y="11"/>
                    </a:cubicBezTo>
                    <a:lnTo>
                      <a:pt x="528" y="135"/>
                    </a:lnTo>
                    <a:cubicBezTo>
                      <a:pt x="311" y="197"/>
                      <a:pt x="1" y="445"/>
                      <a:pt x="63" y="693"/>
                    </a:cubicBezTo>
                    <a:cubicBezTo>
                      <a:pt x="130" y="872"/>
                      <a:pt x="341" y="938"/>
                      <a:pt x="535" y="938"/>
                    </a:cubicBezTo>
                    <a:cubicBezTo>
                      <a:pt x="611" y="938"/>
                      <a:pt x="684" y="928"/>
                      <a:pt x="745" y="910"/>
                    </a:cubicBezTo>
                    <a:lnTo>
                      <a:pt x="1490" y="786"/>
                    </a:lnTo>
                    <a:cubicBezTo>
                      <a:pt x="1707" y="755"/>
                      <a:pt x="2017" y="507"/>
                      <a:pt x="1955" y="259"/>
                    </a:cubicBezTo>
                    <a:cubicBezTo>
                      <a:pt x="1881" y="60"/>
                      <a:pt x="1628" y="1"/>
                      <a:pt x="14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10"/>
              <p:cNvSpPr/>
              <p:nvPr/>
            </p:nvSpPr>
            <p:spPr>
              <a:xfrm rot="-10594719">
                <a:off x="780859" y="4335661"/>
                <a:ext cx="95786" cy="48037"/>
              </a:xfrm>
              <a:custGeom>
                <a:rect b="b" l="l" r="r" t="t"/>
                <a:pathLst>
                  <a:path extrusionOk="0" h="825" w="1645">
                    <a:moveTo>
                      <a:pt x="1144" y="0"/>
                    </a:moveTo>
                    <a:cubicBezTo>
                      <a:pt x="983" y="0"/>
                      <a:pt x="816" y="51"/>
                      <a:pt x="714" y="102"/>
                    </a:cubicBezTo>
                    <a:lnTo>
                      <a:pt x="466" y="226"/>
                    </a:lnTo>
                    <a:cubicBezTo>
                      <a:pt x="311" y="289"/>
                      <a:pt x="1" y="506"/>
                      <a:pt x="187" y="692"/>
                    </a:cubicBezTo>
                    <a:cubicBezTo>
                      <a:pt x="257" y="790"/>
                      <a:pt x="378" y="825"/>
                      <a:pt x="507" y="825"/>
                    </a:cubicBezTo>
                    <a:cubicBezTo>
                      <a:pt x="662" y="825"/>
                      <a:pt x="829" y="774"/>
                      <a:pt x="931" y="723"/>
                    </a:cubicBezTo>
                    <a:lnTo>
                      <a:pt x="1180" y="599"/>
                    </a:lnTo>
                    <a:cubicBezTo>
                      <a:pt x="1335" y="537"/>
                      <a:pt x="1645" y="320"/>
                      <a:pt x="1490" y="133"/>
                    </a:cubicBezTo>
                    <a:cubicBezTo>
                      <a:pt x="1406" y="35"/>
                      <a:pt x="1277" y="0"/>
                      <a:pt x="11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10"/>
              <p:cNvSpPr/>
              <p:nvPr/>
            </p:nvSpPr>
            <p:spPr>
              <a:xfrm rot="-10594719">
                <a:off x="896926" y="4426275"/>
                <a:ext cx="104812" cy="39303"/>
              </a:xfrm>
              <a:custGeom>
                <a:rect b="b" l="l" r="r" t="t"/>
                <a:pathLst>
                  <a:path extrusionOk="0" h="675" w="1800">
                    <a:moveTo>
                      <a:pt x="1130" y="0"/>
                    </a:moveTo>
                    <a:cubicBezTo>
                      <a:pt x="769" y="0"/>
                      <a:pt x="422" y="122"/>
                      <a:pt x="124" y="328"/>
                    </a:cubicBezTo>
                    <a:cubicBezTo>
                      <a:pt x="62" y="390"/>
                      <a:pt x="0" y="452"/>
                      <a:pt x="0" y="545"/>
                    </a:cubicBezTo>
                    <a:cubicBezTo>
                      <a:pt x="31" y="638"/>
                      <a:pt x="155" y="669"/>
                      <a:pt x="218" y="669"/>
                    </a:cubicBezTo>
                    <a:cubicBezTo>
                      <a:pt x="254" y="673"/>
                      <a:pt x="290" y="675"/>
                      <a:pt x="326" y="675"/>
                    </a:cubicBezTo>
                    <a:cubicBezTo>
                      <a:pt x="508" y="675"/>
                      <a:pt x="686" y="625"/>
                      <a:pt x="844" y="543"/>
                    </a:cubicBezTo>
                    <a:lnTo>
                      <a:pt x="844" y="543"/>
                    </a:lnTo>
                    <a:cubicBezTo>
                      <a:pt x="857" y="544"/>
                      <a:pt x="871" y="544"/>
                      <a:pt x="884" y="544"/>
                    </a:cubicBezTo>
                    <a:cubicBezTo>
                      <a:pt x="1071" y="544"/>
                      <a:pt x="1248" y="496"/>
                      <a:pt x="1396" y="390"/>
                    </a:cubicBezTo>
                    <a:cubicBezTo>
                      <a:pt x="1520" y="359"/>
                      <a:pt x="1800" y="111"/>
                      <a:pt x="1520" y="49"/>
                    </a:cubicBezTo>
                    <a:cubicBezTo>
                      <a:pt x="1390" y="16"/>
                      <a:pt x="1259" y="0"/>
                      <a:pt x="11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10"/>
              <p:cNvSpPr/>
              <p:nvPr/>
            </p:nvSpPr>
            <p:spPr>
              <a:xfrm rot="-10594719">
                <a:off x="1035410" y="4484473"/>
                <a:ext cx="146329" cy="74355"/>
              </a:xfrm>
              <a:custGeom>
                <a:rect b="b" l="l" r="r" t="t"/>
                <a:pathLst>
                  <a:path extrusionOk="0" h="1277" w="2513">
                    <a:moveTo>
                      <a:pt x="1964" y="0"/>
                    </a:moveTo>
                    <a:cubicBezTo>
                      <a:pt x="1894" y="0"/>
                      <a:pt x="1826" y="10"/>
                      <a:pt x="1769" y="27"/>
                    </a:cubicBezTo>
                    <a:lnTo>
                      <a:pt x="528" y="430"/>
                    </a:lnTo>
                    <a:cubicBezTo>
                      <a:pt x="280" y="492"/>
                      <a:pt x="0" y="709"/>
                      <a:pt x="62" y="988"/>
                    </a:cubicBezTo>
                    <a:cubicBezTo>
                      <a:pt x="129" y="1188"/>
                      <a:pt x="339" y="1277"/>
                      <a:pt x="532" y="1277"/>
                    </a:cubicBezTo>
                    <a:cubicBezTo>
                      <a:pt x="609" y="1277"/>
                      <a:pt x="683" y="1263"/>
                      <a:pt x="745" y="1236"/>
                    </a:cubicBezTo>
                    <a:lnTo>
                      <a:pt x="1986" y="864"/>
                    </a:lnTo>
                    <a:cubicBezTo>
                      <a:pt x="2203" y="771"/>
                      <a:pt x="2513" y="585"/>
                      <a:pt x="2420" y="306"/>
                    </a:cubicBezTo>
                    <a:cubicBezTo>
                      <a:pt x="2374" y="77"/>
                      <a:pt x="2160" y="0"/>
                      <a:pt x="19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10"/>
              <p:cNvSpPr/>
              <p:nvPr/>
            </p:nvSpPr>
            <p:spPr>
              <a:xfrm rot="-10594719">
                <a:off x="1152901" y="4685992"/>
                <a:ext cx="99397" cy="36450"/>
              </a:xfrm>
              <a:custGeom>
                <a:rect b="b" l="l" r="r" t="t"/>
                <a:pathLst>
                  <a:path extrusionOk="0" h="626" w="1707">
                    <a:moveTo>
                      <a:pt x="785" y="0"/>
                    </a:moveTo>
                    <a:cubicBezTo>
                      <a:pt x="540" y="0"/>
                      <a:pt x="323" y="120"/>
                      <a:pt x="156" y="315"/>
                    </a:cubicBezTo>
                    <a:cubicBezTo>
                      <a:pt x="1" y="532"/>
                      <a:pt x="280" y="625"/>
                      <a:pt x="435" y="625"/>
                    </a:cubicBezTo>
                    <a:lnTo>
                      <a:pt x="838" y="625"/>
                    </a:lnTo>
                    <a:cubicBezTo>
                      <a:pt x="1117" y="625"/>
                      <a:pt x="1365" y="532"/>
                      <a:pt x="1583" y="315"/>
                    </a:cubicBezTo>
                    <a:cubicBezTo>
                      <a:pt x="1707" y="98"/>
                      <a:pt x="1458" y="5"/>
                      <a:pt x="1272" y="5"/>
                    </a:cubicBezTo>
                    <a:lnTo>
                      <a:pt x="869" y="5"/>
                    </a:lnTo>
                    <a:cubicBezTo>
                      <a:pt x="841" y="2"/>
                      <a:pt x="812" y="0"/>
                      <a:pt x="7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10"/>
              <p:cNvSpPr/>
              <p:nvPr/>
            </p:nvSpPr>
            <p:spPr>
              <a:xfrm rot="-10594719">
                <a:off x="1100228" y="4854235"/>
                <a:ext cx="153608" cy="70337"/>
              </a:xfrm>
              <a:custGeom>
                <a:rect b="b" l="l" r="r" t="t"/>
                <a:pathLst>
                  <a:path extrusionOk="0" h="1208" w="2638">
                    <a:moveTo>
                      <a:pt x="729" y="0"/>
                    </a:moveTo>
                    <a:cubicBezTo>
                      <a:pt x="520" y="0"/>
                      <a:pt x="320" y="76"/>
                      <a:pt x="156" y="240"/>
                    </a:cubicBezTo>
                    <a:cubicBezTo>
                      <a:pt x="0" y="426"/>
                      <a:pt x="62" y="736"/>
                      <a:pt x="311" y="798"/>
                    </a:cubicBezTo>
                    <a:lnTo>
                      <a:pt x="1675" y="1171"/>
                    </a:lnTo>
                    <a:cubicBezTo>
                      <a:pt x="1750" y="1195"/>
                      <a:pt x="1827" y="1207"/>
                      <a:pt x="1904" y="1207"/>
                    </a:cubicBezTo>
                    <a:cubicBezTo>
                      <a:pt x="2112" y="1207"/>
                      <a:pt x="2315" y="1121"/>
                      <a:pt x="2451" y="984"/>
                    </a:cubicBezTo>
                    <a:cubicBezTo>
                      <a:pt x="2637" y="798"/>
                      <a:pt x="2544" y="488"/>
                      <a:pt x="2296" y="426"/>
                    </a:cubicBezTo>
                    <a:lnTo>
                      <a:pt x="931" y="23"/>
                    </a:lnTo>
                    <a:cubicBezTo>
                      <a:pt x="863" y="8"/>
                      <a:pt x="796" y="0"/>
                      <a:pt x="7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10"/>
              <p:cNvSpPr/>
              <p:nvPr/>
            </p:nvSpPr>
            <p:spPr>
              <a:xfrm rot="-10594719">
                <a:off x="909141" y="4699932"/>
                <a:ext cx="84956" cy="50657"/>
              </a:xfrm>
              <a:custGeom>
                <a:rect b="b" l="l" r="r" t="t"/>
                <a:pathLst>
                  <a:path extrusionOk="0" h="870" w="1459">
                    <a:moveTo>
                      <a:pt x="652" y="1"/>
                    </a:moveTo>
                    <a:cubicBezTo>
                      <a:pt x="342" y="1"/>
                      <a:pt x="93" y="187"/>
                      <a:pt x="31" y="466"/>
                    </a:cubicBezTo>
                    <a:cubicBezTo>
                      <a:pt x="0" y="745"/>
                      <a:pt x="310" y="838"/>
                      <a:pt x="559" y="838"/>
                    </a:cubicBezTo>
                    <a:lnTo>
                      <a:pt x="559" y="869"/>
                    </a:lnTo>
                    <a:lnTo>
                      <a:pt x="807" y="869"/>
                    </a:lnTo>
                    <a:cubicBezTo>
                      <a:pt x="1055" y="869"/>
                      <a:pt x="1396" y="652"/>
                      <a:pt x="1427" y="404"/>
                    </a:cubicBezTo>
                    <a:cubicBezTo>
                      <a:pt x="1458" y="125"/>
                      <a:pt x="1148" y="1"/>
                      <a:pt x="9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10"/>
              <p:cNvSpPr/>
              <p:nvPr/>
            </p:nvSpPr>
            <p:spPr>
              <a:xfrm rot="-10594719">
                <a:off x="661505" y="4790849"/>
                <a:ext cx="119253" cy="43961"/>
              </a:xfrm>
              <a:custGeom>
                <a:rect b="b" l="l" r="r" t="t"/>
                <a:pathLst>
                  <a:path extrusionOk="0" h="755" w="2048">
                    <a:moveTo>
                      <a:pt x="775" y="1"/>
                    </a:moveTo>
                    <a:cubicBezTo>
                      <a:pt x="503" y="1"/>
                      <a:pt x="264" y="121"/>
                      <a:pt x="125" y="316"/>
                    </a:cubicBezTo>
                    <a:cubicBezTo>
                      <a:pt x="1" y="564"/>
                      <a:pt x="218" y="750"/>
                      <a:pt x="435" y="750"/>
                    </a:cubicBezTo>
                    <a:lnTo>
                      <a:pt x="1210" y="750"/>
                    </a:lnTo>
                    <a:cubicBezTo>
                      <a:pt x="1238" y="753"/>
                      <a:pt x="1267" y="755"/>
                      <a:pt x="1295" y="755"/>
                    </a:cubicBezTo>
                    <a:cubicBezTo>
                      <a:pt x="1545" y="755"/>
                      <a:pt x="1784" y="632"/>
                      <a:pt x="1924" y="409"/>
                    </a:cubicBezTo>
                    <a:cubicBezTo>
                      <a:pt x="2048" y="192"/>
                      <a:pt x="1831" y="6"/>
                      <a:pt x="1614" y="6"/>
                    </a:cubicBezTo>
                    <a:lnTo>
                      <a:pt x="869" y="6"/>
                    </a:lnTo>
                    <a:cubicBezTo>
                      <a:pt x="837" y="2"/>
                      <a:pt x="806" y="1"/>
                      <a:pt x="7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10"/>
              <p:cNvSpPr/>
              <p:nvPr/>
            </p:nvSpPr>
            <p:spPr>
              <a:xfrm rot="-10594719">
                <a:off x="716042" y="4640466"/>
                <a:ext cx="115642" cy="32548"/>
              </a:xfrm>
              <a:custGeom>
                <a:rect b="b" l="l" r="r" t="t"/>
                <a:pathLst>
                  <a:path extrusionOk="0" h="559" w="1986">
                    <a:moveTo>
                      <a:pt x="1210" y="0"/>
                    </a:moveTo>
                    <a:cubicBezTo>
                      <a:pt x="838" y="0"/>
                      <a:pt x="0" y="559"/>
                      <a:pt x="776" y="559"/>
                    </a:cubicBezTo>
                    <a:cubicBezTo>
                      <a:pt x="1148" y="559"/>
                      <a:pt x="1985" y="0"/>
                      <a:pt x="1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10"/>
              <p:cNvSpPr/>
              <p:nvPr/>
            </p:nvSpPr>
            <p:spPr>
              <a:xfrm rot="-10594719">
                <a:off x="596313" y="4488004"/>
                <a:ext cx="97591" cy="45242"/>
              </a:xfrm>
              <a:custGeom>
                <a:rect b="b" l="l" r="r" t="t"/>
                <a:pathLst>
                  <a:path extrusionOk="0" h="777" w="1676">
                    <a:moveTo>
                      <a:pt x="652" y="1"/>
                    </a:moveTo>
                    <a:cubicBezTo>
                      <a:pt x="404" y="1"/>
                      <a:pt x="63" y="187"/>
                      <a:pt x="32" y="435"/>
                    </a:cubicBezTo>
                    <a:cubicBezTo>
                      <a:pt x="1" y="683"/>
                      <a:pt x="342" y="776"/>
                      <a:pt x="528" y="776"/>
                    </a:cubicBezTo>
                    <a:lnTo>
                      <a:pt x="1024" y="776"/>
                    </a:lnTo>
                    <a:cubicBezTo>
                      <a:pt x="1272" y="776"/>
                      <a:pt x="1614" y="590"/>
                      <a:pt x="1645" y="342"/>
                    </a:cubicBezTo>
                    <a:cubicBezTo>
                      <a:pt x="1676" y="63"/>
                      <a:pt x="1365" y="1"/>
                      <a:pt x="11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10"/>
              <p:cNvSpPr/>
              <p:nvPr/>
            </p:nvSpPr>
            <p:spPr>
              <a:xfrm rot="-10594719">
                <a:off x="411673" y="4405110"/>
                <a:ext cx="113837" cy="32548"/>
              </a:xfrm>
              <a:custGeom>
                <a:rect b="b" l="l" r="r" t="t"/>
                <a:pathLst>
                  <a:path extrusionOk="0" h="559" w="1955">
                    <a:moveTo>
                      <a:pt x="1210" y="1"/>
                    </a:moveTo>
                    <a:cubicBezTo>
                      <a:pt x="807" y="1"/>
                      <a:pt x="0" y="559"/>
                      <a:pt x="745" y="559"/>
                    </a:cubicBezTo>
                    <a:cubicBezTo>
                      <a:pt x="1148" y="559"/>
                      <a:pt x="1955" y="1"/>
                      <a:pt x="1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10"/>
              <p:cNvSpPr/>
              <p:nvPr/>
            </p:nvSpPr>
            <p:spPr>
              <a:xfrm rot="-10594719">
                <a:off x="260348" y="4417234"/>
                <a:ext cx="95786" cy="45184"/>
              </a:xfrm>
              <a:custGeom>
                <a:rect b="b" l="l" r="r" t="t"/>
                <a:pathLst>
                  <a:path extrusionOk="0" h="776" w="1645">
                    <a:moveTo>
                      <a:pt x="869" y="0"/>
                    </a:moveTo>
                    <a:cubicBezTo>
                      <a:pt x="248" y="0"/>
                      <a:pt x="0" y="776"/>
                      <a:pt x="776" y="776"/>
                    </a:cubicBezTo>
                    <a:cubicBezTo>
                      <a:pt x="1396" y="776"/>
                      <a:pt x="1644" y="0"/>
                      <a:pt x="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10"/>
              <p:cNvSpPr/>
              <p:nvPr/>
            </p:nvSpPr>
            <p:spPr>
              <a:xfrm rot="-10594719">
                <a:off x="298549" y="4538806"/>
                <a:ext cx="92176" cy="38255"/>
              </a:xfrm>
              <a:custGeom>
                <a:rect b="b" l="l" r="r" t="t"/>
                <a:pathLst>
                  <a:path extrusionOk="0" h="657" w="1583">
                    <a:moveTo>
                      <a:pt x="807" y="0"/>
                    </a:moveTo>
                    <a:cubicBezTo>
                      <a:pt x="540" y="0"/>
                      <a:pt x="323" y="120"/>
                      <a:pt x="156" y="315"/>
                    </a:cubicBezTo>
                    <a:cubicBezTo>
                      <a:pt x="1" y="532"/>
                      <a:pt x="280" y="656"/>
                      <a:pt x="466" y="656"/>
                    </a:cubicBezTo>
                    <a:lnTo>
                      <a:pt x="714" y="656"/>
                    </a:lnTo>
                    <a:cubicBezTo>
                      <a:pt x="993" y="656"/>
                      <a:pt x="1242" y="532"/>
                      <a:pt x="1459" y="346"/>
                    </a:cubicBezTo>
                    <a:cubicBezTo>
                      <a:pt x="1583" y="98"/>
                      <a:pt x="1335" y="5"/>
                      <a:pt x="1149" y="5"/>
                    </a:cubicBezTo>
                    <a:lnTo>
                      <a:pt x="900" y="5"/>
                    </a:lnTo>
                    <a:cubicBezTo>
                      <a:pt x="869" y="2"/>
                      <a:pt x="838" y="0"/>
                      <a:pt x="8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10"/>
              <p:cNvSpPr/>
              <p:nvPr/>
            </p:nvSpPr>
            <p:spPr>
              <a:xfrm rot="-10594719">
                <a:off x="400126" y="4620999"/>
                <a:ext cx="95786" cy="46989"/>
              </a:xfrm>
              <a:custGeom>
                <a:rect b="b" l="l" r="r" t="t"/>
                <a:pathLst>
                  <a:path extrusionOk="0" h="807" w="1645">
                    <a:moveTo>
                      <a:pt x="869" y="0"/>
                    </a:moveTo>
                    <a:cubicBezTo>
                      <a:pt x="249" y="0"/>
                      <a:pt x="1" y="807"/>
                      <a:pt x="776" y="807"/>
                    </a:cubicBezTo>
                    <a:cubicBezTo>
                      <a:pt x="1397" y="807"/>
                      <a:pt x="1645" y="0"/>
                      <a:pt x="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10"/>
              <p:cNvSpPr/>
              <p:nvPr/>
            </p:nvSpPr>
            <p:spPr>
              <a:xfrm rot="-10594719">
                <a:off x="569542" y="4609361"/>
                <a:ext cx="93981" cy="32548"/>
              </a:xfrm>
              <a:custGeom>
                <a:rect b="b" l="l" r="r" t="t"/>
                <a:pathLst>
                  <a:path extrusionOk="0" h="559" w="1614">
                    <a:moveTo>
                      <a:pt x="900" y="0"/>
                    </a:moveTo>
                    <a:cubicBezTo>
                      <a:pt x="652" y="0"/>
                      <a:pt x="373" y="94"/>
                      <a:pt x="187" y="280"/>
                    </a:cubicBezTo>
                    <a:cubicBezTo>
                      <a:pt x="1" y="497"/>
                      <a:pt x="311" y="559"/>
                      <a:pt x="466" y="559"/>
                    </a:cubicBezTo>
                    <a:lnTo>
                      <a:pt x="714" y="559"/>
                    </a:lnTo>
                    <a:cubicBezTo>
                      <a:pt x="994" y="559"/>
                      <a:pt x="1242" y="466"/>
                      <a:pt x="1459" y="280"/>
                    </a:cubicBezTo>
                    <a:cubicBezTo>
                      <a:pt x="1614" y="63"/>
                      <a:pt x="1304" y="0"/>
                      <a:pt x="11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10"/>
              <p:cNvSpPr/>
              <p:nvPr/>
            </p:nvSpPr>
            <p:spPr>
              <a:xfrm rot="-10594719">
                <a:off x="262558" y="4750610"/>
                <a:ext cx="176259" cy="32781"/>
              </a:xfrm>
              <a:custGeom>
                <a:rect b="b" l="l" r="r" t="t"/>
                <a:pathLst>
                  <a:path extrusionOk="0" h="563" w="3027">
                    <a:moveTo>
                      <a:pt x="2121" y="1"/>
                    </a:moveTo>
                    <a:cubicBezTo>
                      <a:pt x="1644" y="1"/>
                      <a:pt x="1156" y="49"/>
                      <a:pt x="669" y="155"/>
                    </a:cubicBezTo>
                    <a:cubicBezTo>
                      <a:pt x="545" y="186"/>
                      <a:pt x="48" y="248"/>
                      <a:pt x="17" y="434"/>
                    </a:cubicBezTo>
                    <a:cubicBezTo>
                      <a:pt x="1" y="534"/>
                      <a:pt x="109" y="562"/>
                      <a:pt x="223" y="562"/>
                    </a:cubicBezTo>
                    <a:cubicBezTo>
                      <a:pt x="321" y="562"/>
                      <a:pt x="423" y="541"/>
                      <a:pt x="451" y="527"/>
                    </a:cubicBezTo>
                    <a:lnTo>
                      <a:pt x="482" y="527"/>
                    </a:lnTo>
                    <a:cubicBezTo>
                      <a:pt x="763" y="467"/>
                      <a:pt x="1069" y="433"/>
                      <a:pt x="1376" y="433"/>
                    </a:cubicBezTo>
                    <a:cubicBezTo>
                      <a:pt x="1545" y="433"/>
                      <a:pt x="1714" y="443"/>
                      <a:pt x="1878" y="465"/>
                    </a:cubicBezTo>
                    <a:cubicBezTo>
                      <a:pt x="1921" y="470"/>
                      <a:pt x="1964" y="473"/>
                      <a:pt x="2009" y="473"/>
                    </a:cubicBezTo>
                    <a:cubicBezTo>
                      <a:pt x="2221" y="473"/>
                      <a:pt x="2448" y="413"/>
                      <a:pt x="2654" y="310"/>
                    </a:cubicBezTo>
                    <a:cubicBezTo>
                      <a:pt x="2716" y="279"/>
                      <a:pt x="3026" y="62"/>
                      <a:pt x="2778" y="31"/>
                    </a:cubicBezTo>
                    <a:cubicBezTo>
                      <a:pt x="2562" y="11"/>
                      <a:pt x="2343" y="1"/>
                      <a:pt x="21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10"/>
              <p:cNvSpPr/>
              <p:nvPr/>
            </p:nvSpPr>
            <p:spPr>
              <a:xfrm rot="-10594719">
                <a:off x="61020" y="4723690"/>
                <a:ext cx="93981" cy="47047"/>
              </a:xfrm>
              <a:custGeom>
                <a:rect b="b" l="l" r="r" t="t"/>
                <a:pathLst>
                  <a:path extrusionOk="0" h="808" w="1614">
                    <a:moveTo>
                      <a:pt x="869" y="1"/>
                    </a:moveTo>
                    <a:cubicBezTo>
                      <a:pt x="217" y="1"/>
                      <a:pt x="0" y="807"/>
                      <a:pt x="745" y="807"/>
                    </a:cubicBezTo>
                    <a:cubicBezTo>
                      <a:pt x="1396" y="807"/>
                      <a:pt x="1613" y="1"/>
                      <a:pt x="8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10"/>
              <p:cNvSpPr/>
              <p:nvPr/>
            </p:nvSpPr>
            <p:spPr>
              <a:xfrm rot="-10594719">
                <a:off x="-30399" y="4853917"/>
                <a:ext cx="124260" cy="31792"/>
              </a:xfrm>
              <a:custGeom>
                <a:rect b="b" l="l" r="r" t="t"/>
                <a:pathLst>
                  <a:path extrusionOk="0" h="546" w="2134">
                    <a:moveTo>
                      <a:pt x="1850" y="1"/>
                    </a:moveTo>
                    <a:cubicBezTo>
                      <a:pt x="1808" y="1"/>
                      <a:pt x="1769" y="3"/>
                      <a:pt x="1746" y="3"/>
                    </a:cubicBezTo>
                    <a:lnTo>
                      <a:pt x="877" y="127"/>
                    </a:lnTo>
                    <a:cubicBezTo>
                      <a:pt x="598" y="127"/>
                      <a:pt x="350" y="220"/>
                      <a:pt x="133" y="375"/>
                    </a:cubicBezTo>
                    <a:cubicBezTo>
                      <a:pt x="1" y="507"/>
                      <a:pt x="134" y="545"/>
                      <a:pt x="256" y="545"/>
                    </a:cubicBezTo>
                    <a:cubicBezTo>
                      <a:pt x="306" y="545"/>
                      <a:pt x="354" y="539"/>
                      <a:pt x="381" y="530"/>
                    </a:cubicBezTo>
                    <a:lnTo>
                      <a:pt x="1250" y="406"/>
                    </a:lnTo>
                    <a:cubicBezTo>
                      <a:pt x="1529" y="406"/>
                      <a:pt x="1777" y="313"/>
                      <a:pt x="1994" y="158"/>
                    </a:cubicBezTo>
                    <a:cubicBezTo>
                      <a:pt x="2134" y="18"/>
                      <a:pt x="1977" y="1"/>
                      <a:pt x="18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10"/>
              <p:cNvSpPr/>
              <p:nvPr/>
            </p:nvSpPr>
            <p:spPr>
              <a:xfrm rot="-10594719">
                <a:off x="111684" y="4611706"/>
                <a:ext cx="130083" cy="31035"/>
              </a:xfrm>
              <a:custGeom>
                <a:rect b="b" l="l" r="r" t="t"/>
                <a:pathLst>
                  <a:path extrusionOk="0" h="533" w="2234">
                    <a:moveTo>
                      <a:pt x="900" y="0"/>
                    </a:moveTo>
                    <a:cubicBezTo>
                      <a:pt x="621" y="0"/>
                      <a:pt x="373" y="93"/>
                      <a:pt x="155" y="279"/>
                    </a:cubicBezTo>
                    <a:cubicBezTo>
                      <a:pt x="0" y="496"/>
                      <a:pt x="311" y="528"/>
                      <a:pt x="435" y="528"/>
                    </a:cubicBezTo>
                    <a:lnTo>
                      <a:pt x="1303" y="528"/>
                    </a:lnTo>
                    <a:cubicBezTo>
                      <a:pt x="1332" y="531"/>
                      <a:pt x="1361" y="532"/>
                      <a:pt x="1390" y="532"/>
                    </a:cubicBezTo>
                    <a:cubicBezTo>
                      <a:pt x="1639" y="532"/>
                      <a:pt x="1881" y="415"/>
                      <a:pt x="2048" y="248"/>
                    </a:cubicBezTo>
                    <a:cubicBezTo>
                      <a:pt x="2234" y="62"/>
                      <a:pt x="1924" y="0"/>
                      <a:pt x="17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10"/>
              <p:cNvSpPr/>
              <p:nvPr/>
            </p:nvSpPr>
            <p:spPr>
              <a:xfrm rot="-10594719">
                <a:off x="86956" y="4479838"/>
                <a:ext cx="115701" cy="30743"/>
              </a:xfrm>
              <a:custGeom>
                <a:rect b="b" l="l" r="r" t="t"/>
                <a:pathLst>
                  <a:path extrusionOk="0" h="528" w="1987">
                    <a:moveTo>
                      <a:pt x="1211" y="1"/>
                    </a:moveTo>
                    <a:cubicBezTo>
                      <a:pt x="869" y="1"/>
                      <a:pt x="1" y="528"/>
                      <a:pt x="745" y="528"/>
                    </a:cubicBezTo>
                    <a:cubicBezTo>
                      <a:pt x="1118" y="528"/>
                      <a:pt x="1986" y="1"/>
                      <a:pt x="12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10"/>
              <p:cNvSpPr/>
              <p:nvPr/>
            </p:nvSpPr>
            <p:spPr>
              <a:xfrm rot="-10594719">
                <a:off x="62376" y="4370819"/>
                <a:ext cx="90371" cy="41923"/>
              </a:xfrm>
              <a:custGeom>
                <a:rect b="b" l="l" r="r" t="t"/>
                <a:pathLst>
                  <a:path extrusionOk="0" h="720" w="1552">
                    <a:moveTo>
                      <a:pt x="776" y="1"/>
                    </a:moveTo>
                    <a:cubicBezTo>
                      <a:pt x="509" y="1"/>
                      <a:pt x="292" y="121"/>
                      <a:pt x="125" y="316"/>
                    </a:cubicBezTo>
                    <a:cubicBezTo>
                      <a:pt x="0" y="564"/>
                      <a:pt x="218" y="719"/>
                      <a:pt x="435" y="719"/>
                    </a:cubicBezTo>
                    <a:lnTo>
                      <a:pt x="683" y="719"/>
                    </a:lnTo>
                    <a:cubicBezTo>
                      <a:pt x="962" y="719"/>
                      <a:pt x="1241" y="626"/>
                      <a:pt x="1427" y="378"/>
                    </a:cubicBezTo>
                    <a:cubicBezTo>
                      <a:pt x="1551" y="161"/>
                      <a:pt x="1303" y="6"/>
                      <a:pt x="1117" y="6"/>
                    </a:cubicBezTo>
                    <a:lnTo>
                      <a:pt x="869" y="6"/>
                    </a:lnTo>
                    <a:cubicBezTo>
                      <a:pt x="837" y="2"/>
                      <a:pt x="806" y="1"/>
                      <a:pt x="7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10"/>
              <p:cNvSpPr/>
              <p:nvPr/>
            </p:nvSpPr>
            <p:spPr>
              <a:xfrm rot="-10594719">
                <a:off x="-212795" y="4459478"/>
                <a:ext cx="93981" cy="50599"/>
              </a:xfrm>
              <a:custGeom>
                <a:rect b="b" l="l" r="r" t="t"/>
                <a:pathLst>
                  <a:path extrusionOk="0" h="869" w="1614">
                    <a:moveTo>
                      <a:pt x="869" y="0"/>
                    </a:moveTo>
                    <a:cubicBezTo>
                      <a:pt x="217" y="0"/>
                      <a:pt x="0" y="869"/>
                      <a:pt x="776" y="869"/>
                    </a:cubicBezTo>
                    <a:cubicBezTo>
                      <a:pt x="1427" y="869"/>
                      <a:pt x="1613" y="0"/>
                      <a:pt x="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10"/>
              <p:cNvSpPr/>
              <p:nvPr/>
            </p:nvSpPr>
            <p:spPr>
              <a:xfrm rot="-10594719">
                <a:off x="-145853" y="4541382"/>
                <a:ext cx="112032" cy="69580"/>
              </a:xfrm>
              <a:custGeom>
                <a:rect b="b" l="l" r="r" t="t"/>
                <a:pathLst>
                  <a:path extrusionOk="0" h="1195" w="1924">
                    <a:moveTo>
                      <a:pt x="1447" y="1"/>
                    </a:moveTo>
                    <a:cubicBezTo>
                      <a:pt x="1214" y="1"/>
                      <a:pt x="989" y="70"/>
                      <a:pt x="807" y="225"/>
                    </a:cubicBezTo>
                    <a:lnTo>
                      <a:pt x="186" y="722"/>
                    </a:lnTo>
                    <a:cubicBezTo>
                      <a:pt x="0" y="877"/>
                      <a:pt x="93" y="1125"/>
                      <a:pt x="311" y="1187"/>
                    </a:cubicBezTo>
                    <a:cubicBezTo>
                      <a:pt x="356" y="1192"/>
                      <a:pt x="402" y="1195"/>
                      <a:pt x="448" y="1195"/>
                    </a:cubicBezTo>
                    <a:cubicBezTo>
                      <a:pt x="688" y="1195"/>
                      <a:pt x="935" y="1126"/>
                      <a:pt x="1117" y="970"/>
                    </a:cubicBezTo>
                    <a:lnTo>
                      <a:pt x="1086" y="970"/>
                    </a:lnTo>
                    <a:lnTo>
                      <a:pt x="1706" y="474"/>
                    </a:lnTo>
                    <a:cubicBezTo>
                      <a:pt x="1924" y="319"/>
                      <a:pt x="1799" y="70"/>
                      <a:pt x="1582" y="8"/>
                    </a:cubicBezTo>
                    <a:cubicBezTo>
                      <a:pt x="1537" y="3"/>
                      <a:pt x="1492" y="1"/>
                      <a:pt x="14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10"/>
              <p:cNvSpPr/>
              <p:nvPr/>
            </p:nvSpPr>
            <p:spPr>
              <a:xfrm rot="-10594719">
                <a:off x="-117570" y="4693484"/>
                <a:ext cx="106617" cy="28938"/>
              </a:xfrm>
              <a:custGeom>
                <a:rect b="b" l="l" r="r" t="t"/>
                <a:pathLst>
                  <a:path extrusionOk="0" h="497" w="1831">
                    <a:moveTo>
                      <a:pt x="1272" y="0"/>
                    </a:moveTo>
                    <a:cubicBezTo>
                      <a:pt x="1024" y="0"/>
                      <a:pt x="0" y="496"/>
                      <a:pt x="527" y="496"/>
                    </a:cubicBezTo>
                    <a:cubicBezTo>
                      <a:pt x="807" y="496"/>
                      <a:pt x="1830" y="0"/>
                      <a:pt x="12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10"/>
              <p:cNvSpPr/>
              <p:nvPr/>
            </p:nvSpPr>
            <p:spPr>
              <a:xfrm rot="-10594719">
                <a:off x="-219900" y="4883379"/>
                <a:ext cx="128336" cy="46406"/>
              </a:xfrm>
              <a:custGeom>
                <a:rect b="b" l="l" r="r" t="t"/>
                <a:pathLst>
                  <a:path extrusionOk="0" h="797" w="2204">
                    <a:moveTo>
                      <a:pt x="1893" y="0"/>
                    </a:moveTo>
                    <a:cubicBezTo>
                      <a:pt x="1750" y="0"/>
                      <a:pt x="1587" y="34"/>
                      <a:pt x="1521" y="51"/>
                    </a:cubicBezTo>
                    <a:lnTo>
                      <a:pt x="528" y="299"/>
                    </a:lnTo>
                    <a:cubicBezTo>
                      <a:pt x="404" y="361"/>
                      <a:pt x="1" y="485"/>
                      <a:pt x="32" y="671"/>
                    </a:cubicBezTo>
                    <a:cubicBezTo>
                      <a:pt x="46" y="768"/>
                      <a:pt x="151" y="797"/>
                      <a:pt x="272" y="797"/>
                    </a:cubicBezTo>
                    <a:cubicBezTo>
                      <a:pt x="423" y="797"/>
                      <a:pt x="600" y="751"/>
                      <a:pt x="652" y="733"/>
                    </a:cubicBezTo>
                    <a:lnTo>
                      <a:pt x="1645" y="485"/>
                    </a:lnTo>
                    <a:cubicBezTo>
                      <a:pt x="1769" y="454"/>
                      <a:pt x="2203" y="330"/>
                      <a:pt x="2141" y="113"/>
                    </a:cubicBezTo>
                    <a:cubicBezTo>
                      <a:pt x="2127" y="26"/>
                      <a:pt x="2018" y="0"/>
                      <a:pt x="18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10"/>
              <p:cNvSpPr/>
              <p:nvPr/>
            </p:nvSpPr>
            <p:spPr>
              <a:xfrm rot="-10594719">
                <a:off x="-435485" y="4915741"/>
                <a:ext cx="135557" cy="51705"/>
              </a:xfrm>
              <a:custGeom>
                <a:rect b="b" l="l" r="r" t="t"/>
                <a:pathLst>
                  <a:path extrusionOk="0" h="888" w="2328">
                    <a:moveTo>
                      <a:pt x="743" y="1"/>
                    </a:moveTo>
                    <a:cubicBezTo>
                      <a:pt x="508" y="1"/>
                      <a:pt x="283" y="140"/>
                      <a:pt x="125" y="325"/>
                    </a:cubicBezTo>
                    <a:cubicBezTo>
                      <a:pt x="1" y="573"/>
                      <a:pt x="249" y="728"/>
                      <a:pt x="466" y="759"/>
                    </a:cubicBezTo>
                    <a:lnTo>
                      <a:pt x="1459" y="883"/>
                    </a:lnTo>
                    <a:cubicBezTo>
                      <a:pt x="1487" y="886"/>
                      <a:pt x="1516" y="888"/>
                      <a:pt x="1544" y="888"/>
                    </a:cubicBezTo>
                    <a:cubicBezTo>
                      <a:pt x="1794" y="888"/>
                      <a:pt x="2036" y="768"/>
                      <a:pt x="2203" y="573"/>
                    </a:cubicBezTo>
                    <a:cubicBezTo>
                      <a:pt x="2327" y="325"/>
                      <a:pt x="2079" y="170"/>
                      <a:pt x="1862" y="138"/>
                    </a:cubicBezTo>
                    <a:lnTo>
                      <a:pt x="870" y="14"/>
                    </a:lnTo>
                    <a:cubicBezTo>
                      <a:pt x="827" y="5"/>
                      <a:pt x="785" y="1"/>
                      <a:pt x="7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10"/>
              <p:cNvSpPr/>
              <p:nvPr/>
            </p:nvSpPr>
            <p:spPr>
              <a:xfrm rot="-10594719">
                <a:off x="-367530" y="4751000"/>
                <a:ext cx="106617" cy="44776"/>
              </a:xfrm>
              <a:custGeom>
                <a:rect b="b" l="l" r="r" t="t"/>
                <a:pathLst>
                  <a:path extrusionOk="0" h="769" w="1831">
                    <a:moveTo>
                      <a:pt x="894" y="1"/>
                    </a:moveTo>
                    <a:cubicBezTo>
                      <a:pt x="693" y="1"/>
                      <a:pt x="501" y="59"/>
                      <a:pt x="342" y="149"/>
                    </a:cubicBezTo>
                    <a:cubicBezTo>
                      <a:pt x="187" y="242"/>
                      <a:pt x="1" y="398"/>
                      <a:pt x="218" y="491"/>
                    </a:cubicBezTo>
                    <a:lnTo>
                      <a:pt x="714" y="739"/>
                    </a:lnTo>
                    <a:cubicBezTo>
                      <a:pt x="793" y="758"/>
                      <a:pt x="874" y="769"/>
                      <a:pt x="957" y="769"/>
                    </a:cubicBezTo>
                    <a:cubicBezTo>
                      <a:pt x="1136" y="769"/>
                      <a:pt x="1320" y="721"/>
                      <a:pt x="1490" y="615"/>
                    </a:cubicBezTo>
                    <a:cubicBezTo>
                      <a:pt x="1614" y="553"/>
                      <a:pt x="1831" y="398"/>
                      <a:pt x="1614" y="273"/>
                    </a:cubicBezTo>
                    <a:lnTo>
                      <a:pt x="1117" y="25"/>
                    </a:lnTo>
                    <a:cubicBezTo>
                      <a:pt x="1043" y="9"/>
                      <a:pt x="968" y="1"/>
                      <a:pt x="8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10"/>
              <p:cNvSpPr/>
              <p:nvPr/>
            </p:nvSpPr>
            <p:spPr>
              <a:xfrm rot="-10594719">
                <a:off x="-335072" y="4573098"/>
                <a:ext cx="84956" cy="40060"/>
              </a:xfrm>
              <a:custGeom>
                <a:rect b="b" l="l" r="r" t="t"/>
                <a:pathLst>
                  <a:path extrusionOk="0" h="688" w="1459">
                    <a:moveTo>
                      <a:pt x="807" y="0"/>
                    </a:moveTo>
                    <a:cubicBezTo>
                      <a:pt x="540" y="0"/>
                      <a:pt x="323" y="120"/>
                      <a:pt x="156" y="315"/>
                    </a:cubicBezTo>
                    <a:cubicBezTo>
                      <a:pt x="1" y="533"/>
                      <a:pt x="280" y="688"/>
                      <a:pt x="466" y="688"/>
                    </a:cubicBezTo>
                    <a:lnTo>
                      <a:pt x="590" y="688"/>
                    </a:lnTo>
                    <a:cubicBezTo>
                      <a:pt x="869" y="688"/>
                      <a:pt x="1117" y="595"/>
                      <a:pt x="1303" y="377"/>
                    </a:cubicBezTo>
                    <a:cubicBezTo>
                      <a:pt x="1459" y="129"/>
                      <a:pt x="1210" y="5"/>
                      <a:pt x="993" y="5"/>
                    </a:cubicBezTo>
                    <a:lnTo>
                      <a:pt x="900" y="5"/>
                    </a:lnTo>
                    <a:cubicBezTo>
                      <a:pt x="869" y="2"/>
                      <a:pt x="838" y="0"/>
                      <a:pt x="8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10"/>
              <p:cNvSpPr/>
              <p:nvPr/>
            </p:nvSpPr>
            <p:spPr>
              <a:xfrm rot="-10594719">
                <a:off x="-414983" y="4513806"/>
                <a:ext cx="77735" cy="47047"/>
              </a:xfrm>
              <a:custGeom>
                <a:rect b="b" l="l" r="r" t="t"/>
                <a:pathLst>
                  <a:path extrusionOk="0" h="808" w="1335">
                    <a:moveTo>
                      <a:pt x="652" y="1"/>
                    </a:moveTo>
                    <a:cubicBezTo>
                      <a:pt x="435" y="1"/>
                      <a:pt x="63" y="187"/>
                      <a:pt x="32" y="466"/>
                    </a:cubicBezTo>
                    <a:cubicBezTo>
                      <a:pt x="1" y="714"/>
                      <a:pt x="342" y="807"/>
                      <a:pt x="559" y="807"/>
                    </a:cubicBezTo>
                    <a:lnTo>
                      <a:pt x="683" y="807"/>
                    </a:lnTo>
                    <a:cubicBezTo>
                      <a:pt x="900" y="807"/>
                      <a:pt x="1272" y="621"/>
                      <a:pt x="1303" y="342"/>
                    </a:cubicBezTo>
                    <a:cubicBezTo>
                      <a:pt x="1334" y="94"/>
                      <a:pt x="993" y="1"/>
                      <a:pt x="7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10"/>
              <p:cNvSpPr/>
              <p:nvPr/>
            </p:nvSpPr>
            <p:spPr>
              <a:xfrm rot="-10594719">
                <a:off x="-638248" y="4580252"/>
                <a:ext cx="83500" cy="47862"/>
              </a:xfrm>
              <a:custGeom>
                <a:rect b="b" l="l" r="r" t="t"/>
                <a:pathLst>
                  <a:path extrusionOk="0" h="822" w="1434">
                    <a:moveTo>
                      <a:pt x="1017" y="0"/>
                    </a:moveTo>
                    <a:cubicBezTo>
                      <a:pt x="951" y="0"/>
                      <a:pt x="895" y="6"/>
                      <a:pt x="869" y="15"/>
                    </a:cubicBezTo>
                    <a:cubicBezTo>
                      <a:pt x="621" y="15"/>
                      <a:pt x="373" y="139"/>
                      <a:pt x="218" y="356"/>
                    </a:cubicBezTo>
                    <a:lnTo>
                      <a:pt x="94" y="604"/>
                    </a:lnTo>
                    <a:cubicBezTo>
                      <a:pt x="1" y="821"/>
                      <a:pt x="497" y="821"/>
                      <a:pt x="590" y="821"/>
                    </a:cubicBezTo>
                    <a:cubicBezTo>
                      <a:pt x="838" y="790"/>
                      <a:pt x="1087" y="666"/>
                      <a:pt x="1242" y="449"/>
                    </a:cubicBezTo>
                    <a:lnTo>
                      <a:pt x="1366" y="201"/>
                    </a:lnTo>
                    <a:cubicBezTo>
                      <a:pt x="1433" y="43"/>
                      <a:pt x="1190" y="0"/>
                      <a:pt x="10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10"/>
              <p:cNvSpPr/>
              <p:nvPr/>
            </p:nvSpPr>
            <p:spPr>
              <a:xfrm rot="-10594719">
                <a:off x="-500255" y="4633121"/>
                <a:ext cx="108422" cy="58750"/>
              </a:xfrm>
              <a:custGeom>
                <a:rect b="b" l="l" r="r" t="t"/>
                <a:pathLst>
                  <a:path extrusionOk="0" h="1009" w="1862">
                    <a:moveTo>
                      <a:pt x="1326" y="0"/>
                    </a:moveTo>
                    <a:cubicBezTo>
                      <a:pt x="1187" y="0"/>
                      <a:pt x="1039" y="39"/>
                      <a:pt x="931" y="85"/>
                    </a:cubicBezTo>
                    <a:lnTo>
                      <a:pt x="434" y="333"/>
                    </a:lnTo>
                    <a:cubicBezTo>
                      <a:pt x="248" y="427"/>
                      <a:pt x="0" y="644"/>
                      <a:pt x="155" y="861"/>
                    </a:cubicBezTo>
                    <a:cubicBezTo>
                      <a:pt x="248" y="969"/>
                      <a:pt x="388" y="1008"/>
                      <a:pt x="531" y="1008"/>
                    </a:cubicBezTo>
                    <a:cubicBezTo>
                      <a:pt x="675" y="1008"/>
                      <a:pt x="822" y="969"/>
                      <a:pt x="931" y="923"/>
                    </a:cubicBezTo>
                    <a:lnTo>
                      <a:pt x="1427" y="675"/>
                    </a:lnTo>
                    <a:cubicBezTo>
                      <a:pt x="1582" y="582"/>
                      <a:pt x="1861" y="364"/>
                      <a:pt x="1675" y="147"/>
                    </a:cubicBezTo>
                    <a:cubicBezTo>
                      <a:pt x="1598" y="39"/>
                      <a:pt x="1466" y="0"/>
                      <a:pt x="13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10"/>
              <p:cNvSpPr/>
              <p:nvPr/>
            </p:nvSpPr>
            <p:spPr>
              <a:xfrm rot="-10594719">
                <a:off x="-591684" y="4775174"/>
                <a:ext cx="79541" cy="47687"/>
              </a:xfrm>
              <a:custGeom>
                <a:rect b="b" l="l" r="r" t="t"/>
                <a:pathLst>
                  <a:path extrusionOk="0" h="819" w="1366">
                    <a:moveTo>
                      <a:pt x="909" y="1"/>
                    </a:moveTo>
                    <a:cubicBezTo>
                      <a:pt x="683" y="1"/>
                      <a:pt x="458" y="90"/>
                      <a:pt x="311" y="237"/>
                    </a:cubicBezTo>
                    <a:lnTo>
                      <a:pt x="186" y="361"/>
                    </a:lnTo>
                    <a:cubicBezTo>
                      <a:pt x="0" y="485"/>
                      <a:pt x="62" y="764"/>
                      <a:pt x="311" y="795"/>
                    </a:cubicBezTo>
                    <a:cubicBezTo>
                      <a:pt x="371" y="810"/>
                      <a:pt x="435" y="818"/>
                      <a:pt x="500" y="818"/>
                    </a:cubicBezTo>
                    <a:cubicBezTo>
                      <a:pt x="704" y="818"/>
                      <a:pt x="922" y="743"/>
                      <a:pt x="1086" y="578"/>
                    </a:cubicBezTo>
                    <a:lnTo>
                      <a:pt x="1210" y="454"/>
                    </a:lnTo>
                    <a:cubicBezTo>
                      <a:pt x="1365" y="330"/>
                      <a:pt x="1303" y="51"/>
                      <a:pt x="1086" y="20"/>
                    </a:cubicBezTo>
                    <a:cubicBezTo>
                      <a:pt x="1028" y="7"/>
                      <a:pt x="968" y="1"/>
                      <a:pt x="9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10"/>
              <p:cNvSpPr/>
              <p:nvPr/>
            </p:nvSpPr>
            <p:spPr>
              <a:xfrm rot="-10594719">
                <a:off x="-638440" y="4931436"/>
                <a:ext cx="149997" cy="31035"/>
              </a:xfrm>
              <a:custGeom>
                <a:rect b="b" l="l" r="r" t="t"/>
                <a:pathLst>
                  <a:path extrusionOk="0" h="533" w="2576">
                    <a:moveTo>
                      <a:pt x="815" y="1"/>
                    </a:moveTo>
                    <a:cubicBezTo>
                      <a:pt x="570" y="1"/>
                      <a:pt x="351" y="118"/>
                      <a:pt x="156" y="285"/>
                    </a:cubicBezTo>
                    <a:cubicBezTo>
                      <a:pt x="1" y="502"/>
                      <a:pt x="280" y="533"/>
                      <a:pt x="435" y="533"/>
                    </a:cubicBezTo>
                    <a:lnTo>
                      <a:pt x="1676" y="533"/>
                    </a:lnTo>
                    <a:cubicBezTo>
                      <a:pt x="1955" y="533"/>
                      <a:pt x="2234" y="440"/>
                      <a:pt x="2452" y="253"/>
                    </a:cubicBezTo>
                    <a:cubicBezTo>
                      <a:pt x="2576" y="36"/>
                      <a:pt x="2296" y="5"/>
                      <a:pt x="2141" y="5"/>
                    </a:cubicBezTo>
                    <a:lnTo>
                      <a:pt x="901" y="5"/>
                    </a:lnTo>
                    <a:cubicBezTo>
                      <a:pt x="872" y="2"/>
                      <a:pt x="843" y="1"/>
                      <a:pt x="8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10"/>
              <p:cNvSpPr/>
              <p:nvPr/>
            </p:nvSpPr>
            <p:spPr>
              <a:xfrm rot="-10594719">
                <a:off x="-799362" y="4868291"/>
                <a:ext cx="115642" cy="30802"/>
              </a:xfrm>
              <a:custGeom>
                <a:rect b="b" l="l" r="r" t="t"/>
                <a:pathLst>
                  <a:path extrusionOk="0" h="529" w="1986">
                    <a:moveTo>
                      <a:pt x="1241" y="1"/>
                    </a:moveTo>
                    <a:cubicBezTo>
                      <a:pt x="869" y="1"/>
                      <a:pt x="0" y="528"/>
                      <a:pt x="776" y="528"/>
                    </a:cubicBezTo>
                    <a:cubicBezTo>
                      <a:pt x="1117" y="528"/>
                      <a:pt x="1985" y="1"/>
                      <a:pt x="12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10"/>
              <p:cNvSpPr/>
              <p:nvPr/>
            </p:nvSpPr>
            <p:spPr>
              <a:xfrm rot="-10594719">
                <a:off x="-732763" y="4721604"/>
                <a:ext cx="113022" cy="51472"/>
              </a:xfrm>
              <a:custGeom>
                <a:rect b="b" l="l" r="r" t="t"/>
                <a:pathLst>
                  <a:path extrusionOk="0" h="884" w="1941">
                    <a:moveTo>
                      <a:pt x="1487" y="0"/>
                    </a:moveTo>
                    <a:cubicBezTo>
                      <a:pt x="1452" y="0"/>
                      <a:pt x="1420" y="3"/>
                      <a:pt x="1391" y="7"/>
                    </a:cubicBezTo>
                    <a:lnTo>
                      <a:pt x="647" y="131"/>
                    </a:lnTo>
                    <a:cubicBezTo>
                      <a:pt x="399" y="162"/>
                      <a:pt x="58" y="286"/>
                      <a:pt x="27" y="566"/>
                    </a:cubicBezTo>
                    <a:cubicBezTo>
                      <a:pt x="0" y="803"/>
                      <a:pt x="242" y="883"/>
                      <a:pt x="429" y="883"/>
                    </a:cubicBezTo>
                    <a:cubicBezTo>
                      <a:pt x="463" y="883"/>
                      <a:pt x="495" y="881"/>
                      <a:pt x="523" y="876"/>
                    </a:cubicBezTo>
                    <a:lnTo>
                      <a:pt x="1267" y="752"/>
                    </a:lnTo>
                    <a:cubicBezTo>
                      <a:pt x="1515" y="721"/>
                      <a:pt x="1857" y="597"/>
                      <a:pt x="1888" y="317"/>
                    </a:cubicBezTo>
                    <a:cubicBezTo>
                      <a:pt x="1940" y="81"/>
                      <a:pt x="1680" y="0"/>
                      <a:pt x="14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10"/>
              <p:cNvSpPr/>
              <p:nvPr/>
            </p:nvSpPr>
            <p:spPr>
              <a:xfrm rot="-10594719">
                <a:off x="-778463" y="4637919"/>
                <a:ext cx="113837" cy="34354"/>
              </a:xfrm>
              <a:custGeom>
                <a:rect b="b" l="l" r="r" t="t"/>
                <a:pathLst>
                  <a:path extrusionOk="0" h="590" w="1955">
                    <a:moveTo>
                      <a:pt x="1179" y="0"/>
                    </a:moveTo>
                    <a:cubicBezTo>
                      <a:pt x="807" y="0"/>
                      <a:pt x="0" y="590"/>
                      <a:pt x="745" y="590"/>
                    </a:cubicBezTo>
                    <a:cubicBezTo>
                      <a:pt x="1117" y="590"/>
                      <a:pt x="1954" y="0"/>
                      <a:pt x="1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19" name="Google Shape;1319;p10"/>
          <p:cNvGrpSpPr/>
          <p:nvPr/>
        </p:nvGrpSpPr>
        <p:grpSpPr>
          <a:xfrm rot="1156600">
            <a:off x="-466355" y="3496234"/>
            <a:ext cx="871121" cy="1397678"/>
            <a:chOff x="2402100" y="3854125"/>
            <a:chExt cx="435600" cy="698825"/>
          </a:xfrm>
        </p:grpSpPr>
        <p:sp>
          <p:nvSpPr>
            <p:cNvPr id="1320" name="Google Shape;1320;p10"/>
            <p:cNvSpPr/>
            <p:nvPr/>
          </p:nvSpPr>
          <p:spPr>
            <a:xfrm>
              <a:off x="2438150" y="3861725"/>
              <a:ext cx="380025" cy="675475"/>
            </a:xfrm>
            <a:custGeom>
              <a:rect b="b" l="l" r="r" t="t"/>
              <a:pathLst>
                <a:path extrusionOk="0" h="27019" w="15201">
                  <a:moveTo>
                    <a:pt x="6019" y="1"/>
                  </a:moveTo>
                  <a:cubicBezTo>
                    <a:pt x="3072" y="4437"/>
                    <a:pt x="1" y="9338"/>
                    <a:pt x="497" y="14642"/>
                  </a:cubicBezTo>
                  <a:cubicBezTo>
                    <a:pt x="652" y="15914"/>
                    <a:pt x="931" y="17154"/>
                    <a:pt x="1335" y="18364"/>
                  </a:cubicBezTo>
                  <a:cubicBezTo>
                    <a:pt x="1893" y="20194"/>
                    <a:pt x="2575" y="22024"/>
                    <a:pt x="3723" y="23606"/>
                  </a:cubicBezTo>
                  <a:cubicBezTo>
                    <a:pt x="4840" y="25157"/>
                    <a:pt x="6484" y="26429"/>
                    <a:pt x="8376" y="26770"/>
                  </a:cubicBezTo>
                  <a:lnTo>
                    <a:pt x="9338" y="26832"/>
                  </a:lnTo>
                  <a:lnTo>
                    <a:pt x="8872" y="27019"/>
                  </a:lnTo>
                  <a:cubicBezTo>
                    <a:pt x="10175" y="26957"/>
                    <a:pt x="11199" y="25933"/>
                    <a:pt x="11974" y="24878"/>
                  </a:cubicBezTo>
                  <a:cubicBezTo>
                    <a:pt x="14518" y="21218"/>
                    <a:pt x="15200" y="16596"/>
                    <a:pt x="13804" y="12346"/>
                  </a:cubicBezTo>
                  <a:cubicBezTo>
                    <a:pt x="12253" y="7725"/>
                    <a:pt x="8376" y="4282"/>
                    <a:pt x="60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10"/>
            <p:cNvSpPr/>
            <p:nvPr/>
          </p:nvSpPr>
          <p:spPr>
            <a:xfrm>
              <a:off x="2589375" y="3854125"/>
              <a:ext cx="98750" cy="698825"/>
            </a:xfrm>
            <a:custGeom>
              <a:rect b="b" l="l" r="r" t="t"/>
              <a:pathLst>
                <a:path extrusionOk="0" h="27953" w="3950">
                  <a:moveTo>
                    <a:pt x="452" y="0"/>
                  </a:moveTo>
                  <a:cubicBezTo>
                    <a:pt x="278" y="0"/>
                    <a:pt x="1" y="84"/>
                    <a:pt x="1" y="212"/>
                  </a:cubicBezTo>
                  <a:cubicBezTo>
                    <a:pt x="156" y="5454"/>
                    <a:pt x="249" y="10696"/>
                    <a:pt x="311" y="15939"/>
                  </a:cubicBezTo>
                  <a:cubicBezTo>
                    <a:pt x="342" y="20157"/>
                    <a:pt x="404" y="24593"/>
                    <a:pt x="3351" y="27912"/>
                  </a:cubicBezTo>
                  <a:cubicBezTo>
                    <a:pt x="3372" y="27941"/>
                    <a:pt x="3417" y="27953"/>
                    <a:pt x="3473" y="27953"/>
                  </a:cubicBezTo>
                  <a:cubicBezTo>
                    <a:pt x="3655" y="27953"/>
                    <a:pt x="3949" y="27821"/>
                    <a:pt x="3878" y="27726"/>
                  </a:cubicBezTo>
                  <a:cubicBezTo>
                    <a:pt x="776" y="24190"/>
                    <a:pt x="900" y="19444"/>
                    <a:pt x="869" y="15008"/>
                  </a:cubicBezTo>
                  <a:cubicBezTo>
                    <a:pt x="807" y="10014"/>
                    <a:pt x="714" y="5051"/>
                    <a:pt x="590" y="57"/>
                  </a:cubicBezTo>
                  <a:cubicBezTo>
                    <a:pt x="590" y="18"/>
                    <a:pt x="532" y="0"/>
                    <a:pt x="4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10"/>
            <p:cNvSpPr/>
            <p:nvPr/>
          </p:nvSpPr>
          <p:spPr>
            <a:xfrm>
              <a:off x="2594025" y="3930575"/>
              <a:ext cx="64850" cy="50600"/>
            </a:xfrm>
            <a:custGeom>
              <a:rect b="b" l="l" r="r" t="t"/>
              <a:pathLst>
                <a:path extrusionOk="0" h="2024" w="2594">
                  <a:moveTo>
                    <a:pt x="2450" y="0"/>
                  </a:moveTo>
                  <a:cubicBezTo>
                    <a:pt x="2316" y="0"/>
                    <a:pt x="2104" y="45"/>
                    <a:pt x="2048" y="101"/>
                  </a:cubicBezTo>
                  <a:cubicBezTo>
                    <a:pt x="1428" y="752"/>
                    <a:pt x="776" y="1372"/>
                    <a:pt x="125" y="1931"/>
                  </a:cubicBezTo>
                  <a:cubicBezTo>
                    <a:pt x="1" y="2024"/>
                    <a:pt x="187" y="2024"/>
                    <a:pt x="249" y="2024"/>
                  </a:cubicBezTo>
                  <a:cubicBezTo>
                    <a:pt x="373" y="1993"/>
                    <a:pt x="528" y="1962"/>
                    <a:pt x="621" y="1869"/>
                  </a:cubicBezTo>
                  <a:cubicBezTo>
                    <a:pt x="1304" y="1310"/>
                    <a:pt x="1955" y="690"/>
                    <a:pt x="2544" y="70"/>
                  </a:cubicBezTo>
                  <a:cubicBezTo>
                    <a:pt x="2594" y="20"/>
                    <a:pt x="2539" y="0"/>
                    <a:pt x="24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10"/>
            <p:cNvSpPr/>
            <p:nvPr/>
          </p:nvSpPr>
          <p:spPr>
            <a:xfrm>
              <a:off x="2596625" y="3995425"/>
              <a:ext cx="113900" cy="91325"/>
            </a:xfrm>
            <a:custGeom>
              <a:rect b="b" l="l" r="r" t="t"/>
              <a:pathLst>
                <a:path extrusionOk="0" h="3653" w="4556">
                  <a:moveTo>
                    <a:pt x="4248" y="1"/>
                  </a:moveTo>
                  <a:cubicBezTo>
                    <a:pt x="4157" y="1"/>
                    <a:pt x="4056" y="18"/>
                    <a:pt x="3991" y="50"/>
                  </a:cubicBezTo>
                  <a:cubicBezTo>
                    <a:pt x="2533" y="981"/>
                    <a:pt x="1355" y="2284"/>
                    <a:pt x="114" y="3493"/>
                  </a:cubicBezTo>
                  <a:cubicBezTo>
                    <a:pt x="0" y="3607"/>
                    <a:pt x="99" y="3653"/>
                    <a:pt x="236" y="3653"/>
                  </a:cubicBezTo>
                  <a:cubicBezTo>
                    <a:pt x="362" y="3653"/>
                    <a:pt x="520" y="3615"/>
                    <a:pt x="579" y="3555"/>
                  </a:cubicBezTo>
                  <a:cubicBezTo>
                    <a:pt x="1758" y="2377"/>
                    <a:pt x="2906" y="1105"/>
                    <a:pt x="4332" y="205"/>
                  </a:cubicBezTo>
                  <a:cubicBezTo>
                    <a:pt x="4556" y="63"/>
                    <a:pt x="4420" y="1"/>
                    <a:pt x="42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10"/>
            <p:cNvSpPr/>
            <p:nvPr/>
          </p:nvSpPr>
          <p:spPr>
            <a:xfrm>
              <a:off x="2596650" y="4053575"/>
              <a:ext cx="154425" cy="142975"/>
            </a:xfrm>
            <a:custGeom>
              <a:rect b="b" l="l" r="r" t="t"/>
              <a:pathLst>
                <a:path extrusionOk="0" h="5719" w="6177">
                  <a:moveTo>
                    <a:pt x="5832" y="1"/>
                  </a:moveTo>
                  <a:cubicBezTo>
                    <a:pt x="5732" y="1"/>
                    <a:pt x="5628" y="35"/>
                    <a:pt x="5572" y="113"/>
                  </a:cubicBezTo>
                  <a:cubicBezTo>
                    <a:pt x="3928" y="1881"/>
                    <a:pt x="2284" y="4114"/>
                    <a:pt x="237" y="5417"/>
                  </a:cubicBezTo>
                  <a:cubicBezTo>
                    <a:pt x="1" y="5559"/>
                    <a:pt x="214" y="5718"/>
                    <a:pt x="438" y="5718"/>
                  </a:cubicBezTo>
                  <a:cubicBezTo>
                    <a:pt x="509" y="5718"/>
                    <a:pt x="581" y="5702"/>
                    <a:pt x="640" y="5665"/>
                  </a:cubicBezTo>
                  <a:lnTo>
                    <a:pt x="609" y="5665"/>
                  </a:lnTo>
                  <a:cubicBezTo>
                    <a:pt x="2687" y="4331"/>
                    <a:pt x="4362" y="2098"/>
                    <a:pt x="6038" y="268"/>
                  </a:cubicBezTo>
                  <a:cubicBezTo>
                    <a:pt x="6177" y="109"/>
                    <a:pt x="6010" y="1"/>
                    <a:pt x="58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10"/>
            <p:cNvSpPr/>
            <p:nvPr/>
          </p:nvSpPr>
          <p:spPr>
            <a:xfrm>
              <a:off x="2602425" y="4133100"/>
              <a:ext cx="192625" cy="200200"/>
            </a:xfrm>
            <a:custGeom>
              <a:rect b="b" l="l" r="r" t="t"/>
              <a:pathLst>
                <a:path extrusionOk="0" h="8008" w="7705">
                  <a:moveTo>
                    <a:pt x="7405" y="1"/>
                  </a:moveTo>
                  <a:cubicBezTo>
                    <a:pt x="7295" y="1"/>
                    <a:pt x="7172" y="33"/>
                    <a:pt x="7109" y="96"/>
                  </a:cubicBezTo>
                  <a:cubicBezTo>
                    <a:pt x="4690" y="2577"/>
                    <a:pt x="2363" y="5152"/>
                    <a:pt x="130" y="7788"/>
                  </a:cubicBezTo>
                  <a:cubicBezTo>
                    <a:pt x="0" y="7937"/>
                    <a:pt x="136" y="8007"/>
                    <a:pt x="299" y="8007"/>
                  </a:cubicBezTo>
                  <a:cubicBezTo>
                    <a:pt x="410" y="8007"/>
                    <a:pt x="533" y="7975"/>
                    <a:pt x="595" y="7912"/>
                  </a:cubicBezTo>
                  <a:cubicBezTo>
                    <a:pt x="2829" y="5276"/>
                    <a:pt x="5155" y="2701"/>
                    <a:pt x="7575" y="220"/>
                  </a:cubicBezTo>
                  <a:cubicBezTo>
                    <a:pt x="7704" y="72"/>
                    <a:pt x="7569" y="1"/>
                    <a:pt x="7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10"/>
            <p:cNvSpPr/>
            <p:nvPr/>
          </p:nvSpPr>
          <p:spPr>
            <a:xfrm>
              <a:off x="2616775" y="4214150"/>
              <a:ext cx="220925" cy="236875"/>
            </a:xfrm>
            <a:custGeom>
              <a:rect b="b" l="l" r="r" t="t"/>
              <a:pathLst>
                <a:path extrusionOk="0" h="9475" w="8837">
                  <a:moveTo>
                    <a:pt x="8471" y="0"/>
                  </a:moveTo>
                  <a:cubicBezTo>
                    <a:pt x="8370" y="0"/>
                    <a:pt x="8265" y="34"/>
                    <a:pt x="8210" y="111"/>
                  </a:cubicBezTo>
                  <a:lnTo>
                    <a:pt x="145" y="9199"/>
                  </a:lnTo>
                  <a:cubicBezTo>
                    <a:pt x="1" y="9365"/>
                    <a:pt x="187" y="9475"/>
                    <a:pt x="382" y="9475"/>
                  </a:cubicBezTo>
                  <a:cubicBezTo>
                    <a:pt x="480" y="9475"/>
                    <a:pt x="580" y="9447"/>
                    <a:pt x="642" y="9385"/>
                  </a:cubicBezTo>
                  <a:lnTo>
                    <a:pt x="8676" y="297"/>
                  </a:lnTo>
                  <a:cubicBezTo>
                    <a:pt x="8836" y="116"/>
                    <a:pt x="8659" y="0"/>
                    <a:pt x="8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10"/>
            <p:cNvSpPr/>
            <p:nvPr/>
          </p:nvSpPr>
          <p:spPr>
            <a:xfrm>
              <a:off x="2529425" y="3901825"/>
              <a:ext cx="70050" cy="50450"/>
            </a:xfrm>
            <a:custGeom>
              <a:rect b="b" l="l" r="r" t="t"/>
              <a:pathLst>
                <a:path extrusionOk="0" h="2018" w="2802">
                  <a:moveTo>
                    <a:pt x="480" y="0"/>
                  </a:moveTo>
                  <a:cubicBezTo>
                    <a:pt x="298" y="0"/>
                    <a:pt x="0" y="138"/>
                    <a:pt x="72" y="258"/>
                  </a:cubicBezTo>
                  <a:cubicBezTo>
                    <a:pt x="630" y="971"/>
                    <a:pt x="1344" y="1592"/>
                    <a:pt x="2181" y="1995"/>
                  </a:cubicBezTo>
                  <a:cubicBezTo>
                    <a:pt x="2208" y="2011"/>
                    <a:pt x="2243" y="2018"/>
                    <a:pt x="2284" y="2018"/>
                  </a:cubicBezTo>
                  <a:cubicBezTo>
                    <a:pt x="2484" y="2018"/>
                    <a:pt x="2802" y="1850"/>
                    <a:pt x="2647" y="1747"/>
                  </a:cubicBezTo>
                  <a:cubicBezTo>
                    <a:pt x="1840" y="1344"/>
                    <a:pt x="1158" y="754"/>
                    <a:pt x="599" y="41"/>
                  </a:cubicBezTo>
                  <a:cubicBezTo>
                    <a:pt x="578" y="12"/>
                    <a:pt x="534" y="0"/>
                    <a:pt x="48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10"/>
            <p:cNvSpPr/>
            <p:nvPr/>
          </p:nvSpPr>
          <p:spPr>
            <a:xfrm>
              <a:off x="2466675" y="3969450"/>
              <a:ext cx="143525" cy="85975"/>
            </a:xfrm>
            <a:custGeom>
              <a:rect b="b" l="l" r="r" t="t"/>
              <a:pathLst>
                <a:path extrusionOk="0" h="3439" w="5741">
                  <a:moveTo>
                    <a:pt x="507" y="1"/>
                  </a:moveTo>
                  <a:cubicBezTo>
                    <a:pt x="304" y="1"/>
                    <a:pt x="0" y="177"/>
                    <a:pt x="101" y="252"/>
                  </a:cubicBezTo>
                  <a:cubicBezTo>
                    <a:pt x="1683" y="1461"/>
                    <a:pt x="3358" y="2516"/>
                    <a:pt x="5095" y="3416"/>
                  </a:cubicBezTo>
                  <a:cubicBezTo>
                    <a:pt x="5121" y="3431"/>
                    <a:pt x="5158" y="3438"/>
                    <a:pt x="5199" y="3438"/>
                  </a:cubicBezTo>
                  <a:cubicBezTo>
                    <a:pt x="5406" y="3438"/>
                    <a:pt x="5741" y="3271"/>
                    <a:pt x="5560" y="3167"/>
                  </a:cubicBezTo>
                  <a:cubicBezTo>
                    <a:pt x="3823" y="2268"/>
                    <a:pt x="2179" y="1213"/>
                    <a:pt x="628" y="35"/>
                  </a:cubicBezTo>
                  <a:cubicBezTo>
                    <a:pt x="598" y="11"/>
                    <a:pt x="55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10"/>
            <p:cNvSpPr/>
            <p:nvPr/>
          </p:nvSpPr>
          <p:spPr>
            <a:xfrm>
              <a:off x="2445125" y="4056150"/>
              <a:ext cx="161975" cy="95425"/>
            </a:xfrm>
            <a:custGeom>
              <a:rect b="b" l="l" r="r" t="t"/>
              <a:pathLst>
                <a:path extrusionOk="0" h="3817" w="6479">
                  <a:moveTo>
                    <a:pt x="560" y="1"/>
                  </a:moveTo>
                  <a:cubicBezTo>
                    <a:pt x="352" y="1"/>
                    <a:pt x="0" y="239"/>
                    <a:pt x="280" y="351"/>
                  </a:cubicBezTo>
                  <a:lnTo>
                    <a:pt x="280" y="320"/>
                  </a:lnTo>
                  <a:cubicBezTo>
                    <a:pt x="2389" y="1033"/>
                    <a:pt x="4034" y="2584"/>
                    <a:pt x="5833" y="3794"/>
                  </a:cubicBezTo>
                  <a:cubicBezTo>
                    <a:pt x="5864" y="3810"/>
                    <a:pt x="5903" y="3816"/>
                    <a:pt x="5947" y="3816"/>
                  </a:cubicBezTo>
                  <a:cubicBezTo>
                    <a:pt x="6164" y="3816"/>
                    <a:pt x="6479" y="3644"/>
                    <a:pt x="6298" y="3515"/>
                  </a:cubicBezTo>
                  <a:cubicBezTo>
                    <a:pt x="4437" y="2274"/>
                    <a:pt x="2793" y="723"/>
                    <a:pt x="621" y="10"/>
                  </a:cubicBezTo>
                  <a:cubicBezTo>
                    <a:pt x="603" y="4"/>
                    <a:pt x="582" y="1"/>
                    <a:pt x="5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10"/>
            <p:cNvSpPr/>
            <p:nvPr/>
          </p:nvSpPr>
          <p:spPr>
            <a:xfrm>
              <a:off x="2403925" y="4174100"/>
              <a:ext cx="206525" cy="108250"/>
            </a:xfrm>
            <a:custGeom>
              <a:rect b="b" l="l" r="r" t="t"/>
              <a:pathLst>
                <a:path extrusionOk="0" h="4330" w="8261">
                  <a:moveTo>
                    <a:pt x="489" y="0"/>
                  </a:moveTo>
                  <a:cubicBezTo>
                    <a:pt x="287" y="0"/>
                    <a:pt x="0" y="150"/>
                    <a:pt x="98" y="224"/>
                  </a:cubicBezTo>
                  <a:cubicBezTo>
                    <a:pt x="2424" y="1899"/>
                    <a:pt x="4937" y="3295"/>
                    <a:pt x="7605" y="4318"/>
                  </a:cubicBezTo>
                  <a:cubicBezTo>
                    <a:pt x="7624" y="4326"/>
                    <a:pt x="7648" y="4329"/>
                    <a:pt x="7676" y="4329"/>
                  </a:cubicBezTo>
                  <a:cubicBezTo>
                    <a:pt x="7877" y="4329"/>
                    <a:pt x="8261" y="4152"/>
                    <a:pt x="8070" y="4070"/>
                  </a:cubicBezTo>
                  <a:cubicBezTo>
                    <a:pt x="5433" y="3046"/>
                    <a:pt x="2921" y="1682"/>
                    <a:pt x="625" y="38"/>
                  </a:cubicBezTo>
                  <a:cubicBezTo>
                    <a:pt x="592" y="11"/>
                    <a:pt x="544" y="0"/>
                    <a:pt x="4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10"/>
            <p:cNvSpPr/>
            <p:nvPr/>
          </p:nvSpPr>
          <p:spPr>
            <a:xfrm>
              <a:off x="2402100" y="4291275"/>
              <a:ext cx="218100" cy="118400"/>
            </a:xfrm>
            <a:custGeom>
              <a:rect b="b" l="l" r="r" t="t"/>
              <a:pathLst>
                <a:path extrusionOk="0" h="4736" w="8724">
                  <a:moveTo>
                    <a:pt x="505" y="1"/>
                  </a:moveTo>
                  <a:cubicBezTo>
                    <a:pt x="289" y="1"/>
                    <a:pt x="1" y="188"/>
                    <a:pt x="202" y="314"/>
                  </a:cubicBezTo>
                  <a:cubicBezTo>
                    <a:pt x="2715" y="1865"/>
                    <a:pt x="5320" y="3695"/>
                    <a:pt x="8112" y="4718"/>
                  </a:cubicBezTo>
                  <a:cubicBezTo>
                    <a:pt x="8140" y="4730"/>
                    <a:pt x="8171" y="4736"/>
                    <a:pt x="8203" y="4736"/>
                  </a:cubicBezTo>
                  <a:cubicBezTo>
                    <a:pt x="8428" y="4736"/>
                    <a:pt x="8724" y="4485"/>
                    <a:pt x="8453" y="4377"/>
                  </a:cubicBezTo>
                  <a:cubicBezTo>
                    <a:pt x="5723" y="3385"/>
                    <a:pt x="3087" y="1554"/>
                    <a:pt x="636" y="35"/>
                  </a:cubicBezTo>
                  <a:cubicBezTo>
                    <a:pt x="601" y="11"/>
                    <a:pt x="555" y="1"/>
                    <a:pt x="5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10"/>
            <p:cNvSpPr/>
            <p:nvPr/>
          </p:nvSpPr>
          <p:spPr>
            <a:xfrm>
              <a:off x="2489225" y="4423675"/>
              <a:ext cx="159525" cy="73725"/>
            </a:xfrm>
            <a:custGeom>
              <a:rect b="b" l="l" r="r" t="t"/>
              <a:pathLst>
                <a:path extrusionOk="0" h="2949" w="6381">
                  <a:moveTo>
                    <a:pt x="564" y="1"/>
                  </a:moveTo>
                  <a:cubicBezTo>
                    <a:pt x="384" y="1"/>
                    <a:pt x="1" y="178"/>
                    <a:pt x="191" y="260"/>
                  </a:cubicBezTo>
                  <a:cubicBezTo>
                    <a:pt x="2083" y="1066"/>
                    <a:pt x="3945" y="1935"/>
                    <a:pt x="5775" y="2928"/>
                  </a:cubicBezTo>
                  <a:cubicBezTo>
                    <a:pt x="5799" y="2942"/>
                    <a:pt x="5830" y="2948"/>
                    <a:pt x="5866" y="2948"/>
                  </a:cubicBezTo>
                  <a:cubicBezTo>
                    <a:pt x="6061" y="2948"/>
                    <a:pt x="6381" y="2763"/>
                    <a:pt x="6302" y="2710"/>
                  </a:cubicBezTo>
                  <a:cubicBezTo>
                    <a:pt x="4441" y="1718"/>
                    <a:pt x="2580" y="818"/>
                    <a:pt x="625" y="12"/>
                  </a:cubicBezTo>
                  <a:cubicBezTo>
                    <a:pt x="610" y="4"/>
                    <a:pt x="589" y="1"/>
                    <a:pt x="56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 name="Google Shape;1333;p10"/>
          <p:cNvGrpSpPr/>
          <p:nvPr/>
        </p:nvGrpSpPr>
        <p:grpSpPr>
          <a:xfrm flipH="1" rot="10091607">
            <a:off x="5890244" y="-600340"/>
            <a:ext cx="2103360" cy="1567814"/>
            <a:chOff x="4500175" y="3779525"/>
            <a:chExt cx="1136425" cy="847075"/>
          </a:xfrm>
        </p:grpSpPr>
        <p:sp>
          <p:nvSpPr>
            <p:cNvPr id="1334" name="Google Shape;1334;p10"/>
            <p:cNvSpPr/>
            <p:nvPr/>
          </p:nvSpPr>
          <p:spPr>
            <a:xfrm>
              <a:off x="4500175" y="3779525"/>
              <a:ext cx="272200" cy="333500"/>
            </a:xfrm>
            <a:custGeom>
              <a:rect b="b" l="l" r="r" t="t"/>
              <a:pathLst>
                <a:path extrusionOk="0" h="13340" w="10888">
                  <a:moveTo>
                    <a:pt x="0" y="1"/>
                  </a:moveTo>
                  <a:lnTo>
                    <a:pt x="0" y="1"/>
                  </a:lnTo>
                  <a:cubicBezTo>
                    <a:pt x="403" y="3010"/>
                    <a:pt x="869" y="6205"/>
                    <a:pt x="2792" y="8562"/>
                  </a:cubicBezTo>
                  <a:cubicBezTo>
                    <a:pt x="4591" y="10764"/>
                    <a:pt x="8127" y="12688"/>
                    <a:pt x="10888" y="13339"/>
                  </a:cubicBezTo>
                  <a:cubicBezTo>
                    <a:pt x="8872" y="7787"/>
                    <a:pt x="5025" y="3072"/>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10"/>
            <p:cNvSpPr/>
            <p:nvPr/>
          </p:nvSpPr>
          <p:spPr>
            <a:xfrm>
              <a:off x="4865425" y="3905150"/>
              <a:ext cx="121775" cy="341250"/>
            </a:xfrm>
            <a:custGeom>
              <a:rect b="b" l="l" r="r" t="t"/>
              <a:pathLst>
                <a:path extrusionOk="0" h="13650" w="4871">
                  <a:moveTo>
                    <a:pt x="0" y="1"/>
                  </a:moveTo>
                  <a:lnTo>
                    <a:pt x="0" y="1"/>
                  </a:lnTo>
                  <a:cubicBezTo>
                    <a:pt x="31" y="2110"/>
                    <a:pt x="62" y="4220"/>
                    <a:pt x="621" y="6267"/>
                  </a:cubicBezTo>
                  <a:cubicBezTo>
                    <a:pt x="1365" y="8810"/>
                    <a:pt x="2947" y="11044"/>
                    <a:pt x="4498" y="13246"/>
                  </a:cubicBezTo>
                  <a:lnTo>
                    <a:pt x="4870" y="13649"/>
                  </a:lnTo>
                  <a:cubicBezTo>
                    <a:pt x="4374" y="10703"/>
                    <a:pt x="3909" y="7663"/>
                    <a:pt x="2451" y="5057"/>
                  </a:cubicBezTo>
                  <a:cubicBezTo>
                    <a:pt x="2079" y="4375"/>
                    <a:pt x="1675" y="3754"/>
                    <a:pt x="1272" y="3072"/>
                  </a:cubicBezTo>
                  <a:cubicBezTo>
                    <a:pt x="745" y="2110"/>
                    <a:pt x="310" y="1087"/>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10"/>
            <p:cNvSpPr/>
            <p:nvPr/>
          </p:nvSpPr>
          <p:spPr>
            <a:xfrm>
              <a:off x="4578500" y="4253350"/>
              <a:ext cx="408700" cy="101825"/>
            </a:xfrm>
            <a:custGeom>
              <a:rect b="b" l="l" r="r" t="t"/>
              <a:pathLst>
                <a:path extrusionOk="0" h="4073" w="16348">
                  <a:moveTo>
                    <a:pt x="16254" y="1"/>
                  </a:moveTo>
                  <a:cubicBezTo>
                    <a:pt x="16101" y="56"/>
                    <a:pt x="15952" y="118"/>
                    <a:pt x="15804" y="186"/>
                  </a:cubicBezTo>
                  <a:lnTo>
                    <a:pt x="15804" y="186"/>
                  </a:lnTo>
                  <a:lnTo>
                    <a:pt x="16347" y="156"/>
                  </a:lnTo>
                  <a:lnTo>
                    <a:pt x="16254" y="1"/>
                  </a:lnTo>
                  <a:close/>
                  <a:moveTo>
                    <a:pt x="15804" y="186"/>
                  </a:moveTo>
                  <a:lnTo>
                    <a:pt x="9585" y="528"/>
                  </a:lnTo>
                  <a:cubicBezTo>
                    <a:pt x="6359" y="714"/>
                    <a:pt x="3071" y="931"/>
                    <a:pt x="0" y="1924"/>
                  </a:cubicBezTo>
                  <a:lnTo>
                    <a:pt x="3474" y="3071"/>
                  </a:lnTo>
                  <a:cubicBezTo>
                    <a:pt x="4997" y="3564"/>
                    <a:pt x="6616" y="4073"/>
                    <a:pt x="8193" y="4073"/>
                  </a:cubicBezTo>
                  <a:cubicBezTo>
                    <a:pt x="8800" y="4073"/>
                    <a:pt x="9402" y="3997"/>
                    <a:pt x="9988" y="3816"/>
                  </a:cubicBezTo>
                  <a:cubicBezTo>
                    <a:pt x="12160" y="3121"/>
                    <a:pt x="13737" y="1129"/>
                    <a:pt x="15804" y="18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10"/>
            <p:cNvSpPr/>
            <p:nvPr/>
          </p:nvSpPr>
          <p:spPr>
            <a:xfrm>
              <a:off x="5091850" y="4023800"/>
              <a:ext cx="224925" cy="356750"/>
            </a:xfrm>
            <a:custGeom>
              <a:rect b="b" l="l" r="r" t="t"/>
              <a:pathLst>
                <a:path extrusionOk="0" h="14270" w="8997">
                  <a:moveTo>
                    <a:pt x="1" y="1"/>
                  </a:moveTo>
                  <a:lnTo>
                    <a:pt x="1" y="1"/>
                  </a:lnTo>
                  <a:cubicBezTo>
                    <a:pt x="32" y="2172"/>
                    <a:pt x="776" y="4313"/>
                    <a:pt x="1707" y="6267"/>
                  </a:cubicBezTo>
                  <a:cubicBezTo>
                    <a:pt x="3181" y="9360"/>
                    <a:pt x="5356" y="12264"/>
                    <a:pt x="8332" y="13901"/>
                  </a:cubicBezTo>
                  <a:lnTo>
                    <a:pt x="8332" y="13901"/>
                  </a:lnTo>
                  <a:cubicBezTo>
                    <a:pt x="7447" y="12669"/>
                    <a:pt x="7145" y="11082"/>
                    <a:pt x="6639" y="9648"/>
                  </a:cubicBezTo>
                  <a:cubicBezTo>
                    <a:pt x="5367" y="5926"/>
                    <a:pt x="2638" y="2917"/>
                    <a:pt x="1" y="1"/>
                  </a:cubicBezTo>
                  <a:close/>
                  <a:moveTo>
                    <a:pt x="8332" y="13901"/>
                  </a:moveTo>
                  <a:cubicBezTo>
                    <a:pt x="8423" y="14028"/>
                    <a:pt x="8520" y="14151"/>
                    <a:pt x="8624" y="14270"/>
                  </a:cubicBezTo>
                  <a:lnTo>
                    <a:pt x="8997" y="14239"/>
                  </a:lnTo>
                  <a:cubicBezTo>
                    <a:pt x="8771" y="14133"/>
                    <a:pt x="8549" y="14020"/>
                    <a:pt x="8332" y="1390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10"/>
            <p:cNvSpPr/>
            <p:nvPr/>
          </p:nvSpPr>
          <p:spPr>
            <a:xfrm>
              <a:off x="4806475" y="4389050"/>
              <a:ext cx="524250" cy="230525"/>
            </a:xfrm>
            <a:custGeom>
              <a:rect b="b" l="l" r="r" t="t"/>
              <a:pathLst>
                <a:path extrusionOk="0" h="9221" w="20970">
                  <a:moveTo>
                    <a:pt x="20970" y="1"/>
                  </a:moveTo>
                  <a:lnTo>
                    <a:pt x="20970" y="1"/>
                  </a:lnTo>
                  <a:cubicBezTo>
                    <a:pt x="20925" y="59"/>
                    <a:pt x="20880" y="117"/>
                    <a:pt x="20834" y="175"/>
                  </a:cubicBezTo>
                  <a:lnTo>
                    <a:pt x="20834" y="175"/>
                  </a:lnTo>
                  <a:cubicBezTo>
                    <a:pt x="20869" y="179"/>
                    <a:pt x="20904" y="183"/>
                    <a:pt x="20939" y="187"/>
                  </a:cubicBezTo>
                  <a:lnTo>
                    <a:pt x="20970" y="1"/>
                  </a:lnTo>
                  <a:close/>
                  <a:moveTo>
                    <a:pt x="20002" y="130"/>
                  </a:moveTo>
                  <a:cubicBezTo>
                    <a:pt x="17600" y="130"/>
                    <a:pt x="15257" y="1222"/>
                    <a:pt x="13060" y="2265"/>
                  </a:cubicBezTo>
                  <a:lnTo>
                    <a:pt x="4064" y="6608"/>
                  </a:lnTo>
                  <a:cubicBezTo>
                    <a:pt x="2849" y="7186"/>
                    <a:pt x="1608" y="7765"/>
                    <a:pt x="289" y="7765"/>
                  </a:cubicBezTo>
                  <a:cubicBezTo>
                    <a:pt x="193" y="7765"/>
                    <a:pt x="97" y="7762"/>
                    <a:pt x="1" y="7756"/>
                  </a:cubicBezTo>
                  <a:lnTo>
                    <a:pt x="1" y="7756"/>
                  </a:lnTo>
                  <a:cubicBezTo>
                    <a:pt x="1714" y="8719"/>
                    <a:pt x="3657" y="9221"/>
                    <a:pt x="5633" y="9221"/>
                  </a:cubicBezTo>
                  <a:cubicBezTo>
                    <a:pt x="5947" y="9221"/>
                    <a:pt x="6262" y="9208"/>
                    <a:pt x="6577" y="9183"/>
                  </a:cubicBezTo>
                  <a:cubicBezTo>
                    <a:pt x="8779" y="8903"/>
                    <a:pt x="10889" y="8190"/>
                    <a:pt x="12781" y="7042"/>
                  </a:cubicBezTo>
                  <a:cubicBezTo>
                    <a:pt x="15881" y="5310"/>
                    <a:pt x="18624" y="2982"/>
                    <a:pt x="20834" y="175"/>
                  </a:cubicBezTo>
                  <a:lnTo>
                    <a:pt x="20834" y="175"/>
                  </a:lnTo>
                  <a:cubicBezTo>
                    <a:pt x="20556" y="144"/>
                    <a:pt x="20279" y="130"/>
                    <a:pt x="20002" y="13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10"/>
            <p:cNvSpPr/>
            <p:nvPr/>
          </p:nvSpPr>
          <p:spPr>
            <a:xfrm>
              <a:off x="4686050" y="4050575"/>
              <a:ext cx="950550" cy="367300"/>
            </a:xfrm>
            <a:custGeom>
              <a:rect b="b" l="l" r="r" t="t"/>
              <a:pathLst>
                <a:path extrusionOk="0" h="14692" w="38022">
                  <a:moveTo>
                    <a:pt x="999" y="1"/>
                  </a:moveTo>
                  <a:cubicBezTo>
                    <a:pt x="663" y="1"/>
                    <a:pt x="0" y="316"/>
                    <a:pt x="103" y="419"/>
                  </a:cubicBezTo>
                  <a:cubicBezTo>
                    <a:pt x="5190" y="5258"/>
                    <a:pt x="11673" y="8918"/>
                    <a:pt x="18125" y="11617"/>
                  </a:cubicBezTo>
                  <a:cubicBezTo>
                    <a:pt x="22199" y="13331"/>
                    <a:pt x="26470" y="14691"/>
                    <a:pt x="30759" y="14691"/>
                  </a:cubicBezTo>
                  <a:cubicBezTo>
                    <a:pt x="33066" y="14691"/>
                    <a:pt x="35378" y="14298"/>
                    <a:pt x="37667" y="13354"/>
                  </a:cubicBezTo>
                  <a:cubicBezTo>
                    <a:pt x="38021" y="13202"/>
                    <a:pt x="37872" y="13151"/>
                    <a:pt x="37621" y="13151"/>
                  </a:cubicBezTo>
                  <a:cubicBezTo>
                    <a:pt x="37411" y="13151"/>
                    <a:pt x="37129" y="13187"/>
                    <a:pt x="37016" y="13230"/>
                  </a:cubicBezTo>
                  <a:cubicBezTo>
                    <a:pt x="35119" y="14024"/>
                    <a:pt x="33150" y="14356"/>
                    <a:pt x="31160" y="14356"/>
                  </a:cubicBezTo>
                  <a:cubicBezTo>
                    <a:pt x="25765" y="14356"/>
                    <a:pt x="20219" y="11912"/>
                    <a:pt x="15551" y="9600"/>
                  </a:cubicBezTo>
                  <a:cubicBezTo>
                    <a:pt x="10432" y="7088"/>
                    <a:pt x="5314" y="4017"/>
                    <a:pt x="1158" y="47"/>
                  </a:cubicBezTo>
                  <a:cubicBezTo>
                    <a:pt x="1125" y="14"/>
                    <a:pt x="1070" y="1"/>
                    <a:pt x="9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10"/>
            <p:cNvSpPr/>
            <p:nvPr/>
          </p:nvSpPr>
          <p:spPr>
            <a:xfrm>
              <a:off x="4853625" y="4301350"/>
              <a:ext cx="270725" cy="158925"/>
            </a:xfrm>
            <a:custGeom>
              <a:rect b="b" l="l" r="r" t="t"/>
              <a:pathLst>
                <a:path extrusionOk="0" h="6357" w="10829">
                  <a:moveTo>
                    <a:pt x="8253" y="670"/>
                  </a:moveTo>
                  <a:cubicBezTo>
                    <a:pt x="8749" y="670"/>
                    <a:pt x="9239" y="780"/>
                    <a:pt x="9716" y="1027"/>
                  </a:cubicBezTo>
                  <a:cubicBezTo>
                    <a:pt x="9731" y="1035"/>
                    <a:pt x="9748" y="1041"/>
                    <a:pt x="9766" y="1046"/>
                  </a:cubicBezTo>
                  <a:lnTo>
                    <a:pt x="9766" y="1046"/>
                  </a:lnTo>
                  <a:cubicBezTo>
                    <a:pt x="8643" y="1435"/>
                    <a:pt x="7794" y="2072"/>
                    <a:pt x="6893" y="2889"/>
                  </a:cubicBezTo>
                  <a:cubicBezTo>
                    <a:pt x="5273" y="4401"/>
                    <a:pt x="3534" y="5114"/>
                    <a:pt x="1514" y="5601"/>
                  </a:cubicBezTo>
                  <a:lnTo>
                    <a:pt x="1514" y="5601"/>
                  </a:lnTo>
                  <a:cubicBezTo>
                    <a:pt x="2969" y="3652"/>
                    <a:pt x="5671" y="670"/>
                    <a:pt x="8253" y="670"/>
                  </a:cubicBezTo>
                  <a:close/>
                  <a:moveTo>
                    <a:pt x="8567" y="0"/>
                  </a:moveTo>
                  <a:cubicBezTo>
                    <a:pt x="5201" y="0"/>
                    <a:pt x="1836" y="3662"/>
                    <a:pt x="162" y="6083"/>
                  </a:cubicBezTo>
                  <a:cubicBezTo>
                    <a:pt x="0" y="6306"/>
                    <a:pt x="234" y="6357"/>
                    <a:pt x="451" y="6357"/>
                  </a:cubicBezTo>
                  <a:cubicBezTo>
                    <a:pt x="566" y="6357"/>
                    <a:pt x="677" y="6342"/>
                    <a:pt x="720" y="6332"/>
                  </a:cubicBezTo>
                  <a:cubicBezTo>
                    <a:pt x="2364" y="5990"/>
                    <a:pt x="4009" y="5618"/>
                    <a:pt x="5497" y="4812"/>
                  </a:cubicBezTo>
                  <a:cubicBezTo>
                    <a:pt x="7172" y="3912"/>
                    <a:pt x="8351" y="1989"/>
                    <a:pt x="10243" y="1431"/>
                  </a:cubicBezTo>
                  <a:cubicBezTo>
                    <a:pt x="10790" y="1281"/>
                    <a:pt x="10819" y="933"/>
                    <a:pt x="10458" y="896"/>
                  </a:cubicBezTo>
                  <a:lnTo>
                    <a:pt x="10458" y="896"/>
                  </a:lnTo>
                  <a:cubicBezTo>
                    <a:pt x="10691" y="773"/>
                    <a:pt x="10829" y="607"/>
                    <a:pt x="10616" y="500"/>
                  </a:cubicBezTo>
                  <a:cubicBezTo>
                    <a:pt x="9942" y="153"/>
                    <a:pt x="9255" y="0"/>
                    <a:pt x="85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10"/>
            <p:cNvSpPr/>
            <p:nvPr/>
          </p:nvSpPr>
          <p:spPr>
            <a:xfrm>
              <a:off x="4713425" y="4154200"/>
              <a:ext cx="193025" cy="58850"/>
            </a:xfrm>
            <a:custGeom>
              <a:rect b="b" l="l" r="r" t="t"/>
              <a:pathLst>
                <a:path extrusionOk="0" h="2354" w="7721">
                  <a:moveTo>
                    <a:pt x="2637" y="810"/>
                  </a:moveTo>
                  <a:cubicBezTo>
                    <a:pt x="3291" y="810"/>
                    <a:pt x="4017" y="1058"/>
                    <a:pt x="4693" y="1369"/>
                  </a:cubicBezTo>
                  <a:lnTo>
                    <a:pt x="4693" y="1369"/>
                  </a:lnTo>
                  <a:cubicBezTo>
                    <a:pt x="4139" y="1390"/>
                    <a:pt x="3582" y="1436"/>
                    <a:pt x="3031" y="1436"/>
                  </a:cubicBezTo>
                  <a:cubicBezTo>
                    <a:pt x="2486" y="1436"/>
                    <a:pt x="1947" y="1391"/>
                    <a:pt x="1425" y="1228"/>
                  </a:cubicBezTo>
                  <a:lnTo>
                    <a:pt x="1425" y="1228"/>
                  </a:lnTo>
                  <a:cubicBezTo>
                    <a:pt x="1767" y="929"/>
                    <a:pt x="2185" y="810"/>
                    <a:pt x="2637" y="810"/>
                  </a:cubicBezTo>
                  <a:close/>
                  <a:moveTo>
                    <a:pt x="2637" y="1"/>
                  </a:moveTo>
                  <a:cubicBezTo>
                    <a:pt x="1679" y="1"/>
                    <a:pt x="802" y="338"/>
                    <a:pt x="187" y="1268"/>
                  </a:cubicBezTo>
                  <a:cubicBezTo>
                    <a:pt x="1" y="1423"/>
                    <a:pt x="94" y="1733"/>
                    <a:pt x="311" y="1795"/>
                  </a:cubicBezTo>
                  <a:cubicBezTo>
                    <a:pt x="1074" y="2151"/>
                    <a:pt x="1858" y="2231"/>
                    <a:pt x="2651" y="2231"/>
                  </a:cubicBezTo>
                  <a:cubicBezTo>
                    <a:pt x="3292" y="2231"/>
                    <a:pt x="3938" y="2179"/>
                    <a:pt x="4583" y="2179"/>
                  </a:cubicBezTo>
                  <a:cubicBezTo>
                    <a:pt x="5084" y="2179"/>
                    <a:pt x="5584" y="2210"/>
                    <a:pt x="6080" y="2323"/>
                  </a:cubicBezTo>
                  <a:cubicBezTo>
                    <a:pt x="6121" y="2332"/>
                    <a:pt x="6162" y="2336"/>
                    <a:pt x="6203" y="2336"/>
                  </a:cubicBezTo>
                  <a:cubicBezTo>
                    <a:pt x="6280" y="2336"/>
                    <a:pt x="6355" y="2320"/>
                    <a:pt x="6425" y="2294"/>
                  </a:cubicBezTo>
                  <a:lnTo>
                    <a:pt x="6425" y="2294"/>
                  </a:lnTo>
                  <a:cubicBezTo>
                    <a:pt x="6494" y="2335"/>
                    <a:pt x="6580" y="2353"/>
                    <a:pt x="6672" y="2353"/>
                  </a:cubicBezTo>
                  <a:cubicBezTo>
                    <a:pt x="7121" y="2353"/>
                    <a:pt x="7721" y="1922"/>
                    <a:pt x="7259" y="1640"/>
                  </a:cubicBezTo>
                  <a:cubicBezTo>
                    <a:pt x="6056" y="942"/>
                    <a:pt x="4235" y="1"/>
                    <a:pt x="263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10"/>
            <p:cNvSpPr/>
            <p:nvPr/>
          </p:nvSpPr>
          <p:spPr>
            <a:xfrm>
              <a:off x="5030750" y="4164750"/>
              <a:ext cx="105750" cy="162700"/>
            </a:xfrm>
            <a:custGeom>
              <a:rect b="b" l="l" r="r" t="t"/>
              <a:pathLst>
                <a:path extrusionOk="0" h="6508" w="4230">
                  <a:moveTo>
                    <a:pt x="1434" y="1535"/>
                  </a:moveTo>
                  <a:cubicBezTo>
                    <a:pt x="2003" y="2203"/>
                    <a:pt x="2346" y="3036"/>
                    <a:pt x="2571" y="3918"/>
                  </a:cubicBezTo>
                  <a:lnTo>
                    <a:pt x="2571" y="3918"/>
                  </a:lnTo>
                  <a:cubicBezTo>
                    <a:pt x="2071" y="3188"/>
                    <a:pt x="1688" y="2384"/>
                    <a:pt x="1434" y="1535"/>
                  </a:cubicBezTo>
                  <a:close/>
                  <a:moveTo>
                    <a:pt x="830" y="1"/>
                  </a:moveTo>
                  <a:cubicBezTo>
                    <a:pt x="498" y="1"/>
                    <a:pt x="1" y="173"/>
                    <a:pt x="25" y="443"/>
                  </a:cubicBezTo>
                  <a:cubicBezTo>
                    <a:pt x="295" y="2566"/>
                    <a:pt x="1342" y="4487"/>
                    <a:pt x="2918" y="5901"/>
                  </a:cubicBezTo>
                  <a:lnTo>
                    <a:pt x="2918" y="5901"/>
                  </a:lnTo>
                  <a:cubicBezTo>
                    <a:pt x="2937" y="6058"/>
                    <a:pt x="2955" y="6213"/>
                    <a:pt x="2972" y="6367"/>
                  </a:cubicBezTo>
                  <a:cubicBezTo>
                    <a:pt x="2992" y="6466"/>
                    <a:pt x="3117" y="6508"/>
                    <a:pt x="3278" y="6508"/>
                  </a:cubicBezTo>
                  <a:cubicBezTo>
                    <a:pt x="3624" y="6508"/>
                    <a:pt x="4131" y="6311"/>
                    <a:pt x="4089" y="6057"/>
                  </a:cubicBezTo>
                  <a:cubicBezTo>
                    <a:pt x="4083" y="5998"/>
                    <a:pt x="4076" y="5939"/>
                    <a:pt x="4070" y="5879"/>
                  </a:cubicBezTo>
                  <a:lnTo>
                    <a:pt x="4070" y="5879"/>
                  </a:lnTo>
                  <a:cubicBezTo>
                    <a:pt x="4181" y="5795"/>
                    <a:pt x="4229" y="5701"/>
                    <a:pt x="4151" y="5623"/>
                  </a:cubicBezTo>
                  <a:lnTo>
                    <a:pt x="4151" y="5623"/>
                  </a:lnTo>
                  <a:lnTo>
                    <a:pt x="4151" y="5654"/>
                  </a:lnTo>
                  <a:cubicBezTo>
                    <a:pt x="4111" y="5621"/>
                    <a:pt x="4071" y="5587"/>
                    <a:pt x="4032" y="5553"/>
                  </a:cubicBezTo>
                  <a:lnTo>
                    <a:pt x="4032" y="5553"/>
                  </a:lnTo>
                  <a:cubicBezTo>
                    <a:pt x="3765" y="3350"/>
                    <a:pt x="3210" y="1106"/>
                    <a:pt x="1049" y="39"/>
                  </a:cubicBezTo>
                  <a:cubicBezTo>
                    <a:pt x="997" y="13"/>
                    <a:pt x="919" y="1"/>
                    <a:pt x="8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10"/>
            <p:cNvSpPr/>
            <p:nvPr/>
          </p:nvSpPr>
          <p:spPr>
            <a:xfrm>
              <a:off x="5238400" y="4401775"/>
              <a:ext cx="151175" cy="224825"/>
            </a:xfrm>
            <a:custGeom>
              <a:rect b="b" l="l" r="r" t="t"/>
              <a:pathLst>
                <a:path extrusionOk="0" h="8993" w="6047">
                  <a:moveTo>
                    <a:pt x="4378" y="2090"/>
                  </a:moveTo>
                  <a:cubicBezTo>
                    <a:pt x="3712" y="4090"/>
                    <a:pt x="2803" y="5986"/>
                    <a:pt x="1318" y="7445"/>
                  </a:cubicBezTo>
                  <a:lnTo>
                    <a:pt x="1318" y="7445"/>
                  </a:lnTo>
                  <a:cubicBezTo>
                    <a:pt x="1776" y="5480"/>
                    <a:pt x="3028" y="3672"/>
                    <a:pt x="4378" y="2090"/>
                  </a:cubicBezTo>
                  <a:close/>
                  <a:moveTo>
                    <a:pt x="5444" y="1"/>
                  </a:moveTo>
                  <a:cubicBezTo>
                    <a:pt x="5230" y="1"/>
                    <a:pt x="4999" y="66"/>
                    <a:pt x="4872" y="205"/>
                  </a:cubicBezTo>
                  <a:lnTo>
                    <a:pt x="4903" y="205"/>
                  </a:lnTo>
                  <a:cubicBezTo>
                    <a:pt x="2762" y="2470"/>
                    <a:pt x="250" y="5386"/>
                    <a:pt x="33" y="8643"/>
                  </a:cubicBezTo>
                  <a:cubicBezTo>
                    <a:pt x="0" y="8902"/>
                    <a:pt x="188" y="8992"/>
                    <a:pt x="411" y="8992"/>
                  </a:cubicBezTo>
                  <a:cubicBezTo>
                    <a:pt x="614" y="8992"/>
                    <a:pt x="845" y="8917"/>
                    <a:pt x="963" y="8829"/>
                  </a:cubicBezTo>
                  <a:cubicBezTo>
                    <a:pt x="3817" y="6843"/>
                    <a:pt x="5120" y="3648"/>
                    <a:pt x="5988" y="360"/>
                  </a:cubicBezTo>
                  <a:cubicBezTo>
                    <a:pt x="6046" y="175"/>
                    <a:pt x="5922" y="76"/>
                    <a:pt x="5738" y="49"/>
                  </a:cubicBezTo>
                  <a:lnTo>
                    <a:pt x="5738" y="49"/>
                  </a:lnTo>
                  <a:cubicBezTo>
                    <a:pt x="5655" y="17"/>
                    <a:pt x="5552" y="1"/>
                    <a:pt x="544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10"/>
            <p:cNvSpPr/>
            <p:nvPr/>
          </p:nvSpPr>
          <p:spPr>
            <a:xfrm>
              <a:off x="5265900" y="4177950"/>
              <a:ext cx="148575" cy="238175"/>
            </a:xfrm>
            <a:custGeom>
              <a:rect b="b" l="l" r="r" t="t"/>
              <a:pathLst>
                <a:path extrusionOk="0" h="9527" w="5943">
                  <a:moveTo>
                    <a:pt x="1409" y="1401"/>
                  </a:moveTo>
                  <a:cubicBezTo>
                    <a:pt x="3252" y="2956"/>
                    <a:pt x="4246" y="5305"/>
                    <a:pt x="4088" y="7701"/>
                  </a:cubicBezTo>
                  <a:lnTo>
                    <a:pt x="4088" y="7701"/>
                  </a:lnTo>
                  <a:cubicBezTo>
                    <a:pt x="2828" y="5778"/>
                    <a:pt x="1917" y="3637"/>
                    <a:pt x="1409" y="1401"/>
                  </a:cubicBezTo>
                  <a:close/>
                  <a:moveTo>
                    <a:pt x="836" y="0"/>
                  </a:moveTo>
                  <a:cubicBezTo>
                    <a:pt x="511" y="0"/>
                    <a:pt x="0" y="173"/>
                    <a:pt x="49" y="442"/>
                  </a:cubicBezTo>
                  <a:cubicBezTo>
                    <a:pt x="515" y="3482"/>
                    <a:pt x="1724" y="6336"/>
                    <a:pt x="3523" y="8817"/>
                  </a:cubicBezTo>
                  <a:cubicBezTo>
                    <a:pt x="3570" y="8886"/>
                    <a:pt x="3671" y="8916"/>
                    <a:pt x="3794" y="8916"/>
                  </a:cubicBezTo>
                  <a:cubicBezTo>
                    <a:pt x="3831" y="8916"/>
                    <a:pt x="3869" y="8913"/>
                    <a:pt x="3909" y="8908"/>
                  </a:cubicBezTo>
                  <a:lnTo>
                    <a:pt x="3909" y="8908"/>
                  </a:lnTo>
                  <a:cubicBezTo>
                    <a:pt x="3877" y="9044"/>
                    <a:pt x="3842" y="9179"/>
                    <a:pt x="3803" y="9313"/>
                  </a:cubicBezTo>
                  <a:cubicBezTo>
                    <a:pt x="3765" y="9462"/>
                    <a:pt x="3922" y="9527"/>
                    <a:pt x="4129" y="9527"/>
                  </a:cubicBezTo>
                  <a:cubicBezTo>
                    <a:pt x="4439" y="9527"/>
                    <a:pt x="4864" y="9382"/>
                    <a:pt x="4919" y="9158"/>
                  </a:cubicBezTo>
                  <a:cubicBezTo>
                    <a:pt x="5943" y="5591"/>
                    <a:pt x="4330" y="1776"/>
                    <a:pt x="1042" y="39"/>
                  </a:cubicBezTo>
                  <a:cubicBezTo>
                    <a:pt x="996" y="13"/>
                    <a:pt x="923" y="0"/>
                    <a:pt x="83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 name="Google Shape;1345;p10"/>
          <p:cNvGrpSpPr/>
          <p:nvPr/>
        </p:nvGrpSpPr>
        <p:grpSpPr>
          <a:xfrm flipH="1" rot="-1341702">
            <a:off x="8386280" y="4258898"/>
            <a:ext cx="854365" cy="1506973"/>
            <a:chOff x="2797700" y="3217325"/>
            <a:chExt cx="682725" cy="1204225"/>
          </a:xfrm>
        </p:grpSpPr>
        <p:sp>
          <p:nvSpPr>
            <p:cNvPr id="1346" name="Google Shape;1346;p10"/>
            <p:cNvSpPr/>
            <p:nvPr/>
          </p:nvSpPr>
          <p:spPr>
            <a:xfrm>
              <a:off x="2797700" y="3824925"/>
              <a:ext cx="500825" cy="451000"/>
            </a:xfrm>
            <a:custGeom>
              <a:rect b="b" l="l" r="r" t="t"/>
              <a:pathLst>
                <a:path extrusionOk="0" h="18040" w="20033">
                  <a:moveTo>
                    <a:pt x="1771" y="1417"/>
                  </a:moveTo>
                  <a:cubicBezTo>
                    <a:pt x="5098" y="3779"/>
                    <a:pt x="8428" y="6149"/>
                    <a:pt x="11644" y="8700"/>
                  </a:cubicBezTo>
                  <a:cubicBezTo>
                    <a:pt x="14663" y="11098"/>
                    <a:pt x="17605" y="13317"/>
                    <a:pt x="19046" y="16873"/>
                  </a:cubicBezTo>
                  <a:lnTo>
                    <a:pt x="19046" y="16873"/>
                  </a:lnTo>
                  <a:cubicBezTo>
                    <a:pt x="17333" y="16151"/>
                    <a:pt x="15525" y="16018"/>
                    <a:pt x="13691" y="15680"/>
                  </a:cubicBezTo>
                  <a:cubicBezTo>
                    <a:pt x="10775" y="15183"/>
                    <a:pt x="8759" y="13850"/>
                    <a:pt x="7239" y="11306"/>
                  </a:cubicBezTo>
                  <a:cubicBezTo>
                    <a:pt x="6154" y="9476"/>
                    <a:pt x="5440" y="7429"/>
                    <a:pt x="4479" y="5567"/>
                  </a:cubicBezTo>
                  <a:cubicBezTo>
                    <a:pt x="3681" y="4109"/>
                    <a:pt x="2783" y="2717"/>
                    <a:pt x="1771" y="1417"/>
                  </a:cubicBezTo>
                  <a:close/>
                  <a:moveTo>
                    <a:pt x="548" y="1"/>
                  </a:moveTo>
                  <a:cubicBezTo>
                    <a:pt x="359" y="1"/>
                    <a:pt x="0" y="127"/>
                    <a:pt x="105" y="232"/>
                  </a:cubicBezTo>
                  <a:cubicBezTo>
                    <a:pt x="105" y="232"/>
                    <a:pt x="105" y="232"/>
                    <a:pt x="105" y="232"/>
                  </a:cubicBezTo>
                  <a:lnTo>
                    <a:pt x="105" y="232"/>
                  </a:lnTo>
                  <a:cubicBezTo>
                    <a:pt x="1904" y="2310"/>
                    <a:pt x="3424" y="4606"/>
                    <a:pt x="4572" y="7087"/>
                  </a:cubicBezTo>
                  <a:cubicBezTo>
                    <a:pt x="5409" y="8917"/>
                    <a:pt x="6123" y="10779"/>
                    <a:pt x="7301" y="12423"/>
                  </a:cubicBezTo>
                  <a:cubicBezTo>
                    <a:pt x="10279" y="16641"/>
                    <a:pt x="14963" y="15338"/>
                    <a:pt x="19120" y="17355"/>
                  </a:cubicBezTo>
                  <a:cubicBezTo>
                    <a:pt x="19135" y="17362"/>
                    <a:pt x="19156" y="17366"/>
                    <a:pt x="19181" y="17366"/>
                  </a:cubicBezTo>
                  <a:cubicBezTo>
                    <a:pt x="19196" y="17366"/>
                    <a:pt x="19213" y="17364"/>
                    <a:pt x="19231" y="17362"/>
                  </a:cubicBezTo>
                  <a:lnTo>
                    <a:pt x="19231" y="17362"/>
                  </a:lnTo>
                  <a:cubicBezTo>
                    <a:pt x="19302" y="17562"/>
                    <a:pt x="19369" y="17766"/>
                    <a:pt x="19430" y="17975"/>
                  </a:cubicBezTo>
                  <a:cubicBezTo>
                    <a:pt x="19448" y="18020"/>
                    <a:pt x="19509" y="18039"/>
                    <a:pt x="19584" y="18039"/>
                  </a:cubicBezTo>
                  <a:cubicBezTo>
                    <a:pt x="19766" y="18039"/>
                    <a:pt x="20032" y="17930"/>
                    <a:pt x="19988" y="17820"/>
                  </a:cubicBezTo>
                  <a:cubicBezTo>
                    <a:pt x="18809" y="13787"/>
                    <a:pt x="15894" y="11523"/>
                    <a:pt x="12730" y="8948"/>
                  </a:cubicBezTo>
                  <a:cubicBezTo>
                    <a:pt x="8821" y="5785"/>
                    <a:pt x="4727" y="2900"/>
                    <a:pt x="632" y="15"/>
                  </a:cubicBezTo>
                  <a:cubicBezTo>
                    <a:pt x="613" y="5"/>
                    <a:pt x="583" y="1"/>
                    <a:pt x="54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10"/>
            <p:cNvSpPr/>
            <p:nvPr/>
          </p:nvSpPr>
          <p:spPr>
            <a:xfrm>
              <a:off x="2799200" y="3824650"/>
              <a:ext cx="633925" cy="527825"/>
            </a:xfrm>
            <a:custGeom>
              <a:rect b="b" l="l" r="r" t="t"/>
              <a:pathLst>
                <a:path extrusionOk="0" h="21113" w="25357">
                  <a:moveTo>
                    <a:pt x="511" y="1"/>
                  </a:moveTo>
                  <a:cubicBezTo>
                    <a:pt x="334" y="1"/>
                    <a:pt x="0" y="142"/>
                    <a:pt x="76" y="243"/>
                  </a:cubicBezTo>
                  <a:lnTo>
                    <a:pt x="45" y="243"/>
                  </a:lnTo>
                  <a:cubicBezTo>
                    <a:pt x="2092" y="2787"/>
                    <a:pt x="4263" y="5206"/>
                    <a:pt x="6621" y="7471"/>
                  </a:cubicBezTo>
                  <a:cubicBezTo>
                    <a:pt x="8854" y="9735"/>
                    <a:pt x="11088" y="12123"/>
                    <a:pt x="13476" y="14202"/>
                  </a:cubicBezTo>
                  <a:cubicBezTo>
                    <a:pt x="14655" y="15256"/>
                    <a:pt x="15927" y="15536"/>
                    <a:pt x="17292" y="16280"/>
                  </a:cubicBezTo>
                  <a:cubicBezTo>
                    <a:pt x="18625" y="17024"/>
                    <a:pt x="19618" y="18234"/>
                    <a:pt x="20766" y="19196"/>
                  </a:cubicBezTo>
                  <a:cubicBezTo>
                    <a:pt x="21763" y="20010"/>
                    <a:pt x="22961" y="21112"/>
                    <a:pt x="24321" y="21112"/>
                  </a:cubicBezTo>
                  <a:cubicBezTo>
                    <a:pt x="24568" y="21112"/>
                    <a:pt x="24820" y="21076"/>
                    <a:pt x="25077" y="20995"/>
                  </a:cubicBezTo>
                  <a:cubicBezTo>
                    <a:pt x="25328" y="20920"/>
                    <a:pt x="25356" y="20783"/>
                    <a:pt x="25177" y="20783"/>
                  </a:cubicBezTo>
                  <a:cubicBezTo>
                    <a:pt x="25134" y="20783"/>
                    <a:pt x="25081" y="20791"/>
                    <a:pt x="25015" y="20809"/>
                  </a:cubicBezTo>
                  <a:cubicBezTo>
                    <a:pt x="24851" y="20858"/>
                    <a:pt x="24683" y="20881"/>
                    <a:pt x="24511" y="20881"/>
                  </a:cubicBezTo>
                  <a:cubicBezTo>
                    <a:pt x="22509" y="20881"/>
                    <a:pt x="20066" y="17774"/>
                    <a:pt x="18781" y="16745"/>
                  </a:cubicBezTo>
                  <a:cubicBezTo>
                    <a:pt x="17664" y="15877"/>
                    <a:pt x="16392" y="15629"/>
                    <a:pt x="15182" y="14915"/>
                  </a:cubicBezTo>
                  <a:cubicBezTo>
                    <a:pt x="14097" y="14233"/>
                    <a:pt x="13228" y="13240"/>
                    <a:pt x="12297" y="12341"/>
                  </a:cubicBezTo>
                  <a:cubicBezTo>
                    <a:pt x="8265" y="8370"/>
                    <a:pt x="4077" y="4493"/>
                    <a:pt x="603" y="26"/>
                  </a:cubicBezTo>
                  <a:cubicBezTo>
                    <a:pt x="586" y="8"/>
                    <a:pt x="553" y="1"/>
                    <a:pt x="51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10"/>
            <p:cNvSpPr/>
            <p:nvPr/>
          </p:nvSpPr>
          <p:spPr>
            <a:xfrm>
              <a:off x="3258625" y="3484850"/>
              <a:ext cx="221800" cy="706250"/>
            </a:xfrm>
            <a:custGeom>
              <a:rect b="b" l="l" r="r" t="t"/>
              <a:pathLst>
                <a:path extrusionOk="0" h="28250" w="8872">
                  <a:moveTo>
                    <a:pt x="4023" y="1179"/>
                  </a:moveTo>
                  <a:lnTo>
                    <a:pt x="4023" y="1179"/>
                  </a:lnTo>
                  <a:cubicBezTo>
                    <a:pt x="4839" y="3333"/>
                    <a:pt x="5669" y="5467"/>
                    <a:pt x="6452" y="7600"/>
                  </a:cubicBezTo>
                  <a:cubicBezTo>
                    <a:pt x="7414" y="10175"/>
                    <a:pt x="8375" y="12905"/>
                    <a:pt x="8127" y="15696"/>
                  </a:cubicBezTo>
                  <a:cubicBezTo>
                    <a:pt x="7781" y="19683"/>
                    <a:pt x="5201" y="23239"/>
                    <a:pt x="5550" y="27266"/>
                  </a:cubicBezTo>
                  <a:lnTo>
                    <a:pt x="5550" y="27266"/>
                  </a:lnTo>
                  <a:cubicBezTo>
                    <a:pt x="2881" y="24125"/>
                    <a:pt x="1683" y="19726"/>
                    <a:pt x="993" y="15727"/>
                  </a:cubicBezTo>
                  <a:cubicBezTo>
                    <a:pt x="528" y="12967"/>
                    <a:pt x="1644" y="10485"/>
                    <a:pt x="2420" y="7879"/>
                  </a:cubicBezTo>
                  <a:cubicBezTo>
                    <a:pt x="3063" y="5626"/>
                    <a:pt x="3591" y="3420"/>
                    <a:pt x="4023" y="1179"/>
                  </a:cubicBezTo>
                  <a:close/>
                  <a:moveTo>
                    <a:pt x="4046" y="0"/>
                  </a:moveTo>
                  <a:cubicBezTo>
                    <a:pt x="3884" y="0"/>
                    <a:pt x="3692" y="87"/>
                    <a:pt x="3692" y="187"/>
                  </a:cubicBezTo>
                  <a:cubicBezTo>
                    <a:pt x="3690" y="196"/>
                    <a:pt x="3688" y="204"/>
                    <a:pt x="3687" y="213"/>
                  </a:cubicBezTo>
                  <a:lnTo>
                    <a:pt x="3687" y="213"/>
                  </a:lnTo>
                  <a:lnTo>
                    <a:pt x="3661" y="218"/>
                  </a:lnTo>
                  <a:cubicBezTo>
                    <a:pt x="3666" y="233"/>
                    <a:pt x="3672" y="248"/>
                    <a:pt x="3677" y="263"/>
                  </a:cubicBezTo>
                  <a:lnTo>
                    <a:pt x="3677" y="263"/>
                  </a:lnTo>
                  <a:cubicBezTo>
                    <a:pt x="3152" y="3091"/>
                    <a:pt x="2474" y="5888"/>
                    <a:pt x="1644" y="8655"/>
                  </a:cubicBezTo>
                  <a:cubicBezTo>
                    <a:pt x="931" y="11074"/>
                    <a:pt x="0" y="13339"/>
                    <a:pt x="435" y="15882"/>
                  </a:cubicBezTo>
                  <a:cubicBezTo>
                    <a:pt x="1179" y="20225"/>
                    <a:pt x="2513" y="25002"/>
                    <a:pt x="5677" y="28197"/>
                  </a:cubicBezTo>
                  <a:cubicBezTo>
                    <a:pt x="5681" y="28201"/>
                    <a:pt x="5685" y="28205"/>
                    <a:pt x="5690" y="28208"/>
                  </a:cubicBezTo>
                  <a:lnTo>
                    <a:pt x="5690" y="28208"/>
                  </a:lnTo>
                  <a:cubicBezTo>
                    <a:pt x="5712" y="28237"/>
                    <a:pt x="5760" y="28250"/>
                    <a:pt x="5817" y="28250"/>
                  </a:cubicBezTo>
                  <a:cubicBezTo>
                    <a:pt x="5990" y="28250"/>
                    <a:pt x="6256" y="28138"/>
                    <a:pt x="6235" y="28011"/>
                  </a:cubicBezTo>
                  <a:cubicBezTo>
                    <a:pt x="5336" y="23420"/>
                    <a:pt x="8593" y="19481"/>
                    <a:pt x="8717" y="14983"/>
                  </a:cubicBezTo>
                  <a:cubicBezTo>
                    <a:pt x="8872" y="9958"/>
                    <a:pt x="5987" y="4715"/>
                    <a:pt x="4250" y="94"/>
                  </a:cubicBezTo>
                  <a:cubicBezTo>
                    <a:pt x="4217" y="27"/>
                    <a:pt x="4136" y="0"/>
                    <a:pt x="40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10"/>
            <p:cNvSpPr/>
            <p:nvPr/>
          </p:nvSpPr>
          <p:spPr>
            <a:xfrm>
              <a:off x="3342800" y="3512850"/>
              <a:ext cx="102725" cy="837725"/>
            </a:xfrm>
            <a:custGeom>
              <a:rect b="b" l="l" r="r" t="t"/>
              <a:pathLst>
                <a:path extrusionOk="0" h="33509" w="4109">
                  <a:moveTo>
                    <a:pt x="467" y="0"/>
                  </a:moveTo>
                  <a:cubicBezTo>
                    <a:pt x="285" y="0"/>
                    <a:pt x="0" y="124"/>
                    <a:pt x="45" y="214"/>
                  </a:cubicBezTo>
                  <a:lnTo>
                    <a:pt x="14" y="214"/>
                  </a:lnTo>
                  <a:cubicBezTo>
                    <a:pt x="2496" y="5612"/>
                    <a:pt x="263" y="11567"/>
                    <a:pt x="449" y="17213"/>
                  </a:cubicBezTo>
                  <a:cubicBezTo>
                    <a:pt x="604" y="20067"/>
                    <a:pt x="1100" y="22889"/>
                    <a:pt x="1969" y="25619"/>
                  </a:cubicBezTo>
                  <a:cubicBezTo>
                    <a:pt x="2682" y="28101"/>
                    <a:pt x="3582" y="30799"/>
                    <a:pt x="3023" y="33405"/>
                  </a:cubicBezTo>
                  <a:cubicBezTo>
                    <a:pt x="3011" y="33478"/>
                    <a:pt x="3090" y="33508"/>
                    <a:pt x="3192" y="33508"/>
                  </a:cubicBezTo>
                  <a:cubicBezTo>
                    <a:pt x="3350" y="33508"/>
                    <a:pt x="3563" y="33437"/>
                    <a:pt x="3582" y="33343"/>
                  </a:cubicBezTo>
                  <a:cubicBezTo>
                    <a:pt x="4109" y="30861"/>
                    <a:pt x="3364" y="28349"/>
                    <a:pt x="2682" y="25991"/>
                  </a:cubicBezTo>
                  <a:cubicBezTo>
                    <a:pt x="1907" y="23293"/>
                    <a:pt x="1224" y="20594"/>
                    <a:pt x="1069" y="17740"/>
                  </a:cubicBezTo>
                  <a:cubicBezTo>
                    <a:pt x="728" y="11940"/>
                    <a:pt x="3178" y="5643"/>
                    <a:pt x="604" y="59"/>
                  </a:cubicBezTo>
                  <a:cubicBezTo>
                    <a:pt x="587" y="17"/>
                    <a:pt x="534" y="0"/>
                    <a:pt x="4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10"/>
            <p:cNvSpPr/>
            <p:nvPr/>
          </p:nvSpPr>
          <p:spPr>
            <a:xfrm>
              <a:off x="3139775" y="3858825"/>
              <a:ext cx="334875" cy="562725"/>
            </a:xfrm>
            <a:custGeom>
              <a:rect b="b" l="l" r="r" t="t"/>
              <a:pathLst>
                <a:path extrusionOk="0" h="22509" w="13395">
                  <a:moveTo>
                    <a:pt x="389" y="1"/>
                  </a:moveTo>
                  <a:cubicBezTo>
                    <a:pt x="207" y="1"/>
                    <a:pt x="0" y="127"/>
                    <a:pt x="39" y="303"/>
                  </a:cubicBezTo>
                  <a:cubicBezTo>
                    <a:pt x="2149" y="8585"/>
                    <a:pt x="8725" y="15068"/>
                    <a:pt x="12788" y="22420"/>
                  </a:cubicBezTo>
                  <a:cubicBezTo>
                    <a:pt x="12824" y="22482"/>
                    <a:pt x="12894" y="22509"/>
                    <a:pt x="12970" y="22509"/>
                  </a:cubicBezTo>
                  <a:cubicBezTo>
                    <a:pt x="13160" y="22509"/>
                    <a:pt x="13395" y="22348"/>
                    <a:pt x="13285" y="22171"/>
                  </a:cubicBezTo>
                  <a:cubicBezTo>
                    <a:pt x="9252" y="14851"/>
                    <a:pt x="2707" y="8399"/>
                    <a:pt x="629" y="148"/>
                  </a:cubicBezTo>
                  <a:cubicBezTo>
                    <a:pt x="594" y="44"/>
                    <a:pt x="496" y="1"/>
                    <a:pt x="38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10"/>
            <p:cNvSpPr/>
            <p:nvPr/>
          </p:nvSpPr>
          <p:spPr>
            <a:xfrm>
              <a:off x="2926700" y="3217325"/>
              <a:ext cx="246850" cy="708075"/>
            </a:xfrm>
            <a:custGeom>
              <a:rect b="b" l="l" r="r" t="t"/>
              <a:pathLst>
                <a:path extrusionOk="0" h="28323" w="9874">
                  <a:moveTo>
                    <a:pt x="1803" y="1094"/>
                  </a:moveTo>
                  <a:cubicBezTo>
                    <a:pt x="2973" y="3036"/>
                    <a:pt x="4212" y="4983"/>
                    <a:pt x="5305" y="6979"/>
                  </a:cubicBezTo>
                  <a:cubicBezTo>
                    <a:pt x="6081" y="8313"/>
                    <a:pt x="6515" y="9833"/>
                    <a:pt x="6515" y="11384"/>
                  </a:cubicBezTo>
                  <a:cubicBezTo>
                    <a:pt x="6484" y="12718"/>
                    <a:pt x="6174" y="14021"/>
                    <a:pt x="6205" y="15354"/>
                  </a:cubicBezTo>
                  <a:cubicBezTo>
                    <a:pt x="6205" y="17495"/>
                    <a:pt x="7042" y="19542"/>
                    <a:pt x="7570" y="21558"/>
                  </a:cubicBezTo>
                  <a:cubicBezTo>
                    <a:pt x="8064" y="23536"/>
                    <a:pt x="8534" y="25490"/>
                    <a:pt x="9088" y="27441"/>
                  </a:cubicBezTo>
                  <a:lnTo>
                    <a:pt x="9088" y="27441"/>
                  </a:lnTo>
                  <a:cubicBezTo>
                    <a:pt x="5794" y="24842"/>
                    <a:pt x="3483" y="20703"/>
                    <a:pt x="2234" y="16781"/>
                  </a:cubicBezTo>
                  <a:cubicBezTo>
                    <a:pt x="685" y="11810"/>
                    <a:pt x="1450" y="6261"/>
                    <a:pt x="1803" y="1094"/>
                  </a:cubicBezTo>
                  <a:close/>
                  <a:moveTo>
                    <a:pt x="1642" y="1"/>
                  </a:moveTo>
                  <a:cubicBezTo>
                    <a:pt x="1488" y="1"/>
                    <a:pt x="1304" y="96"/>
                    <a:pt x="1304" y="217"/>
                  </a:cubicBezTo>
                  <a:cubicBezTo>
                    <a:pt x="994" y="5863"/>
                    <a:pt x="1" y="11973"/>
                    <a:pt x="1862" y="17433"/>
                  </a:cubicBezTo>
                  <a:cubicBezTo>
                    <a:pt x="3289" y="21558"/>
                    <a:pt x="5740" y="25746"/>
                    <a:pt x="9369" y="28289"/>
                  </a:cubicBezTo>
                  <a:cubicBezTo>
                    <a:pt x="9397" y="28308"/>
                    <a:pt x="9432" y="28318"/>
                    <a:pt x="9471" y="28320"/>
                  </a:cubicBezTo>
                  <a:lnTo>
                    <a:pt x="9471" y="28320"/>
                  </a:lnTo>
                  <a:cubicBezTo>
                    <a:pt x="9484" y="28321"/>
                    <a:pt x="9498" y="28322"/>
                    <a:pt x="9512" y="28322"/>
                  </a:cubicBezTo>
                  <a:cubicBezTo>
                    <a:pt x="9674" y="28322"/>
                    <a:pt x="9870" y="28220"/>
                    <a:pt x="9870" y="28080"/>
                  </a:cubicBezTo>
                  <a:lnTo>
                    <a:pt x="9870" y="28080"/>
                  </a:lnTo>
                  <a:cubicBezTo>
                    <a:pt x="9874" y="28054"/>
                    <a:pt x="9869" y="28027"/>
                    <a:pt x="9853" y="28001"/>
                  </a:cubicBezTo>
                  <a:lnTo>
                    <a:pt x="9853" y="28001"/>
                  </a:lnTo>
                  <a:cubicBezTo>
                    <a:pt x="9207" y="25812"/>
                    <a:pt x="8683" y="23623"/>
                    <a:pt x="8128" y="21434"/>
                  </a:cubicBezTo>
                  <a:cubicBezTo>
                    <a:pt x="7384" y="18580"/>
                    <a:pt x="6608" y="16130"/>
                    <a:pt x="6918" y="13152"/>
                  </a:cubicBezTo>
                  <a:cubicBezTo>
                    <a:pt x="7166" y="10888"/>
                    <a:pt x="7042" y="9089"/>
                    <a:pt x="5988" y="7041"/>
                  </a:cubicBezTo>
                  <a:cubicBezTo>
                    <a:pt x="4716" y="4653"/>
                    <a:pt x="3227" y="2388"/>
                    <a:pt x="1831" y="93"/>
                  </a:cubicBezTo>
                  <a:cubicBezTo>
                    <a:pt x="1799" y="28"/>
                    <a:pt x="1725" y="1"/>
                    <a:pt x="164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10"/>
            <p:cNvSpPr/>
            <p:nvPr/>
          </p:nvSpPr>
          <p:spPr>
            <a:xfrm>
              <a:off x="2975275" y="3249325"/>
              <a:ext cx="199675" cy="674700"/>
            </a:xfrm>
            <a:custGeom>
              <a:rect b="b" l="l" r="r" t="t"/>
              <a:pathLst>
                <a:path extrusionOk="0" h="26988" w="7987">
                  <a:moveTo>
                    <a:pt x="427" y="1"/>
                  </a:moveTo>
                  <a:cubicBezTo>
                    <a:pt x="246" y="1"/>
                    <a:pt x="1" y="113"/>
                    <a:pt x="43" y="240"/>
                  </a:cubicBezTo>
                  <a:cubicBezTo>
                    <a:pt x="881" y="2970"/>
                    <a:pt x="633" y="5699"/>
                    <a:pt x="788" y="8491"/>
                  </a:cubicBezTo>
                  <a:cubicBezTo>
                    <a:pt x="943" y="10724"/>
                    <a:pt x="1284" y="12958"/>
                    <a:pt x="1842" y="15129"/>
                  </a:cubicBezTo>
                  <a:cubicBezTo>
                    <a:pt x="2928" y="19348"/>
                    <a:pt x="4603" y="23535"/>
                    <a:pt x="7364" y="26947"/>
                  </a:cubicBezTo>
                  <a:cubicBezTo>
                    <a:pt x="7385" y="26976"/>
                    <a:pt x="7431" y="26988"/>
                    <a:pt x="7487" y="26988"/>
                  </a:cubicBezTo>
                  <a:cubicBezTo>
                    <a:pt x="7677" y="26988"/>
                    <a:pt x="7987" y="26850"/>
                    <a:pt x="7891" y="26730"/>
                  </a:cubicBezTo>
                  <a:cubicBezTo>
                    <a:pt x="5037" y="23194"/>
                    <a:pt x="3331" y="18789"/>
                    <a:pt x="2277" y="14416"/>
                  </a:cubicBezTo>
                  <a:cubicBezTo>
                    <a:pt x="1780" y="12430"/>
                    <a:pt x="1470" y="10383"/>
                    <a:pt x="1346" y="8367"/>
                  </a:cubicBezTo>
                  <a:cubicBezTo>
                    <a:pt x="1191" y="5575"/>
                    <a:pt x="1439" y="2814"/>
                    <a:pt x="602" y="85"/>
                  </a:cubicBezTo>
                  <a:cubicBezTo>
                    <a:pt x="582" y="25"/>
                    <a:pt x="512" y="1"/>
                    <a:pt x="4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 name="Google Shape;1353;p10"/>
          <p:cNvGrpSpPr/>
          <p:nvPr/>
        </p:nvGrpSpPr>
        <p:grpSpPr>
          <a:xfrm>
            <a:off x="965063" y="4651350"/>
            <a:ext cx="610325" cy="417350"/>
            <a:chOff x="364525" y="2023775"/>
            <a:chExt cx="610325" cy="417350"/>
          </a:xfrm>
        </p:grpSpPr>
        <p:sp>
          <p:nvSpPr>
            <p:cNvPr id="1354" name="Google Shape;1354;p10"/>
            <p:cNvSpPr/>
            <p:nvPr/>
          </p:nvSpPr>
          <p:spPr>
            <a:xfrm>
              <a:off x="739075" y="2213250"/>
              <a:ext cx="87825" cy="70625"/>
            </a:xfrm>
            <a:custGeom>
              <a:rect b="b" l="l" r="r" t="t"/>
              <a:pathLst>
                <a:path extrusionOk="0" h="2825" w="3513">
                  <a:moveTo>
                    <a:pt x="2208" y="836"/>
                  </a:moveTo>
                  <a:lnTo>
                    <a:pt x="2208" y="836"/>
                  </a:lnTo>
                  <a:cubicBezTo>
                    <a:pt x="2203" y="904"/>
                    <a:pt x="2191" y="972"/>
                    <a:pt x="2174" y="1040"/>
                  </a:cubicBezTo>
                  <a:lnTo>
                    <a:pt x="2174" y="1040"/>
                  </a:lnTo>
                  <a:cubicBezTo>
                    <a:pt x="2168" y="1040"/>
                    <a:pt x="2162" y="1040"/>
                    <a:pt x="2156" y="1040"/>
                  </a:cubicBezTo>
                  <a:cubicBezTo>
                    <a:pt x="1982" y="1040"/>
                    <a:pt x="1801" y="1092"/>
                    <a:pt x="1677" y="1184"/>
                  </a:cubicBezTo>
                  <a:lnTo>
                    <a:pt x="1677" y="1184"/>
                  </a:lnTo>
                  <a:cubicBezTo>
                    <a:pt x="1681" y="1171"/>
                    <a:pt x="1686" y="1157"/>
                    <a:pt x="1692" y="1142"/>
                  </a:cubicBezTo>
                  <a:lnTo>
                    <a:pt x="1692" y="1142"/>
                  </a:lnTo>
                  <a:cubicBezTo>
                    <a:pt x="1808" y="1029"/>
                    <a:pt x="1938" y="929"/>
                    <a:pt x="2080" y="847"/>
                  </a:cubicBezTo>
                  <a:lnTo>
                    <a:pt x="2080" y="847"/>
                  </a:lnTo>
                  <a:cubicBezTo>
                    <a:pt x="2121" y="840"/>
                    <a:pt x="2164" y="837"/>
                    <a:pt x="2208" y="836"/>
                  </a:cubicBezTo>
                  <a:close/>
                  <a:moveTo>
                    <a:pt x="2191" y="1"/>
                  </a:moveTo>
                  <a:cubicBezTo>
                    <a:pt x="2048" y="1"/>
                    <a:pt x="1893" y="40"/>
                    <a:pt x="1769" y="86"/>
                  </a:cubicBezTo>
                  <a:lnTo>
                    <a:pt x="1800" y="86"/>
                  </a:lnTo>
                  <a:cubicBezTo>
                    <a:pt x="1704" y="126"/>
                    <a:pt x="1612" y="171"/>
                    <a:pt x="1523" y="220"/>
                  </a:cubicBezTo>
                  <a:lnTo>
                    <a:pt x="1523" y="220"/>
                  </a:lnTo>
                  <a:cubicBezTo>
                    <a:pt x="1395" y="270"/>
                    <a:pt x="1270" y="329"/>
                    <a:pt x="1148" y="396"/>
                  </a:cubicBezTo>
                  <a:cubicBezTo>
                    <a:pt x="917" y="535"/>
                    <a:pt x="739" y="735"/>
                    <a:pt x="634" y="970"/>
                  </a:cubicBezTo>
                  <a:lnTo>
                    <a:pt x="634" y="970"/>
                  </a:lnTo>
                  <a:cubicBezTo>
                    <a:pt x="304" y="1382"/>
                    <a:pt x="81" y="1881"/>
                    <a:pt x="0" y="2413"/>
                  </a:cubicBezTo>
                  <a:cubicBezTo>
                    <a:pt x="0" y="2568"/>
                    <a:pt x="94" y="2723"/>
                    <a:pt x="249" y="2754"/>
                  </a:cubicBezTo>
                  <a:cubicBezTo>
                    <a:pt x="443" y="2801"/>
                    <a:pt x="641" y="2824"/>
                    <a:pt x="839" y="2824"/>
                  </a:cubicBezTo>
                  <a:cubicBezTo>
                    <a:pt x="2189" y="2824"/>
                    <a:pt x="3513" y="1764"/>
                    <a:pt x="3351" y="303"/>
                  </a:cubicBezTo>
                  <a:cubicBezTo>
                    <a:pt x="3351" y="148"/>
                    <a:pt x="3102" y="55"/>
                    <a:pt x="2978" y="55"/>
                  </a:cubicBezTo>
                  <a:cubicBezTo>
                    <a:pt x="2837" y="35"/>
                    <a:pt x="2696" y="25"/>
                    <a:pt x="2558" y="25"/>
                  </a:cubicBezTo>
                  <a:cubicBezTo>
                    <a:pt x="2499" y="25"/>
                    <a:pt x="2441" y="27"/>
                    <a:pt x="2383" y="30"/>
                  </a:cubicBezTo>
                  <a:lnTo>
                    <a:pt x="2383" y="30"/>
                  </a:lnTo>
                  <a:cubicBezTo>
                    <a:pt x="2325" y="10"/>
                    <a:pt x="2259" y="1"/>
                    <a:pt x="219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10"/>
            <p:cNvSpPr/>
            <p:nvPr/>
          </p:nvSpPr>
          <p:spPr>
            <a:xfrm>
              <a:off x="866250" y="2220425"/>
              <a:ext cx="108600" cy="75500"/>
            </a:xfrm>
            <a:custGeom>
              <a:rect b="b" l="l" r="r" t="t"/>
              <a:pathLst>
                <a:path extrusionOk="0" h="3020" w="4344">
                  <a:moveTo>
                    <a:pt x="2513" y="699"/>
                  </a:moveTo>
                  <a:cubicBezTo>
                    <a:pt x="2792" y="730"/>
                    <a:pt x="2823" y="1350"/>
                    <a:pt x="2730" y="1598"/>
                  </a:cubicBezTo>
                  <a:cubicBezTo>
                    <a:pt x="2634" y="1829"/>
                    <a:pt x="2395" y="2000"/>
                    <a:pt x="2131" y="2111"/>
                  </a:cubicBezTo>
                  <a:lnTo>
                    <a:pt x="2131" y="2111"/>
                  </a:lnTo>
                  <a:cubicBezTo>
                    <a:pt x="2398" y="1917"/>
                    <a:pt x="2620" y="1664"/>
                    <a:pt x="2730" y="1443"/>
                  </a:cubicBezTo>
                  <a:cubicBezTo>
                    <a:pt x="2854" y="1195"/>
                    <a:pt x="2637" y="1086"/>
                    <a:pt x="2366" y="1086"/>
                  </a:cubicBezTo>
                  <a:cubicBezTo>
                    <a:pt x="2239" y="1086"/>
                    <a:pt x="2100" y="1110"/>
                    <a:pt x="1978" y="1155"/>
                  </a:cubicBezTo>
                  <a:lnTo>
                    <a:pt x="1978" y="1155"/>
                  </a:lnTo>
                  <a:cubicBezTo>
                    <a:pt x="2152" y="913"/>
                    <a:pt x="2390" y="699"/>
                    <a:pt x="2513" y="699"/>
                  </a:cubicBezTo>
                  <a:close/>
                  <a:moveTo>
                    <a:pt x="2930" y="1"/>
                  </a:moveTo>
                  <a:cubicBezTo>
                    <a:pt x="2394" y="1"/>
                    <a:pt x="1757" y="323"/>
                    <a:pt x="1310" y="698"/>
                  </a:cubicBezTo>
                  <a:lnTo>
                    <a:pt x="1310" y="698"/>
                  </a:lnTo>
                  <a:cubicBezTo>
                    <a:pt x="1244" y="722"/>
                    <a:pt x="1180" y="753"/>
                    <a:pt x="1117" y="792"/>
                  </a:cubicBezTo>
                  <a:cubicBezTo>
                    <a:pt x="621" y="1164"/>
                    <a:pt x="1" y="1629"/>
                    <a:pt x="156" y="2343"/>
                  </a:cubicBezTo>
                  <a:cubicBezTo>
                    <a:pt x="246" y="2861"/>
                    <a:pt x="664" y="3019"/>
                    <a:pt x="1100" y="3019"/>
                  </a:cubicBezTo>
                  <a:cubicBezTo>
                    <a:pt x="1264" y="3019"/>
                    <a:pt x="1430" y="2997"/>
                    <a:pt x="1583" y="2963"/>
                  </a:cubicBezTo>
                  <a:cubicBezTo>
                    <a:pt x="2575" y="2715"/>
                    <a:pt x="4343" y="2032"/>
                    <a:pt x="3847" y="668"/>
                  </a:cubicBezTo>
                  <a:cubicBezTo>
                    <a:pt x="3682" y="184"/>
                    <a:pt x="3335" y="1"/>
                    <a:pt x="29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10"/>
            <p:cNvSpPr/>
            <p:nvPr/>
          </p:nvSpPr>
          <p:spPr>
            <a:xfrm>
              <a:off x="620425" y="2375175"/>
              <a:ext cx="91525" cy="65950"/>
            </a:xfrm>
            <a:custGeom>
              <a:rect b="b" l="l" r="r" t="t"/>
              <a:pathLst>
                <a:path extrusionOk="0" h="2638" w="3661">
                  <a:moveTo>
                    <a:pt x="2723" y="0"/>
                  </a:moveTo>
                  <a:cubicBezTo>
                    <a:pt x="2311" y="0"/>
                    <a:pt x="1906" y="96"/>
                    <a:pt x="1544" y="275"/>
                  </a:cubicBezTo>
                  <a:lnTo>
                    <a:pt x="1544" y="275"/>
                  </a:lnTo>
                  <a:cubicBezTo>
                    <a:pt x="1475" y="284"/>
                    <a:pt x="1404" y="305"/>
                    <a:pt x="1334" y="340"/>
                  </a:cubicBezTo>
                  <a:cubicBezTo>
                    <a:pt x="621" y="681"/>
                    <a:pt x="125" y="1364"/>
                    <a:pt x="1" y="2139"/>
                  </a:cubicBezTo>
                  <a:cubicBezTo>
                    <a:pt x="1" y="2294"/>
                    <a:pt x="94" y="2419"/>
                    <a:pt x="249" y="2481"/>
                  </a:cubicBezTo>
                  <a:cubicBezTo>
                    <a:pt x="521" y="2587"/>
                    <a:pt x="811" y="2637"/>
                    <a:pt x="1101" y="2637"/>
                  </a:cubicBezTo>
                  <a:cubicBezTo>
                    <a:pt x="2333" y="2637"/>
                    <a:pt x="3586" y="1738"/>
                    <a:pt x="3661" y="433"/>
                  </a:cubicBezTo>
                  <a:cubicBezTo>
                    <a:pt x="3661" y="216"/>
                    <a:pt x="3475" y="123"/>
                    <a:pt x="3289" y="61"/>
                  </a:cubicBezTo>
                  <a:cubicBezTo>
                    <a:pt x="3101" y="20"/>
                    <a:pt x="2911" y="0"/>
                    <a:pt x="27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10"/>
            <p:cNvSpPr/>
            <p:nvPr/>
          </p:nvSpPr>
          <p:spPr>
            <a:xfrm>
              <a:off x="571500" y="2185225"/>
              <a:ext cx="110225" cy="72125"/>
            </a:xfrm>
            <a:custGeom>
              <a:rect b="b" l="l" r="r" t="t"/>
              <a:pathLst>
                <a:path extrusionOk="0" h="2885" w="4409">
                  <a:moveTo>
                    <a:pt x="2634" y="609"/>
                  </a:moveTo>
                  <a:lnTo>
                    <a:pt x="2634" y="609"/>
                  </a:lnTo>
                  <a:cubicBezTo>
                    <a:pt x="2661" y="624"/>
                    <a:pt x="2693" y="648"/>
                    <a:pt x="2733" y="680"/>
                  </a:cubicBezTo>
                  <a:cubicBezTo>
                    <a:pt x="2857" y="742"/>
                    <a:pt x="2950" y="866"/>
                    <a:pt x="2981" y="1021"/>
                  </a:cubicBezTo>
                  <a:cubicBezTo>
                    <a:pt x="3061" y="1770"/>
                    <a:pt x="2058" y="2173"/>
                    <a:pt x="1382" y="2270"/>
                  </a:cubicBezTo>
                  <a:lnTo>
                    <a:pt x="1382" y="2270"/>
                  </a:lnTo>
                  <a:cubicBezTo>
                    <a:pt x="1364" y="2194"/>
                    <a:pt x="1356" y="2116"/>
                    <a:pt x="1356" y="2038"/>
                  </a:cubicBezTo>
                  <a:lnTo>
                    <a:pt x="1356" y="2038"/>
                  </a:lnTo>
                  <a:cubicBezTo>
                    <a:pt x="2128" y="1962"/>
                    <a:pt x="3118" y="1422"/>
                    <a:pt x="2640" y="618"/>
                  </a:cubicBezTo>
                  <a:cubicBezTo>
                    <a:pt x="2638" y="615"/>
                    <a:pt x="2636" y="612"/>
                    <a:pt x="2634" y="609"/>
                  </a:cubicBezTo>
                  <a:close/>
                  <a:moveTo>
                    <a:pt x="2955" y="0"/>
                  </a:moveTo>
                  <a:cubicBezTo>
                    <a:pt x="2698" y="0"/>
                    <a:pt x="2442" y="49"/>
                    <a:pt x="2237" y="121"/>
                  </a:cubicBezTo>
                  <a:cubicBezTo>
                    <a:pt x="1803" y="278"/>
                    <a:pt x="1486" y="570"/>
                    <a:pt x="1241" y="922"/>
                  </a:cubicBezTo>
                  <a:lnTo>
                    <a:pt x="1241" y="922"/>
                  </a:lnTo>
                  <a:cubicBezTo>
                    <a:pt x="546" y="1259"/>
                    <a:pt x="1" y="1909"/>
                    <a:pt x="314" y="2727"/>
                  </a:cubicBezTo>
                  <a:cubicBezTo>
                    <a:pt x="345" y="2851"/>
                    <a:pt x="531" y="2851"/>
                    <a:pt x="655" y="2882"/>
                  </a:cubicBezTo>
                  <a:cubicBezTo>
                    <a:pt x="702" y="2884"/>
                    <a:pt x="748" y="2885"/>
                    <a:pt x="795" y="2885"/>
                  </a:cubicBezTo>
                  <a:cubicBezTo>
                    <a:pt x="1589" y="2885"/>
                    <a:pt x="2401" y="2639"/>
                    <a:pt x="3074" y="2200"/>
                  </a:cubicBezTo>
                  <a:cubicBezTo>
                    <a:pt x="3571" y="1859"/>
                    <a:pt x="4408" y="1114"/>
                    <a:pt x="3974" y="463"/>
                  </a:cubicBezTo>
                  <a:cubicBezTo>
                    <a:pt x="3765" y="121"/>
                    <a:pt x="3359" y="0"/>
                    <a:pt x="29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10"/>
            <p:cNvSpPr/>
            <p:nvPr/>
          </p:nvSpPr>
          <p:spPr>
            <a:xfrm>
              <a:off x="758450" y="2059975"/>
              <a:ext cx="102400" cy="71400"/>
            </a:xfrm>
            <a:custGeom>
              <a:rect b="b" l="l" r="r" t="t"/>
              <a:pathLst>
                <a:path extrusionOk="0" h="2856" w="4096">
                  <a:moveTo>
                    <a:pt x="2303" y="689"/>
                  </a:moveTo>
                  <a:cubicBezTo>
                    <a:pt x="2370" y="689"/>
                    <a:pt x="2416" y="740"/>
                    <a:pt x="2451" y="882"/>
                  </a:cubicBezTo>
                  <a:cubicBezTo>
                    <a:pt x="2514" y="1068"/>
                    <a:pt x="2514" y="1285"/>
                    <a:pt x="2420" y="1471"/>
                  </a:cubicBezTo>
                  <a:cubicBezTo>
                    <a:pt x="2405" y="1551"/>
                    <a:pt x="2381" y="1624"/>
                    <a:pt x="2349" y="1692"/>
                  </a:cubicBezTo>
                  <a:lnTo>
                    <a:pt x="2349" y="1692"/>
                  </a:lnTo>
                  <a:cubicBezTo>
                    <a:pt x="2336" y="1658"/>
                    <a:pt x="2310" y="1625"/>
                    <a:pt x="2265" y="1595"/>
                  </a:cubicBezTo>
                  <a:cubicBezTo>
                    <a:pt x="2199" y="1548"/>
                    <a:pt x="2115" y="1529"/>
                    <a:pt x="2026" y="1529"/>
                  </a:cubicBezTo>
                  <a:cubicBezTo>
                    <a:pt x="1963" y="1529"/>
                    <a:pt x="1898" y="1539"/>
                    <a:pt x="1834" y="1553"/>
                  </a:cubicBezTo>
                  <a:lnTo>
                    <a:pt x="1834" y="1553"/>
                  </a:lnTo>
                  <a:lnTo>
                    <a:pt x="1800" y="1502"/>
                  </a:lnTo>
                  <a:cubicBezTo>
                    <a:pt x="1800" y="1440"/>
                    <a:pt x="1707" y="1378"/>
                    <a:pt x="1676" y="1285"/>
                  </a:cubicBezTo>
                  <a:cubicBezTo>
                    <a:pt x="1676" y="1198"/>
                    <a:pt x="1697" y="1124"/>
                    <a:pt x="1732" y="1059"/>
                  </a:cubicBezTo>
                  <a:lnTo>
                    <a:pt x="1732" y="1059"/>
                  </a:lnTo>
                  <a:cubicBezTo>
                    <a:pt x="1754" y="1051"/>
                    <a:pt x="1777" y="1043"/>
                    <a:pt x="1800" y="1037"/>
                  </a:cubicBezTo>
                  <a:cubicBezTo>
                    <a:pt x="1936" y="983"/>
                    <a:pt x="2262" y="881"/>
                    <a:pt x="2299" y="689"/>
                  </a:cubicBezTo>
                  <a:lnTo>
                    <a:pt x="2299" y="689"/>
                  </a:lnTo>
                  <a:cubicBezTo>
                    <a:pt x="2301" y="689"/>
                    <a:pt x="2302" y="689"/>
                    <a:pt x="2303" y="689"/>
                  </a:cubicBezTo>
                  <a:close/>
                  <a:moveTo>
                    <a:pt x="2014" y="2065"/>
                  </a:moveTo>
                  <a:lnTo>
                    <a:pt x="2014" y="2065"/>
                  </a:lnTo>
                  <a:cubicBezTo>
                    <a:pt x="1874" y="2152"/>
                    <a:pt x="1710" y="2201"/>
                    <a:pt x="1541" y="2206"/>
                  </a:cubicBezTo>
                  <a:lnTo>
                    <a:pt x="1541" y="2206"/>
                  </a:lnTo>
                  <a:cubicBezTo>
                    <a:pt x="1706" y="2186"/>
                    <a:pt x="1869" y="2134"/>
                    <a:pt x="2014" y="2065"/>
                  </a:cubicBezTo>
                  <a:close/>
                  <a:moveTo>
                    <a:pt x="2680" y="1"/>
                  </a:moveTo>
                  <a:cubicBezTo>
                    <a:pt x="1961" y="1"/>
                    <a:pt x="1078" y="536"/>
                    <a:pt x="754" y="964"/>
                  </a:cubicBezTo>
                  <a:lnTo>
                    <a:pt x="754" y="964"/>
                  </a:lnTo>
                  <a:cubicBezTo>
                    <a:pt x="311" y="1302"/>
                    <a:pt x="1" y="1786"/>
                    <a:pt x="1" y="2402"/>
                  </a:cubicBezTo>
                  <a:cubicBezTo>
                    <a:pt x="1" y="2495"/>
                    <a:pt x="1" y="2526"/>
                    <a:pt x="94" y="2588"/>
                  </a:cubicBezTo>
                  <a:cubicBezTo>
                    <a:pt x="403" y="2773"/>
                    <a:pt x="762" y="2855"/>
                    <a:pt x="1127" y="2855"/>
                  </a:cubicBezTo>
                  <a:cubicBezTo>
                    <a:pt x="1676" y="2855"/>
                    <a:pt x="2240" y="2669"/>
                    <a:pt x="2669" y="2371"/>
                  </a:cubicBezTo>
                  <a:cubicBezTo>
                    <a:pt x="3258" y="1999"/>
                    <a:pt x="4096" y="913"/>
                    <a:pt x="3382" y="261"/>
                  </a:cubicBezTo>
                  <a:cubicBezTo>
                    <a:pt x="3197" y="76"/>
                    <a:pt x="2950" y="1"/>
                    <a:pt x="26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10"/>
            <p:cNvSpPr/>
            <p:nvPr/>
          </p:nvSpPr>
          <p:spPr>
            <a:xfrm>
              <a:off x="474200" y="2335625"/>
              <a:ext cx="88100" cy="62525"/>
            </a:xfrm>
            <a:custGeom>
              <a:rect b="b" l="l" r="r" t="t"/>
              <a:pathLst>
                <a:path extrusionOk="0" h="2501" w="3524">
                  <a:moveTo>
                    <a:pt x="2252" y="519"/>
                  </a:moveTo>
                  <a:cubicBezTo>
                    <a:pt x="2279" y="519"/>
                    <a:pt x="2303" y="521"/>
                    <a:pt x="2323" y="525"/>
                  </a:cubicBezTo>
                  <a:lnTo>
                    <a:pt x="2323" y="525"/>
                  </a:lnTo>
                  <a:cubicBezTo>
                    <a:pt x="2304" y="526"/>
                    <a:pt x="2290" y="526"/>
                    <a:pt x="2282" y="526"/>
                  </a:cubicBezTo>
                  <a:cubicBezTo>
                    <a:pt x="2034" y="557"/>
                    <a:pt x="1786" y="650"/>
                    <a:pt x="1631" y="868"/>
                  </a:cubicBezTo>
                  <a:cubicBezTo>
                    <a:pt x="1606" y="886"/>
                    <a:pt x="1586" y="903"/>
                    <a:pt x="1571" y="916"/>
                  </a:cubicBezTo>
                  <a:lnTo>
                    <a:pt x="1571" y="916"/>
                  </a:lnTo>
                  <a:cubicBezTo>
                    <a:pt x="1551" y="909"/>
                    <a:pt x="1530" y="899"/>
                    <a:pt x="1510" y="888"/>
                  </a:cubicBezTo>
                  <a:lnTo>
                    <a:pt x="1510" y="888"/>
                  </a:lnTo>
                  <a:cubicBezTo>
                    <a:pt x="1682" y="717"/>
                    <a:pt x="1899" y="578"/>
                    <a:pt x="2158" y="526"/>
                  </a:cubicBezTo>
                  <a:cubicBezTo>
                    <a:pt x="2193" y="521"/>
                    <a:pt x="2224" y="519"/>
                    <a:pt x="2252" y="519"/>
                  </a:cubicBezTo>
                  <a:close/>
                  <a:moveTo>
                    <a:pt x="2346" y="1080"/>
                  </a:moveTo>
                  <a:cubicBezTo>
                    <a:pt x="2345" y="1082"/>
                    <a:pt x="2345" y="1083"/>
                    <a:pt x="2344" y="1085"/>
                  </a:cubicBezTo>
                  <a:cubicBezTo>
                    <a:pt x="2152" y="1525"/>
                    <a:pt x="1813" y="1941"/>
                    <a:pt x="1349" y="1986"/>
                  </a:cubicBezTo>
                  <a:lnTo>
                    <a:pt x="1349" y="1986"/>
                  </a:lnTo>
                  <a:cubicBezTo>
                    <a:pt x="1329" y="1936"/>
                    <a:pt x="1310" y="1889"/>
                    <a:pt x="1290" y="1829"/>
                  </a:cubicBezTo>
                  <a:cubicBezTo>
                    <a:pt x="1290" y="1798"/>
                    <a:pt x="1290" y="1767"/>
                    <a:pt x="1321" y="1736"/>
                  </a:cubicBezTo>
                  <a:cubicBezTo>
                    <a:pt x="1326" y="1726"/>
                    <a:pt x="1330" y="1716"/>
                    <a:pt x="1334" y="1707"/>
                  </a:cubicBezTo>
                  <a:lnTo>
                    <a:pt x="1334" y="1707"/>
                  </a:lnTo>
                  <a:cubicBezTo>
                    <a:pt x="1452" y="1672"/>
                    <a:pt x="1563" y="1620"/>
                    <a:pt x="1662" y="1550"/>
                  </a:cubicBezTo>
                  <a:cubicBezTo>
                    <a:pt x="1757" y="1487"/>
                    <a:pt x="1795" y="1416"/>
                    <a:pt x="1781" y="1357"/>
                  </a:cubicBezTo>
                  <a:lnTo>
                    <a:pt x="1781" y="1357"/>
                  </a:lnTo>
                  <a:cubicBezTo>
                    <a:pt x="1984" y="1293"/>
                    <a:pt x="2177" y="1198"/>
                    <a:pt x="2346" y="1080"/>
                  </a:cubicBezTo>
                  <a:close/>
                  <a:moveTo>
                    <a:pt x="2800" y="0"/>
                  </a:moveTo>
                  <a:cubicBezTo>
                    <a:pt x="1895" y="0"/>
                    <a:pt x="1020" y="374"/>
                    <a:pt x="390" y="1054"/>
                  </a:cubicBezTo>
                  <a:cubicBezTo>
                    <a:pt x="328" y="1116"/>
                    <a:pt x="297" y="1178"/>
                    <a:pt x="390" y="1240"/>
                  </a:cubicBezTo>
                  <a:cubicBezTo>
                    <a:pt x="484" y="1301"/>
                    <a:pt x="587" y="1349"/>
                    <a:pt x="694" y="1383"/>
                  </a:cubicBezTo>
                  <a:lnTo>
                    <a:pt x="694" y="1383"/>
                  </a:lnTo>
                  <a:cubicBezTo>
                    <a:pt x="435" y="1496"/>
                    <a:pt x="218" y="1680"/>
                    <a:pt x="142" y="1953"/>
                  </a:cubicBezTo>
                  <a:cubicBezTo>
                    <a:pt x="0" y="2398"/>
                    <a:pt x="347" y="2500"/>
                    <a:pt x="708" y="2500"/>
                  </a:cubicBezTo>
                  <a:cubicBezTo>
                    <a:pt x="901" y="2500"/>
                    <a:pt x="1098" y="2471"/>
                    <a:pt x="1228" y="2450"/>
                  </a:cubicBezTo>
                  <a:cubicBezTo>
                    <a:pt x="2406" y="2263"/>
                    <a:pt x="3523" y="1426"/>
                    <a:pt x="3523" y="154"/>
                  </a:cubicBezTo>
                  <a:cubicBezTo>
                    <a:pt x="3492" y="123"/>
                    <a:pt x="3461" y="92"/>
                    <a:pt x="3430" y="61"/>
                  </a:cubicBezTo>
                  <a:cubicBezTo>
                    <a:pt x="3220" y="20"/>
                    <a:pt x="3009" y="0"/>
                    <a:pt x="280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10"/>
            <p:cNvSpPr/>
            <p:nvPr/>
          </p:nvSpPr>
          <p:spPr>
            <a:xfrm>
              <a:off x="608800" y="2023775"/>
              <a:ext cx="93075" cy="63850"/>
            </a:xfrm>
            <a:custGeom>
              <a:rect b="b" l="l" r="r" t="t"/>
              <a:pathLst>
                <a:path extrusionOk="0" h="2554" w="3723">
                  <a:moveTo>
                    <a:pt x="2475" y="593"/>
                  </a:moveTo>
                  <a:cubicBezTo>
                    <a:pt x="2495" y="593"/>
                    <a:pt x="2514" y="593"/>
                    <a:pt x="2534" y="594"/>
                  </a:cubicBezTo>
                  <a:lnTo>
                    <a:pt x="2534" y="594"/>
                  </a:lnTo>
                  <a:cubicBezTo>
                    <a:pt x="2478" y="780"/>
                    <a:pt x="2398" y="959"/>
                    <a:pt x="2296" y="1122"/>
                  </a:cubicBezTo>
                  <a:lnTo>
                    <a:pt x="2296" y="1122"/>
                  </a:lnTo>
                  <a:cubicBezTo>
                    <a:pt x="2260" y="1063"/>
                    <a:pt x="2150" y="1034"/>
                    <a:pt x="2013" y="1030"/>
                  </a:cubicBezTo>
                  <a:lnTo>
                    <a:pt x="2013" y="1030"/>
                  </a:lnTo>
                  <a:cubicBezTo>
                    <a:pt x="1950" y="986"/>
                    <a:pt x="1856" y="965"/>
                    <a:pt x="1768" y="965"/>
                  </a:cubicBezTo>
                  <a:cubicBezTo>
                    <a:pt x="1679" y="965"/>
                    <a:pt x="1590" y="970"/>
                    <a:pt x="1501" y="981"/>
                  </a:cubicBezTo>
                  <a:lnTo>
                    <a:pt x="1501" y="981"/>
                  </a:lnTo>
                  <a:cubicBezTo>
                    <a:pt x="1593" y="864"/>
                    <a:pt x="1713" y="776"/>
                    <a:pt x="1861" y="717"/>
                  </a:cubicBezTo>
                  <a:cubicBezTo>
                    <a:pt x="2048" y="634"/>
                    <a:pt x="2261" y="593"/>
                    <a:pt x="2475" y="593"/>
                  </a:cubicBezTo>
                  <a:close/>
                  <a:moveTo>
                    <a:pt x="1817" y="1652"/>
                  </a:moveTo>
                  <a:cubicBezTo>
                    <a:pt x="1621" y="1799"/>
                    <a:pt x="1394" y="1902"/>
                    <a:pt x="1146" y="1942"/>
                  </a:cubicBezTo>
                  <a:lnTo>
                    <a:pt x="1146" y="1942"/>
                  </a:lnTo>
                  <a:cubicBezTo>
                    <a:pt x="1156" y="1900"/>
                    <a:pt x="1169" y="1856"/>
                    <a:pt x="1183" y="1813"/>
                  </a:cubicBezTo>
                  <a:lnTo>
                    <a:pt x="1183" y="1813"/>
                  </a:lnTo>
                  <a:cubicBezTo>
                    <a:pt x="1183" y="1813"/>
                    <a:pt x="1184" y="1813"/>
                    <a:pt x="1184" y="1813"/>
                  </a:cubicBezTo>
                  <a:cubicBezTo>
                    <a:pt x="1403" y="1813"/>
                    <a:pt x="1622" y="1755"/>
                    <a:pt x="1817" y="1652"/>
                  </a:cubicBezTo>
                  <a:close/>
                  <a:moveTo>
                    <a:pt x="2849" y="1"/>
                  </a:moveTo>
                  <a:cubicBezTo>
                    <a:pt x="2471" y="1"/>
                    <a:pt x="2098" y="69"/>
                    <a:pt x="1737" y="189"/>
                  </a:cubicBezTo>
                  <a:cubicBezTo>
                    <a:pt x="1303" y="345"/>
                    <a:pt x="497" y="686"/>
                    <a:pt x="310" y="1151"/>
                  </a:cubicBezTo>
                  <a:cubicBezTo>
                    <a:pt x="233" y="1305"/>
                    <a:pt x="258" y="1428"/>
                    <a:pt x="337" y="1524"/>
                  </a:cubicBezTo>
                  <a:lnTo>
                    <a:pt x="337" y="1524"/>
                  </a:lnTo>
                  <a:cubicBezTo>
                    <a:pt x="129" y="1749"/>
                    <a:pt x="0" y="2039"/>
                    <a:pt x="0" y="2392"/>
                  </a:cubicBezTo>
                  <a:cubicBezTo>
                    <a:pt x="0" y="2547"/>
                    <a:pt x="248" y="2547"/>
                    <a:pt x="341" y="2547"/>
                  </a:cubicBezTo>
                  <a:cubicBezTo>
                    <a:pt x="411" y="2551"/>
                    <a:pt x="480" y="2554"/>
                    <a:pt x="549" y="2554"/>
                  </a:cubicBezTo>
                  <a:cubicBezTo>
                    <a:pt x="1944" y="2554"/>
                    <a:pt x="3366" y="1671"/>
                    <a:pt x="3692" y="283"/>
                  </a:cubicBezTo>
                  <a:cubicBezTo>
                    <a:pt x="3723" y="127"/>
                    <a:pt x="3567" y="65"/>
                    <a:pt x="3474" y="65"/>
                  </a:cubicBezTo>
                  <a:cubicBezTo>
                    <a:pt x="3266" y="21"/>
                    <a:pt x="3057" y="1"/>
                    <a:pt x="284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10"/>
            <p:cNvSpPr/>
            <p:nvPr/>
          </p:nvSpPr>
          <p:spPr>
            <a:xfrm>
              <a:off x="364525" y="2209500"/>
              <a:ext cx="76800" cy="52900"/>
            </a:xfrm>
            <a:custGeom>
              <a:rect b="b" l="l" r="r" t="t"/>
              <a:pathLst>
                <a:path extrusionOk="0" h="2116" w="3072">
                  <a:moveTo>
                    <a:pt x="1846" y="949"/>
                  </a:moveTo>
                  <a:lnTo>
                    <a:pt x="1846" y="949"/>
                  </a:lnTo>
                  <a:cubicBezTo>
                    <a:pt x="1852" y="978"/>
                    <a:pt x="1858" y="1009"/>
                    <a:pt x="1861" y="1043"/>
                  </a:cubicBezTo>
                  <a:cubicBezTo>
                    <a:pt x="1861" y="1167"/>
                    <a:pt x="1830" y="1260"/>
                    <a:pt x="1799" y="1384"/>
                  </a:cubicBezTo>
                  <a:cubicBezTo>
                    <a:pt x="1771" y="1441"/>
                    <a:pt x="1635" y="1579"/>
                    <a:pt x="1616" y="1648"/>
                  </a:cubicBezTo>
                  <a:lnTo>
                    <a:pt x="1616" y="1648"/>
                  </a:lnTo>
                  <a:lnTo>
                    <a:pt x="1520" y="1632"/>
                  </a:lnTo>
                  <a:cubicBezTo>
                    <a:pt x="1385" y="1578"/>
                    <a:pt x="1250" y="1524"/>
                    <a:pt x="1156" y="1449"/>
                  </a:cubicBezTo>
                  <a:lnTo>
                    <a:pt x="1156" y="1449"/>
                  </a:lnTo>
                  <a:cubicBezTo>
                    <a:pt x="1217" y="1318"/>
                    <a:pt x="1294" y="1197"/>
                    <a:pt x="1384" y="1089"/>
                  </a:cubicBezTo>
                  <a:lnTo>
                    <a:pt x="1384" y="1089"/>
                  </a:lnTo>
                  <a:cubicBezTo>
                    <a:pt x="1543" y="1062"/>
                    <a:pt x="1700" y="1015"/>
                    <a:pt x="1846" y="949"/>
                  </a:cubicBezTo>
                  <a:close/>
                  <a:moveTo>
                    <a:pt x="1675" y="1628"/>
                  </a:moveTo>
                  <a:cubicBezTo>
                    <a:pt x="1686" y="1628"/>
                    <a:pt x="1697" y="1637"/>
                    <a:pt x="1706" y="1663"/>
                  </a:cubicBezTo>
                  <a:lnTo>
                    <a:pt x="1635" y="1651"/>
                  </a:lnTo>
                  <a:lnTo>
                    <a:pt x="1635" y="1651"/>
                  </a:lnTo>
                  <a:cubicBezTo>
                    <a:pt x="1647" y="1640"/>
                    <a:pt x="1661" y="1628"/>
                    <a:pt x="1675" y="1628"/>
                  </a:cubicBezTo>
                  <a:close/>
                  <a:moveTo>
                    <a:pt x="2053" y="0"/>
                  </a:moveTo>
                  <a:cubicBezTo>
                    <a:pt x="1957" y="0"/>
                    <a:pt x="1860" y="7"/>
                    <a:pt x="1768" y="19"/>
                  </a:cubicBezTo>
                  <a:cubicBezTo>
                    <a:pt x="1281" y="110"/>
                    <a:pt x="555" y="381"/>
                    <a:pt x="558" y="978"/>
                  </a:cubicBezTo>
                  <a:lnTo>
                    <a:pt x="558" y="978"/>
                  </a:lnTo>
                  <a:cubicBezTo>
                    <a:pt x="349" y="1187"/>
                    <a:pt x="170" y="1428"/>
                    <a:pt x="31" y="1694"/>
                  </a:cubicBezTo>
                  <a:cubicBezTo>
                    <a:pt x="0" y="1725"/>
                    <a:pt x="0" y="1787"/>
                    <a:pt x="62" y="1787"/>
                  </a:cubicBezTo>
                  <a:cubicBezTo>
                    <a:pt x="406" y="2004"/>
                    <a:pt x="802" y="2116"/>
                    <a:pt x="1202" y="2116"/>
                  </a:cubicBezTo>
                  <a:cubicBezTo>
                    <a:pt x="1488" y="2116"/>
                    <a:pt x="1776" y="2059"/>
                    <a:pt x="2047" y="1942"/>
                  </a:cubicBezTo>
                  <a:cubicBezTo>
                    <a:pt x="2575" y="1725"/>
                    <a:pt x="3071" y="1291"/>
                    <a:pt x="2978" y="670"/>
                  </a:cubicBezTo>
                  <a:cubicBezTo>
                    <a:pt x="2902" y="140"/>
                    <a:pt x="2477" y="0"/>
                    <a:pt x="205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0" Type="http://schemas.openxmlformats.org/officeDocument/2006/relationships/theme" Target="../theme/theme1.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4300" y="545750"/>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2800"/>
              <a:buFont typeface="Poppins"/>
              <a:buNone/>
              <a:defRPr sz="2800">
                <a:solidFill>
                  <a:schemeClr val="dk1"/>
                </a:solidFill>
                <a:latin typeface="Poppins"/>
                <a:ea typeface="Poppins"/>
                <a:cs typeface="Poppins"/>
                <a:sym typeface="Poppins"/>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7" name="Google Shape;7;p1"/>
          <p:cNvSpPr txBox="1"/>
          <p:nvPr>
            <p:ph idx="1" type="body"/>
          </p:nvPr>
        </p:nvSpPr>
        <p:spPr>
          <a:xfrm>
            <a:off x="714300" y="124682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chemeClr val="dk2"/>
              </a:buClr>
              <a:buSzPts val="1800"/>
              <a:buFont typeface="Poppins"/>
              <a:buChar char="●"/>
              <a:defRPr sz="1800">
                <a:solidFill>
                  <a:schemeClr val="dk2"/>
                </a:solidFill>
                <a:latin typeface="Poppins"/>
                <a:ea typeface="Poppins"/>
                <a:cs typeface="Poppins"/>
                <a:sym typeface="Poppins"/>
              </a:defRPr>
            </a:lvl1pPr>
            <a:lvl2pPr indent="-317500" lvl="1" marL="914400">
              <a:lnSpc>
                <a:spcPct val="115000"/>
              </a:lnSpc>
              <a:spcBef>
                <a:spcPts val="1600"/>
              </a:spcBef>
              <a:spcAft>
                <a:spcPts val="0"/>
              </a:spcAft>
              <a:buClr>
                <a:schemeClr val="dk2"/>
              </a:buClr>
              <a:buSzPts val="1400"/>
              <a:buFont typeface="Poppins"/>
              <a:buChar char="○"/>
              <a:defRPr>
                <a:solidFill>
                  <a:schemeClr val="dk2"/>
                </a:solidFill>
                <a:latin typeface="Poppins"/>
                <a:ea typeface="Poppins"/>
                <a:cs typeface="Poppins"/>
                <a:sym typeface="Poppins"/>
              </a:defRPr>
            </a:lvl2pPr>
            <a:lvl3pPr indent="-317500" lvl="2" marL="1371600">
              <a:lnSpc>
                <a:spcPct val="115000"/>
              </a:lnSpc>
              <a:spcBef>
                <a:spcPts val="1600"/>
              </a:spcBef>
              <a:spcAft>
                <a:spcPts val="0"/>
              </a:spcAft>
              <a:buClr>
                <a:schemeClr val="dk2"/>
              </a:buClr>
              <a:buSzPts val="1400"/>
              <a:buFont typeface="Poppins"/>
              <a:buChar char="■"/>
              <a:defRPr>
                <a:solidFill>
                  <a:schemeClr val="dk2"/>
                </a:solidFill>
                <a:latin typeface="Poppins"/>
                <a:ea typeface="Poppins"/>
                <a:cs typeface="Poppins"/>
                <a:sym typeface="Poppins"/>
              </a:defRPr>
            </a:lvl3pPr>
            <a:lvl4pPr indent="-317500" lvl="3" marL="1828800">
              <a:lnSpc>
                <a:spcPct val="115000"/>
              </a:lnSpc>
              <a:spcBef>
                <a:spcPts val="1600"/>
              </a:spcBef>
              <a:spcAft>
                <a:spcPts val="0"/>
              </a:spcAft>
              <a:buClr>
                <a:schemeClr val="dk2"/>
              </a:buClr>
              <a:buSzPts val="1400"/>
              <a:buFont typeface="Poppins"/>
              <a:buChar char="●"/>
              <a:defRPr>
                <a:solidFill>
                  <a:schemeClr val="dk2"/>
                </a:solidFill>
                <a:latin typeface="Poppins"/>
                <a:ea typeface="Poppins"/>
                <a:cs typeface="Poppins"/>
                <a:sym typeface="Poppins"/>
              </a:defRPr>
            </a:lvl4pPr>
            <a:lvl5pPr indent="-317500" lvl="4" marL="2286000">
              <a:lnSpc>
                <a:spcPct val="115000"/>
              </a:lnSpc>
              <a:spcBef>
                <a:spcPts val="1600"/>
              </a:spcBef>
              <a:spcAft>
                <a:spcPts val="0"/>
              </a:spcAft>
              <a:buClr>
                <a:schemeClr val="dk2"/>
              </a:buClr>
              <a:buSzPts val="1400"/>
              <a:buFont typeface="Poppins"/>
              <a:buChar char="○"/>
              <a:defRPr>
                <a:solidFill>
                  <a:schemeClr val="dk2"/>
                </a:solidFill>
                <a:latin typeface="Poppins"/>
                <a:ea typeface="Poppins"/>
                <a:cs typeface="Poppins"/>
                <a:sym typeface="Poppins"/>
              </a:defRPr>
            </a:lvl5pPr>
            <a:lvl6pPr indent="-317500" lvl="5" marL="2743200">
              <a:lnSpc>
                <a:spcPct val="115000"/>
              </a:lnSpc>
              <a:spcBef>
                <a:spcPts val="1600"/>
              </a:spcBef>
              <a:spcAft>
                <a:spcPts val="0"/>
              </a:spcAft>
              <a:buClr>
                <a:schemeClr val="dk2"/>
              </a:buClr>
              <a:buSzPts val="1400"/>
              <a:buFont typeface="Poppins"/>
              <a:buChar char="■"/>
              <a:defRPr>
                <a:solidFill>
                  <a:schemeClr val="dk2"/>
                </a:solidFill>
                <a:latin typeface="Poppins"/>
                <a:ea typeface="Poppins"/>
                <a:cs typeface="Poppins"/>
                <a:sym typeface="Poppins"/>
              </a:defRPr>
            </a:lvl6pPr>
            <a:lvl7pPr indent="-317500" lvl="6" marL="3200400">
              <a:lnSpc>
                <a:spcPct val="115000"/>
              </a:lnSpc>
              <a:spcBef>
                <a:spcPts val="1600"/>
              </a:spcBef>
              <a:spcAft>
                <a:spcPts val="0"/>
              </a:spcAft>
              <a:buClr>
                <a:schemeClr val="dk2"/>
              </a:buClr>
              <a:buSzPts val="1400"/>
              <a:buFont typeface="Poppins"/>
              <a:buChar char="●"/>
              <a:defRPr>
                <a:solidFill>
                  <a:schemeClr val="dk2"/>
                </a:solidFill>
                <a:latin typeface="Poppins"/>
                <a:ea typeface="Poppins"/>
                <a:cs typeface="Poppins"/>
                <a:sym typeface="Poppins"/>
              </a:defRPr>
            </a:lvl7pPr>
            <a:lvl8pPr indent="-317500" lvl="7" marL="3657600">
              <a:lnSpc>
                <a:spcPct val="115000"/>
              </a:lnSpc>
              <a:spcBef>
                <a:spcPts val="1600"/>
              </a:spcBef>
              <a:spcAft>
                <a:spcPts val="0"/>
              </a:spcAft>
              <a:buClr>
                <a:schemeClr val="dk2"/>
              </a:buClr>
              <a:buSzPts val="1400"/>
              <a:buFont typeface="Poppins"/>
              <a:buChar char="○"/>
              <a:defRPr>
                <a:solidFill>
                  <a:schemeClr val="dk2"/>
                </a:solidFill>
                <a:latin typeface="Poppins"/>
                <a:ea typeface="Poppins"/>
                <a:cs typeface="Poppins"/>
                <a:sym typeface="Poppins"/>
              </a:defRPr>
            </a:lvl8pPr>
            <a:lvl9pPr indent="-317500" lvl="8" marL="4114800">
              <a:lnSpc>
                <a:spcPct val="115000"/>
              </a:lnSpc>
              <a:spcBef>
                <a:spcPts val="1600"/>
              </a:spcBef>
              <a:spcAft>
                <a:spcPts val="1600"/>
              </a:spcAft>
              <a:buClr>
                <a:schemeClr val="dk2"/>
              </a:buClr>
              <a:buSzPts val="1400"/>
              <a:buFont typeface="Poppins"/>
              <a:buChar char="■"/>
              <a:defRPr>
                <a:solidFill>
                  <a:schemeClr val="dk2"/>
                </a:solidFill>
                <a:latin typeface="Poppins"/>
                <a:ea typeface="Poppins"/>
                <a:cs typeface="Poppins"/>
                <a:sym typeface="Poppi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417" name="Shape 3417"/>
        <p:cNvGrpSpPr/>
        <p:nvPr/>
      </p:nvGrpSpPr>
      <p:grpSpPr>
        <a:xfrm>
          <a:off x="0" y="0"/>
          <a:ext cx="0" cy="0"/>
          <a:chOff x="0" y="0"/>
          <a:chExt cx="0" cy="0"/>
        </a:xfrm>
      </p:grpSpPr>
      <p:sp>
        <p:nvSpPr>
          <p:cNvPr id="3418" name="Google Shape;3418;p31"/>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3419" name="Google Shape;3419;p31"/>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7"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3421" name="Shape 3421"/>
        <p:cNvGrpSpPr/>
        <p:nvPr/>
      </p:nvGrpSpPr>
      <p:grpSpPr>
        <a:xfrm>
          <a:off x="0" y="0"/>
          <a:ext cx="0" cy="0"/>
          <a:chOff x="0" y="0"/>
          <a:chExt cx="0" cy="0"/>
        </a:xfrm>
      </p:grpSpPr>
      <p:sp>
        <p:nvSpPr>
          <p:cNvPr id="3422" name="Google Shape;3422;p3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3423" name="Google Shape;3423;p3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8"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5.xml"/><Relationship Id="rId3" Type="http://schemas.openxmlformats.org/officeDocument/2006/relationships/image" Target="../media/image9.png"/><Relationship Id="rId4" Type="http://schemas.openxmlformats.org/officeDocument/2006/relationships/image" Target="../media/image8.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7.xml"/><Relationship Id="rId3" Type="http://schemas.openxmlformats.org/officeDocument/2006/relationships/image" Target="../media/image11.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7.xml"/><Relationship Id="rId5" Type="http://schemas.openxmlformats.org/officeDocument/2006/relationships/hyperlink" Target="http://bit.ly/33VAFh3" TargetMode="External"/><Relationship Id="rId6" Type="http://schemas.openxmlformats.org/officeDocument/2006/relationships/slide" Target="/ppt/slides/slide26.xml"/><Relationship Id="rId7" Type="http://schemas.openxmlformats.org/officeDocument/2006/relationships/slide" Target="/ppt/slides/slide25.xml"/><Relationship Id="rId8" Type="http://schemas.openxmlformats.org/officeDocument/2006/relationships/slide" Target="/ppt/slides/slide25.xml"/><Relationship Id="rId11" Type="http://schemas.openxmlformats.org/officeDocument/2006/relationships/slide" Target="/ppt/slides/slide28.xml"/><Relationship Id="rId10" Type="http://schemas.openxmlformats.org/officeDocument/2006/relationships/slide" Target="/ppt/slides/slide27.xml"/><Relationship Id="rId13" Type="http://schemas.openxmlformats.org/officeDocument/2006/relationships/slide" Target="/ppt/slides/slide30.xml"/><Relationship Id="rId12" Type="http://schemas.openxmlformats.org/officeDocument/2006/relationships/slide" Target="/ppt/slides/slide30.xml"/><Relationship Id="rId15" Type="http://schemas.openxmlformats.org/officeDocument/2006/relationships/hyperlink" Target="https://storyset.com/?utm_source=slidesgo_template&amp;utm_medium=referral-link&amp;utm_campaign=slidesgo_contents_of_this_template&amp;utm_term=storyset&amp;utm_content=storyset" TargetMode="External"/><Relationship Id="rId14" Type="http://schemas.openxmlformats.org/officeDocument/2006/relationships/slide" Target="/ppt/slides/slide31.xml"/><Relationship Id="rId17" Type="http://schemas.openxmlformats.org/officeDocument/2006/relationships/slide" Target="/ppt/slides/slide32.xml"/><Relationship Id="rId16" Type="http://schemas.openxmlformats.org/officeDocument/2006/relationships/slide" Target="/ppt/slides/slide32.xml"/><Relationship Id="rId18" Type="http://schemas.openxmlformats.org/officeDocument/2006/relationships/slide" Target="/ppt/slides/slide38.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2.xml"/><Relationship Id="rId3" Type="http://schemas.openxmlformats.org/officeDocument/2006/relationships/hyperlink" Target="https://docs.google.com/spreadsheets/d/1hN_5x_0OXfl614BQHPWGzscqp8EGHtsFY-TcUrzMBZY/copy" TargetMode="External"/><Relationship Id="rId4" Type="http://schemas.openxmlformats.org/officeDocument/2006/relationships/image" Target="../media/image1.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7.xml"/><Relationship Id="rId3" Type="http://schemas.openxmlformats.org/officeDocument/2006/relationships/hyperlink" Target="https://www.freepik.com/free-vector/web-responsive-design_761382.htm/?utm_source=slidesgo_template&amp;utm_medium=referral-link&amp;utm_campaign=sg_resources&amp;utm_content=freepik" TargetMode="External"/><Relationship Id="rId4" Type="http://schemas.openxmlformats.org/officeDocument/2006/relationships/hyperlink" Target="https://www.freepik.com/premium-vector/various-flowers-plants-organic-shapes-background_6659097.htm/?utm_source=slidesgo_template&amp;utm_medium=referral-link&amp;utm_campaign=sg_resources&amp;utm_content=freepik" TargetMode="External"/><Relationship Id="rId5" Type="http://schemas.openxmlformats.org/officeDocument/2006/relationships/hyperlink" Target="https://www.freepik.com/free-vector/conversation-concept-illustration_7118856.htm#position=19/?utm_source=slidesgo_template&amp;utm_medium=referral-link&amp;utm_campaign=sg_resources&amp;utm_content=freepik" TargetMode="External"/><Relationship Id="rId6" Type="http://schemas.openxmlformats.org/officeDocument/2006/relationships/hyperlink" Target="https://www.freepik.com/free-photo/female-artist-painting-studio_3389758.htm/?utm_source=slidesgo_template&amp;utm_medium=referral-link&amp;utm_campaign=sg_resources&amp;utm_content=freepik" TargetMode="External"/><Relationship Id="rId7" Type="http://schemas.openxmlformats.org/officeDocument/2006/relationships/hyperlink" Target="https://www.freepik.com/free-photo/young-artist-drawing-flowers-pattern-with-watercolor-paint-brush-workplace_7497059.htm/?utm_source=slidesgo_template&amp;utm_medium=referral-link&amp;utm_campaign=sg_resources&amp;utm_content=freepik" TargetMode="External"/><Relationship Id="rId8" Type="http://schemas.openxmlformats.org/officeDocument/2006/relationships/hyperlink" Target="https://www.freepik.com/free-photo/close-up-different-colorful-flowers-nature-design-painted-with-brush-watercolors-paper_7497864.htm/?utm_source=slidesgo_template&amp;utm_medium=referral-link&amp;utm_campaign=sg_resources&amp;utm_content=freepik"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28.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29.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0.xml"/><Relationship Id="rId3" Type="http://schemas.openxmlformats.org/officeDocument/2006/relationships/hyperlink" Target="https://fonts.google.com/specimen/Poppins"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1.xml"/><Relationship Id="rId3" Type="http://schemas.openxmlformats.org/officeDocument/2006/relationships/image" Target="../media/image2.gif"/><Relationship Id="rId4" Type="http://schemas.openxmlformats.org/officeDocument/2006/relationships/image" Target="../media/image3.gif"/><Relationship Id="rId9" Type="http://schemas.openxmlformats.org/officeDocument/2006/relationships/hyperlink" Target="https://storyset.com/pana?utm_source=slidesgo_template&amp;utm_medium=referral-link&amp;utm_campaign=slidesgo_final_slides&amp;utm_term=pana&amp;utm_content=storyset" TargetMode="External"/><Relationship Id="rId5" Type="http://schemas.openxmlformats.org/officeDocument/2006/relationships/image" Target="../media/image5.gif"/><Relationship Id="rId6" Type="http://schemas.openxmlformats.org/officeDocument/2006/relationships/image" Target="../media/image7.gif"/><Relationship Id="rId7" Type="http://schemas.openxmlformats.org/officeDocument/2006/relationships/image" Target="../media/image4.gif"/><Relationship Id="rId8" Type="http://schemas.openxmlformats.org/officeDocument/2006/relationships/hyperlink" Target="https://storyset.com/pana?utm_source=slidesgo_template&amp;utm_medium=referral-link&amp;utm_campaign=slidesgo_final_slides&amp;utm_term=pana&amp;utm_content=storyset" TargetMode="External"/><Relationship Id="rId11" Type="http://schemas.openxmlformats.org/officeDocument/2006/relationships/hyperlink" Target="https://storyset.com/amico?utm_source=slidesgo_template&amp;utm_medium=referral-link&amp;utm_campaign=slidesgo_final_slides&amp;utm_term=amico&amp;utm_content=storyset" TargetMode="External"/><Relationship Id="rId10" Type="http://schemas.openxmlformats.org/officeDocument/2006/relationships/hyperlink" Target="https://storyset.com/amico?utm_source=slidesgo_template&amp;utm_medium=referral-link&amp;utm_campaign=slidesgo_final_slides&amp;utm_term=amico&amp;utm_content=storyset" TargetMode="External"/><Relationship Id="rId13"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hyperlink" Target="https://storyset.com/bro?utm_source=slidesgo_template&amp;utm_medium=referral-link&amp;utm_campaign=slidesgo_final_slides&amp;utm_term=bro&amp;utm_content=storyset" TargetMode="External"/><Relationship Id="rId15" Type="http://schemas.openxmlformats.org/officeDocument/2006/relationships/hyperlink" Target="https://storyset.com/rafiki?utm_source=slidesgo_template&amp;utm_medium=referral-link&amp;utm_campaign=slidesgo_final_slides&amp;utm_term=rafiki&amp;utm_content=storyset" TargetMode="External"/><Relationship Id="rId14" Type="http://schemas.openxmlformats.org/officeDocument/2006/relationships/hyperlink" Target="https://storyset.com/rafiki?utm_source=slidesgo_template&amp;utm_medium=referral-link&amp;utm_campaign=slidesgo_final_slides&amp;utm_term=rafiki&amp;utm_content=storyset" TargetMode="External"/><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how-it-works?utm_source=slidesgo_template&amp;utm_medium=referral-link&amp;utm_campaign=slidesgo_final_slides&amp;utm_term=how%20it%20works&amp;utm_content=storyset"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2.xml"/><Relationship Id="rId3" Type="http://schemas.openxmlformats.org/officeDocument/2006/relationships/hyperlink" Target="https://bit.ly/2ZjL1pd"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8.xml"/><Relationship Id="rId3" Type="http://schemas.openxmlformats.org/officeDocument/2006/relationships/hyperlink" Target="https://workspace.google.com/marketplace/app/icons_for_slides_docs/381578326502"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45.xml"/><Relationship Id="rId3" Type="http://schemas.openxmlformats.org/officeDocument/2006/relationships/hyperlink" Target="http://bit.ly/2PfT4lq" TargetMode="External"/><Relationship Id="rId4" Type="http://schemas.openxmlformats.org/officeDocument/2006/relationships/image" Target="../media/image1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 Id="rId3" Type="http://schemas.openxmlformats.org/officeDocument/2006/relationships/image" Target="../media/image10.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 Id="rId3" Type="http://schemas.openxmlformats.org/officeDocument/2006/relationships/image" Target="../media/image6.jp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28" name="Shape 3428"/>
        <p:cNvGrpSpPr/>
        <p:nvPr/>
      </p:nvGrpSpPr>
      <p:grpSpPr>
        <a:xfrm>
          <a:off x="0" y="0"/>
          <a:ext cx="0" cy="0"/>
          <a:chOff x="0" y="0"/>
          <a:chExt cx="0" cy="0"/>
        </a:xfrm>
      </p:grpSpPr>
      <p:sp>
        <p:nvSpPr>
          <p:cNvPr id="3429" name="Google Shape;3429;p35"/>
          <p:cNvSpPr txBox="1"/>
          <p:nvPr>
            <p:ph type="ctrTitle"/>
          </p:nvPr>
        </p:nvSpPr>
        <p:spPr>
          <a:xfrm>
            <a:off x="714300" y="671100"/>
            <a:ext cx="7715400" cy="205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PASTEL PORTFOLIO</a:t>
            </a:r>
            <a:endParaRPr/>
          </a:p>
        </p:txBody>
      </p:sp>
      <p:sp>
        <p:nvSpPr>
          <p:cNvPr id="3430" name="Google Shape;3430;p35"/>
          <p:cNvSpPr txBox="1"/>
          <p:nvPr>
            <p:ph idx="1" type="subTitle"/>
          </p:nvPr>
        </p:nvSpPr>
        <p:spPr>
          <a:xfrm>
            <a:off x="714300" y="2673702"/>
            <a:ext cx="7715400" cy="519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Here is where your portfolio begins</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66" name="Shape 3566"/>
        <p:cNvGrpSpPr/>
        <p:nvPr/>
      </p:nvGrpSpPr>
      <p:grpSpPr>
        <a:xfrm>
          <a:off x="0" y="0"/>
          <a:ext cx="0" cy="0"/>
          <a:chOff x="0" y="0"/>
          <a:chExt cx="0" cy="0"/>
        </a:xfrm>
      </p:grpSpPr>
      <p:sp>
        <p:nvSpPr>
          <p:cNvPr id="3567" name="Google Shape;3567;p44"/>
          <p:cNvSpPr txBox="1"/>
          <p:nvPr>
            <p:ph type="title"/>
          </p:nvPr>
        </p:nvSpPr>
        <p:spPr>
          <a:xfrm>
            <a:off x="714300" y="546402"/>
            <a:ext cx="7715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MY RESUME</a:t>
            </a:r>
            <a:endParaRPr/>
          </a:p>
        </p:txBody>
      </p:sp>
      <p:grpSp>
        <p:nvGrpSpPr>
          <p:cNvPr id="3568" name="Google Shape;3568;p44"/>
          <p:cNvGrpSpPr/>
          <p:nvPr/>
        </p:nvGrpSpPr>
        <p:grpSpPr>
          <a:xfrm>
            <a:off x="7395923" y="1936029"/>
            <a:ext cx="1033775" cy="157904"/>
            <a:chOff x="7395923" y="1833450"/>
            <a:chExt cx="1033775" cy="157904"/>
          </a:xfrm>
        </p:grpSpPr>
        <p:sp>
          <p:nvSpPr>
            <p:cNvPr id="3569" name="Google Shape;3569;p44"/>
            <p:cNvSpPr/>
            <p:nvPr/>
          </p:nvSpPr>
          <p:spPr>
            <a:xfrm>
              <a:off x="7395923" y="1833450"/>
              <a:ext cx="157887" cy="157904"/>
            </a:xfrm>
            <a:custGeom>
              <a:rect b="b" l="l" r="r" t="t"/>
              <a:pathLst>
                <a:path extrusionOk="0" h="6620" w="6620">
                  <a:moveTo>
                    <a:pt x="3310" y="1"/>
                  </a:moveTo>
                  <a:cubicBezTo>
                    <a:pt x="1465" y="1"/>
                    <a:pt x="1" y="1466"/>
                    <a:pt x="1" y="3310"/>
                  </a:cubicBezTo>
                  <a:cubicBezTo>
                    <a:pt x="1" y="5127"/>
                    <a:pt x="1465" y="6619"/>
                    <a:pt x="3310" y="6619"/>
                  </a:cubicBezTo>
                  <a:cubicBezTo>
                    <a:pt x="5127" y="6619"/>
                    <a:pt x="6619" y="5127"/>
                    <a:pt x="6619" y="3310"/>
                  </a:cubicBezTo>
                  <a:cubicBezTo>
                    <a:pt x="6619" y="1466"/>
                    <a:pt x="5127" y="1"/>
                    <a:pt x="3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4"/>
            <p:cNvSpPr/>
            <p:nvPr/>
          </p:nvSpPr>
          <p:spPr>
            <a:xfrm>
              <a:off x="7615867" y="1833450"/>
              <a:ext cx="157887" cy="157904"/>
            </a:xfrm>
            <a:custGeom>
              <a:rect b="b" l="l" r="r" t="t"/>
              <a:pathLst>
                <a:path extrusionOk="0" h="6620" w="6620">
                  <a:moveTo>
                    <a:pt x="3310" y="1"/>
                  </a:moveTo>
                  <a:cubicBezTo>
                    <a:pt x="1493" y="1"/>
                    <a:pt x="1" y="1466"/>
                    <a:pt x="1" y="3310"/>
                  </a:cubicBezTo>
                  <a:cubicBezTo>
                    <a:pt x="1" y="5127"/>
                    <a:pt x="1493" y="6619"/>
                    <a:pt x="3310" y="6619"/>
                  </a:cubicBezTo>
                  <a:cubicBezTo>
                    <a:pt x="5154" y="6619"/>
                    <a:pt x="6619" y="5127"/>
                    <a:pt x="6619" y="3310"/>
                  </a:cubicBezTo>
                  <a:cubicBezTo>
                    <a:pt x="6619" y="1466"/>
                    <a:pt x="5154" y="1"/>
                    <a:pt x="3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4"/>
            <p:cNvSpPr/>
            <p:nvPr/>
          </p:nvSpPr>
          <p:spPr>
            <a:xfrm>
              <a:off x="7829348" y="1833450"/>
              <a:ext cx="157887" cy="157904"/>
            </a:xfrm>
            <a:custGeom>
              <a:rect b="b" l="l" r="r" t="t"/>
              <a:pathLst>
                <a:path extrusionOk="0" h="6620" w="6620">
                  <a:moveTo>
                    <a:pt x="3310" y="1"/>
                  </a:moveTo>
                  <a:cubicBezTo>
                    <a:pt x="1493" y="1"/>
                    <a:pt x="1" y="1466"/>
                    <a:pt x="1" y="3310"/>
                  </a:cubicBezTo>
                  <a:cubicBezTo>
                    <a:pt x="1" y="5127"/>
                    <a:pt x="1493" y="6619"/>
                    <a:pt x="3310" y="6619"/>
                  </a:cubicBezTo>
                  <a:cubicBezTo>
                    <a:pt x="5154" y="6619"/>
                    <a:pt x="6619" y="5127"/>
                    <a:pt x="6619" y="3310"/>
                  </a:cubicBezTo>
                  <a:cubicBezTo>
                    <a:pt x="6619" y="1466"/>
                    <a:pt x="5154" y="1"/>
                    <a:pt x="3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4"/>
            <p:cNvSpPr/>
            <p:nvPr/>
          </p:nvSpPr>
          <p:spPr>
            <a:xfrm>
              <a:off x="8050603" y="1833450"/>
              <a:ext cx="157863" cy="157904"/>
            </a:xfrm>
            <a:custGeom>
              <a:rect b="b" l="l" r="r" t="t"/>
              <a:pathLst>
                <a:path extrusionOk="0" h="6620" w="6619">
                  <a:moveTo>
                    <a:pt x="3309" y="1"/>
                  </a:moveTo>
                  <a:cubicBezTo>
                    <a:pt x="1492" y="1"/>
                    <a:pt x="0" y="1466"/>
                    <a:pt x="0" y="3310"/>
                  </a:cubicBezTo>
                  <a:cubicBezTo>
                    <a:pt x="0" y="5127"/>
                    <a:pt x="1492" y="6619"/>
                    <a:pt x="3309" y="6619"/>
                  </a:cubicBezTo>
                  <a:cubicBezTo>
                    <a:pt x="5154" y="6619"/>
                    <a:pt x="6618" y="5127"/>
                    <a:pt x="6618" y="3310"/>
                  </a:cubicBezTo>
                  <a:cubicBezTo>
                    <a:pt x="6618" y="1466"/>
                    <a:pt x="5154" y="1"/>
                    <a:pt x="3309" y="1"/>
                  </a:cubicBezTo>
                  <a:close/>
                </a:path>
              </a:pathLst>
            </a:custGeom>
            <a:solidFill>
              <a:srgbClr val="E2E2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4"/>
            <p:cNvSpPr/>
            <p:nvPr/>
          </p:nvSpPr>
          <p:spPr>
            <a:xfrm>
              <a:off x="8271835" y="1833450"/>
              <a:ext cx="157863" cy="157904"/>
            </a:xfrm>
            <a:custGeom>
              <a:rect b="b" l="l" r="r" t="t"/>
              <a:pathLst>
                <a:path extrusionOk="0" h="6620" w="6619">
                  <a:moveTo>
                    <a:pt x="3310" y="1"/>
                  </a:moveTo>
                  <a:cubicBezTo>
                    <a:pt x="1492" y="1"/>
                    <a:pt x="1" y="1466"/>
                    <a:pt x="1" y="3310"/>
                  </a:cubicBezTo>
                  <a:cubicBezTo>
                    <a:pt x="1" y="5127"/>
                    <a:pt x="1492" y="6619"/>
                    <a:pt x="3310" y="6619"/>
                  </a:cubicBezTo>
                  <a:cubicBezTo>
                    <a:pt x="5154" y="6619"/>
                    <a:pt x="6619" y="5127"/>
                    <a:pt x="6619" y="3310"/>
                  </a:cubicBezTo>
                  <a:cubicBezTo>
                    <a:pt x="6619" y="1466"/>
                    <a:pt x="5154" y="1"/>
                    <a:pt x="3310" y="1"/>
                  </a:cubicBezTo>
                  <a:close/>
                </a:path>
              </a:pathLst>
            </a:custGeom>
            <a:solidFill>
              <a:srgbClr val="E2E2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4" name="Google Shape;3574;p44"/>
          <p:cNvGrpSpPr/>
          <p:nvPr/>
        </p:nvGrpSpPr>
        <p:grpSpPr>
          <a:xfrm>
            <a:off x="6877340" y="1866904"/>
            <a:ext cx="259745" cy="296154"/>
            <a:chOff x="6190590" y="1972004"/>
            <a:chExt cx="259745" cy="296154"/>
          </a:xfrm>
        </p:grpSpPr>
        <p:sp>
          <p:nvSpPr>
            <p:cNvPr id="3575" name="Google Shape;3575;p44"/>
            <p:cNvSpPr/>
            <p:nvPr/>
          </p:nvSpPr>
          <p:spPr>
            <a:xfrm>
              <a:off x="6381042" y="2128604"/>
              <a:ext cx="17363" cy="52093"/>
            </a:xfrm>
            <a:custGeom>
              <a:rect b="b" l="l" r="r" t="t"/>
              <a:pathLst>
                <a:path extrusionOk="0" h="1632" w="544">
                  <a:moveTo>
                    <a:pt x="313" y="1"/>
                  </a:moveTo>
                  <a:cubicBezTo>
                    <a:pt x="300" y="1"/>
                    <a:pt x="286" y="2"/>
                    <a:pt x="272" y="4"/>
                  </a:cubicBezTo>
                  <a:lnTo>
                    <a:pt x="1" y="4"/>
                  </a:lnTo>
                  <a:lnTo>
                    <a:pt x="1" y="1632"/>
                  </a:lnTo>
                  <a:lnTo>
                    <a:pt x="272" y="1632"/>
                  </a:lnTo>
                  <a:cubicBezTo>
                    <a:pt x="435" y="1632"/>
                    <a:pt x="543" y="1496"/>
                    <a:pt x="543" y="1361"/>
                  </a:cubicBezTo>
                  <a:lnTo>
                    <a:pt x="543" y="276"/>
                  </a:lnTo>
                  <a:cubicBezTo>
                    <a:pt x="543" y="127"/>
                    <a:pt x="453" y="1"/>
                    <a:pt x="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4"/>
            <p:cNvSpPr/>
            <p:nvPr/>
          </p:nvSpPr>
          <p:spPr>
            <a:xfrm>
              <a:off x="6242520" y="2128731"/>
              <a:ext cx="19948" cy="17333"/>
            </a:xfrm>
            <a:custGeom>
              <a:rect b="b" l="l" r="r" t="t"/>
              <a:pathLst>
                <a:path extrusionOk="0" h="543" w="625">
                  <a:moveTo>
                    <a:pt x="1" y="0"/>
                  </a:moveTo>
                  <a:lnTo>
                    <a:pt x="1" y="543"/>
                  </a:lnTo>
                  <a:lnTo>
                    <a:pt x="272" y="543"/>
                  </a:lnTo>
                  <a:cubicBezTo>
                    <a:pt x="625" y="543"/>
                    <a:pt x="625" y="0"/>
                    <a:pt x="27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44"/>
            <p:cNvSpPr/>
            <p:nvPr/>
          </p:nvSpPr>
          <p:spPr>
            <a:xfrm>
              <a:off x="6190590" y="2093236"/>
              <a:ext cx="259745" cy="122094"/>
            </a:xfrm>
            <a:custGeom>
              <a:rect b="b" l="l" r="r" t="t"/>
              <a:pathLst>
                <a:path extrusionOk="0" h="3825" w="8138">
                  <a:moveTo>
                    <a:pt x="1899" y="570"/>
                  </a:moveTo>
                  <a:cubicBezTo>
                    <a:pt x="2984" y="570"/>
                    <a:pt x="2984" y="2197"/>
                    <a:pt x="1899" y="2197"/>
                  </a:cubicBezTo>
                  <a:lnTo>
                    <a:pt x="1628" y="2197"/>
                  </a:lnTo>
                  <a:lnTo>
                    <a:pt x="1628" y="3011"/>
                  </a:lnTo>
                  <a:cubicBezTo>
                    <a:pt x="1628" y="3187"/>
                    <a:pt x="1492" y="3275"/>
                    <a:pt x="1357" y="3275"/>
                  </a:cubicBezTo>
                  <a:cubicBezTo>
                    <a:pt x="1221" y="3275"/>
                    <a:pt x="1085" y="3187"/>
                    <a:pt x="1085" y="3011"/>
                  </a:cubicBezTo>
                  <a:lnTo>
                    <a:pt x="1085" y="841"/>
                  </a:lnTo>
                  <a:cubicBezTo>
                    <a:pt x="1085" y="678"/>
                    <a:pt x="1194" y="570"/>
                    <a:pt x="1357" y="570"/>
                  </a:cubicBezTo>
                  <a:close/>
                  <a:moveTo>
                    <a:pt x="4060" y="549"/>
                  </a:moveTo>
                  <a:cubicBezTo>
                    <a:pt x="4480" y="549"/>
                    <a:pt x="4883" y="885"/>
                    <a:pt x="4883" y="1384"/>
                  </a:cubicBezTo>
                  <a:cubicBezTo>
                    <a:pt x="4883" y="1560"/>
                    <a:pt x="4747" y="1648"/>
                    <a:pt x="4612" y="1648"/>
                  </a:cubicBezTo>
                  <a:cubicBezTo>
                    <a:pt x="4476" y="1648"/>
                    <a:pt x="4340" y="1560"/>
                    <a:pt x="4340" y="1384"/>
                  </a:cubicBezTo>
                  <a:cubicBezTo>
                    <a:pt x="4340" y="1213"/>
                    <a:pt x="4195" y="1096"/>
                    <a:pt x="4052" y="1096"/>
                  </a:cubicBezTo>
                  <a:cubicBezTo>
                    <a:pt x="3990" y="1096"/>
                    <a:pt x="3928" y="1117"/>
                    <a:pt x="3879" y="1167"/>
                  </a:cubicBezTo>
                  <a:cubicBezTo>
                    <a:pt x="3716" y="1356"/>
                    <a:pt x="3825" y="1655"/>
                    <a:pt x="4069" y="1655"/>
                  </a:cubicBezTo>
                  <a:cubicBezTo>
                    <a:pt x="4801" y="1655"/>
                    <a:pt x="5154" y="2523"/>
                    <a:pt x="4639" y="3038"/>
                  </a:cubicBezTo>
                  <a:cubicBezTo>
                    <a:pt x="4473" y="3203"/>
                    <a:pt x="4272" y="3277"/>
                    <a:pt x="4075" y="3277"/>
                  </a:cubicBezTo>
                  <a:cubicBezTo>
                    <a:pt x="3656" y="3277"/>
                    <a:pt x="3255" y="2948"/>
                    <a:pt x="3255" y="2469"/>
                  </a:cubicBezTo>
                  <a:cubicBezTo>
                    <a:pt x="3269" y="2292"/>
                    <a:pt x="3398" y="2204"/>
                    <a:pt x="3527" y="2204"/>
                  </a:cubicBezTo>
                  <a:cubicBezTo>
                    <a:pt x="3655" y="2204"/>
                    <a:pt x="3784" y="2292"/>
                    <a:pt x="3798" y="2469"/>
                  </a:cubicBezTo>
                  <a:cubicBezTo>
                    <a:pt x="3798" y="2619"/>
                    <a:pt x="3941" y="2730"/>
                    <a:pt x="4083" y="2730"/>
                  </a:cubicBezTo>
                  <a:cubicBezTo>
                    <a:pt x="4146" y="2730"/>
                    <a:pt x="4209" y="2708"/>
                    <a:pt x="4259" y="2658"/>
                  </a:cubicBezTo>
                  <a:cubicBezTo>
                    <a:pt x="4422" y="2469"/>
                    <a:pt x="4313" y="2197"/>
                    <a:pt x="4069" y="2197"/>
                  </a:cubicBezTo>
                  <a:cubicBezTo>
                    <a:pt x="3337" y="2197"/>
                    <a:pt x="2984" y="1302"/>
                    <a:pt x="3499" y="787"/>
                  </a:cubicBezTo>
                  <a:cubicBezTo>
                    <a:pt x="3664" y="623"/>
                    <a:pt x="3864" y="549"/>
                    <a:pt x="4060" y="549"/>
                  </a:cubicBezTo>
                  <a:close/>
                  <a:moveTo>
                    <a:pt x="6285" y="568"/>
                  </a:moveTo>
                  <a:cubicBezTo>
                    <a:pt x="6724" y="568"/>
                    <a:pt x="7053" y="938"/>
                    <a:pt x="7053" y="1384"/>
                  </a:cubicBezTo>
                  <a:lnTo>
                    <a:pt x="7053" y="2469"/>
                  </a:lnTo>
                  <a:cubicBezTo>
                    <a:pt x="7053" y="2903"/>
                    <a:pt x="6700" y="3282"/>
                    <a:pt x="6239" y="3282"/>
                  </a:cubicBezTo>
                  <a:lnTo>
                    <a:pt x="5697" y="3282"/>
                  </a:lnTo>
                  <a:cubicBezTo>
                    <a:pt x="5561" y="3282"/>
                    <a:pt x="5425" y="3147"/>
                    <a:pt x="5425" y="3011"/>
                  </a:cubicBezTo>
                  <a:lnTo>
                    <a:pt x="5425" y="841"/>
                  </a:lnTo>
                  <a:cubicBezTo>
                    <a:pt x="5425" y="678"/>
                    <a:pt x="5561" y="570"/>
                    <a:pt x="5697" y="570"/>
                  </a:cubicBezTo>
                  <a:lnTo>
                    <a:pt x="6239" y="570"/>
                  </a:lnTo>
                  <a:cubicBezTo>
                    <a:pt x="6255" y="569"/>
                    <a:pt x="6270" y="568"/>
                    <a:pt x="6285" y="568"/>
                  </a:cubicBezTo>
                  <a:close/>
                  <a:moveTo>
                    <a:pt x="272" y="0"/>
                  </a:moveTo>
                  <a:cubicBezTo>
                    <a:pt x="109" y="0"/>
                    <a:pt x="1" y="136"/>
                    <a:pt x="1" y="299"/>
                  </a:cubicBezTo>
                  <a:lnTo>
                    <a:pt x="1" y="3553"/>
                  </a:lnTo>
                  <a:cubicBezTo>
                    <a:pt x="1" y="3689"/>
                    <a:pt x="109" y="3825"/>
                    <a:pt x="272" y="3825"/>
                  </a:cubicBezTo>
                  <a:lnTo>
                    <a:pt x="7866" y="3825"/>
                  </a:lnTo>
                  <a:cubicBezTo>
                    <a:pt x="8029" y="3825"/>
                    <a:pt x="8138" y="3689"/>
                    <a:pt x="8138" y="3553"/>
                  </a:cubicBezTo>
                  <a:lnTo>
                    <a:pt x="8138" y="271"/>
                  </a:lnTo>
                  <a:cubicBezTo>
                    <a:pt x="8138" y="136"/>
                    <a:pt x="8029" y="0"/>
                    <a:pt x="78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44"/>
            <p:cNvSpPr/>
            <p:nvPr/>
          </p:nvSpPr>
          <p:spPr>
            <a:xfrm>
              <a:off x="6207890" y="1972004"/>
              <a:ext cx="225146" cy="103932"/>
            </a:xfrm>
            <a:custGeom>
              <a:rect b="b" l="l" r="r" t="t"/>
              <a:pathLst>
                <a:path extrusionOk="0" h="3256" w="7054">
                  <a:moveTo>
                    <a:pt x="272" y="1"/>
                  </a:moveTo>
                  <a:cubicBezTo>
                    <a:pt x="109" y="1"/>
                    <a:pt x="1" y="109"/>
                    <a:pt x="1" y="272"/>
                  </a:cubicBezTo>
                  <a:lnTo>
                    <a:pt x="1" y="3256"/>
                  </a:lnTo>
                  <a:lnTo>
                    <a:pt x="7053" y="3256"/>
                  </a:lnTo>
                  <a:lnTo>
                    <a:pt x="7053" y="2171"/>
                  </a:lnTo>
                  <a:lnTo>
                    <a:pt x="5155" y="2171"/>
                  </a:lnTo>
                  <a:cubicBezTo>
                    <a:pt x="4992" y="2171"/>
                    <a:pt x="4883" y="2035"/>
                    <a:pt x="4883" y="1900"/>
                  </a:cubicBezTo>
                  <a:lnTo>
                    <a:pt x="488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4"/>
            <p:cNvSpPr/>
            <p:nvPr/>
          </p:nvSpPr>
          <p:spPr>
            <a:xfrm>
              <a:off x="6207890" y="2232631"/>
              <a:ext cx="225146" cy="35527"/>
            </a:xfrm>
            <a:custGeom>
              <a:rect b="b" l="l" r="r" t="t"/>
              <a:pathLst>
                <a:path extrusionOk="0" h="1113" w="7054">
                  <a:moveTo>
                    <a:pt x="1" y="0"/>
                  </a:moveTo>
                  <a:lnTo>
                    <a:pt x="1" y="841"/>
                  </a:lnTo>
                  <a:cubicBezTo>
                    <a:pt x="1" y="977"/>
                    <a:pt x="137" y="1112"/>
                    <a:pt x="272" y="1112"/>
                  </a:cubicBezTo>
                  <a:lnTo>
                    <a:pt x="6782" y="1112"/>
                  </a:lnTo>
                  <a:cubicBezTo>
                    <a:pt x="6945" y="1112"/>
                    <a:pt x="7053" y="977"/>
                    <a:pt x="7053" y="841"/>
                  </a:cubicBezTo>
                  <a:lnTo>
                    <a:pt x="705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4"/>
            <p:cNvSpPr/>
            <p:nvPr/>
          </p:nvSpPr>
          <p:spPr>
            <a:xfrm>
              <a:off x="6381042" y="1976345"/>
              <a:ext cx="46791" cy="47657"/>
            </a:xfrm>
            <a:custGeom>
              <a:rect b="b" l="l" r="r" t="t"/>
              <a:pathLst>
                <a:path extrusionOk="0" h="1493" w="1466">
                  <a:moveTo>
                    <a:pt x="1" y="1"/>
                  </a:moveTo>
                  <a:lnTo>
                    <a:pt x="1" y="1492"/>
                  </a:lnTo>
                  <a:lnTo>
                    <a:pt x="1465" y="1492"/>
                  </a:lnTo>
                  <a:lnTo>
                    <a:pt x="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1" name="Google Shape;3581;p44"/>
          <p:cNvGrpSpPr/>
          <p:nvPr/>
        </p:nvGrpSpPr>
        <p:grpSpPr>
          <a:xfrm>
            <a:off x="7395923" y="2666263"/>
            <a:ext cx="1033775" cy="157880"/>
            <a:chOff x="7395923" y="2357508"/>
            <a:chExt cx="1033775" cy="157880"/>
          </a:xfrm>
        </p:grpSpPr>
        <p:sp>
          <p:nvSpPr>
            <p:cNvPr id="3582" name="Google Shape;3582;p44"/>
            <p:cNvSpPr/>
            <p:nvPr/>
          </p:nvSpPr>
          <p:spPr>
            <a:xfrm>
              <a:off x="7395923" y="2357508"/>
              <a:ext cx="157887" cy="157880"/>
            </a:xfrm>
            <a:custGeom>
              <a:rect b="b" l="l" r="r" t="t"/>
              <a:pathLst>
                <a:path extrusionOk="0" h="6619" w="6620">
                  <a:moveTo>
                    <a:pt x="3310" y="0"/>
                  </a:moveTo>
                  <a:cubicBezTo>
                    <a:pt x="1465" y="0"/>
                    <a:pt x="1" y="1465"/>
                    <a:pt x="1" y="3309"/>
                  </a:cubicBezTo>
                  <a:cubicBezTo>
                    <a:pt x="1" y="5127"/>
                    <a:pt x="1465" y="6618"/>
                    <a:pt x="3310" y="6618"/>
                  </a:cubicBezTo>
                  <a:cubicBezTo>
                    <a:pt x="5127" y="6618"/>
                    <a:pt x="6619" y="5127"/>
                    <a:pt x="6619" y="3309"/>
                  </a:cubicBezTo>
                  <a:cubicBezTo>
                    <a:pt x="6619" y="1465"/>
                    <a:pt x="5127" y="0"/>
                    <a:pt x="33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4"/>
            <p:cNvSpPr/>
            <p:nvPr/>
          </p:nvSpPr>
          <p:spPr>
            <a:xfrm>
              <a:off x="7615867" y="2357508"/>
              <a:ext cx="157887" cy="157880"/>
            </a:xfrm>
            <a:custGeom>
              <a:rect b="b" l="l" r="r" t="t"/>
              <a:pathLst>
                <a:path extrusionOk="0" h="6619" w="6620">
                  <a:moveTo>
                    <a:pt x="3310" y="0"/>
                  </a:moveTo>
                  <a:cubicBezTo>
                    <a:pt x="1493" y="0"/>
                    <a:pt x="1" y="1465"/>
                    <a:pt x="1" y="3309"/>
                  </a:cubicBezTo>
                  <a:cubicBezTo>
                    <a:pt x="1" y="5127"/>
                    <a:pt x="1493" y="6618"/>
                    <a:pt x="3310" y="6618"/>
                  </a:cubicBezTo>
                  <a:cubicBezTo>
                    <a:pt x="5154" y="6618"/>
                    <a:pt x="6619" y="5127"/>
                    <a:pt x="6619" y="3309"/>
                  </a:cubicBezTo>
                  <a:cubicBezTo>
                    <a:pt x="6619" y="1465"/>
                    <a:pt x="5154" y="0"/>
                    <a:pt x="33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4"/>
            <p:cNvSpPr/>
            <p:nvPr/>
          </p:nvSpPr>
          <p:spPr>
            <a:xfrm>
              <a:off x="7829348" y="2357508"/>
              <a:ext cx="157887" cy="157880"/>
            </a:xfrm>
            <a:custGeom>
              <a:rect b="b" l="l" r="r" t="t"/>
              <a:pathLst>
                <a:path extrusionOk="0" h="6619" w="6620">
                  <a:moveTo>
                    <a:pt x="3310" y="0"/>
                  </a:moveTo>
                  <a:cubicBezTo>
                    <a:pt x="1493" y="0"/>
                    <a:pt x="1" y="1465"/>
                    <a:pt x="1" y="3309"/>
                  </a:cubicBezTo>
                  <a:cubicBezTo>
                    <a:pt x="1" y="5127"/>
                    <a:pt x="1493" y="6618"/>
                    <a:pt x="3310" y="6618"/>
                  </a:cubicBezTo>
                  <a:cubicBezTo>
                    <a:pt x="5154" y="6618"/>
                    <a:pt x="6619" y="5127"/>
                    <a:pt x="6619" y="3309"/>
                  </a:cubicBezTo>
                  <a:cubicBezTo>
                    <a:pt x="6619" y="1465"/>
                    <a:pt x="5154" y="0"/>
                    <a:pt x="33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4"/>
            <p:cNvSpPr/>
            <p:nvPr/>
          </p:nvSpPr>
          <p:spPr>
            <a:xfrm>
              <a:off x="8050603" y="2357508"/>
              <a:ext cx="157863" cy="157880"/>
            </a:xfrm>
            <a:custGeom>
              <a:rect b="b" l="l" r="r" t="t"/>
              <a:pathLst>
                <a:path extrusionOk="0" h="6619" w="6619">
                  <a:moveTo>
                    <a:pt x="3309" y="0"/>
                  </a:moveTo>
                  <a:cubicBezTo>
                    <a:pt x="1492" y="0"/>
                    <a:pt x="0" y="1465"/>
                    <a:pt x="0" y="3309"/>
                  </a:cubicBezTo>
                  <a:cubicBezTo>
                    <a:pt x="0" y="5127"/>
                    <a:pt x="1492" y="6618"/>
                    <a:pt x="3309" y="6618"/>
                  </a:cubicBezTo>
                  <a:cubicBezTo>
                    <a:pt x="5154" y="6618"/>
                    <a:pt x="6618" y="5127"/>
                    <a:pt x="6618" y="3309"/>
                  </a:cubicBezTo>
                  <a:cubicBezTo>
                    <a:pt x="6618" y="1465"/>
                    <a:pt x="5154" y="0"/>
                    <a:pt x="330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4"/>
            <p:cNvSpPr/>
            <p:nvPr/>
          </p:nvSpPr>
          <p:spPr>
            <a:xfrm>
              <a:off x="8271835" y="2357508"/>
              <a:ext cx="157863" cy="157880"/>
            </a:xfrm>
            <a:custGeom>
              <a:rect b="b" l="l" r="r" t="t"/>
              <a:pathLst>
                <a:path extrusionOk="0" h="6619" w="6619">
                  <a:moveTo>
                    <a:pt x="3310" y="0"/>
                  </a:moveTo>
                  <a:cubicBezTo>
                    <a:pt x="1492" y="0"/>
                    <a:pt x="1" y="1465"/>
                    <a:pt x="1" y="3309"/>
                  </a:cubicBezTo>
                  <a:cubicBezTo>
                    <a:pt x="1" y="5127"/>
                    <a:pt x="1492" y="6618"/>
                    <a:pt x="3310" y="6618"/>
                  </a:cubicBezTo>
                  <a:cubicBezTo>
                    <a:pt x="5154" y="6618"/>
                    <a:pt x="6619" y="5127"/>
                    <a:pt x="6619" y="3309"/>
                  </a:cubicBezTo>
                  <a:cubicBezTo>
                    <a:pt x="6619" y="1465"/>
                    <a:pt x="5154" y="0"/>
                    <a:pt x="3310" y="0"/>
                  </a:cubicBezTo>
                  <a:close/>
                </a:path>
              </a:pathLst>
            </a:custGeom>
            <a:solidFill>
              <a:srgbClr val="E2E2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7" name="Google Shape;3587;p44"/>
          <p:cNvGrpSpPr/>
          <p:nvPr/>
        </p:nvGrpSpPr>
        <p:grpSpPr>
          <a:xfrm>
            <a:off x="6885990" y="2597142"/>
            <a:ext cx="242445" cy="296122"/>
            <a:chOff x="6199240" y="2660327"/>
            <a:chExt cx="242445" cy="296122"/>
          </a:xfrm>
        </p:grpSpPr>
        <p:sp>
          <p:nvSpPr>
            <p:cNvPr id="3588" name="Google Shape;3588;p44"/>
            <p:cNvSpPr/>
            <p:nvPr/>
          </p:nvSpPr>
          <p:spPr>
            <a:xfrm>
              <a:off x="6389724" y="2665530"/>
              <a:ext cx="46759" cy="46763"/>
            </a:xfrm>
            <a:custGeom>
              <a:rect b="b" l="l" r="r" t="t"/>
              <a:pathLst>
                <a:path extrusionOk="0" h="1465" w="1465">
                  <a:moveTo>
                    <a:pt x="0" y="0"/>
                  </a:moveTo>
                  <a:lnTo>
                    <a:pt x="0" y="1465"/>
                  </a:lnTo>
                  <a:lnTo>
                    <a:pt x="1465" y="1465"/>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4"/>
            <p:cNvSpPr/>
            <p:nvPr/>
          </p:nvSpPr>
          <p:spPr>
            <a:xfrm>
              <a:off x="6199240" y="2782389"/>
              <a:ext cx="190484" cy="121264"/>
            </a:xfrm>
            <a:custGeom>
              <a:rect b="b" l="l" r="r" t="t"/>
              <a:pathLst>
                <a:path extrusionOk="0" h="3799" w="5968">
                  <a:moveTo>
                    <a:pt x="4629" y="535"/>
                  </a:moveTo>
                  <a:cubicBezTo>
                    <a:pt x="4775" y="535"/>
                    <a:pt x="4910" y="650"/>
                    <a:pt x="4910" y="815"/>
                  </a:cubicBezTo>
                  <a:cubicBezTo>
                    <a:pt x="4910" y="946"/>
                    <a:pt x="4782" y="1078"/>
                    <a:pt x="4625" y="1085"/>
                  </a:cubicBezTo>
                  <a:lnTo>
                    <a:pt x="4625" y="1085"/>
                  </a:lnTo>
                  <a:cubicBezTo>
                    <a:pt x="4390" y="1075"/>
                    <a:pt x="4262" y="784"/>
                    <a:pt x="4422" y="625"/>
                  </a:cubicBezTo>
                  <a:cubicBezTo>
                    <a:pt x="4484" y="563"/>
                    <a:pt x="4558" y="535"/>
                    <a:pt x="4629" y="535"/>
                  </a:cubicBezTo>
                  <a:close/>
                  <a:moveTo>
                    <a:pt x="4639" y="1615"/>
                  </a:moveTo>
                  <a:cubicBezTo>
                    <a:pt x="4775" y="1615"/>
                    <a:pt x="4910" y="1710"/>
                    <a:pt x="4910" y="1899"/>
                  </a:cubicBezTo>
                  <a:lnTo>
                    <a:pt x="4910" y="2984"/>
                  </a:lnTo>
                  <a:cubicBezTo>
                    <a:pt x="4910" y="3161"/>
                    <a:pt x="4775" y="3249"/>
                    <a:pt x="4639" y="3249"/>
                  </a:cubicBezTo>
                  <a:cubicBezTo>
                    <a:pt x="4503" y="3249"/>
                    <a:pt x="4368" y="3161"/>
                    <a:pt x="4368" y="2984"/>
                  </a:cubicBezTo>
                  <a:lnTo>
                    <a:pt x="4368" y="1899"/>
                  </a:lnTo>
                  <a:cubicBezTo>
                    <a:pt x="4368" y="1710"/>
                    <a:pt x="4503" y="1615"/>
                    <a:pt x="4639" y="1615"/>
                  </a:cubicBezTo>
                  <a:close/>
                  <a:moveTo>
                    <a:pt x="2455" y="537"/>
                  </a:moveTo>
                  <a:cubicBezTo>
                    <a:pt x="2550" y="537"/>
                    <a:pt x="2645" y="584"/>
                    <a:pt x="2686" y="679"/>
                  </a:cubicBezTo>
                  <a:lnTo>
                    <a:pt x="3771" y="2849"/>
                  </a:lnTo>
                  <a:cubicBezTo>
                    <a:pt x="3852" y="2984"/>
                    <a:pt x="3798" y="3147"/>
                    <a:pt x="3662" y="3229"/>
                  </a:cubicBezTo>
                  <a:cubicBezTo>
                    <a:pt x="3635" y="3229"/>
                    <a:pt x="3581" y="3256"/>
                    <a:pt x="3554" y="3256"/>
                  </a:cubicBezTo>
                  <a:cubicBezTo>
                    <a:pt x="3445" y="3256"/>
                    <a:pt x="3337" y="3201"/>
                    <a:pt x="3310" y="3093"/>
                  </a:cubicBezTo>
                  <a:lnTo>
                    <a:pt x="3093" y="2713"/>
                  </a:lnTo>
                  <a:lnTo>
                    <a:pt x="1818" y="2713"/>
                  </a:lnTo>
                  <a:lnTo>
                    <a:pt x="1601" y="3093"/>
                  </a:lnTo>
                  <a:cubicBezTo>
                    <a:pt x="1547" y="3201"/>
                    <a:pt x="1459" y="3247"/>
                    <a:pt x="1372" y="3247"/>
                  </a:cubicBezTo>
                  <a:cubicBezTo>
                    <a:pt x="1197" y="3247"/>
                    <a:pt x="1022" y="3066"/>
                    <a:pt x="1113" y="2849"/>
                  </a:cubicBezTo>
                  <a:lnTo>
                    <a:pt x="2225" y="679"/>
                  </a:lnTo>
                  <a:cubicBezTo>
                    <a:pt x="2266" y="584"/>
                    <a:pt x="2361" y="537"/>
                    <a:pt x="2455" y="537"/>
                  </a:cubicBezTo>
                  <a:close/>
                  <a:moveTo>
                    <a:pt x="272" y="1"/>
                  </a:moveTo>
                  <a:cubicBezTo>
                    <a:pt x="109" y="1"/>
                    <a:pt x="1" y="109"/>
                    <a:pt x="1" y="272"/>
                  </a:cubicBezTo>
                  <a:lnTo>
                    <a:pt x="1" y="3527"/>
                  </a:lnTo>
                  <a:cubicBezTo>
                    <a:pt x="1" y="3663"/>
                    <a:pt x="109" y="3798"/>
                    <a:pt x="272" y="3798"/>
                  </a:cubicBezTo>
                  <a:lnTo>
                    <a:pt x="5968" y="3798"/>
                  </a:lnTo>
                  <a:lnTo>
                    <a:pt x="596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4"/>
            <p:cNvSpPr/>
            <p:nvPr/>
          </p:nvSpPr>
          <p:spPr>
            <a:xfrm>
              <a:off x="6265054" y="2827428"/>
              <a:ext cx="24257" cy="24259"/>
            </a:xfrm>
            <a:custGeom>
              <a:rect b="b" l="l" r="r" t="t"/>
              <a:pathLst>
                <a:path extrusionOk="0" h="760" w="760">
                  <a:moveTo>
                    <a:pt x="380" y="0"/>
                  </a:moveTo>
                  <a:lnTo>
                    <a:pt x="0" y="760"/>
                  </a:lnTo>
                  <a:lnTo>
                    <a:pt x="760" y="760"/>
                  </a:lnTo>
                  <a:lnTo>
                    <a:pt x="38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4"/>
            <p:cNvSpPr/>
            <p:nvPr/>
          </p:nvSpPr>
          <p:spPr>
            <a:xfrm>
              <a:off x="6216571" y="2660327"/>
              <a:ext cx="225114" cy="296122"/>
            </a:xfrm>
            <a:custGeom>
              <a:rect b="b" l="l" r="r" t="t"/>
              <a:pathLst>
                <a:path extrusionOk="0" h="9277" w="7053">
                  <a:moveTo>
                    <a:pt x="271" y="0"/>
                  </a:moveTo>
                  <a:cubicBezTo>
                    <a:pt x="109" y="0"/>
                    <a:pt x="0" y="109"/>
                    <a:pt x="0" y="272"/>
                  </a:cubicBezTo>
                  <a:lnTo>
                    <a:pt x="0" y="3282"/>
                  </a:lnTo>
                  <a:lnTo>
                    <a:pt x="5696" y="3282"/>
                  </a:lnTo>
                  <a:cubicBezTo>
                    <a:pt x="5859" y="3282"/>
                    <a:pt x="5967" y="3391"/>
                    <a:pt x="5967" y="3554"/>
                  </a:cubicBezTo>
                  <a:lnTo>
                    <a:pt x="5967" y="7893"/>
                  </a:lnTo>
                  <a:cubicBezTo>
                    <a:pt x="5967" y="8029"/>
                    <a:pt x="5859" y="8165"/>
                    <a:pt x="5696" y="8165"/>
                  </a:cubicBezTo>
                  <a:lnTo>
                    <a:pt x="0" y="8165"/>
                  </a:lnTo>
                  <a:lnTo>
                    <a:pt x="0" y="9005"/>
                  </a:lnTo>
                  <a:cubicBezTo>
                    <a:pt x="0" y="9141"/>
                    <a:pt x="109" y="9277"/>
                    <a:pt x="271" y="9277"/>
                  </a:cubicBezTo>
                  <a:lnTo>
                    <a:pt x="6781" y="9277"/>
                  </a:lnTo>
                  <a:cubicBezTo>
                    <a:pt x="6944" y="9277"/>
                    <a:pt x="7052" y="9141"/>
                    <a:pt x="7052" y="9005"/>
                  </a:cubicBezTo>
                  <a:lnTo>
                    <a:pt x="7052" y="2170"/>
                  </a:lnTo>
                  <a:lnTo>
                    <a:pt x="5154" y="2170"/>
                  </a:lnTo>
                  <a:cubicBezTo>
                    <a:pt x="4991" y="2170"/>
                    <a:pt x="4883" y="2035"/>
                    <a:pt x="4883" y="1899"/>
                  </a:cubicBezTo>
                  <a:lnTo>
                    <a:pt x="4883"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2" name="Google Shape;3592;p44"/>
          <p:cNvGrpSpPr/>
          <p:nvPr/>
        </p:nvGrpSpPr>
        <p:grpSpPr>
          <a:xfrm>
            <a:off x="7395923" y="3396548"/>
            <a:ext cx="1033775" cy="157880"/>
            <a:chOff x="7395923" y="2900959"/>
            <a:chExt cx="1033775" cy="157880"/>
          </a:xfrm>
        </p:grpSpPr>
        <p:sp>
          <p:nvSpPr>
            <p:cNvPr id="3593" name="Google Shape;3593;p44"/>
            <p:cNvSpPr/>
            <p:nvPr/>
          </p:nvSpPr>
          <p:spPr>
            <a:xfrm>
              <a:off x="7395923" y="2900959"/>
              <a:ext cx="157887" cy="157880"/>
            </a:xfrm>
            <a:custGeom>
              <a:rect b="b" l="l" r="r" t="t"/>
              <a:pathLst>
                <a:path extrusionOk="0" h="6619" w="6620">
                  <a:moveTo>
                    <a:pt x="3310" y="0"/>
                  </a:moveTo>
                  <a:cubicBezTo>
                    <a:pt x="1465" y="0"/>
                    <a:pt x="1" y="1492"/>
                    <a:pt x="1" y="3309"/>
                  </a:cubicBezTo>
                  <a:cubicBezTo>
                    <a:pt x="1" y="5154"/>
                    <a:pt x="1465" y="6619"/>
                    <a:pt x="3310" y="6619"/>
                  </a:cubicBezTo>
                  <a:cubicBezTo>
                    <a:pt x="5127" y="6619"/>
                    <a:pt x="6619" y="5154"/>
                    <a:pt x="6619" y="3309"/>
                  </a:cubicBezTo>
                  <a:cubicBezTo>
                    <a:pt x="6619" y="1492"/>
                    <a:pt x="5127" y="0"/>
                    <a:pt x="33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4"/>
            <p:cNvSpPr/>
            <p:nvPr/>
          </p:nvSpPr>
          <p:spPr>
            <a:xfrm>
              <a:off x="7615867" y="2900959"/>
              <a:ext cx="157887" cy="157880"/>
            </a:xfrm>
            <a:custGeom>
              <a:rect b="b" l="l" r="r" t="t"/>
              <a:pathLst>
                <a:path extrusionOk="0" h="6619" w="6620">
                  <a:moveTo>
                    <a:pt x="3310" y="0"/>
                  </a:moveTo>
                  <a:cubicBezTo>
                    <a:pt x="1493" y="0"/>
                    <a:pt x="1" y="1492"/>
                    <a:pt x="1" y="3309"/>
                  </a:cubicBezTo>
                  <a:cubicBezTo>
                    <a:pt x="1" y="5154"/>
                    <a:pt x="1493" y="6619"/>
                    <a:pt x="3310" y="6619"/>
                  </a:cubicBezTo>
                  <a:cubicBezTo>
                    <a:pt x="5154" y="6619"/>
                    <a:pt x="6619" y="5154"/>
                    <a:pt x="6619" y="3309"/>
                  </a:cubicBezTo>
                  <a:cubicBezTo>
                    <a:pt x="6619" y="1492"/>
                    <a:pt x="5154" y="0"/>
                    <a:pt x="33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4"/>
            <p:cNvSpPr/>
            <p:nvPr/>
          </p:nvSpPr>
          <p:spPr>
            <a:xfrm>
              <a:off x="7829348" y="2900959"/>
              <a:ext cx="157887" cy="157880"/>
            </a:xfrm>
            <a:custGeom>
              <a:rect b="b" l="l" r="r" t="t"/>
              <a:pathLst>
                <a:path extrusionOk="0" h="6619" w="6620">
                  <a:moveTo>
                    <a:pt x="3310" y="0"/>
                  </a:moveTo>
                  <a:cubicBezTo>
                    <a:pt x="1493" y="0"/>
                    <a:pt x="1" y="1492"/>
                    <a:pt x="1" y="3309"/>
                  </a:cubicBezTo>
                  <a:cubicBezTo>
                    <a:pt x="1" y="5154"/>
                    <a:pt x="1493" y="6619"/>
                    <a:pt x="3310" y="6619"/>
                  </a:cubicBezTo>
                  <a:cubicBezTo>
                    <a:pt x="5154" y="6619"/>
                    <a:pt x="6619" y="5154"/>
                    <a:pt x="6619" y="3309"/>
                  </a:cubicBezTo>
                  <a:cubicBezTo>
                    <a:pt x="6619" y="1492"/>
                    <a:pt x="5154" y="0"/>
                    <a:pt x="33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4"/>
            <p:cNvSpPr/>
            <p:nvPr/>
          </p:nvSpPr>
          <p:spPr>
            <a:xfrm>
              <a:off x="8050603" y="2900959"/>
              <a:ext cx="157863" cy="157880"/>
            </a:xfrm>
            <a:custGeom>
              <a:rect b="b" l="l" r="r" t="t"/>
              <a:pathLst>
                <a:path extrusionOk="0" h="6619" w="6619">
                  <a:moveTo>
                    <a:pt x="3309" y="0"/>
                  </a:moveTo>
                  <a:cubicBezTo>
                    <a:pt x="1492" y="0"/>
                    <a:pt x="0" y="1492"/>
                    <a:pt x="0" y="3309"/>
                  </a:cubicBezTo>
                  <a:cubicBezTo>
                    <a:pt x="0" y="5154"/>
                    <a:pt x="1492" y="6619"/>
                    <a:pt x="3309" y="6619"/>
                  </a:cubicBezTo>
                  <a:cubicBezTo>
                    <a:pt x="5154" y="6619"/>
                    <a:pt x="6618" y="5154"/>
                    <a:pt x="6618" y="3309"/>
                  </a:cubicBezTo>
                  <a:cubicBezTo>
                    <a:pt x="6618" y="1492"/>
                    <a:pt x="5154" y="0"/>
                    <a:pt x="3309" y="0"/>
                  </a:cubicBezTo>
                  <a:close/>
                </a:path>
              </a:pathLst>
            </a:custGeom>
            <a:solidFill>
              <a:srgbClr val="E2E2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4"/>
            <p:cNvSpPr/>
            <p:nvPr/>
          </p:nvSpPr>
          <p:spPr>
            <a:xfrm>
              <a:off x="8271835" y="2900959"/>
              <a:ext cx="157863" cy="157880"/>
            </a:xfrm>
            <a:custGeom>
              <a:rect b="b" l="l" r="r" t="t"/>
              <a:pathLst>
                <a:path extrusionOk="0" h="6619" w="6619">
                  <a:moveTo>
                    <a:pt x="3310" y="0"/>
                  </a:moveTo>
                  <a:cubicBezTo>
                    <a:pt x="1492" y="0"/>
                    <a:pt x="1" y="1492"/>
                    <a:pt x="1" y="3309"/>
                  </a:cubicBezTo>
                  <a:cubicBezTo>
                    <a:pt x="1" y="5154"/>
                    <a:pt x="1492" y="6619"/>
                    <a:pt x="3310" y="6619"/>
                  </a:cubicBezTo>
                  <a:cubicBezTo>
                    <a:pt x="5154" y="6619"/>
                    <a:pt x="6619" y="5154"/>
                    <a:pt x="6619" y="3309"/>
                  </a:cubicBezTo>
                  <a:cubicBezTo>
                    <a:pt x="6619" y="1492"/>
                    <a:pt x="5154" y="0"/>
                    <a:pt x="3310" y="0"/>
                  </a:cubicBezTo>
                  <a:close/>
                </a:path>
              </a:pathLst>
            </a:custGeom>
            <a:solidFill>
              <a:srgbClr val="E2E2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8" name="Google Shape;3598;p44"/>
          <p:cNvGrpSpPr/>
          <p:nvPr/>
        </p:nvGrpSpPr>
        <p:grpSpPr>
          <a:xfrm>
            <a:off x="6859147" y="3327347"/>
            <a:ext cx="298716" cy="296281"/>
            <a:chOff x="6172397" y="3363205"/>
            <a:chExt cx="298716" cy="296281"/>
          </a:xfrm>
        </p:grpSpPr>
        <p:sp>
          <p:nvSpPr>
            <p:cNvPr id="3599" name="Google Shape;3599;p44"/>
            <p:cNvSpPr/>
            <p:nvPr/>
          </p:nvSpPr>
          <p:spPr>
            <a:xfrm>
              <a:off x="6347816" y="3529572"/>
              <a:ext cx="36737" cy="40794"/>
            </a:xfrm>
            <a:custGeom>
              <a:rect b="b" l="l" r="r" t="t"/>
              <a:pathLst>
                <a:path extrusionOk="0" h="1278" w="1151">
                  <a:moveTo>
                    <a:pt x="174" y="1"/>
                  </a:moveTo>
                  <a:cubicBezTo>
                    <a:pt x="147" y="28"/>
                    <a:pt x="120" y="82"/>
                    <a:pt x="120" y="109"/>
                  </a:cubicBezTo>
                  <a:lnTo>
                    <a:pt x="38" y="977"/>
                  </a:lnTo>
                  <a:cubicBezTo>
                    <a:pt x="0" y="1147"/>
                    <a:pt x="146" y="1277"/>
                    <a:pt x="302" y="1277"/>
                  </a:cubicBezTo>
                  <a:cubicBezTo>
                    <a:pt x="371" y="1277"/>
                    <a:pt x="441" y="1252"/>
                    <a:pt x="499" y="1194"/>
                  </a:cubicBezTo>
                  <a:lnTo>
                    <a:pt x="1096" y="570"/>
                  </a:lnTo>
                  <a:cubicBezTo>
                    <a:pt x="1123" y="516"/>
                    <a:pt x="1150" y="489"/>
                    <a:pt x="1150" y="462"/>
                  </a:cubicBezTo>
                  <a:lnTo>
                    <a:pt x="17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4"/>
            <p:cNvSpPr/>
            <p:nvPr/>
          </p:nvSpPr>
          <p:spPr>
            <a:xfrm>
              <a:off x="6361125" y="3408372"/>
              <a:ext cx="87486" cy="120370"/>
            </a:xfrm>
            <a:custGeom>
              <a:rect b="b" l="l" r="r" t="t"/>
              <a:pathLst>
                <a:path extrusionOk="0" h="3771" w="2741">
                  <a:moveTo>
                    <a:pt x="1737" y="0"/>
                  </a:moveTo>
                  <a:lnTo>
                    <a:pt x="1" y="3309"/>
                  </a:lnTo>
                  <a:lnTo>
                    <a:pt x="1004" y="3771"/>
                  </a:lnTo>
                  <a:lnTo>
                    <a:pt x="2740" y="461"/>
                  </a:lnTo>
                  <a:lnTo>
                    <a:pt x="173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4"/>
            <p:cNvSpPr/>
            <p:nvPr/>
          </p:nvSpPr>
          <p:spPr>
            <a:xfrm>
              <a:off x="6424322" y="3363205"/>
              <a:ext cx="46791" cy="44337"/>
            </a:xfrm>
            <a:custGeom>
              <a:rect b="b" l="l" r="r" t="t"/>
              <a:pathLst>
                <a:path extrusionOk="0" h="1389" w="1466">
                  <a:moveTo>
                    <a:pt x="819" y="1"/>
                  </a:moveTo>
                  <a:cubicBezTo>
                    <a:pt x="627" y="1"/>
                    <a:pt x="450" y="111"/>
                    <a:pt x="354" y="303"/>
                  </a:cubicBezTo>
                  <a:lnTo>
                    <a:pt x="1" y="927"/>
                  </a:lnTo>
                  <a:lnTo>
                    <a:pt x="1005" y="1388"/>
                  </a:lnTo>
                  <a:lnTo>
                    <a:pt x="1330" y="764"/>
                  </a:lnTo>
                  <a:cubicBezTo>
                    <a:pt x="1466" y="493"/>
                    <a:pt x="1330" y="168"/>
                    <a:pt x="1059" y="59"/>
                  </a:cubicBezTo>
                  <a:cubicBezTo>
                    <a:pt x="980" y="20"/>
                    <a:pt x="898" y="1"/>
                    <a:pt x="81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4"/>
            <p:cNvSpPr/>
            <p:nvPr/>
          </p:nvSpPr>
          <p:spPr>
            <a:xfrm>
              <a:off x="6445100" y="3438664"/>
              <a:ext cx="23427" cy="28600"/>
            </a:xfrm>
            <a:custGeom>
              <a:rect b="b" l="l" r="r" t="t"/>
              <a:pathLst>
                <a:path extrusionOk="0" h="896" w="734">
                  <a:moveTo>
                    <a:pt x="462" y="1"/>
                  </a:moveTo>
                  <a:lnTo>
                    <a:pt x="1" y="896"/>
                  </a:lnTo>
                  <a:lnTo>
                    <a:pt x="733" y="896"/>
                  </a:lnTo>
                  <a:lnTo>
                    <a:pt x="733" y="625"/>
                  </a:lnTo>
                  <a:cubicBezTo>
                    <a:pt x="733" y="380"/>
                    <a:pt x="625" y="163"/>
                    <a:pt x="46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4"/>
            <p:cNvSpPr/>
            <p:nvPr/>
          </p:nvSpPr>
          <p:spPr>
            <a:xfrm>
              <a:off x="6172397" y="3432599"/>
              <a:ext cx="212156" cy="34665"/>
            </a:xfrm>
            <a:custGeom>
              <a:rect b="b" l="l" r="r" t="t"/>
              <a:pathLst>
                <a:path extrusionOk="0" h="1086" w="6647">
                  <a:moveTo>
                    <a:pt x="815" y="1"/>
                  </a:moveTo>
                  <a:cubicBezTo>
                    <a:pt x="381" y="1"/>
                    <a:pt x="1" y="353"/>
                    <a:pt x="1" y="815"/>
                  </a:cubicBezTo>
                  <a:lnTo>
                    <a:pt x="1" y="1086"/>
                  </a:lnTo>
                  <a:lnTo>
                    <a:pt x="6077" y="1086"/>
                  </a:lnTo>
                  <a:lnTo>
                    <a:pt x="66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4"/>
            <p:cNvSpPr/>
            <p:nvPr/>
          </p:nvSpPr>
          <p:spPr>
            <a:xfrm>
              <a:off x="6293620" y="3519198"/>
              <a:ext cx="122946" cy="87461"/>
            </a:xfrm>
            <a:custGeom>
              <a:rect b="b" l="l" r="r" t="t"/>
              <a:pathLst>
                <a:path extrusionOk="0" h="2740" w="3852">
                  <a:moveTo>
                    <a:pt x="0" y="0"/>
                  </a:moveTo>
                  <a:lnTo>
                    <a:pt x="0" y="2740"/>
                  </a:lnTo>
                  <a:lnTo>
                    <a:pt x="3852" y="2740"/>
                  </a:lnTo>
                  <a:lnTo>
                    <a:pt x="3852" y="54"/>
                  </a:lnTo>
                  <a:lnTo>
                    <a:pt x="3309" y="1085"/>
                  </a:lnTo>
                  <a:cubicBezTo>
                    <a:pt x="3282" y="1139"/>
                    <a:pt x="3228" y="1194"/>
                    <a:pt x="3174" y="1248"/>
                  </a:cubicBezTo>
                  <a:lnTo>
                    <a:pt x="2577" y="1899"/>
                  </a:lnTo>
                  <a:cubicBezTo>
                    <a:pt x="2418" y="2075"/>
                    <a:pt x="2215" y="2152"/>
                    <a:pt x="2013" y="2152"/>
                  </a:cubicBezTo>
                  <a:cubicBezTo>
                    <a:pt x="1562" y="2152"/>
                    <a:pt x="1119" y="1764"/>
                    <a:pt x="1194" y="1221"/>
                  </a:cubicBezTo>
                  <a:lnTo>
                    <a:pt x="1275" y="380"/>
                  </a:lnTo>
                  <a:cubicBezTo>
                    <a:pt x="1302" y="271"/>
                    <a:pt x="1329" y="190"/>
                    <a:pt x="1384" y="109"/>
                  </a:cubicBezTo>
                  <a:lnTo>
                    <a:pt x="141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4"/>
            <p:cNvSpPr/>
            <p:nvPr/>
          </p:nvSpPr>
          <p:spPr>
            <a:xfrm>
              <a:off x="6221742" y="3553832"/>
              <a:ext cx="19948" cy="17205"/>
            </a:xfrm>
            <a:custGeom>
              <a:rect b="b" l="l" r="r" t="t"/>
              <a:pathLst>
                <a:path extrusionOk="0" h="539" w="625">
                  <a:moveTo>
                    <a:pt x="354" y="0"/>
                  </a:moveTo>
                  <a:cubicBezTo>
                    <a:pt x="109" y="0"/>
                    <a:pt x="1" y="299"/>
                    <a:pt x="164" y="461"/>
                  </a:cubicBezTo>
                  <a:cubicBezTo>
                    <a:pt x="217" y="514"/>
                    <a:pt x="285" y="539"/>
                    <a:pt x="351" y="539"/>
                  </a:cubicBezTo>
                  <a:cubicBezTo>
                    <a:pt x="490" y="539"/>
                    <a:pt x="625" y="436"/>
                    <a:pt x="625" y="271"/>
                  </a:cubicBezTo>
                  <a:cubicBezTo>
                    <a:pt x="625" y="109"/>
                    <a:pt x="516" y="0"/>
                    <a:pt x="35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4"/>
            <p:cNvSpPr/>
            <p:nvPr/>
          </p:nvSpPr>
          <p:spPr>
            <a:xfrm>
              <a:off x="6172397" y="3484565"/>
              <a:ext cx="296131" cy="174922"/>
            </a:xfrm>
            <a:custGeom>
              <a:rect b="b" l="l" r="r" t="t"/>
              <a:pathLst>
                <a:path extrusionOk="0" h="5480" w="9278">
                  <a:moveTo>
                    <a:pt x="2442" y="543"/>
                  </a:moveTo>
                  <a:cubicBezTo>
                    <a:pt x="2795" y="543"/>
                    <a:pt x="2795" y="1085"/>
                    <a:pt x="2442" y="1085"/>
                  </a:cubicBezTo>
                  <a:lnTo>
                    <a:pt x="1357" y="1085"/>
                  </a:lnTo>
                  <a:cubicBezTo>
                    <a:pt x="977" y="1085"/>
                    <a:pt x="977" y="543"/>
                    <a:pt x="1357" y="543"/>
                  </a:cubicBezTo>
                  <a:close/>
                  <a:moveTo>
                    <a:pt x="1886" y="1628"/>
                  </a:moveTo>
                  <a:cubicBezTo>
                    <a:pt x="2308" y="1628"/>
                    <a:pt x="2713" y="1948"/>
                    <a:pt x="2713" y="2441"/>
                  </a:cubicBezTo>
                  <a:cubicBezTo>
                    <a:pt x="2713" y="2875"/>
                    <a:pt x="2361" y="3255"/>
                    <a:pt x="1900" y="3255"/>
                  </a:cubicBezTo>
                  <a:cubicBezTo>
                    <a:pt x="1167" y="3255"/>
                    <a:pt x="788" y="2387"/>
                    <a:pt x="1303" y="1872"/>
                  </a:cubicBezTo>
                  <a:cubicBezTo>
                    <a:pt x="1471" y="1703"/>
                    <a:pt x="1680" y="1628"/>
                    <a:pt x="1886" y="1628"/>
                  </a:cubicBezTo>
                  <a:close/>
                  <a:moveTo>
                    <a:pt x="1" y="0"/>
                  </a:moveTo>
                  <a:lnTo>
                    <a:pt x="1" y="4666"/>
                  </a:lnTo>
                  <a:cubicBezTo>
                    <a:pt x="1" y="5127"/>
                    <a:pt x="381" y="5479"/>
                    <a:pt x="815" y="5479"/>
                  </a:cubicBezTo>
                  <a:lnTo>
                    <a:pt x="8464" y="5479"/>
                  </a:lnTo>
                  <a:cubicBezTo>
                    <a:pt x="8898" y="5479"/>
                    <a:pt x="9277" y="5127"/>
                    <a:pt x="9277" y="4666"/>
                  </a:cubicBezTo>
                  <a:lnTo>
                    <a:pt x="9277" y="0"/>
                  </a:lnTo>
                  <a:lnTo>
                    <a:pt x="8247" y="0"/>
                  </a:lnTo>
                  <a:lnTo>
                    <a:pt x="7948" y="543"/>
                  </a:lnTo>
                  <a:cubicBezTo>
                    <a:pt x="8084" y="570"/>
                    <a:pt x="8165" y="678"/>
                    <a:pt x="8165" y="814"/>
                  </a:cubicBezTo>
                  <a:lnTo>
                    <a:pt x="8165" y="4096"/>
                  </a:lnTo>
                  <a:cubicBezTo>
                    <a:pt x="8165" y="4259"/>
                    <a:pt x="8057" y="4367"/>
                    <a:pt x="7894" y="4367"/>
                  </a:cubicBezTo>
                  <a:lnTo>
                    <a:pt x="3527" y="4367"/>
                  </a:lnTo>
                  <a:cubicBezTo>
                    <a:pt x="3391" y="4367"/>
                    <a:pt x="3256" y="4259"/>
                    <a:pt x="3256" y="4096"/>
                  </a:cubicBezTo>
                  <a:lnTo>
                    <a:pt x="3256" y="814"/>
                  </a:lnTo>
                  <a:cubicBezTo>
                    <a:pt x="3256" y="651"/>
                    <a:pt x="3391" y="543"/>
                    <a:pt x="3527" y="543"/>
                  </a:cubicBezTo>
                  <a:lnTo>
                    <a:pt x="5534" y="543"/>
                  </a:lnTo>
                  <a:lnTo>
                    <a:pt x="580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7" name="Google Shape;3607;p44"/>
          <p:cNvGrpSpPr/>
          <p:nvPr/>
        </p:nvGrpSpPr>
        <p:grpSpPr>
          <a:xfrm>
            <a:off x="7395923" y="4108655"/>
            <a:ext cx="1033775" cy="157880"/>
            <a:chOff x="7395923" y="3413997"/>
            <a:chExt cx="1033775" cy="157880"/>
          </a:xfrm>
        </p:grpSpPr>
        <p:sp>
          <p:nvSpPr>
            <p:cNvPr id="3608" name="Google Shape;3608;p44"/>
            <p:cNvSpPr/>
            <p:nvPr/>
          </p:nvSpPr>
          <p:spPr>
            <a:xfrm>
              <a:off x="7395923" y="3413997"/>
              <a:ext cx="157887" cy="157880"/>
            </a:xfrm>
            <a:custGeom>
              <a:rect b="b" l="l" r="r" t="t"/>
              <a:pathLst>
                <a:path extrusionOk="0" h="6619" w="6620">
                  <a:moveTo>
                    <a:pt x="3310" y="0"/>
                  </a:moveTo>
                  <a:cubicBezTo>
                    <a:pt x="1465" y="0"/>
                    <a:pt x="1" y="1492"/>
                    <a:pt x="1" y="3310"/>
                  </a:cubicBezTo>
                  <a:cubicBezTo>
                    <a:pt x="1" y="5154"/>
                    <a:pt x="1465" y="6619"/>
                    <a:pt x="3310" y="6619"/>
                  </a:cubicBezTo>
                  <a:cubicBezTo>
                    <a:pt x="5127" y="6619"/>
                    <a:pt x="6619" y="5154"/>
                    <a:pt x="6619" y="3310"/>
                  </a:cubicBezTo>
                  <a:cubicBezTo>
                    <a:pt x="6619" y="1492"/>
                    <a:pt x="5127" y="0"/>
                    <a:pt x="33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4"/>
            <p:cNvSpPr/>
            <p:nvPr/>
          </p:nvSpPr>
          <p:spPr>
            <a:xfrm>
              <a:off x="7615867" y="3413997"/>
              <a:ext cx="157887" cy="157880"/>
            </a:xfrm>
            <a:custGeom>
              <a:rect b="b" l="l" r="r" t="t"/>
              <a:pathLst>
                <a:path extrusionOk="0" h="6619" w="6620">
                  <a:moveTo>
                    <a:pt x="3310" y="0"/>
                  </a:moveTo>
                  <a:cubicBezTo>
                    <a:pt x="1493" y="0"/>
                    <a:pt x="1" y="1492"/>
                    <a:pt x="1" y="3310"/>
                  </a:cubicBezTo>
                  <a:cubicBezTo>
                    <a:pt x="1" y="5154"/>
                    <a:pt x="1493" y="6619"/>
                    <a:pt x="3310" y="6619"/>
                  </a:cubicBezTo>
                  <a:cubicBezTo>
                    <a:pt x="5154" y="6619"/>
                    <a:pt x="6619" y="5154"/>
                    <a:pt x="6619" y="3310"/>
                  </a:cubicBezTo>
                  <a:cubicBezTo>
                    <a:pt x="6619" y="1492"/>
                    <a:pt x="5154" y="0"/>
                    <a:pt x="33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4"/>
            <p:cNvSpPr/>
            <p:nvPr/>
          </p:nvSpPr>
          <p:spPr>
            <a:xfrm>
              <a:off x="7829348" y="3413997"/>
              <a:ext cx="157887" cy="157880"/>
            </a:xfrm>
            <a:custGeom>
              <a:rect b="b" l="l" r="r" t="t"/>
              <a:pathLst>
                <a:path extrusionOk="0" h="6619" w="6620">
                  <a:moveTo>
                    <a:pt x="3310" y="0"/>
                  </a:moveTo>
                  <a:cubicBezTo>
                    <a:pt x="1493" y="0"/>
                    <a:pt x="1" y="1492"/>
                    <a:pt x="1" y="3310"/>
                  </a:cubicBezTo>
                  <a:cubicBezTo>
                    <a:pt x="1" y="5154"/>
                    <a:pt x="1493" y="6619"/>
                    <a:pt x="3310" y="6619"/>
                  </a:cubicBezTo>
                  <a:cubicBezTo>
                    <a:pt x="5154" y="6619"/>
                    <a:pt x="6619" y="5154"/>
                    <a:pt x="6619" y="3310"/>
                  </a:cubicBezTo>
                  <a:cubicBezTo>
                    <a:pt x="6619" y="1492"/>
                    <a:pt x="5154" y="0"/>
                    <a:pt x="3310" y="0"/>
                  </a:cubicBezTo>
                  <a:close/>
                </a:path>
              </a:pathLst>
            </a:custGeom>
            <a:solidFill>
              <a:srgbClr val="E2E2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4"/>
            <p:cNvSpPr/>
            <p:nvPr/>
          </p:nvSpPr>
          <p:spPr>
            <a:xfrm>
              <a:off x="8050603" y="3413997"/>
              <a:ext cx="157863" cy="157880"/>
            </a:xfrm>
            <a:custGeom>
              <a:rect b="b" l="l" r="r" t="t"/>
              <a:pathLst>
                <a:path extrusionOk="0" h="6619" w="6619">
                  <a:moveTo>
                    <a:pt x="3309" y="0"/>
                  </a:moveTo>
                  <a:cubicBezTo>
                    <a:pt x="1492" y="0"/>
                    <a:pt x="0" y="1492"/>
                    <a:pt x="0" y="3310"/>
                  </a:cubicBezTo>
                  <a:cubicBezTo>
                    <a:pt x="0" y="5154"/>
                    <a:pt x="1492" y="6619"/>
                    <a:pt x="3309" y="6619"/>
                  </a:cubicBezTo>
                  <a:cubicBezTo>
                    <a:pt x="5154" y="6619"/>
                    <a:pt x="6618" y="5154"/>
                    <a:pt x="6618" y="3310"/>
                  </a:cubicBezTo>
                  <a:cubicBezTo>
                    <a:pt x="6618" y="1492"/>
                    <a:pt x="5154" y="0"/>
                    <a:pt x="3309" y="0"/>
                  </a:cubicBezTo>
                  <a:close/>
                </a:path>
              </a:pathLst>
            </a:custGeom>
            <a:solidFill>
              <a:srgbClr val="E2E2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4"/>
            <p:cNvSpPr/>
            <p:nvPr/>
          </p:nvSpPr>
          <p:spPr>
            <a:xfrm>
              <a:off x="8271835" y="3413997"/>
              <a:ext cx="157863" cy="157880"/>
            </a:xfrm>
            <a:custGeom>
              <a:rect b="b" l="l" r="r" t="t"/>
              <a:pathLst>
                <a:path extrusionOk="0" h="6619" w="6619">
                  <a:moveTo>
                    <a:pt x="3310" y="0"/>
                  </a:moveTo>
                  <a:cubicBezTo>
                    <a:pt x="1492" y="0"/>
                    <a:pt x="1" y="1492"/>
                    <a:pt x="1" y="3310"/>
                  </a:cubicBezTo>
                  <a:cubicBezTo>
                    <a:pt x="1" y="5154"/>
                    <a:pt x="1492" y="6619"/>
                    <a:pt x="3310" y="6619"/>
                  </a:cubicBezTo>
                  <a:cubicBezTo>
                    <a:pt x="5154" y="6619"/>
                    <a:pt x="6619" y="5154"/>
                    <a:pt x="6619" y="3310"/>
                  </a:cubicBezTo>
                  <a:cubicBezTo>
                    <a:pt x="6619" y="1492"/>
                    <a:pt x="5154" y="0"/>
                    <a:pt x="3310" y="0"/>
                  </a:cubicBezTo>
                  <a:close/>
                </a:path>
              </a:pathLst>
            </a:custGeom>
            <a:solidFill>
              <a:srgbClr val="E2E2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3" name="Google Shape;3613;p44"/>
          <p:cNvGrpSpPr/>
          <p:nvPr/>
        </p:nvGrpSpPr>
        <p:grpSpPr>
          <a:xfrm>
            <a:off x="6878640" y="4057712"/>
            <a:ext cx="259745" cy="259765"/>
            <a:chOff x="6190590" y="4094078"/>
            <a:chExt cx="259745" cy="259765"/>
          </a:xfrm>
        </p:grpSpPr>
        <p:sp>
          <p:nvSpPr>
            <p:cNvPr id="3614" name="Google Shape;3614;p44"/>
            <p:cNvSpPr/>
            <p:nvPr/>
          </p:nvSpPr>
          <p:spPr>
            <a:xfrm>
              <a:off x="6190590" y="4094078"/>
              <a:ext cx="259745" cy="259765"/>
            </a:xfrm>
            <a:custGeom>
              <a:rect b="b" l="l" r="r" t="t"/>
              <a:pathLst>
                <a:path extrusionOk="0" h="8138" w="8138">
                  <a:moveTo>
                    <a:pt x="4069" y="2414"/>
                  </a:moveTo>
                  <a:lnTo>
                    <a:pt x="4069" y="2414"/>
                  </a:lnTo>
                  <a:cubicBezTo>
                    <a:pt x="4090" y="2415"/>
                    <a:pt x="4111" y="2417"/>
                    <a:pt x="4132" y="2418"/>
                  </a:cubicBezTo>
                  <a:lnTo>
                    <a:pt x="4132" y="2418"/>
                  </a:lnTo>
                  <a:cubicBezTo>
                    <a:pt x="4111" y="2416"/>
                    <a:pt x="4090" y="2415"/>
                    <a:pt x="4069" y="2414"/>
                  </a:cubicBezTo>
                  <a:close/>
                  <a:moveTo>
                    <a:pt x="3973" y="2412"/>
                  </a:moveTo>
                  <a:cubicBezTo>
                    <a:pt x="3837" y="2412"/>
                    <a:pt x="3705" y="2428"/>
                    <a:pt x="3578" y="2460"/>
                  </a:cubicBezTo>
                  <a:lnTo>
                    <a:pt x="3578" y="2460"/>
                  </a:lnTo>
                  <a:cubicBezTo>
                    <a:pt x="3741" y="2438"/>
                    <a:pt x="3904" y="2422"/>
                    <a:pt x="4069" y="2414"/>
                  </a:cubicBezTo>
                  <a:cubicBezTo>
                    <a:pt x="4037" y="2413"/>
                    <a:pt x="4005" y="2412"/>
                    <a:pt x="3973" y="2412"/>
                  </a:cubicBezTo>
                  <a:close/>
                  <a:moveTo>
                    <a:pt x="3694" y="5720"/>
                  </a:moveTo>
                  <a:cubicBezTo>
                    <a:pt x="3799" y="5741"/>
                    <a:pt x="3908" y="5751"/>
                    <a:pt x="4020" y="5751"/>
                  </a:cubicBezTo>
                  <a:cubicBezTo>
                    <a:pt x="4036" y="5751"/>
                    <a:pt x="4053" y="5751"/>
                    <a:pt x="4069" y="5751"/>
                  </a:cubicBezTo>
                  <a:cubicBezTo>
                    <a:pt x="3943" y="5745"/>
                    <a:pt x="3818" y="5734"/>
                    <a:pt x="3694" y="5720"/>
                  </a:cubicBezTo>
                  <a:close/>
                  <a:moveTo>
                    <a:pt x="6700" y="977"/>
                  </a:moveTo>
                  <a:lnTo>
                    <a:pt x="6700" y="1194"/>
                  </a:lnTo>
                  <a:cubicBezTo>
                    <a:pt x="6700" y="1329"/>
                    <a:pt x="6809" y="1438"/>
                    <a:pt x="6944" y="1438"/>
                  </a:cubicBezTo>
                  <a:lnTo>
                    <a:pt x="7188" y="1438"/>
                  </a:lnTo>
                  <a:lnTo>
                    <a:pt x="7188" y="3581"/>
                  </a:lnTo>
                  <a:cubicBezTo>
                    <a:pt x="6310" y="2888"/>
                    <a:pt x="5248" y="2484"/>
                    <a:pt x="4132" y="2418"/>
                  </a:cubicBezTo>
                  <a:lnTo>
                    <a:pt x="4132" y="2418"/>
                  </a:lnTo>
                  <a:cubicBezTo>
                    <a:pt x="6185" y="2558"/>
                    <a:pt x="6164" y="5643"/>
                    <a:pt x="4069" y="5751"/>
                  </a:cubicBezTo>
                  <a:cubicBezTo>
                    <a:pt x="5208" y="5696"/>
                    <a:pt x="6293" y="5290"/>
                    <a:pt x="7188" y="4584"/>
                  </a:cubicBezTo>
                  <a:lnTo>
                    <a:pt x="7188" y="6727"/>
                  </a:lnTo>
                  <a:lnTo>
                    <a:pt x="6944" y="6727"/>
                  </a:lnTo>
                  <a:cubicBezTo>
                    <a:pt x="6809" y="6727"/>
                    <a:pt x="6700" y="6836"/>
                    <a:pt x="6700" y="6944"/>
                  </a:cubicBezTo>
                  <a:lnTo>
                    <a:pt x="6700" y="7188"/>
                  </a:lnTo>
                  <a:lnTo>
                    <a:pt x="1438" y="7188"/>
                  </a:lnTo>
                  <a:lnTo>
                    <a:pt x="1438" y="6944"/>
                  </a:lnTo>
                  <a:cubicBezTo>
                    <a:pt x="1438" y="6836"/>
                    <a:pt x="1330" y="6727"/>
                    <a:pt x="1194" y="6727"/>
                  </a:cubicBezTo>
                  <a:lnTo>
                    <a:pt x="950" y="6727"/>
                  </a:lnTo>
                  <a:lnTo>
                    <a:pt x="950" y="4584"/>
                  </a:lnTo>
                  <a:cubicBezTo>
                    <a:pt x="1746" y="5212"/>
                    <a:pt x="2692" y="5603"/>
                    <a:pt x="3694" y="5720"/>
                  </a:cubicBezTo>
                  <a:lnTo>
                    <a:pt x="3694" y="5720"/>
                  </a:lnTo>
                  <a:cubicBezTo>
                    <a:pt x="2921" y="5568"/>
                    <a:pt x="2333" y="4890"/>
                    <a:pt x="2333" y="4069"/>
                  </a:cubicBezTo>
                  <a:cubicBezTo>
                    <a:pt x="2333" y="3290"/>
                    <a:pt x="2863" y="2638"/>
                    <a:pt x="3578" y="2460"/>
                  </a:cubicBezTo>
                  <a:lnTo>
                    <a:pt x="3578" y="2460"/>
                  </a:lnTo>
                  <a:cubicBezTo>
                    <a:pt x="2620" y="2593"/>
                    <a:pt x="1715" y="2978"/>
                    <a:pt x="950" y="3581"/>
                  </a:cubicBezTo>
                  <a:lnTo>
                    <a:pt x="950" y="1438"/>
                  </a:lnTo>
                  <a:lnTo>
                    <a:pt x="1194" y="1438"/>
                  </a:lnTo>
                  <a:cubicBezTo>
                    <a:pt x="1330" y="1438"/>
                    <a:pt x="1438" y="1329"/>
                    <a:pt x="1438" y="1194"/>
                  </a:cubicBezTo>
                  <a:lnTo>
                    <a:pt x="1438" y="977"/>
                  </a:lnTo>
                  <a:close/>
                  <a:moveTo>
                    <a:pt x="245" y="0"/>
                  </a:moveTo>
                  <a:cubicBezTo>
                    <a:pt x="109" y="0"/>
                    <a:pt x="1" y="109"/>
                    <a:pt x="1" y="245"/>
                  </a:cubicBezTo>
                  <a:lnTo>
                    <a:pt x="1" y="1194"/>
                  </a:lnTo>
                  <a:cubicBezTo>
                    <a:pt x="1" y="1329"/>
                    <a:pt x="109" y="1438"/>
                    <a:pt x="245" y="1438"/>
                  </a:cubicBezTo>
                  <a:lnTo>
                    <a:pt x="489" y="1438"/>
                  </a:lnTo>
                  <a:lnTo>
                    <a:pt x="489" y="6727"/>
                  </a:lnTo>
                  <a:lnTo>
                    <a:pt x="245" y="6727"/>
                  </a:lnTo>
                  <a:cubicBezTo>
                    <a:pt x="109" y="6727"/>
                    <a:pt x="1" y="6836"/>
                    <a:pt x="1" y="6944"/>
                  </a:cubicBezTo>
                  <a:lnTo>
                    <a:pt x="1" y="7921"/>
                  </a:lnTo>
                  <a:cubicBezTo>
                    <a:pt x="1" y="8029"/>
                    <a:pt x="109" y="8138"/>
                    <a:pt x="245" y="8138"/>
                  </a:cubicBezTo>
                  <a:lnTo>
                    <a:pt x="1194" y="8138"/>
                  </a:lnTo>
                  <a:cubicBezTo>
                    <a:pt x="1330" y="8138"/>
                    <a:pt x="1438" y="8029"/>
                    <a:pt x="1438" y="7921"/>
                  </a:cubicBezTo>
                  <a:lnTo>
                    <a:pt x="1438" y="7676"/>
                  </a:lnTo>
                  <a:lnTo>
                    <a:pt x="6700" y="7676"/>
                  </a:lnTo>
                  <a:lnTo>
                    <a:pt x="6700" y="7921"/>
                  </a:lnTo>
                  <a:cubicBezTo>
                    <a:pt x="6700" y="8029"/>
                    <a:pt x="6809" y="8138"/>
                    <a:pt x="6944" y="8138"/>
                  </a:cubicBezTo>
                  <a:lnTo>
                    <a:pt x="7894" y="8138"/>
                  </a:lnTo>
                  <a:cubicBezTo>
                    <a:pt x="8029" y="8138"/>
                    <a:pt x="8138" y="8029"/>
                    <a:pt x="8138" y="7921"/>
                  </a:cubicBezTo>
                  <a:lnTo>
                    <a:pt x="8138" y="6944"/>
                  </a:lnTo>
                  <a:cubicBezTo>
                    <a:pt x="8138" y="6836"/>
                    <a:pt x="8029" y="6727"/>
                    <a:pt x="7894" y="6727"/>
                  </a:cubicBezTo>
                  <a:lnTo>
                    <a:pt x="7677" y="6727"/>
                  </a:lnTo>
                  <a:lnTo>
                    <a:pt x="7677" y="1438"/>
                  </a:lnTo>
                  <a:lnTo>
                    <a:pt x="7894" y="1438"/>
                  </a:lnTo>
                  <a:cubicBezTo>
                    <a:pt x="8029" y="1438"/>
                    <a:pt x="8138" y="1329"/>
                    <a:pt x="8138" y="1194"/>
                  </a:cubicBezTo>
                  <a:lnTo>
                    <a:pt x="8138" y="245"/>
                  </a:lnTo>
                  <a:cubicBezTo>
                    <a:pt x="8138" y="109"/>
                    <a:pt x="8029" y="0"/>
                    <a:pt x="7894" y="0"/>
                  </a:cubicBezTo>
                  <a:lnTo>
                    <a:pt x="6944" y="0"/>
                  </a:lnTo>
                  <a:cubicBezTo>
                    <a:pt x="6809" y="0"/>
                    <a:pt x="6700" y="109"/>
                    <a:pt x="6700" y="245"/>
                  </a:cubicBezTo>
                  <a:lnTo>
                    <a:pt x="6700" y="489"/>
                  </a:lnTo>
                  <a:lnTo>
                    <a:pt x="1438" y="489"/>
                  </a:lnTo>
                  <a:lnTo>
                    <a:pt x="1438" y="245"/>
                  </a:lnTo>
                  <a:cubicBezTo>
                    <a:pt x="1438" y="109"/>
                    <a:pt x="1330" y="0"/>
                    <a:pt x="119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4"/>
            <p:cNvSpPr/>
            <p:nvPr/>
          </p:nvSpPr>
          <p:spPr>
            <a:xfrm>
              <a:off x="6269363" y="4185848"/>
              <a:ext cx="89209" cy="76480"/>
            </a:xfrm>
            <a:custGeom>
              <a:rect b="b" l="l" r="r" t="t"/>
              <a:pathLst>
                <a:path extrusionOk="0" h="2396" w="2795">
                  <a:moveTo>
                    <a:pt x="1601" y="489"/>
                  </a:moveTo>
                  <a:cubicBezTo>
                    <a:pt x="1737" y="489"/>
                    <a:pt x="1845" y="597"/>
                    <a:pt x="1845" y="733"/>
                  </a:cubicBezTo>
                  <a:lnTo>
                    <a:pt x="1845" y="977"/>
                  </a:lnTo>
                  <a:lnTo>
                    <a:pt x="2089" y="977"/>
                  </a:lnTo>
                  <a:cubicBezTo>
                    <a:pt x="2102" y="974"/>
                    <a:pt x="2115" y="973"/>
                    <a:pt x="2126" y="973"/>
                  </a:cubicBezTo>
                  <a:cubicBezTo>
                    <a:pt x="2354" y="973"/>
                    <a:pt x="2348" y="1439"/>
                    <a:pt x="2109" y="1439"/>
                  </a:cubicBezTo>
                  <a:cubicBezTo>
                    <a:pt x="2102" y="1439"/>
                    <a:pt x="2096" y="1439"/>
                    <a:pt x="2089" y="1438"/>
                  </a:cubicBezTo>
                  <a:lnTo>
                    <a:pt x="1845" y="1438"/>
                  </a:lnTo>
                  <a:lnTo>
                    <a:pt x="1845" y="1682"/>
                  </a:lnTo>
                  <a:cubicBezTo>
                    <a:pt x="1845" y="1818"/>
                    <a:pt x="1737" y="1926"/>
                    <a:pt x="1601" y="1926"/>
                  </a:cubicBezTo>
                  <a:cubicBezTo>
                    <a:pt x="1465" y="1926"/>
                    <a:pt x="1357" y="1818"/>
                    <a:pt x="1357" y="1682"/>
                  </a:cubicBezTo>
                  <a:lnTo>
                    <a:pt x="1357" y="1438"/>
                  </a:lnTo>
                  <a:lnTo>
                    <a:pt x="1140" y="1438"/>
                  </a:lnTo>
                  <a:cubicBezTo>
                    <a:pt x="842" y="1411"/>
                    <a:pt x="842" y="1004"/>
                    <a:pt x="1140" y="977"/>
                  </a:cubicBezTo>
                  <a:lnTo>
                    <a:pt x="1357" y="977"/>
                  </a:lnTo>
                  <a:lnTo>
                    <a:pt x="1357" y="733"/>
                  </a:lnTo>
                  <a:cubicBezTo>
                    <a:pt x="1357" y="597"/>
                    <a:pt x="1465" y="489"/>
                    <a:pt x="1601" y="489"/>
                  </a:cubicBezTo>
                  <a:close/>
                  <a:moveTo>
                    <a:pt x="1601" y="1"/>
                  </a:moveTo>
                  <a:cubicBezTo>
                    <a:pt x="543" y="1"/>
                    <a:pt x="1" y="1302"/>
                    <a:pt x="760" y="2035"/>
                  </a:cubicBezTo>
                  <a:cubicBezTo>
                    <a:pt x="1009" y="2284"/>
                    <a:pt x="1313" y="2396"/>
                    <a:pt x="1610" y="2396"/>
                  </a:cubicBezTo>
                  <a:cubicBezTo>
                    <a:pt x="2218" y="2396"/>
                    <a:pt x="2795" y="1924"/>
                    <a:pt x="2795" y="1194"/>
                  </a:cubicBezTo>
                  <a:cubicBezTo>
                    <a:pt x="2795" y="543"/>
                    <a:pt x="2252" y="1"/>
                    <a:pt x="16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6" name="Google Shape;3616;p44"/>
          <p:cNvSpPr txBox="1"/>
          <p:nvPr/>
        </p:nvSpPr>
        <p:spPr>
          <a:xfrm>
            <a:off x="714300" y="1255025"/>
            <a:ext cx="1781100" cy="312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700">
                <a:solidFill>
                  <a:schemeClr val="dk1"/>
                </a:solidFill>
                <a:latin typeface="Poppins"/>
                <a:ea typeface="Poppins"/>
                <a:cs typeface="Poppins"/>
                <a:sym typeface="Poppins"/>
              </a:rPr>
              <a:t>EDUCATION</a:t>
            </a:r>
            <a:endParaRPr b="1" sz="1700">
              <a:solidFill>
                <a:schemeClr val="dk1"/>
              </a:solidFill>
              <a:latin typeface="Poppins"/>
              <a:ea typeface="Poppins"/>
              <a:cs typeface="Poppins"/>
              <a:sym typeface="Poppins"/>
            </a:endParaRPr>
          </a:p>
        </p:txBody>
      </p:sp>
      <p:grpSp>
        <p:nvGrpSpPr>
          <p:cNvPr id="3617" name="Google Shape;3617;p44"/>
          <p:cNvGrpSpPr/>
          <p:nvPr/>
        </p:nvGrpSpPr>
        <p:grpSpPr>
          <a:xfrm>
            <a:off x="714276" y="1757242"/>
            <a:ext cx="2076449" cy="806868"/>
            <a:chOff x="714300" y="1872069"/>
            <a:chExt cx="2257500" cy="806868"/>
          </a:xfrm>
        </p:grpSpPr>
        <p:sp>
          <p:nvSpPr>
            <p:cNvPr id="3618" name="Google Shape;3618;p44"/>
            <p:cNvSpPr txBox="1"/>
            <p:nvPr/>
          </p:nvSpPr>
          <p:spPr>
            <a:xfrm>
              <a:off x="714300" y="2106238"/>
              <a:ext cx="22575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Poppins"/>
                  <a:ea typeface="Poppins"/>
                  <a:cs typeface="Poppins"/>
                  <a:sym typeface="Poppins"/>
                </a:rPr>
                <a:t>Name of the institution and your studies</a:t>
              </a:r>
              <a:endParaRPr sz="1200">
                <a:solidFill>
                  <a:schemeClr val="dk1"/>
                </a:solidFill>
                <a:latin typeface="Poppins"/>
                <a:ea typeface="Poppins"/>
                <a:cs typeface="Poppins"/>
                <a:sym typeface="Poppins"/>
              </a:endParaRPr>
            </a:p>
          </p:txBody>
        </p:sp>
        <p:sp>
          <p:nvSpPr>
            <p:cNvPr id="3619" name="Google Shape;3619;p44"/>
            <p:cNvSpPr txBox="1"/>
            <p:nvPr/>
          </p:nvSpPr>
          <p:spPr>
            <a:xfrm>
              <a:off x="714300" y="1872069"/>
              <a:ext cx="2257500" cy="31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200">
                  <a:solidFill>
                    <a:schemeClr val="lt2"/>
                  </a:solidFill>
                  <a:latin typeface="Poppins"/>
                  <a:ea typeface="Poppins"/>
                  <a:cs typeface="Poppins"/>
                  <a:sym typeface="Poppins"/>
                </a:rPr>
                <a:t>2004 - 2013</a:t>
              </a:r>
              <a:endParaRPr b="1" sz="1200">
                <a:solidFill>
                  <a:schemeClr val="lt2"/>
                </a:solidFill>
                <a:latin typeface="Poppins"/>
                <a:ea typeface="Poppins"/>
                <a:cs typeface="Poppins"/>
                <a:sym typeface="Poppins"/>
              </a:endParaRPr>
            </a:p>
          </p:txBody>
        </p:sp>
      </p:grpSp>
      <p:grpSp>
        <p:nvGrpSpPr>
          <p:cNvPr id="3620" name="Google Shape;3620;p44"/>
          <p:cNvGrpSpPr/>
          <p:nvPr/>
        </p:nvGrpSpPr>
        <p:grpSpPr>
          <a:xfrm>
            <a:off x="714276" y="2702344"/>
            <a:ext cx="2076449" cy="806868"/>
            <a:chOff x="714300" y="1872069"/>
            <a:chExt cx="2257500" cy="806868"/>
          </a:xfrm>
        </p:grpSpPr>
        <p:sp>
          <p:nvSpPr>
            <p:cNvPr id="3621" name="Google Shape;3621;p44"/>
            <p:cNvSpPr txBox="1"/>
            <p:nvPr/>
          </p:nvSpPr>
          <p:spPr>
            <a:xfrm>
              <a:off x="714300" y="2106238"/>
              <a:ext cx="22575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200">
                  <a:solidFill>
                    <a:schemeClr val="dk1"/>
                  </a:solidFill>
                  <a:latin typeface="Poppins"/>
                  <a:ea typeface="Poppins"/>
                  <a:cs typeface="Poppins"/>
                  <a:sym typeface="Poppins"/>
                </a:rPr>
                <a:t>Name of the institution and your studies</a:t>
              </a:r>
              <a:endParaRPr sz="1200">
                <a:solidFill>
                  <a:schemeClr val="dk1"/>
                </a:solidFill>
                <a:latin typeface="Poppins"/>
                <a:ea typeface="Poppins"/>
                <a:cs typeface="Poppins"/>
                <a:sym typeface="Poppins"/>
              </a:endParaRPr>
            </a:p>
          </p:txBody>
        </p:sp>
        <p:sp>
          <p:nvSpPr>
            <p:cNvPr id="3622" name="Google Shape;3622;p44"/>
            <p:cNvSpPr txBox="1"/>
            <p:nvPr/>
          </p:nvSpPr>
          <p:spPr>
            <a:xfrm>
              <a:off x="714300" y="1872069"/>
              <a:ext cx="2257500" cy="31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200">
                  <a:solidFill>
                    <a:schemeClr val="lt2"/>
                  </a:solidFill>
                  <a:latin typeface="Poppins"/>
                  <a:ea typeface="Poppins"/>
                  <a:cs typeface="Poppins"/>
                  <a:sym typeface="Poppins"/>
                </a:rPr>
                <a:t>2013 - 2015</a:t>
              </a:r>
              <a:endParaRPr b="1" sz="1200">
                <a:solidFill>
                  <a:schemeClr val="lt2"/>
                </a:solidFill>
                <a:latin typeface="Poppins"/>
                <a:ea typeface="Poppins"/>
                <a:cs typeface="Poppins"/>
                <a:sym typeface="Poppins"/>
              </a:endParaRPr>
            </a:p>
          </p:txBody>
        </p:sp>
      </p:grpSp>
      <p:sp>
        <p:nvSpPr>
          <p:cNvPr id="3623" name="Google Shape;3623;p44"/>
          <p:cNvSpPr txBox="1"/>
          <p:nvPr/>
        </p:nvSpPr>
        <p:spPr>
          <a:xfrm>
            <a:off x="3138758" y="2208475"/>
            <a:ext cx="683700" cy="312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200">
                <a:solidFill>
                  <a:schemeClr val="lt2"/>
                </a:solidFill>
                <a:latin typeface="Poppins"/>
                <a:ea typeface="Poppins"/>
                <a:cs typeface="Poppins"/>
                <a:sym typeface="Poppins"/>
              </a:rPr>
              <a:t>2012</a:t>
            </a:r>
            <a:endParaRPr b="1" sz="1200">
              <a:solidFill>
                <a:schemeClr val="lt2"/>
              </a:solidFill>
              <a:latin typeface="Poppins"/>
              <a:ea typeface="Poppins"/>
              <a:cs typeface="Poppins"/>
              <a:sym typeface="Poppins"/>
            </a:endParaRPr>
          </a:p>
        </p:txBody>
      </p:sp>
      <p:sp>
        <p:nvSpPr>
          <p:cNvPr id="3624" name="Google Shape;3624;p44"/>
          <p:cNvSpPr txBox="1"/>
          <p:nvPr/>
        </p:nvSpPr>
        <p:spPr>
          <a:xfrm>
            <a:off x="4228438" y="2208475"/>
            <a:ext cx="1911300" cy="312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Poppins"/>
                <a:ea typeface="Poppins"/>
                <a:cs typeface="Poppins"/>
                <a:sym typeface="Poppins"/>
              </a:rPr>
              <a:t>Name of the company and your position</a:t>
            </a:r>
            <a:endParaRPr sz="1200">
              <a:solidFill>
                <a:schemeClr val="dk1"/>
              </a:solidFill>
              <a:latin typeface="Poppins"/>
              <a:ea typeface="Poppins"/>
              <a:cs typeface="Poppins"/>
              <a:sym typeface="Poppins"/>
            </a:endParaRPr>
          </a:p>
        </p:txBody>
      </p:sp>
      <p:sp>
        <p:nvSpPr>
          <p:cNvPr id="3625" name="Google Shape;3625;p44"/>
          <p:cNvSpPr txBox="1"/>
          <p:nvPr/>
        </p:nvSpPr>
        <p:spPr>
          <a:xfrm>
            <a:off x="3138758" y="2952919"/>
            <a:ext cx="683700" cy="312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200">
                <a:solidFill>
                  <a:schemeClr val="lt2"/>
                </a:solidFill>
                <a:latin typeface="Poppins"/>
                <a:ea typeface="Poppins"/>
                <a:cs typeface="Poppins"/>
                <a:sym typeface="Poppins"/>
              </a:rPr>
              <a:t>2015</a:t>
            </a:r>
            <a:endParaRPr b="1" sz="1200">
              <a:solidFill>
                <a:schemeClr val="lt2"/>
              </a:solidFill>
              <a:latin typeface="Poppins"/>
              <a:ea typeface="Poppins"/>
              <a:cs typeface="Poppins"/>
              <a:sym typeface="Poppins"/>
            </a:endParaRPr>
          </a:p>
        </p:txBody>
      </p:sp>
      <p:sp>
        <p:nvSpPr>
          <p:cNvPr id="3626" name="Google Shape;3626;p44"/>
          <p:cNvSpPr txBox="1"/>
          <p:nvPr/>
        </p:nvSpPr>
        <p:spPr>
          <a:xfrm>
            <a:off x="4228438" y="2952919"/>
            <a:ext cx="1911300" cy="312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Poppins"/>
                <a:ea typeface="Poppins"/>
                <a:cs typeface="Poppins"/>
                <a:sym typeface="Poppins"/>
              </a:rPr>
              <a:t>Name of the company and your position</a:t>
            </a:r>
            <a:endParaRPr sz="1200">
              <a:solidFill>
                <a:schemeClr val="dk1"/>
              </a:solidFill>
              <a:latin typeface="Poppins"/>
              <a:ea typeface="Poppins"/>
              <a:cs typeface="Poppins"/>
              <a:sym typeface="Poppins"/>
            </a:endParaRPr>
          </a:p>
        </p:txBody>
      </p:sp>
      <p:sp>
        <p:nvSpPr>
          <p:cNvPr id="3627" name="Google Shape;3627;p44"/>
          <p:cNvSpPr txBox="1"/>
          <p:nvPr/>
        </p:nvSpPr>
        <p:spPr>
          <a:xfrm>
            <a:off x="3138758" y="3697363"/>
            <a:ext cx="683700" cy="3126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b="1" lang="en" sz="1200">
                <a:solidFill>
                  <a:schemeClr val="lt2"/>
                </a:solidFill>
                <a:latin typeface="Poppins"/>
                <a:ea typeface="Poppins"/>
                <a:cs typeface="Poppins"/>
                <a:sym typeface="Poppins"/>
              </a:rPr>
              <a:t>2017</a:t>
            </a:r>
            <a:endParaRPr b="1" sz="1200">
              <a:solidFill>
                <a:schemeClr val="lt2"/>
              </a:solidFill>
              <a:latin typeface="Poppins"/>
              <a:ea typeface="Poppins"/>
              <a:cs typeface="Poppins"/>
              <a:sym typeface="Poppins"/>
            </a:endParaRPr>
          </a:p>
        </p:txBody>
      </p:sp>
      <p:sp>
        <p:nvSpPr>
          <p:cNvPr id="3628" name="Google Shape;3628;p44"/>
          <p:cNvSpPr txBox="1"/>
          <p:nvPr/>
        </p:nvSpPr>
        <p:spPr>
          <a:xfrm>
            <a:off x="4228438" y="3697363"/>
            <a:ext cx="1911300" cy="312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Poppins"/>
                <a:ea typeface="Poppins"/>
                <a:cs typeface="Poppins"/>
                <a:sym typeface="Poppins"/>
              </a:rPr>
              <a:t>Name of the company and your position</a:t>
            </a:r>
            <a:endParaRPr sz="1200">
              <a:solidFill>
                <a:schemeClr val="dk1"/>
              </a:solidFill>
              <a:latin typeface="Poppins"/>
              <a:ea typeface="Poppins"/>
              <a:cs typeface="Poppins"/>
              <a:sym typeface="Poppins"/>
            </a:endParaRPr>
          </a:p>
        </p:txBody>
      </p:sp>
      <p:grpSp>
        <p:nvGrpSpPr>
          <p:cNvPr id="3629" name="Google Shape;3629;p44"/>
          <p:cNvGrpSpPr/>
          <p:nvPr/>
        </p:nvGrpSpPr>
        <p:grpSpPr>
          <a:xfrm>
            <a:off x="714276" y="3647446"/>
            <a:ext cx="2076449" cy="806868"/>
            <a:chOff x="714300" y="1872069"/>
            <a:chExt cx="2257500" cy="806868"/>
          </a:xfrm>
        </p:grpSpPr>
        <p:sp>
          <p:nvSpPr>
            <p:cNvPr id="3630" name="Google Shape;3630;p44"/>
            <p:cNvSpPr txBox="1"/>
            <p:nvPr/>
          </p:nvSpPr>
          <p:spPr>
            <a:xfrm>
              <a:off x="714300" y="2106238"/>
              <a:ext cx="2257500" cy="572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dk1"/>
                  </a:solidFill>
                  <a:latin typeface="Poppins"/>
                  <a:ea typeface="Poppins"/>
                  <a:cs typeface="Poppins"/>
                  <a:sym typeface="Poppins"/>
                </a:rPr>
                <a:t>Name of the institution and your studies</a:t>
              </a:r>
              <a:endParaRPr sz="1200">
                <a:solidFill>
                  <a:schemeClr val="dk1"/>
                </a:solidFill>
                <a:latin typeface="Poppins"/>
                <a:ea typeface="Poppins"/>
                <a:cs typeface="Poppins"/>
                <a:sym typeface="Poppins"/>
              </a:endParaRPr>
            </a:p>
          </p:txBody>
        </p:sp>
        <p:sp>
          <p:nvSpPr>
            <p:cNvPr id="3631" name="Google Shape;3631;p44"/>
            <p:cNvSpPr txBox="1"/>
            <p:nvPr/>
          </p:nvSpPr>
          <p:spPr>
            <a:xfrm>
              <a:off x="714300" y="1872069"/>
              <a:ext cx="2257500" cy="312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200">
                  <a:solidFill>
                    <a:schemeClr val="lt2"/>
                  </a:solidFill>
                  <a:latin typeface="Poppins"/>
                  <a:ea typeface="Poppins"/>
                  <a:cs typeface="Poppins"/>
                  <a:sym typeface="Poppins"/>
                </a:rPr>
                <a:t>2015 - 2016</a:t>
              </a:r>
              <a:endParaRPr b="1" sz="1200">
                <a:solidFill>
                  <a:schemeClr val="lt2"/>
                </a:solidFill>
                <a:latin typeface="Poppins"/>
                <a:ea typeface="Poppins"/>
                <a:cs typeface="Poppins"/>
                <a:sym typeface="Poppins"/>
              </a:endParaRPr>
            </a:p>
          </p:txBody>
        </p:sp>
      </p:grpSp>
      <p:sp>
        <p:nvSpPr>
          <p:cNvPr id="3632" name="Google Shape;3632;p44"/>
          <p:cNvSpPr txBox="1"/>
          <p:nvPr/>
        </p:nvSpPr>
        <p:spPr>
          <a:xfrm>
            <a:off x="3281400" y="1255025"/>
            <a:ext cx="1781100" cy="312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700">
                <a:solidFill>
                  <a:schemeClr val="dk1"/>
                </a:solidFill>
                <a:latin typeface="Poppins"/>
                <a:ea typeface="Poppins"/>
                <a:cs typeface="Poppins"/>
                <a:sym typeface="Poppins"/>
              </a:rPr>
              <a:t>EXPERIENCE</a:t>
            </a:r>
            <a:endParaRPr b="1" sz="1700">
              <a:solidFill>
                <a:schemeClr val="dk1"/>
              </a:solidFill>
              <a:latin typeface="Poppins"/>
              <a:ea typeface="Poppins"/>
              <a:cs typeface="Poppins"/>
              <a:sym typeface="Poppins"/>
            </a:endParaRPr>
          </a:p>
        </p:txBody>
      </p:sp>
      <p:grpSp>
        <p:nvGrpSpPr>
          <p:cNvPr id="3633" name="Google Shape;3633;p44"/>
          <p:cNvGrpSpPr/>
          <p:nvPr/>
        </p:nvGrpSpPr>
        <p:grpSpPr>
          <a:xfrm>
            <a:off x="3927985" y="1866900"/>
            <a:ext cx="157887" cy="2438400"/>
            <a:chOff x="4080385" y="1943100"/>
            <a:chExt cx="157887" cy="2438400"/>
          </a:xfrm>
        </p:grpSpPr>
        <p:sp>
          <p:nvSpPr>
            <p:cNvPr id="3634" name="Google Shape;3634;p44"/>
            <p:cNvSpPr/>
            <p:nvPr/>
          </p:nvSpPr>
          <p:spPr>
            <a:xfrm>
              <a:off x="4080385" y="2362023"/>
              <a:ext cx="157887" cy="157904"/>
            </a:xfrm>
            <a:custGeom>
              <a:rect b="b" l="l" r="r" t="t"/>
              <a:pathLst>
                <a:path extrusionOk="0" h="6620" w="6620">
                  <a:moveTo>
                    <a:pt x="3310" y="1"/>
                  </a:moveTo>
                  <a:cubicBezTo>
                    <a:pt x="1465" y="1"/>
                    <a:pt x="1" y="1466"/>
                    <a:pt x="1" y="3310"/>
                  </a:cubicBezTo>
                  <a:cubicBezTo>
                    <a:pt x="1" y="5127"/>
                    <a:pt x="1465" y="6619"/>
                    <a:pt x="3310" y="6619"/>
                  </a:cubicBezTo>
                  <a:cubicBezTo>
                    <a:pt x="5127" y="6619"/>
                    <a:pt x="6619" y="5127"/>
                    <a:pt x="6619" y="3310"/>
                  </a:cubicBezTo>
                  <a:cubicBezTo>
                    <a:pt x="6619" y="1466"/>
                    <a:pt x="5127" y="1"/>
                    <a:pt x="3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4"/>
            <p:cNvSpPr/>
            <p:nvPr/>
          </p:nvSpPr>
          <p:spPr>
            <a:xfrm>
              <a:off x="4080385" y="3106467"/>
              <a:ext cx="157887" cy="157904"/>
            </a:xfrm>
            <a:custGeom>
              <a:rect b="b" l="l" r="r" t="t"/>
              <a:pathLst>
                <a:path extrusionOk="0" h="6620" w="6620">
                  <a:moveTo>
                    <a:pt x="3310" y="1"/>
                  </a:moveTo>
                  <a:cubicBezTo>
                    <a:pt x="1465" y="1"/>
                    <a:pt x="1" y="1466"/>
                    <a:pt x="1" y="3310"/>
                  </a:cubicBezTo>
                  <a:cubicBezTo>
                    <a:pt x="1" y="5127"/>
                    <a:pt x="1465" y="6619"/>
                    <a:pt x="3310" y="6619"/>
                  </a:cubicBezTo>
                  <a:cubicBezTo>
                    <a:pt x="5127" y="6619"/>
                    <a:pt x="6619" y="5127"/>
                    <a:pt x="6619" y="3310"/>
                  </a:cubicBezTo>
                  <a:cubicBezTo>
                    <a:pt x="6619" y="1466"/>
                    <a:pt x="5127" y="1"/>
                    <a:pt x="3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4"/>
            <p:cNvSpPr/>
            <p:nvPr/>
          </p:nvSpPr>
          <p:spPr>
            <a:xfrm>
              <a:off x="4080385" y="3850911"/>
              <a:ext cx="157887" cy="157904"/>
            </a:xfrm>
            <a:custGeom>
              <a:rect b="b" l="l" r="r" t="t"/>
              <a:pathLst>
                <a:path extrusionOk="0" h="6620" w="6620">
                  <a:moveTo>
                    <a:pt x="3310" y="1"/>
                  </a:moveTo>
                  <a:cubicBezTo>
                    <a:pt x="1465" y="1"/>
                    <a:pt x="1" y="1466"/>
                    <a:pt x="1" y="3310"/>
                  </a:cubicBezTo>
                  <a:cubicBezTo>
                    <a:pt x="1" y="5127"/>
                    <a:pt x="1465" y="6619"/>
                    <a:pt x="3310" y="6619"/>
                  </a:cubicBezTo>
                  <a:cubicBezTo>
                    <a:pt x="5127" y="6619"/>
                    <a:pt x="6619" y="5127"/>
                    <a:pt x="6619" y="3310"/>
                  </a:cubicBezTo>
                  <a:cubicBezTo>
                    <a:pt x="6619" y="1466"/>
                    <a:pt x="5127" y="1"/>
                    <a:pt x="3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637" name="Google Shape;3637;p44"/>
            <p:cNvCxnSpPr/>
            <p:nvPr/>
          </p:nvCxnSpPr>
          <p:spPr>
            <a:xfrm>
              <a:off x="4163275" y="1943100"/>
              <a:ext cx="0" cy="2438400"/>
            </a:xfrm>
            <a:prstGeom prst="straightConnector1">
              <a:avLst/>
            </a:prstGeom>
            <a:noFill/>
            <a:ln cap="flat" cmpd="sng" w="19050">
              <a:solidFill>
                <a:schemeClr val="accent2"/>
              </a:solidFill>
              <a:prstDash val="solid"/>
              <a:round/>
              <a:headEnd len="med" w="med" type="none"/>
              <a:tailEnd len="med" w="med" type="none"/>
            </a:ln>
          </p:spPr>
        </p:cxnSp>
      </p:grpSp>
      <p:sp>
        <p:nvSpPr>
          <p:cNvPr id="3638" name="Google Shape;3638;p44"/>
          <p:cNvSpPr txBox="1"/>
          <p:nvPr/>
        </p:nvSpPr>
        <p:spPr>
          <a:xfrm>
            <a:off x="6782950" y="1255025"/>
            <a:ext cx="1283700" cy="3126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700">
                <a:solidFill>
                  <a:schemeClr val="dk1"/>
                </a:solidFill>
                <a:latin typeface="Poppins"/>
                <a:ea typeface="Poppins"/>
                <a:cs typeface="Poppins"/>
                <a:sym typeface="Poppins"/>
              </a:rPr>
              <a:t>SKILLS</a:t>
            </a:r>
            <a:endParaRPr b="1" sz="1700">
              <a:solidFill>
                <a:schemeClr val="dk1"/>
              </a:solidFill>
              <a:latin typeface="Poppins"/>
              <a:ea typeface="Poppins"/>
              <a:cs typeface="Poppins"/>
              <a:sym typeface="Poppins"/>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42" name="Shape 3642"/>
        <p:cNvGrpSpPr/>
        <p:nvPr/>
      </p:nvGrpSpPr>
      <p:grpSpPr>
        <a:xfrm>
          <a:off x="0" y="0"/>
          <a:ext cx="0" cy="0"/>
          <a:chOff x="0" y="0"/>
          <a:chExt cx="0" cy="0"/>
        </a:xfrm>
      </p:grpSpPr>
      <p:sp>
        <p:nvSpPr>
          <p:cNvPr id="3643" name="Google Shape;3643;p45"/>
          <p:cNvSpPr txBox="1"/>
          <p:nvPr>
            <p:ph type="title"/>
          </p:nvPr>
        </p:nvSpPr>
        <p:spPr>
          <a:xfrm>
            <a:off x="714300" y="545750"/>
            <a:ext cx="7715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TABLE</a:t>
            </a:r>
            <a:endParaRPr/>
          </a:p>
        </p:txBody>
      </p:sp>
      <p:graphicFrame>
        <p:nvGraphicFramePr>
          <p:cNvPr id="3644" name="Google Shape;3644;p45"/>
          <p:cNvGraphicFramePr/>
          <p:nvPr/>
        </p:nvGraphicFramePr>
        <p:xfrm>
          <a:off x="1256700" y="1643063"/>
          <a:ext cx="3000000" cy="3000000"/>
        </p:xfrm>
        <a:graphic>
          <a:graphicData uri="http://schemas.openxmlformats.org/drawingml/2006/table">
            <a:tbl>
              <a:tblPr>
                <a:noFill/>
                <a:tableStyleId>{894C4A70-9FD8-4E08-AFB9-EE4F12BC26D4}</a:tableStyleId>
              </a:tblPr>
              <a:tblGrid>
                <a:gridCol w="1657650"/>
                <a:gridCol w="1657650"/>
                <a:gridCol w="1657650"/>
                <a:gridCol w="1657650"/>
              </a:tblGrid>
              <a:tr h="619125">
                <a:tc>
                  <a:txBody>
                    <a:bodyPr/>
                    <a:lstStyle/>
                    <a:p>
                      <a:pPr indent="0" lvl="0" marL="0" rtl="0" algn="ctr">
                        <a:spcBef>
                          <a:spcPts val="0"/>
                        </a:spcBef>
                        <a:spcAft>
                          <a:spcPts val="0"/>
                        </a:spcAft>
                        <a:buNone/>
                      </a:pPr>
                      <a:r>
                        <a:t/>
                      </a:r>
                      <a:endParaRPr>
                        <a:latin typeface="Poppins"/>
                        <a:ea typeface="Poppins"/>
                        <a:cs typeface="Poppins"/>
                        <a:sym typeface="Poppin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Medium"/>
                          <a:ea typeface="Poppins Medium"/>
                          <a:cs typeface="Poppins Medium"/>
                          <a:sym typeface="Poppins Medium"/>
                        </a:rPr>
                        <a:t>Project 1</a:t>
                      </a:r>
                      <a:endParaRPr>
                        <a:solidFill>
                          <a:schemeClr val="dk1"/>
                        </a:solidFill>
                        <a:latin typeface="Poppins Medium"/>
                        <a:ea typeface="Poppins Medium"/>
                        <a:cs typeface="Poppins Medium"/>
                        <a:sym typeface="Poppins Medium"/>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rgbClr val="FFFF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Poppins Medium"/>
                          <a:ea typeface="Poppins Medium"/>
                          <a:cs typeface="Poppins Medium"/>
                          <a:sym typeface="Poppins Medium"/>
                        </a:rPr>
                        <a:t>Project 2</a:t>
                      </a:r>
                      <a:endParaRPr>
                        <a:solidFill>
                          <a:schemeClr val="dk1"/>
                        </a:solidFill>
                        <a:latin typeface="Poppins Medium"/>
                        <a:ea typeface="Poppins Medium"/>
                        <a:cs typeface="Poppins Medium"/>
                        <a:sym typeface="Poppins Medium"/>
                      </a:endParaRPr>
                    </a:p>
                  </a:txBody>
                  <a:tcPr marT="91425" marB="91425" marR="91425" marL="91425" anchor="ctr">
                    <a:lnL cap="flat" cmpd="sng" w="19050">
                      <a:solidFill>
                        <a:srgbClr val="FFFFFF"/>
                      </a:solidFill>
                      <a:prstDash val="solid"/>
                      <a:round/>
                      <a:headEnd len="sm" w="sm" type="none"/>
                      <a:tailEnd len="sm" w="sm" type="none"/>
                    </a:lnL>
                    <a:lnR cap="flat" cmpd="sng" w="19050">
                      <a:solidFill>
                        <a:srgbClr val="FFFF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Clr>
                          <a:schemeClr val="dk1"/>
                        </a:buClr>
                        <a:buSzPts val="1100"/>
                        <a:buFont typeface="Arial"/>
                        <a:buNone/>
                      </a:pPr>
                      <a:r>
                        <a:rPr lang="en">
                          <a:solidFill>
                            <a:schemeClr val="dk1"/>
                          </a:solidFill>
                          <a:latin typeface="Poppins Medium"/>
                          <a:ea typeface="Poppins Medium"/>
                          <a:cs typeface="Poppins Medium"/>
                          <a:sym typeface="Poppins Medium"/>
                        </a:rPr>
                        <a:t>Project 3</a:t>
                      </a:r>
                      <a:endParaRPr>
                        <a:solidFill>
                          <a:schemeClr val="dk1"/>
                        </a:solidFill>
                        <a:latin typeface="Poppins Medium"/>
                        <a:ea typeface="Poppins Medium"/>
                        <a:cs typeface="Poppins Medium"/>
                        <a:sym typeface="Poppins Medium"/>
                      </a:endParaRPr>
                    </a:p>
                  </a:txBody>
                  <a:tcPr marT="91425" marB="91425" marR="91425" marL="91425" anchor="ctr">
                    <a:lnL cap="flat" cmpd="sng" w="19050">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solidFill>
                      <a:schemeClr val="accent1"/>
                    </a:solidFill>
                  </a:tcPr>
                </a:tc>
              </a:tr>
              <a:tr h="619125">
                <a:tc>
                  <a:txBody>
                    <a:bodyPr/>
                    <a:lstStyle/>
                    <a:p>
                      <a:pPr indent="0" lvl="0" marL="0" rtl="0" algn="ctr">
                        <a:spcBef>
                          <a:spcPts val="0"/>
                        </a:spcBef>
                        <a:spcAft>
                          <a:spcPts val="0"/>
                        </a:spcAft>
                        <a:buNone/>
                      </a:pPr>
                      <a:r>
                        <a:rPr lang="en">
                          <a:solidFill>
                            <a:schemeClr val="dk1"/>
                          </a:solidFill>
                          <a:latin typeface="Poppins SemiBold"/>
                          <a:ea typeface="Poppins SemiBold"/>
                          <a:cs typeface="Poppins SemiBold"/>
                          <a:sym typeface="Poppins SemiBold"/>
                        </a:rPr>
                        <a:t>Venus</a:t>
                      </a:r>
                      <a:endParaRPr>
                        <a:solidFill>
                          <a:schemeClr val="dk1"/>
                        </a:solidFill>
                        <a:latin typeface="Poppins SemiBold"/>
                        <a:ea typeface="Poppins SemiBold"/>
                        <a:cs typeface="Poppins SemiBold"/>
                        <a:sym typeface="Poppins SemiBold"/>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lt1"/>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31,000</a:t>
                      </a:r>
                      <a:endParaRPr>
                        <a:solidFill>
                          <a:schemeClr val="lt2"/>
                        </a:solidFill>
                        <a:latin typeface="Poppins"/>
                        <a:ea typeface="Poppins"/>
                        <a:cs typeface="Poppins"/>
                        <a:sym typeface="Poppins"/>
                      </a:endParaRPr>
                    </a:p>
                  </a:txBody>
                  <a:tcPr marT="91425" marB="91425" marR="91425" marL="91425" anchor="ctr">
                    <a:lnL cap="flat" cmpd="sng" w="19050">
                      <a:solidFill>
                        <a:schemeClr val="accent2">
                          <a:alpha val="0"/>
                        </a:schemeClr>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50,000</a:t>
                      </a:r>
                      <a:endParaRPr>
                        <a:solidFill>
                          <a:schemeClr val="lt2"/>
                        </a:solidFill>
                        <a:latin typeface="Poppins"/>
                        <a:ea typeface="Poppins"/>
                        <a:cs typeface="Poppins"/>
                        <a:sym typeface="Poppins"/>
                      </a:endParaRPr>
                    </a:p>
                  </a:txBody>
                  <a:tcPr marT="91425" marB="91425" marR="91425" marL="91425" anchor="ctr">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90,000</a:t>
                      </a:r>
                      <a:endParaRPr>
                        <a:solidFill>
                          <a:schemeClr val="lt2"/>
                        </a:solidFill>
                        <a:latin typeface="Poppins"/>
                        <a:ea typeface="Poppins"/>
                        <a:cs typeface="Poppins"/>
                        <a:sym typeface="Poppins"/>
                      </a:endParaRPr>
                    </a:p>
                  </a:txBody>
                  <a:tcPr marT="91425" marB="91425" marR="91425" marL="91425" anchor="ctr">
                    <a:lnL cap="flat" cmpd="sng" w="19050">
                      <a:solidFill>
                        <a:schemeClr val="accent2"/>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tcPr>
                </a:tc>
              </a:tr>
              <a:tr h="619125">
                <a:tc>
                  <a:txBody>
                    <a:bodyPr/>
                    <a:lstStyle/>
                    <a:p>
                      <a:pPr indent="0" lvl="0" marL="0" rtl="0" algn="ctr">
                        <a:spcBef>
                          <a:spcPts val="0"/>
                        </a:spcBef>
                        <a:spcAft>
                          <a:spcPts val="0"/>
                        </a:spcAft>
                        <a:buNone/>
                      </a:pPr>
                      <a:r>
                        <a:rPr lang="en">
                          <a:solidFill>
                            <a:schemeClr val="dk1"/>
                          </a:solidFill>
                          <a:latin typeface="Poppins SemiBold"/>
                          <a:ea typeface="Poppins SemiBold"/>
                          <a:cs typeface="Poppins SemiBold"/>
                          <a:sym typeface="Poppins SemiBold"/>
                        </a:rPr>
                        <a:t>Jupiter</a:t>
                      </a:r>
                      <a:endParaRPr>
                        <a:solidFill>
                          <a:schemeClr val="dk1"/>
                        </a:solidFill>
                        <a:latin typeface="Poppins SemiBold"/>
                        <a:ea typeface="Poppins SemiBold"/>
                        <a:cs typeface="Poppins SemiBold"/>
                        <a:sym typeface="Poppins SemiBold"/>
                      </a:endParaRPr>
                    </a:p>
                  </a:txBody>
                  <a:tcPr marT="91425" marB="91425" marR="91425" marL="91425" anchor="ctr">
                    <a:lnL cap="flat" cmpd="sng" w="9525">
                      <a:solidFill>
                        <a:schemeClr val="lt1">
                          <a:alpha val="0"/>
                        </a:schemeClr>
                      </a:solidFill>
                      <a:prstDash val="solid"/>
                      <a:round/>
                      <a:headEnd len="sm" w="sm" type="none"/>
                      <a:tailEnd len="sm" w="sm" type="none"/>
                    </a:lnL>
                    <a:lnR cap="flat" cmpd="sng" w="19050">
                      <a:solidFill>
                        <a:schemeClr val="lt1">
                          <a:alpha val="0"/>
                        </a:schemeClr>
                      </a:solidFill>
                      <a:prstDash val="solid"/>
                      <a:round/>
                      <a:headEnd len="sm" w="sm" type="none"/>
                      <a:tailEnd len="sm" w="sm" type="none"/>
                    </a:lnR>
                    <a:lnT cap="flat" cmpd="sng" w="19050">
                      <a:solidFill>
                        <a:schemeClr val="lt1"/>
                      </a:solidFill>
                      <a:prstDash val="solid"/>
                      <a:round/>
                      <a:headEnd len="sm" w="sm" type="none"/>
                      <a:tailEnd len="sm" w="sm" type="none"/>
                    </a:lnT>
                    <a:lnB cap="flat" cmpd="sng" w="9525">
                      <a:solidFill>
                        <a:schemeClr val="lt1">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20,000</a:t>
                      </a:r>
                      <a:endParaRPr>
                        <a:solidFill>
                          <a:schemeClr val="lt2"/>
                        </a:solidFill>
                        <a:latin typeface="Poppins"/>
                        <a:ea typeface="Poppins"/>
                        <a:cs typeface="Poppins"/>
                        <a:sym typeface="Poppins"/>
                      </a:endParaRPr>
                    </a:p>
                  </a:txBody>
                  <a:tcPr marT="91425" marB="91425" marR="91425" marL="91425" anchor="ctr">
                    <a:lnL cap="flat" cmpd="sng" w="19050">
                      <a:solidFill>
                        <a:schemeClr val="lt1">
                          <a:alpha val="0"/>
                        </a:schemeClr>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40,000</a:t>
                      </a:r>
                      <a:endParaRPr>
                        <a:solidFill>
                          <a:schemeClr val="lt2"/>
                        </a:solidFill>
                        <a:latin typeface="Poppins"/>
                        <a:ea typeface="Poppins"/>
                        <a:cs typeface="Poppins"/>
                        <a:sym typeface="Poppins"/>
                      </a:endParaRPr>
                    </a:p>
                  </a:txBody>
                  <a:tcPr marT="91425" marB="91425" marR="91425" marL="91425" anchor="ctr">
                    <a:lnL cap="flat" cmpd="sng" w="19050">
                      <a:solidFill>
                        <a:schemeClr val="accent2"/>
                      </a:solidFill>
                      <a:prstDash val="solid"/>
                      <a:round/>
                      <a:headEnd len="sm" w="sm" type="none"/>
                      <a:tailEnd len="sm" w="sm" type="none"/>
                    </a:lnL>
                    <a:lnR cap="flat" cmpd="sng" w="19050">
                      <a:solidFill>
                        <a:schemeClr val="accent2"/>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lt2"/>
                          </a:solidFill>
                          <a:latin typeface="Poppins"/>
                          <a:ea typeface="Poppins"/>
                          <a:cs typeface="Poppins"/>
                          <a:sym typeface="Poppins"/>
                        </a:rPr>
                        <a:t>10,000</a:t>
                      </a:r>
                      <a:endParaRPr>
                        <a:solidFill>
                          <a:schemeClr val="lt2"/>
                        </a:solidFill>
                        <a:latin typeface="Poppins"/>
                        <a:ea typeface="Poppins"/>
                        <a:cs typeface="Poppins"/>
                        <a:sym typeface="Poppins"/>
                      </a:endParaRPr>
                    </a:p>
                  </a:txBody>
                  <a:tcPr marT="91425" marB="91425" marR="91425" marL="91425" anchor="ctr">
                    <a:lnL cap="flat" cmpd="sng" w="19050">
                      <a:solidFill>
                        <a:schemeClr val="accent2"/>
                      </a:solidFill>
                      <a:prstDash val="solid"/>
                      <a:round/>
                      <a:headEnd len="sm" w="sm" type="none"/>
                      <a:tailEnd len="sm" w="sm" type="none"/>
                    </a:lnL>
                    <a:lnR cap="flat" cmpd="sng" w="19050">
                      <a:solidFill>
                        <a:schemeClr val="accent2">
                          <a:alpha val="0"/>
                        </a:schemeClr>
                      </a:solidFill>
                      <a:prstDash val="solid"/>
                      <a:round/>
                      <a:headEnd len="sm" w="sm" type="none"/>
                      <a:tailEnd len="sm" w="sm" type="none"/>
                    </a:lnR>
                    <a:lnT cap="flat" cmpd="sng" w="9525">
                      <a:solidFill>
                        <a:schemeClr val="lt2">
                          <a:alpha val="0"/>
                        </a:schemeClr>
                      </a:solidFill>
                      <a:prstDash val="solid"/>
                      <a:round/>
                      <a:headEnd len="sm" w="sm" type="none"/>
                      <a:tailEnd len="sm" w="sm" type="none"/>
                    </a:lnT>
                    <a:lnB cap="flat" cmpd="sng" w="9525">
                      <a:solidFill>
                        <a:schemeClr val="lt2">
                          <a:alpha val="0"/>
                        </a:schemeClr>
                      </a:solidFill>
                      <a:prstDash val="solid"/>
                      <a:round/>
                      <a:headEnd len="sm" w="sm" type="none"/>
                      <a:tailEnd len="sm" w="sm" type="none"/>
                    </a:lnB>
                  </a:tcPr>
                </a:tc>
              </a:tr>
            </a:tbl>
          </a:graphicData>
        </a:graphic>
      </p:graphicFrame>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48" name="Shape 3648"/>
        <p:cNvGrpSpPr/>
        <p:nvPr/>
      </p:nvGrpSpPr>
      <p:grpSpPr>
        <a:xfrm>
          <a:off x="0" y="0"/>
          <a:ext cx="0" cy="0"/>
          <a:chOff x="0" y="0"/>
          <a:chExt cx="0" cy="0"/>
        </a:xfrm>
      </p:grpSpPr>
      <p:sp>
        <p:nvSpPr>
          <p:cNvPr id="3649" name="Google Shape;3649;p46"/>
          <p:cNvSpPr txBox="1"/>
          <p:nvPr>
            <p:ph type="title"/>
          </p:nvPr>
        </p:nvSpPr>
        <p:spPr>
          <a:xfrm>
            <a:off x="714300" y="1218625"/>
            <a:ext cx="2229300" cy="98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10%</a:t>
            </a:r>
            <a:endParaRPr/>
          </a:p>
        </p:txBody>
      </p:sp>
      <p:sp>
        <p:nvSpPr>
          <p:cNvPr id="3650" name="Google Shape;3650;p46"/>
          <p:cNvSpPr txBox="1"/>
          <p:nvPr>
            <p:ph idx="1" type="subTitle"/>
          </p:nvPr>
        </p:nvSpPr>
        <p:spPr>
          <a:xfrm>
            <a:off x="762603" y="2650000"/>
            <a:ext cx="21327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a:t>
            </a:r>
            <a:endParaRPr/>
          </a:p>
        </p:txBody>
      </p:sp>
      <p:sp>
        <p:nvSpPr>
          <p:cNvPr id="3651" name="Google Shape;3651;p46"/>
          <p:cNvSpPr txBox="1"/>
          <p:nvPr>
            <p:ph idx="2" type="title"/>
          </p:nvPr>
        </p:nvSpPr>
        <p:spPr>
          <a:xfrm>
            <a:off x="3481506" y="1218625"/>
            <a:ext cx="2229300" cy="98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20%</a:t>
            </a:r>
            <a:endParaRPr/>
          </a:p>
        </p:txBody>
      </p:sp>
      <p:sp>
        <p:nvSpPr>
          <p:cNvPr id="3652" name="Google Shape;3652;p46"/>
          <p:cNvSpPr txBox="1"/>
          <p:nvPr>
            <p:ph idx="3" type="subTitle"/>
          </p:nvPr>
        </p:nvSpPr>
        <p:spPr>
          <a:xfrm>
            <a:off x="3529810" y="2650000"/>
            <a:ext cx="21327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but it is hot</a:t>
            </a:r>
            <a:endParaRPr/>
          </a:p>
        </p:txBody>
      </p:sp>
      <p:sp>
        <p:nvSpPr>
          <p:cNvPr id="3653" name="Google Shape;3653;p46"/>
          <p:cNvSpPr txBox="1"/>
          <p:nvPr>
            <p:ph idx="4" type="title"/>
          </p:nvPr>
        </p:nvSpPr>
        <p:spPr>
          <a:xfrm>
            <a:off x="6200412" y="1218625"/>
            <a:ext cx="2229300" cy="98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30%</a:t>
            </a:r>
            <a:endParaRPr/>
          </a:p>
        </p:txBody>
      </p:sp>
      <p:sp>
        <p:nvSpPr>
          <p:cNvPr id="3654" name="Google Shape;3654;p46"/>
          <p:cNvSpPr txBox="1"/>
          <p:nvPr>
            <p:ph idx="5" type="subTitle"/>
          </p:nvPr>
        </p:nvSpPr>
        <p:spPr>
          <a:xfrm>
            <a:off x="6248716" y="2650000"/>
            <a:ext cx="21327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 cold place</a:t>
            </a:r>
            <a:endParaRPr/>
          </a:p>
        </p:txBody>
      </p:sp>
      <p:sp>
        <p:nvSpPr>
          <p:cNvPr id="3655" name="Google Shape;3655;p46"/>
          <p:cNvSpPr txBox="1"/>
          <p:nvPr>
            <p:ph idx="6" type="title"/>
          </p:nvPr>
        </p:nvSpPr>
        <p:spPr>
          <a:xfrm>
            <a:off x="723900" y="2228850"/>
            <a:ext cx="2228700" cy="38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656" name="Google Shape;3656;p46"/>
          <p:cNvSpPr txBox="1"/>
          <p:nvPr>
            <p:ph idx="7" type="title"/>
          </p:nvPr>
        </p:nvSpPr>
        <p:spPr>
          <a:xfrm>
            <a:off x="3481800" y="2228850"/>
            <a:ext cx="2228700" cy="38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657" name="Google Shape;3657;p46"/>
          <p:cNvSpPr txBox="1"/>
          <p:nvPr>
            <p:ph idx="8" type="title"/>
          </p:nvPr>
        </p:nvSpPr>
        <p:spPr>
          <a:xfrm>
            <a:off x="6200700" y="2228850"/>
            <a:ext cx="2228700" cy="38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61" name="Shape 3661"/>
        <p:cNvGrpSpPr/>
        <p:nvPr/>
      </p:nvGrpSpPr>
      <p:grpSpPr>
        <a:xfrm>
          <a:off x="0" y="0"/>
          <a:ext cx="0" cy="0"/>
          <a:chOff x="0" y="0"/>
          <a:chExt cx="0" cy="0"/>
        </a:xfrm>
      </p:grpSpPr>
      <p:sp>
        <p:nvSpPr>
          <p:cNvPr id="3662" name="Google Shape;3662;p47"/>
          <p:cNvSpPr txBox="1"/>
          <p:nvPr>
            <p:ph type="title"/>
          </p:nvPr>
        </p:nvSpPr>
        <p:spPr>
          <a:xfrm>
            <a:off x="714300" y="545750"/>
            <a:ext cx="8520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TECHNICAL SKILLS</a:t>
            </a:r>
            <a:endParaRPr/>
          </a:p>
        </p:txBody>
      </p:sp>
      <p:sp>
        <p:nvSpPr>
          <p:cNvPr id="3663" name="Google Shape;3663;p47"/>
          <p:cNvSpPr txBox="1"/>
          <p:nvPr>
            <p:ph idx="2" type="title"/>
          </p:nvPr>
        </p:nvSpPr>
        <p:spPr>
          <a:xfrm>
            <a:off x="714300" y="2660450"/>
            <a:ext cx="1520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664" name="Google Shape;3664;p47"/>
          <p:cNvSpPr txBox="1"/>
          <p:nvPr>
            <p:ph idx="1" type="subTitle"/>
          </p:nvPr>
        </p:nvSpPr>
        <p:spPr>
          <a:xfrm>
            <a:off x="714300" y="3047150"/>
            <a:ext cx="15207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is the second planet from the Sun</a:t>
            </a:r>
            <a:endParaRPr/>
          </a:p>
        </p:txBody>
      </p:sp>
      <p:sp>
        <p:nvSpPr>
          <p:cNvPr id="3665" name="Google Shape;3665;p47"/>
          <p:cNvSpPr txBox="1"/>
          <p:nvPr>
            <p:ph idx="3" type="title"/>
          </p:nvPr>
        </p:nvSpPr>
        <p:spPr>
          <a:xfrm>
            <a:off x="2809775" y="2660450"/>
            <a:ext cx="1520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666" name="Google Shape;3666;p47"/>
          <p:cNvSpPr txBox="1"/>
          <p:nvPr>
            <p:ph idx="4" type="subTitle"/>
          </p:nvPr>
        </p:nvSpPr>
        <p:spPr>
          <a:xfrm>
            <a:off x="2809774" y="3047150"/>
            <a:ext cx="15207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planet, Mars is a cold place </a:t>
            </a:r>
            <a:endParaRPr/>
          </a:p>
        </p:txBody>
      </p:sp>
      <p:grpSp>
        <p:nvGrpSpPr>
          <p:cNvPr id="3667" name="Google Shape;3667;p47"/>
          <p:cNvGrpSpPr/>
          <p:nvPr/>
        </p:nvGrpSpPr>
        <p:grpSpPr>
          <a:xfrm>
            <a:off x="1171751" y="1721876"/>
            <a:ext cx="836486" cy="816556"/>
            <a:chOff x="2201064" y="1732101"/>
            <a:chExt cx="836486" cy="816556"/>
          </a:xfrm>
        </p:grpSpPr>
        <p:sp>
          <p:nvSpPr>
            <p:cNvPr id="3668" name="Google Shape;3668;p47"/>
            <p:cNvSpPr/>
            <p:nvPr/>
          </p:nvSpPr>
          <p:spPr>
            <a:xfrm>
              <a:off x="2201064" y="1732101"/>
              <a:ext cx="836486" cy="816556"/>
            </a:xfrm>
            <a:custGeom>
              <a:rect b="b" l="l" r="r" t="t"/>
              <a:pathLst>
                <a:path extrusionOk="0" h="39023" w="39985">
                  <a:moveTo>
                    <a:pt x="19555" y="1"/>
                  </a:moveTo>
                  <a:cubicBezTo>
                    <a:pt x="17751" y="1"/>
                    <a:pt x="15948" y="224"/>
                    <a:pt x="14208" y="672"/>
                  </a:cubicBezTo>
                  <a:lnTo>
                    <a:pt x="14397" y="744"/>
                  </a:lnTo>
                  <a:lnTo>
                    <a:pt x="14397" y="744"/>
                  </a:lnTo>
                  <a:cubicBezTo>
                    <a:pt x="12048" y="978"/>
                    <a:pt x="9715" y="1569"/>
                    <a:pt x="7787" y="2906"/>
                  </a:cubicBezTo>
                  <a:cubicBezTo>
                    <a:pt x="5987" y="4146"/>
                    <a:pt x="4654" y="5976"/>
                    <a:pt x="3537" y="7869"/>
                  </a:cubicBezTo>
                  <a:cubicBezTo>
                    <a:pt x="1397" y="11560"/>
                    <a:pt x="1" y="15748"/>
                    <a:pt x="32" y="19997"/>
                  </a:cubicBezTo>
                  <a:cubicBezTo>
                    <a:pt x="63" y="24247"/>
                    <a:pt x="1521" y="28558"/>
                    <a:pt x="4499" y="31629"/>
                  </a:cubicBezTo>
                  <a:cubicBezTo>
                    <a:pt x="7290" y="34514"/>
                    <a:pt x="11106" y="36096"/>
                    <a:pt x="14921" y="37337"/>
                  </a:cubicBezTo>
                  <a:cubicBezTo>
                    <a:pt x="17618" y="38244"/>
                    <a:pt x="20443" y="39022"/>
                    <a:pt x="23270" y="39022"/>
                  </a:cubicBezTo>
                  <a:cubicBezTo>
                    <a:pt x="24117" y="39022"/>
                    <a:pt x="24965" y="38952"/>
                    <a:pt x="25809" y="38795"/>
                  </a:cubicBezTo>
                  <a:cubicBezTo>
                    <a:pt x="32044" y="37616"/>
                    <a:pt x="36479" y="31815"/>
                    <a:pt x="38434" y="25798"/>
                  </a:cubicBezTo>
                  <a:cubicBezTo>
                    <a:pt x="39054" y="23968"/>
                    <a:pt x="39457" y="22106"/>
                    <a:pt x="39612" y="20183"/>
                  </a:cubicBezTo>
                  <a:cubicBezTo>
                    <a:pt x="39985" y="13979"/>
                    <a:pt x="36945" y="7714"/>
                    <a:pt x="31951" y="3991"/>
                  </a:cubicBezTo>
                  <a:cubicBezTo>
                    <a:pt x="28423" y="1346"/>
                    <a:pt x="23987" y="1"/>
                    <a:pt x="195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9" name="Google Shape;3669;p47"/>
            <p:cNvGrpSpPr/>
            <p:nvPr/>
          </p:nvGrpSpPr>
          <p:grpSpPr>
            <a:xfrm>
              <a:off x="2386308" y="1907378"/>
              <a:ext cx="466002" cy="466002"/>
              <a:chOff x="-13512225" y="3211525"/>
              <a:chExt cx="353675" cy="353675"/>
            </a:xfrm>
          </p:grpSpPr>
          <p:sp>
            <p:nvSpPr>
              <p:cNvPr id="3670" name="Google Shape;3670;p47"/>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7"/>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7"/>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7"/>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7"/>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75" name="Google Shape;3675;p47"/>
          <p:cNvGrpSpPr/>
          <p:nvPr/>
        </p:nvGrpSpPr>
        <p:grpSpPr>
          <a:xfrm>
            <a:off x="3189314" y="1721876"/>
            <a:ext cx="836486" cy="816556"/>
            <a:chOff x="6134876" y="1732101"/>
            <a:chExt cx="836486" cy="816556"/>
          </a:xfrm>
        </p:grpSpPr>
        <p:sp>
          <p:nvSpPr>
            <p:cNvPr id="3676" name="Google Shape;3676;p47"/>
            <p:cNvSpPr/>
            <p:nvPr/>
          </p:nvSpPr>
          <p:spPr>
            <a:xfrm>
              <a:off x="6134876" y="1732101"/>
              <a:ext cx="836486" cy="816556"/>
            </a:xfrm>
            <a:custGeom>
              <a:rect b="b" l="l" r="r" t="t"/>
              <a:pathLst>
                <a:path extrusionOk="0" h="39023" w="39985">
                  <a:moveTo>
                    <a:pt x="19555" y="1"/>
                  </a:moveTo>
                  <a:cubicBezTo>
                    <a:pt x="17751" y="1"/>
                    <a:pt x="15948" y="224"/>
                    <a:pt x="14208" y="672"/>
                  </a:cubicBezTo>
                  <a:lnTo>
                    <a:pt x="14397" y="744"/>
                  </a:lnTo>
                  <a:lnTo>
                    <a:pt x="14397" y="744"/>
                  </a:lnTo>
                  <a:cubicBezTo>
                    <a:pt x="12048" y="978"/>
                    <a:pt x="9715" y="1569"/>
                    <a:pt x="7787" y="2906"/>
                  </a:cubicBezTo>
                  <a:cubicBezTo>
                    <a:pt x="5987" y="4146"/>
                    <a:pt x="4654" y="5976"/>
                    <a:pt x="3537" y="7869"/>
                  </a:cubicBezTo>
                  <a:cubicBezTo>
                    <a:pt x="1397" y="11560"/>
                    <a:pt x="1" y="15748"/>
                    <a:pt x="32" y="19997"/>
                  </a:cubicBezTo>
                  <a:cubicBezTo>
                    <a:pt x="63" y="24247"/>
                    <a:pt x="1521" y="28558"/>
                    <a:pt x="4499" y="31629"/>
                  </a:cubicBezTo>
                  <a:cubicBezTo>
                    <a:pt x="7290" y="34514"/>
                    <a:pt x="11106" y="36096"/>
                    <a:pt x="14921" y="37337"/>
                  </a:cubicBezTo>
                  <a:cubicBezTo>
                    <a:pt x="17618" y="38244"/>
                    <a:pt x="20443" y="39022"/>
                    <a:pt x="23270" y="39022"/>
                  </a:cubicBezTo>
                  <a:cubicBezTo>
                    <a:pt x="24117" y="39022"/>
                    <a:pt x="24965" y="38952"/>
                    <a:pt x="25809" y="38795"/>
                  </a:cubicBezTo>
                  <a:cubicBezTo>
                    <a:pt x="32044" y="37616"/>
                    <a:pt x="36479" y="31815"/>
                    <a:pt x="38434" y="25798"/>
                  </a:cubicBezTo>
                  <a:cubicBezTo>
                    <a:pt x="39054" y="23968"/>
                    <a:pt x="39457" y="22106"/>
                    <a:pt x="39612" y="20183"/>
                  </a:cubicBezTo>
                  <a:cubicBezTo>
                    <a:pt x="39985" y="13979"/>
                    <a:pt x="36945" y="7714"/>
                    <a:pt x="31951" y="3991"/>
                  </a:cubicBezTo>
                  <a:cubicBezTo>
                    <a:pt x="28423" y="1346"/>
                    <a:pt x="23987" y="1"/>
                    <a:pt x="195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7" name="Google Shape;3677;p47"/>
            <p:cNvGrpSpPr/>
            <p:nvPr/>
          </p:nvGrpSpPr>
          <p:grpSpPr>
            <a:xfrm>
              <a:off x="6328093" y="1916351"/>
              <a:ext cx="450051" cy="448047"/>
              <a:chOff x="-13512225" y="3647075"/>
              <a:chExt cx="353675" cy="352100"/>
            </a:xfrm>
          </p:grpSpPr>
          <p:sp>
            <p:nvSpPr>
              <p:cNvPr id="3678" name="Google Shape;3678;p47"/>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7"/>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7"/>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7"/>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7"/>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7"/>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7"/>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7"/>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7"/>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7"/>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88" name="Google Shape;3688;p47"/>
          <p:cNvSpPr txBox="1"/>
          <p:nvPr>
            <p:ph idx="5" type="title"/>
          </p:nvPr>
        </p:nvSpPr>
        <p:spPr>
          <a:xfrm>
            <a:off x="4859200" y="2660450"/>
            <a:ext cx="1520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3689" name="Google Shape;3689;p47"/>
          <p:cNvSpPr txBox="1"/>
          <p:nvPr>
            <p:ph idx="6" type="subTitle"/>
          </p:nvPr>
        </p:nvSpPr>
        <p:spPr>
          <a:xfrm>
            <a:off x="4859191" y="3047150"/>
            <a:ext cx="15207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a gas giant and has several rings</a:t>
            </a:r>
            <a:endParaRPr/>
          </a:p>
        </p:txBody>
      </p:sp>
      <p:sp>
        <p:nvSpPr>
          <p:cNvPr id="3690" name="Google Shape;3690;p47"/>
          <p:cNvSpPr txBox="1"/>
          <p:nvPr>
            <p:ph idx="7" type="title"/>
          </p:nvPr>
        </p:nvSpPr>
        <p:spPr>
          <a:xfrm>
            <a:off x="6908926" y="2660450"/>
            <a:ext cx="1520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3691" name="Google Shape;3691;p47"/>
          <p:cNvSpPr txBox="1"/>
          <p:nvPr>
            <p:ph idx="8" type="subTitle"/>
          </p:nvPr>
        </p:nvSpPr>
        <p:spPr>
          <a:xfrm>
            <a:off x="6908756" y="3047157"/>
            <a:ext cx="15207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the biggest planet in the Solar System</a:t>
            </a:r>
            <a:endParaRPr/>
          </a:p>
        </p:txBody>
      </p:sp>
      <p:grpSp>
        <p:nvGrpSpPr>
          <p:cNvPr id="3692" name="Google Shape;3692;p47"/>
          <p:cNvGrpSpPr/>
          <p:nvPr/>
        </p:nvGrpSpPr>
        <p:grpSpPr>
          <a:xfrm>
            <a:off x="5201301" y="1721876"/>
            <a:ext cx="836486" cy="816556"/>
            <a:chOff x="5201301" y="1721876"/>
            <a:chExt cx="836486" cy="816556"/>
          </a:xfrm>
        </p:grpSpPr>
        <p:sp>
          <p:nvSpPr>
            <p:cNvPr id="3693" name="Google Shape;3693;p47"/>
            <p:cNvSpPr/>
            <p:nvPr/>
          </p:nvSpPr>
          <p:spPr>
            <a:xfrm>
              <a:off x="5201301" y="1721876"/>
              <a:ext cx="836486" cy="816556"/>
            </a:xfrm>
            <a:custGeom>
              <a:rect b="b" l="l" r="r" t="t"/>
              <a:pathLst>
                <a:path extrusionOk="0" h="39023" w="39985">
                  <a:moveTo>
                    <a:pt x="19555" y="1"/>
                  </a:moveTo>
                  <a:cubicBezTo>
                    <a:pt x="17751" y="1"/>
                    <a:pt x="15948" y="224"/>
                    <a:pt x="14208" y="672"/>
                  </a:cubicBezTo>
                  <a:lnTo>
                    <a:pt x="14397" y="744"/>
                  </a:lnTo>
                  <a:lnTo>
                    <a:pt x="14397" y="744"/>
                  </a:lnTo>
                  <a:cubicBezTo>
                    <a:pt x="12048" y="978"/>
                    <a:pt x="9715" y="1569"/>
                    <a:pt x="7787" y="2906"/>
                  </a:cubicBezTo>
                  <a:cubicBezTo>
                    <a:pt x="5987" y="4146"/>
                    <a:pt x="4654" y="5976"/>
                    <a:pt x="3537" y="7869"/>
                  </a:cubicBezTo>
                  <a:cubicBezTo>
                    <a:pt x="1397" y="11560"/>
                    <a:pt x="1" y="15748"/>
                    <a:pt x="32" y="19997"/>
                  </a:cubicBezTo>
                  <a:cubicBezTo>
                    <a:pt x="63" y="24247"/>
                    <a:pt x="1521" y="28558"/>
                    <a:pt x="4499" y="31629"/>
                  </a:cubicBezTo>
                  <a:cubicBezTo>
                    <a:pt x="7290" y="34514"/>
                    <a:pt x="11106" y="36096"/>
                    <a:pt x="14921" y="37337"/>
                  </a:cubicBezTo>
                  <a:cubicBezTo>
                    <a:pt x="17618" y="38244"/>
                    <a:pt x="20443" y="39022"/>
                    <a:pt x="23270" y="39022"/>
                  </a:cubicBezTo>
                  <a:cubicBezTo>
                    <a:pt x="24117" y="39022"/>
                    <a:pt x="24965" y="38952"/>
                    <a:pt x="25809" y="38795"/>
                  </a:cubicBezTo>
                  <a:cubicBezTo>
                    <a:pt x="32044" y="37616"/>
                    <a:pt x="36479" y="31815"/>
                    <a:pt x="38434" y="25798"/>
                  </a:cubicBezTo>
                  <a:cubicBezTo>
                    <a:pt x="39054" y="23968"/>
                    <a:pt x="39457" y="22106"/>
                    <a:pt x="39612" y="20183"/>
                  </a:cubicBezTo>
                  <a:cubicBezTo>
                    <a:pt x="39985" y="13979"/>
                    <a:pt x="36945" y="7714"/>
                    <a:pt x="31951" y="3991"/>
                  </a:cubicBezTo>
                  <a:cubicBezTo>
                    <a:pt x="28423" y="1346"/>
                    <a:pt x="23987" y="1"/>
                    <a:pt x="195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4" name="Google Shape;3694;p47"/>
            <p:cNvGrpSpPr/>
            <p:nvPr/>
          </p:nvGrpSpPr>
          <p:grpSpPr>
            <a:xfrm>
              <a:off x="5401423" y="1914154"/>
              <a:ext cx="436233" cy="431990"/>
              <a:chOff x="-37385100" y="3898325"/>
              <a:chExt cx="321350" cy="318225"/>
            </a:xfrm>
          </p:grpSpPr>
          <p:sp>
            <p:nvSpPr>
              <p:cNvPr id="3695" name="Google Shape;3695;p47"/>
              <p:cNvSpPr/>
              <p:nvPr/>
            </p:nvSpPr>
            <p:spPr>
              <a:xfrm>
                <a:off x="-37190575" y="4093650"/>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7"/>
              <p:cNvSpPr/>
              <p:nvPr/>
            </p:nvSpPr>
            <p:spPr>
              <a:xfrm>
                <a:off x="-37385100" y="3898325"/>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697" name="Google Shape;3697;p47"/>
          <p:cNvGrpSpPr/>
          <p:nvPr/>
        </p:nvGrpSpPr>
        <p:grpSpPr>
          <a:xfrm>
            <a:off x="7251039" y="1721876"/>
            <a:ext cx="836486" cy="816556"/>
            <a:chOff x="7251039" y="1721876"/>
            <a:chExt cx="836486" cy="816556"/>
          </a:xfrm>
        </p:grpSpPr>
        <p:sp>
          <p:nvSpPr>
            <p:cNvPr id="3698" name="Google Shape;3698;p47"/>
            <p:cNvSpPr/>
            <p:nvPr/>
          </p:nvSpPr>
          <p:spPr>
            <a:xfrm>
              <a:off x="7251039" y="1721876"/>
              <a:ext cx="836486" cy="816556"/>
            </a:xfrm>
            <a:custGeom>
              <a:rect b="b" l="l" r="r" t="t"/>
              <a:pathLst>
                <a:path extrusionOk="0" h="39023" w="39985">
                  <a:moveTo>
                    <a:pt x="19555" y="1"/>
                  </a:moveTo>
                  <a:cubicBezTo>
                    <a:pt x="17751" y="1"/>
                    <a:pt x="15948" y="224"/>
                    <a:pt x="14208" y="672"/>
                  </a:cubicBezTo>
                  <a:lnTo>
                    <a:pt x="14397" y="744"/>
                  </a:lnTo>
                  <a:lnTo>
                    <a:pt x="14397" y="744"/>
                  </a:lnTo>
                  <a:cubicBezTo>
                    <a:pt x="12048" y="978"/>
                    <a:pt x="9715" y="1569"/>
                    <a:pt x="7787" y="2906"/>
                  </a:cubicBezTo>
                  <a:cubicBezTo>
                    <a:pt x="5987" y="4146"/>
                    <a:pt x="4654" y="5976"/>
                    <a:pt x="3537" y="7869"/>
                  </a:cubicBezTo>
                  <a:cubicBezTo>
                    <a:pt x="1397" y="11560"/>
                    <a:pt x="1" y="15748"/>
                    <a:pt x="32" y="19997"/>
                  </a:cubicBezTo>
                  <a:cubicBezTo>
                    <a:pt x="63" y="24247"/>
                    <a:pt x="1521" y="28558"/>
                    <a:pt x="4499" y="31629"/>
                  </a:cubicBezTo>
                  <a:cubicBezTo>
                    <a:pt x="7290" y="34514"/>
                    <a:pt x="11106" y="36096"/>
                    <a:pt x="14921" y="37337"/>
                  </a:cubicBezTo>
                  <a:cubicBezTo>
                    <a:pt x="17618" y="38244"/>
                    <a:pt x="20443" y="39022"/>
                    <a:pt x="23270" y="39022"/>
                  </a:cubicBezTo>
                  <a:cubicBezTo>
                    <a:pt x="24117" y="39022"/>
                    <a:pt x="24965" y="38952"/>
                    <a:pt x="25809" y="38795"/>
                  </a:cubicBezTo>
                  <a:cubicBezTo>
                    <a:pt x="32044" y="37616"/>
                    <a:pt x="36479" y="31815"/>
                    <a:pt x="38434" y="25798"/>
                  </a:cubicBezTo>
                  <a:cubicBezTo>
                    <a:pt x="39054" y="23968"/>
                    <a:pt x="39457" y="22106"/>
                    <a:pt x="39612" y="20183"/>
                  </a:cubicBezTo>
                  <a:cubicBezTo>
                    <a:pt x="39985" y="13979"/>
                    <a:pt x="36945" y="7714"/>
                    <a:pt x="31951" y="3991"/>
                  </a:cubicBezTo>
                  <a:cubicBezTo>
                    <a:pt x="28423" y="1346"/>
                    <a:pt x="23987" y="1"/>
                    <a:pt x="1955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7"/>
            <p:cNvSpPr/>
            <p:nvPr/>
          </p:nvSpPr>
          <p:spPr>
            <a:xfrm>
              <a:off x="7453100" y="1915620"/>
              <a:ext cx="431990" cy="42907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03" name="Shape 3703"/>
        <p:cNvGrpSpPr/>
        <p:nvPr/>
      </p:nvGrpSpPr>
      <p:grpSpPr>
        <a:xfrm>
          <a:off x="0" y="0"/>
          <a:ext cx="0" cy="0"/>
          <a:chOff x="0" y="0"/>
          <a:chExt cx="0" cy="0"/>
        </a:xfrm>
      </p:grpSpPr>
      <p:sp>
        <p:nvSpPr>
          <p:cNvPr id="3704" name="Google Shape;3704;p48"/>
          <p:cNvSpPr txBox="1"/>
          <p:nvPr>
            <p:ph type="title"/>
          </p:nvPr>
        </p:nvSpPr>
        <p:spPr>
          <a:xfrm>
            <a:off x="714300" y="545750"/>
            <a:ext cx="7715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EXPERIENCE</a:t>
            </a:r>
            <a:endParaRPr/>
          </a:p>
        </p:txBody>
      </p:sp>
      <p:cxnSp>
        <p:nvCxnSpPr>
          <p:cNvPr id="3705" name="Google Shape;3705;p48"/>
          <p:cNvCxnSpPr/>
          <p:nvPr/>
        </p:nvCxnSpPr>
        <p:spPr>
          <a:xfrm>
            <a:off x="7316175" y="1877850"/>
            <a:ext cx="0" cy="495600"/>
          </a:xfrm>
          <a:prstGeom prst="straightConnector1">
            <a:avLst/>
          </a:prstGeom>
          <a:noFill/>
          <a:ln cap="flat" cmpd="sng" w="9525">
            <a:solidFill>
              <a:schemeClr val="dk2"/>
            </a:solidFill>
            <a:prstDash val="dot"/>
            <a:round/>
            <a:headEnd len="med" w="med" type="none"/>
            <a:tailEnd len="med" w="med" type="none"/>
          </a:ln>
        </p:spPr>
      </p:cxnSp>
      <p:cxnSp>
        <p:nvCxnSpPr>
          <p:cNvPr id="3706" name="Google Shape;3706;p48"/>
          <p:cNvCxnSpPr/>
          <p:nvPr/>
        </p:nvCxnSpPr>
        <p:spPr>
          <a:xfrm>
            <a:off x="4572000" y="1877850"/>
            <a:ext cx="0" cy="495600"/>
          </a:xfrm>
          <a:prstGeom prst="straightConnector1">
            <a:avLst/>
          </a:prstGeom>
          <a:noFill/>
          <a:ln cap="flat" cmpd="sng" w="9525">
            <a:solidFill>
              <a:schemeClr val="dk2"/>
            </a:solidFill>
            <a:prstDash val="dot"/>
            <a:round/>
            <a:headEnd len="med" w="med" type="none"/>
            <a:tailEnd len="med" w="med" type="none"/>
          </a:ln>
        </p:spPr>
      </p:cxnSp>
      <p:cxnSp>
        <p:nvCxnSpPr>
          <p:cNvPr id="3707" name="Google Shape;3707;p48"/>
          <p:cNvCxnSpPr>
            <a:stCxn id="3708" idx="2"/>
            <a:endCxn id="3709" idx="0"/>
          </p:cNvCxnSpPr>
          <p:nvPr/>
        </p:nvCxnSpPr>
        <p:spPr>
          <a:xfrm>
            <a:off x="1827825" y="1877850"/>
            <a:ext cx="0" cy="495600"/>
          </a:xfrm>
          <a:prstGeom prst="straightConnector1">
            <a:avLst/>
          </a:prstGeom>
          <a:noFill/>
          <a:ln cap="flat" cmpd="sng" w="9525">
            <a:solidFill>
              <a:schemeClr val="dk2"/>
            </a:solidFill>
            <a:prstDash val="dot"/>
            <a:round/>
            <a:headEnd len="med" w="med" type="none"/>
            <a:tailEnd len="med" w="med" type="none"/>
          </a:ln>
        </p:spPr>
      </p:cxnSp>
      <p:sp>
        <p:nvSpPr>
          <p:cNvPr id="3709" name="Google Shape;3709;p48"/>
          <p:cNvSpPr txBox="1"/>
          <p:nvPr>
            <p:ph idx="4294967295" type="title"/>
          </p:nvPr>
        </p:nvSpPr>
        <p:spPr>
          <a:xfrm>
            <a:off x="739275" y="2373500"/>
            <a:ext cx="2177100" cy="36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600"/>
              <a:t>MERCURY</a:t>
            </a:r>
            <a:endParaRPr b="1" sz="1600"/>
          </a:p>
        </p:txBody>
      </p:sp>
      <p:sp>
        <p:nvSpPr>
          <p:cNvPr id="3710" name="Google Shape;3710;p48"/>
          <p:cNvSpPr txBox="1"/>
          <p:nvPr>
            <p:ph idx="4294967295" type="subTitle"/>
          </p:nvPr>
        </p:nvSpPr>
        <p:spPr>
          <a:xfrm>
            <a:off x="837374" y="2736800"/>
            <a:ext cx="19809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300"/>
              <a:t>Mercury is the closest planet to the Sun</a:t>
            </a:r>
            <a:endParaRPr sz="1300"/>
          </a:p>
          <a:p>
            <a:pPr indent="0" lvl="0" marL="0" rtl="0" algn="ctr">
              <a:spcBef>
                <a:spcPts val="1600"/>
              </a:spcBef>
              <a:spcAft>
                <a:spcPts val="1600"/>
              </a:spcAft>
              <a:buNone/>
            </a:pPr>
            <a:r>
              <a:t/>
            </a:r>
            <a:endParaRPr sz="1300"/>
          </a:p>
        </p:txBody>
      </p:sp>
      <p:sp>
        <p:nvSpPr>
          <p:cNvPr id="3711" name="Google Shape;3711;p48"/>
          <p:cNvSpPr txBox="1"/>
          <p:nvPr>
            <p:ph idx="4294967295" type="title"/>
          </p:nvPr>
        </p:nvSpPr>
        <p:spPr>
          <a:xfrm>
            <a:off x="3497486" y="2373500"/>
            <a:ext cx="2177100" cy="36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600"/>
              <a:t>VENUS</a:t>
            </a:r>
            <a:endParaRPr b="1" sz="1600"/>
          </a:p>
        </p:txBody>
      </p:sp>
      <p:sp>
        <p:nvSpPr>
          <p:cNvPr id="3712" name="Google Shape;3712;p48"/>
          <p:cNvSpPr txBox="1"/>
          <p:nvPr>
            <p:ph idx="4294967295" type="subTitle"/>
          </p:nvPr>
        </p:nvSpPr>
        <p:spPr>
          <a:xfrm>
            <a:off x="3595572" y="2736800"/>
            <a:ext cx="19809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300"/>
              <a:t>Venus is the second planet from the Sun</a:t>
            </a:r>
            <a:endParaRPr sz="1300"/>
          </a:p>
        </p:txBody>
      </p:sp>
      <p:sp>
        <p:nvSpPr>
          <p:cNvPr id="3713" name="Google Shape;3713;p48"/>
          <p:cNvSpPr txBox="1"/>
          <p:nvPr>
            <p:ph idx="4294967295" type="title"/>
          </p:nvPr>
        </p:nvSpPr>
        <p:spPr>
          <a:xfrm>
            <a:off x="6255673" y="2373500"/>
            <a:ext cx="2177100" cy="36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sz="1600"/>
              <a:t>MARS</a:t>
            </a:r>
            <a:endParaRPr b="1" sz="1600"/>
          </a:p>
        </p:txBody>
      </p:sp>
      <p:sp>
        <p:nvSpPr>
          <p:cNvPr id="3714" name="Google Shape;3714;p48"/>
          <p:cNvSpPr txBox="1"/>
          <p:nvPr>
            <p:ph idx="4294967295" type="subTitle"/>
          </p:nvPr>
        </p:nvSpPr>
        <p:spPr>
          <a:xfrm>
            <a:off x="6353768" y="2736800"/>
            <a:ext cx="19809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300"/>
              <a:t>Despite being red, Mars is a cold place</a:t>
            </a:r>
            <a:endParaRPr sz="1300"/>
          </a:p>
        </p:txBody>
      </p:sp>
      <p:grpSp>
        <p:nvGrpSpPr>
          <p:cNvPr id="3715" name="Google Shape;3715;p48"/>
          <p:cNvGrpSpPr/>
          <p:nvPr/>
        </p:nvGrpSpPr>
        <p:grpSpPr>
          <a:xfrm>
            <a:off x="1299750" y="1978798"/>
            <a:ext cx="6544500" cy="157904"/>
            <a:chOff x="1299750" y="1690073"/>
            <a:chExt cx="6544500" cy="157904"/>
          </a:xfrm>
        </p:grpSpPr>
        <p:cxnSp>
          <p:nvCxnSpPr>
            <p:cNvPr id="3716" name="Google Shape;3716;p48"/>
            <p:cNvCxnSpPr/>
            <p:nvPr/>
          </p:nvCxnSpPr>
          <p:spPr>
            <a:xfrm>
              <a:off x="1299750" y="1769025"/>
              <a:ext cx="6544500" cy="0"/>
            </a:xfrm>
            <a:prstGeom prst="straightConnector1">
              <a:avLst/>
            </a:prstGeom>
            <a:noFill/>
            <a:ln cap="flat" cmpd="sng" w="19050">
              <a:solidFill>
                <a:schemeClr val="accent2"/>
              </a:solidFill>
              <a:prstDash val="solid"/>
              <a:round/>
              <a:headEnd len="med" w="med" type="none"/>
              <a:tailEnd len="med" w="med" type="none"/>
            </a:ln>
          </p:spPr>
        </p:cxnSp>
        <p:sp>
          <p:nvSpPr>
            <p:cNvPr id="3717" name="Google Shape;3717;p48"/>
            <p:cNvSpPr/>
            <p:nvPr/>
          </p:nvSpPr>
          <p:spPr>
            <a:xfrm>
              <a:off x="1748835" y="1690073"/>
              <a:ext cx="157887" cy="157904"/>
            </a:xfrm>
            <a:custGeom>
              <a:rect b="b" l="l" r="r" t="t"/>
              <a:pathLst>
                <a:path extrusionOk="0" h="6620" w="6620">
                  <a:moveTo>
                    <a:pt x="3310" y="1"/>
                  </a:moveTo>
                  <a:cubicBezTo>
                    <a:pt x="1465" y="1"/>
                    <a:pt x="1" y="1466"/>
                    <a:pt x="1" y="3310"/>
                  </a:cubicBezTo>
                  <a:cubicBezTo>
                    <a:pt x="1" y="5127"/>
                    <a:pt x="1465" y="6619"/>
                    <a:pt x="3310" y="6619"/>
                  </a:cubicBezTo>
                  <a:cubicBezTo>
                    <a:pt x="5127" y="6619"/>
                    <a:pt x="6619" y="5127"/>
                    <a:pt x="6619" y="3310"/>
                  </a:cubicBezTo>
                  <a:cubicBezTo>
                    <a:pt x="6619" y="1466"/>
                    <a:pt x="5127" y="1"/>
                    <a:pt x="3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8"/>
            <p:cNvSpPr/>
            <p:nvPr/>
          </p:nvSpPr>
          <p:spPr>
            <a:xfrm>
              <a:off x="4493060" y="1690073"/>
              <a:ext cx="157887" cy="157904"/>
            </a:xfrm>
            <a:custGeom>
              <a:rect b="b" l="l" r="r" t="t"/>
              <a:pathLst>
                <a:path extrusionOk="0" h="6620" w="6620">
                  <a:moveTo>
                    <a:pt x="3310" y="1"/>
                  </a:moveTo>
                  <a:cubicBezTo>
                    <a:pt x="1465" y="1"/>
                    <a:pt x="1" y="1466"/>
                    <a:pt x="1" y="3310"/>
                  </a:cubicBezTo>
                  <a:cubicBezTo>
                    <a:pt x="1" y="5127"/>
                    <a:pt x="1465" y="6619"/>
                    <a:pt x="3310" y="6619"/>
                  </a:cubicBezTo>
                  <a:cubicBezTo>
                    <a:pt x="5127" y="6619"/>
                    <a:pt x="6619" y="5127"/>
                    <a:pt x="6619" y="3310"/>
                  </a:cubicBezTo>
                  <a:cubicBezTo>
                    <a:pt x="6619" y="1466"/>
                    <a:pt x="5127" y="1"/>
                    <a:pt x="3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8"/>
            <p:cNvSpPr/>
            <p:nvPr/>
          </p:nvSpPr>
          <p:spPr>
            <a:xfrm>
              <a:off x="7237285" y="1690073"/>
              <a:ext cx="157887" cy="157904"/>
            </a:xfrm>
            <a:custGeom>
              <a:rect b="b" l="l" r="r" t="t"/>
              <a:pathLst>
                <a:path extrusionOk="0" h="6620" w="6620">
                  <a:moveTo>
                    <a:pt x="3310" y="1"/>
                  </a:moveTo>
                  <a:cubicBezTo>
                    <a:pt x="1465" y="1"/>
                    <a:pt x="1" y="1466"/>
                    <a:pt x="1" y="3310"/>
                  </a:cubicBezTo>
                  <a:cubicBezTo>
                    <a:pt x="1" y="5127"/>
                    <a:pt x="1465" y="6619"/>
                    <a:pt x="3310" y="6619"/>
                  </a:cubicBezTo>
                  <a:cubicBezTo>
                    <a:pt x="5127" y="6619"/>
                    <a:pt x="6619" y="5127"/>
                    <a:pt x="6619" y="3310"/>
                  </a:cubicBezTo>
                  <a:cubicBezTo>
                    <a:pt x="6619" y="1466"/>
                    <a:pt x="5127" y="1"/>
                    <a:pt x="33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8" name="Google Shape;3708;p48"/>
          <p:cNvSpPr txBox="1"/>
          <p:nvPr>
            <p:ph idx="4294967295" type="title"/>
          </p:nvPr>
        </p:nvSpPr>
        <p:spPr>
          <a:xfrm>
            <a:off x="739275" y="1514550"/>
            <a:ext cx="2177100" cy="36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2"/>
                </a:solidFill>
                <a:latin typeface="Poppins SemiBold"/>
                <a:ea typeface="Poppins SemiBold"/>
                <a:cs typeface="Poppins SemiBold"/>
                <a:sym typeface="Poppins SemiBold"/>
              </a:rPr>
              <a:t>2016</a:t>
            </a:r>
            <a:endParaRPr sz="1600">
              <a:solidFill>
                <a:schemeClr val="lt2"/>
              </a:solidFill>
              <a:latin typeface="Poppins SemiBold"/>
              <a:ea typeface="Poppins SemiBold"/>
              <a:cs typeface="Poppins SemiBold"/>
              <a:sym typeface="Poppins SemiBold"/>
            </a:endParaRPr>
          </a:p>
        </p:txBody>
      </p:sp>
      <p:sp>
        <p:nvSpPr>
          <p:cNvPr id="3720" name="Google Shape;3720;p48"/>
          <p:cNvSpPr txBox="1"/>
          <p:nvPr>
            <p:ph idx="4294967295" type="title"/>
          </p:nvPr>
        </p:nvSpPr>
        <p:spPr>
          <a:xfrm>
            <a:off x="3483450" y="1514550"/>
            <a:ext cx="2177100" cy="36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2"/>
                </a:solidFill>
                <a:latin typeface="Poppins SemiBold"/>
                <a:ea typeface="Poppins SemiBold"/>
                <a:cs typeface="Poppins SemiBold"/>
                <a:sym typeface="Poppins SemiBold"/>
              </a:rPr>
              <a:t>2018</a:t>
            </a:r>
            <a:endParaRPr sz="1600">
              <a:solidFill>
                <a:schemeClr val="lt2"/>
              </a:solidFill>
              <a:latin typeface="Poppins SemiBold"/>
              <a:ea typeface="Poppins SemiBold"/>
              <a:cs typeface="Poppins SemiBold"/>
              <a:sym typeface="Poppins SemiBold"/>
            </a:endParaRPr>
          </a:p>
        </p:txBody>
      </p:sp>
      <p:sp>
        <p:nvSpPr>
          <p:cNvPr id="3721" name="Google Shape;3721;p48"/>
          <p:cNvSpPr txBox="1"/>
          <p:nvPr>
            <p:ph idx="4294967295" type="title"/>
          </p:nvPr>
        </p:nvSpPr>
        <p:spPr>
          <a:xfrm>
            <a:off x="6227625" y="1514550"/>
            <a:ext cx="2177100" cy="36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2"/>
                </a:solidFill>
                <a:latin typeface="Poppins SemiBold"/>
                <a:ea typeface="Poppins SemiBold"/>
                <a:cs typeface="Poppins SemiBold"/>
                <a:sym typeface="Poppins SemiBold"/>
              </a:rPr>
              <a:t>2019</a:t>
            </a:r>
            <a:endParaRPr sz="1600">
              <a:solidFill>
                <a:schemeClr val="lt2"/>
              </a:solidFill>
              <a:latin typeface="Poppins SemiBold"/>
              <a:ea typeface="Poppins SemiBold"/>
              <a:cs typeface="Poppins SemiBold"/>
              <a:sym typeface="Poppins SemiBold"/>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25" name="Shape 3725"/>
        <p:cNvGrpSpPr/>
        <p:nvPr/>
      </p:nvGrpSpPr>
      <p:grpSpPr>
        <a:xfrm>
          <a:off x="0" y="0"/>
          <a:ext cx="0" cy="0"/>
          <a:chOff x="0" y="0"/>
          <a:chExt cx="0" cy="0"/>
        </a:xfrm>
      </p:grpSpPr>
      <p:pic>
        <p:nvPicPr>
          <p:cNvPr id="3726" name="Google Shape;3726;p49"/>
          <p:cNvPicPr preferRelativeResize="0"/>
          <p:nvPr/>
        </p:nvPicPr>
        <p:blipFill rotWithShape="1">
          <a:blip r:embed="rId3">
            <a:alphaModFix/>
          </a:blip>
          <a:srcRect b="15832" l="0" r="0" t="0"/>
          <a:stretch/>
        </p:blipFill>
        <p:spPr>
          <a:xfrm>
            <a:off x="4265175" y="1460837"/>
            <a:ext cx="3135973" cy="1900624"/>
          </a:xfrm>
          <a:prstGeom prst="rect">
            <a:avLst/>
          </a:prstGeom>
          <a:noFill/>
          <a:ln>
            <a:noFill/>
          </a:ln>
        </p:spPr>
      </p:pic>
      <p:sp>
        <p:nvSpPr>
          <p:cNvPr id="3727" name="Google Shape;3727;p49"/>
          <p:cNvSpPr/>
          <p:nvPr/>
        </p:nvSpPr>
        <p:spPr>
          <a:xfrm>
            <a:off x="4130025" y="1336650"/>
            <a:ext cx="3421200" cy="2728019"/>
          </a:xfrm>
          <a:custGeom>
            <a:rect b="b" l="l" r="r" t="t"/>
            <a:pathLst>
              <a:path extrusionOk="0" h="109230" w="136985">
                <a:moveTo>
                  <a:pt x="130648" y="5124"/>
                </a:moveTo>
                <a:lnTo>
                  <a:pt x="130648" y="75445"/>
                </a:lnTo>
                <a:lnTo>
                  <a:pt x="5722" y="75445"/>
                </a:lnTo>
                <a:lnTo>
                  <a:pt x="5722" y="5124"/>
                </a:lnTo>
                <a:close/>
                <a:moveTo>
                  <a:pt x="4219" y="1"/>
                </a:moveTo>
                <a:cubicBezTo>
                  <a:pt x="2029" y="1"/>
                  <a:pt x="1" y="1358"/>
                  <a:pt x="1" y="3622"/>
                </a:cubicBezTo>
                <a:lnTo>
                  <a:pt x="1" y="81239"/>
                </a:lnTo>
                <a:lnTo>
                  <a:pt x="1" y="88861"/>
                </a:lnTo>
                <a:lnTo>
                  <a:pt x="1" y="89314"/>
                </a:lnTo>
                <a:cubicBezTo>
                  <a:pt x="1" y="91504"/>
                  <a:pt x="2029" y="93550"/>
                  <a:pt x="4219" y="93550"/>
                </a:cubicBezTo>
                <a:lnTo>
                  <a:pt x="54769" y="93550"/>
                </a:lnTo>
                <a:cubicBezTo>
                  <a:pt x="54769" y="93550"/>
                  <a:pt x="54679" y="98602"/>
                  <a:pt x="52723" y="101915"/>
                </a:cubicBezTo>
                <a:cubicBezTo>
                  <a:pt x="52506" y="102295"/>
                  <a:pt x="52198" y="102675"/>
                  <a:pt x="51890" y="102965"/>
                </a:cubicBezTo>
                <a:cubicBezTo>
                  <a:pt x="51057" y="103870"/>
                  <a:pt x="50080" y="104776"/>
                  <a:pt x="49247" y="105536"/>
                </a:cubicBezTo>
                <a:cubicBezTo>
                  <a:pt x="47672" y="106966"/>
                  <a:pt x="46767" y="108107"/>
                  <a:pt x="48577" y="108632"/>
                </a:cubicBezTo>
                <a:cubicBezTo>
                  <a:pt x="49247" y="109012"/>
                  <a:pt x="50388" y="109229"/>
                  <a:pt x="52343" y="109229"/>
                </a:cubicBezTo>
                <a:lnTo>
                  <a:pt x="85620" y="109229"/>
                </a:lnTo>
                <a:cubicBezTo>
                  <a:pt x="88934" y="109229"/>
                  <a:pt x="90147" y="108940"/>
                  <a:pt x="90147" y="107727"/>
                </a:cubicBezTo>
                <a:cubicBezTo>
                  <a:pt x="90219" y="106821"/>
                  <a:pt x="87811" y="104776"/>
                  <a:pt x="86073" y="102965"/>
                </a:cubicBezTo>
                <a:cubicBezTo>
                  <a:pt x="85620" y="102603"/>
                  <a:pt x="85313" y="102060"/>
                  <a:pt x="85005" y="101535"/>
                </a:cubicBezTo>
                <a:lnTo>
                  <a:pt x="84552" y="101535"/>
                </a:lnTo>
                <a:cubicBezTo>
                  <a:pt x="82742" y="98221"/>
                  <a:pt x="82669" y="93550"/>
                  <a:pt x="82669" y="93550"/>
                </a:cubicBezTo>
                <a:lnTo>
                  <a:pt x="132531" y="93550"/>
                </a:lnTo>
                <a:cubicBezTo>
                  <a:pt x="134794" y="93550"/>
                  <a:pt x="136985" y="91504"/>
                  <a:pt x="136985" y="89314"/>
                </a:cubicBezTo>
                <a:lnTo>
                  <a:pt x="136985" y="88861"/>
                </a:lnTo>
                <a:lnTo>
                  <a:pt x="136985" y="81239"/>
                </a:lnTo>
                <a:lnTo>
                  <a:pt x="136985" y="3622"/>
                </a:lnTo>
                <a:cubicBezTo>
                  <a:pt x="136985" y="1358"/>
                  <a:pt x="134794" y="1"/>
                  <a:pt x="13253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728" name="Google Shape;3728;p49"/>
          <p:cNvPicPr preferRelativeResize="0"/>
          <p:nvPr/>
        </p:nvPicPr>
        <p:blipFill>
          <a:blip r:embed="rId4">
            <a:alphaModFix/>
          </a:blip>
          <a:stretch>
            <a:fillRect/>
          </a:stretch>
        </p:blipFill>
        <p:spPr>
          <a:xfrm>
            <a:off x="6861138" y="2498700"/>
            <a:ext cx="1171927" cy="1565974"/>
          </a:xfrm>
          <a:prstGeom prst="rect">
            <a:avLst/>
          </a:prstGeom>
          <a:noFill/>
          <a:ln>
            <a:noFill/>
          </a:ln>
        </p:spPr>
      </p:pic>
      <p:sp>
        <p:nvSpPr>
          <p:cNvPr id="3729" name="Google Shape;3729;p49"/>
          <p:cNvSpPr txBox="1"/>
          <p:nvPr>
            <p:ph type="title"/>
          </p:nvPr>
        </p:nvSpPr>
        <p:spPr>
          <a:xfrm>
            <a:off x="714300" y="1565250"/>
            <a:ext cx="28080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VISIT MY WEB!</a:t>
            </a:r>
            <a:endParaRPr/>
          </a:p>
        </p:txBody>
      </p:sp>
      <p:sp>
        <p:nvSpPr>
          <p:cNvPr id="3730" name="Google Shape;3730;p49"/>
          <p:cNvSpPr txBox="1"/>
          <p:nvPr>
            <p:ph idx="1" type="body"/>
          </p:nvPr>
        </p:nvSpPr>
        <p:spPr>
          <a:xfrm>
            <a:off x="714300" y="2399250"/>
            <a:ext cx="2808000" cy="2508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You can replace the images on the screens with your own work. Just delete these ones, add yours and and place them in the center of each device</a:t>
            </a:r>
            <a:endParaRPr/>
          </a:p>
        </p:txBody>
      </p:sp>
      <p:sp>
        <p:nvSpPr>
          <p:cNvPr id="3731" name="Google Shape;3731;p49"/>
          <p:cNvSpPr/>
          <p:nvPr/>
        </p:nvSpPr>
        <p:spPr>
          <a:xfrm>
            <a:off x="6724502" y="2340516"/>
            <a:ext cx="1445207" cy="1995503"/>
          </a:xfrm>
          <a:custGeom>
            <a:rect b="b" l="l" r="r" t="t"/>
            <a:pathLst>
              <a:path extrusionOk="0" h="80189" w="61794">
                <a:moveTo>
                  <a:pt x="55456" y="7079"/>
                </a:moveTo>
                <a:lnTo>
                  <a:pt x="55456" y="73399"/>
                </a:lnTo>
                <a:lnTo>
                  <a:pt x="6120" y="73399"/>
                </a:lnTo>
                <a:lnTo>
                  <a:pt x="6120" y="7079"/>
                </a:lnTo>
                <a:close/>
                <a:moveTo>
                  <a:pt x="3241" y="0"/>
                </a:moveTo>
                <a:cubicBezTo>
                  <a:pt x="1430" y="0"/>
                  <a:pt x="0" y="1430"/>
                  <a:pt x="0" y="3241"/>
                </a:cubicBezTo>
                <a:lnTo>
                  <a:pt x="0" y="76947"/>
                </a:lnTo>
                <a:cubicBezTo>
                  <a:pt x="0" y="78758"/>
                  <a:pt x="1430" y="80188"/>
                  <a:pt x="3241" y="80188"/>
                </a:cubicBezTo>
                <a:lnTo>
                  <a:pt x="58534" y="80188"/>
                </a:lnTo>
                <a:cubicBezTo>
                  <a:pt x="60345" y="80188"/>
                  <a:pt x="61793" y="78758"/>
                  <a:pt x="61793" y="76947"/>
                </a:cubicBezTo>
                <a:lnTo>
                  <a:pt x="61793" y="3241"/>
                </a:lnTo>
                <a:cubicBezTo>
                  <a:pt x="61793" y="1430"/>
                  <a:pt x="60345" y="0"/>
                  <a:pt x="5853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9"/>
          <p:cNvSpPr/>
          <p:nvPr/>
        </p:nvSpPr>
        <p:spPr>
          <a:xfrm>
            <a:off x="6844125" y="4051975"/>
            <a:ext cx="1228500" cy="1719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9"/>
          <p:cNvSpPr/>
          <p:nvPr/>
        </p:nvSpPr>
        <p:spPr>
          <a:xfrm>
            <a:off x="7408875" y="4124875"/>
            <a:ext cx="99000" cy="990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37" name="Shape 3737"/>
        <p:cNvGrpSpPr/>
        <p:nvPr/>
      </p:nvGrpSpPr>
      <p:grpSpPr>
        <a:xfrm>
          <a:off x="0" y="0"/>
          <a:ext cx="0" cy="0"/>
          <a:chOff x="0" y="0"/>
          <a:chExt cx="0" cy="0"/>
        </a:xfrm>
      </p:grpSpPr>
      <p:sp>
        <p:nvSpPr>
          <p:cNvPr id="3738" name="Google Shape;3738;p50"/>
          <p:cNvSpPr txBox="1"/>
          <p:nvPr>
            <p:ph type="title"/>
          </p:nvPr>
        </p:nvSpPr>
        <p:spPr>
          <a:xfrm>
            <a:off x="714300" y="1757163"/>
            <a:ext cx="3109800" cy="148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02. MY WORK AREA</a:t>
            </a:r>
            <a:endParaRPr/>
          </a:p>
        </p:txBody>
      </p:sp>
      <p:sp>
        <p:nvSpPr>
          <p:cNvPr id="3739" name="Google Shape;3739;p50"/>
          <p:cNvSpPr txBox="1"/>
          <p:nvPr>
            <p:ph idx="1" type="subTitle"/>
          </p:nvPr>
        </p:nvSpPr>
        <p:spPr>
          <a:xfrm>
            <a:off x="4572000" y="1928425"/>
            <a:ext cx="3857700" cy="11346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Neptune is the fourth-largest planet by in the Solar System and the farthest from the Sun</a:t>
            </a:r>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43" name="Shape 3743"/>
        <p:cNvGrpSpPr/>
        <p:nvPr/>
      </p:nvGrpSpPr>
      <p:grpSpPr>
        <a:xfrm>
          <a:off x="0" y="0"/>
          <a:ext cx="0" cy="0"/>
          <a:chOff x="0" y="0"/>
          <a:chExt cx="0" cy="0"/>
        </a:xfrm>
      </p:grpSpPr>
      <p:sp>
        <p:nvSpPr>
          <p:cNvPr id="3744" name="Google Shape;3744;p51"/>
          <p:cNvSpPr txBox="1"/>
          <p:nvPr>
            <p:ph type="title"/>
          </p:nvPr>
        </p:nvSpPr>
        <p:spPr>
          <a:xfrm>
            <a:off x="5621700" y="545750"/>
            <a:ext cx="2808000" cy="755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PROJECT 2</a:t>
            </a:r>
            <a:endParaRPr/>
          </a:p>
        </p:txBody>
      </p:sp>
      <p:sp>
        <p:nvSpPr>
          <p:cNvPr id="3745" name="Google Shape;3745;p51"/>
          <p:cNvSpPr txBox="1"/>
          <p:nvPr>
            <p:ph idx="1" type="body"/>
          </p:nvPr>
        </p:nvSpPr>
        <p:spPr>
          <a:xfrm>
            <a:off x="5621700" y="1734450"/>
            <a:ext cx="2808000" cy="2508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Mercury is the closest planet to the Sun and the smallest one in the Solar System—it’s only a bit larger than the Moon. The planet’s name has nothing to do with the liquid metal, since it was named after the Roman messenger god</a:t>
            </a:r>
            <a:endParaRPr/>
          </a:p>
          <a:p>
            <a:pPr indent="0" lvl="0" marL="0" rtl="0" algn="r">
              <a:spcBef>
                <a:spcPts val="1600"/>
              </a:spcBef>
              <a:spcAft>
                <a:spcPts val="1600"/>
              </a:spcAft>
              <a:buNone/>
            </a:pPr>
            <a:r>
              <a:t/>
            </a:r>
            <a:endParaRPr/>
          </a:p>
        </p:txBody>
      </p:sp>
      <p:sp>
        <p:nvSpPr>
          <p:cNvPr id="3746" name="Google Shape;3746;p51"/>
          <p:cNvSpPr txBox="1"/>
          <p:nvPr>
            <p:ph idx="2" type="title"/>
          </p:nvPr>
        </p:nvSpPr>
        <p:spPr>
          <a:xfrm>
            <a:off x="5621700" y="899125"/>
            <a:ext cx="2808000" cy="755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ABOUT THE PROJECT</a:t>
            </a:r>
            <a:endParaRPr/>
          </a:p>
        </p:txBody>
      </p:sp>
      <p:pic>
        <p:nvPicPr>
          <p:cNvPr id="3747" name="Google Shape;3747;p51"/>
          <p:cNvPicPr preferRelativeResize="0"/>
          <p:nvPr/>
        </p:nvPicPr>
        <p:blipFill>
          <a:blip r:embed="rId3">
            <a:alphaModFix/>
          </a:blip>
          <a:stretch>
            <a:fillRect/>
          </a:stretch>
        </p:blipFill>
        <p:spPr>
          <a:xfrm>
            <a:off x="0" y="0"/>
            <a:ext cx="4946557" cy="5143501"/>
          </a:xfrm>
          <a:prstGeom prst="rect">
            <a:avLst/>
          </a:prstGeom>
          <a:noFill/>
          <a:ln>
            <a:noFill/>
          </a:ln>
        </p:spPr>
      </p:pic>
      <p:grpSp>
        <p:nvGrpSpPr>
          <p:cNvPr id="3748" name="Google Shape;3748;p51"/>
          <p:cNvGrpSpPr/>
          <p:nvPr/>
        </p:nvGrpSpPr>
        <p:grpSpPr>
          <a:xfrm flipH="1">
            <a:off x="3682158" y="4546274"/>
            <a:ext cx="2435769" cy="1170190"/>
            <a:chOff x="4178350" y="2375050"/>
            <a:chExt cx="938350" cy="515775"/>
          </a:xfrm>
        </p:grpSpPr>
        <p:sp>
          <p:nvSpPr>
            <p:cNvPr id="3749" name="Google Shape;3749;p51"/>
            <p:cNvSpPr/>
            <p:nvPr/>
          </p:nvSpPr>
          <p:spPr>
            <a:xfrm>
              <a:off x="4178350" y="2375050"/>
              <a:ext cx="938350" cy="470050"/>
            </a:xfrm>
            <a:custGeom>
              <a:rect b="b" l="l" r="r" t="t"/>
              <a:pathLst>
                <a:path extrusionOk="0" h="18802" w="37534">
                  <a:moveTo>
                    <a:pt x="19941" y="1"/>
                  </a:moveTo>
                  <a:cubicBezTo>
                    <a:pt x="19829" y="1"/>
                    <a:pt x="19717" y="2"/>
                    <a:pt x="19604" y="4"/>
                  </a:cubicBezTo>
                  <a:cubicBezTo>
                    <a:pt x="17557" y="35"/>
                    <a:pt x="15789" y="780"/>
                    <a:pt x="13804" y="1121"/>
                  </a:cubicBezTo>
                  <a:cubicBezTo>
                    <a:pt x="11260" y="1617"/>
                    <a:pt x="8903" y="2765"/>
                    <a:pt x="6949" y="4440"/>
                  </a:cubicBezTo>
                  <a:cubicBezTo>
                    <a:pt x="2792" y="7914"/>
                    <a:pt x="248" y="12970"/>
                    <a:pt x="0" y="18367"/>
                  </a:cubicBezTo>
                  <a:lnTo>
                    <a:pt x="714" y="18802"/>
                  </a:lnTo>
                  <a:lnTo>
                    <a:pt x="36913" y="18678"/>
                  </a:lnTo>
                  <a:cubicBezTo>
                    <a:pt x="37534" y="16816"/>
                    <a:pt x="36727" y="14800"/>
                    <a:pt x="35952" y="12970"/>
                  </a:cubicBezTo>
                  <a:cubicBezTo>
                    <a:pt x="34711" y="10147"/>
                    <a:pt x="33377" y="7263"/>
                    <a:pt x="31392" y="4998"/>
                  </a:cubicBezTo>
                  <a:cubicBezTo>
                    <a:pt x="28520" y="1733"/>
                    <a:pt x="24234" y="1"/>
                    <a:pt x="199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1"/>
            <p:cNvSpPr/>
            <p:nvPr/>
          </p:nvSpPr>
          <p:spPr>
            <a:xfrm>
              <a:off x="4192225" y="2449850"/>
              <a:ext cx="867875" cy="411650"/>
            </a:xfrm>
            <a:custGeom>
              <a:rect b="b" l="l" r="r" t="t"/>
              <a:pathLst>
                <a:path extrusionOk="0" h="16466" w="34715">
                  <a:moveTo>
                    <a:pt x="18380" y="0"/>
                  </a:moveTo>
                  <a:cubicBezTo>
                    <a:pt x="17829" y="0"/>
                    <a:pt x="17276" y="28"/>
                    <a:pt x="16723" y="83"/>
                  </a:cubicBezTo>
                  <a:cubicBezTo>
                    <a:pt x="13063" y="455"/>
                    <a:pt x="9589" y="1944"/>
                    <a:pt x="6766" y="4302"/>
                  </a:cubicBezTo>
                  <a:cubicBezTo>
                    <a:pt x="3105" y="7403"/>
                    <a:pt x="1492" y="11839"/>
                    <a:pt x="35" y="16275"/>
                  </a:cubicBezTo>
                  <a:cubicBezTo>
                    <a:pt x="1" y="16377"/>
                    <a:pt x="123" y="16421"/>
                    <a:pt x="298" y="16421"/>
                  </a:cubicBezTo>
                  <a:cubicBezTo>
                    <a:pt x="604" y="16421"/>
                    <a:pt x="1072" y="16286"/>
                    <a:pt x="1151" y="16089"/>
                  </a:cubicBezTo>
                  <a:lnTo>
                    <a:pt x="1120" y="16089"/>
                  </a:lnTo>
                  <a:cubicBezTo>
                    <a:pt x="2299" y="12491"/>
                    <a:pt x="3540" y="8768"/>
                    <a:pt x="6083" y="5884"/>
                  </a:cubicBezTo>
                  <a:cubicBezTo>
                    <a:pt x="8906" y="2689"/>
                    <a:pt x="12908" y="765"/>
                    <a:pt x="17188" y="548"/>
                  </a:cubicBezTo>
                  <a:cubicBezTo>
                    <a:pt x="17428" y="536"/>
                    <a:pt x="17667" y="530"/>
                    <a:pt x="17906" y="530"/>
                  </a:cubicBezTo>
                  <a:cubicBezTo>
                    <a:pt x="21865" y="530"/>
                    <a:pt x="25631" y="2217"/>
                    <a:pt x="28293" y="5201"/>
                  </a:cubicBezTo>
                  <a:cubicBezTo>
                    <a:pt x="31023" y="8241"/>
                    <a:pt x="33566" y="11994"/>
                    <a:pt x="32946" y="16306"/>
                  </a:cubicBezTo>
                  <a:cubicBezTo>
                    <a:pt x="32924" y="16418"/>
                    <a:pt x="33055" y="16465"/>
                    <a:pt x="33235" y="16465"/>
                  </a:cubicBezTo>
                  <a:cubicBezTo>
                    <a:pt x="33554" y="16465"/>
                    <a:pt x="34023" y="16318"/>
                    <a:pt x="34063" y="16120"/>
                  </a:cubicBezTo>
                  <a:cubicBezTo>
                    <a:pt x="34714" y="11436"/>
                    <a:pt x="31798" y="7217"/>
                    <a:pt x="28634" y="4053"/>
                  </a:cubicBezTo>
                  <a:cubicBezTo>
                    <a:pt x="25844" y="1317"/>
                    <a:pt x="22177" y="0"/>
                    <a:pt x="18380"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1"/>
            <p:cNvSpPr/>
            <p:nvPr/>
          </p:nvSpPr>
          <p:spPr>
            <a:xfrm>
              <a:off x="4252800" y="2496850"/>
              <a:ext cx="761025" cy="376950"/>
            </a:xfrm>
            <a:custGeom>
              <a:rect b="b" l="l" r="r" t="t"/>
              <a:pathLst>
                <a:path extrusionOk="0" h="15078" w="30441">
                  <a:moveTo>
                    <a:pt x="13814" y="1"/>
                  </a:moveTo>
                  <a:cubicBezTo>
                    <a:pt x="10218" y="1"/>
                    <a:pt x="7746" y="1872"/>
                    <a:pt x="5273" y="4345"/>
                  </a:cubicBezTo>
                  <a:cubicBezTo>
                    <a:pt x="2575" y="7074"/>
                    <a:pt x="62" y="10952"/>
                    <a:pt x="0" y="14922"/>
                  </a:cubicBezTo>
                  <a:cubicBezTo>
                    <a:pt x="0" y="15030"/>
                    <a:pt x="134" y="15078"/>
                    <a:pt x="309" y="15078"/>
                  </a:cubicBezTo>
                  <a:cubicBezTo>
                    <a:pt x="639" y="15078"/>
                    <a:pt x="1117" y="14907"/>
                    <a:pt x="1117" y="14643"/>
                  </a:cubicBezTo>
                  <a:cubicBezTo>
                    <a:pt x="1179" y="10890"/>
                    <a:pt x="3629" y="7074"/>
                    <a:pt x="6173" y="4500"/>
                  </a:cubicBezTo>
                  <a:cubicBezTo>
                    <a:pt x="7414" y="3259"/>
                    <a:pt x="8716" y="1863"/>
                    <a:pt x="10392" y="1150"/>
                  </a:cubicBezTo>
                  <a:cubicBezTo>
                    <a:pt x="11295" y="765"/>
                    <a:pt x="12261" y="601"/>
                    <a:pt x="13235" y="601"/>
                  </a:cubicBezTo>
                  <a:cubicBezTo>
                    <a:pt x="14537" y="601"/>
                    <a:pt x="15855" y="893"/>
                    <a:pt x="17061" y="1336"/>
                  </a:cubicBezTo>
                  <a:cubicBezTo>
                    <a:pt x="23047" y="3507"/>
                    <a:pt x="28104" y="8346"/>
                    <a:pt x="29282" y="14736"/>
                  </a:cubicBezTo>
                  <a:cubicBezTo>
                    <a:pt x="29303" y="14849"/>
                    <a:pt x="29438" y="14897"/>
                    <a:pt x="29607" y="14897"/>
                  </a:cubicBezTo>
                  <a:cubicBezTo>
                    <a:pt x="29952" y="14897"/>
                    <a:pt x="30441" y="14696"/>
                    <a:pt x="30399" y="14426"/>
                  </a:cubicBezTo>
                  <a:cubicBezTo>
                    <a:pt x="29717" y="10549"/>
                    <a:pt x="27638" y="7074"/>
                    <a:pt x="24536" y="4655"/>
                  </a:cubicBezTo>
                  <a:cubicBezTo>
                    <a:pt x="21558" y="2329"/>
                    <a:pt x="17898" y="95"/>
                    <a:pt x="13990" y="2"/>
                  </a:cubicBezTo>
                  <a:cubicBezTo>
                    <a:pt x="13931" y="1"/>
                    <a:pt x="13872" y="1"/>
                    <a:pt x="13814"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1"/>
            <p:cNvSpPr/>
            <p:nvPr/>
          </p:nvSpPr>
          <p:spPr>
            <a:xfrm>
              <a:off x="4311275" y="2568125"/>
              <a:ext cx="619300" cy="306050"/>
            </a:xfrm>
            <a:custGeom>
              <a:rect b="b" l="l" r="r" t="t"/>
              <a:pathLst>
                <a:path extrusionOk="0" h="12242" w="24772">
                  <a:moveTo>
                    <a:pt x="11588" y="1"/>
                  </a:moveTo>
                  <a:cubicBezTo>
                    <a:pt x="5191" y="1"/>
                    <a:pt x="1980" y="5894"/>
                    <a:pt x="50" y="11389"/>
                  </a:cubicBezTo>
                  <a:cubicBezTo>
                    <a:pt x="1" y="11523"/>
                    <a:pt x="143" y="11580"/>
                    <a:pt x="341" y="11580"/>
                  </a:cubicBezTo>
                  <a:cubicBezTo>
                    <a:pt x="648" y="11580"/>
                    <a:pt x="1091" y="11441"/>
                    <a:pt x="1166" y="11234"/>
                  </a:cubicBezTo>
                  <a:lnTo>
                    <a:pt x="1197" y="11234"/>
                  </a:lnTo>
                  <a:cubicBezTo>
                    <a:pt x="2977" y="6003"/>
                    <a:pt x="5858" y="679"/>
                    <a:pt x="11490" y="679"/>
                  </a:cubicBezTo>
                  <a:cubicBezTo>
                    <a:pt x="12337" y="679"/>
                    <a:pt x="13247" y="800"/>
                    <a:pt x="14225" y="1059"/>
                  </a:cubicBezTo>
                  <a:cubicBezTo>
                    <a:pt x="19282" y="2424"/>
                    <a:pt x="23593" y="6488"/>
                    <a:pt x="23531" y="12009"/>
                  </a:cubicBezTo>
                  <a:cubicBezTo>
                    <a:pt x="23531" y="12175"/>
                    <a:pt x="23689" y="12241"/>
                    <a:pt x="23885" y="12241"/>
                  </a:cubicBezTo>
                  <a:cubicBezTo>
                    <a:pt x="24205" y="12241"/>
                    <a:pt x="24629" y="12065"/>
                    <a:pt x="24648" y="11854"/>
                  </a:cubicBezTo>
                  <a:cubicBezTo>
                    <a:pt x="24772" y="5216"/>
                    <a:pt x="18723" y="532"/>
                    <a:pt x="12457" y="36"/>
                  </a:cubicBezTo>
                  <a:cubicBezTo>
                    <a:pt x="12161" y="12"/>
                    <a:pt x="11871" y="1"/>
                    <a:pt x="11588"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1"/>
            <p:cNvSpPr/>
            <p:nvPr/>
          </p:nvSpPr>
          <p:spPr>
            <a:xfrm>
              <a:off x="4374000" y="2647325"/>
              <a:ext cx="513325" cy="228750"/>
            </a:xfrm>
            <a:custGeom>
              <a:rect b="b" l="l" r="r" t="t"/>
              <a:pathLst>
                <a:path extrusionOk="0" h="9150" w="20533">
                  <a:moveTo>
                    <a:pt x="9607" y="1"/>
                  </a:moveTo>
                  <a:cubicBezTo>
                    <a:pt x="5109" y="1"/>
                    <a:pt x="1077" y="4840"/>
                    <a:pt x="22" y="8841"/>
                  </a:cubicBezTo>
                  <a:cubicBezTo>
                    <a:pt x="0" y="8928"/>
                    <a:pt x="119" y="8966"/>
                    <a:pt x="287" y="8966"/>
                  </a:cubicBezTo>
                  <a:cubicBezTo>
                    <a:pt x="599" y="8966"/>
                    <a:pt x="1078" y="8837"/>
                    <a:pt x="1139" y="8655"/>
                  </a:cubicBezTo>
                  <a:cubicBezTo>
                    <a:pt x="1697" y="6546"/>
                    <a:pt x="2845" y="4654"/>
                    <a:pt x="4427" y="3165"/>
                  </a:cubicBezTo>
                  <a:cubicBezTo>
                    <a:pt x="5078" y="2451"/>
                    <a:pt x="5823" y="1831"/>
                    <a:pt x="6629" y="1273"/>
                  </a:cubicBezTo>
                  <a:cubicBezTo>
                    <a:pt x="7450" y="714"/>
                    <a:pt x="8375" y="495"/>
                    <a:pt x="9317" y="495"/>
                  </a:cubicBezTo>
                  <a:cubicBezTo>
                    <a:pt x="10155" y="495"/>
                    <a:pt x="11006" y="669"/>
                    <a:pt x="11809" y="931"/>
                  </a:cubicBezTo>
                  <a:cubicBezTo>
                    <a:pt x="15532" y="2172"/>
                    <a:pt x="18386" y="5212"/>
                    <a:pt x="19347" y="9058"/>
                  </a:cubicBezTo>
                  <a:cubicBezTo>
                    <a:pt x="19363" y="9123"/>
                    <a:pt x="19453" y="9150"/>
                    <a:pt x="19574" y="9150"/>
                  </a:cubicBezTo>
                  <a:cubicBezTo>
                    <a:pt x="19922" y="9150"/>
                    <a:pt x="20533" y="8932"/>
                    <a:pt x="20464" y="8748"/>
                  </a:cubicBezTo>
                  <a:cubicBezTo>
                    <a:pt x="19254" y="3878"/>
                    <a:pt x="14756" y="1"/>
                    <a:pt x="9607"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1"/>
            <p:cNvSpPr/>
            <p:nvPr/>
          </p:nvSpPr>
          <p:spPr>
            <a:xfrm>
              <a:off x="4437575" y="2724875"/>
              <a:ext cx="345675" cy="156550"/>
            </a:xfrm>
            <a:custGeom>
              <a:rect b="b" l="l" r="r" t="t"/>
              <a:pathLst>
                <a:path extrusionOk="0" h="6262" w="13827">
                  <a:moveTo>
                    <a:pt x="7587" y="0"/>
                  </a:moveTo>
                  <a:cubicBezTo>
                    <a:pt x="4082" y="0"/>
                    <a:pt x="1318" y="2440"/>
                    <a:pt x="116" y="5615"/>
                  </a:cubicBezTo>
                  <a:cubicBezTo>
                    <a:pt x="1" y="5927"/>
                    <a:pt x="260" y="6074"/>
                    <a:pt x="557" y="6074"/>
                  </a:cubicBezTo>
                  <a:cubicBezTo>
                    <a:pt x="820" y="6074"/>
                    <a:pt x="1114" y="5958"/>
                    <a:pt x="1201" y="5739"/>
                  </a:cubicBezTo>
                  <a:cubicBezTo>
                    <a:pt x="2132" y="3258"/>
                    <a:pt x="4148" y="1024"/>
                    <a:pt x="6971" y="838"/>
                  </a:cubicBezTo>
                  <a:cubicBezTo>
                    <a:pt x="7119" y="826"/>
                    <a:pt x="7266" y="820"/>
                    <a:pt x="7412" y="820"/>
                  </a:cubicBezTo>
                  <a:cubicBezTo>
                    <a:pt x="10202" y="820"/>
                    <a:pt x="12561" y="3035"/>
                    <a:pt x="12679" y="5894"/>
                  </a:cubicBezTo>
                  <a:cubicBezTo>
                    <a:pt x="12692" y="6152"/>
                    <a:pt x="12913" y="6262"/>
                    <a:pt x="13158" y="6262"/>
                  </a:cubicBezTo>
                  <a:cubicBezTo>
                    <a:pt x="13473" y="6262"/>
                    <a:pt x="13826" y="6081"/>
                    <a:pt x="13826" y="5801"/>
                  </a:cubicBezTo>
                  <a:cubicBezTo>
                    <a:pt x="13671" y="2451"/>
                    <a:pt x="11003" y="32"/>
                    <a:pt x="7653" y="1"/>
                  </a:cubicBezTo>
                  <a:cubicBezTo>
                    <a:pt x="7631" y="1"/>
                    <a:pt x="7609" y="0"/>
                    <a:pt x="7587" y="0"/>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1"/>
            <p:cNvSpPr/>
            <p:nvPr/>
          </p:nvSpPr>
          <p:spPr>
            <a:xfrm>
              <a:off x="4481575" y="2799000"/>
              <a:ext cx="244675" cy="91825"/>
            </a:xfrm>
            <a:custGeom>
              <a:rect b="b" l="l" r="r" t="t"/>
              <a:pathLst>
                <a:path extrusionOk="0" h="3673" w="9787">
                  <a:moveTo>
                    <a:pt x="5465" y="1"/>
                  </a:moveTo>
                  <a:cubicBezTo>
                    <a:pt x="5004" y="1"/>
                    <a:pt x="4566" y="48"/>
                    <a:pt x="4187" y="138"/>
                  </a:cubicBezTo>
                  <a:cubicBezTo>
                    <a:pt x="3350" y="324"/>
                    <a:pt x="2512" y="634"/>
                    <a:pt x="1768" y="1068"/>
                  </a:cubicBezTo>
                  <a:cubicBezTo>
                    <a:pt x="868" y="1627"/>
                    <a:pt x="496" y="2681"/>
                    <a:pt x="31" y="3612"/>
                  </a:cubicBezTo>
                  <a:cubicBezTo>
                    <a:pt x="1" y="3652"/>
                    <a:pt x="91" y="3673"/>
                    <a:pt x="233" y="3673"/>
                  </a:cubicBezTo>
                  <a:cubicBezTo>
                    <a:pt x="528" y="3673"/>
                    <a:pt x="1043" y="3583"/>
                    <a:pt x="1147" y="3395"/>
                  </a:cubicBezTo>
                  <a:cubicBezTo>
                    <a:pt x="1972" y="1802"/>
                    <a:pt x="2823" y="444"/>
                    <a:pt x="4823" y="444"/>
                  </a:cubicBezTo>
                  <a:cubicBezTo>
                    <a:pt x="5004" y="444"/>
                    <a:pt x="5196" y="456"/>
                    <a:pt x="5397" y="479"/>
                  </a:cubicBezTo>
                  <a:cubicBezTo>
                    <a:pt x="6700" y="665"/>
                    <a:pt x="8282" y="1316"/>
                    <a:pt x="8592" y="2681"/>
                  </a:cubicBezTo>
                  <a:cubicBezTo>
                    <a:pt x="8608" y="2736"/>
                    <a:pt x="8693" y="2759"/>
                    <a:pt x="8810" y="2759"/>
                  </a:cubicBezTo>
                  <a:cubicBezTo>
                    <a:pt x="9157" y="2759"/>
                    <a:pt x="9786" y="2556"/>
                    <a:pt x="9740" y="2371"/>
                  </a:cubicBezTo>
                  <a:cubicBezTo>
                    <a:pt x="9346" y="698"/>
                    <a:pt x="7235" y="1"/>
                    <a:pt x="5465" y="1"/>
                  </a:cubicBezTo>
                  <a:close/>
                </a:path>
              </a:pathLst>
            </a:custGeom>
            <a:no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6" name="Google Shape;3756;p51"/>
          <p:cNvGrpSpPr/>
          <p:nvPr/>
        </p:nvGrpSpPr>
        <p:grpSpPr>
          <a:xfrm>
            <a:off x="4776413" y="3724663"/>
            <a:ext cx="700450" cy="636075"/>
            <a:chOff x="3652400" y="3788700"/>
            <a:chExt cx="700450" cy="636075"/>
          </a:xfrm>
        </p:grpSpPr>
        <p:sp>
          <p:nvSpPr>
            <p:cNvPr id="3757" name="Google Shape;3757;p51"/>
            <p:cNvSpPr/>
            <p:nvPr/>
          </p:nvSpPr>
          <p:spPr>
            <a:xfrm>
              <a:off x="3941050" y="3916900"/>
              <a:ext cx="65150" cy="72250"/>
            </a:xfrm>
            <a:custGeom>
              <a:rect b="b" l="l" r="r" t="t"/>
              <a:pathLst>
                <a:path extrusionOk="0" h="2890" w="2606">
                  <a:moveTo>
                    <a:pt x="1800" y="1"/>
                  </a:moveTo>
                  <a:cubicBezTo>
                    <a:pt x="1498" y="1"/>
                    <a:pt x="1118" y="159"/>
                    <a:pt x="1032" y="354"/>
                  </a:cubicBezTo>
                  <a:lnTo>
                    <a:pt x="1032" y="354"/>
                  </a:lnTo>
                  <a:cubicBezTo>
                    <a:pt x="780" y="380"/>
                    <a:pt x="506" y="491"/>
                    <a:pt x="435" y="648"/>
                  </a:cubicBezTo>
                  <a:cubicBezTo>
                    <a:pt x="124" y="1268"/>
                    <a:pt x="0" y="2012"/>
                    <a:pt x="93" y="2726"/>
                  </a:cubicBezTo>
                  <a:cubicBezTo>
                    <a:pt x="121" y="2853"/>
                    <a:pt x="258" y="2890"/>
                    <a:pt x="411" y="2890"/>
                  </a:cubicBezTo>
                  <a:cubicBezTo>
                    <a:pt x="594" y="2890"/>
                    <a:pt x="801" y="2836"/>
                    <a:pt x="869" y="2819"/>
                  </a:cubicBezTo>
                  <a:cubicBezTo>
                    <a:pt x="1892" y="2385"/>
                    <a:pt x="2606" y="1268"/>
                    <a:pt x="2172" y="182"/>
                  </a:cubicBezTo>
                  <a:cubicBezTo>
                    <a:pt x="2122" y="53"/>
                    <a:pt x="1974" y="1"/>
                    <a:pt x="180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1"/>
            <p:cNvSpPr/>
            <p:nvPr/>
          </p:nvSpPr>
          <p:spPr>
            <a:xfrm>
              <a:off x="4125850" y="3918850"/>
              <a:ext cx="58725" cy="76325"/>
            </a:xfrm>
            <a:custGeom>
              <a:rect b="b" l="l" r="r" t="t"/>
              <a:pathLst>
                <a:path extrusionOk="0" h="3053" w="2349">
                  <a:moveTo>
                    <a:pt x="1488" y="1"/>
                  </a:moveTo>
                  <a:cubicBezTo>
                    <a:pt x="1165" y="1"/>
                    <a:pt x="767" y="244"/>
                    <a:pt x="783" y="561"/>
                  </a:cubicBezTo>
                  <a:lnTo>
                    <a:pt x="783" y="561"/>
                  </a:lnTo>
                  <a:cubicBezTo>
                    <a:pt x="491" y="578"/>
                    <a:pt x="178" y="750"/>
                    <a:pt x="146" y="1035"/>
                  </a:cubicBezTo>
                  <a:cubicBezTo>
                    <a:pt x="115" y="1562"/>
                    <a:pt x="53" y="2121"/>
                    <a:pt x="22" y="2648"/>
                  </a:cubicBezTo>
                  <a:cubicBezTo>
                    <a:pt x="1" y="2944"/>
                    <a:pt x="268" y="3052"/>
                    <a:pt x="528" y="3052"/>
                  </a:cubicBezTo>
                  <a:cubicBezTo>
                    <a:pt x="650" y="3052"/>
                    <a:pt x="770" y="3029"/>
                    <a:pt x="859" y="2989"/>
                  </a:cubicBezTo>
                  <a:cubicBezTo>
                    <a:pt x="1914" y="2493"/>
                    <a:pt x="2348" y="1252"/>
                    <a:pt x="1852" y="197"/>
                  </a:cubicBezTo>
                  <a:cubicBezTo>
                    <a:pt x="1788" y="59"/>
                    <a:pt x="1647" y="1"/>
                    <a:pt x="14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1"/>
            <p:cNvSpPr/>
            <p:nvPr/>
          </p:nvSpPr>
          <p:spPr>
            <a:xfrm>
              <a:off x="4000750" y="4053225"/>
              <a:ext cx="75575" cy="74650"/>
            </a:xfrm>
            <a:custGeom>
              <a:rect b="b" l="l" r="r" t="t"/>
              <a:pathLst>
                <a:path extrusionOk="0" h="2986" w="3023">
                  <a:moveTo>
                    <a:pt x="2768" y="0"/>
                  </a:moveTo>
                  <a:cubicBezTo>
                    <a:pt x="2724" y="0"/>
                    <a:pt x="2686" y="3"/>
                    <a:pt x="2668" y="3"/>
                  </a:cubicBezTo>
                  <a:cubicBezTo>
                    <a:pt x="2062" y="55"/>
                    <a:pt x="1321" y="287"/>
                    <a:pt x="1113" y="870"/>
                  </a:cubicBezTo>
                  <a:lnTo>
                    <a:pt x="1113" y="870"/>
                  </a:lnTo>
                  <a:cubicBezTo>
                    <a:pt x="756" y="892"/>
                    <a:pt x="213" y="1132"/>
                    <a:pt x="280" y="1243"/>
                  </a:cubicBezTo>
                  <a:cubicBezTo>
                    <a:pt x="528" y="1740"/>
                    <a:pt x="1" y="2174"/>
                    <a:pt x="187" y="2639"/>
                  </a:cubicBezTo>
                  <a:cubicBezTo>
                    <a:pt x="282" y="2906"/>
                    <a:pt x="483" y="2986"/>
                    <a:pt x="710" y="2986"/>
                  </a:cubicBezTo>
                  <a:cubicBezTo>
                    <a:pt x="852" y="2986"/>
                    <a:pt x="1005" y="2954"/>
                    <a:pt x="1148" y="2918"/>
                  </a:cubicBezTo>
                  <a:cubicBezTo>
                    <a:pt x="1707" y="2763"/>
                    <a:pt x="1924" y="2391"/>
                    <a:pt x="2172" y="1926"/>
                  </a:cubicBezTo>
                  <a:cubicBezTo>
                    <a:pt x="2482" y="1336"/>
                    <a:pt x="2730" y="747"/>
                    <a:pt x="2979" y="127"/>
                  </a:cubicBezTo>
                  <a:cubicBezTo>
                    <a:pt x="3023" y="16"/>
                    <a:pt x="2877" y="0"/>
                    <a:pt x="27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1"/>
            <p:cNvSpPr/>
            <p:nvPr/>
          </p:nvSpPr>
          <p:spPr>
            <a:xfrm>
              <a:off x="3800675" y="4048800"/>
              <a:ext cx="69825" cy="77400"/>
            </a:xfrm>
            <a:custGeom>
              <a:rect b="b" l="l" r="r" t="t"/>
              <a:pathLst>
                <a:path extrusionOk="0" h="3096" w="2793">
                  <a:moveTo>
                    <a:pt x="1487" y="1268"/>
                  </a:moveTo>
                  <a:cubicBezTo>
                    <a:pt x="1435" y="1475"/>
                    <a:pt x="1348" y="1672"/>
                    <a:pt x="1231" y="1852"/>
                  </a:cubicBezTo>
                  <a:lnTo>
                    <a:pt x="1231" y="1852"/>
                  </a:lnTo>
                  <a:cubicBezTo>
                    <a:pt x="1267" y="1652"/>
                    <a:pt x="1345" y="1458"/>
                    <a:pt x="1462" y="1284"/>
                  </a:cubicBezTo>
                  <a:lnTo>
                    <a:pt x="1462" y="1284"/>
                  </a:lnTo>
                  <a:cubicBezTo>
                    <a:pt x="1471" y="1279"/>
                    <a:pt x="1479" y="1273"/>
                    <a:pt x="1487" y="1268"/>
                  </a:cubicBezTo>
                  <a:close/>
                  <a:moveTo>
                    <a:pt x="2313" y="1"/>
                  </a:moveTo>
                  <a:cubicBezTo>
                    <a:pt x="2085" y="1"/>
                    <a:pt x="1809" y="95"/>
                    <a:pt x="1738" y="149"/>
                  </a:cubicBezTo>
                  <a:lnTo>
                    <a:pt x="776" y="862"/>
                  </a:lnTo>
                  <a:cubicBezTo>
                    <a:pt x="690" y="927"/>
                    <a:pt x="634" y="987"/>
                    <a:pt x="603" y="1041"/>
                  </a:cubicBezTo>
                  <a:lnTo>
                    <a:pt x="603" y="1041"/>
                  </a:lnTo>
                  <a:cubicBezTo>
                    <a:pt x="554" y="1080"/>
                    <a:pt x="508" y="1124"/>
                    <a:pt x="466" y="1172"/>
                  </a:cubicBezTo>
                  <a:lnTo>
                    <a:pt x="528" y="1172"/>
                  </a:lnTo>
                  <a:cubicBezTo>
                    <a:pt x="94" y="1637"/>
                    <a:pt x="1" y="2320"/>
                    <a:pt x="218" y="2909"/>
                  </a:cubicBezTo>
                  <a:cubicBezTo>
                    <a:pt x="264" y="3049"/>
                    <a:pt x="412" y="3095"/>
                    <a:pt x="571" y="3095"/>
                  </a:cubicBezTo>
                  <a:cubicBezTo>
                    <a:pt x="730" y="3095"/>
                    <a:pt x="900" y="3049"/>
                    <a:pt x="993" y="3002"/>
                  </a:cubicBezTo>
                  <a:cubicBezTo>
                    <a:pt x="2110" y="2537"/>
                    <a:pt x="2793" y="1389"/>
                    <a:pt x="2637" y="211"/>
                  </a:cubicBezTo>
                  <a:cubicBezTo>
                    <a:pt x="2624" y="52"/>
                    <a:pt x="2482" y="1"/>
                    <a:pt x="23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1"/>
            <p:cNvSpPr/>
            <p:nvPr/>
          </p:nvSpPr>
          <p:spPr>
            <a:xfrm>
              <a:off x="3854875" y="4183625"/>
              <a:ext cx="67575" cy="96850"/>
            </a:xfrm>
            <a:custGeom>
              <a:rect b="b" l="l" r="r" t="t"/>
              <a:pathLst>
                <a:path extrusionOk="0" h="3874" w="2703">
                  <a:moveTo>
                    <a:pt x="2290" y="0"/>
                  </a:moveTo>
                  <a:cubicBezTo>
                    <a:pt x="2053" y="0"/>
                    <a:pt x="1727" y="114"/>
                    <a:pt x="1648" y="153"/>
                  </a:cubicBezTo>
                  <a:lnTo>
                    <a:pt x="1090" y="494"/>
                  </a:lnTo>
                  <a:cubicBezTo>
                    <a:pt x="771" y="717"/>
                    <a:pt x="878" y="850"/>
                    <a:pt x="1104" y="898"/>
                  </a:cubicBezTo>
                  <a:lnTo>
                    <a:pt x="1104" y="898"/>
                  </a:lnTo>
                  <a:cubicBezTo>
                    <a:pt x="1055" y="935"/>
                    <a:pt x="1017" y="976"/>
                    <a:pt x="997" y="1021"/>
                  </a:cubicBezTo>
                  <a:cubicBezTo>
                    <a:pt x="593" y="1859"/>
                    <a:pt x="283" y="2759"/>
                    <a:pt x="35" y="3658"/>
                  </a:cubicBezTo>
                  <a:cubicBezTo>
                    <a:pt x="1" y="3819"/>
                    <a:pt x="115" y="3873"/>
                    <a:pt x="280" y="3873"/>
                  </a:cubicBezTo>
                  <a:cubicBezTo>
                    <a:pt x="559" y="3873"/>
                    <a:pt x="981" y="3717"/>
                    <a:pt x="1059" y="3658"/>
                  </a:cubicBezTo>
                  <a:cubicBezTo>
                    <a:pt x="2144" y="2852"/>
                    <a:pt x="2703" y="1518"/>
                    <a:pt x="2548" y="153"/>
                  </a:cubicBezTo>
                  <a:cubicBezTo>
                    <a:pt x="2536" y="39"/>
                    <a:pt x="2428" y="0"/>
                    <a:pt x="22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1"/>
            <p:cNvSpPr/>
            <p:nvPr/>
          </p:nvSpPr>
          <p:spPr>
            <a:xfrm>
              <a:off x="4105450" y="4181350"/>
              <a:ext cx="54300" cy="88550"/>
            </a:xfrm>
            <a:custGeom>
              <a:rect b="b" l="l" r="r" t="t"/>
              <a:pathLst>
                <a:path extrusionOk="0" h="3542" w="2172">
                  <a:moveTo>
                    <a:pt x="1674" y="0"/>
                  </a:moveTo>
                  <a:cubicBezTo>
                    <a:pt x="1331" y="0"/>
                    <a:pt x="859" y="206"/>
                    <a:pt x="900" y="492"/>
                  </a:cubicBezTo>
                  <a:cubicBezTo>
                    <a:pt x="908" y="555"/>
                    <a:pt x="914" y="617"/>
                    <a:pt x="919" y="680"/>
                  </a:cubicBezTo>
                  <a:lnTo>
                    <a:pt x="919" y="680"/>
                  </a:lnTo>
                  <a:cubicBezTo>
                    <a:pt x="635" y="711"/>
                    <a:pt x="312" y="844"/>
                    <a:pt x="249" y="1050"/>
                  </a:cubicBezTo>
                  <a:lnTo>
                    <a:pt x="280" y="1050"/>
                  </a:lnTo>
                  <a:cubicBezTo>
                    <a:pt x="62" y="1795"/>
                    <a:pt x="0" y="2570"/>
                    <a:pt x="93" y="3346"/>
                  </a:cubicBezTo>
                  <a:cubicBezTo>
                    <a:pt x="104" y="3489"/>
                    <a:pt x="208" y="3541"/>
                    <a:pt x="350" y="3541"/>
                  </a:cubicBezTo>
                  <a:cubicBezTo>
                    <a:pt x="637" y="3541"/>
                    <a:pt x="1075" y="3326"/>
                    <a:pt x="1179" y="3222"/>
                  </a:cubicBezTo>
                  <a:cubicBezTo>
                    <a:pt x="1862" y="2353"/>
                    <a:pt x="2172" y="1268"/>
                    <a:pt x="2017" y="182"/>
                  </a:cubicBezTo>
                  <a:cubicBezTo>
                    <a:pt x="1995" y="55"/>
                    <a:pt x="1852" y="0"/>
                    <a:pt x="16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1"/>
            <p:cNvSpPr/>
            <p:nvPr/>
          </p:nvSpPr>
          <p:spPr>
            <a:xfrm>
              <a:off x="4174475" y="4054800"/>
              <a:ext cx="64375" cy="71425"/>
            </a:xfrm>
            <a:custGeom>
              <a:rect b="b" l="l" r="r" t="t"/>
              <a:pathLst>
                <a:path extrusionOk="0" h="2857" w="2575">
                  <a:moveTo>
                    <a:pt x="1318" y="917"/>
                  </a:moveTo>
                  <a:cubicBezTo>
                    <a:pt x="1374" y="1076"/>
                    <a:pt x="1390" y="1252"/>
                    <a:pt x="1365" y="1429"/>
                  </a:cubicBezTo>
                  <a:cubicBezTo>
                    <a:pt x="1342" y="1557"/>
                    <a:pt x="1297" y="1677"/>
                    <a:pt x="1236" y="1788"/>
                  </a:cubicBezTo>
                  <a:lnTo>
                    <a:pt x="1236" y="1788"/>
                  </a:lnTo>
                  <a:cubicBezTo>
                    <a:pt x="1212" y="1495"/>
                    <a:pt x="1240" y="1202"/>
                    <a:pt x="1318" y="917"/>
                  </a:cubicBezTo>
                  <a:close/>
                  <a:moveTo>
                    <a:pt x="1451" y="0"/>
                  </a:moveTo>
                  <a:cubicBezTo>
                    <a:pt x="1341" y="0"/>
                    <a:pt x="1229" y="11"/>
                    <a:pt x="1117" y="33"/>
                  </a:cubicBezTo>
                  <a:cubicBezTo>
                    <a:pt x="993" y="33"/>
                    <a:pt x="465" y="157"/>
                    <a:pt x="465" y="312"/>
                  </a:cubicBezTo>
                  <a:cubicBezTo>
                    <a:pt x="465" y="428"/>
                    <a:pt x="597" y="459"/>
                    <a:pt x="727" y="459"/>
                  </a:cubicBezTo>
                  <a:cubicBezTo>
                    <a:pt x="806" y="459"/>
                    <a:pt x="884" y="448"/>
                    <a:pt x="931" y="436"/>
                  </a:cubicBezTo>
                  <a:cubicBezTo>
                    <a:pt x="936" y="436"/>
                    <a:pt x="950" y="446"/>
                    <a:pt x="968" y="462"/>
                  </a:cubicBezTo>
                  <a:lnTo>
                    <a:pt x="968" y="462"/>
                  </a:lnTo>
                  <a:cubicBezTo>
                    <a:pt x="703" y="495"/>
                    <a:pt x="416" y="580"/>
                    <a:pt x="341" y="715"/>
                  </a:cubicBezTo>
                  <a:cubicBezTo>
                    <a:pt x="31" y="1366"/>
                    <a:pt x="0" y="2080"/>
                    <a:pt x="248" y="2762"/>
                  </a:cubicBezTo>
                  <a:cubicBezTo>
                    <a:pt x="274" y="2830"/>
                    <a:pt x="351" y="2857"/>
                    <a:pt x="452" y="2857"/>
                  </a:cubicBezTo>
                  <a:cubicBezTo>
                    <a:pt x="718" y="2857"/>
                    <a:pt x="1151" y="2675"/>
                    <a:pt x="1241" y="2607"/>
                  </a:cubicBezTo>
                  <a:cubicBezTo>
                    <a:pt x="1830" y="2235"/>
                    <a:pt x="2575" y="1677"/>
                    <a:pt x="2513" y="901"/>
                  </a:cubicBezTo>
                  <a:cubicBezTo>
                    <a:pt x="2436" y="259"/>
                    <a:pt x="1976" y="0"/>
                    <a:pt x="14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1"/>
            <p:cNvSpPr/>
            <p:nvPr/>
          </p:nvSpPr>
          <p:spPr>
            <a:xfrm>
              <a:off x="4066675" y="3788700"/>
              <a:ext cx="50425" cy="73275"/>
            </a:xfrm>
            <a:custGeom>
              <a:rect b="b" l="l" r="r" t="t"/>
              <a:pathLst>
                <a:path extrusionOk="0" h="2931" w="2017">
                  <a:moveTo>
                    <a:pt x="1370" y="0"/>
                  </a:moveTo>
                  <a:cubicBezTo>
                    <a:pt x="1012" y="0"/>
                    <a:pt x="641" y="99"/>
                    <a:pt x="342" y="316"/>
                  </a:cubicBezTo>
                  <a:cubicBezTo>
                    <a:pt x="210" y="426"/>
                    <a:pt x="202" y="489"/>
                    <a:pt x="286" y="528"/>
                  </a:cubicBezTo>
                  <a:lnTo>
                    <a:pt x="286" y="528"/>
                  </a:lnTo>
                  <a:cubicBezTo>
                    <a:pt x="250" y="558"/>
                    <a:pt x="225" y="591"/>
                    <a:pt x="218" y="626"/>
                  </a:cubicBezTo>
                  <a:cubicBezTo>
                    <a:pt x="62" y="1340"/>
                    <a:pt x="0" y="2084"/>
                    <a:pt x="62" y="2829"/>
                  </a:cubicBezTo>
                  <a:cubicBezTo>
                    <a:pt x="62" y="2903"/>
                    <a:pt x="130" y="2931"/>
                    <a:pt x="230" y="2931"/>
                  </a:cubicBezTo>
                  <a:cubicBezTo>
                    <a:pt x="510" y="2931"/>
                    <a:pt x="1049" y="2711"/>
                    <a:pt x="1117" y="2643"/>
                  </a:cubicBezTo>
                  <a:cubicBezTo>
                    <a:pt x="1706" y="2146"/>
                    <a:pt x="2017" y="1433"/>
                    <a:pt x="1986" y="657"/>
                  </a:cubicBezTo>
                  <a:cubicBezTo>
                    <a:pt x="1955" y="285"/>
                    <a:pt x="1924" y="37"/>
                    <a:pt x="1520" y="6"/>
                  </a:cubicBezTo>
                  <a:cubicBezTo>
                    <a:pt x="1471" y="2"/>
                    <a:pt x="1421" y="0"/>
                    <a:pt x="137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1"/>
            <p:cNvSpPr/>
            <p:nvPr/>
          </p:nvSpPr>
          <p:spPr>
            <a:xfrm>
              <a:off x="3819300" y="3848450"/>
              <a:ext cx="66700" cy="75350"/>
            </a:xfrm>
            <a:custGeom>
              <a:rect b="b" l="l" r="r" t="t"/>
              <a:pathLst>
                <a:path extrusionOk="0" h="3014" w="2668">
                  <a:moveTo>
                    <a:pt x="1789" y="0"/>
                  </a:moveTo>
                  <a:cubicBezTo>
                    <a:pt x="1481" y="0"/>
                    <a:pt x="1020" y="189"/>
                    <a:pt x="931" y="346"/>
                  </a:cubicBezTo>
                  <a:lnTo>
                    <a:pt x="466" y="1183"/>
                  </a:lnTo>
                  <a:cubicBezTo>
                    <a:pt x="403" y="1276"/>
                    <a:pt x="497" y="1300"/>
                    <a:pt x="613" y="1300"/>
                  </a:cubicBezTo>
                  <a:cubicBezTo>
                    <a:pt x="698" y="1300"/>
                    <a:pt x="796" y="1287"/>
                    <a:pt x="854" y="1280"/>
                  </a:cubicBezTo>
                  <a:lnTo>
                    <a:pt x="854" y="1280"/>
                  </a:lnTo>
                  <a:cubicBezTo>
                    <a:pt x="806" y="1307"/>
                    <a:pt x="759" y="1337"/>
                    <a:pt x="714" y="1369"/>
                  </a:cubicBezTo>
                  <a:lnTo>
                    <a:pt x="745" y="1369"/>
                  </a:lnTo>
                  <a:cubicBezTo>
                    <a:pt x="435" y="1711"/>
                    <a:pt x="0" y="2207"/>
                    <a:pt x="310" y="2703"/>
                  </a:cubicBezTo>
                  <a:cubicBezTo>
                    <a:pt x="466" y="2936"/>
                    <a:pt x="683" y="3013"/>
                    <a:pt x="911" y="3013"/>
                  </a:cubicBezTo>
                  <a:cubicBezTo>
                    <a:pt x="1140" y="3013"/>
                    <a:pt x="1381" y="2936"/>
                    <a:pt x="1582" y="2858"/>
                  </a:cubicBezTo>
                  <a:cubicBezTo>
                    <a:pt x="2668" y="2455"/>
                    <a:pt x="2606" y="935"/>
                    <a:pt x="2048" y="98"/>
                  </a:cubicBezTo>
                  <a:cubicBezTo>
                    <a:pt x="2004" y="28"/>
                    <a:pt x="1908" y="0"/>
                    <a:pt x="178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1"/>
            <p:cNvSpPr/>
            <p:nvPr/>
          </p:nvSpPr>
          <p:spPr>
            <a:xfrm>
              <a:off x="4278375" y="3872450"/>
              <a:ext cx="63625" cy="77775"/>
            </a:xfrm>
            <a:custGeom>
              <a:rect b="b" l="l" r="r" t="t"/>
              <a:pathLst>
                <a:path extrusionOk="0" h="3111" w="2545">
                  <a:moveTo>
                    <a:pt x="1622" y="1"/>
                  </a:moveTo>
                  <a:cubicBezTo>
                    <a:pt x="1248" y="1"/>
                    <a:pt x="675" y="269"/>
                    <a:pt x="838" y="502"/>
                  </a:cubicBezTo>
                  <a:cubicBezTo>
                    <a:pt x="908" y="589"/>
                    <a:pt x="967" y="684"/>
                    <a:pt x="1017" y="782"/>
                  </a:cubicBezTo>
                  <a:lnTo>
                    <a:pt x="1017" y="782"/>
                  </a:lnTo>
                  <a:cubicBezTo>
                    <a:pt x="835" y="828"/>
                    <a:pt x="673" y="905"/>
                    <a:pt x="621" y="999"/>
                  </a:cubicBezTo>
                  <a:cubicBezTo>
                    <a:pt x="342" y="1464"/>
                    <a:pt x="1" y="2146"/>
                    <a:pt x="156" y="2705"/>
                  </a:cubicBezTo>
                  <a:cubicBezTo>
                    <a:pt x="223" y="3008"/>
                    <a:pt x="464" y="3110"/>
                    <a:pt x="731" y="3110"/>
                  </a:cubicBezTo>
                  <a:cubicBezTo>
                    <a:pt x="954" y="3110"/>
                    <a:pt x="1196" y="3038"/>
                    <a:pt x="1366" y="2953"/>
                  </a:cubicBezTo>
                  <a:cubicBezTo>
                    <a:pt x="2451" y="2457"/>
                    <a:pt x="2544" y="937"/>
                    <a:pt x="1893" y="99"/>
                  </a:cubicBezTo>
                  <a:cubicBezTo>
                    <a:pt x="1847" y="30"/>
                    <a:pt x="1745" y="1"/>
                    <a:pt x="162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1"/>
            <p:cNvSpPr/>
            <p:nvPr/>
          </p:nvSpPr>
          <p:spPr>
            <a:xfrm>
              <a:off x="4287675" y="4167850"/>
              <a:ext cx="65175" cy="79700"/>
            </a:xfrm>
            <a:custGeom>
              <a:rect b="b" l="l" r="r" t="t"/>
              <a:pathLst>
                <a:path extrusionOk="0" h="3188" w="2607">
                  <a:moveTo>
                    <a:pt x="1441" y="1215"/>
                  </a:moveTo>
                  <a:cubicBezTo>
                    <a:pt x="1414" y="1383"/>
                    <a:pt x="1379" y="1539"/>
                    <a:pt x="1304" y="1714"/>
                  </a:cubicBezTo>
                  <a:cubicBezTo>
                    <a:pt x="1284" y="1777"/>
                    <a:pt x="1261" y="1838"/>
                    <a:pt x="1234" y="1897"/>
                  </a:cubicBezTo>
                  <a:lnTo>
                    <a:pt x="1234" y="1897"/>
                  </a:lnTo>
                  <a:cubicBezTo>
                    <a:pt x="1283" y="1663"/>
                    <a:pt x="1351" y="1435"/>
                    <a:pt x="1441" y="1215"/>
                  </a:cubicBezTo>
                  <a:close/>
                  <a:moveTo>
                    <a:pt x="2001" y="1"/>
                  </a:moveTo>
                  <a:cubicBezTo>
                    <a:pt x="1965" y="1"/>
                    <a:pt x="1929" y="3"/>
                    <a:pt x="1893" y="8"/>
                  </a:cubicBezTo>
                  <a:cubicBezTo>
                    <a:pt x="1869" y="7"/>
                    <a:pt x="1845" y="6"/>
                    <a:pt x="1821" y="6"/>
                  </a:cubicBezTo>
                  <a:cubicBezTo>
                    <a:pt x="1324" y="6"/>
                    <a:pt x="890" y="310"/>
                    <a:pt x="683" y="784"/>
                  </a:cubicBezTo>
                  <a:cubicBezTo>
                    <a:pt x="664" y="856"/>
                    <a:pt x="698" y="906"/>
                    <a:pt x="765" y="937"/>
                  </a:cubicBezTo>
                  <a:lnTo>
                    <a:pt x="765" y="937"/>
                  </a:lnTo>
                  <a:cubicBezTo>
                    <a:pt x="596" y="994"/>
                    <a:pt x="453" y="1080"/>
                    <a:pt x="404" y="1187"/>
                  </a:cubicBezTo>
                  <a:cubicBezTo>
                    <a:pt x="156" y="1777"/>
                    <a:pt x="1" y="2397"/>
                    <a:pt x="1" y="3048"/>
                  </a:cubicBezTo>
                  <a:cubicBezTo>
                    <a:pt x="1" y="3157"/>
                    <a:pt x="140" y="3188"/>
                    <a:pt x="292" y="3188"/>
                  </a:cubicBezTo>
                  <a:cubicBezTo>
                    <a:pt x="443" y="3188"/>
                    <a:pt x="606" y="3157"/>
                    <a:pt x="652" y="3141"/>
                  </a:cubicBezTo>
                  <a:cubicBezTo>
                    <a:pt x="1645" y="2800"/>
                    <a:pt x="2513" y="2025"/>
                    <a:pt x="2576" y="908"/>
                  </a:cubicBezTo>
                  <a:cubicBezTo>
                    <a:pt x="2607" y="660"/>
                    <a:pt x="2576" y="412"/>
                    <a:pt x="2482" y="195"/>
                  </a:cubicBezTo>
                  <a:cubicBezTo>
                    <a:pt x="2353" y="65"/>
                    <a:pt x="2181" y="1"/>
                    <a:pt x="200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1"/>
            <p:cNvSpPr/>
            <p:nvPr/>
          </p:nvSpPr>
          <p:spPr>
            <a:xfrm>
              <a:off x="3652400" y="4192450"/>
              <a:ext cx="73850" cy="83825"/>
            </a:xfrm>
            <a:custGeom>
              <a:rect b="b" l="l" r="r" t="t"/>
              <a:pathLst>
                <a:path extrusionOk="0" h="3353" w="2954">
                  <a:moveTo>
                    <a:pt x="1620" y="1597"/>
                  </a:moveTo>
                  <a:lnTo>
                    <a:pt x="1620" y="1597"/>
                  </a:lnTo>
                  <a:cubicBezTo>
                    <a:pt x="1611" y="1650"/>
                    <a:pt x="1600" y="1702"/>
                    <a:pt x="1589" y="1754"/>
                  </a:cubicBezTo>
                  <a:cubicBezTo>
                    <a:pt x="1567" y="1889"/>
                    <a:pt x="1528" y="2007"/>
                    <a:pt x="1473" y="2132"/>
                  </a:cubicBezTo>
                  <a:lnTo>
                    <a:pt x="1473" y="2132"/>
                  </a:lnTo>
                  <a:cubicBezTo>
                    <a:pt x="1486" y="1925"/>
                    <a:pt x="1537" y="1720"/>
                    <a:pt x="1620" y="1597"/>
                  </a:cubicBezTo>
                  <a:close/>
                  <a:moveTo>
                    <a:pt x="2436" y="1"/>
                  </a:moveTo>
                  <a:cubicBezTo>
                    <a:pt x="2170" y="1"/>
                    <a:pt x="1811" y="136"/>
                    <a:pt x="1713" y="234"/>
                  </a:cubicBezTo>
                  <a:cubicBezTo>
                    <a:pt x="1589" y="389"/>
                    <a:pt x="1465" y="513"/>
                    <a:pt x="1341" y="668"/>
                  </a:cubicBezTo>
                  <a:cubicBezTo>
                    <a:pt x="1170" y="851"/>
                    <a:pt x="1234" y="962"/>
                    <a:pt x="1390" y="1013"/>
                  </a:cubicBezTo>
                  <a:lnTo>
                    <a:pt x="1390" y="1013"/>
                  </a:lnTo>
                  <a:cubicBezTo>
                    <a:pt x="1247" y="1044"/>
                    <a:pt x="1105" y="1105"/>
                    <a:pt x="1000" y="1165"/>
                  </a:cubicBezTo>
                  <a:cubicBezTo>
                    <a:pt x="235" y="1576"/>
                    <a:pt x="0" y="3353"/>
                    <a:pt x="1087" y="3353"/>
                  </a:cubicBezTo>
                  <a:cubicBezTo>
                    <a:pt x="1147" y="3353"/>
                    <a:pt x="1211" y="3347"/>
                    <a:pt x="1279" y="3336"/>
                  </a:cubicBezTo>
                  <a:cubicBezTo>
                    <a:pt x="2551" y="3119"/>
                    <a:pt x="2954" y="1258"/>
                    <a:pt x="2737" y="172"/>
                  </a:cubicBezTo>
                  <a:cubicBezTo>
                    <a:pt x="2714" y="47"/>
                    <a:pt x="2590" y="1"/>
                    <a:pt x="24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1"/>
            <p:cNvSpPr/>
            <p:nvPr/>
          </p:nvSpPr>
          <p:spPr>
            <a:xfrm>
              <a:off x="3725450" y="4337000"/>
              <a:ext cx="71150" cy="87775"/>
            </a:xfrm>
            <a:custGeom>
              <a:rect b="b" l="l" r="r" t="t"/>
              <a:pathLst>
                <a:path extrusionOk="0" h="3511" w="2846">
                  <a:moveTo>
                    <a:pt x="2581" y="1"/>
                  </a:moveTo>
                  <a:cubicBezTo>
                    <a:pt x="2286" y="1"/>
                    <a:pt x="1819" y="182"/>
                    <a:pt x="1738" y="284"/>
                  </a:cubicBezTo>
                  <a:cubicBezTo>
                    <a:pt x="1421" y="691"/>
                    <a:pt x="1170" y="1148"/>
                    <a:pt x="1022" y="1643"/>
                  </a:cubicBezTo>
                  <a:lnTo>
                    <a:pt x="1022" y="1643"/>
                  </a:lnTo>
                  <a:cubicBezTo>
                    <a:pt x="991" y="1663"/>
                    <a:pt x="960" y="1686"/>
                    <a:pt x="931" y="1711"/>
                  </a:cubicBezTo>
                  <a:lnTo>
                    <a:pt x="900" y="1680"/>
                  </a:lnTo>
                  <a:cubicBezTo>
                    <a:pt x="559" y="1959"/>
                    <a:pt x="1" y="2393"/>
                    <a:pt x="125" y="2920"/>
                  </a:cubicBezTo>
                  <a:cubicBezTo>
                    <a:pt x="253" y="3279"/>
                    <a:pt x="593" y="3511"/>
                    <a:pt x="952" y="3511"/>
                  </a:cubicBezTo>
                  <a:cubicBezTo>
                    <a:pt x="1027" y="3511"/>
                    <a:pt x="1104" y="3500"/>
                    <a:pt x="1180" y="3479"/>
                  </a:cubicBezTo>
                  <a:cubicBezTo>
                    <a:pt x="1831" y="3355"/>
                    <a:pt x="2079" y="2951"/>
                    <a:pt x="2265" y="2362"/>
                  </a:cubicBezTo>
                  <a:cubicBezTo>
                    <a:pt x="2513" y="1649"/>
                    <a:pt x="2700" y="935"/>
                    <a:pt x="2824" y="191"/>
                  </a:cubicBezTo>
                  <a:cubicBezTo>
                    <a:pt x="2845" y="51"/>
                    <a:pt x="2737" y="1"/>
                    <a:pt x="25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1"/>
            <p:cNvSpPr/>
            <p:nvPr/>
          </p:nvSpPr>
          <p:spPr>
            <a:xfrm>
              <a:off x="3960575" y="4329600"/>
              <a:ext cx="56500" cy="67600"/>
            </a:xfrm>
            <a:custGeom>
              <a:rect b="b" l="l" r="r" t="t"/>
              <a:pathLst>
                <a:path extrusionOk="0" h="2704" w="2260">
                  <a:moveTo>
                    <a:pt x="1231" y="0"/>
                  </a:moveTo>
                  <a:cubicBezTo>
                    <a:pt x="1161" y="0"/>
                    <a:pt x="1090" y="7"/>
                    <a:pt x="1018" y="21"/>
                  </a:cubicBezTo>
                  <a:cubicBezTo>
                    <a:pt x="832" y="52"/>
                    <a:pt x="429" y="177"/>
                    <a:pt x="398" y="394"/>
                  </a:cubicBezTo>
                  <a:cubicBezTo>
                    <a:pt x="387" y="481"/>
                    <a:pt x="422" y="542"/>
                    <a:pt x="480" y="582"/>
                  </a:cubicBezTo>
                  <a:lnTo>
                    <a:pt x="480" y="582"/>
                  </a:lnTo>
                  <a:cubicBezTo>
                    <a:pt x="110" y="1159"/>
                    <a:pt x="0" y="1846"/>
                    <a:pt x="150" y="2534"/>
                  </a:cubicBezTo>
                  <a:cubicBezTo>
                    <a:pt x="175" y="2659"/>
                    <a:pt x="302" y="2704"/>
                    <a:pt x="454" y="2704"/>
                  </a:cubicBezTo>
                  <a:cubicBezTo>
                    <a:pt x="678" y="2704"/>
                    <a:pt x="957" y="2608"/>
                    <a:pt x="1049" y="2534"/>
                  </a:cubicBezTo>
                  <a:cubicBezTo>
                    <a:pt x="1577" y="2162"/>
                    <a:pt x="2259" y="1665"/>
                    <a:pt x="2259" y="983"/>
                  </a:cubicBezTo>
                  <a:cubicBezTo>
                    <a:pt x="2232" y="407"/>
                    <a:pt x="1767" y="0"/>
                    <a:pt x="12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1"/>
            <p:cNvSpPr/>
            <p:nvPr/>
          </p:nvSpPr>
          <p:spPr>
            <a:xfrm>
              <a:off x="4174850" y="4333225"/>
              <a:ext cx="77200" cy="87325"/>
            </a:xfrm>
            <a:custGeom>
              <a:rect b="b" l="l" r="r" t="t"/>
              <a:pathLst>
                <a:path extrusionOk="0" h="3493" w="3088">
                  <a:moveTo>
                    <a:pt x="1720" y="1468"/>
                  </a:moveTo>
                  <a:cubicBezTo>
                    <a:pt x="1652" y="1832"/>
                    <a:pt x="1506" y="2180"/>
                    <a:pt x="1288" y="2482"/>
                  </a:cubicBezTo>
                  <a:cubicBezTo>
                    <a:pt x="1203" y="2595"/>
                    <a:pt x="1163" y="2650"/>
                    <a:pt x="1157" y="2650"/>
                  </a:cubicBezTo>
                  <a:cubicBezTo>
                    <a:pt x="1149" y="2650"/>
                    <a:pt x="1189" y="2572"/>
                    <a:pt x="1257" y="2420"/>
                  </a:cubicBezTo>
                  <a:cubicBezTo>
                    <a:pt x="1319" y="2265"/>
                    <a:pt x="1350" y="2110"/>
                    <a:pt x="1443" y="1955"/>
                  </a:cubicBezTo>
                  <a:cubicBezTo>
                    <a:pt x="1521" y="1783"/>
                    <a:pt x="1615" y="1620"/>
                    <a:pt x="1720" y="1468"/>
                  </a:cubicBezTo>
                  <a:close/>
                  <a:moveTo>
                    <a:pt x="2343" y="1"/>
                  </a:moveTo>
                  <a:cubicBezTo>
                    <a:pt x="1838" y="26"/>
                    <a:pt x="1272" y="318"/>
                    <a:pt x="1145" y="793"/>
                  </a:cubicBezTo>
                  <a:lnTo>
                    <a:pt x="1145" y="793"/>
                  </a:lnTo>
                  <a:cubicBezTo>
                    <a:pt x="598" y="1287"/>
                    <a:pt x="262" y="1932"/>
                    <a:pt x="109" y="2637"/>
                  </a:cubicBezTo>
                  <a:cubicBezTo>
                    <a:pt x="1" y="3207"/>
                    <a:pt x="438" y="3492"/>
                    <a:pt x="944" y="3492"/>
                  </a:cubicBezTo>
                  <a:cubicBezTo>
                    <a:pt x="1016" y="3492"/>
                    <a:pt x="1090" y="3486"/>
                    <a:pt x="1164" y="3475"/>
                  </a:cubicBezTo>
                  <a:cubicBezTo>
                    <a:pt x="2529" y="3195"/>
                    <a:pt x="3087" y="1458"/>
                    <a:pt x="2839" y="249"/>
                  </a:cubicBezTo>
                  <a:cubicBezTo>
                    <a:pt x="2808" y="32"/>
                    <a:pt x="2498" y="1"/>
                    <a:pt x="23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75" name="Shape 3775"/>
        <p:cNvGrpSpPr/>
        <p:nvPr/>
      </p:nvGrpSpPr>
      <p:grpSpPr>
        <a:xfrm>
          <a:off x="0" y="0"/>
          <a:ext cx="0" cy="0"/>
          <a:chOff x="0" y="0"/>
          <a:chExt cx="0" cy="0"/>
        </a:xfrm>
      </p:grpSpPr>
      <p:sp>
        <p:nvSpPr>
          <p:cNvPr id="3776" name="Google Shape;3776;p52"/>
          <p:cNvSpPr/>
          <p:nvPr/>
        </p:nvSpPr>
        <p:spPr>
          <a:xfrm>
            <a:off x="1246907" y="1430278"/>
            <a:ext cx="2869524" cy="2800388"/>
          </a:xfrm>
          <a:custGeom>
            <a:rect b="b" l="l" r="r" t="t"/>
            <a:pathLst>
              <a:path extrusionOk="0" h="39023" w="39985">
                <a:moveTo>
                  <a:pt x="19555" y="1"/>
                </a:moveTo>
                <a:cubicBezTo>
                  <a:pt x="17751" y="1"/>
                  <a:pt x="15948" y="224"/>
                  <a:pt x="14208" y="672"/>
                </a:cubicBezTo>
                <a:lnTo>
                  <a:pt x="14397" y="744"/>
                </a:lnTo>
                <a:lnTo>
                  <a:pt x="14397" y="744"/>
                </a:lnTo>
                <a:cubicBezTo>
                  <a:pt x="12048" y="978"/>
                  <a:pt x="9715" y="1569"/>
                  <a:pt x="7787" y="2906"/>
                </a:cubicBezTo>
                <a:cubicBezTo>
                  <a:pt x="5987" y="4146"/>
                  <a:pt x="4654" y="5976"/>
                  <a:pt x="3537" y="7869"/>
                </a:cubicBezTo>
                <a:cubicBezTo>
                  <a:pt x="1397" y="11560"/>
                  <a:pt x="1" y="15748"/>
                  <a:pt x="32" y="19997"/>
                </a:cubicBezTo>
                <a:cubicBezTo>
                  <a:pt x="63" y="24247"/>
                  <a:pt x="1521" y="28558"/>
                  <a:pt x="4499" y="31629"/>
                </a:cubicBezTo>
                <a:cubicBezTo>
                  <a:pt x="7290" y="34514"/>
                  <a:pt x="11106" y="36096"/>
                  <a:pt x="14921" y="37337"/>
                </a:cubicBezTo>
                <a:cubicBezTo>
                  <a:pt x="17618" y="38244"/>
                  <a:pt x="20443" y="39022"/>
                  <a:pt x="23270" y="39022"/>
                </a:cubicBezTo>
                <a:cubicBezTo>
                  <a:pt x="24117" y="39022"/>
                  <a:pt x="24965" y="38952"/>
                  <a:pt x="25809" y="38795"/>
                </a:cubicBezTo>
                <a:cubicBezTo>
                  <a:pt x="32044" y="37616"/>
                  <a:pt x="36479" y="31815"/>
                  <a:pt x="38434" y="25798"/>
                </a:cubicBezTo>
                <a:cubicBezTo>
                  <a:pt x="39054" y="23968"/>
                  <a:pt x="39457" y="22106"/>
                  <a:pt x="39612" y="20183"/>
                </a:cubicBezTo>
                <a:cubicBezTo>
                  <a:pt x="39985" y="13979"/>
                  <a:pt x="36945" y="7714"/>
                  <a:pt x="31951" y="3991"/>
                </a:cubicBezTo>
                <a:cubicBezTo>
                  <a:pt x="28423" y="1346"/>
                  <a:pt x="23987" y="1"/>
                  <a:pt x="195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2"/>
          <p:cNvSpPr/>
          <p:nvPr/>
        </p:nvSpPr>
        <p:spPr>
          <a:xfrm>
            <a:off x="5050970" y="1430278"/>
            <a:ext cx="2869524" cy="2800388"/>
          </a:xfrm>
          <a:custGeom>
            <a:rect b="b" l="l" r="r" t="t"/>
            <a:pathLst>
              <a:path extrusionOk="0" h="39023" w="39985">
                <a:moveTo>
                  <a:pt x="19555" y="1"/>
                </a:moveTo>
                <a:cubicBezTo>
                  <a:pt x="17751" y="1"/>
                  <a:pt x="15948" y="224"/>
                  <a:pt x="14208" y="672"/>
                </a:cubicBezTo>
                <a:lnTo>
                  <a:pt x="14397" y="744"/>
                </a:lnTo>
                <a:lnTo>
                  <a:pt x="14397" y="744"/>
                </a:lnTo>
                <a:cubicBezTo>
                  <a:pt x="12048" y="978"/>
                  <a:pt x="9715" y="1569"/>
                  <a:pt x="7787" y="2906"/>
                </a:cubicBezTo>
                <a:cubicBezTo>
                  <a:pt x="5987" y="4146"/>
                  <a:pt x="4654" y="5976"/>
                  <a:pt x="3537" y="7869"/>
                </a:cubicBezTo>
                <a:cubicBezTo>
                  <a:pt x="1397" y="11560"/>
                  <a:pt x="1" y="15748"/>
                  <a:pt x="32" y="19997"/>
                </a:cubicBezTo>
                <a:cubicBezTo>
                  <a:pt x="63" y="24247"/>
                  <a:pt x="1521" y="28558"/>
                  <a:pt x="4499" y="31629"/>
                </a:cubicBezTo>
                <a:cubicBezTo>
                  <a:pt x="7290" y="34514"/>
                  <a:pt x="11106" y="36096"/>
                  <a:pt x="14921" y="37337"/>
                </a:cubicBezTo>
                <a:cubicBezTo>
                  <a:pt x="17618" y="38244"/>
                  <a:pt x="20443" y="39022"/>
                  <a:pt x="23270" y="39022"/>
                </a:cubicBezTo>
                <a:cubicBezTo>
                  <a:pt x="24117" y="39022"/>
                  <a:pt x="24965" y="38952"/>
                  <a:pt x="25809" y="38795"/>
                </a:cubicBezTo>
                <a:cubicBezTo>
                  <a:pt x="32044" y="37616"/>
                  <a:pt x="36479" y="31815"/>
                  <a:pt x="38434" y="25798"/>
                </a:cubicBezTo>
                <a:cubicBezTo>
                  <a:pt x="39054" y="23968"/>
                  <a:pt x="39457" y="22106"/>
                  <a:pt x="39612" y="20183"/>
                </a:cubicBezTo>
                <a:cubicBezTo>
                  <a:pt x="39985" y="13979"/>
                  <a:pt x="36945" y="7714"/>
                  <a:pt x="31951" y="3991"/>
                </a:cubicBezTo>
                <a:cubicBezTo>
                  <a:pt x="28423" y="1346"/>
                  <a:pt x="23987" y="1"/>
                  <a:pt x="1955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2"/>
          <p:cNvSpPr txBox="1"/>
          <p:nvPr>
            <p:ph type="title"/>
          </p:nvPr>
        </p:nvSpPr>
        <p:spPr>
          <a:xfrm>
            <a:off x="714300" y="545750"/>
            <a:ext cx="8520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I DO</a:t>
            </a:r>
            <a:endParaRPr/>
          </a:p>
        </p:txBody>
      </p:sp>
      <p:sp>
        <p:nvSpPr>
          <p:cNvPr id="3779" name="Google Shape;3779;p52"/>
          <p:cNvSpPr txBox="1"/>
          <p:nvPr>
            <p:ph idx="2" type="title"/>
          </p:nvPr>
        </p:nvSpPr>
        <p:spPr>
          <a:xfrm>
            <a:off x="1495575" y="1942475"/>
            <a:ext cx="2250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780" name="Google Shape;3780;p52"/>
          <p:cNvSpPr txBox="1"/>
          <p:nvPr>
            <p:ph idx="1" type="subTitle"/>
          </p:nvPr>
        </p:nvSpPr>
        <p:spPr>
          <a:xfrm>
            <a:off x="1679983" y="2278928"/>
            <a:ext cx="18813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and the smallest one in the Solar System. It’s only a bit larger than the Moon </a:t>
            </a:r>
            <a:endParaRPr/>
          </a:p>
          <a:p>
            <a:pPr indent="0" lvl="0" marL="0" rtl="0" algn="ctr">
              <a:spcBef>
                <a:spcPts val="1600"/>
              </a:spcBef>
              <a:spcAft>
                <a:spcPts val="0"/>
              </a:spcAft>
              <a:buClr>
                <a:schemeClr val="dk1"/>
              </a:buClr>
              <a:buSzPts val="1100"/>
              <a:buFont typeface="Arial"/>
              <a:buNone/>
            </a:pPr>
            <a:r>
              <a:t/>
            </a:r>
            <a:endParaRPr/>
          </a:p>
          <a:p>
            <a:pPr indent="0" lvl="0" marL="0" rtl="0" algn="ctr">
              <a:spcBef>
                <a:spcPts val="1600"/>
              </a:spcBef>
              <a:spcAft>
                <a:spcPts val="1600"/>
              </a:spcAft>
              <a:buNone/>
            </a:pPr>
            <a:r>
              <a:t/>
            </a:r>
            <a:endParaRPr/>
          </a:p>
        </p:txBody>
      </p:sp>
      <p:sp>
        <p:nvSpPr>
          <p:cNvPr id="3781" name="Google Shape;3781;p52"/>
          <p:cNvSpPr txBox="1"/>
          <p:nvPr>
            <p:ph idx="3" type="title"/>
          </p:nvPr>
        </p:nvSpPr>
        <p:spPr>
          <a:xfrm>
            <a:off x="5398422" y="1942475"/>
            <a:ext cx="2250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782" name="Google Shape;3782;p52"/>
          <p:cNvSpPr txBox="1"/>
          <p:nvPr>
            <p:ph idx="4" type="subTitle"/>
          </p:nvPr>
        </p:nvSpPr>
        <p:spPr>
          <a:xfrm>
            <a:off x="5582830" y="2278928"/>
            <a:ext cx="18813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 It’s full of iron oxide dust, which gives the planet its reddish cast</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86" name="Shape 3786"/>
        <p:cNvGrpSpPr/>
        <p:nvPr/>
      </p:nvGrpSpPr>
      <p:grpSpPr>
        <a:xfrm>
          <a:off x="0" y="0"/>
          <a:ext cx="0" cy="0"/>
          <a:chOff x="0" y="0"/>
          <a:chExt cx="0" cy="0"/>
        </a:xfrm>
      </p:grpSpPr>
      <p:sp>
        <p:nvSpPr>
          <p:cNvPr id="3787" name="Google Shape;3787;p53"/>
          <p:cNvSpPr txBox="1"/>
          <p:nvPr>
            <p:ph type="title"/>
          </p:nvPr>
        </p:nvSpPr>
        <p:spPr>
          <a:xfrm>
            <a:off x="2352300" y="1590675"/>
            <a:ext cx="4439400" cy="208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34" name="Shape 3434"/>
        <p:cNvGrpSpPr/>
        <p:nvPr/>
      </p:nvGrpSpPr>
      <p:grpSpPr>
        <a:xfrm>
          <a:off x="0" y="0"/>
          <a:ext cx="0" cy="0"/>
          <a:chOff x="0" y="0"/>
          <a:chExt cx="0" cy="0"/>
        </a:xfrm>
      </p:grpSpPr>
      <p:sp>
        <p:nvSpPr>
          <p:cNvPr id="3435" name="Google Shape;3435;p36"/>
          <p:cNvSpPr txBox="1"/>
          <p:nvPr>
            <p:ph type="title"/>
          </p:nvPr>
        </p:nvSpPr>
        <p:spPr>
          <a:xfrm>
            <a:off x="714300" y="545750"/>
            <a:ext cx="77154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3436" name="Google Shape;3436;p36"/>
          <p:cNvSpPr txBox="1"/>
          <p:nvPr>
            <p:ph idx="1" type="body"/>
          </p:nvPr>
        </p:nvSpPr>
        <p:spPr>
          <a:xfrm>
            <a:off x="714300" y="1246825"/>
            <a:ext cx="7715400" cy="3356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a:t>Here’s what you’ll find in this </a:t>
            </a:r>
            <a:r>
              <a:rPr b="1" lang="en">
                <a:uFill>
                  <a:noFill/>
                </a:uFill>
                <a:hlinkClick r:id="rId3"/>
              </a:rPr>
              <a:t>Slidesgo</a:t>
            </a:r>
            <a:r>
              <a:rPr b="1" lang="en"/>
              <a:t> </a:t>
            </a:r>
            <a:r>
              <a:rPr lang="en"/>
              <a:t>template: </a:t>
            </a:r>
            <a:endParaRPr/>
          </a:p>
          <a:p>
            <a:pPr indent="-304800" lvl="0" marL="457200" rtl="0" algn="l">
              <a:lnSpc>
                <a:spcPct val="100000"/>
              </a:lnSpc>
              <a:spcBef>
                <a:spcPts val="1600"/>
              </a:spcBef>
              <a:spcAft>
                <a:spcPts val="0"/>
              </a:spcAft>
              <a:buClr>
                <a:schemeClr val="dk2"/>
              </a:buClr>
              <a:buSzPts val="1200"/>
              <a:buFont typeface="Source Sans Pro"/>
              <a:buAutoNum type="arabicPeriod"/>
            </a:pPr>
            <a:r>
              <a:rPr lang="en"/>
              <a:t>A slide structure based on a portfolio, which you can easily adapt to your needs. For more info on how to edit the template, please visit </a:t>
            </a:r>
            <a:r>
              <a:rPr b="1" lang="en">
                <a:uFill>
                  <a:noFill/>
                </a:uFill>
                <a:hlinkClick r:id="rId4"/>
              </a:rPr>
              <a:t>Slidesgo School</a:t>
            </a:r>
            <a:r>
              <a:rPr lang="en"/>
              <a:t> or read our </a:t>
            </a:r>
            <a:r>
              <a:rPr b="1" lang="en">
                <a:uFill>
                  <a:noFill/>
                </a:uFill>
                <a:hlinkClick r:id="rId5"/>
              </a:rPr>
              <a:t>FAQs</a:t>
            </a:r>
            <a:r>
              <a:rPr lang="en"/>
              <a:t>.</a:t>
            </a:r>
            <a:endParaRPr/>
          </a:p>
          <a:p>
            <a:pPr indent="-304800" lvl="0" marL="457200" rtl="0" algn="l">
              <a:lnSpc>
                <a:spcPct val="100000"/>
              </a:lnSpc>
              <a:spcBef>
                <a:spcPts val="0"/>
              </a:spcBef>
              <a:spcAft>
                <a:spcPts val="0"/>
              </a:spcAft>
              <a:buClr>
                <a:schemeClr val="dk2"/>
              </a:buClr>
              <a:buSzPts val="1200"/>
              <a:buFont typeface="Source Sans Pro"/>
              <a:buAutoNum type="arabicPeriod"/>
            </a:pPr>
            <a:r>
              <a:rPr lang="en"/>
              <a:t>An assortment of illustrations that are suitable for use in the presentation can be found in the </a:t>
            </a:r>
            <a:r>
              <a:rPr b="1" lang="en"/>
              <a:t>a</a:t>
            </a:r>
            <a:r>
              <a:rPr b="1" lang="en">
                <a:uFill>
                  <a:noFill/>
                </a:uFill>
                <a:hlinkClick action="ppaction://hlinksldjump" r:id="rId6"/>
              </a:rPr>
              <a:t>lternative resources</a:t>
            </a:r>
            <a:r>
              <a:rPr lang="en"/>
              <a:t> slide.</a:t>
            </a:r>
            <a:endParaRPr/>
          </a:p>
          <a:p>
            <a:pPr indent="-304800" lvl="0" marL="457200" rtl="0" algn="l">
              <a:lnSpc>
                <a:spcPct val="100000"/>
              </a:lnSpc>
              <a:spcBef>
                <a:spcPts val="0"/>
              </a:spcBef>
              <a:spcAft>
                <a:spcPts val="0"/>
              </a:spcAft>
              <a:buClr>
                <a:schemeClr val="dk2"/>
              </a:buClr>
              <a:buSzPts val="1200"/>
              <a:buFont typeface="Source Sans Pro"/>
              <a:buAutoNum type="arabicPeriod"/>
            </a:pPr>
            <a:r>
              <a:rPr lang="en"/>
              <a:t>A </a:t>
            </a:r>
            <a:r>
              <a:rPr b="1" lang="en">
                <a:uFill>
                  <a:noFill/>
                </a:uFill>
                <a:hlinkClick action="ppaction://hlinksldjump" r:id="rId7"/>
              </a:rPr>
              <a:t>thanks</a:t>
            </a:r>
            <a:r>
              <a:rPr lang="en">
                <a:uFill>
                  <a:noFill/>
                </a:uFill>
                <a:hlinkClick action="ppaction://hlinksldjump" r:id="rId8"/>
              </a:rPr>
              <a:t> </a:t>
            </a:r>
            <a:r>
              <a:rPr lang="en"/>
              <a:t>slide, which you must keep so that proper credits for our design are given.</a:t>
            </a:r>
            <a:endParaRPr/>
          </a:p>
          <a:p>
            <a:pPr indent="-304800" lvl="0" marL="457200" rtl="0" algn="l">
              <a:lnSpc>
                <a:spcPct val="100000"/>
              </a:lnSpc>
              <a:spcBef>
                <a:spcPts val="0"/>
              </a:spcBef>
              <a:spcAft>
                <a:spcPts val="0"/>
              </a:spcAft>
              <a:buClr>
                <a:schemeClr val="dk2"/>
              </a:buClr>
              <a:buSzPts val="1200"/>
              <a:buFont typeface="Source Sans Pro"/>
              <a:buAutoNum type="arabicPeriod"/>
            </a:pPr>
            <a:r>
              <a:rPr lang="en"/>
              <a:t>A </a:t>
            </a:r>
            <a:r>
              <a:rPr b="1" lang="en">
                <a:uFill>
                  <a:noFill/>
                </a:uFill>
                <a:hlinkClick action="ppaction://hlinksldjump" r:id="rId9"/>
              </a:rPr>
              <a:t>resources</a:t>
            </a:r>
            <a:r>
              <a:rPr lang="en">
                <a:uFill>
                  <a:noFill/>
                </a:uFill>
                <a:hlinkClick action="ppaction://hlinksldjump" r:id="rId10"/>
              </a:rPr>
              <a:t> </a:t>
            </a:r>
            <a:r>
              <a:rPr lang="en"/>
              <a:t>slide, where you’ll find links to all the elements used in the template.</a:t>
            </a:r>
            <a:endParaRPr/>
          </a:p>
          <a:p>
            <a:pPr indent="-304800" lvl="0" marL="457200" rtl="0" algn="l">
              <a:lnSpc>
                <a:spcPct val="100000"/>
              </a:lnSpc>
              <a:spcBef>
                <a:spcPts val="0"/>
              </a:spcBef>
              <a:spcAft>
                <a:spcPts val="0"/>
              </a:spcAft>
              <a:buClr>
                <a:schemeClr val="dk2"/>
              </a:buClr>
              <a:buSzPts val="1200"/>
              <a:buFont typeface="Source Sans Pro"/>
              <a:buAutoNum type="arabicPeriod"/>
            </a:pPr>
            <a:r>
              <a:rPr b="1" lang="en">
                <a:uFill>
                  <a:noFill/>
                </a:uFill>
                <a:hlinkClick action="ppaction://hlinksldjump" r:id="rId11"/>
              </a:rPr>
              <a:t>Instructions for use</a:t>
            </a:r>
            <a:r>
              <a:rPr lang="en"/>
              <a:t>.</a:t>
            </a:r>
            <a:endParaRPr/>
          </a:p>
          <a:p>
            <a:pPr indent="-304800" lvl="0" marL="457200" rtl="0" algn="l">
              <a:lnSpc>
                <a:spcPct val="100000"/>
              </a:lnSpc>
              <a:spcBef>
                <a:spcPts val="0"/>
              </a:spcBef>
              <a:spcAft>
                <a:spcPts val="0"/>
              </a:spcAft>
              <a:buClr>
                <a:schemeClr val="dk2"/>
              </a:buClr>
              <a:buSzPts val="1200"/>
              <a:buFont typeface="Source Sans Pro"/>
              <a:buAutoNum type="arabicPeriod"/>
            </a:pPr>
            <a:r>
              <a:rPr lang="en"/>
              <a:t>Final slides with: </a:t>
            </a:r>
            <a:endParaRPr/>
          </a:p>
          <a:p>
            <a:pPr indent="-304800" lvl="0" marL="914400" rtl="0" algn="l">
              <a:lnSpc>
                <a:spcPct val="100000"/>
              </a:lnSpc>
              <a:spcBef>
                <a:spcPts val="0"/>
              </a:spcBef>
              <a:spcAft>
                <a:spcPts val="0"/>
              </a:spcAft>
              <a:buClr>
                <a:schemeClr val="dk2"/>
              </a:buClr>
              <a:buSzPts val="1200"/>
              <a:buFont typeface="Source Sans Pro"/>
              <a:buAutoNum type="arabicPeriod"/>
            </a:pPr>
            <a:r>
              <a:rPr lang="en"/>
              <a:t>The</a:t>
            </a:r>
            <a:r>
              <a:rPr lang="en">
                <a:uFill>
                  <a:noFill/>
                </a:uFill>
                <a:hlinkClick action="ppaction://hlinksldjump" r:id="rId12"/>
              </a:rPr>
              <a:t> </a:t>
            </a:r>
            <a:r>
              <a:rPr b="1" lang="en">
                <a:uFill>
                  <a:noFill/>
                </a:uFill>
                <a:hlinkClick action="ppaction://hlinksldjump" r:id="rId13"/>
              </a:rPr>
              <a:t>fonts and colors</a:t>
            </a:r>
            <a:r>
              <a:rPr lang="en"/>
              <a:t> used in the template.</a:t>
            </a:r>
            <a:endParaRPr/>
          </a:p>
          <a:p>
            <a:pPr indent="-304800" lvl="0" marL="914400" rtl="0" algn="l">
              <a:lnSpc>
                <a:spcPct val="100000"/>
              </a:lnSpc>
              <a:spcBef>
                <a:spcPts val="0"/>
              </a:spcBef>
              <a:spcAft>
                <a:spcPts val="0"/>
              </a:spcAft>
              <a:buClr>
                <a:schemeClr val="dk2"/>
              </a:buClr>
              <a:buSzPts val="1200"/>
              <a:buFont typeface="Source Sans Pro"/>
              <a:buAutoNum type="arabicPeriod"/>
            </a:pPr>
            <a:r>
              <a:rPr lang="en"/>
              <a:t>A selection of </a:t>
            </a:r>
            <a:r>
              <a:rPr b="1" lang="en">
                <a:uFill>
                  <a:noFill/>
                </a:uFill>
                <a:hlinkClick action="ppaction://hlinksldjump" r:id="rId14"/>
              </a:rPr>
              <a:t>illustrations</a:t>
            </a:r>
            <a:r>
              <a:rPr lang="en"/>
              <a:t>. You can also customize and animate them as you wish with the online editor. Visit </a:t>
            </a:r>
            <a:r>
              <a:rPr b="1" lang="en">
                <a:uFill>
                  <a:noFill/>
                </a:uFill>
                <a:hlinkClick r:id="rId15"/>
              </a:rPr>
              <a:t>Storyset</a:t>
            </a:r>
            <a:r>
              <a:rPr lang="en"/>
              <a:t> to find more. </a:t>
            </a:r>
            <a:endParaRPr/>
          </a:p>
          <a:p>
            <a:pPr indent="-304800" lvl="0" marL="914400" rtl="0" algn="l">
              <a:lnSpc>
                <a:spcPct val="100000"/>
              </a:lnSpc>
              <a:spcBef>
                <a:spcPts val="0"/>
              </a:spcBef>
              <a:spcAft>
                <a:spcPts val="0"/>
              </a:spcAft>
              <a:buClr>
                <a:schemeClr val="dk2"/>
              </a:buClr>
              <a:buSzPts val="1200"/>
              <a:buFont typeface="Source Sans Pro"/>
              <a:buAutoNum type="arabicPeriod"/>
            </a:pPr>
            <a:r>
              <a:rPr lang="en"/>
              <a:t>More</a:t>
            </a:r>
            <a:r>
              <a:rPr lang="en">
                <a:uFill>
                  <a:noFill/>
                </a:uFill>
                <a:hlinkClick action="ppaction://hlinksldjump" r:id="rId16"/>
              </a:rPr>
              <a:t> </a:t>
            </a:r>
            <a:r>
              <a:rPr b="1" lang="en">
                <a:uFill>
                  <a:noFill/>
                </a:uFill>
                <a:hlinkClick action="ppaction://hlinksldjump" r:id="rId17"/>
              </a:rPr>
              <a:t>infographic resources</a:t>
            </a:r>
            <a:r>
              <a:rPr lang="en"/>
              <a:t>, whose size and color can be edited. </a:t>
            </a:r>
            <a:endParaRPr/>
          </a:p>
          <a:p>
            <a:pPr indent="-304800" lvl="0" marL="914400" rtl="0" algn="l">
              <a:lnSpc>
                <a:spcPct val="100000"/>
              </a:lnSpc>
              <a:spcBef>
                <a:spcPts val="0"/>
              </a:spcBef>
              <a:spcAft>
                <a:spcPts val="0"/>
              </a:spcAft>
              <a:buClr>
                <a:schemeClr val="dk2"/>
              </a:buClr>
              <a:buSzPts val="1200"/>
              <a:buFont typeface="Source Sans Pro"/>
              <a:buAutoNum type="arabicPeriod"/>
            </a:pPr>
            <a:r>
              <a:rPr lang="en"/>
              <a:t>Sets of </a:t>
            </a:r>
            <a:r>
              <a:rPr b="1" lang="en">
                <a:uFill>
                  <a:noFill/>
                </a:uFill>
                <a:hlinkClick action="ppaction://hlinksldjump" r:id="rId18"/>
              </a:rPr>
              <a:t>customizable icons</a:t>
            </a:r>
            <a:r>
              <a:rPr lang="en"/>
              <a:t> of the following themes: general, business, avatar, creative process, education, help &amp; support, medical, nature, performing arts, SEO &amp; marketing, and teamwork.</a:t>
            </a:r>
            <a:endParaRPr/>
          </a:p>
          <a:p>
            <a:pPr indent="0" lvl="0" marL="0" rtl="0" algn="l">
              <a:lnSpc>
                <a:spcPct val="100000"/>
              </a:lnSpc>
              <a:spcBef>
                <a:spcPts val="1600"/>
              </a:spcBef>
              <a:spcAft>
                <a:spcPts val="0"/>
              </a:spcAft>
              <a:buClr>
                <a:schemeClr val="dk1"/>
              </a:buClr>
              <a:buSzPts val="1100"/>
              <a:buFont typeface="Arial"/>
              <a:buNone/>
            </a:pPr>
            <a:r>
              <a:rPr lang="en"/>
              <a:t>You can delete this slide when you’re done editing the presentation.</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1600"/>
              </a:spcBef>
              <a:spcAft>
                <a:spcPts val="160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1" name="Shape 3791"/>
        <p:cNvGrpSpPr/>
        <p:nvPr/>
      </p:nvGrpSpPr>
      <p:grpSpPr>
        <a:xfrm>
          <a:off x="0" y="0"/>
          <a:ext cx="0" cy="0"/>
          <a:chOff x="0" y="0"/>
          <a:chExt cx="0" cy="0"/>
        </a:xfrm>
      </p:grpSpPr>
      <p:sp>
        <p:nvSpPr>
          <p:cNvPr id="3792" name="Google Shape;3792;p54"/>
          <p:cNvSpPr txBox="1"/>
          <p:nvPr>
            <p:ph type="title"/>
          </p:nvPr>
        </p:nvSpPr>
        <p:spPr>
          <a:xfrm>
            <a:off x="714300" y="545750"/>
            <a:ext cx="8520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EXPERIENCE ABROAD</a:t>
            </a:r>
            <a:endParaRPr/>
          </a:p>
        </p:txBody>
      </p:sp>
      <p:sp>
        <p:nvSpPr>
          <p:cNvPr id="3793" name="Google Shape;3793;p54"/>
          <p:cNvSpPr/>
          <p:nvPr/>
        </p:nvSpPr>
        <p:spPr>
          <a:xfrm>
            <a:off x="5954497" y="2992777"/>
            <a:ext cx="204818" cy="117638"/>
          </a:xfrm>
          <a:custGeom>
            <a:rect b="b" l="l" r="r" t="t"/>
            <a:pathLst>
              <a:path extrusionOk="0" h="3646" w="6348">
                <a:moveTo>
                  <a:pt x="560" y="1"/>
                </a:moveTo>
                <a:cubicBezTo>
                  <a:pt x="534" y="1"/>
                  <a:pt x="511" y="4"/>
                  <a:pt x="489" y="11"/>
                </a:cubicBezTo>
                <a:lnTo>
                  <a:pt x="1" y="147"/>
                </a:lnTo>
                <a:lnTo>
                  <a:pt x="624" y="1178"/>
                </a:lnTo>
                <a:cubicBezTo>
                  <a:pt x="652" y="1232"/>
                  <a:pt x="733" y="1286"/>
                  <a:pt x="787" y="1313"/>
                </a:cubicBezTo>
                <a:lnTo>
                  <a:pt x="2659" y="2236"/>
                </a:lnTo>
                <a:lnTo>
                  <a:pt x="2333" y="2751"/>
                </a:lnTo>
                <a:lnTo>
                  <a:pt x="3744" y="3185"/>
                </a:lnTo>
                <a:cubicBezTo>
                  <a:pt x="3784" y="3198"/>
                  <a:pt x="3825" y="3205"/>
                  <a:pt x="3866" y="3205"/>
                </a:cubicBezTo>
                <a:cubicBezTo>
                  <a:pt x="3906" y="3205"/>
                  <a:pt x="3947" y="3198"/>
                  <a:pt x="3988" y="3185"/>
                </a:cubicBezTo>
                <a:lnTo>
                  <a:pt x="4449" y="2995"/>
                </a:lnTo>
                <a:cubicBezTo>
                  <a:pt x="4505" y="2973"/>
                  <a:pt x="4561" y="2959"/>
                  <a:pt x="4615" y="2959"/>
                </a:cubicBezTo>
                <a:cubicBezTo>
                  <a:pt x="4692" y="2959"/>
                  <a:pt x="4765" y="2986"/>
                  <a:pt x="4829" y="3049"/>
                </a:cubicBezTo>
                <a:lnTo>
                  <a:pt x="5534" y="3565"/>
                </a:lnTo>
                <a:cubicBezTo>
                  <a:pt x="5588" y="3592"/>
                  <a:pt x="5642" y="3619"/>
                  <a:pt x="5724" y="3646"/>
                </a:cubicBezTo>
                <a:cubicBezTo>
                  <a:pt x="6131" y="3646"/>
                  <a:pt x="6348" y="3158"/>
                  <a:pt x="6049" y="2859"/>
                </a:cubicBezTo>
                <a:lnTo>
                  <a:pt x="5669" y="2507"/>
                </a:lnTo>
                <a:cubicBezTo>
                  <a:pt x="5642" y="2453"/>
                  <a:pt x="5615" y="2425"/>
                  <a:pt x="5588" y="2371"/>
                </a:cubicBezTo>
                <a:lnTo>
                  <a:pt x="5127" y="1395"/>
                </a:lnTo>
                <a:cubicBezTo>
                  <a:pt x="5073" y="1286"/>
                  <a:pt x="4991" y="1232"/>
                  <a:pt x="4883" y="1178"/>
                </a:cubicBezTo>
                <a:lnTo>
                  <a:pt x="2523" y="445"/>
                </a:lnTo>
                <a:cubicBezTo>
                  <a:pt x="2489" y="422"/>
                  <a:pt x="2449" y="414"/>
                  <a:pt x="2409" y="414"/>
                </a:cubicBezTo>
                <a:cubicBezTo>
                  <a:pt x="2355" y="414"/>
                  <a:pt x="2299" y="430"/>
                  <a:pt x="2252" y="445"/>
                </a:cubicBezTo>
                <a:lnTo>
                  <a:pt x="2008" y="581"/>
                </a:lnTo>
                <a:cubicBezTo>
                  <a:pt x="1953" y="595"/>
                  <a:pt x="1892" y="601"/>
                  <a:pt x="1835" y="601"/>
                </a:cubicBezTo>
                <a:cubicBezTo>
                  <a:pt x="1777" y="601"/>
                  <a:pt x="1723" y="595"/>
                  <a:pt x="1682" y="581"/>
                </a:cubicBezTo>
                <a:lnTo>
                  <a:pt x="787" y="66"/>
                </a:lnTo>
                <a:cubicBezTo>
                  <a:pt x="708" y="26"/>
                  <a:pt x="628" y="1"/>
                  <a:pt x="5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4"/>
          <p:cNvSpPr/>
          <p:nvPr/>
        </p:nvSpPr>
        <p:spPr>
          <a:xfrm>
            <a:off x="5769845" y="3121546"/>
            <a:ext cx="441966" cy="357432"/>
          </a:xfrm>
          <a:custGeom>
            <a:rect b="b" l="l" r="r" t="t"/>
            <a:pathLst>
              <a:path extrusionOk="0" h="11078" w="13698">
                <a:moveTo>
                  <a:pt x="6222" y="1"/>
                </a:moveTo>
                <a:cubicBezTo>
                  <a:pt x="6104" y="1"/>
                  <a:pt x="5981" y="53"/>
                  <a:pt x="5913" y="143"/>
                </a:cubicBezTo>
                <a:lnTo>
                  <a:pt x="5154" y="957"/>
                </a:lnTo>
                <a:cubicBezTo>
                  <a:pt x="5062" y="1049"/>
                  <a:pt x="4945" y="1104"/>
                  <a:pt x="4828" y="1104"/>
                </a:cubicBezTo>
                <a:cubicBezTo>
                  <a:pt x="4773" y="1104"/>
                  <a:pt x="4718" y="1091"/>
                  <a:pt x="4666" y="1065"/>
                </a:cubicBezTo>
                <a:cubicBezTo>
                  <a:pt x="4607" y="1036"/>
                  <a:pt x="4545" y="1021"/>
                  <a:pt x="4485" y="1021"/>
                </a:cubicBezTo>
                <a:cubicBezTo>
                  <a:pt x="4377" y="1021"/>
                  <a:pt x="4274" y="1070"/>
                  <a:pt x="4205" y="1174"/>
                </a:cubicBezTo>
                <a:lnTo>
                  <a:pt x="2631" y="2883"/>
                </a:lnTo>
                <a:cubicBezTo>
                  <a:pt x="2577" y="2937"/>
                  <a:pt x="2523" y="2991"/>
                  <a:pt x="2442" y="3018"/>
                </a:cubicBezTo>
                <a:lnTo>
                  <a:pt x="1601" y="3290"/>
                </a:lnTo>
                <a:cubicBezTo>
                  <a:pt x="570" y="3669"/>
                  <a:pt x="0" y="4727"/>
                  <a:pt x="190" y="5812"/>
                </a:cubicBezTo>
                <a:lnTo>
                  <a:pt x="326" y="6789"/>
                </a:lnTo>
                <a:cubicBezTo>
                  <a:pt x="490" y="7889"/>
                  <a:pt x="1361" y="8666"/>
                  <a:pt x="2347" y="8666"/>
                </a:cubicBezTo>
                <a:cubicBezTo>
                  <a:pt x="2503" y="8666"/>
                  <a:pt x="2662" y="8647"/>
                  <a:pt x="2821" y="8606"/>
                </a:cubicBezTo>
                <a:lnTo>
                  <a:pt x="5642" y="7873"/>
                </a:lnTo>
                <a:cubicBezTo>
                  <a:pt x="5669" y="7867"/>
                  <a:pt x="5698" y="7863"/>
                  <a:pt x="5727" y="7863"/>
                </a:cubicBezTo>
                <a:cubicBezTo>
                  <a:pt x="5815" y="7863"/>
                  <a:pt x="5907" y="7894"/>
                  <a:pt x="5968" y="7955"/>
                </a:cubicBezTo>
                <a:lnTo>
                  <a:pt x="7405" y="9121"/>
                </a:lnTo>
                <a:lnTo>
                  <a:pt x="9168" y="10613"/>
                </a:lnTo>
                <a:cubicBezTo>
                  <a:pt x="9506" y="10915"/>
                  <a:pt x="9948" y="11077"/>
                  <a:pt x="10396" y="11077"/>
                </a:cubicBezTo>
                <a:cubicBezTo>
                  <a:pt x="10632" y="11077"/>
                  <a:pt x="10869" y="11032"/>
                  <a:pt x="11094" y="10938"/>
                </a:cubicBezTo>
                <a:lnTo>
                  <a:pt x="11392" y="10830"/>
                </a:lnTo>
                <a:cubicBezTo>
                  <a:pt x="11989" y="10586"/>
                  <a:pt x="12450" y="10071"/>
                  <a:pt x="12640" y="9447"/>
                </a:cubicBezTo>
                <a:lnTo>
                  <a:pt x="13671" y="6192"/>
                </a:lnTo>
                <a:cubicBezTo>
                  <a:pt x="13698" y="6029"/>
                  <a:pt x="13671" y="5866"/>
                  <a:pt x="13589" y="5731"/>
                </a:cubicBezTo>
                <a:lnTo>
                  <a:pt x="11040" y="2557"/>
                </a:lnTo>
                <a:cubicBezTo>
                  <a:pt x="11040" y="2530"/>
                  <a:pt x="11013" y="2503"/>
                  <a:pt x="11013" y="2476"/>
                </a:cubicBezTo>
                <a:lnTo>
                  <a:pt x="10118" y="930"/>
                </a:lnTo>
                <a:cubicBezTo>
                  <a:pt x="10037" y="769"/>
                  <a:pt x="9893" y="696"/>
                  <a:pt x="9750" y="696"/>
                </a:cubicBezTo>
                <a:cubicBezTo>
                  <a:pt x="9556" y="696"/>
                  <a:pt x="9362" y="831"/>
                  <a:pt x="9331" y="1065"/>
                </a:cubicBezTo>
                <a:lnTo>
                  <a:pt x="9195" y="1689"/>
                </a:lnTo>
                <a:cubicBezTo>
                  <a:pt x="9176" y="1920"/>
                  <a:pt x="8994" y="2068"/>
                  <a:pt x="8793" y="2068"/>
                </a:cubicBezTo>
                <a:cubicBezTo>
                  <a:pt x="8710" y="2068"/>
                  <a:pt x="8624" y="2043"/>
                  <a:pt x="8544" y="1988"/>
                </a:cubicBezTo>
                <a:lnTo>
                  <a:pt x="7649" y="1310"/>
                </a:lnTo>
                <a:cubicBezTo>
                  <a:pt x="7541" y="1228"/>
                  <a:pt x="7459" y="1093"/>
                  <a:pt x="7459" y="957"/>
                </a:cubicBezTo>
                <a:lnTo>
                  <a:pt x="7459" y="659"/>
                </a:lnTo>
                <a:cubicBezTo>
                  <a:pt x="7459" y="469"/>
                  <a:pt x="7297" y="279"/>
                  <a:pt x="7107" y="225"/>
                </a:cubicBezTo>
                <a:lnTo>
                  <a:pt x="6293" y="8"/>
                </a:lnTo>
                <a:cubicBezTo>
                  <a:pt x="6270" y="3"/>
                  <a:pt x="6246" y="1"/>
                  <a:pt x="62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4"/>
          <p:cNvSpPr/>
          <p:nvPr/>
        </p:nvSpPr>
        <p:spPr>
          <a:xfrm>
            <a:off x="3673846" y="2842099"/>
            <a:ext cx="507625" cy="883867"/>
          </a:xfrm>
          <a:custGeom>
            <a:rect b="b" l="l" r="r" t="t"/>
            <a:pathLst>
              <a:path extrusionOk="0" h="27394" w="15733">
                <a:moveTo>
                  <a:pt x="3830" y="0"/>
                </a:moveTo>
                <a:cubicBezTo>
                  <a:pt x="3302" y="0"/>
                  <a:pt x="2799" y="195"/>
                  <a:pt x="2415" y="559"/>
                </a:cubicBezTo>
                <a:lnTo>
                  <a:pt x="1655" y="1237"/>
                </a:lnTo>
                <a:lnTo>
                  <a:pt x="896" y="938"/>
                </a:lnTo>
                <a:cubicBezTo>
                  <a:pt x="842" y="911"/>
                  <a:pt x="760" y="911"/>
                  <a:pt x="706" y="911"/>
                </a:cubicBezTo>
                <a:lnTo>
                  <a:pt x="163" y="1806"/>
                </a:lnTo>
                <a:cubicBezTo>
                  <a:pt x="191" y="1806"/>
                  <a:pt x="218" y="1806"/>
                  <a:pt x="245" y="1779"/>
                </a:cubicBezTo>
                <a:lnTo>
                  <a:pt x="462" y="1698"/>
                </a:lnTo>
                <a:cubicBezTo>
                  <a:pt x="514" y="1672"/>
                  <a:pt x="572" y="1660"/>
                  <a:pt x="631" y="1660"/>
                </a:cubicBezTo>
                <a:cubicBezTo>
                  <a:pt x="755" y="1660"/>
                  <a:pt x="885" y="1714"/>
                  <a:pt x="977" y="1806"/>
                </a:cubicBezTo>
                <a:lnTo>
                  <a:pt x="1438" y="2349"/>
                </a:lnTo>
                <a:lnTo>
                  <a:pt x="82" y="6119"/>
                </a:lnTo>
                <a:cubicBezTo>
                  <a:pt x="1" y="6336"/>
                  <a:pt x="28" y="6553"/>
                  <a:pt x="109" y="6743"/>
                </a:cubicBezTo>
                <a:lnTo>
                  <a:pt x="1710" y="9971"/>
                </a:lnTo>
                <a:cubicBezTo>
                  <a:pt x="1764" y="10079"/>
                  <a:pt x="1845" y="10188"/>
                  <a:pt x="1981" y="10242"/>
                </a:cubicBezTo>
                <a:lnTo>
                  <a:pt x="3337" y="11028"/>
                </a:lnTo>
                <a:cubicBezTo>
                  <a:pt x="3608" y="11191"/>
                  <a:pt x="3744" y="11489"/>
                  <a:pt x="3690" y="11788"/>
                </a:cubicBezTo>
                <a:lnTo>
                  <a:pt x="2333" y="20793"/>
                </a:lnTo>
                <a:cubicBezTo>
                  <a:pt x="2333" y="20820"/>
                  <a:pt x="2333" y="20847"/>
                  <a:pt x="2333" y="20847"/>
                </a:cubicBezTo>
                <a:lnTo>
                  <a:pt x="2144" y="25567"/>
                </a:lnTo>
                <a:cubicBezTo>
                  <a:pt x="2116" y="25729"/>
                  <a:pt x="2198" y="25865"/>
                  <a:pt x="2306" y="25974"/>
                </a:cubicBezTo>
                <a:lnTo>
                  <a:pt x="3608" y="27276"/>
                </a:lnTo>
                <a:cubicBezTo>
                  <a:pt x="3691" y="27358"/>
                  <a:pt x="3806" y="27394"/>
                  <a:pt x="3928" y="27394"/>
                </a:cubicBezTo>
                <a:cubicBezTo>
                  <a:pt x="3965" y="27394"/>
                  <a:pt x="4004" y="27390"/>
                  <a:pt x="4042" y="27384"/>
                </a:cubicBezTo>
                <a:lnTo>
                  <a:pt x="4476" y="27248"/>
                </a:lnTo>
                <a:cubicBezTo>
                  <a:pt x="4829" y="27140"/>
                  <a:pt x="4937" y="26679"/>
                  <a:pt x="4693" y="26408"/>
                </a:cubicBezTo>
                <a:lnTo>
                  <a:pt x="4503" y="26163"/>
                </a:lnTo>
                <a:cubicBezTo>
                  <a:pt x="4368" y="26028"/>
                  <a:pt x="4341" y="25811"/>
                  <a:pt x="4395" y="25648"/>
                </a:cubicBezTo>
                <a:lnTo>
                  <a:pt x="5914" y="21037"/>
                </a:lnTo>
                <a:cubicBezTo>
                  <a:pt x="5914" y="21010"/>
                  <a:pt x="5941" y="20956"/>
                  <a:pt x="5968" y="20929"/>
                </a:cubicBezTo>
                <a:lnTo>
                  <a:pt x="6646" y="19708"/>
                </a:lnTo>
                <a:cubicBezTo>
                  <a:pt x="6673" y="19627"/>
                  <a:pt x="6755" y="19545"/>
                  <a:pt x="6863" y="19518"/>
                </a:cubicBezTo>
                <a:lnTo>
                  <a:pt x="7921" y="19003"/>
                </a:lnTo>
                <a:cubicBezTo>
                  <a:pt x="8111" y="18894"/>
                  <a:pt x="8246" y="18704"/>
                  <a:pt x="8219" y="18487"/>
                </a:cubicBezTo>
                <a:cubicBezTo>
                  <a:pt x="8192" y="18243"/>
                  <a:pt x="8328" y="17999"/>
                  <a:pt x="8572" y="17918"/>
                </a:cubicBezTo>
                <a:lnTo>
                  <a:pt x="9304" y="17728"/>
                </a:lnTo>
                <a:lnTo>
                  <a:pt x="10877" y="15965"/>
                </a:lnTo>
                <a:cubicBezTo>
                  <a:pt x="11067" y="15748"/>
                  <a:pt x="11203" y="15450"/>
                  <a:pt x="11230" y="15151"/>
                </a:cubicBezTo>
                <a:lnTo>
                  <a:pt x="11311" y="14636"/>
                </a:lnTo>
                <a:cubicBezTo>
                  <a:pt x="11366" y="14120"/>
                  <a:pt x="11664" y="13686"/>
                  <a:pt x="12098" y="13469"/>
                </a:cubicBezTo>
                <a:lnTo>
                  <a:pt x="13291" y="12900"/>
                </a:lnTo>
                <a:cubicBezTo>
                  <a:pt x="13725" y="12683"/>
                  <a:pt x="14024" y="12276"/>
                  <a:pt x="14078" y="11815"/>
                </a:cubicBezTo>
                <a:lnTo>
                  <a:pt x="14322" y="10296"/>
                </a:lnTo>
                <a:cubicBezTo>
                  <a:pt x="14349" y="10133"/>
                  <a:pt x="14404" y="9998"/>
                  <a:pt x="14458" y="9835"/>
                </a:cubicBezTo>
                <a:lnTo>
                  <a:pt x="15380" y="8045"/>
                </a:lnTo>
                <a:cubicBezTo>
                  <a:pt x="15733" y="7340"/>
                  <a:pt x="15516" y="6472"/>
                  <a:pt x="14838" y="6038"/>
                </a:cubicBezTo>
                <a:lnTo>
                  <a:pt x="13970" y="5522"/>
                </a:lnTo>
                <a:lnTo>
                  <a:pt x="13861" y="5441"/>
                </a:lnTo>
                <a:lnTo>
                  <a:pt x="11013" y="4166"/>
                </a:lnTo>
                <a:cubicBezTo>
                  <a:pt x="10850" y="4085"/>
                  <a:pt x="10715" y="3976"/>
                  <a:pt x="10606" y="3868"/>
                </a:cubicBezTo>
                <a:lnTo>
                  <a:pt x="9440" y="2647"/>
                </a:lnTo>
                <a:cubicBezTo>
                  <a:pt x="9196" y="2376"/>
                  <a:pt x="8870" y="2240"/>
                  <a:pt x="8518" y="2240"/>
                </a:cubicBezTo>
                <a:lnTo>
                  <a:pt x="7026" y="911"/>
                </a:lnTo>
                <a:cubicBezTo>
                  <a:pt x="6727" y="640"/>
                  <a:pt x="6375" y="450"/>
                  <a:pt x="5968" y="369"/>
                </a:cubicBezTo>
                <a:lnTo>
                  <a:pt x="4259" y="43"/>
                </a:lnTo>
                <a:cubicBezTo>
                  <a:pt x="4115" y="14"/>
                  <a:pt x="3972" y="0"/>
                  <a:pt x="38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4"/>
          <p:cNvSpPr/>
          <p:nvPr/>
        </p:nvSpPr>
        <p:spPr>
          <a:xfrm>
            <a:off x="4826416" y="1799778"/>
            <a:ext cx="1765218" cy="1158152"/>
          </a:xfrm>
          <a:custGeom>
            <a:rect b="b" l="l" r="r" t="t"/>
            <a:pathLst>
              <a:path extrusionOk="0" h="35895" w="54710">
                <a:moveTo>
                  <a:pt x="25858" y="0"/>
                </a:moveTo>
                <a:cubicBezTo>
                  <a:pt x="25738" y="0"/>
                  <a:pt x="25618" y="19"/>
                  <a:pt x="25497" y="71"/>
                </a:cubicBezTo>
                <a:lnTo>
                  <a:pt x="20724" y="2187"/>
                </a:lnTo>
                <a:lnTo>
                  <a:pt x="18933" y="3353"/>
                </a:lnTo>
                <a:lnTo>
                  <a:pt x="17957" y="3678"/>
                </a:lnTo>
                <a:cubicBezTo>
                  <a:pt x="17414" y="3922"/>
                  <a:pt x="17062" y="4465"/>
                  <a:pt x="17062" y="5062"/>
                </a:cubicBezTo>
                <a:cubicBezTo>
                  <a:pt x="17008" y="6038"/>
                  <a:pt x="16628" y="6960"/>
                  <a:pt x="15950" y="7666"/>
                </a:cubicBezTo>
                <a:lnTo>
                  <a:pt x="15706" y="7910"/>
                </a:lnTo>
                <a:lnTo>
                  <a:pt x="16194" y="6933"/>
                </a:lnTo>
                <a:lnTo>
                  <a:pt x="16112" y="4546"/>
                </a:lnTo>
                <a:cubicBezTo>
                  <a:pt x="16112" y="4248"/>
                  <a:pt x="15977" y="3950"/>
                  <a:pt x="15733" y="3760"/>
                </a:cubicBezTo>
                <a:cubicBezTo>
                  <a:pt x="15598" y="3667"/>
                  <a:pt x="15440" y="3621"/>
                  <a:pt x="15284" y="3621"/>
                </a:cubicBezTo>
                <a:cubicBezTo>
                  <a:pt x="15031" y="3621"/>
                  <a:pt x="14782" y="3742"/>
                  <a:pt x="14648" y="3977"/>
                </a:cubicBezTo>
                <a:lnTo>
                  <a:pt x="14295" y="4492"/>
                </a:lnTo>
                <a:cubicBezTo>
                  <a:pt x="14132" y="4736"/>
                  <a:pt x="14105" y="5035"/>
                  <a:pt x="14187" y="5306"/>
                </a:cubicBezTo>
                <a:lnTo>
                  <a:pt x="14566" y="6581"/>
                </a:lnTo>
                <a:lnTo>
                  <a:pt x="12939" y="5875"/>
                </a:lnTo>
                <a:cubicBezTo>
                  <a:pt x="12804" y="5808"/>
                  <a:pt x="12655" y="5774"/>
                  <a:pt x="12505" y="5774"/>
                </a:cubicBezTo>
                <a:cubicBezTo>
                  <a:pt x="12235" y="5774"/>
                  <a:pt x="11965" y="5883"/>
                  <a:pt x="11773" y="6092"/>
                </a:cubicBezTo>
                <a:cubicBezTo>
                  <a:pt x="11583" y="6282"/>
                  <a:pt x="11312" y="6391"/>
                  <a:pt x="11040" y="6418"/>
                </a:cubicBezTo>
                <a:lnTo>
                  <a:pt x="9494" y="6445"/>
                </a:lnTo>
                <a:cubicBezTo>
                  <a:pt x="9304" y="6445"/>
                  <a:pt x="9115" y="6472"/>
                  <a:pt x="8979" y="6581"/>
                </a:cubicBezTo>
                <a:lnTo>
                  <a:pt x="4449" y="9184"/>
                </a:lnTo>
                <a:cubicBezTo>
                  <a:pt x="4377" y="9230"/>
                  <a:pt x="4296" y="9251"/>
                  <a:pt x="4213" y="9251"/>
                </a:cubicBezTo>
                <a:cubicBezTo>
                  <a:pt x="4048" y="9251"/>
                  <a:pt x="3880" y="9166"/>
                  <a:pt x="3771" y="9022"/>
                </a:cubicBezTo>
                <a:lnTo>
                  <a:pt x="2930" y="7910"/>
                </a:lnTo>
                <a:cubicBezTo>
                  <a:pt x="2829" y="7757"/>
                  <a:pt x="2941" y="7582"/>
                  <a:pt x="3089" y="7582"/>
                </a:cubicBezTo>
                <a:cubicBezTo>
                  <a:pt x="3099" y="7582"/>
                  <a:pt x="3110" y="7582"/>
                  <a:pt x="3120" y="7584"/>
                </a:cubicBezTo>
                <a:lnTo>
                  <a:pt x="4368" y="7964"/>
                </a:lnTo>
                <a:cubicBezTo>
                  <a:pt x="4402" y="7975"/>
                  <a:pt x="4440" y="7982"/>
                  <a:pt x="4477" y="7982"/>
                </a:cubicBezTo>
                <a:cubicBezTo>
                  <a:pt x="4530" y="7982"/>
                  <a:pt x="4580" y="7969"/>
                  <a:pt x="4612" y="7937"/>
                </a:cubicBezTo>
                <a:lnTo>
                  <a:pt x="5399" y="7394"/>
                </a:lnTo>
                <a:cubicBezTo>
                  <a:pt x="5616" y="7232"/>
                  <a:pt x="5588" y="6906"/>
                  <a:pt x="5344" y="6798"/>
                </a:cubicBezTo>
                <a:lnTo>
                  <a:pt x="1411" y="4845"/>
                </a:lnTo>
                <a:cubicBezTo>
                  <a:pt x="1289" y="4792"/>
                  <a:pt x="1144" y="4762"/>
                  <a:pt x="998" y="4762"/>
                </a:cubicBezTo>
                <a:cubicBezTo>
                  <a:pt x="918" y="4762"/>
                  <a:pt x="837" y="4771"/>
                  <a:pt x="760" y="4790"/>
                </a:cubicBezTo>
                <a:lnTo>
                  <a:pt x="1" y="5007"/>
                </a:lnTo>
                <a:cubicBezTo>
                  <a:pt x="326" y="5577"/>
                  <a:pt x="489" y="6309"/>
                  <a:pt x="760" y="6906"/>
                </a:cubicBezTo>
                <a:cubicBezTo>
                  <a:pt x="1113" y="7774"/>
                  <a:pt x="1438" y="8642"/>
                  <a:pt x="1710" y="9537"/>
                </a:cubicBezTo>
                <a:cubicBezTo>
                  <a:pt x="2306" y="11463"/>
                  <a:pt x="2496" y="13443"/>
                  <a:pt x="2768" y="15396"/>
                </a:cubicBezTo>
                <a:cubicBezTo>
                  <a:pt x="2903" y="16128"/>
                  <a:pt x="2876" y="16888"/>
                  <a:pt x="2686" y="17593"/>
                </a:cubicBezTo>
                <a:cubicBezTo>
                  <a:pt x="2605" y="17864"/>
                  <a:pt x="2469" y="18108"/>
                  <a:pt x="2361" y="18325"/>
                </a:cubicBezTo>
                <a:lnTo>
                  <a:pt x="5209" y="19898"/>
                </a:lnTo>
                <a:cubicBezTo>
                  <a:pt x="5317" y="19980"/>
                  <a:pt x="5371" y="20142"/>
                  <a:pt x="5317" y="20251"/>
                </a:cubicBezTo>
                <a:lnTo>
                  <a:pt x="5236" y="20414"/>
                </a:lnTo>
                <a:cubicBezTo>
                  <a:pt x="5212" y="20508"/>
                  <a:pt x="5107" y="20582"/>
                  <a:pt x="5008" y="20582"/>
                </a:cubicBezTo>
                <a:cubicBezTo>
                  <a:pt x="4994" y="20582"/>
                  <a:pt x="4979" y="20580"/>
                  <a:pt x="4965" y="20576"/>
                </a:cubicBezTo>
                <a:lnTo>
                  <a:pt x="2876" y="20034"/>
                </a:lnTo>
                <a:cubicBezTo>
                  <a:pt x="2854" y="20027"/>
                  <a:pt x="2832" y="20023"/>
                  <a:pt x="2811" y="20023"/>
                </a:cubicBezTo>
                <a:cubicBezTo>
                  <a:pt x="2753" y="20023"/>
                  <a:pt x="2699" y="20049"/>
                  <a:pt x="2659" y="20088"/>
                </a:cubicBezTo>
                <a:lnTo>
                  <a:pt x="2252" y="20468"/>
                </a:lnTo>
                <a:cubicBezTo>
                  <a:pt x="2198" y="20495"/>
                  <a:pt x="2144" y="20522"/>
                  <a:pt x="2089" y="20522"/>
                </a:cubicBezTo>
                <a:lnTo>
                  <a:pt x="1303" y="20576"/>
                </a:lnTo>
                <a:lnTo>
                  <a:pt x="489" y="20983"/>
                </a:lnTo>
                <a:cubicBezTo>
                  <a:pt x="381" y="21038"/>
                  <a:pt x="326" y="21173"/>
                  <a:pt x="381" y="21309"/>
                </a:cubicBezTo>
                <a:lnTo>
                  <a:pt x="706" y="22285"/>
                </a:lnTo>
                <a:cubicBezTo>
                  <a:pt x="787" y="22475"/>
                  <a:pt x="950" y="22638"/>
                  <a:pt x="1167" y="22665"/>
                </a:cubicBezTo>
                <a:lnTo>
                  <a:pt x="2523" y="22801"/>
                </a:lnTo>
                <a:lnTo>
                  <a:pt x="2740" y="22801"/>
                </a:lnTo>
                <a:lnTo>
                  <a:pt x="3256" y="22665"/>
                </a:lnTo>
                <a:cubicBezTo>
                  <a:pt x="3278" y="22658"/>
                  <a:pt x="3298" y="22654"/>
                  <a:pt x="3318" y="22654"/>
                </a:cubicBezTo>
                <a:cubicBezTo>
                  <a:pt x="3445" y="22654"/>
                  <a:pt x="3523" y="22795"/>
                  <a:pt x="3500" y="22936"/>
                </a:cubicBezTo>
                <a:lnTo>
                  <a:pt x="3093" y="24401"/>
                </a:lnTo>
                <a:cubicBezTo>
                  <a:pt x="3039" y="24537"/>
                  <a:pt x="2957" y="24645"/>
                  <a:pt x="2822" y="24672"/>
                </a:cubicBezTo>
                <a:cubicBezTo>
                  <a:pt x="3093" y="25215"/>
                  <a:pt x="3310" y="25784"/>
                  <a:pt x="3419" y="26408"/>
                </a:cubicBezTo>
                <a:lnTo>
                  <a:pt x="5968" y="31290"/>
                </a:lnTo>
                <a:cubicBezTo>
                  <a:pt x="6144" y="31482"/>
                  <a:pt x="6395" y="31589"/>
                  <a:pt x="6650" y="31589"/>
                </a:cubicBezTo>
                <a:cubicBezTo>
                  <a:pt x="6827" y="31589"/>
                  <a:pt x="7006" y="31537"/>
                  <a:pt x="7162" y="31426"/>
                </a:cubicBezTo>
                <a:lnTo>
                  <a:pt x="11230" y="28714"/>
                </a:lnTo>
                <a:cubicBezTo>
                  <a:pt x="11447" y="28551"/>
                  <a:pt x="11474" y="28253"/>
                  <a:pt x="11284" y="28036"/>
                </a:cubicBezTo>
                <a:lnTo>
                  <a:pt x="10525" y="27249"/>
                </a:lnTo>
                <a:cubicBezTo>
                  <a:pt x="10446" y="27170"/>
                  <a:pt x="10349" y="27128"/>
                  <a:pt x="10254" y="27128"/>
                </a:cubicBezTo>
                <a:cubicBezTo>
                  <a:pt x="10187" y="27128"/>
                  <a:pt x="10120" y="27149"/>
                  <a:pt x="10064" y="27195"/>
                </a:cubicBezTo>
                <a:lnTo>
                  <a:pt x="9386" y="27629"/>
                </a:lnTo>
                <a:cubicBezTo>
                  <a:pt x="9313" y="27665"/>
                  <a:pt x="9235" y="27683"/>
                  <a:pt x="9159" y="27683"/>
                </a:cubicBezTo>
                <a:cubicBezTo>
                  <a:pt x="9006" y="27683"/>
                  <a:pt x="8861" y="27611"/>
                  <a:pt x="8789" y="27466"/>
                </a:cubicBezTo>
                <a:lnTo>
                  <a:pt x="7813" y="25893"/>
                </a:lnTo>
                <a:cubicBezTo>
                  <a:pt x="7704" y="25676"/>
                  <a:pt x="7758" y="25405"/>
                  <a:pt x="7948" y="25269"/>
                </a:cubicBezTo>
                <a:cubicBezTo>
                  <a:pt x="8016" y="25228"/>
                  <a:pt x="8091" y="25208"/>
                  <a:pt x="8162" y="25208"/>
                </a:cubicBezTo>
                <a:cubicBezTo>
                  <a:pt x="8233" y="25208"/>
                  <a:pt x="8301" y="25228"/>
                  <a:pt x="8355" y="25269"/>
                </a:cubicBezTo>
                <a:lnTo>
                  <a:pt x="10742" y="26815"/>
                </a:lnTo>
                <a:cubicBezTo>
                  <a:pt x="11040" y="27005"/>
                  <a:pt x="11393" y="27140"/>
                  <a:pt x="11746" y="27168"/>
                </a:cubicBezTo>
                <a:lnTo>
                  <a:pt x="13563" y="27222"/>
                </a:lnTo>
                <a:cubicBezTo>
                  <a:pt x="13807" y="27222"/>
                  <a:pt x="14024" y="27330"/>
                  <a:pt x="14187" y="27493"/>
                </a:cubicBezTo>
                <a:lnTo>
                  <a:pt x="15760" y="29012"/>
                </a:lnTo>
                <a:cubicBezTo>
                  <a:pt x="15895" y="29148"/>
                  <a:pt x="16004" y="29283"/>
                  <a:pt x="16058" y="29473"/>
                </a:cubicBezTo>
                <a:lnTo>
                  <a:pt x="17116" y="32864"/>
                </a:lnTo>
                <a:cubicBezTo>
                  <a:pt x="17225" y="33173"/>
                  <a:pt x="17456" y="33360"/>
                  <a:pt x="17703" y="33360"/>
                </a:cubicBezTo>
                <a:cubicBezTo>
                  <a:pt x="17824" y="33360"/>
                  <a:pt x="17949" y="33315"/>
                  <a:pt x="18065" y="33216"/>
                </a:cubicBezTo>
                <a:cubicBezTo>
                  <a:pt x="18201" y="33108"/>
                  <a:pt x="18282" y="32945"/>
                  <a:pt x="18310" y="32782"/>
                </a:cubicBezTo>
                <a:lnTo>
                  <a:pt x="18445" y="31534"/>
                </a:lnTo>
                <a:cubicBezTo>
                  <a:pt x="18472" y="31155"/>
                  <a:pt x="18662" y="30802"/>
                  <a:pt x="18933" y="30558"/>
                </a:cubicBezTo>
                <a:lnTo>
                  <a:pt x="20805" y="29039"/>
                </a:lnTo>
                <a:cubicBezTo>
                  <a:pt x="21029" y="28860"/>
                  <a:pt x="21294" y="28773"/>
                  <a:pt x="21556" y="28773"/>
                </a:cubicBezTo>
                <a:cubicBezTo>
                  <a:pt x="21927" y="28773"/>
                  <a:pt x="22291" y="28949"/>
                  <a:pt x="22514" y="29283"/>
                </a:cubicBezTo>
                <a:lnTo>
                  <a:pt x="23816" y="31019"/>
                </a:lnTo>
                <a:cubicBezTo>
                  <a:pt x="23978" y="31263"/>
                  <a:pt x="24060" y="31562"/>
                  <a:pt x="24006" y="31860"/>
                </a:cubicBezTo>
                <a:lnTo>
                  <a:pt x="23843" y="33216"/>
                </a:lnTo>
                <a:cubicBezTo>
                  <a:pt x="23816" y="33379"/>
                  <a:pt x="23843" y="33569"/>
                  <a:pt x="23924" y="33759"/>
                </a:cubicBezTo>
                <a:lnTo>
                  <a:pt x="24982" y="35739"/>
                </a:lnTo>
                <a:cubicBezTo>
                  <a:pt x="25036" y="35846"/>
                  <a:pt x="25132" y="35894"/>
                  <a:pt x="25229" y="35894"/>
                </a:cubicBezTo>
                <a:cubicBezTo>
                  <a:pt x="25376" y="35894"/>
                  <a:pt x="25524" y="35783"/>
                  <a:pt x="25524" y="35603"/>
                </a:cubicBezTo>
                <a:lnTo>
                  <a:pt x="25524" y="35061"/>
                </a:lnTo>
                <a:cubicBezTo>
                  <a:pt x="25524" y="34979"/>
                  <a:pt x="25497" y="34898"/>
                  <a:pt x="25443" y="34816"/>
                </a:cubicBezTo>
                <a:lnTo>
                  <a:pt x="24602" y="33623"/>
                </a:lnTo>
                <a:cubicBezTo>
                  <a:pt x="24440" y="33379"/>
                  <a:pt x="24385" y="33081"/>
                  <a:pt x="24494" y="32809"/>
                </a:cubicBezTo>
                <a:lnTo>
                  <a:pt x="24656" y="32294"/>
                </a:lnTo>
                <a:cubicBezTo>
                  <a:pt x="24721" y="32149"/>
                  <a:pt x="24852" y="32071"/>
                  <a:pt x="24982" y="32071"/>
                </a:cubicBezTo>
                <a:cubicBezTo>
                  <a:pt x="25071" y="32071"/>
                  <a:pt x="25160" y="32108"/>
                  <a:pt x="25226" y="32185"/>
                </a:cubicBezTo>
                <a:lnTo>
                  <a:pt x="26067" y="33243"/>
                </a:lnTo>
                <a:cubicBezTo>
                  <a:pt x="26157" y="33359"/>
                  <a:pt x="26289" y="33413"/>
                  <a:pt x="26420" y="33413"/>
                </a:cubicBezTo>
                <a:cubicBezTo>
                  <a:pt x="26567" y="33413"/>
                  <a:pt x="26713" y="33345"/>
                  <a:pt x="26799" y="33216"/>
                </a:cubicBezTo>
                <a:lnTo>
                  <a:pt x="27694" y="31968"/>
                </a:lnTo>
                <a:cubicBezTo>
                  <a:pt x="27830" y="31779"/>
                  <a:pt x="27830" y="31534"/>
                  <a:pt x="27694" y="31345"/>
                </a:cubicBezTo>
                <a:lnTo>
                  <a:pt x="26854" y="30043"/>
                </a:lnTo>
                <a:cubicBezTo>
                  <a:pt x="26664" y="29744"/>
                  <a:pt x="26718" y="29337"/>
                  <a:pt x="26989" y="29093"/>
                </a:cubicBezTo>
                <a:lnTo>
                  <a:pt x="27559" y="28605"/>
                </a:lnTo>
                <a:lnTo>
                  <a:pt x="29159" y="28361"/>
                </a:lnTo>
                <a:cubicBezTo>
                  <a:pt x="29783" y="28225"/>
                  <a:pt x="30353" y="27873"/>
                  <a:pt x="30732" y="27357"/>
                </a:cubicBezTo>
                <a:lnTo>
                  <a:pt x="31763" y="25974"/>
                </a:lnTo>
                <a:cubicBezTo>
                  <a:pt x="32116" y="25486"/>
                  <a:pt x="32197" y="24862"/>
                  <a:pt x="31953" y="24320"/>
                </a:cubicBezTo>
                <a:lnTo>
                  <a:pt x="31031" y="22123"/>
                </a:lnTo>
                <a:cubicBezTo>
                  <a:pt x="30895" y="21851"/>
                  <a:pt x="30922" y="21499"/>
                  <a:pt x="31112" y="21255"/>
                </a:cubicBezTo>
                <a:cubicBezTo>
                  <a:pt x="31234" y="21065"/>
                  <a:pt x="31431" y="20970"/>
                  <a:pt x="31631" y="20970"/>
                </a:cubicBezTo>
                <a:cubicBezTo>
                  <a:pt x="31831" y="20970"/>
                  <a:pt x="32034" y="21065"/>
                  <a:pt x="32170" y="21255"/>
                </a:cubicBezTo>
                <a:lnTo>
                  <a:pt x="33879" y="23506"/>
                </a:lnTo>
                <a:cubicBezTo>
                  <a:pt x="34313" y="23262"/>
                  <a:pt x="34502" y="22773"/>
                  <a:pt x="34340" y="22312"/>
                </a:cubicBezTo>
                <a:lnTo>
                  <a:pt x="34258" y="22041"/>
                </a:lnTo>
                <a:cubicBezTo>
                  <a:pt x="34123" y="21607"/>
                  <a:pt x="34285" y="21146"/>
                  <a:pt x="34665" y="20875"/>
                </a:cubicBezTo>
                <a:lnTo>
                  <a:pt x="36184" y="19953"/>
                </a:lnTo>
                <a:cubicBezTo>
                  <a:pt x="36374" y="19844"/>
                  <a:pt x="36510" y="19681"/>
                  <a:pt x="36564" y="19519"/>
                </a:cubicBezTo>
                <a:lnTo>
                  <a:pt x="38300" y="15450"/>
                </a:lnTo>
                <a:cubicBezTo>
                  <a:pt x="38517" y="14935"/>
                  <a:pt x="38273" y="14501"/>
                  <a:pt x="37757" y="14501"/>
                </a:cubicBezTo>
                <a:lnTo>
                  <a:pt x="37242" y="14365"/>
                </a:lnTo>
                <a:cubicBezTo>
                  <a:pt x="36971" y="14257"/>
                  <a:pt x="36916" y="13904"/>
                  <a:pt x="37133" y="13714"/>
                </a:cubicBezTo>
                <a:lnTo>
                  <a:pt x="39493" y="11680"/>
                </a:lnTo>
                <a:cubicBezTo>
                  <a:pt x="39554" y="11619"/>
                  <a:pt x="39615" y="11588"/>
                  <a:pt x="39688" y="11588"/>
                </a:cubicBezTo>
                <a:cubicBezTo>
                  <a:pt x="39712" y="11588"/>
                  <a:pt x="39737" y="11592"/>
                  <a:pt x="39764" y="11598"/>
                </a:cubicBezTo>
                <a:lnTo>
                  <a:pt x="42070" y="11924"/>
                </a:lnTo>
                <a:cubicBezTo>
                  <a:pt x="42162" y="11938"/>
                  <a:pt x="42254" y="11945"/>
                  <a:pt x="42344" y="11945"/>
                </a:cubicBezTo>
                <a:cubicBezTo>
                  <a:pt x="42785" y="11945"/>
                  <a:pt x="43202" y="11783"/>
                  <a:pt x="43562" y="11490"/>
                </a:cubicBezTo>
                <a:lnTo>
                  <a:pt x="44240" y="10948"/>
                </a:lnTo>
                <a:cubicBezTo>
                  <a:pt x="44344" y="10843"/>
                  <a:pt x="44493" y="10795"/>
                  <a:pt x="44644" y="10795"/>
                </a:cubicBezTo>
                <a:cubicBezTo>
                  <a:pt x="44728" y="10795"/>
                  <a:pt x="44813" y="10810"/>
                  <a:pt x="44891" y="10839"/>
                </a:cubicBezTo>
                <a:cubicBezTo>
                  <a:pt x="44971" y="10879"/>
                  <a:pt x="45054" y="10897"/>
                  <a:pt x="45135" y="10897"/>
                </a:cubicBezTo>
                <a:cubicBezTo>
                  <a:pt x="45276" y="10897"/>
                  <a:pt x="45412" y="10843"/>
                  <a:pt x="45515" y="10758"/>
                </a:cubicBezTo>
                <a:lnTo>
                  <a:pt x="46410" y="10025"/>
                </a:lnTo>
                <a:lnTo>
                  <a:pt x="46518" y="10432"/>
                </a:lnTo>
                <a:lnTo>
                  <a:pt x="44050" y="12955"/>
                </a:lnTo>
                <a:cubicBezTo>
                  <a:pt x="43670" y="13334"/>
                  <a:pt x="43508" y="13904"/>
                  <a:pt x="43616" y="14446"/>
                </a:cubicBezTo>
                <a:lnTo>
                  <a:pt x="43752" y="15152"/>
                </a:lnTo>
                <a:cubicBezTo>
                  <a:pt x="43769" y="15396"/>
                  <a:pt x="43977" y="15550"/>
                  <a:pt x="44195" y="15550"/>
                </a:cubicBezTo>
                <a:cubicBezTo>
                  <a:pt x="44317" y="15550"/>
                  <a:pt x="44441" y="15502"/>
                  <a:pt x="44538" y="15396"/>
                </a:cubicBezTo>
                <a:lnTo>
                  <a:pt x="45976" y="13687"/>
                </a:lnTo>
                <a:cubicBezTo>
                  <a:pt x="46111" y="13551"/>
                  <a:pt x="46139" y="13334"/>
                  <a:pt x="46057" y="13145"/>
                </a:cubicBezTo>
                <a:lnTo>
                  <a:pt x="45732" y="12277"/>
                </a:lnTo>
                <a:lnTo>
                  <a:pt x="48092" y="11246"/>
                </a:lnTo>
                <a:lnTo>
                  <a:pt x="48390" y="11517"/>
                </a:lnTo>
                <a:lnTo>
                  <a:pt x="51238" y="10025"/>
                </a:lnTo>
                <a:cubicBezTo>
                  <a:pt x="51075" y="9564"/>
                  <a:pt x="51346" y="9049"/>
                  <a:pt x="51807" y="8886"/>
                </a:cubicBezTo>
                <a:lnTo>
                  <a:pt x="52703" y="8615"/>
                </a:lnTo>
                <a:cubicBezTo>
                  <a:pt x="52794" y="8584"/>
                  <a:pt x="52886" y="8569"/>
                  <a:pt x="52976" y="8569"/>
                </a:cubicBezTo>
                <a:cubicBezTo>
                  <a:pt x="53126" y="8569"/>
                  <a:pt x="53272" y="8611"/>
                  <a:pt x="53408" y="8696"/>
                </a:cubicBezTo>
                <a:lnTo>
                  <a:pt x="53706" y="8832"/>
                </a:lnTo>
                <a:cubicBezTo>
                  <a:pt x="53800" y="8887"/>
                  <a:pt x="53901" y="8912"/>
                  <a:pt x="54000" y="8912"/>
                </a:cubicBezTo>
                <a:cubicBezTo>
                  <a:pt x="54244" y="8912"/>
                  <a:pt x="54478" y="8757"/>
                  <a:pt x="54574" y="8506"/>
                </a:cubicBezTo>
                <a:cubicBezTo>
                  <a:pt x="54710" y="8154"/>
                  <a:pt x="54574" y="7720"/>
                  <a:pt x="54222" y="7557"/>
                </a:cubicBezTo>
                <a:lnTo>
                  <a:pt x="50044" y="5523"/>
                </a:lnTo>
                <a:lnTo>
                  <a:pt x="45542" y="5713"/>
                </a:lnTo>
                <a:cubicBezTo>
                  <a:pt x="45244" y="5713"/>
                  <a:pt x="44999" y="5523"/>
                  <a:pt x="44918" y="5252"/>
                </a:cubicBezTo>
                <a:cubicBezTo>
                  <a:pt x="44837" y="5007"/>
                  <a:pt x="44647" y="4872"/>
                  <a:pt x="44403" y="4818"/>
                </a:cubicBezTo>
                <a:lnTo>
                  <a:pt x="41419" y="4465"/>
                </a:lnTo>
                <a:lnTo>
                  <a:pt x="41365" y="4031"/>
                </a:lnTo>
                <a:lnTo>
                  <a:pt x="39222" y="3760"/>
                </a:lnTo>
                <a:cubicBezTo>
                  <a:pt x="39153" y="3751"/>
                  <a:pt x="39084" y="3747"/>
                  <a:pt x="39016" y="3747"/>
                </a:cubicBezTo>
                <a:cubicBezTo>
                  <a:pt x="38415" y="3747"/>
                  <a:pt x="37863" y="4065"/>
                  <a:pt x="37595" y="4601"/>
                </a:cubicBezTo>
                <a:lnTo>
                  <a:pt x="36021" y="4329"/>
                </a:lnTo>
                <a:cubicBezTo>
                  <a:pt x="35886" y="4329"/>
                  <a:pt x="35750" y="4384"/>
                  <a:pt x="35696" y="4492"/>
                </a:cubicBezTo>
                <a:lnTo>
                  <a:pt x="35560" y="4709"/>
                </a:lnTo>
                <a:cubicBezTo>
                  <a:pt x="35510" y="4826"/>
                  <a:pt x="35399" y="4881"/>
                  <a:pt x="35289" y="4881"/>
                </a:cubicBezTo>
                <a:cubicBezTo>
                  <a:pt x="35220" y="4881"/>
                  <a:pt x="35151" y="4859"/>
                  <a:pt x="35099" y="4818"/>
                </a:cubicBezTo>
                <a:lnTo>
                  <a:pt x="34475" y="4356"/>
                </a:lnTo>
                <a:cubicBezTo>
                  <a:pt x="34394" y="4275"/>
                  <a:pt x="34340" y="4139"/>
                  <a:pt x="34340" y="4004"/>
                </a:cubicBezTo>
                <a:lnTo>
                  <a:pt x="34367" y="3543"/>
                </a:lnTo>
                <a:cubicBezTo>
                  <a:pt x="34394" y="3380"/>
                  <a:pt x="34285" y="3244"/>
                  <a:pt x="34123" y="3190"/>
                </a:cubicBezTo>
                <a:lnTo>
                  <a:pt x="33011" y="2837"/>
                </a:lnTo>
                <a:cubicBezTo>
                  <a:pt x="32982" y="2829"/>
                  <a:pt x="32953" y="2825"/>
                  <a:pt x="32925" y="2825"/>
                </a:cubicBezTo>
                <a:cubicBezTo>
                  <a:pt x="32767" y="2825"/>
                  <a:pt x="32627" y="2948"/>
                  <a:pt x="32604" y="3109"/>
                </a:cubicBezTo>
                <a:cubicBezTo>
                  <a:pt x="32577" y="3271"/>
                  <a:pt x="32441" y="3380"/>
                  <a:pt x="32278" y="3380"/>
                </a:cubicBezTo>
                <a:lnTo>
                  <a:pt x="26826" y="3651"/>
                </a:lnTo>
                <a:cubicBezTo>
                  <a:pt x="26609" y="3651"/>
                  <a:pt x="26420" y="3516"/>
                  <a:pt x="26392" y="3326"/>
                </a:cubicBezTo>
                <a:cubicBezTo>
                  <a:pt x="26338" y="3109"/>
                  <a:pt x="26420" y="2865"/>
                  <a:pt x="26637" y="2756"/>
                </a:cubicBezTo>
                <a:lnTo>
                  <a:pt x="29539" y="1454"/>
                </a:lnTo>
                <a:cubicBezTo>
                  <a:pt x="29430" y="1102"/>
                  <a:pt x="29186" y="857"/>
                  <a:pt x="28861" y="776"/>
                </a:cubicBezTo>
                <a:lnTo>
                  <a:pt x="26067" y="17"/>
                </a:lnTo>
                <a:cubicBezTo>
                  <a:pt x="25997" y="7"/>
                  <a:pt x="25928" y="0"/>
                  <a:pt x="258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4"/>
          <p:cNvSpPr/>
          <p:nvPr/>
        </p:nvSpPr>
        <p:spPr>
          <a:xfrm>
            <a:off x="5579933" y="2930118"/>
            <a:ext cx="107668" cy="122349"/>
          </a:xfrm>
          <a:custGeom>
            <a:rect b="b" l="l" r="r" t="t"/>
            <a:pathLst>
              <a:path extrusionOk="0" h="3792" w="3337">
                <a:moveTo>
                  <a:pt x="706" y="0"/>
                </a:moveTo>
                <a:cubicBezTo>
                  <a:pt x="245" y="55"/>
                  <a:pt x="1" y="543"/>
                  <a:pt x="245" y="923"/>
                </a:cubicBezTo>
                <a:lnTo>
                  <a:pt x="1275" y="2713"/>
                </a:lnTo>
                <a:cubicBezTo>
                  <a:pt x="1302" y="2767"/>
                  <a:pt x="1357" y="2821"/>
                  <a:pt x="1411" y="2876"/>
                </a:cubicBezTo>
                <a:lnTo>
                  <a:pt x="2442" y="3689"/>
                </a:lnTo>
                <a:cubicBezTo>
                  <a:pt x="2536" y="3760"/>
                  <a:pt x="2641" y="3792"/>
                  <a:pt x="2745" y="3792"/>
                </a:cubicBezTo>
                <a:cubicBezTo>
                  <a:pt x="3000" y="3792"/>
                  <a:pt x="3244" y="3599"/>
                  <a:pt x="3283" y="3310"/>
                </a:cubicBezTo>
                <a:lnTo>
                  <a:pt x="3310" y="3147"/>
                </a:lnTo>
                <a:cubicBezTo>
                  <a:pt x="3337" y="2957"/>
                  <a:pt x="3283" y="2794"/>
                  <a:pt x="3174" y="2659"/>
                </a:cubicBezTo>
                <a:lnTo>
                  <a:pt x="1086" y="190"/>
                </a:lnTo>
                <a:cubicBezTo>
                  <a:pt x="1004" y="82"/>
                  <a:pt x="841" y="0"/>
                  <a:pt x="7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4"/>
          <p:cNvSpPr/>
          <p:nvPr/>
        </p:nvSpPr>
        <p:spPr>
          <a:xfrm>
            <a:off x="5687569" y="3057887"/>
            <a:ext cx="170682" cy="55399"/>
          </a:xfrm>
          <a:custGeom>
            <a:rect b="b" l="l" r="r" t="t"/>
            <a:pathLst>
              <a:path extrusionOk="0" h="1717" w="5290">
                <a:moveTo>
                  <a:pt x="408" y="1"/>
                </a:moveTo>
                <a:lnTo>
                  <a:pt x="381" y="28"/>
                </a:lnTo>
                <a:cubicBezTo>
                  <a:pt x="1" y="326"/>
                  <a:pt x="136" y="950"/>
                  <a:pt x="625" y="1058"/>
                </a:cubicBezTo>
                <a:lnTo>
                  <a:pt x="4666" y="1709"/>
                </a:lnTo>
                <a:cubicBezTo>
                  <a:pt x="4689" y="1714"/>
                  <a:pt x="4713" y="1716"/>
                  <a:pt x="4738" y="1716"/>
                </a:cubicBezTo>
                <a:cubicBezTo>
                  <a:pt x="4856" y="1716"/>
                  <a:pt x="4983" y="1664"/>
                  <a:pt x="5073" y="1574"/>
                </a:cubicBezTo>
                <a:cubicBezTo>
                  <a:pt x="5290" y="1330"/>
                  <a:pt x="5181" y="896"/>
                  <a:pt x="4829" y="814"/>
                </a:cubicBezTo>
                <a:lnTo>
                  <a:pt x="40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4"/>
          <p:cNvSpPr/>
          <p:nvPr/>
        </p:nvSpPr>
        <p:spPr>
          <a:xfrm>
            <a:off x="5716446" y="2908952"/>
            <a:ext cx="109443" cy="127479"/>
          </a:xfrm>
          <a:custGeom>
            <a:rect b="b" l="l" r="r" t="t"/>
            <a:pathLst>
              <a:path extrusionOk="0" h="3951" w="3392">
                <a:moveTo>
                  <a:pt x="2705" y="0"/>
                </a:moveTo>
                <a:cubicBezTo>
                  <a:pt x="2608" y="0"/>
                  <a:pt x="2509" y="28"/>
                  <a:pt x="2415" y="87"/>
                </a:cubicBezTo>
                <a:lnTo>
                  <a:pt x="299" y="1606"/>
                </a:lnTo>
                <a:cubicBezTo>
                  <a:pt x="82" y="1741"/>
                  <a:pt x="1" y="2013"/>
                  <a:pt x="82" y="2257"/>
                </a:cubicBezTo>
                <a:lnTo>
                  <a:pt x="326" y="3233"/>
                </a:lnTo>
                <a:cubicBezTo>
                  <a:pt x="381" y="3450"/>
                  <a:pt x="543" y="3613"/>
                  <a:pt x="760" y="3640"/>
                </a:cubicBezTo>
                <a:lnTo>
                  <a:pt x="2198" y="3938"/>
                </a:lnTo>
                <a:cubicBezTo>
                  <a:pt x="2238" y="3946"/>
                  <a:pt x="2277" y="3950"/>
                  <a:pt x="2316" y="3950"/>
                </a:cubicBezTo>
                <a:cubicBezTo>
                  <a:pt x="2538" y="3950"/>
                  <a:pt x="2725" y="3821"/>
                  <a:pt x="2795" y="3613"/>
                </a:cubicBezTo>
                <a:lnTo>
                  <a:pt x="3337" y="2175"/>
                </a:lnTo>
                <a:cubicBezTo>
                  <a:pt x="3391" y="2094"/>
                  <a:pt x="3391" y="1986"/>
                  <a:pt x="3391" y="1904"/>
                </a:cubicBezTo>
                <a:lnTo>
                  <a:pt x="3256" y="548"/>
                </a:lnTo>
                <a:cubicBezTo>
                  <a:pt x="3229" y="385"/>
                  <a:pt x="3174" y="222"/>
                  <a:pt x="3066" y="141"/>
                </a:cubicBezTo>
                <a:cubicBezTo>
                  <a:pt x="2958" y="49"/>
                  <a:pt x="2833" y="0"/>
                  <a:pt x="27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4"/>
          <p:cNvSpPr/>
          <p:nvPr/>
        </p:nvSpPr>
        <p:spPr>
          <a:xfrm>
            <a:off x="5825857" y="2967739"/>
            <a:ext cx="62175" cy="90181"/>
          </a:xfrm>
          <a:custGeom>
            <a:rect b="b" l="l" r="r" t="t"/>
            <a:pathLst>
              <a:path extrusionOk="0" h="2795" w="1927">
                <a:moveTo>
                  <a:pt x="1926" y="1"/>
                </a:moveTo>
                <a:lnTo>
                  <a:pt x="1004" y="82"/>
                </a:lnTo>
                <a:cubicBezTo>
                  <a:pt x="706" y="109"/>
                  <a:pt x="434" y="326"/>
                  <a:pt x="353" y="625"/>
                </a:cubicBezTo>
                <a:lnTo>
                  <a:pt x="55" y="1493"/>
                </a:lnTo>
                <a:cubicBezTo>
                  <a:pt x="0" y="1628"/>
                  <a:pt x="0" y="1791"/>
                  <a:pt x="27" y="1954"/>
                </a:cubicBezTo>
                <a:lnTo>
                  <a:pt x="190" y="2795"/>
                </a:lnTo>
                <a:lnTo>
                  <a:pt x="516" y="2713"/>
                </a:lnTo>
                <a:lnTo>
                  <a:pt x="407" y="2008"/>
                </a:lnTo>
                <a:lnTo>
                  <a:pt x="706" y="1899"/>
                </a:lnTo>
                <a:lnTo>
                  <a:pt x="868" y="2550"/>
                </a:lnTo>
                <a:cubicBezTo>
                  <a:pt x="1194" y="2333"/>
                  <a:pt x="1329" y="1927"/>
                  <a:pt x="1194" y="1547"/>
                </a:cubicBezTo>
                <a:lnTo>
                  <a:pt x="1194" y="1520"/>
                </a:lnTo>
                <a:cubicBezTo>
                  <a:pt x="1058" y="1059"/>
                  <a:pt x="1275" y="598"/>
                  <a:pt x="1709" y="435"/>
                </a:cubicBezTo>
                <a:lnTo>
                  <a:pt x="1899" y="381"/>
                </a:lnTo>
                <a:lnTo>
                  <a:pt x="192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4"/>
          <p:cNvSpPr/>
          <p:nvPr/>
        </p:nvSpPr>
        <p:spPr>
          <a:xfrm>
            <a:off x="5831116" y="2753338"/>
            <a:ext cx="65659" cy="161938"/>
          </a:xfrm>
          <a:custGeom>
            <a:rect b="b" l="l" r="r" t="t"/>
            <a:pathLst>
              <a:path extrusionOk="0" h="5019" w="2035">
                <a:moveTo>
                  <a:pt x="353" y="0"/>
                </a:moveTo>
                <a:lnTo>
                  <a:pt x="217" y="489"/>
                </a:lnTo>
                <a:cubicBezTo>
                  <a:pt x="190" y="489"/>
                  <a:pt x="190" y="516"/>
                  <a:pt x="190" y="543"/>
                </a:cubicBezTo>
                <a:lnTo>
                  <a:pt x="0" y="1682"/>
                </a:lnTo>
                <a:cubicBezTo>
                  <a:pt x="0" y="1763"/>
                  <a:pt x="0" y="1845"/>
                  <a:pt x="54" y="1926"/>
                </a:cubicBezTo>
                <a:lnTo>
                  <a:pt x="1275" y="4774"/>
                </a:lnTo>
                <a:cubicBezTo>
                  <a:pt x="1329" y="4910"/>
                  <a:pt x="1465" y="5018"/>
                  <a:pt x="1600" y="5018"/>
                </a:cubicBezTo>
                <a:cubicBezTo>
                  <a:pt x="1845" y="5018"/>
                  <a:pt x="2034" y="4828"/>
                  <a:pt x="2034" y="4584"/>
                </a:cubicBezTo>
                <a:lnTo>
                  <a:pt x="2034" y="2984"/>
                </a:lnTo>
                <a:cubicBezTo>
                  <a:pt x="2007" y="2876"/>
                  <a:pt x="2007" y="2794"/>
                  <a:pt x="1953" y="2713"/>
                </a:cubicBezTo>
                <a:lnTo>
                  <a:pt x="1031" y="1357"/>
                </a:lnTo>
                <a:cubicBezTo>
                  <a:pt x="977" y="1275"/>
                  <a:pt x="949" y="1167"/>
                  <a:pt x="949" y="1058"/>
                </a:cubicBezTo>
                <a:lnTo>
                  <a:pt x="1004" y="651"/>
                </a:lnTo>
                <a:cubicBezTo>
                  <a:pt x="1031" y="489"/>
                  <a:pt x="949" y="299"/>
                  <a:pt x="787" y="217"/>
                </a:cubicBezTo>
                <a:lnTo>
                  <a:pt x="3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4"/>
          <p:cNvSpPr/>
          <p:nvPr/>
        </p:nvSpPr>
        <p:spPr>
          <a:xfrm>
            <a:off x="5950109" y="2294885"/>
            <a:ext cx="172811" cy="303065"/>
          </a:xfrm>
          <a:custGeom>
            <a:rect b="b" l="l" r="r" t="t"/>
            <a:pathLst>
              <a:path extrusionOk="0" h="9393" w="5356">
                <a:moveTo>
                  <a:pt x="4415" y="1"/>
                </a:moveTo>
                <a:cubicBezTo>
                  <a:pt x="4214" y="1"/>
                  <a:pt x="4007" y="75"/>
                  <a:pt x="3825" y="241"/>
                </a:cubicBezTo>
                <a:lnTo>
                  <a:pt x="4151" y="2709"/>
                </a:lnTo>
                <a:cubicBezTo>
                  <a:pt x="4205" y="3143"/>
                  <a:pt x="4124" y="3631"/>
                  <a:pt x="3907" y="4038"/>
                </a:cubicBezTo>
                <a:lnTo>
                  <a:pt x="2117" y="7293"/>
                </a:lnTo>
                <a:cubicBezTo>
                  <a:pt x="2089" y="7347"/>
                  <a:pt x="2035" y="7401"/>
                  <a:pt x="1981" y="7456"/>
                </a:cubicBezTo>
                <a:lnTo>
                  <a:pt x="218" y="8622"/>
                </a:lnTo>
                <a:cubicBezTo>
                  <a:pt x="82" y="8730"/>
                  <a:pt x="1" y="8893"/>
                  <a:pt x="55" y="9083"/>
                </a:cubicBezTo>
                <a:cubicBezTo>
                  <a:pt x="97" y="9269"/>
                  <a:pt x="264" y="9392"/>
                  <a:pt x="437" y="9392"/>
                </a:cubicBezTo>
                <a:cubicBezTo>
                  <a:pt x="491" y="9392"/>
                  <a:pt x="546" y="9380"/>
                  <a:pt x="598" y="9354"/>
                </a:cubicBezTo>
                <a:lnTo>
                  <a:pt x="3473" y="7700"/>
                </a:lnTo>
                <a:cubicBezTo>
                  <a:pt x="3554" y="7645"/>
                  <a:pt x="3608" y="7591"/>
                  <a:pt x="3636" y="7510"/>
                </a:cubicBezTo>
                <a:lnTo>
                  <a:pt x="5182" y="4147"/>
                </a:lnTo>
                <a:lnTo>
                  <a:pt x="5317" y="1054"/>
                </a:lnTo>
                <a:cubicBezTo>
                  <a:pt x="5356" y="439"/>
                  <a:pt x="4903" y="1"/>
                  <a:pt x="44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4"/>
          <p:cNvSpPr/>
          <p:nvPr/>
        </p:nvSpPr>
        <p:spPr>
          <a:xfrm>
            <a:off x="5114349" y="1816362"/>
            <a:ext cx="199559" cy="143257"/>
          </a:xfrm>
          <a:custGeom>
            <a:rect b="b" l="l" r="r" t="t"/>
            <a:pathLst>
              <a:path extrusionOk="0" h="4440" w="6185">
                <a:moveTo>
                  <a:pt x="5282" y="0"/>
                </a:moveTo>
                <a:cubicBezTo>
                  <a:pt x="5249" y="0"/>
                  <a:pt x="5215" y="7"/>
                  <a:pt x="5181" y="18"/>
                </a:cubicBezTo>
                <a:lnTo>
                  <a:pt x="3310" y="452"/>
                </a:lnTo>
                <a:lnTo>
                  <a:pt x="3283" y="452"/>
                </a:lnTo>
                <a:lnTo>
                  <a:pt x="2089" y="886"/>
                </a:lnTo>
                <a:cubicBezTo>
                  <a:pt x="2008" y="913"/>
                  <a:pt x="1954" y="967"/>
                  <a:pt x="1899" y="1022"/>
                </a:cubicBezTo>
                <a:lnTo>
                  <a:pt x="163" y="3246"/>
                </a:lnTo>
                <a:cubicBezTo>
                  <a:pt x="1" y="3436"/>
                  <a:pt x="28" y="3707"/>
                  <a:pt x="218" y="3897"/>
                </a:cubicBezTo>
                <a:lnTo>
                  <a:pt x="733" y="4358"/>
                </a:lnTo>
                <a:cubicBezTo>
                  <a:pt x="787" y="4412"/>
                  <a:pt x="896" y="4439"/>
                  <a:pt x="977" y="4439"/>
                </a:cubicBezTo>
                <a:lnTo>
                  <a:pt x="1438" y="4439"/>
                </a:lnTo>
                <a:cubicBezTo>
                  <a:pt x="1737" y="4412"/>
                  <a:pt x="1926" y="4114"/>
                  <a:pt x="1818" y="3815"/>
                </a:cubicBezTo>
                <a:cubicBezTo>
                  <a:pt x="1764" y="3680"/>
                  <a:pt x="1764" y="3517"/>
                  <a:pt x="1845" y="3381"/>
                </a:cubicBezTo>
                <a:lnTo>
                  <a:pt x="2740" y="1917"/>
                </a:lnTo>
                <a:cubicBezTo>
                  <a:pt x="2794" y="1835"/>
                  <a:pt x="2849" y="1781"/>
                  <a:pt x="2930" y="1727"/>
                </a:cubicBezTo>
                <a:lnTo>
                  <a:pt x="5778" y="1049"/>
                </a:lnTo>
                <a:cubicBezTo>
                  <a:pt x="6131" y="940"/>
                  <a:pt x="6185" y="479"/>
                  <a:pt x="5859" y="289"/>
                </a:cubicBezTo>
                <a:lnTo>
                  <a:pt x="5425" y="45"/>
                </a:lnTo>
                <a:cubicBezTo>
                  <a:pt x="5378" y="13"/>
                  <a:pt x="5330" y="0"/>
                  <a:pt x="528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4"/>
          <p:cNvSpPr/>
          <p:nvPr/>
        </p:nvSpPr>
        <p:spPr>
          <a:xfrm>
            <a:off x="5534439" y="1701338"/>
            <a:ext cx="91020" cy="66272"/>
          </a:xfrm>
          <a:custGeom>
            <a:rect b="b" l="l" r="r" t="t"/>
            <a:pathLst>
              <a:path extrusionOk="0" h="2054" w="2821">
                <a:moveTo>
                  <a:pt x="1403" y="0"/>
                </a:moveTo>
                <a:cubicBezTo>
                  <a:pt x="1387" y="0"/>
                  <a:pt x="1372" y="1"/>
                  <a:pt x="1356" y="3"/>
                </a:cubicBezTo>
                <a:cubicBezTo>
                  <a:pt x="1166" y="30"/>
                  <a:pt x="949" y="57"/>
                  <a:pt x="787" y="57"/>
                </a:cubicBezTo>
                <a:cubicBezTo>
                  <a:pt x="651" y="84"/>
                  <a:pt x="515" y="165"/>
                  <a:pt x="461" y="301"/>
                </a:cubicBezTo>
                <a:lnTo>
                  <a:pt x="163" y="789"/>
                </a:lnTo>
                <a:cubicBezTo>
                  <a:pt x="0" y="1060"/>
                  <a:pt x="136" y="1386"/>
                  <a:pt x="407" y="1494"/>
                </a:cubicBezTo>
                <a:lnTo>
                  <a:pt x="2143" y="2037"/>
                </a:lnTo>
                <a:cubicBezTo>
                  <a:pt x="2183" y="2048"/>
                  <a:pt x="2222" y="2054"/>
                  <a:pt x="2261" y="2054"/>
                </a:cubicBezTo>
                <a:cubicBezTo>
                  <a:pt x="2408" y="2054"/>
                  <a:pt x="2545" y="1976"/>
                  <a:pt x="2631" y="1847"/>
                </a:cubicBezTo>
                <a:lnTo>
                  <a:pt x="2658" y="1793"/>
                </a:lnTo>
                <a:cubicBezTo>
                  <a:pt x="2821" y="1549"/>
                  <a:pt x="2740" y="1250"/>
                  <a:pt x="2496" y="1115"/>
                </a:cubicBezTo>
                <a:lnTo>
                  <a:pt x="2089" y="898"/>
                </a:lnTo>
                <a:cubicBezTo>
                  <a:pt x="1953" y="816"/>
                  <a:pt x="1872" y="681"/>
                  <a:pt x="1845" y="545"/>
                </a:cubicBezTo>
                <a:lnTo>
                  <a:pt x="1817" y="437"/>
                </a:lnTo>
                <a:cubicBezTo>
                  <a:pt x="1817" y="183"/>
                  <a:pt x="1627" y="0"/>
                  <a:pt x="14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4"/>
          <p:cNvSpPr/>
          <p:nvPr/>
        </p:nvSpPr>
        <p:spPr>
          <a:xfrm>
            <a:off x="5625427" y="1752155"/>
            <a:ext cx="58690" cy="36782"/>
          </a:xfrm>
          <a:custGeom>
            <a:rect b="b" l="l" r="r" t="t"/>
            <a:pathLst>
              <a:path extrusionOk="0" h="1140" w="1819">
                <a:moveTo>
                  <a:pt x="950" y="1"/>
                </a:moveTo>
                <a:lnTo>
                  <a:pt x="516" y="109"/>
                </a:lnTo>
                <a:cubicBezTo>
                  <a:pt x="408" y="136"/>
                  <a:pt x="299" y="218"/>
                  <a:pt x="245" y="326"/>
                </a:cubicBezTo>
                <a:lnTo>
                  <a:pt x="191" y="381"/>
                </a:lnTo>
                <a:cubicBezTo>
                  <a:pt x="1" y="706"/>
                  <a:pt x="191" y="1086"/>
                  <a:pt x="571" y="1140"/>
                </a:cubicBezTo>
                <a:lnTo>
                  <a:pt x="1303" y="1140"/>
                </a:lnTo>
                <a:cubicBezTo>
                  <a:pt x="1466" y="1113"/>
                  <a:pt x="1601" y="1059"/>
                  <a:pt x="1656" y="923"/>
                </a:cubicBezTo>
                <a:cubicBezTo>
                  <a:pt x="1818" y="679"/>
                  <a:pt x="1737" y="381"/>
                  <a:pt x="1520" y="218"/>
                </a:cubicBezTo>
                <a:lnTo>
                  <a:pt x="1249" y="55"/>
                </a:lnTo>
                <a:cubicBezTo>
                  <a:pt x="1140" y="1"/>
                  <a:pt x="1059" y="1"/>
                  <a:pt x="95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4"/>
          <p:cNvSpPr/>
          <p:nvPr/>
        </p:nvSpPr>
        <p:spPr>
          <a:xfrm>
            <a:off x="6027997" y="1835302"/>
            <a:ext cx="147064" cy="38524"/>
          </a:xfrm>
          <a:custGeom>
            <a:rect b="b" l="l" r="r" t="t"/>
            <a:pathLst>
              <a:path extrusionOk="0" h="1194" w="4558">
                <a:moveTo>
                  <a:pt x="1547" y="1"/>
                </a:moveTo>
                <a:lnTo>
                  <a:pt x="354" y="272"/>
                </a:lnTo>
                <a:cubicBezTo>
                  <a:pt x="137" y="326"/>
                  <a:pt x="1" y="543"/>
                  <a:pt x="1" y="760"/>
                </a:cubicBezTo>
                <a:lnTo>
                  <a:pt x="28" y="1058"/>
                </a:lnTo>
                <a:lnTo>
                  <a:pt x="788" y="1194"/>
                </a:lnTo>
                <a:lnTo>
                  <a:pt x="4395" y="1194"/>
                </a:lnTo>
                <a:lnTo>
                  <a:pt x="4422" y="1113"/>
                </a:lnTo>
                <a:cubicBezTo>
                  <a:pt x="4558" y="787"/>
                  <a:pt x="4368" y="435"/>
                  <a:pt x="4015" y="353"/>
                </a:cubicBezTo>
                <a:lnTo>
                  <a:pt x="154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4"/>
          <p:cNvSpPr/>
          <p:nvPr/>
        </p:nvSpPr>
        <p:spPr>
          <a:xfrm>
            <a:off x="4380966" y="2521417"/>
            <a:ext cx="720187" cy="886771"/>
          </a:xfrm>
          <a:custGeom>
            <a:rect b="b" l="l" r="r" t="t"/>
            <a:pathLst>
              <a:path extrusionOk="0" h="27484" w="22321">
                <a:moveTo>
                  <a:pt x="7650" y="1"/>
                </a:moveTo>
                <a:lnTo>
                  <a:pt x="5046" y="814"/>
                </a:lnTo>
                <a:lnTo>
                  <a:pt x="4965" y="814"/>
                </a:lnTo>
                <a:lnTo>
                  <a:pt x="3852" y="570"/>
                </a:lnTo>
                <a:cubicBezTo>
                  <a:pt x="3771" y="570"/>
                  <a:pt x="3690" y="597"/>
                  <a:pt x="3635" y="652"/>
                </a:cubicBezTo>
                <a:lnTo>
                  <a:pt x="1303" y="3852"/>
                </a:lnTo>
                <a:cubicBezTo>
                  <a:pt x="1086" y="4096"/>
                  <a:pt x="950" y="4422"/>
                  <a:pt x="869" y="4747"/>
                </a:cubicBezTo>
                <a:lnTo>
                  <a:pt x="245" y="7460"/>
                </a:lnTo>
                <a:cubicBezTo>
                  <a:pt x="218" y="7541"/>
                  <a:pt x="191" y="7622"/>
                  <a:pt x="191" y="7731"/>
                </a:cubicBezTo>
                <a:lnTo>
                  <a:pt x="82" y="8463"/>
                </a:lnTo>
                <a:cubicBezTo>
                  <a:pt x="1" y="9168"/>
                  <a:pt x="218" y="9901"/>
                  <a:pt x="706" y="10443"/>
                </a:cubicBezTo>
                <a:lnTo>
                  <a:pt x="2469" y="12396"/>
                </a:lnTo>
                <a:cubicBezTo>
                  <a:pt x="2640" y="12591"/>
                  <a:pt x="2876" y="12699"/>
                  <a:pt x="3119" y="12699"/>
                </a:cubicBezTo>
                <a:cubicBezTo>
                  <a:pt x="3147" y="12699"/>
                  <a:pt x="3174" y="12697"/>
                  <a:pt x="3201" y="12695"/>
                </a:cubicBezTo>
                <a:lnTo>
                  <a:pt x="4802" y="12532"/>
                </a:lnTo>
                <a:lnTo>
                  <a:pt x="6511" y="12152"/>
                </a:lnTo>
                <a:cubicBezTo>
                  <a:pt x="6574" y="12136"/>
                  <a:pt x="6638" y="12129"/>
                  <a:pt x="6702" y="12129"/>
                </a:cubicBezTo>
                <a:cubicBezTo>
                  <a:pt x="6968" y="12129"/>
                  <a:pt x="7231" y="12259"/>
                  <a:pt x="7406" y="12478"/>
                </a:cubicBezTo>
                <a:lnTo>
                  <a:pt x="7406" y="12505"/>
                </a:lnTo>
                <a:cubicBezTo>
                  <a:pt x="7541" y="12667"/>
                  <a:pt x="7704" y="12749"/>
                  <a:pt x="7867" y="12803"/>
                </a:cubicBezTo>
                <a:lnTo>
                  <a:pt x="8436" y="12884"/>
                </a:lnTo>
                <a:cubicBezTo>
                  <a:pt x="8653" y="12939"/>
                  <a:pt x="8789" y="13156"/>
                  <a:pt x="8735" y="13373"/>
                </a:cubicBezTo>
                <a:lnTo>
                  <a:pt x="8545" y="14566"/>
                </a:lnTo>
                <a:cubicBezTo>
                  <a:pt x="8518" y="14675"/>
                  <a:pt x="8545" y="14756"/>
                  <a:pt x="8572" y="14837"/>
                </a:cubicBezTo>
                <a:lnTo>
                  <a:pt x="9955" y="18119"/>
                </a:lnTo>
                <a:cubicBezTo>
                  <a:pt x="10091" y="18445"/>
                  <a:pt x="10091" y="18825"/>
                  <a:pt x="9982" y="19177"/>
                </a:cubicBezTo>
                <a:lnTo>
                  <a:pt x="9603" y="20289"/>
                </a:lnTo>
                <a:cubicBezTo>
                  <a:pt x="9467" y="20615"/>
                  <a:pt x="9467" y="20994"/>
                  <a:pt x="9603" y="21320"/>
                </a:cubicBezTo>
                <a:lnTo>
                  <a:pt x="11637" y="26799"/>
                </a:lnTo>
                <a:cubicBezTo>
                  <a:pt x="11786" y="27221"/>
                  <a:pt x="12162" y="27484"/>
                  <a:pt x="12599" y="27484"/>
                </a:cubicBezTo>
                <a:cubicBezTo>
                  <a:pt x="12639" y="27484"/>
                  <a:pt x="12681" y="27482"/>
                  <a:pt x="12722" y="27477"/>
                </a:cubicBezTo>
                <a:lnTo>
                  <a:pt x="13726" y="27341"/>
                </a:lnTo>
                <a:cubicBezTo>
                  <a:pt x="13997" y="27314"/>
                  <a:pt x="14241" y="27152"/>
                  <a:pt x="14404" y="26935"/>
                </a:cubicBezTo>
                <a:lnTo>
                  <a:pt x="16112" y="24602"/>
                </a:lnTo>
                <a:cubicBezTo>
                  <a:pt x="16167" y="24521"/>
                  <a:pt x="16221" y="24412"/>
                  <a:pt x="16248" y="24331"/>
                </a:cubicBezTo>
                <a:lnTo>
                  <a:pt x="16329" y="24087"/>
                </a:lnTo>
                <a:cubicBezTo>
                  <a:pt x="16384" y="23897"/>
                  <a:pt x="16492" y="23734"/>
                  <a:pt x="16655" y="23598"/>
                </a:cubicBezTo>
                <a:cubicBezTo>
                  <a:pt x="16953" y="23381"/>
                  <a:pt x="17062" y="23002"/>
                  <a:pt x="17008" y="22649"/>
                </a:cubicBezTo>
                <a:lnTo>
                  <a:pt x="16899" y="22134"/>
                </a:lnTo>
                <a:cubicBezTo>
                  <a:pt x="16818" y="21808"/>
                  <a:pt x="16926" y="21456"/>
                  <a:pt x="17197" y="21239"/>
                </a:cubicBezTo>
                <a:lnTo>
                  <a:pt x="18228" y="20316"/>
                </a:lnTo>
                <a:cubicBezTo>
                  <a:pt x="18635" y="19964"/>
                  <a:pt x="18798" y="19394"/>
                  <a:pt x="18689" y="18879"/>
                </a:cubicBezTo>
                <a:lnTo>
                  <a:pt x="18364" y="17089"/>
                </a:lnTo>
                <a:cubicBezTo>
                  <a:pt x="18282" y="16655"/>
                  <a:pt x="18391" y="16194"/>
                  <a:pt x="18662" y="15841"/>
                </a:cubicBezTo>
                <a:lnTo>
                  <a:pt x="22025" y="11555"/>
                </a:lnTo>
                <a:cubicBezTo>
                  <a:pt x="22053" y="11501"/>
                  <a:pt x="22080" y="11447"/>
                  <a:pt x="22107" y="11393"/>
                </a:cubicBezTo>
                <a:lnTo>
                  <a:pt x="22270" y="10552"/>
                </a:lnTo>
                <a:cubicBezTo>
                  <a:pt x="22321" y="10320"/>
                  <a:pt x="22128" y="10089"/>
                  <a:pt x="21900" y="10089"/>
                </a:cubicBezTo>
                <a:cubicBezTo>
                  <a:pt x="21888" y="10089"/>
                  <a:pt x="21875" y="10089"/>
                  <a:pt x="21863" y="10091"/>
                </a:cubicBezTo>
                <a:lnTo>
                  <a:pt x="20344" y="10416"/>
                </a:lnTo>
                <a:cubicBezTo>
                  <a:pt x="20312" y="10424"/>
                  <a:pt x="20280" y="10427"/>
                  <a:pt x="20249" y="10427"/>
                </a:cubicBezTo>
                <a:cubicBezTo>
                  <a:pt x="20174" y="10427"/>
                  <a:pt x="20103" y="10408"/>
                  <a:pt x="20045" y="10389"/>
                </a:cubicBezTo>
                <a:cubicBezTo>
                  <a:pt x="19964" y="10362"/>
                  <a:pt x="19910" y="10308"/>
                  <a:pt x="19883" y="10253"/>
                </a:cubicBezTo>
                <a:lnTo>
                  <a:pt x="16628" y="4096"/>
                </a:lnTo>
                <a:cubicBezTo>
                  <a:pt x="16601" y="4015"/>
                  <a:pt x="16601" y="3934"/>
                  <a:pt x="16601" y="3879"/>
                </a:cubicBezTo>
                <a:cubicBezTo>
                  <a:pt x="16302" y="3364"/>
                  <a:pt x="16004" y="2849"/>
                  <a:pt x="15760" y="2306"/>
                </a:cubicBezTo>
                <a:lnTo>
                  <a:pt x="15678" y="2306"/>
                </a:lnTo>
                <a:cubicBezTo>
                  <a:pt x="15624" y="2306"/>
                  <a:pt x="15570" y="2333"/>
                  <a:pt x="15516" y="2360"/>
                </a:cubicBezTo>
                <a:lnTo>
                  <a:pt x="15244" y="2496"/>
                </a:lnTo>
                <a:cubicBezTo>
                  <a:pt x="15163" y="2523"/>
                  <a:pt x="15082" y="2523"/>
                  <a:pt x="15000" y="2523"/>
                </a:cubicBezTo>
                <a:lnTo>
                  <a:pt x="12776" y="1845"/>
                </a:lnTo>
                <a:cubicBezTo>
                  <a:pt x="12733" y="1826"/>
                  <a:pt x="12688" y="1818"/>
                  <a:pt x="12643" y="1818"/>
                </a:cubicBezTo>
                <a:cubicBezTo>
                  <a:pt x="12494" y="1818"/>
                  <a:pt x="12351" y="1916"/>
                  <a:pt x="12288" y="2062"/>
                </a:cubicBezTo>
                <a:lnTo>
                  <a:pt x="12152" y="2360"/>
                </a:lnTo>
                <a:cubicBezTo>
                  <a:pt x="12072" y="2522"/>
                  <a:pt x="11916" y="2608"/>
                  <a:pt x="11763" y="2608"/>
                </a:cubicBezTo>
                <a:cubicBezTo>
                  <a:pt x="11710" y="2608"/>
                  <a:pt x="11658" y="2598"/>
                  <a:pt x="11610" y="2577"/>
                </a:cubicBezTo>
                <a:lnTo>
                  <a:pt x="9223" y="1357"/>
                </a:lnTo>
                <a:cubicBezTo>
                  <a:pt x="9114" y="1303"/>
                  <a:pt x="9006" y="1167"/>
                  <a:pt x="9006" y="1031"/>
                </a:cubicBezTo>
                <a:lnTo>
                  <a:pt x="8897" y="516"/>
                </a:lnTo>
                <a:cubicBezTo>
                  <a:pt x="8897" y="353"/>
                  <a:pt x="8762" y="218"/>
                  <a:pt x="8626" y="191"/>
                </a:cubicBezTo>
                <a:lnTo>
                  <a:pt x="78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4"/>
          <p:cNvSpPr/>
          <p:nvPr/>
        </p:nvSpPr>
        <p:spPr>
          <a:xfrm>
            <a:off x="5018103" y="3141292"/>
            <a:ext cx="75274" cy="145902"/>
          </a:xfrm>
          <a:custGeom>
            <a:rect b="b" l="l" r="r" t="t"/>
            <a:pathLst>
              <a:path extrusionOk="0" h="4522" w="2333">
                <a:moveTo>
                  <a:pt x="1706" y="1"/>
                </a:moveTo>
                <a:cubicBezTo>
                  <a:pt x="1554" y="1"/>
                  <a:pt x="1399" y="58"/>
                  <a:pt x="1275" y="182"/>
                </a:cubicBezTo>
                <a:lnTo>
                  <a:pt x="597" y="806"/>
                </a:lnTo>
                <a:cubicBezTo>
                  <a:pt x="461" y="915"/>
                  <a:pt x="380" y="1077"/>
                  <a:pt x="353" y="1267"/>
                </a:cubicBezTo>
                <a:lnTo>
                  <a:pt x="54" y="3735"/>
                </a:lnTo>
                <a:cubicBezTo>
                  <a:pt x="0" y="4142"/>
                  <a:pt x="298" y="4522"/>
                  <a:pt x="705" y="4522"/>
                </a:cubicBezTo>
                <a:lnTo>
                  <a:pt x="922" y="4522"/>
                </a:lnTo>
                <a:cubicBezTo>
                  <a:pt x="1221" y="4522"/>
                  <a:pt x="1492" y="4305"/>
                  <a:pt x="1546" y="4007"/>
                </a:cubicBezTo>
                <a:lnTo>
                  <a:pt x="2306" y="887"/>
                </a:lnTo>
                <a:cubicBezTo>
                  <a:pt x="2333" y="779"/>
                  <a:pt x="2333" y="643"/>
                  <a:pt x="2306" y="508"/>
                </a:cubicBezTo>
                <a:cubicBezTo>
                  <a:pt x="2253" y="192"/>
                  <a:pt x="1985" y="1"/>
                  <a:pt x="170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4"/>
          <p:cNvSpPr/>
          <p:nvPr/>
        </p:nvSpPr>
        <p:spPr>
          <a:xfrm>
            <a:off x="2758456" y="1949456"/>
            <a:ext cx="1200742" cy="952237"/>
          </a:xfrm>
          <a:custGeom>
            <a:rect b="b" l="l" r="r" t="t"/>
            <a:pathLst>
              <a:path extrusionOk="0" h="29513" w="37215">
                <a:moveTo>
                  <a:pt x="24301" y="0"/>
                </a:moveTo>
                <a:cubicBezTo>
                  <a:pt x="24180" y="0"/>
                  <a:pt x="24057" y="39"/>
                  <a:pt x="23951" y="124"/>
                </a:cubicBezTo>
                <a:cubicBezTo>
                  <a:pt x="23652" y="368"/>
                  <a:pt x="23598" y="829"/>
                  <a:pt x="23869" y="1155"/>
                </a:cubicBezTo>
                <a:lnTo>
                  <a:pt x="24086" y="1426"/>
                </a:lnTo>
                <a:lnTo>
                  <a:pt x="23300" y="1860"/>
                </a:lnTo>
                <a:cubicBezTo>
                  <a:pt x="23042" y="1989"/>
                  <a:pt x="22784" y="2067"/>
                  <a:pt x="22513" y="2067"/>
                </a:cubicBezTo>
                <a:cubicBezTo>
                  <a:pt x="22442" y="2067"/>
                  <a:pt x="22370" y="2061"/>
                  <a:pt x="22296" y="2050"/>
                </a:cubicBezTo>
                <a:lnTo>
                  <a:pt x="20940" y="1887"/>
                </a:lnTo>
                <a:cubicBezTo>
                  <a:pt x="20856" y="1873"/>
                  <a:pt x="20772" y="1867"/>
                  <a:pt x="20688" y="1867"/>
                </a:cubicBezTo>
                <a:cubicBezTo>
                  <a:pt x="20450" y="1867"/>
                  <a:pt x="20219" y="1922"/>
                  <a:pt x="20018" y="2023"/>
                </a:cubicBezTo>
                <a:lnTo>
                  <a:pt x="19963" y="2050"/>
                </a:lnTo>
                <a:cubicBezTo>
                  <a:pt x="19720" y="2162"/>
                  <a:pt x="19464" y="2223"/>
                  <a:pt x="19203" y="2223"/>
                </a:cubicBezTo>
                <a:cubicBezTo>
                  <a:pt x="19086" y="2223"/>
                  <a:pt x="18969" y="2211"/>
                  <a:pt x="18851" y="2186"/>
                </a:cubicBezTo>
                <a:lnTo>
                  <a:pt x="13860" y="911"/>
                </a:lnTo>
                <a:cubicBezTo>
                  <a:pt x="13612" y="851"/>
                  <a:pt x="13360" y="821"/>
                  <a:pt x="13109" y="821"/>
                </a:cubicBezTo>
                <a:cubicBezTo>
                  <a:pt x="12676" y="821"/>
                  <a:pt x="12248" y="912"/>
                  <a:pt x="11853" y="1101"/>
                </a:cubicBezTo>
                <a:cubicBezTo>
                  <a:pt x="11466" y="1294"/>
                  <a:pt x="11037" y="1391"/>
                  <a:pt x="10596" y="1391"/>
                </a:cubicBezTo>
                <a:cubicBezTo>
                  <a:pt x="10420" y="1391"/>
                  <a:pt x="10241" y="1376"/>
                  <a:pt x="10063" y="1345"/>
                </a:cubicBezTo>
                <a:lnTo>
                  <a:pt x="3499" y="151"/>
                </a:lnTo>
                <a:cubicBezTo>
                  <a:pt x="3418" y="151"/>
                  <a:pt x="3336" y="151"/>
                  <a:pt x="3255" y="206"/>
                </a:cubicBezTo>
                <a:lnTo>
                  <a:pt x="434" y="1562"/>
                </a:lnTo>
                <a:cubicBezTo>
                  <a:pt x="190" y="1670"/>
                  <a:pt x="109" y="1996"/>
                  <a:pt x="271" y="2240"/>
                </a:cubicBezTo>
                <a:lnTo>
                  <a:pt x="488" y="2620"/>
                </a:lnTo>
                <a:cubicBezTo>
                  <a:pt x="624" y="2837"/>
                  <a:pt x="570" y="3135"/>
                  <a:pt x="326" y="3271"/>
                </a:cubicBezTo>
                <a:cubicBezTo>
                  <a:pt x="0" y="3461"/>
                  <a:pt x="0" y="3922"/>
                  <a:pt x="326" y="4111"/>
                </a:cubicBezTo>
                <a:lnTo>
                  <a:pt x="488" y="4166"/>
                </a:lnTo>
                <a:cubicBezTo>
                  <a:pt x="597" y="4220"/>
                  <a:pt x="651" y="4301"/>
                  <a:pt x="705" y="4383"/>
                </a:cubicBezTo>
                <a:lnTo>
                  <a:pt x="922" y="4844"/>
                </a:lnTo>
                <a:cubicBezTo>
                  <a:pt x="1004" y="5007"/>
                  <a:pt x="977" y="5196"/>
                  <a:pt x="868" y="5359"/>
                </a:cubicBezTo>
                <a:cubicBezTo>
                  <a:pt x="597" y="5712"/>
                  <a:pt x="624" y="6227"/>
                  <a:pt x="950" y="6553"/>
                </a:cubicBezTo>
                <a:cubicBezTo>
                  <a:pt x="1356" y="6959"/>
                  <a:pt x="1817" y="7421"/>
                  <a:pt x="1709" y="7448"/>
                </a:cubicBezTo>
                <a:cubicBezTo>
                  <a:pt x="1628" y="7475"/>
                  <a:pt x="1709" y="7665"/>
                  <a:pt x="1845" y="7909"/>
                </a:cubicBezTo>
                <a:cubicBezTo>
                  <a:pt x="1974" y="8185"/>
                  <a:pt x="2240" y="8349"/>
                  <a:pt x="2526" y="8349"/>
                </a:cubicBezTo>
                <a:cubicBezTo>
                  <a:pt x="2660" y="8349"/>
                  <a:pt x="2799" y="8313"/>
                  <a:pt x="2930" y="8234"/>
                </a:cubicBezTo>
                <a:lnTo>
                  <a:pt x="4340" y="7366"/>
                </a:lnTo>
                <a:cubicBezTo>
                  <a:pt x="4448" y="7285"/>
                  <a:pt x="4530" y="7258"/>
                  <a:pt x="4638" y="7258"/>
                </a:cubicBezTo>
                <a:lnTo>
                  <a:pt x="7215" y="6932"/>
                </a:lnTo>
                <a:cubicBezTo>
                  <a:pt x="7305" y="6921"/>
                  <a:pt x="7394" y="6916"/>
                  <a:pt x="7483" y="6916"/>
                </a:cubicBezTo>
                <a:cubicBezTo>
                  <a:pt x="8035" y="6916"/>
                  <a:pt x="8550" y="7132"/>
                  <a:pt x="8924" y="7529"/>
                </a:cubicBezTo>
                <a:lnTo>
                  <a:pt x="13454" y="12059"/>
                </a:lnTo>
                <a:cubicBezTo>
                  <a:pt x="13725" y="12330"/>
                  <a:pt x="13888" y="12683"/>
                  <a:pt x="13915" y="13089"/>
                </a:cubicBezTo>
                <a:cubicBezTo>
                  <a:pt x="14023" y="14093"/>
                  <a:pt x="14186" y="16100"/>
                  <a:pt x="14105" y="16371"/>
                </a:cubicBezTo>
                <a:cubicBezTo>
                  <a:pt x="14023" y="16697"/>
                  <a:pt x="16953" y="20576"/>
                  <a:pt x="16953" y="20576"/>
                </a:cubicBezTo>
                <a:lnTo>
                  <a:pt x="17685" y="20087"/>
                </a:lnTo>
                <a:lnTo>
                  <a:pt x="20099" y="24481"/>
                </a:lnTo>
                <a:cubicBezTo>
                  <a:pt x="20180" y="24590"/>
                  <a:pt x="20262" y="24698"/>
                  <a:pt x="20370" y="24753"/>
                </a:cubicBezTo>
                <a:lnTo>
                  <a:pt x="22838" y="26326"/>
                </a:lnTo>
                <a:cubicBezTo>
                  <a:pt x="22942" y="26391"/>
                  <a:pt x="23064" y="26424"/>
                  <a:pt x="23187" y="26424"/>
                </a:cubicBezTo>
                <a:cubicBezTo>
                  <a:pt x="23322" y="26424"/>
                  <a:pt x="23457" y="26384"/>
                  <a:pt x="23571" y="26299"/>
                </a:cubicBezTo>
                <a:cubicBezTo>
                  <a:pt x="23679" y="26231"/>
                  <a:pt x="23801" y="26197"/>
                  <a:pt x="23923" y="26197"/>
                </a:cubicBezTo>
                <a:cubicBezTo>
                  <a:pt x="24045" y="26197"/>
                  <a:pt x="24168" y="26231"/>
                  <a:pt x="24276" y="26299"/>
                </a:cubicBezTo>
                <a:lnTo>
                  <a:pt x="26202" y="27492"/>
                </a:lnTo>
                <a:cubicBezTo>
                  <a:pt x="26229" y="27519"/>
                  <a:pt x="26256" y="27546"/>
                  <a:pt x="26283" y="27574"/>
                </a:cubicBezTo>
                <a:lnTo>
                  <a:pt x="28101" y="29391"/>
                </a:lnTo>
                <a:cubicBezTo>
                  <a:pt x="28180" y="29470"/>
                  <a:pt x="28286" y="29512"/>
                  <a:pt x="28394" y="29512"/>
                </a:cubicBezTo>
                <a:cubicBezTo>
                  <a:pt x="28471" y="29512"/>
                  <a:pt x="28548" y="29490"/>
                  <a:pt x="28616" y="29445"/>
                </a:cubicBezTo>
                <a:lnTo>
                  <a:pt x="28806" y="29364"/>
                </a:lnTo>
                <a:cubicBezTo>
                  <a:pt x="28867" y="29338"/>
                  <a:pt x="28930" y="29326"/>
                  <a:pt x="28993" y="29326"/>
                </a:cubicBezTo>
                <a:cubicBezTo>
                  <a:pt x="29126" y="29326"/>
                  <a:pt x="29256" y="29380"/>
                  <a:pt x="29348" y="29472"/>
                </a:cubicBezTo>
                <a:cubicBezTo>
                  <a:pt x="29484" y="29255"/>
                  <a:pt x="29592" y="29011"/>
                  <a:pt x="29619" y="28740"/>
                </a:cubicBezTo>
                <a:lnTo>
                  <a:pt x="29267" y="28604"/>
                </a:lnTo>
                <a:cubicBezTo>
                  <a:pt x="29215" y="28584"/>
                  <a:pt x="29163" y="28575"/>
                  <a:pt x="29113" y="28575"/>
                </a:cubicBezTo>
                <a:cubicBezTo>
                  <a:pt x="29032" y="28575"/>
                  <a:pt x="28954" y="28598"/>
                  <a:pt x="28887" y="28631"/>
                </a:cubicBezTo>
                <a:cubicBezTo>
                  <a:pt x="28816" y="28662"/>
                  <a:pt x="28741" y="28677"/>
                  <a:pt x="28668" y="28677"/>
                </a:cubicBezTo>
                <a:cubicBezTo>
                  <a:pt x="28546" y="28677"/>
                  <a:pt x="28429" y="28635"/>
                  <a:pt x="28345" y="28550"/>
                </a:cubicBezTo>
                <a:lnTo>
                  <a:pt x="27884" y="28062"/>
                </a:lnTo>
                <a:cubicBezTo>
                  <a:pt x="27775" y="27953"/>
                  <a:pt x="27721" y="27818"/>
                  <a:pt x="27721" y="27682"/>
                </a:cubicBezTo>
                <a:lnTo>
                  <a:pt x="27721" y="26950"/>
                </a:lnTo>
                <a:cubicBezTo>
                  <a:pt x="27748" y="26678"/>
                  <a:pt x="27558" y="26462"/>
                  <a:pt x="27314" y="26407"/>
                </a:cubicBezTo>
                <a:lnTo>
                  <a:pt x="26636" y="26326"/>
                </a:lnTo>
                <a:cubicBezTo>
                  <a:pt x="26310" y="26272"/>
                  <a:pt x="26120" y="25946"/>
                  <a:pt x="26229" y="25648"/>
                </a:cubicBezTo>
                <a:lnTo>
                  <a:pt x="26446" y="24861"/>
                </a:lnTo>
                <a:cubicBezTo>
                  <a:pt x="26554" y="24509"/>
                  <a:pt x="26310" y="24183"/>
                  <a:pt x="25958" y="24183"/>
                </a:cubicBezTo>
                <a:lnTo>
                  <a:pt x="25714" y="24183"/>
                </a:lnTo>
                <a:cubicBezTo>
                  <a:pt x="25551" y="24183"/>
                  <a:pt x="25415" y="24264"/>
                  <a:pt x="25334" y="24373"/>
                </a:cubicBezTo>
                <a:lnTo>
                  <a:pt x="25144" y="24698"/>
                </a:lnTo>
                <a:cubicBezTo>
                  <a:pt x="25055" y="24823"/>
                  <a:pt x="24907" y="24901"/>
                  <a:pt x="24754" y="24901"/>
                </a:cubicBezTo>
                <a:cubicBezTo>
                  <a:pt x="24675" y="24901"/>
                  <a:pt x="24594" y="24880"/>
                  <a:pt x="24520" y="24834"/>
                </a:cubicBezTo>
                <a:lnTo>
                  <a:pt x="23598" y="24237"/>
                </a:lnTo>
                <a:cubicBezTo>
                  <a:pt x="23354" y="24075"/>
                  <a:pt x="23218" y="23776"/>
                  <a:pt x="23272" y="23505"/>
                </a:cubicBezTo>
                <a:lnTo>
                  <a:pt x="23408" y="22040"/>
                </a:lnTo>
                <a:cubicBezTo>
                  <a:pt x="23462" y="21552"/>
                  <a:pt x="23815" y="21145"/>
                  <a:pt x="24276" y="21064"/>
                </a:cubicBezTo>
                <a:lnTo>
                  <a:pt x="26826" y="20711"/>
                </a:lnTo>
                <a:cubicBezTo>
                  <a:pt x="26866" y="20706"/>
                  <a:pt x="26906" y="20704"/>
                  <a:pt x="26946" y="20704"/>
                </a:cubicBezTo>
                <a:cubicBezTo>
                  <a:pt x="27338" y="20704"/>
                  <a:pt x="27709" y="20939"/>
                  <a:pt x="27856" y="21308"/>
                </a:cubicBezTo>
                <a:lnTo>
                  <a:pt x="27965" y="21552"/>
                </a:lnTo>
                <a:cubicBezTo>
                  <a:pt x="28046" y="21742"/>
                  <a:pt x="28155" y="21905"/>
                  <a:pt x="28290" y="22040"/>
                </a:cubicBezTo>
                <a:cubicBezTo>
                  <a:pt x="28377" y="22111"/>
                  <a:pt x="28467" y="22141"/>
                  <a:pt x="28553" y="22141"/>
                </a:cubicBezTo>
                <a:cubicBezTo>
                  <a:pt x="28896" y="22141"/>
                  <a:pt x="29169" y="21655"/>
                  <a:pt x="28887" y="21308"/>
                </a:cubicBezTo>
                <a:lnTo>
                  <a:pt x="28643" y="21037"/>
                </a:lnTo>
                <a:cubicBezTo>
                  <a:pt x="28643" y="20549"/>
                  <a:pt x="28779" y="20060"/>
                  <a:pt x="29104" y="19681"/>
                </a:cubicBezTo>
                <a:lnTo>
                  <a:pt x="30162" y="18406"/>
                </a:lnTo>
                <a:cubicBezTo>
                  <a:pt x="30298" y="18243"/>
                  <a:pt x="30379" y="18026"/>
                  <a:pt x="30379" y="17836"/>
                </a:cubicBezTo>
                <a:cubicBezTo>
                  <a:pt x="30379" y="17592"/>
                  <a:pt x="30487" y="17348"/>
                  <a:pt x="30650" y="17185"/>
                </a:cubicBezTo>
                <a:lnTo>
                  <a:pt x="32061" y="15829"/>
                </a:lnTo>
                <a:cubicBezTo>
                  <a:pt x="32115" y="15748"/>
                  <a:pt x="32169" y="15693"/>
                  <a:pt x="32223" y="15639"/>
                </a:cubicBezTo>
                <a:lnTo>
                  <a:pt x="32576" y="15042"/>
                </a:lnTo>
                <a:cubicBezTo>
                  <a:pt x="32702" y="14769"/>
                  <a:pt x="32975" y="14626"/>
                  <a:pt x="33255" y="14626"/>
                </a:cubicBezTo>
                <a:cubicBezTo>
                  <a:pt x="33337" y="14626"/>
                  <a:pt x="33419" y="14638"/>
                  <a:pt x="33498" y="14663"/>
                </a:cubicBezTo>
                <a:lnTo>
                  <a:pt x="33715" y="14717"/>
                </a:lnTo>
                <a:cubicBezTo>
                  <a:pt x="33760" y="14728"/>
                  <a:pt x="33805" y="14735"/>
                  <a:pt x="33850" y="14735"/>
                </a:cubicBezTo>
                <a:cubicBezTo>
                  <a:pt x="33914" y="14735"/>
                  <a:pt x="33977" y="14722"/>
                  <a:pt x="34041" y="14690"/>
                </a:cubicBezTo>
                <a:lnTo>
                  <a:pt x="34529" y="14391"/>
                </a:lnTo>
                <a:cubicBezTo>
                  <a:pt x="34936" y="14174"/>
                  <a:pt x="34854" y="13578"/>
                  <a:pt x="34447" y="13442"/>
                </a:cubicBezTo>
                <a:cubicBezTo>
                  <a:pt x="34203" y="13361"/>
                  <a:pt x="34041" y="13117"/>
                  <a:pt x="34068" y="12845"/>
                </a:cubicBezTo>
                <a:lnTo>
                  <a:pt x="34149" y="12330"/>
                </a:lnTo>
                <a:cubicBezTo>
                  <a:pt x="34149" y="12113"/>
                  <a:pt x="34312" y="11923"/>
                  <a:pt x="34529" y="11896"/>
                </a:cubicBezTo>
                <a:lnTo>
                  <a:pt x="35478" y="11706"/>
                </a:lnTo>
                <a:cubicBezTo>
                  <a:pt x="35532" y="11733"/>
                  <a:pt x="35587" y="11733"/>
                  <a:pt x="35641" y="11733"/>
                </a:cubicBezTo>
                <a:lnTo>
                  <a:pt x="36617" y="11381"/>
                </a:lnTo>
                <a:cubicBezTo>
                  <a:pt x="37051" y="11191"/>
                  <a:pt x="37214" y="10621"/>
                  <a:pt x="36916" y="10241"/>
                </a:cubicBezTo>
                <a:lnTo>
                  <a:pt x="34447" y="7095"/>
                </a:lnTo>
                <a:cubicBezTo>
                  <a:pt x="34323" y="6924"/>
                  <a:pt x="34127" y="6833"/>
                  <a:pt x="33936" y="6833"/>
                </a:cubicBezTo>
                <a:cubicBezTo>
                  <a:pt x="33795" y="6833"/>
                  <a:pt x="33656" y="6883"/>
                  <a:pt x="33552" y="6987"/>
                </a:cubicBezTo>
                <a:cubicBezTo>
                  <a:pt x="33425" y="7094"/>
                  <a:pt x="33274" y="7145"/>
                  <a:pt x="33126" y="7145"/>
                </a:cubicBezTo>
                <a:cubicBezTo>
                  <a:pt x="32862" y="7145"/>
                  <a:pt x="32609" y="6983"/>
                  <a:pt x="32522" y="6688"/>
                </a:cubicBezTo>
                <a:lnTo>
                  <a:pt x="32467" y="6580"/>
                </a:lnTo>
                <a:cubicBezTo>
                  <a:pt x="32413" y="6444"/>
                  <a:pt x="32332" y="6309"/>
                  <a:pt x="32223" y="6227"/>
                </a:cubicBezTo>
                <a:lnTo>
                  <a:pt x="31328" y="5630"/>
                </a:lnTo>
                <a:cubicBezTo>
                  <a:pt x="31247" y="5549"/>
                  <a:pt x="31138" y="5522"/>
                  <a:pt x="31030" y="5522"/>
                </a:cubicBezTo>
                <a:lnTo>
                  <a:pt x="30298" y="5441"/>
                </a:lnTo>
                <a:cubicBezTo>
                  <a:pt x="30279" y="5439"/>
                  <a:pt x="30261" y="5438"/>
                  <a:pt x="30243" y="5438"/>
                </a:cubicBezTo>
                <a:cubicBezTo>
                  <a:pt x="29942" y="5438"/>
                  <a:pt x="29696" y="5647"/>
                  <a:pt x="29619" y="5929"/>
                </a:cubicBezTo>
                <a:lnTo>
                  <a:pt x="29267" y="7258"/>
                </a:lnTo>
                <a:lnTo>
                  <a:pt x="29185" y="8858"/>
                </a:lnTo>
                <a:cubicBezTo>
                  <a:pt x="29208" y="9126"/>
                  <a:pt x="28991" y="9320"/>
                  <a:pt x="28748" y="9320"/>
                </a:cubicBezTo>
                <a:cubicBezTo>
                  <a:pt x="28695" y="9320"/>
                  <a:pt x="28642" y="9311"/>
                  <a:pt x="28589" y="9292"/>
                </a:cubicBezTo>
                <a:lnTo>
                  <a:pt x="24846" y="7719"/>
                </a:lnTo>
                <a:cubicBezTo>
                  <a:pt x="24520" y="7556"/>
                  <a:pt x="24385" y="7149"/>
                  <a:pt x="24574" y="6824"/>
                </a:cubicBezTo>
                <a:lnTo>
                  <a:pt x="25578" y="5088"/>
                </a:lnTo>
                <a:cubicBezTo>
                  <a:pt x="25659" y="4979"/>
                  <a:pt x="25768" y="4871"/>
                  <a:pt x="25903" y="4817"/>
                </a:cubicBezTo>
                <a:lnTo>
                  <a:pt x="27368" y="4491"/>
                </a:lnTo>
                <a:cubicBezTo>
                  <a:pt x="27802" y="4356"/>
                  <a:pt x="27965" y="3813"/>
                  <a:pt x="27667" y="3461"/>
                </a:cubicBezTo>
                <a:lnTo>
                  <a:pt x="28209" y="2565"/>
                </a:lnTo>
                <a:cubicBezTo>
                  <a:pt x="28426" y="2240"/>
                  <a:pt x="28290" y="1806"/>
                  <a:pt x="27965" y="1643"/>
                </a:cubicBezTo>
                <a:lnTo>
                  <a:pt x="27477" y="1426"/>
                </a:lnTo>
                <a:cubicBezTo>
                  <a:pt x="27419" y="1407"/>
                  <a:pt x="27358" y="1398"/>
                  <a:pt x="27297" y="1398"/>
                </a:cubicBezTo>
                <a:cubicBezTo>
                  <a:pt x="27186" y="1398"/>
                  <a:pt x="27076" y="1428"/>
                  <a:pt x="26988" y="1480"/>
                </a:cubicBezTo>
                <a:lnTo>
                  <a:pt x="26826" y="1589"/>
                </a:lnTo>
                <a:cubicBezTo>
                  <a:pt x="26671" y="1703"/>
                  <a:pt x="26488" y="1757"/>
                  <a:pt x="26306" y="1757"/>
                </a:cubicBezTo>
                <a:cubicBezTo>
                  <a:pt x="26011" y="1757"/>
                  <a:pt x="25719" y="1613"/>
                  <a:pt x="25551" y="1345"/>
                </a:cubicBezTo>
                <a:lnTo>
                  <a:pt x="24791" y="260"/>
                </a:lnTo>
                <a:cubicBezTo>
                  <a:pt x="24676" y="95"/>
                  <a:pt x="24490" y="0"/>
                  <a:pt x="2430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4"/>
          <p:cNvSpPr/>
          <p:nvPr/>
        </p:nvSpPr>
        <p:spPr>
          <a:xfrm>
            <a:off x="3777997" y="1629645"/>
            <a:ext cx="631007" cy="531437"/>
          </a:xfrm>
          <a:custGeom>
            <a:rect b="b" l="l" r="r" t="t"/>
            <a:pathLst>
              <a:path extrusionOk="0" h="16471" w="19557">
                <a:moveTo>
                  <a:pt x="15837" y="0"/>
                </a:moveTo>
                <a:cubicBezTo>
                  <a:pt x="15712" y="0"/>
                  <a:pt x="15583" y="28"/>
                  <a:pt x="15461" y="82"/>
                </a:cubicBezTo>
                <a:cubicBezTo>
                  <a:pt x="15325" y="163"/>
                  <a:pt x="15190" y="190"/>
                  <a:pt x="15027" y="190"/>
                </a:cubicBezTo>
                <a:lnTo>
                  <a:pt x="11365" y="299"/>
                </a:lnTo>
                <a:cubicBezTo>
                  <a:pt x="11284" y="299"/>
                  <a:pt x="11230" y="326"/>
                  <a:pt x="11203" y="326"/>
                </a:cubicBezTo>
                <a:lnTo>
                  <a:pt x="4042" y="1601"/>
                </a:lnTo>
                <a:cubicBezTo>
                  <a:pt x="3879" y="1628"/>
                  <a:pt x="3716" y="1709"/>
                  <a:pt x="3554" y="1818"/>
                </a:cubicBezTo>
                <a:lnTo>
                  <a:pt x="2821" y="2360"/>
                </a:lnTo>
                <a:lnTo>
                  <a:pt x="2794" y="2360"/>
                </a:lnTo>
                <a:lnTo>
                  <a:pt x="1709" y="2984"/>
                </a:lnTo>
                <a:cubicBezTo>
                  <a:pt x="1547" y="3120"/>
                  <a:pt x="1519" y="3364"/>
                  <a:pt x="1682" y="3499"/>
                </a:cubicBezTo>
                <a:cubicBezTo>
                  <a:pt x="1845" y="3689"/>
                  <a:pt x="1791" y="3961"/>
                  <a:pt x="1574" y="4069"/>
                </a:cubicBezTo>
                <a:lnTo>
                  <a:pt x="299" y="4367"/>
                </a:lnTo>
                <a:cubicBezTo>
                  <a:pt x="82" y="4422"/>
                  <a:pt x="0" y="4720"/>
                  <a:pt x="163" y="4883"/>
                </a:cubicBezTo>
                <a:lnTo>
                  <a:pt x="1547" y="6456"/>
                </a:lnTo>
                <a:cubicBezTo>
                  <a:pt x="1601" y="6510"/>
                  <a:pt x="1655" y="6537"/>
                  <a:pt x="1709" y="6564"/>
                </a:cubicBezTo>
                <a:lnTo>
                  <a:pt x="4584" y="6998"/>
                </a:lnTo>
                <a:cubicBezTo>
                  <a:pt x="4693" y="6998"/>
                  <a:pt x="4774" y="7080"/>
                  <a:pt x="4801" y="7161"/>
                </a:cubicBezTo>
                <a:lnTo>
                  <a:pt x="6049" y="10091"/>
                </a:lnTo>
                <a:cubicBezTo>
                  <a:pt x="6049" y="10118"/>
                  <a:pt x="6076" y="10145"/>
                  <a:pt x="6103" y="10172"/>
                </a:cubicBezTo>
                <a:lnTo>
                  <a:pt x="6646" y="10796"/>
                </a:lnTo>
                <a:cubicBezTo>
                  <a:pt x="6944" y="11121"/>
                  <a:pt x="6917" y="11637"/>
                  <a:pt x="6592" y="11935"/>
                </a:cubicBezTo>
                <a:cubicBezTo>
                  <a:pt x="6347" y="12179"/>
                  <a:pt x="6293" y="12559"/>
                  <a:pt x="6429" y="12884"/>
                </a:cubicBezTo>
                <a:lnTo>
                  <a:pt x="7595" y="15624"/>
                </a:lnTo>
                <a:cubicBezTo>
                  <a:pt x="7677" y="15814"/>
                  <a:pt x="7839" y="15976"/>
                  <a:pt x="8029" y="16031"/>
                </a:cubicBezTo>
                <a:lnTo>
                  <a:pt x="9060" y="16437"/>
                </a:lnTo>
                <a:cubicBezTo>
                  <a:pt x="9133" y="16460"/>
                  <a:pt x="9207" y="16471"/>
                  <a:pt x="9279" y="16471"/>
                </a:cubicBezTo>
                <a:cubicBezTo>
                  <a:pt x="9559" y="16471"/>
                  <a:pt x="9820" y="16310"/>
                  <a:pt x="9928" y="16031"/>
                </a:cubicBezTo>
                <a:cubicBezTo>
                  <a:pt x="10199" y="15434"/>
                  <a:pt x="10606" y="14566"/>
                  <a:pt x="10823" y="14105"/>
                </a:cubicBezTo>
                <a:cubicBezTo>
                  <a:pt x="10904" y="13915"/>
                  <a:pt x="11040" y="13779"/>
                  <a:pt x="11230" y="13698"/>
                </a:cubicBezTo>
                <a:lnTo>
                  <a:pt x="12477" y="13264"/>
                </a:lnTo>
                <a:cubicBezTo>
                  <a:pt x="12505" y="13237"/>
                  <a:pt x="12559" y="13210"/>
                  <a:pt x="12586" y="13156"/>
                </a:cubicBezTo>
                <a:lnTo>
                  <a:pt x="13427" y="12043"/>
                </a:lnTo>
                <a:cubicBezTo>
                  <a:pt x="13454" y="12016"/>
                  <a:pt x="13481" y="11962"/>
                  <a:pt x="13535" y="11962"/>
                </a:cubicBezTo>
                <a:lnTo>
                  <a:pt x="16166" y="10823"/>
                </a:lnTo>
                <a:cubicBezTo>
                  <a:pt x="16356" y="10741"/>
                  <a:pt x="16519" y="10552"/>
                  <a:pt x="16573" y="10335"/>
                </a:cubicBezTo>
                <a:lnTo>
                  <a:pt x="17902" y="5778"/>
                </a:lnTo>
                <a:cubicBezTo>
                  <a:pt x="17956" y="5534"/>
                  <a:pt x="17929" y="5262"/>
                  <a:pt x="17767" y="5045"/>
                </a:cubicBezTo>
                <a:cubicBezTo>
                  <a:pt x="17523" y="4720"/>
                  <a:pt x="17550" y="4259"/>
                  <a:pt x="17848" y="3961"/>
                </a:cubicBezTo>
                <a:lnTo>
                  <a:pt x="19150" y="2821"/>
                </a:lnTo>
                <a:cubicBezTo>
                  <a:pt x="19557" y="2414"/>
                  <a:pt x="19394" y="1736"/>
                  <a:pt x="18879" y="1547"/>
                </a:cubicBezTo>
                <a:lnTo>
                  <a:pt x="18635" y="1547"/>
                </a:lnTo>
                <a:lnTo>
                  <a:pt x="17414" y="1736"/>
                </a:lnTo>
                <a:cubicBezTo>
                  <a:pt x="17389" y="1740"/>
                  <a:pt x="17365" y="1742"/>
                  <a:pt x="17341" y="1742"/>
                </a:cubicBezTo>
                <a:cubicBezTo>
                  <a:pt x="17176" y="1742"/>
                  <a:pt x="17017" y="1665"/>
                  <a:pt x="16899" y="1547"/>
                </a:cubicBezTo>
                <a:lnTo>
                  <a:pt x="16546" y="1221"/>
                </a:lnTo>
                <a:cubicBezTo>
                  <a:pt x="16926" y="977"/>
                  <a:pt x="16899" y="407"/>
                  <a:pt x="16492" y="190"/>
                </a:cubicBezTo>
                <a:lnTo>
                  <a:pt x="16193" y="82"/>
                </a:lnTo>
                <a:cubicBezTo>
                  <a:pt x="16085" y="28"/>
                  <a:pt x="15963" y="0"/>
                  <a:pt x="158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4"/>
          <p:cNvSpPr/>
          <p:nvPr/>
        </p:nvSpPr>
        <p:spPr>
          <a:xfrm>
            <a:off x="3668619" y="2700488"/>
            <a:ext cx="154904" cy="70370"/>
          </a:xfrm>
          <a:custGeom>
            <a:rect b="b" l="l" r="r" t="t"/>
            <a:pathLst>
              <a:path extrusionOk="0" h="2181" w="4801">
                <a:moveTo>
                  <a:pt x="511" y="0"/>
                </a:moveTo>
                <a:cubicBezTo>
                  <a:pt x="478" y="0"/>
                  <a:pt x="443" y="4"/>
                  <a:pt x="407" y="11"/>
                </a:cubicBezTo>
                <a:lnTo>
                  <a:pt x="0" y="581"/>
                </a:lnTo>
                <a:lnTo>
                  <a:pt x="81" y="608"/>
                </a:lnTo>
                <a:lnTo>
                  <a:pt x="1139" y="1042"/>
                </a:lnTo>
                <a:cubicBezTo>
                  <a:pt x="1329" y="1123"/>
                  <a:pt x="1465" y="1259"/>
                  <a:pt x="1546" y="1421"/>
                </a:cubicBezTo>
                <a:lnTo>
                  <a:pt x="1682" y="1693"/>
                </a:lnTo>
                <a:cubicBezTo>
                  <a:pt x="1817" y="1937"/>
                  <a:pt x="2061" y="2100"/>
                  <a:pt x="2333" y="2127"/>
                </a:cubicBezTo>
                <a:lnTo>
                  <a:pt x="4150" y="2181"/>
                </a:lnTo>
                <a:cubicBezTo>
                  <a:pt x="4313" y="2181"/>
                  <a:pt x="4475" y="2127"/>
                  <a:pt x="4611" y="2045"/>
                </a:cubicBezTo>
                <a:lnTo>
                  <a:pt x="4801" y="1883"/>
                </a:lnTo>
                <a:lnTo>
                  <a:pt x="787" y="65"/>
                </a:lnTo>
                <a:cubicBezTo>
                  <a:pt x="687" y="26"/>
                  <a:pt x="603" y="0"/>
                  <a:pt x="5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4"/>
          <p:cNvSpPr/>
          <p:nvPr/>
        </p:nvSpPr>
        <p:spPr>
          <a:xfrm>
            <a:off x="3204777" y="1871181"/>
            <a:ext cx="252086" cy="123446"/>
          </a:xfrm>
          <a:custGeom>
            <a:rect b="b" l="l" r="r" t="t"/>
            <a:pathLst>
              <a:path extrusionOk="0" h="3826" w="7813">
                <a:moveTo>
                  <a:pt x="2143" y="1"/>
                </a:moveTo>
                <a:lnTo>
                  <a:pt x="950" y="28"/>
                </a:lnTo>
                <a:cubicBezTo>
                  <a:pt x="516" y="55"/>
                  <a:pt x="163" y="380"/>
                  <a:pt x="82" y="787"/>
                </a:cubicBezTo>
                <a:cubicBezTo>
                  <a:pt x="0" y="1167"/>
                  <a:pt x="109" y="1547"/>
                  <a:pt x="353" y="1818"/>
                </a:cubicBezTo>
                <a:lnTo>
                  <a:pt x="434" y="1899"/>
                </a:lnTo>
                <a:cubicBezTo>
                  <a:pt x="597" y="2062"/>
                  <a:pt x="787" y="2143"/>
                  <a:pt x="1004" y="2171"/>
                </a:cubicBezTo>
                <a:lnTo>
                  <a:pt x="1709" y="2225"/>
                </a:lnTo>
                <a:cubicBezTo>
                  <a:pt x="1953" y="2225"/>
                  <a:pt x="2170" y="2360"/>
                  <a:pt x="2333" y="2550"/>
                </a:cubicBezTo>
                <a:lnTo>
                  <a:pt x="3174" y="3500"/>
                </a:lnTo>
                <a:cubicBezTo>
                  <a:pt x="3337" y="3717"/>
                  <a:pt x="3581" y="3825"/>
                  <a:pt x="3852" y="3825"/>
                </a:cubicBezTo>
                <a:lnTo>
                  <a:pt x="6293" y="3825"/>
                </a:lnTo>
                <a:cubicBezTo>
                  <a:pt x="6402" y="3825"/>
                  <a:pt x="6537" y="3798"/>
                  <a:pt x="6646" y="3771"/>
                </a:cubicBezTo>
                <a:lnTo>
                  <a:pt x="7025" y="3608"/>
                </a:lnTo>
                <a:cubicBezTo>
                  <a:pt x="7622" y="3310"/>
                  <a:pt x="7812" y="2550"/>
                  <a:pt x="7459" y="2008"/>
                </a:cubicBezTo>
                <a:lnTo>
                  <a:pt x="6781" y="1031"/>
                </a:lnTo>
                <a:cubicBezTo>
                  <a:pt x="6611" y="767"/>
                  <a:pt x="6323" y="621"/>
                  <a:pt x="6026" y="621"/>
                </a:cubicBezTo>
                <a:cubicBezTo>
                  <a:pt x="5896" y="621"/>
                  <a:pt x="5765" y="648"/>
                  <a:pt x="5642" y="706"/>
                </a:cubicBezTo>
                <a:lnTo>
                  <a:pt x="5127" y="950"/>
                </a:lnTo>
                <a:cubicBezTo>
                  <a:pt x="5005" y="1004"/>
                  <a:pt x="4876" y="1031"/>
                  <a:pt x="4747" y="1031"/>
                </a:cubicBezTo>
                <a:cubicBezTo>
                  <a:pt x="4618" y="1031"/>
                  <a:pt x="4489" y="1004"/>
                  <a:pt x="4367" y="950"/>
                </a:cubicBezTo>
                <a:lnTo>
                  <a:pt x="2523" y="82"/>
                </a:lnTo>
                <a:cubicBezTo>
                  <a:pt x="2387" y="28"/>
                  <a:pt x="2279" y="1"/>
                  <a:pt x="21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4"/>
          <p:cNvSpPr/>
          <p:nvPr/>
        </p:nvSpPr>
        <p:spPr>
          <a:xfrm>
            <a:off x="3585472" y="1888701"/>
            <a:ext cx="301065" cy="239148"/>
          </a:xfrm>
          <a:custGeom>
            <a:rect b="b" l="l" r="r" t="t"/>
            <a:pathLst>
              <a:path extrusionOk="0" h="7412" w="9331">
                <a:moveTo>
                  <a:pt x="814" y="0"/>
                </a:moveTo>
                <a:cubicBezTo>
                  <a:pt x="624" y="0"/>
                  <a:pt x="434" y="136"/>
                  <a:pt x="380" y="326"/>
                </a:cubicBezTo>
                <a:lnTo>
                  <a:pt x="82" y="1275"/>
                </a:lnTo>
                <a:cubicBezTo>
                  <a:pt x="0" y="1492"/>
                  <a:pt x="82" y="1736"/>
                  <a:pt x="244" y="1872"/>
                </a:cubicBezTo>
                <a:lnTo>
                  <a:pt x="1302" y="2658"/>
                </a:lnTo>
                <a:cubicBezTo>
                  <a:pt x="1384" y="2685"/>
                  <a:pt x="1465" y="2740"/>
                  <a:pt x="1546" y="2740"/>
                </a:cubicBezTo>
                <a:lnTo>
                  <a:pt x="3798" y="2848"/>
                </a:lnTo>
                <a:cubicBezTo>
                  <a:pt x="3879" y="2848"/>
                  <a:pt x="3987" y="2902"/>
                  <a:pt x="4069" y="2984"/>
                </a:cubicBezTo>
                <a:lnTo>
                  <a:pt x="5262" y="4123"/>
                </a:lnTo>
                <a:cubicBezTo>
                  <a:pt x="5506" y="4340"/>
                  <a:pt x="5479" y="4720"/>
                  <a:pt x="5208" y="4910"/>
                </a:cubicBezTo>
                <a:lnTo>
                  <a:pt x="4421" y="5479"/>
                </a:lnTo>
                <a:cubicBezTo>
                  <a:pt x="4177" y="5669"/>
                  <a:pt x="4150" y="6022"/>
                  <a:pt x="4367" y="6266"/>
                </a:cubicBezTo>
                <a:lnTo>
                  <a:pt x="4557" y="6456"/>
                </a:lnTo>
                <a:cubicBezTo>
                  <a:pt x="4631" y="6548"/>
                  <a:pt x="4743" y="6590"/>
                  <a:pt x="4859" y="6590"/>
                </a:cubicBezTo>
                <a:cubicBezTo>
                  <a:pt x="4912" y="6590"/>
                  <a:pt x="4967" y="6581"/>
                  <a:pt x="5018" y="6564"/>
                </a:cubicBezTo>
                <a:lnTo>
                  <a:pt x="5561" y="6374"/>
                </a:lnTo>
                <a:cubicBezTo>
                  <a:pt x="5606" y="6363"/>
                  <a:pt x="5651" y="6356"/>
                  <a:pt x="5695" y="6356"/>
                </a:cubicBezTo>
                <a:cubicBezTo>
                  <a:pt x="5759" y="6356"/>
                  <a:pt x="5823" y="6370"/>
                  <a:pt x="5886" y="6401"/>
                </a:cubicBezTo>
                <a:lnTo>
                  <a:pt x="7731" y="7378"/>
                </a:lnTo>
                <a:cubicBezTo>
                  <a:pt x="7793" y="7400"/>
                  <a:pt x="7856" y="7411"/>
                  <a:pt x="7918" y="7411"/>
                </a:cubicBezTo>
                <a:cubicBezTo>
                  <a:pt x="8152" y="7411"/>
                  <a:pt x="8360" y="7256"/>
                  <a:pt x="8382" y="6998"/>
                </a:cubicBezTo>
                <a:lnTo>
                  <a:pt x="8436" y="6727"/>
                </a:lnTo>
                <a:cubicBezTo>
                  <a:pt x="8463" y="6591"/>
                  <a:pt x="8436" y="6456"/>
                  <a:pt x="8354" y="6320"/>
                </a:cubicBezTo>
                <a:cubicBezTo>
                  <a:pt x="8219" y="6103"/>
                  <a:pt x="8273" y="5805"/>
                  <a:pt x="8463" y="5642"/>
                </a:cubicBezTo>
                <a:lnTo>
                  <a:pt x="9087" y="5154"/>
                </a:lnTo>
                <a:cubicBezTo>
                  <a:pt x="9331" y="4937"/>
                  <a:pt x="9331" y="4584"/>
                  <a:pt x="9087" y="4367"/>
                </a:cubicBezTo>
                <a:lnTo>
                  <a:pt x="7812" y="3201"/>
                </a:lnTo>
                <a:cubicBezTo>
                  <a:pt x="7785" y="3174"/>
                  <a:pt x="7758" y="3146"/>
                  <a:pt x="7731" y="3119"/>
                </a:cubicBezTo>
                <a:lnTo>
                  <a:pt x="7025" y="2062"/>
                </a:lnTo>
                <a:cubicBezTo>
                  <a:pt x="6998" y="2007"/>
                  <a:pt x="6944" y="1953"/>
                  <a:pt x="6917" y="1926"/>
                </a:cubicBezTo>
                <a:lnTo>
                  <a:pt x="4313" y="81"/>
                </a:lnTo>
                <a:cubicBezTo>
                  <a:pt x="4259" y="27"/>
                  <a:pt x="4150" y="0"/>
                  <a:pt x="40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4"/>
          <p:cNvSpPr/>
          <p:nvPr/>
        </p:nvSpPr>
        <p:spPr>
          <a:xfrm>
            <a:off x="3288795" y="1631065"/>
            <a:ext cx="566251" cy="270800"/>
          </a:xfrm>
          <a:custGeom>
            <a:rect b="b" l="l" r="r" t="t"/>
            <a:pathLst>
              <a:path extrusionOk="0" h="8393" w="17550">
                <a:moveTo>
                  <a:pt x="15889" y="0"/>
                </a:moveTo>
                <a:cubicBezTo>
                  <a:pt x="15792" y="0"/>
                  <a:pt x="15694" y="13"/>
                  <a:pt x="15596" y="38"/>
                </a:cubicBezTo>
                <a:lnTo>
                  <a:pt x="8137" y="1991"/>
                </a:lnTo>
                <a:cubicBezTo>
                  <a:pt x="8029" y="2018"/>
                  <a:pt x="7920" y="2072"/>
                  <a:pt x="7839" y="2126"/>
                </a:cubicBezTo>
                <a:lnTo>
                  <a:pt x="5534" y="3564"/>
                </a:lnTo>
                <a:cubicBezTo>
                  <a:pt x="5425" y="3645"/>
                  <a:pt x="5289" y="3700"/>
                  <a:pt x="5154" y="3727"/>
                </a:cubicBezTo>
                <a:lnTo>
                  <a:pt x="2387" y="4188"/>
                </a:lnTo>
                <a:cubicBezTo>
                  <a:pt x="2279" y="4215"/>
                  <a:pt x="2197" y="4242"/>
                  <a:pt x="2089" y="4296"/>
                </a:cubicBezTo>
                <a:lnTo>
                  <a:pt x="868" y="4920"/>
                </a:lnTo>
                <a:cubicBezTo>
                  <a:pt x="0" y="5408"/>
                  <a:pt x="0" y="6683"/>
                  <a:pt x="868" y="7171"/>
                </a:cubicBezTo>
                <a:lnTo>
                  <a:pt x="1248" y="7361"/>
                </a:lnTo>
                <a:cubicBezTo>
                  <a:pt x="1388" y="7414"/>
                  <a:pt x="1539" y="7444"/>
                  <a:pt x="1688" y="7444"/>
                </a:cubicBezTo>
                <a:cubicBezTo>
                  <a:pt x="1769" y="7444"/>
                  <a:pt x="1849" y="7435"/>
                  <a:pt x="1926" y="7416"/>
                </a:cubicBezTo>
                <a:lnTo>
                  <a:pt x="4204" y="6873"/>
                </a:lnTo>
                <a:cubicBezTo>
                  <a:pt x="4287" y="6852"/>
                  <a:pt x="4370" y="6843"/>
                  <a:pt x="4453" y="6843"/>
                </a:cubicBezTo>
                <a:cubicBezTo>
                  <a:pt x="4806" y="6843"/>
                  <a:pt x="5146" y="7021"/>
                  <a:pt x="5344" y="7307"/>
                </a:cubicBezTo>
                <a:lnTo>
                  <a:pt x="5588" y="7660"/>
                </a:lnTo>
                <a:cubicBezTo>
                  <a:pt x="5723" y="7877"/>
                  <a:pt x="5967" y="8039"/>
                  <a:pt x="6239" y="8094"/>
                </a:cubicBezTo>
                <a:lnTo>
                  <a:pt x="7351" y="8365"/>
                </a:lnTo>
                <a:cubicBezTo>
                  <a:pt x="7430" y="8383"/>
                  <a:pt x="7510" y="8392"/>
                  <a:pt x="7589" y="8392"/>
                </a:cubicBezTo>
                <a:cubicBezTo>
                  <a:pt x="7972" y="8392"/>
                  <a:pt x="8342" y="8182"/>
                  <a:pt x="8544" y="7822"/>
                </a:cubicBezTo>
                <a:cubicBezTo>
                  <a:pt x="8707" y="7497"/>
                  <a:pt x="9060" y="7280"/>
                  <a:pt x="9412" y="7253"/>
                </a:cubicBezTo>
                <a:lnTo>
                  <a:pt x="11772" y="7144"/>
                </a:lnTo>
                <a:cubicBezTo>
                  <a:pt x="12260" y="7090"/>
                  <a:pt x="12667" y="6737"/>
                  <a:pt x="12776" y="6249"/>
                </a:cubicBezTo>
                <a:lnTo>
                  <a:pt x="13020" y="5327"/>
                </a:lnTo>
                <a:cubicBezTo>
                  <a:pt x="13074" y="5029"/>
                  <a:pt x="13264" y="4784"/>
                  <a:pt x="13508" y="4622"/>
                </a:cubicBezTo>
                <a:lnTo>
                  <a:pt x="16763" y="2398"/>
                </a:lnTo>
                <a:cubicBezTo>
                  <a:pt x="17549" y="1828"/>
                  <a:pt x="17441" y="635"/>
                  <a:pt x="16600" y="201"/>
                </a:cubicBezTo>
                <a:lnTo>
                  <a:pt x="16247" y="65"/>
                </a:lnTo>
                <a:cubicBezTo>
                  <a:pt x="16128" y="20"/>
                  <a:pt x="16009" y="0"/>
                  <a:pt x="158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4"/>
          <p:cNvSpPr/>
          <p:nvPr/>
        </p:nvSpPr>
        <p:spPr>
          <a:xfrm>
            <a:off x="4452755" y="1955199"/>
            <a:ext cx="502366" cy="580609"/>
          </a:xfrm>
          <a:custGeom>
            <a:rect b="b" l="l" r="r" t="t"/>
            <a:pathLst>
              <a:path extrusionOk="0" h="17995" w="15570">
                <a:moveTo>
                  <a:pt x="12371" y="0"/>
                </a:moveTo>
                <a:cubicBezTo>
                  <a:pt x="12370" y="0"/>
                  <a:pt x="12369" y="0"/>
                  <a:pt x="12368" y="1"/>
                </a:cubicBezTo>
                <a:lnTo>
                  <a:pt x="9792" y="706"/>
                </a:lnTo>
                <a:cubicBezTo>
                  <a:pt x="9548" y="760"/>
                  <a:pt x="9331" y="923"/>
                  <a:pt x="9222" y="1140"/>
                </a:cubicBezTo>
                <a:lnTo>
                  <a:pt x="7134" y="4449"/>
                </a:lnTo>
                <a:lnTo>
                  <a:pt x="5506" y="5235"/>
                </a:lnTo>
                <a:cubicBezTo>
                  <a:pt x="5208" y="5398"/>
                  <a:pt x="5072" y="5751"/>
                  <a:pt x="5181" y="6076"/>
                </a:cubicBezTo>
                <a:lnTo>
                  <a:pt x="5398" y="6917"/>
                </a:lnTo>
                <a:cubicBezTo>
                  <a:pt x="5456" y="7208"/>
                  <a:pt x="5721" y="7388"/>
                  <a:pt x="5997" y="7388"/>
                </a:cubicBezTo>
                <a:cubicBezTo>
                  <a:pt x="6107" y="7388"/>
                  <a:pt x="6219" y="7359"/>
                  <a:pt x="6320" y="7297"/>
                </a:cubicBezTo>
                <a:lnTo>
                  <a:pt x="6428" y="7215"/>
                </a:lnTo>
                <a:cubicBezTo>
                  <a:pt x="6527" y="7146"/>
                  <a:pt x="6640" y="7113"/>
                  <a:pt x="6753" y="7113"/>
                </a:cubicBezTo>
                <a:cubicBezTo>
                  <a:pt x="6950" y="7113"/>
                  <a:pt x="7148" y="7215"/>
                  <a:pt x="7269" y="7405"/>
                </a:cubicBezTo>
                <a:lnTo>
                  <a:pt x="7839" y="8246"/>
                </a:lnTo>
                <a:cubicBezTo>
                  <a:pt x="7930" y="8402"/>
                  <a:pt x="8089" y="8477"/>
                  <a:pt x="8249" y="8477"/>
                </a:cubicBezTo>
                <a:cubicBezTo>
                  <a:pt x="8422" y="8477"/>
                  <a:pt x="8595" y="8389"/>
                  <a:pt x="8680" y="8219"/>
                </a:cubicBezTo>
                <a:lnTo>
                  <a:pt x="9358" y="6944"/>
                </a:lnTo>
                <a:cubicBezTo>
                  <a:pt x="9466" y="6727"/>
                  <a:pt x="9466" y="6456"/>
                  <a:pt x="9331" y="6239"/>
                </a:cubicBezTo>
                <a:lnTo>
                  <a:pt x="8978" y="5724"/>
                </a:lnTo>
                <a:lnTo>
                  <a:pt x="10687" y="3201"/>
                </a:lnTo>
                <a:cubicBezTo>
                  <a:pt x="10755" y="3088"/>
                  <a:pt x="10860" y="3032"/>
                  <a:pt x="10988" y="3032"/>
                </a:cubicBezTo>
                <a:cubicBezTo>
                  <a:pt x="11013" y="3032"/>
                  <a:pt x="11039" y="3034"/>
                  <a:pt x="11067" y="3038"/>
                </a:cubicBezTo>
                <a:cubicBezTo>
                  <a:pt x="11365" y="3120"/>
                  <a:pt x="11473" y="3499"/>
                  <a:pt x="11284" y="3716"/>
                </a:cubicBezTo>
                <a:lnTo>
                  <a:pt x="10551" y="4612"/>
                </a:lnTo>
                <a:cubicBezTo>
                  <a:pt x="10443" y="4747"/>
                  <a:pt x="10388" y="4937"/>
                  <a:pt x="10416" y="5100"/>
                </a:cubicBezTo>
                <a:lnTo>
                  <a:pt x="10605" y="6022"/>
                </a:lnTo>
                <a:cubicBezTo>
                  <a:pt x="10656" y="6276"/>
                  <a:pt x="10873" y="6459"/>
                  <a:pt x="11146" y="6459"/>
                </a:cubicBezTo>
                <a:cubicBezTo>
                  <a:pt x="11164" y="6459"/>
                  <a:pt x="11183" y="6458"/>
                  <a:pt x="11202" y="6456"/>
                </a:cubicBezTo>
                <a:lnTo>
                  <a:pt x="12558" y="6239"/>
                </a:lnTo>
                <a:cubicBezTo>
                  <a:pt x="12568" y="6237"/>
                  <a:pt x="12579" y="6236"/>
                  <a:pt x="12591" y="6236"/>
                </a:cubicBezTo>
                <a:cubicBezTo>
                  <a:pt x="12720" y="6236"/>
                  <a:pt x="12992" y="6364"/>
                  <a:pt x="12992" y="6537"/>
                </a:cubicBezTo>
                <a:cubicBezTo>
                  <a:pt x="12965" y="6836"/>
                  <a:pt x="12368" y="6971"/>
                  <a:pt x="11989" y="7026"/>
                </a:cubicBezTo>
                <a:cubicBezTo>
                  <a:pt x="11745" y="7080"/>
                  <a:pt x="11555" y="7215"/>
                  <a:pt x="11446" y="7432"/>
                </a:cubicBezTo>
                <a:lnTo>
                  <a:pt x="10714" y="8680"/>
                </a:lnTo>
                <a:cubicBezTo>
                  <a:pt x="10578" y="8870"/>
                  <a:pt x="10388" y="9033"/>
                  <a:pt x="10144" y="9087"/>
                </a:cubicBezTo>
                <a:lnTo>
                  <a:pt x="8056" y="9548"/>
                </a:lnTo>
                <a:cubicBezTo>
                  <a:pt x="8032" y="9552"/>
                  <a:pt x="8008" y="9553"/>
                  <a:pt x="7984" y="9553"/>
                </a:cubicBezTo>
                <a:cubicBezTo>
                  <a:pt x="7819" y="9553"/>
                  <a:pt x="7666" y="9473"/>
                  <a:pt x="7595" y="9331"/>
                </a:cubicBezTo>
                <a:lnTo>
                  <a:pt x="6862" y="8029"/>
                </a:lnTo>
                <a:cubicBezTo>
                  <a:pt x="6827" y="7977"/>
                  <a:pt x="6770" y="7947"/>
                  <a:pt x="6719" y="7947"/>
                </a:cubicBezTo>
                <a:cubicBezTo>
                  <a:pt x="6691" y="7947"/>
                  <a:pt x="6665" y="7956"/>
                  <a:pt x="6645" y="7975"/>
                </a:cubicBezTo>
                <a:lnTo>
                  <a:pt x="6157" y="8328"/>
                </a:lnTo>
                <a:cubicBezTo>
                  <a:pt x="6103" y="8355"/>
                  <a:pt x="6076" y="8436"/>
                  <a:pt x="6103" y="8517"/>
                </a:cubicBezTo>
                <a:lnTo>
                  <a:pt x="6428" y="9684"/>
                </a:lnTo>
                <a:cubicBezTo>
                  <a:pt x="6483" y="9846"/>
                  <a:pt x="6401" y="10036"/>
                  <a:pt x="6238" y="10063"/>
                </a:cubicBezTo>
                <a:lnTo>
                  <a:pt x="5479" y="10253"/>
                </a:lnTo>
                <a:lnTo>
                  <a:pt x="5371" y="10308"/>
                </a:lnTo>
                <a:lnTo>
                  <a:pt x="2875" y="12288"/>
                </a:lnTo>
                <a:lnTo>
                  <a:pt x="2767" y="12342"/>
                </a:lnTo>
                <a:lnTo>
                  <a:pt x="2333" y="12450"/>
                </a:lnTo>
                <a:cubicBezTo>
                  <a:pt x="2089" y="12532"/>
                  <a:pt x="2007" y="12830"/>
                  <a:pt x="2197" y="13020"/>
                </a:cubicBezTo>
                <a:lnTo>
                  <a:pt x="2875" y="13698"/>
                </a:lnTo>
                <a:cubicBezTo>
                  <a:pt x="2957" y="13807"/>
                  <a:pt x="2984" y="13915"/>
                  <a:pt x="2957" y="14024"/>
                </a:cubicBezTo>
                <a:lnTo>
                  <a:pt x="2848" y="14675"/>
                </a:lnTo>
                <a:cubicBezTo>
                  <a:pt x="2834" y="14756"/>
                  <a:pt x="2794" y="14776"/>
                  <a:pt x="2740" y="14776"/>
                </a:cubicBezTo>
                <a:cubicBezTo>
                  <a:pt x="2685" y="14776"/>
                  <a:pt x="2617" y="14756"/>
                  <a:pt x="2550" y="14756"/>
                </a:cubicBezTo>
                <a:lnTo>
                  <a:pt x="298" y="14756"/>
                </a:lnTo>
                <a:cubicBezTo>
                  <a:pt x="136" y="14756"/>
                  <a:pt x="27" y="15325"/>
                  <a:pt x="27" y="15515"/>
                </a:cubicBezTo>
                <a:lnTo>
                  <a:pt x="27" y="17170"/>
                </a:lnTo>
                <a:cubicBezTo>
                  <a:pt x="0" y="17278"/>
                  <a:pt x="81" y="17414"/>
                  <a:pt x="190" y="17468"/>
                </a:cubicBezTo>
                <a:lnTo>
                  <a:pt x="1112" y="17956"/>
                </a:lnTo>
                <a:cubicBezTo>
                  <a:pt x="1150" y="17976"/>
                  <a:pt x="1189" y="17995"/>
                  <a:pt x="1237" y="17995"/>
                </a:cubicBezTo>
                <a:cubicBezTo>
                  <a:pt x="1257" y="17995"/>
                  <a:pt x="1278" y="17992"/>
                  <a:pt x="1302" y="17984"/>
                </a:cubicBezTo>
                <a:lnTo>
                  <a:pt x="2604" y="17712"/>
                </a:lnTo>
                <a:cubicBezTo>
                  <a:pt x="2685" y="17685"/>
                  <a:pt x="2740" y="17658"/>
                  <a:pt x="2794" y="17604"/>
                </a:cubicBezTo>
                <a:lnTo>
                  <a:pt x="3336" y="16980"/>
                </a:lnTo>
                <a:cubicBezTo>
                  <a:pt x="3363" y="16953"/>
                  <a:pt x="3390" y="16899"/>
                  <a:pt x="3418" y="16844"/>
                </a:cubicBezTo>
                <a:lnTo>
                  <a:pt x="3526" y="16438"/>
                </a:lnTo>
                <a:cubicBezTo>
                  <a:pt x="3580" y="16221"/>
                  <a:pt x="3689" y="16058"/>
                  <a:pt x="3852" y="15895"/>
                </a:cubicBezTo>
                <a:lnTo>
                  <a:pt x="4313" y="15244"/>
                </a:lnTo>
                <a:cubicBezTo>
                  <a:pt x="4503" y="15054"/>
                  <a:pt x="4747" y="14756"/>
                  <a:pt x="4991" y="14756"/>
                </a:cubicBezTo>
                <a:lnTo>
                  <a:pt x="5262" y="14756"/>
                </a:lnTo>
                <a:cubicBezTo>
                  <a:pt x="5425" y="14756"/>
                  <a:pt x="5575" y="14816"/>
                  <a:pt x="5706" y="14816"/>
                </a:cubicBezTo>
                <a:cubicBezTo>
                  <a:pt x="5771" y="14816"/>
                  <a:pt x="5832" y="14801"/>
                  <a:pt x="5886" y="14756"/>
                </a:cubicBezTo>
                <a:lnTo>
                  <a:pt x="6130" y="14675"/>
                </a:lnTo>
                <a:cubicBezTo>
                  <a:pt x="6198" y="14629"/>
                  <a:pt x="6275" y="14608"/>
                  <a:pt x="6352" y="14608"/>
                </a:cubicBezTo>
                <a:cubicBezTo>
                  <a:pt x="6460" y="14608"/>
                  <a:pt x="6566" y="14650"/>
                  <a:pt x="6645" y="14729"/>
                </a:cubicBezTo>
                <a:lnTo>
                  <a:pt x="8219" y="16031"/>
                </a:lnTo>
                <a:cubicBezTo>
                  <a:pt x="8517" y="16166"/>
                  <a:pt x="8653" y="16519"/>
                  <a:pt x="8571" y="16844"/>
                </a:cubicBezTo>
                <a:lnTo>
                  <a:pt x="8517" y="16953"/>
                </a:lnTo>
                <a:cubicBezTo>
                  <a:pt x="8463" y="17034"/>
                  <a:pt x="8490" y="17143"/>
                  <a:pt x="8571" y="17197"/>
                </a:cubicBezTo>
                <a:cubicBezTo>
                  <a:pt x="8600" y="17216"/>
                  <a:pt x="8629" y="17225"/>
                  <a:pt x="8656" y="17225"/>
                </a:cubicBezTo>
                <a:cubicBezTo>
                  <a:pt x="8707" y="17225"/>
                  <a:pt x="8753" y="17195"/>
                  <a:pt x="8788" y="17143"/>
                </a:cubicBezTo>
                <a:lnTo>
                  <a:pt x="8951" y="16872"/>
                </a:lnTo>
                <a:cubicBezTo>
                  <a:pt x="9032" y="16736"/>
                  <a:pt x="9032" y="16573"/>
                  <a:pt x="8978" y="16438"/>
                </a:cubicBezTo>
                <a:lnTo>
                  <a:pt x="8842" y="16166"/>
                </a:lnTo>
                <a:lnTo>
                  <a:pt x="8978" y="16058"/>
                </a:lnTo>
                <a:lnTo>
                  <a:pt x="9222" y="16248"/>
                </a:lnTo>
                <a:cubicBezTo>
                  <a:pt x="9245" y="16271"/>
                  <a:pt x="9268" y="16279"/>
                  <a:pt x="9291" y="16279"/>
                </a:cubicBezTo>
                <a:cubicBezTo>
                  <a:pt x="9322" y="16279"/>
                  <a:pt x="9354" y="16263"/>
                  <a:pt x="9385" y="16248"/>
                </a:cubicBezTo>
                <a:cubicBezTo>
                  <a:pt x="9412" y="16193"/>
                  <a:pt x="9385" y="16112"/>
                  <a:pt x="9358" y="16058"/>
                </a:cubicBezTo>
                <a:lnTo>
                  <a:pt x="9086" y="15868"/>
                </a:lnTo>
                <a:lnTo>
                  <a:pt x="7540" y="14458"/>
                </a:lnTo>
                <a:cubicBezTo>
                  <a:pt x="7459" y="14349"/>
                  <a:pt x="7459" y="14213"/>
                  <a:pt x="7540" y="14105"/>
                </a:cubicBezTo>
                <a:lnTo>
                  <a:pt x="7703" y="13942"/>
                </a:lnTo>
                <a:cubicBezTo>
                  <a:pt x="7730" y="13901"/>
                  <a:pt x="7778" y="13881"/>
                  <a:pt x="7829" y="13881"/>
                </a:cubicBezTo>
                <a:cubicBezTo>
                  <a:pt x="7879" y="13881"/>
                  <a:pt x="7934" y="13901"/>
                  <a:pt x="7974" y="13942"/>
                </a:cubicBezTo>
                <a:lnTo>
                  <a:pt x="9575" y="15407"/>
                </a:lnTo>
                <a:cubicBezTo>
                  <a:pt x="9656" y="15488"/>
                  <a:pt x="9710" y="15597"/>
                  <a:pt x="9737" y="15732"/>
                </a:cubicBezTo>
                <a:lnTo>
                  <a:pt x="9765" y="16085"/>
                </a:lnTo>
                <a:cubicBezTo>
                  <a:pt x="9765" y="16166"/>
                  <a:pt x="9819" y="16275"/>
                  <a:pt x="9873" y="16356"/>
                </a:cubicBezTo>
                <a:lnTo>
                  <a:pt x="10605" y="17360"/>
                </a:lnTo>
                <a:cubicBezTo>
                  <a:pt x="10676" y="17445"/>
                  <a:pt x="10769" y="17485"/>
                  <a:pt x="10865" y="17485"/>
                </a:cubicBezTo>
                <a:cubicBezTo>
                  <a:pt x="10953" y="17485"/>
                  <a:pt x="11043" y="17452"/>
                  <a:pt x="11121" y="17387"/>
                </a:cubicBezTo>
                <a:cubicBezTo>
                  <a:pt x="11256" y="17251"/>
                  <a:pt x="11256" y="17034"/>
                  <a:pt x="11148" y="16872"/>
                </a:cubicBezTo>
                <a:lnTo>
                  <a:pt x="11012" y="16682"/>
                </a:lnTo>
                <a:cubicBezTo>
                  <a:pt x="10904" y="16573"/>
                  <a:pt x="10931" y="16383"/>
                  <a:pt x="11039" y="16302"/>
                </a:cubicBezTo>
                <a:lnTo>
                  <a:pt x="11392" y="16004"/>
                </a:lnTo>
                <a:cubicBezTo>
                  <a:pt x="11432" y="15964"/>
                  <a:pt x="11486" y="15939"/>
                  <a:pt x="11544" y="15939"/>
                </a:cubicBezTo>
                <a:cubicBezTo>
                  <a:pt x="11565" y="15939"/>
                  <a:pt x="11587" y="15942"/>
                  <a:pt x="11609" y="15949"/>
                </a:cubicBezTo>
                <a:lnTo>
                  <a:pt x="11880" y="16031"/>
                </a:lnTo>
                <a:cubicBezTo>
                  <a:pt x="11907" y="16044"/>
                  <a:pt x="11935" y="16051"/>
                  <a:pt x="11962" y="16051"/>
                </a:cubicBezTo>
                <a:cubicBezTo>
                  <a:pt x="11989" y="16051"/>
                  <a:pt x="12016" y="16044"/>
                  <a:pt x="12043" y="16031"/>
                </a:cubicBezTo>
                <a:cubicBezTo>
                  <a:pt x="12043" y="16031"/>
                  <a:pt x="12558" y="15814"/>
                  <a:pt x="12613" y="15624"/>
                </a:cubicBezTo>
                <a:cubicBezTo>
                  <a:pt x="12613" y="15515"/>
                  <a:pt x="12585" y="15434"/>
                  <a:pt x="12504" y="15380"/>
                </a:cubicBezTo>
                <a:cubicBezTo>
                  <a:pt x="12477" y="15298"/>
                  <a:pt x="12477" y="15217"/>
                  <a:pt x="12504" y="15163"/>
                </a:cubicBezTo>
                <a:lnTo>
                  <a:pt x="13426" y="13508"/>
                </a:lnTo>
                <a:cubicBezTo>
                  <a:pt x="13462" y="13436"/>
                  <a:pt x="13535" y="13388"/>
                  <a:pt x="13619" y="13388"/>
                </a:cubicBezTo>
                <a:cubicBezTo>
                  <a:pt x="13661" y="13388"/>
                  <a:pt x="13707" y="13400"/>
                  <a:pt x="13752" y="13427"/>
                </a:cubicBezTo>
                <a:lnTo>
                  <a:pt x="14511" y="13834"/>
                </a:lnTo>
                <a:lnTo>
                  <a:pt x="15569" y="8436"/>
                </a:lnTo>
                <a:cubicBezTo>
                  <a:pt x="15272" y="7922"/>
                  <a:pt x="12604" y="0"/>
                  <a:pt x="123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4"/>
          <p:cNvSpPr/>
          <p:nvPr/>
        </p:nvSpPr>
        <p:spPr>
          <a:xfrm>
            <a:off x="4446625" y="2252682"/>
            <a:ext cx="45526" cy="55754"/>
          </a:xfrm>
          <a:custGeom>
            <a:rect b="b" l="l" r="r" t="t"/>
            <a:pathLst>
              <a:path extrusionOk="0" h="1728" w="1411">
                <a:moveTo>
                  <a:pt x="887" y="0"/>
                </a:moveTo>
                <a:cubicBezTo>
                  <a:pt x="872" y="0"/>
                  <a:pt x="856" y="1"/>
                  <a:pt x="841" y="3"/>
                </a:cubicBezTo>
                <a:cubicBezTo>
                  <a:pt x="732" y="30"/>
                  <a:pt x="651" y="84"/>
                  <a:pt x="570" y="138"/>
                </a:cubicBezTo>
                <a:lnTo>
                  <a:pt x="136" y="626"/>
                </a:lnTo>
                <a:cubicBezTo>
                  <a:pt x="54" y="735"/>
                  <a:pt x="0" y="871"/>
                  <a:pt x="0" y="1006"/>
                </a:cubicBezTo>
                <a:lnTo>
                  <a:pt x="0" y="1250"/>
                </a:lnTo>
                <a:cubicBezTo>
                  <a:pt x="0" y="1509"/>
                  <a:pt x="204" y="1727"/>
                  <a:pt x="471" y="1727"/>
                </a:cubicBezTo>
                <a:cubicBezTo>
                  <a:pt x="512" y="1727"/>
                  <a:pt x="554" y="1722"/>
                  <a:pt x="597" y="1711"/>
                </a:cubicBezTo>
                <a:lnTo>
                  <a:pt x="1058" y="1576"/>
                </a:lnTo>
                <a:cubicBezTo>
                  <a:pt x="1275" y="1494"/>
                  <a:pt x="1411" y="1277"/>
                  <a:pt x="1411" y="1033"/>
                </a:cubicBezTo>
                <a:lnTo>
                  <a:pt x="1356" y="491"/>
                </a:lnTo>
                <a:cubicBezTo>
                  <a:pt x="1356" y="209"/>
                  <a:pt x="1139" y="0"/>
                  <a:pt x="8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4"/>
          <p:cNvSpPr/>
          <p:nvPr/>
        </p:nvSpPr>
        <p:spPr>
          <a:xfrm>
            <a:off x="4487730" y="2192379"/>
            <a:ext cx="82308" cy="131028"/>
          </a:xfrm>
          <a:custGeom>
            <a:rect b="b" l="l" r="r" t="t"/>
            <a:pathLst>
              <a:path extrusionOk="0" h="4061" w="2551">
                <a:moveTo>
                  <a:pt x="760" y="0"/>
                </a:moveTo>
                <a:cubicBezTo>
                  <a:pt x="625" y="27"/>
                  <a:pt x="489" y="136"/>
                  <a:pt x="408" y="244"/>
                </a:cubicBezTo>
                <a:lnTo>
                  <a:pt x="109" y="760"/>
                </a:lnTo>
                <a:cubicBezTo>
                  <a:pt x="28" y="895"/>
                  <a:pt x="1" y="1058"/>
                  <a:pt x="55" y="1194"/>
                </a:cubicBezTo>
                <a:lnTo>
                  <a:pt x="625" y="3662"/>
                </a:lnTo>
                <a:cubicBezTo>
                  <a:pt x="670" y="3890"/>
                  <a:pt x="889" y="4061"/>
                  <a:pt x="1118" y="4061"/>
                </a:cubicBezTo>
                <a:cubicBezTo>
                  <a:pt x="1162" y="4061"/>
                  <a:pt x="1206" y="4054"/>
                  <a:pt x="1249" y="4042"/>
                </a:cubicBezTo>
                <a:lnTo>
                  <a:pt x="2144" y="3770"/>
                </a:lnTo>
                <a:cubicBezTo>
                  <a:pt x="2306" y="3716"/>
                  <a:pt x="2442" y="3553"/>
                  <a:pt x="2469" y="3363"/>
                </a:cubicBezTo>
                <a:lnTo>
                  <a:pt x="2523" y="3201"/>
                </a:lnTo>
                <a:cubicBezTo>
                  <a:pt x="2551" y="3038"/>
                  <a:pt x="2523" y="2875"/>
                  <a:pt x="2442" y="2740"/>
                </a:cubicBezTo>
                <a:lnTo>
                  <a:pt x="1439" y="1221"/>
                </a:lnTo>
                <a:cubicBezTo>
                  <a:pt x="1384" y="1139"/>
                  <a:pt x="1357" y="1031"/>
                  <a:pt x="1357" y="949"/>
                </a:cubicBezTo>
                <a:lnTo>
                  <a:pt x="1330" y="515"/>
                </a:lnTo>
                <a:cubicBezTo>
                  <a:pt x="1303" y="217"/>
                  <a:pt x="1059" y="0"/>
                  <a:pt x="7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4"/>
          <p:cNvSpPr/>
          <p:nvPr/>
        </p:nvSpPr>
        <p:spPr>
          <a:xfrm>
            <a:off x="4303078" y="2047541"/>
            <a:ext cx="102441" cy="59077"/>
          </a:xfrm>
          <a:custGeom>
            <a:rect b="b" l="l" r="r" t="t"/>
            <a:pathLst>
              <a:path extrusionOk="0" h="1831" w="3175">
                <a:moveTo>
                  <a:pt x="479" y="0"/>
                </a:moveTo>
                <a:cubicBezTo>
                  <a:pt x="319" y="0"/>
                  <a:pt x="158" y="91"/>
                  <a:pt x="82" y="258"/>
                </a:cubicBezTo>
                <a:cubicBezTo>
                  <a:pt x="1" y="448"/>
                  <a:pt x="28" y="665"/>
                  <a:pt x="164" y="827"/>
                </a:cubicBezTo>
                <a:lnTo>
                  <a:pt x="760" y="1587"/>
                </a:lnTo>
                <a:cubicBezTo>
                  <a:pt x="815" y="1668"/>
                  <a:pt x="923" y="1750"/>
                  <a:pt x="1059" y="1750"/>
                </a:cubicBezTo>
                <a:lnTo>
                  <a:pt x="1899" y="1831"/>
                </a:lnTo>
                <a:cubicBezTo>
                  <a:pt x="2008" y="1831"/>
                  <a:pt x="2144" y="1804"/>
                  <a:pt x="2225" y="1750"/>
                </a:cubicBezTo>
                <a:lnTo>
                  <a:pt x="2930" y="1153"/>
                </a:lnTo>
                <a:cubicBezTo>
                  <a:pt x="3147" y="963"/>
                  <a:pt x="3174" y="610"/>
                  <a:pt x="2957" y="393"/>
                </a:cubicBezTo>
                <a:lnTo>
                  <a:pt x="2740" y="149"/>
                </a:lnTo>
                <a:cubicBezTo>
                  <a:pt x="2656" y="44"/>
                  <a:pt x="2540" y="4"/>
                  <a:pt x="2415" y="4"/>
                </a:cubicBezTo>
                <a:cubicBezTo>
                  <a:pt x="2379" y="4"/>
                  <a:pt x="2343" y="8"/>
                  <a:pt x="2306" y="14"/>
                </a:cubicBezTo>
                <a:lnTo>
                  <a:pt x="1303" y="339"/>
                </a:lnTo>
                <a:cubicBezTo>
                  <a:pt x="1261" y="353"/>
                  <a:pt x="1217" y="360"/>
                  <a:pt x="1173" y="360"/>
                </a:cubicBezTo>
                <a:cubicBezTo>
                  <a:pt x="1047" y="360"/>
                  <a:pt x="922" y="304"/>
                  <a:pt x="842" y="204"/>
                </a:cubicBezTo>
                <a:lnTo>
                  <a:pt x="815" y="176"/>
                </a:lnTo>
                <a:cubicBezTo>
                  <a:pt x="731" y="57"/>
                  <a:pt x="605" y="0"/>
                  <a:pt x="4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4"/>
          <p:cNvSpPr/>
          <p:nvPr/>
        </p:nvSpPr>
        <p:spPr>
          <a:xfrm>
            <a:off x="4673286" y="1722407"/>
            <a:ext cx="176812" cy="103119"/>
          </a:xfrm>
          <a:custGeom>
            <a:rect b="b" l="l" r="r" t="t"/>
            <a:pathLst>
              <a:path extrusionOk="0" h="3196" w="5480">
                <a:moveTo>
                  <a:pt x="3798" y="1"/>
                </a:moveTo>
                <a:lnTo>
                  <a:pt x="1275" y="55"/>
                </a:lnTo>
                <a:cubicBezTo>
                  <a:pt x="1167" y="55"/>
                  <a:pt x="1085" y="82"/>
                  <a:pt x="1004" y="163"/>
                </a:cubicBezTo>
                <a:lnTo>
                  <a:pt x="271" y="706"/>
                </a:lnTo>
                <a:cubicBezTo>
                  <a:pt x="27" y="923"/>
                  <a:pt x="0" y="1303"/>
                  <a:pt x="217" y="1547"/>
                </a:cubicBezTo>
                <a:lnTo>
                  <a:pt x="1573" y="3038"/>
                </a:lnTo>
                <a:cubicBezTo>
                  <a:pt x="1661" y="3140"/>
                  <a:pt x="1794" y="3195"/>
                  <a:pt x="1929" y="3195"/>
                </a:cubicBezTo>
                <a:cubicBezTo>
                  <a:pt x="2046" y="3195"/>
                  <a:pt x="2163" y="3154"/>
                  <a:pt x="2251" y="3066"/>
                </a:cubicBezTo>
                <a:lnTo>
                  <a:pt x="3201" y="2143"/>
                </a:lnTo>
                <a:cubicBezTo>
                  <a:pt x="3293" y="2051"/>
                  <a:pt x="3423" y="1997"/>
                  <a:pt x="3547" y="1997"/>
                </a:cubicBezTo>
                <a:cubicBezTo>
                  <a:pt x="3606" y="1997"/>
                  <a:pt x="3664" y="2009"/>
                  <a:pt x="3716" y="2035"/>
                </a:cubicBezTo>
                <a:cubicBezTo>
                  <a:pt x="3787" y="2070"/>
                  <a:pt x="3860" y="2086"/>
                  <a:pt x="3932" y="2086"/>
                </a:cubicBezTo>
                <a:cubicBezTo>
                  <a:pt x="4189" y="2086"/>
                  <a:pt x="4421" y="1877"/>
                  <a:pt x="4421" y="1601"/>
                </a:cubicBezTo>
                <a:lnTo>
                  <a:pt x="4449" y="1221"/>
                </a:lnTo>
                <a:cubicBezTo>
                  <a:pt x="4476" y="1031"/>
                  <a:pt x="4557" y="869"/>
                  <a:pt x="4720" y="787"/>
                </a:cubicBezTo>
                <a:lnTo>
                  <a:pt x="5479" y="326"/>
                </a:lnTo>
                <a:lnTo>
                  <a:pt x="390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820" name="Google Shape;3820;p54"/>
          <p:cNvCxnSpPr/>
          <p:nvPr/>
        </p:nvCxnSpPr>
        <p:spPr>
          <a:xfrm rot="10800000">
            <a:off x="2351600" y="2076450"/>
            <a:ext cx="937200" cy="0"/>
          </a:xfrm>
          <a:prstGeom prst="straightConnector1">
            <a:avLst/>
          </a:prstGeom>
          <a:noFill/>
          <a:ln cap="flat" cmpd="sng" w="9525">
            <a:solidFill>
              <a:schemeClr val="dk1"/>
            </a:solidFill>
            <a:prstDash val="solid"/>
            <a:round/>
            <a:headEnd len="med" w="med" type="oval"/>
            <a:tailEnd len="med" w="med" type="none"/>
          </a:ln>
        </p:spPr>
      </p:cxnSp>
      <p:cxnSp>
        <p:nvCxnSpPr>
          <p:cNvPr id="3821" name="Google Shape;3821;p54"/>
          <p:cNvCxnSpPr/>
          <p:nvPr/>
        </p:nvCxnSpPr>
        <p:spPr>
          <a:xfrm rot="10800000">
            <a:off x="2351675" y="3402675"/>
            <a:ext cx="1504800" cy="0"/>
          </a:xfrm>
          <a:prstGeom prst="straightConnector1">
            <a:avLst/>
          </a:prstGeom>
          <a:noFill/>
          <a:ln cap="flat" cmpd="sng" w="9525">
            <a:solidFill>
              <a:schemeClr val="dk1"/>
            </a:solidFill>
            <a:prstDash val="solid"/>
            <a:round/>
            <a:headEnd len="med" w="med" type="oval"/>
            <a:tailEnd len="med" w="med" type="none"/>
          </a:ln>
        </p:spPr>
      </p:cxnSp>
      <p:cxnSp>
        <p:nvCxnSpPr>
          <p:cNvPr id="3822" name="Google Shape;3822;p54"/>
          <p:cNvCxnSpPr/>
          <p:nvPr/>
        </p:nvCxnSpPr>
        <p:spPr>
          <a:xfrm rot="10800000">
            <a:off x="4705225" y="2076450"/>
            <a:ext cx="2080500" cy="0"/>
          </a:xfrm>
          <a:prstGeom prst="straightConnector1">
            <a:avLst/>
          </a:prstGeom>
          <a:noFill/>
          <a:ln cap="flat" cmpd="sng" w="9525">
            <a:solidFill>
              <a:schemeClr val="dk1"/>
            </a:solidFill>
            <a:prstDash val="solid"/>
            <a:round/>
            <a:headEnd len="med" w="med" type="none"/>
            <a:tailEnd len="med" w="med" type="oval"/>
          </a:ln>
        </p:spPr>
      </p:cxnSp>
      <p:cxnSp>
        <p:nvCxnSpPr>
          <p:cNvPr id="3823" name="Google Shape;3823;p54"/>
          <p:cNvCxnSpPr/>
          <p:nvPr/>
        </p:nvCxnSpPr>
        <p:spPr>
          <a:xfrm rot="10800000">
            <a:off x="6104425" y="3402675"/>
            <a:ext cx="701100" cy="0"/>
          </a:xfrm>
          <a:prstGeom prst="straightConnector1">
            <a:avLst/>
          </a:prstGeom>
          <a:noFill/>
          <a:ln cap="flat" cmpd="sng" w="9525">
            <a:solidFill>
              <a:schemeClr val="dk1"/>
            </a:solidFill>
            <a:prstDash val="solid"/>
            <a:round/>
            <a:headEnd len="med" w="med" type="none"/>
            <a:tailEnd len="med" w="med" type="oval"/>
          </a:ln>
        </p:spPr>
      </p:cxnSp>
      <p:grpSp>
        <p:nvGrpSpPr>
          <p:cNvPr id="3824" name="Google Shape;3824;p54"/>
          <p:cNvGrpSpPr/>
          <p:nvPr/>
        </p:nvGrpSpPr>
        <p:grpSpPr>
          <a:xfrm>
            <a:off x="814775" y="1724188"/>
            <a:ext cx="1523700" cy="704513"/>
            <a:chOff x="711150" y="1565163"/>
            <a:chExt cx="1523700" cy="704513"/>
          </a:xfrm>
        </p:grpSpPr>
        <p:sp>
          <p:nvSpPr>
            <p:cNvPr id="3825" name="Google Shape;3825;p54"/>
            <p:cNvSpPr txBox="1"/>
            <p:nvPr/>
          </p:nvSpPr>
          <p:spPr>
            <a:xfrm>
              <a:off x="711150" y="1840675"/>
              <a:ext cx="1523700" cy="429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300">
                  <a:solidFill>
                    <a:schemeClr val="dk2"/>
                  </a:solidFill>
                  <a:latin typeface="Poppins"/>
                  <a:ea typeface="Poppins"/>
                  <a:cs typeface="Poppins"/>
                  <a:sym typeface="Poppins"/>
                </a:rPr>
                <a:t>Mercury is the smallest planet</a:t>
              </a:r>
              <a:endParaRPr sz="1300">
                <a:solidFill>
                  <a:schemeClr val="dk2"/>
                </a:solidFill>
                <a:latin typeface="Poppins"/>
                <a:ea typeface="Poppins"/>
                <a:cs typeface="Poppins"/>
                <a:sym typeface="Poppins"/>
              </a:endParaRPr>
            </a:p>
          </p:txBody>
        </p:sp>
        <p:sp>
          <p:nvSpPr>
            <p:cNvPr id="3826" name="Google Shape;3826;p54"/>
            <p:cNvSpPr txBox="1"/>
            <p:nvPr/>
          </p:nvSpPr>
          <p:spPr>
            <a:xfrm>
              <a:off x="711150" y="1565163"/>
              <a:ext cx="1523700" cy="429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b="1" lang="en">
                  <a:solidFill>
                    <a:schemeClr val="dk1"/>
                  </a:solidFill>
                  <a:latin typeface="Poppins"/>
                  <a:ea typeface="Poppins"/>
                  <a:cs typeface="Poppins"/>
                  <a:sym typeface="Poppins"/>
                </a:rPr>
                <a:t>MERCURY</a:t>
              </a:r>
              <a:endParaRPr b="1">
                <a:solidFill>
                  <a:schemeClr val="dk1"/>
                </a:solidFill>
                <a:latin typeface="Poppins"/>
                <a:ea typeface="Poppins"/>
                <a:cs typeface="Poppins"/>
                <a:sym typeface="Poppins"/>
              </a:endParaRPr>
            </a:p>
          </p:txBody>
        </p:sp>
      </p:grpSp>
      <p:grpSp>
        <p:nvGrpSpPr>
          <p:cNvPr id="3827" name="Google Shape;3827;p54"/>
          <p:cNvGrpSpPr/>
          <p:nvPr/>
        </p:nvGrpSpPr>
        <p:grpSpPr>
          <a:xfrm>
            <a:off x="814775" y="3050413"/>
            <a:ext cx="1523700" cy="704513"/>
            <a:chOff x="711150" y="1565163"/>
            <a:chExt cx="1523700" cy="704513"/>
          </a:xfrm>
        </p:grpSpPr>
        <p:sp>
          <p:nvSpPr>
            <p:cNvPr id="3828" name="Google Shape;3828;p54"/>
            <p:cNvSpPr txBox="1"/>
            <p:nvPr/>
          </p:nvSpPr>
          <p:spPr>
            <a:xfrm>
              <a:off x="711150" y="1840675"/>
              <a:ext cx="1523700" cy="429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300">
                  <a:solidFill>
                    <a:schemeClr val="dk2"/>
                  </a:solidFill>
                  <a:latin typeface="Poppins"/>
                  <a:ea typeface="Poppins"/>
                  <a:cs typeface="Poppins"/>
                  <a:sym typeface="Poppins"/>
                </a:rPr>
                <a:t>Venus has a beautiful name</a:t>
              </a:r>
              <a:endParaRPr sz="1300">
                <a:solidFill>
                  <a:schemeClr val="dk2"/>
                </a:solidFill>
                <a:latin typeface="Poppins"/>
                <a:ea typeface="Poppins"/>
                <a:cs typeface="Poppins"/>
                <a:sym typeface="Poppins"/>
              </a:endParaRPr>
            </a:p>
          </p:txBody>
        </p:sp>
        <p:sp>
          <p:nvSpPr>
            <p:cNvPr id="3829" name="Google Shape;3829;p54"/>
            <p:cNvSpPr txBox="1"/>
            <p:nvPr/>
          </p:nvSpPr>
          <p:spPr>
            <a:xfrm>
              <a:off x="711150" y="1565163"/>
              <a:ext cx="1523700" cy="4290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b="1" lang="en">
                  <a:solidFill>
                    <a:schemeClr val="dk1"/>
                  </a:solidFill>
                  <a:latin typeface="Poppins"/>
                  <a:ea typeface="Poppins"/>
                  <a:cs typeface="Poppins"/>
                  <a:sym typeface="Poppins"/>
                </a:rPr>
                <a:t>VENUS</a:t>
              </a:r>
              <a:endParaRPr b="1">
                <a:solidFill>
                  <a:schemeClr val="dk1"/>
                </a:solidFill>
                <a:latin typeface="Poppins"/>
                <a:ea typeface="Poppins"/>
                <a:cs typeface="Poppins"/>
                <a:sym typeface="Poppins"/>
              </a:endParaRPr>
            </a:p>
          </p:txBody>
        </p:sp>
      </p:grpSp>
      <p:grpSp>
        <p:nvGrpSpPr>
          <p:cNvPr id="3830" name="Google Shape;3830;p54"/>
          <p:cNvGrpSpPr/>
          <p:nvPr/>
        </p:nvGrpSpPr>
        <p:grpSpPr>
          <a:xfrm>
            <a:off x="6805525" y="3050413"/>
            <a:ext cx="1523700" cy="704513"/>
            <a:chOff x="711150" y="1565163"/>
            <a:chExt cx="1523700" cy="704513"/>
          </a:xfrm>
        </p:grpSpPr>
        <p:sp>
          <p:nvSpPr>
            <p:cNvPr id="3831" name="Google Shape;3831;p54"/>
            <p:cNvSpPr txBox="1"/>
            <p:nvPr/>
          </p:nvSpPr>
          <p:spPr>
            <a:xfrm>
              <a:off x="711150" y="1840675"/>
              <a:ext cx="1523700" cy="429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300">
                  <a:solidFill>
                    <a:schemeClr val="dk2"/>
                  </a:solidFill>
                  <a:latin typeface="Poppins"/>
                  <a:ea typeface="Poppins"/>
                  <a:cs typeface="Poppins"/>
                  <a:sym typeface="Poppins"/>
                </a:rPr>
                <a:t>Jupiter is the biggest planet</a:t>
              </a:r>
              <a:endParaRPr sz="1300">
                <a:solidFill>
                  <a:schemeClr val="dk2"/>
                </a:solidFill>
                <a:latin typeface="Poppins"/>
                <a:ea typeface="Poppins"/>
                <a:cs typeface="Poppins"/>
                <a:sym typeface="Poppins"/>
              </a:endParaRPr>
            </a:p>
          </p:txBody>
        </p:sp>
        <p:sp>
          <p:nvSpPr>
            <p:cNvPr id="3832" name="Google Shape;3832;p54"/>
            <p:cNvSpPr txBox="1"/>
            <p:nvPr/>
          </p:nvSpPr>
          <p:spPr>
            <a:xfrm>
              <a:off x="711150" y="1565163"/>
              <a:ext cx="1523700" cy="429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dk1"/>
                  </a:solidFill>
                  <a:latin typeface="Poppins"/>
                  <a:ea typeface="Poppins"/>
                  <a:cs typeface="Poppins"/>
                  <a:sym typeface="Poppins"/>
                </a:rPr>
                <a:t>JUPITER</a:t>
              </a:r>
              <a:endParaRPr b="1">
                <a:solidFill>
                  <a:schemeClr val="dk1"/>
                </a:solidFill>
                <a:latin typeface="Poppins"/>
                <a:ea typeface="Poppins"/>
                <a:cs typeface="Poppins"/>
                <a:sym typeface="Poppins"/>
              </a:endParaRPr>
            </a:p>
          </p:txBody>
        </p:sp>
      </p:grpSp>
      <p:grpSp>
        <p:nvGrpSpPr>
          <p:cNvPr id="3833" name="Google Shape;3833;p54"/>
          <p:cNvGrpSpPr/>
          <p:nvPr/>
        </p:nvGrpSpPr>
        <p:grpSpPr>
          <a:xfrm>
            <a:off x="6805525" y="1724188"/>
            <a:ext cx="1523700" cy="704513"/>
            <a:chOff x="711150" y="1565163"/>
            <a:chExt cx="1523700" cy="704513"/>
          </a:xfrm>
        </p:grpSpPr>
        <p:sp>
          <p:nvSpPr>
            <p:cNvPr id="3834" name="Google Shape;3834;p54"/>
            <p:cNvSpPr txBox="1"/>
            <p:nvPr/>
          </p:nvSpPr>
          <p:spPr>
            <a:xfrm>
              <a:off x="711150" y="1840675"/>
              <a:ext cx="1523700" cy="429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300">
                  <a:solidFill>
                    <a:schemeClr val="dk2"/>
                  </a:solidFill>
                  <a:latin typeface="Poppins"/>
                  <a:ea typeface="Poppins"/>
                  <a:cs typeface="Poppins"/>
                  <a:sym typeface="Poppins"/>
                </a:rPr>
                <a:t>Mars is actually a cold place</a:t>
              </a:r>
              <a:endParaRPr sz="1300">
                <a:solidFill>
                  <a:schemeClr val="dk2"/>
                </a:solidFill>
                <a:latin typeface="Poppins"/>
                <a:ea typeface="Poppins"/>
                <a:cs typeface="Poppins"/>
                <a:sym typeface="Poppins"/>
              </a:endParaRPr>
            </a:p>
          </p:txBody>
        </p:sp>
        <p:sp>
          <p:nvSpPr>
            <p:cNvPr id="3835" name="Google Shape;3835;p54"/>
            <p:cNvSpPr txBox="1"/>
            <p:nvPr/>
          </p:nvSpPr>
          <p:spPr>
            <a:xfrm>
              <a:off x="711150" y="1565163"/>
              <a:ext cx="1523700" cy="429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a:solidFill>
                    <a:schemeClr val="dk1"/>
                  </a:solidFill>
                  <a:latin typeface="Poppins"/>
                  <a:ea typeface="Poppins"/>
                  <a:cs typeface="Poppins"/>
                  <a:sym typeface="Poppins"/>
                </a:rPr>
                <a:t>MARS</a:t>
              </a:r>
              <a:endParaRPr b="1">
                <a:solidFill>
                  <a:schemeClr val="dk1"/>
                </a:solidFill>
                <a:latin typeface="Poppins"/>
                <a:ea typeface="Poppins"/>
                <a:cs typeface="Poppins"/>
                <a:sym typeface="Poppins"/>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39" name="Shape 3839"/>
        <p:cNvGrpSpPr/>
        <p:nvPr/>
      </p:nvGrpSpPr>
      <p:grpSpPr>
        <a:xfrm>
          <a:off x="0" y="0"/>
          <a:ext cx="0" cy="0"/>
          <a:chOff x="0" y="0"/>
          <a:chExt cx="0" cy="0"/>
        </a:xfrm>
      </p:grpSpPr>
      <p:sp>
        <p:nvSpPr>
          <p:cNvPr id="3840" name="Google Shape;3840;p55"/>
          <p:cNvSpPr txBox="1"/>
          <p:nvPr>
            <p:ph type="title"/>
          </p:nvPr>
        </p:nvSpPr>
        <p:spPr>
          <a:xfrm>
            <a:off x="714300" y="1106125"/>
            <a:ext cx="7715400" cy="196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315,000</a:t>
            </a:r>
            <a:endParaRPr/>
          </a:p>
        </p:txBody>
      </p:sp>
      <p:sp>
        <p:nvSpPr>
          <p:cNvPr id="3841" name="Google Shape;3841;p55"/>
          <p:cNvSpPr txBox="1"/>
          <p:nvPr>
            <p:ph idx="1" type="body"/>
          </p:nvPr>
        </p:nvSpPr>
        <p:spPr>
          <a:xfrm>
            <a:off x="714300" y="2895050"/>
            <a:ext cx="7715400" cy="1300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Big numbers catch your audience’s attention</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45" name="Shape 3845"/>
        <p:cNvGrpSpPr/>
        <p:nvPr/>
      </p:nvGrpSpPr>
      <p:grpSpPr>
        <a:xfrm>
          <a:off x="0" y="0"/>
          <a:ext cx="0" cy="0"/>
          <a:chOff x="0" y="0"/>
          <a:chExt cx="0" cy="0"/>
        </a:xfrm>
      </p:grpSpPr>
      <p:sp>
        <p:nvSpPr>
          <p:cNvPr id="3846" name="Google Shape;3846;p56"/>
          <p:cNvSpPr txBox="1"/>
          <p:nvPr>
            <p:ph type="title"/>
          </p:nvPr>
        </p:nvSpPr>
        <p:spPr>
          <a:xfrm>
            <a:off x="714300" y="545750"/>
            <a:ext cx="8520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COMPUTER SKILLS</a:t>
            </a:r>
            <a:endParaRPr/>
          </a:p>
        </p:txBody>
      </p:sp>
      <p:sp>
        <p:nvSpPr>
          <p:cNvPr id="3847" name="Google Shape;3847;p56"/>
          <p:cNvSpPr txBox="1"/>
          <p:nvPr/>
        </p:nvSpPr>
        <p:spPr>
          <a:xfrm>
            <a:off x="4398150" y="1609775"/>
            <a:ext cx="3005100" cy="1401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Poppins"/>
                <a:ea typeface="Poppins"/>
                <a:cs typeface="Poppins"/>
                <a:sym typeface="Poppins"/>
              </a:rPr>
              <a:t>To modify this graph, click on it, follow the link, change the data and paste the new graph here</a:t>
            </a:r>
            <a:endParaRPr sz="1600">
              <a:solidFill>
                <a:schemeClr val="dk1"/>
              </a:solidFill>
              <a:latin typeface="Poppins"/>
              <a:ea typeface="Poppins"/>
              <a:cs typeface="Poppins"/>
              <a:sym typeface="Poppins"/>
            </a:endParaRPr>
          </a:p>
        </p:txBody>
      </p:sp>
      <p:pic>
        <p:nvPicPr>
          <p:cNvPr id="3848" name="Google Shape;3848;p56" title="Gráfico">
            <a:hlinkClick r:id="rId3"/>
          </p:cNvPr>
          <p:cNvPicPr preferRelativeResize="0"/>
          <p:nvPr/>
        </p:nvPicPr>
        <p:blipFill>
          <a:blip r:embed="rId4">
            <a:alphaModFix/>
          </a:blip>
          <a:stretch>
            <a:fillRect/>
          </a:stretch>
        </p:blipFill>
        <p:spPr>
          <a:xfrm>
            <a:off x="-93025" y="1459525"/>
            <a:ext cx="4909299" cy="3035600"/>
          </a:xfrm>
          <a:prstGeom prst="rect">
            <a:avLst/>
          </a:prstGeom>
          <a:noFill/>
          <a:ln>
            <a:noFill/>
          </a:ln>
        </p:spPr>
      </p:pic>
      <p:sp>
        <p:nvSpPr>
          <p:cNvPr id="3849" name="Google Shape;3849;p56"/>
          <p:cNvSpPr/>
          <p:nvPr/>
        </p:nvSpPr>
        <p:spPr>
          <a:xfrm>
            <a:off x="4478825" y="3184800"/>
            <a:ext cx="265800" cy="2658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6"/>
          <p:cNvSpPr/>
          <p:nvPr/>
        </p:nvSpPr>
        <p:spPr>
          <a:xfrm>
            <a:off x="4478825" y="3829025"/>
            <a:ext cx="265800" cy="2658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6"/>
          <p:cNvSpPr txBox="1"/>
          <p:nvPr/>
        </p:nvSpPr>
        <p:spPr>
          <a:xfrm>
            <a:off x="4816275" y="3184800"/>
            <a:ext cx="756600" cy="265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Poppins"/>
                <a:ea typeface="Poppins"/>
                <a:cs typeface="Poppins"/>
                <a:sym typeface="Poppins"/>
              </a:rPr>
              <a:t>Skill 1</a:t>
            </a:r>
            <a:endParaRPr sz="1600">
              <a:solidFill>
                <a:schemeClr val="dk1"/>
              </a:solidFill>
              <a:latin typeface="Poppins"/>
              <a:ea typeface="Poppins"/>
              <a:cs typeface="Poppins"/>
              <a:sym typeface="Poppins"/>
            </a:endParaRPr>
          </a:p>
        </p:txBody>
      </p:sp>
      <p:sp>
        <p:nvSpPr>
          <p:cNvPr id="3852" name="Google Shape;3852;p56"/>
          <p:cNvSpPr txBox="1"/>
          <p:nvPr/>
        </p:nvSpPr>
        <p:spPr>
          <a:xfrm>
            <a:off x="4816275" y="3829025"/>
            <a:ext cx="756600" cy="265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Poppins"/>
                <a:ea typeface="Poppins"/>
                <a:cs typeface="Poppins"/>
                <a:sym typeface="Poppins"/>
              </a:rPr>
              <a:t>Skill 2</a:t>
            </a:r>
            <a:endParaRPr sz="1600">
              <a:solidFill>
                <a:schemeClr val="dk1"/>
              </a:solidFill>
              <a:latin typeface="Poppins"/>
              <a:ea typeface="Poppins"/>
              <a:cs typeface="Poppins"/>
              <a:sym typeface="Poppins"/>
            </a:endParaRPr>
          </a:p>
        </p:txBody>
      </p:sp>
      <p:sp>
        <p:nvSpPr>
          <p:cNvPr id="3853" name="Google Shape;3853;p56"/>
          <p:cNvSpPr/>
          <p:nvPr/>
        </p:nvSpPr>
        <p:spPr>
          <a:xfrm>
            <a:off x="6145600" y="3184800"/>
            <a:ext cx="265800" cy="2658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6"/>
          <p:cNvSpPr/>
          <p:nvPr/>
        </p:nvSpPr>
        <p:spPr>
          <a:xfrm>
            <a:off x="6145600" y="3829025"/>
            <a:ext cx="265800" cy="2658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6"/>
          <p:cNvSpPr txBox="1"/>
          <p:nvPr/>
        </p:nvSpPr>
        <p:spPr>
          <a:xfrm>
            <a:off x="6483050" y="3184800"/>
            <a:ext cx="756600" cy="265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Poppins"/>
                <a:ea typeface="Poppins"/>
                <a:cs typeface="Poppins"/>
                <a:sym typeface="Poppins"/>
              </a:rPr>
              <a:t>Skill 3</a:t>
            </a:r>
            <a:endParaRPr sz="1600">
              <a:solidFill>
                <a:schemeClr val="dk1"/>
              </a:solidFill>
              <a:latin typeface="Poppins"/>
              <a:ea typeface="Poppins"/>
              <a:cs typeface="Poppins"/>
              <a:sym typeface="Poppins"/>
            </a:endParaRPr>
          </a:p>
        </p:txBody>
      </p:sp>
      <p:sp>
        <p:nvSpPr>
          <p:cNvPr id="3856" name="Google Shape;3856;p56"/>
          <p:cNvSpPr txBox="1"/>
          <p:nvPr/>
        </p:nvSpPr>
        <p:spPr>
          <a:xfrm>
            <a:off x="6483050" y="3829025"/>
            <a:ext cx="756600" cy="265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Poppins"/>
                <a:ea typeface="Poppins"/>
                <a:cs typeface="Poppins"/>
                <a:sym typeface="Poppins"/>
              </a:rPr>
              <a:t>Skill 4</a:t>
            </a:r>
            <a:endParaRPr sz="1600">
              <a:solidFill>
                <a:schemeClr val="dk1"/>
              </a:solidFill>
              <a:latin typeface="Poppins"/>
              <a:ea typeface="Poppins"/>
              <a:cs typeface="Poppins"/>
              <a:sym typeface="Poppins"/>
            </a:endParaRPr>
          </a:p>
        </p:txBody>
      </p:sp>
      <p:sp>
        <p:nvSpPr>
          <p:cNvPr id="3857" name="Google Shape;3857;p56"/>
          <p:cNvSpPr txBox="1"/>
          <p:nvPr/>
        </p:nvSpPr>
        <p:spPr>
          <a:xfrm>
            <a:off x="1342950" y="2305125"/>
            <a:ext cx="847800" cy="62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Poppins"/>
                <a:ea typeface="Poppins"/>
                <a:cs typeface="Poppins"/>
                <a:sym typeface="Poppins"/>
              </a:rPr>
              <a:t>33,4 %</a:t>
            </a:r>
            <a:endParaRPr b="1">
              <a:solidFill>
                <a:schemeClr val="dk1"/>
              </a:solidFill>
              <a:latin typeface="Poppins"/>
              <a:ea typeface="Poppins"/>
              <a:cs typeface="Poppins"/>
              <a:sym typeface="Poppins"/>
            </a:endParaRPr>
          </a:p>
        </p:txBody>
      </p:sp>
      <p:sp>
        <p:nvSpPr>
          <p:cNvPr id="3858" name="Google Shape;3858;p56"/>
          <p:cNvSpPr txBox="1"/>
          <p:nvPr/>
        </p:nvSpPr>
        <p:spPr>
          <a:xfrm>
            <a:off x="2619300" y="2305125"/>
            <a:ext cx="847800" cy="62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Poppins"/>
                <a:ea typeface="Poppins"/>
                <a:cs typeface="Poppins"/>
                <a:sym typeface="Poppins"/>
              </a:rPr>
              <a:t>33,4 %</a:t>
            </a:r>
            <a:endParaRPr b="1">
              <a:solidFill>
                <a:schemeClr val="dk1"/>
              </a:solidFill>
              <a:latin typeface="Poppins"/>
              <a:ea typeface="Poppins"/>
              <a:cs typeface="Poppins"/>
              <a:sym typeface="Poppins"/>
            </a:endParaRPr>
          </a:p>
        </p:txBody>
      </p:sp>
      <p:sp>
        <p:nvSpPr>
          <p:cNvPr id="3859" name="Google Shape;3859;p56"/>
          <p:cNvSpPr txBox="1"/>
          <p:nvPr/>
        </p:nvSpPr>
        <p:spPr>
          <a:xfrm>
            <a:off x="1342950" y="3390975"/>
            <a:ext cx="847800" cy="62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Poppins"/>
                <a:ea typeface="Poppins"/>
                <a:cs typeface="Poppins"/>
                <a:sym typeface="Poppins"/>
              </a:rPr>
              <a:t>11</a:t>
            </a:r>
            <a:r>
              <a:rPr b="1" lang="en">
                <a:solidFill>
                  <a:schemeClr val="dk1"/>
                </a:solidFill>
                <a:latin typeface="Poppins"/>
                <a:ea typeface="Poppins"/>
                <a:cs typeface="Poppins"/>
                <a:sym typeface="Poppins"/>
              </a:rPr>
              <a:t>,8 %</a:t>
            </a:r>
            <a:endParaRPr b="1">
              <a:solidFill>
                <a:schemeClr val="dk1"/>
              </a:solidFill>
              <a:latin typeface="Poppins"/>
              <a:ea typeface="Poppins"/>
              <a:cs typeface="Poppins"/>
              <a:sym typeface="Poppins"/>
            </a:endParaRPr>
          </a:p>
        </p:txBody>
      </p:sp>
      <p:sp>
        <p:nvSpPr>
          <p:cNvPr id="3860" name="Google Shape;3860;p56"/>
          <p:cNvSpPr txBox="1"/>
          <p:nvPr/>
        </p:nvSpPr>
        <p:spPr>
          <a:xfrm>
            <a:off x="2333550" y="3390975"/>
            <a:ext cx="847800" cy="628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chemeClr val="dk1"/>
                </a:solidFill>
                <a:latin typeface="Poppins"/>
                <a:ea typeface="Poppins"/>
                <a:cs typeface="Poppins"/>
                <a:sym typeface="Poppins"/>
              </a:rPr>
              <a:t>21,5</a:t>
            </a:r>
            <a:r>
              <a:rPr b="1" lang="en">
                <a:solidFill>
                  <a:schemeClr val="dk1"/>
                </a:solidFill>
                <a:latin typeface="Poppins"/>
                <a:ea typeface="Poppins"/>
                <a:cs typeface="Poppins"/>
                <a:sym typeface="Poppins"/>
              </a:rPr>
              <a:t> %</a:t>
            </a:r>
            <a:endParaRPr b="1">
              <a:solidFill>
                <a:schemeClr val="dk1"/>
              </a:solidFill>
              <a:latin typeface="Poppins"/>
              <a:ea typeface="Poppins"/>
              <a:cs typeface="Poppins"/>
              <a:sym typeface="Poppins"/>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64" name="Shape 3864"/>
        <p:cNvGrpSpPr/>
        <p:nvPr/>
      </p:nvGrpSpPr>
      <p:grpSpPr>
        <a:xfrm>
          <a:off x="0" y="0"/>
          <a:ext cx="0" cy="0"/>
          <a:chOff x="0" y="0"/>
          <a:chExt cx="0" cy="0"/>
        </a:xfrm>
      </p:grpSpPr>
      <p:sp>
        <p:nvSpPr>
          <p:cNvPr id="3865" name="Google Shape;3865;p57"/>
          <p:cNvSpPr txBox="1"/>
          <p:nvPr>
            <p:ph type="title"/>
          </p:nvPr>
        </p:nvSpPr>
        <p:spPr>
          <a:xfrm>
            <a:off x="714300" y="545750"/>
            <a:ext cx="8520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HOBBIES</a:t>
            </a:r>
            <a:endParaRPr/>
          </a:p>
        </p:txBody>
      </p:sp>
      <p:sp>
        <p:nvSpPr>
          <p:cNvPr id="3866" name="Google Shape;3866;p57"/>
          <p:cNvSpPr txBox="1"/>
          <p:nvPr>
            <p:ph idx="2" type="title"/>
          </p:nvPr>
        </p:nvSpPr>
        <p:spPr>
          <a:xfrm>
            <a:off x="711500" y="1619750"/>
            <a:ext cx="2411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867" name="Google Shape;3867;p57"/>
          <p:cNvSpPr txBox="1"/>
          <p:nvPr>
            <p:ph idx="1" type="subTitle"/>
          </p:nvPr>
        </p:nvSpPr>
        <p:spPr>
          <a:xfrm>
            <a:off x="909119" y="2056675"/>
            <a:ext cx="20160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a:t>
            </a:r>
            <a:endParaRPr/>
          </a:p>
          <a:p>
            <a:pPr indent="0" lvl="0" marL="0" rtl="0" algn="ctr">
              <a:spcBef>
                <a:spcPts val="1600"/>
              </a:spcBef>
              <a:spcAft>
                <a:spcPts val="0"/>
              </a:spcAft>
              <a:buClr>
                <a:schemeClr val="dk1"/>
              </a:buClr>
              <a:buSzPts val="1100"/>
              <a:buFont typeface="Arial"/>
              <a:buNone/>
            </a:pPr>
            <a:r>
              <a:t/>
            </a:r>
            <a:endParaRPr/>
          </a:p>
          <a:p>
            <a:pPr indent="0" lvl="0" marL="0" rtl="0" algn="ctr">
              <a:spcBef>
                <a:spcPts val="1600"/>
              </a:spcBef>
              <a:spcAft>
                <a:spcPts val="1600"/>
              </a:spcAft>
              <a:buNone/>
            </a:pPr>
            <a:r>
              <a:t/>
            </a:r>
            <a:endParaRPr/>
          </a:p>
        </p:txBody>
      </p:sp>
      <p:sp>
        <p:nvSpPr>
          <p:cNvPr id="3868" name="Google Shape;3868;p57"/>
          <p:cNvSpPr txBox="1"/>
          <p:nvPr>
            <p:ph idx="3" type="title"/>
          </p:nvPr>
        </p:nvSpPr>
        <p:spPr>
          <a:xfrm>
            <a:off x="3365053" y="1619750"/>
            <a:ext cx="2411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869" name="Google Shape;3869;p57"/>
          <p:cNvSpPr txBox="1"/>
          <p:nvPr>
            <p:ph idx="4" type="subTitle"/>
          </p:nvPr>
        </p:nvSpPr>
        <p:spPr>
          <a:xfrm>
            <a:off x="3562672" y="2056675"/>
            <a:ext cx="20160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but it’s very hot</a:t>
            </a:r>
            <a:endParaRPr/>
          </a:p>
        </p:txBody>
      </p:sp>
      <p:sp>
        <p:nvSpPr>
          <p:cNvPr id="3870" name="Google Shape;3870;p57"/>
          <p:cNvSpPr txBox="1"/>
          <p:nvPr>
            <p:ph idx="5" type="title"/>
          </p:nvPr>
        </p:nvSpPr>
        <p:spPr>
          <a:xfrm>
            <a:off x="6018604" y="1619750"/>
            <a:ext cx="2411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871" name="Google Shape;3871;p57"/>
          <p:cNvSpPr txBox="1"/>
          <p:nvPr>
            <p:ph idx="6" type="subTitle"/>
          </p:nvPr>
        </p:nvSpPr>
        <p:spPr>
          <a:xfrm>
            <a:off x="6216223" y="2056675"/>
            <a:ext cx="20160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 cold place</a:t>
            </a:r>
            <a:endParaRPr/>
          </a:p>
        </p:txBody>
      </p:sp>
      <p:sp>
        <p:nvSpPr>
          <p:cNvPr id="3872" name="Google Shape;3872;p57"/>
          <p:cNvSpPr txBox="1"/>
          <p:nvPr>
            <p:ph idx="7" type="title"/>
          </p:nvPr>
        </p:nvSpPr>
        <p:spPr>
          <a:xfrm>
            <a:off x="711500" y="3266825"/>
            <a:ext cx="2411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3873" name="Google Shape;3873;p57"/>
          <p:cNvSpPr txBox="1"/>
          <p:nvPr>
            <p:ph idx="8" type="subTitle"/>
          </p:nvPr>
        </p:nvSpPr>
        <p:spPr>
          <a:xfrm>
            <a:off x="909119" y="3703750"/>
            <a:ext cx="20160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It’s the biggest planet in the Solar System</a:t>
            </a:r>
            <a:endParaRPr/>
          </a:p>
        </p:txBody>
      </p:sp>
      <p:sp>
        <p:nvSpPr>
          <p:cNvPr id="3874" name="Google Shape;3874;p57"/>
          <p:cNvSpPr txBox="1"/>
          <p:nvPr>
            <p:ph idx="9" type="title"/>
          </p:nvPr>
        </p:nvSpPr>
        <p:spPr>
          <a:xfrm>
            <a:off x="3365053" y="3266825"/>
            <a:ext cx="2411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3875" name="Google Shape;3875;p57"/>
          <p:cNvSpPr txBox="1"/>
          <p:nvPr>
            <p:ph idx="13" type="subTitle"/>
          </p:nvPr>
        </p:nvSpPr>
        <p:spPr>
          <a:xfrm>
            <a:off x="3562672" y="3703750"/>
            <a:ext cx="20160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It’s the ringed one and a gas giant</a:t>
            </a:r>
            <a:endParaRPr/>
          </a:p>
        </p:txBody>
      </p:sp>
      <p:sp>
        <p:nvSpPr>
          <p:cNvPr id="3876" name="Google Shape;3876;p57"/>
          <p:cNvSpPr txBox="1"/>
          <p:nvPr>
            <p:ph idx="14" type="title"/>
          </p:nvPr>
        </p:nvSpPr>
        <p:spPr>
          <a:xfrm>
            <a:off x="6018604" y="3266825"/>
            <a:ext cx="2411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3877" name="Google Shape;3877;p57"/>
          <p:cNvSpPr txBox="1"/>
          <p:nvPr>
            <p:ph idx="15" type="subTitle"/>
          </p:nvPr>
        </p:nvSpPr>
        <p:spPr>
          <a:xfrm>
            <a:off x="6216223" y="3703750"/>
            <a:ext cx="20160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It’s the farthest planet from the Sun</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81" name="Shape 3881"/>
        <p:cNvGrpSpPr/>
        <p:nvPr/>
      </p:nvGrpSpPr>
      <p:grpSpPr>
        <a:xfrm>
          <a:off x="0" y="0"/>
          <a:ext cx="0" cy="0"/>
          <a:chOff x="0" y="0"/>
          <a:chExt cx="0" cy="0"/>
        </a:xfrm>
      </p:grpSpPr>
      <p:grpSp>
        <p:nvGrpSpPr>
          <p:cNvPr id="3882" name="Google Shape;3882;p58"/>
          <p:cNvGrpSpPr/>
          <p:nvPr/>
        </p:nvGrpSpPr>
        <p:grpSpPr>
          <a:xfrm>
            <a:off x="6559855" y="2922647"/>
            <a:ext cx="495369" cy="423303"/>
            <a:chOff x="6639505" y="2916947"/>
            <a:chExt cx="495369" cy="423303"/>
          </a:xfrm>
        </p:grpSpPr>
        <p:sp>
          <p:nvSpPr>
            <p:cNvPr id="3883" name="Google Shape;3883;p58"/>
            <p:cNvSpPr/>
            <p:nvPr/>
          </p:nvSpPr>
          <p:spPr>
            <a:xfrm>
              <a:off x="6869130" y="3090665"/>
              <a:ext cx="94424" cy="81732"/>
            </a:xfrm>
            <a:custGeom>
              <a:rect b="b" l="l" r="r" t="t"/>
              <a:pathLst>
                <a:path extrusionOk="0" h="1786" w="2063">
                  <a:moveTo>
                    <a:pt x="1167" y="0"/>
                  </a:moveTo>
                  <a:cubicBezTo>
                    <a:pt x="381" y="0"/>
                    <a:pt x="1" y="977"/>
                    <a:pt x="543" y="1519"/>
                  </a:cubicBezTo>
                  <a:cubicBezTo>
                    <a:pt x="728" y="1704"/>
                    <a:pt x="952" y="1786"/>
                    <a:pt x="1171" y="1786"/>
                  </a:cubicBezTo>
                  <a:cubicBezTo>
                    <a:pt x="1628" y="1786"/>
                    <a:pt x="2062" y="1427"/>
                    <a:pt x="2062" y="895"/>
                  </a:cubicBezTo>
                  <a:cubicBezTo>
                    <a:pt x="2062" y="407"/>
                    <a:pt x="1655" y="0"/>
                    <a:pt x="11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8"/>
            <p:cNvSpPr/>
            <p:nvPr/>
          </p:nvSpPr>
          <p:spPr>
            <a:xfrm>
              <a:off x="6824459" y="3032192"/>
              <a:ext cx="198688" cy="198655"/>
            </a:xfrm>
            <a:custGeom>
              <a:rect b="b" l="l" r="r" t="t"/>
              <a:pathLst>
                <a:path extrusionOk="0" h="4341" w="4341">
                  <a:moveTo>
                    <a:pt x="3562" y="428"/>
                  </a:moveTo>
                  <a:cubicBezTo>
                    <a:pt x="3727" y="428"/>
                    <a:pt x="3879" y="556"/>
                    <a:pt x="3879" y="760"/>
                  </a:cubicBezTo>
                  <a:cubicBezTo>
                    <a:pt x="3906" y="923"/>
                    <a:pt x="3744" y="1085"/>
                    <a:pt x="3581" y="1085"/>
                  </a:cubicBezTo>
                  <a:lnTo>
                    <a:pt x="3581" y="1058"/>
                  </a:lnTo>
                  <a:cubicBezTo>
                    <a:pt x="3282" y="1058"/>
                    <a:pt x="3147" y="733"/>
                    <a:pt x="3337" y="516"/>
                  </a:cubicBezTo>
                  <a:cubicBezTo>
                    <a:pt x="3405" y="456"/>
                    <a:pt x="3485" y="428"/>
                    <a:pt x="3562" y="428"/>
                  </a:cubicBezTo>
                  <a:close/>
                  <a:moveTo>
                    <a:pt x="2146" y="810"/>
                  </a:moveTo>
                  <a:cubicBezTo>
                    <a:pt x="2836" y="810"/>
                    <a:pt x="3499" y="1349"/>
                    <a:pt x="3499" y="2170"/>
                  </a:cubicBezTo>
                  <a:cubicBezTo>
                    <a:pt x="3499" y="2930"/>
                    <a:pt x="2903" y="3527"/>
                    <a:pt x="2143" y="3527"/>
                  </a:cubicBezTo>
                  <a:cubicBezTo>
                    <a:pt x="950" y="3527"/>
                    <a:pt x="326" y="2062"/>
                    <a:pt x="1194" y="1221"/>
                  </a:cubicBezTo>
                  <a:cubicBezTo>
                    <a:pt x="1469" y="937"/>
                    <a:pt x="1811" y="810"/>
                    <a:pt x="2146" y="810"/>
                  </a:cubicBezTo>
                  <a:close/>
                  <a:moveTo>
                    <a:pt x="2143" y="1"/>
                  </a:moveTo>
                  <a:cubicBezTo>
                    <a:pt x="1438" y="1"/>
                    <a:pt x="1357" y="1"/>
                    <a:pt x="1085" y="28"/>
                  </a:cubicBezTo>
                  <a:cubicBezTo>
                    <a:pt x="896" y="28"/>
                    <a:pt x="733" y="55"/>
                    <a:pt x="597" y="109"/>
                  </a:cubicBezTo>
                  <a:cubicBezTo>
                    <a:pt x="462" y="163"/>
                    <a:pt x="353" y="218"/>
                    <a:pt x="272" y="299"/>
                  </a:cubicBezTo>
                  <a:cubicBezTo>
                    <a:pt x="190" y="380"/>
                    <a:pt x="109" y="489"/>
                    <a:pt x="82" y="624"/>
                  </a:cubicBezTo>
                  <a:cubicBezTo>
                    <a:pt x="28" y="760"/>
                    <a:pt x="0" y="950"/>
                    <a:pt x="0" y="1113"/>
                  </a:cubicBezTo>
                  <a:lnTo>
                    <a:pt x="0" y="2170"/>
                  </a:lnTo>
                  <a:lnTo>
                    <a:pt x="0" y="3255"/>
                  </a:lnTo>
                  <a:cubicBezTo>
                    <a:pt x="0" y="3418"/>
                    <a:pt x="28" y="3581"/>
                    <a:pt x="82" y="3744"/>
                  </a:cubicBezTo>
                  <a:cubicBezTo>
                    <a:pt x="163" y="3988"/>
                    <a:pt x="353" y="4150"/>
                    <a:pt x="597" y="4259"/>
                  </a:cubicBezTo>
                  <a:cubicBezTo>
                    <a:pt x="733" y="4313"/>
                    <a:pt x="896" y="4340"/>
                    <a:pt x="1085" y="4340"/>
                  </a:cubicBezTo>
                  <a:lnTo>
                    <a:pt x="3228" y="4340"/>
                  </a:lnTo>
                  <a:cubicBezTo>
                    <a:pt x="3391" y="4340"/>
                    <a:pt x="3554" y="4313"/>
                    <a:pt x="3716" y="4259"/>
                  </a:cubicBezTo>
                  <a:cubicBezTo>
                    <a:pt x="3961" y="4150"/>
                    <a:pt x="4123" y="3988"/>
                    <a:pt x="4232" y="3744"/>
                  </a:cubicBezTo>
                  <a:cubicBezTo>
                    <a:pt x="4286" y="3581"/>
                    <a:pt x="4313" y="3418"/>
                    <a:pt x="4313" y="3255"/>
                  </a:cubicBezTo>
                  <a:cubicBezTo>
                    <a:pt x="4313" y="2984"/>
                    <a:pt x="4340" y="2876"/>
                    <a:pt x="4340" y="2170"/>
                  </a:cubicBezTo>
                  <a:cubicBezTo>
                    <a:pt x="4340" y="1465"/>
                    <a:pt x="4340" y="1384"/>
                    <a:pt x="4313" y="1113"/>
                  </a:cubicBezTo>
                  <a:cubicBezTo>
                    <a:pt x="4313" y="950"/>
                    <a:pt x="4286" y="760"/>
                    <a:pt x="4232" y="624"/>
                  </a:cubicBezTo>
                  <a:cubicBezTo>
                    <a:pt x="4178" y="489"/>
                    <a:pt x="4123" y="380"/>
                    <a:pt x="4015" y="299"/>
                  </a:cubicBezTo>
                  <a:cubicBezTo>
                    <a:pt x="3933" y="218"/>
                    <a:pt x="3825" y="163"/>
                    <a:pt x="3716" y="109"/>
                  </a:cubicBezTo>
                  <a:cubicBezTo>
                    <a:pt x="3554" y="55"/>
                    <a:pt x="3391" y="28"/>
                    <a:pt x="3228" y="28"/>
                  </a:cubicBezTo>
                  <a:cubicBezTo>
                    <a:pt x="2957" y="28"/>
                    <a:pt x="2848" y="1"/>
                    <a:pt x="21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8"/>
            <p:cNvSpPr/>
            <p:nvPr/>
          </p:nvSpPr>
          <p:spPr>
            <a:xfrm>
              <a:off x="6639505" y="2916947"/>
              <a:ext cx="495369" cy="423303"/>
            </a:xfrm>
            <a:custGeom>
              <a:rect b="b" l="l" r="r" t="t"/>
              <a:pathLst>
                <a:path extrusionOk="0" h="9250" w="10823">
                  <a:moveTo>
                    <a:pt x="6184" y="1953"/>
                  </a:moveTo>
                  <a:cubicBezTo>
                    <a:pt x="6917" y="1953"/>
                    <a:pt x="6998" y="1953"/>
                    <a:pt x="7296" y="1980"/>
                  </a:cubicBezTo>
                  <a:cubicBezTo>
                    <a:pt x="7513" y="1980"/>
                    <a:pt x="7730" y="2035"/>
                    <a:pt x="7920" y="2116"/>
                  </a:cubicBezTo>
                  <a:cubicBezTo>
                    <a:pt x="8300" y="2252"/>
                    <a:pt x="8571" y="2523"/>
                    <a:pt x="8707" y="2876"/>
                  </a:cubicBezTo>
                  <a:cubicBezTo>
                    <a:pt x="8788" y="3092"/>
                    <a:pt x="8815" y="3309"/>
                    <a:pt x="8842" y="3526"/>
                  </a:cubicBezTo>
                  <a:cubicBezTo>
                    <a:pt x="8842" y="3798"/>
                    <a:pt x="8842" y="3906"/>
                    <a:pt x="8842" y="4611"/>
                  </a:cubicBezTo>
                  <a:cubicBezTo>
                    <a:pt x="8842" y="5344"/>
                    <a:pt x="8842" y="5425"/>
                    <a:pt x="8842" y="5724"/>
                  </a:cubicBezTo>
                  <a:cubicBezTo>
                    <a:pt x="8815" y="5940"/>
                    <a:pt x="8788" y="6157"/>
                    <a:pt x="8707" y="6347"/>
                  </a:cubicBezTo>
                  <a:cubicBezTo>
                    <a:pt x="8571" y="6727"/>
                    <a:pt x="8300" y="6998"/>
                    <a:pt x="7920" y="7134"/>
                  </a:cubicBezTo>
                  <a:cubicBezTo>
                    <a:pt x="7730" y="7215"/>
                    <a:pt x="7513" y="7242"/>
                    <a:pt x="7296" y="7270"/>
                  </a:cubicBezTo>
                  <a:lnTo>
                    <a:pt x="5099" y="7270"/>
                  </a:lnTo>
                  <a:cubicBezTo>
                    <a:pt x="4882" y="7242"/>
                    <a:pt x="4665" y="7215"/>
                    <a:pt x="4448" y="7134"/>
                  </a:cubicBezTo>
                  <a:cubicBezTo>
                    <a:pt x="4286" y="7080"/>
                    <a:pt x="4123" y="6971"/>
                    <a:pt x="3987" y="6836"/>
                  </a:cubicBezTo>
                  <a:cubicBezTo>
                    <a:pt x="3852" y="6700"/>
                    <a:pt x="3743" y="6537"/>
                    <a:pt x="3689" y="6347"/>
                  </a:cubicBezTo>
                  <a:cubicBezTo>
                    <a:pt x="3607" y="6157"/>
                    <a:pt x="3553" y="5940"/>
                    <a:pt x="3553" y="5724"/>
                  </a:cubicBezTo>
                  <a:lnTo>
                    <a:pt x="3553" y="4611"/>
                  </a:lnTo>
                  <a:lnTo>
                    <a:pt x="3553" y="3526"/>
                  </a:lnTo>
                  <a:cubicBezTo>
                    <a:pt x="3553" y="3309"/>
                    <a:pt x="3607" y="3092"/>
                    <a:pt x="3689" y="2876"/>
                  </a:cubicBezTo>
                  <a:cubicBezTo>
                    <a:pt x="3743" y="2713"/>
                    <a:pt x="3852" y="2550"/>
                    <a:pt x="3987" y="2414"/>
                  </a:cubicBezTo>
                  <a:cubicBezTo>
                    <a:pt x="4123" y="2279"/>
                    <a:pt x="4286" y="2170"/>
                    <a:pt x="4448" y="2116"/>
                  </a:cubicBezTo>
                  <a:cubicBezTo>
                    <a:pt x="4665" y="2035"/>
                    <a:pt x="4882" y="1980"/>
                    <a:pt x="5099" y="1980"/>
                  </a:cubicBezTo>
                  <a:cubicBezTo>
                    <a:pt x="5371" y="1980"/>
                    <a:pt x="5479" y="1953"/>
                    <a:pt x="6184" y="1953"/>
                  </a:cubicBezTo>
                  <a:close/>
                  <a:moveTo>
                    <a:pt x="6184" y="0"/>
                  </a:moveTo>
                  <a:cubicBezTo>
                    <a:pt x="2061" y="0"/>
                    <a:pt x="0" y="4991"/>
                    <a:pt x="2929" y="7893"/>
                  </a:cubicBezTo>
                  <a:cubicBezTo>
                    <a:pt x="3866" y="8830"/>
                    <a:pt x="5021" y="9250"/>
                    <a:pt x="6155" y="9250"/>
                  </a:cubicBezTo>
                  <a:cubicBezTo>
                    <a:pt x="8534" y="9250"/>
                    <a:pt x="10822" y="7403"/>
                    <a:pt x="10822" y="4611"/>
                  </a:cubicBezTo>
                  <a:cubicBezTo>
                    <a:pt x="10822" y="2062"/>
                    <a:pt x="8734" y="0"/>
                    <a:pt x="61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6" name="Google Shape;3886;p58"/>
          <p:cNvSpPr/>
          <p:nvPr/>
        </p:nvSpPr>
        <p:spPr>
          <a:xfrm>
            <a:off x="7216553" y="2925118"/>
            <a:ext cx="494133" cy="424173"/>
          </a:xfrm>
          <a:custGeom>
            <a:rect b="b" l="l" r="r" t="t"/>
            <a:pathLst>
              <a:path extrusionOk="0" h="9269" w="10796">
                <a:moveTo>
                  <a:pt x="4331" y="1983"/>
                </a:moveTo>
                <a:cubicBezTo>
                  <a:pt x="4630" y="1983"/>
                  <a:pt x="4910" y="2216"/>
                  <a:pt x="4910" y="2550"/>
                </a:cubicBezTo>
                <a:cubicBezTo>
                  <a:pt x="4910" y="2897"/>
                  <a:pt x="4661" y="3154"/>
                  <a:pt x="4348" y="3154"/>
                </a:cubicBezTo>
                <a:cubicBezTo>
                  <a:pt x="4319" y="3154"/>
                  <a:pt x="4289" y="3152"/>
                  <a:pt x="4259" y="3147"/>
                </a:cubicBezTo>
                <a:cubicBezTo>
                  <a:pt x="3771" y="3093"/>
                  <a:pt x="3554" y="2469"/>
                  <a:pt x="3934" y="2143"/>
                </a:cubicBezTo>
                <a:cubicBezTo>
                  <a:pt x="4053" y="2032"/>
                  <a:pt x="4194" y="1983"/>
                  <a:pt x="4331" y="1983"/>
                </a:cubicBezTo>
                <a:close/>
                <a:moveTo>
                  <a:pt x="4829" y="3608"/>
                </a:moveTo>
                <a:lnTo>
                  <a:pt x="4829" y="6999"/>
                </a:lnTo>
                <a:lnTo>
                  <a:pt x="3717" y="6999"/>
                </a:lnTo>
                <a:lnTo>
                  <a:pt x="3717" y="3608"/>
                </a:lnTo>
                <a:close/>
                <a:moveTo>
                  <a:pt x="7527" y="3524"/>
                </a:moveTo>
                <a:cubicBezTo>
                  <a:pt x="7550" y="3524"/>
                  <a:pt x="7572" y="3525"/>
                  <a:pt x="7595" y="3527"/>
                </a:cubicBezTo>
                <a:cubicBezTo>
                  <a:pt x="8355" y="3527"/>
                  <a:pt x="8897" y="4015"/>
                  <a:pt x="8897" y="5046"/>
                </a:cubicBezTo>
                <a:lnTo>
                  <a:pt x="8897" y="6999"/>
                </a:lnTo>
                <a:lnTo>
                  <a:pt x="7785" y="6999"/>
                </a:lnTo>
                <a:lnTo>
                  <a:pt x="7785" y="5181"/>
                </a:lnTo>
                <a:cubicBezTo>
                  <a:pt x="7785" y="4747"/>
                  <a:pt x="7622" y="4422"/>
                  <a:pt x="7215" y="4422"/>
                </a:cubicBezTo>
                <a:cubicBezTo>
                  <a:pt x="6944" y="4422"/>
                  <a:pt x="6700" y="4585"/>
                  <a:pt x="6619" y="4829"/>
                </a:cubicBezTo>
                <a:cubicBezTo>
                  <a:pt x="6592" y="4937"/>
                  <a:pt x="6592" y="5019"/>
                  <a:pt x="6592" y="5100"/>
                </a:cubicBezTo>
                <a:lnTo>
                  <a:pt x="6592" y="6999"/>
                </a:lnTo>
                <a:lnTo>
                  <a:pt x="5452" y="6999"/>
                </a:lnTo>
                <a:lnTo>
                  <a:pt x="5452" y="3608"/>
                </a:lnTo>
                <a:lnTo>
                  <a:pt x="6592" y="3608"/>
                </a:lnTo>
                <a:lnTo>
                  <a:pt x="6592" y="4096"/>
                </a:lnTo>
                <a:cubicBezTo>
                  <a:pt x="6771" y="3738"/>
                  <a:pt x="7143" y="3524"/>
                  <a:pt x="7527" y="3524"/>
                </a:cubicBezTo>
                <a:close/>
                <a:moveTo>
                  <a:pt x="6185" y="1"/>
                </a:moveTo>
                <a:cubicBezTo>
                  <a:pt x="2062" y="1"/>
                  <a:pt x="1" y="4991"/>
                  <a:pt x="2903" y="7894"/>
                </a:cubicBezTo>
                <a:cubicBezTo>
                  <a:pt x="3853" y="8844"/>
                  <a:pt x="5017" y="9269"/>
                  <a:pt x="6157" y="9269"/>
                </a:cubicBezTo>
                <a:cubicBezTo>
                  <a:pt x="8530" y="9269"/>
                  <a:pt x="10796" y="7424"/>
                  <a:pt x="10796" y="4639"/>
                </a:cubicBezTo>
                <a:cubicBezTo>
                  <a:pt x="10796" y="2089"/>
                  <a:pt x="8734" y="1"/>
                  <a:pt x="61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8"/>
          <p:cNvSpPr/>
          <p:nvPr/>
        </p:nvSpPr>
        <p:spPr>
          <a:xfrm>
            <a:off x="7854669" y="2923882"/>
            <a:ext cx="495369" cy="424173"/>
          </a:xfrm>
          <a:custGeom>
            <a:rect b="b" l="l" r="r" t="t"/>
            <a:pathLst>
              <a:path extrusionOk="0" h="9269" w="10823">
                <a:moveTo>
                  <a:pt x="7213" y="2543"/>
                </a:moveTo>
                <a:cubicBezTo>
                  <a:pt x="7494" y="2543"/>
                  <a:pt x="7781" y="2654"/>
                  <a:pt x="8002" y="2903"/>
                </a:cubicBezTo>
                <a:cubicBezTo>
                  <a:pt x="8246" y="2849"/>
                  <a:pt x="8490" y="2767"/>
                  <a:pt x="8680" y="2632"/>
                </a:cubicBezTo>
                <a:lnTo>
                  <a:pt x="8680" y="2632"/>
                </a:lnTo>
                <a:cubicBezTo>
                  <a:pt x="8598" y="2876"/>
                  <a:pt x="8436" y="3093"/>
                  <a:pt x="8219" y="3228"/>
                </a:cubicBezTo>
                <a:cubicBezTo>
                  <a:pt x="8436" y="3201"/>
                  <a:pt x="8626" y="3147"/>
                  <a:pt x="8843" y="3065"/>
                </a:cubicBezTo>
                <a:lnTo>
                  <a:pt x="8843" y="3065"/>
                </a:lnTo>
                <a:cubicBezTo>
                  <a:pt x="8680" y="3255"/>
                  <a:pt x="8517" y="3445"/>
                  <a:pt x="8300" y="3608"/>
                </a:cubicBezTo>
                <a:lnTo>
                  <a:pt x="8300" y="3744"/>
                </a:lnTo>
                <a:cubicBezTo>
                  <a:pt x="8300" y="5409"/>
                  <a:pt x="6970" y="6755"/>
                  <a:pt x="5338" y="6755"/>
                </a:cubicBezTo>
                <a:cubicBezTo>
                  <a:pt x="5322" y="6755"/>
                  <a:pt x="5306" y="6755"/>
                  <a:pt x="5289" y="6754"/>
                </a:cubicBezTo>
                <a:cubicBezTo>
                  <a:pt x="4693" y="6754"/>
                  <a:pt x="4150" y="6592"/>
                  <a:pt x="3662" y="6293"/>
                </a:cubicBezTo>
                <a:lnTo>
                  <a:pt x="3906" y="6293"/>
                </a:lnTo>
                <a:cubicBezTo>
                  <a:pt x="4394" y="6293"/>
                  <a:pt x="4855" y="6130"/>
                  <a:pt x="5208" y="5832"/>
                </a:cubicBezTo>
                <a:cubicBezTo>
                  <a:pt x="4774" y="5832"/>
                  <a:pt x="4367" y="5534"/>
                  <a:pt x="4232" y="5100"/>
                </a:cubicBezTo>
                <a:cubicBezTo>
                  <a:pt x="4286" y="5100"/>
                  <a:pt x="4367" y="5127"/>
                  <a:pt x="4421" y="5127"/>
                </a:cubicBezTo>
                <a:cubicBezTo>
                  <a:pt x="4530" y="5127"/>
                  <a:pt x="4611" y="5100"/>
                  <a:pt x="4720" y="5073"/>
                </a:cubicBezTo>
                <a:cubicBezTo>
                  <a:pt x="4204" y="4991"/>
                  <a:pt x="3852" y="4557"/>
                  <a:pt x="3852" y="4042"/>
                </a:cubicBezTo>
                <a:lnTo>
                  <a:pt x="3852" y="4042"/>
                </a:lnTo>
                <a:cubicBezTo>
                  <a:pt x="4015" y="4123"/>
                  <a:pt x="4177" y="4178"/>
                  <a:pt x="4340" y="4178"/>
                </a:cubicBezTo>
                <a:cubicBezTo>
                  <a:pt x="3879" y="3852"/>
                  <a:pt x="3716" y="3228"/>
                  <a:pt x="3987" y="2767"/>
                </a:cubicBezTo>
                <a:lnTo>
                  <a:pt x="3987" y="2767"/>
                </a:lnTo>
                <a:cubicBezTo>
                  <a:pt x="4530" y="3418"/>
                  <a:pt x="5344" y="3825"/>
                  <a:pt x="6184" y="3879"/>
                </a:cubicBezTo>
                <a:cubicBezTo>
                  <a:pt x="6157" y="3798"/>
                  <a:pt x="6157" y="3716"/>
                  <a:pt x="6157" y="3608"/>
                </a:cubicBezTo>
                <a:cubicBezTo>
                  <a:pt x="6139" y="2963"/>
                  <a:pt x="6666" y="2543"/>
                  <a:pt x="7213" y="2543"/>
                </a:cubicBezTo>
                <a:close/>
                <a:moveTo>
                  <a:pt x="6184" y="1"/>
                </a:moveTo>
                <a:cubicBezTo>
                  <a:pt x="2062" y="1"/>
                  <a:pt x="0" y="4991"/>
                  <a:pt x="2902" y="7894"/>
                </a:cubicBezTo>
                <a:cubicBezTo>
                  <a:pt x="3853" y="8844"/>
                  <a:pt x="5020" y="9269"/>
                  <a:pt x="6163" y="9269"/>
                </a:cubicBezTo>
                <a:cubicBezTo>
                  <a:pt x="8544" y="9269"/>
                  <a:pt x="10823" y="7424"/>
                  <a:pt x="10823" y="4639"/>
                </a:cubicBezTo>
                <a:cubicBezTo>
                  <a:pt x="10823" y="2062"/>
                  <a:pt x="8734" y="1"/>
                  <a:pt x="61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8"/>
          <p:cNvSpPr txBox="1"/>
          <p:nvPr>
            <p:ph type="title"/>
          </p:nvPr>
        </p:nvSpPr>
        <p:spPr>
          <a:xfrm>
            <a:off x="714300" y="774350"/>
            <a:ext cx="77154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CONTACT</a:t>
            </a:r>
            <a:endParaRPr/>
          </a:p>
        </p:txBody>
      </p:sp>
      <p:sp>
        <p:nvSpPr>
          <p:cNvPr id="3889" name="Google Shape;3889;p58"/>
          <p:cNvSpPr txBox="1"/>
          <p:nvPr>
            <p:ph idx="1" type="subTitle"/>
          </p:nvPr>
        </p:nvSpPr>
        <p:spPr>
          <a:xfrm>
            <a:off x="5181600" y="1495425"/>
            <a:ext cx="3248100" cy="1184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Do you have any questions?</a:t>
            </a:r>
            <a:endParaRPr/>
          </a:p>
          <a:p>
            <a:pPr indent="0" lvl="0" marL="0" rtl="0" algn="r">
              <a:spcBef>
                <a:spcPts val="0"/>
              </a:spcBef>
              <a:spcAft>
                <a:spcPts val="0"/>
              </a:spcAft>
              <a:buClr>
                <a:schemeClr val="dk1"/>
              </a:buClr>
              <a:buSzPts val="1100"/>
              <a:buFont typeface="Arial"/>
              <a:buNone/>
            </a:pPr>
            <a:r>
              <a:rPr lang="en"/>
              <a:t>addyouremail@freepik.com</a:t>
            </a:r>
            <a:endParaRPr/>
          </a:p>
          <a:p>
            <a:pPr indent="0" lvl="0" marL="0" rtl="0" algn="r">
              <a:spcBef>
                <a:spcPts val="0"/>
              </a:spcBef>
              <a:spcAft>
                <a:spcPts val="0"/>
              </a:spcAft>
              <a:buClr>
                <a:schemeClr val="dk1"/>
              </a:buClr>
              <a:buSzPts val="1100"/>
              <a:buFont typeface="Arial"/>
              <a:buNone/>
            </a:pPr>
            <a:r>
              <a:rPr lang="en"/>
              <a:t>+91 620 421 838</a:t>
            </a:r>
            <a:endParaRPr/>
          </a:p>
          <a:p>
            <a:pPr indent="0" lvl="0" marL="0" rtl="0" algn="r">
              <a:spcBef>
                <a:spcPts val="0"/>
              </a:spcBef>
              <a:spcAft>
                <a:spcPts val="0"/>
              </a:spcAft>
              <a:buClr>
                <a:schemeClr val="dk1"/>
              </a:buClr>
              <a:buSzPts val="1100"/>
              <a:buFont typeface="Arial"/>
              <a:buNone/>
            </a:pPr>
            <a:r>
              <a:rPr lang="en"/>
              <a:t>yourcompany.com</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93" name="Shape 3893"/>
        <p:cNvGrpSpPr/>
        <p:nvPr/>
      </p:nvGrpSpPr>
      <p:grpSpPr>
        <a:xfrm>
          <a:off x="0" y="0"/>
          <a:ext cx="0" cy="0"/>
          <a:chOff x="0" y="0"/>
          <a:chExt cx="0" cy="0"/>
        </a:xfrm>
      </p:grpSpPr>
      <p:sp>
        <p:nvSpPr>
          <p:cNvPr id="3894" name="Google Shape;3894;p59"/>
          <p:cNvSpPr txBox="1"/>
          <p:nvPr>
            <p:ph type="title"/>
          </p:nvPr>
        </p:nvSpPr>
        <p:spPr>
          <a:xfrm>
            <a:off x="714300" y="-2249075"/>
            <a:ext cx="3592500" cy="44601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3895" name="Google Shape;3895;p59"/>
          <p:cNvSpPr txBox="1"/>
          <p:nvPr>
            <p:ph idx="1" type="subTitle"/>
          </p:nvPr>
        </p:nvSpPr>
        <p:spPr>
          <a:xfrm>
            <a:off x="714300" y="2154600"/>
            <a:ext cx="3248100" cy="1184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have any questions?</a:t>
            </a:r>
            <a:endParaRPr/>
          </a:p>
          <a:p>
            <a:pPr indent="0" lvl="0" marL="0" rtl="0" algn="l">
              <a:spcBef>
                <a:spcPts val="0"/>
              </a:spcBef>
              <a:spcAft>
                <a:spcPts val="0"/>
              </a:spcAft>
              <a:buNone/>
            </a:pPr>
            <a:r>
              <a:rPr lang="en"/>
              <a:t>addyouremail@freepik.com</a:t>
            </a:r>
            <a:endParaRPr/>
          </a:p>
          <a:p>
            <a:pPr indent="0" lvl="0" marL="0" rtl="0" algn="l">
              <a:spcBef>
                <a:spcPts val="0"/>
              </a:spcBef>
              <a:spcAft>
                <a:spcPts val="0"/>
              </a:spcAft>
              <a:buNone/>
            </a:pPr>
            <a:r>
              <a:rPr lang="en"/>
              <a:t>+91 620 421 838</a:t>
            </a:r>
            <a:endParaRPr/>
          </a:p>
          <a:p>
            <a:pPr indent="0" lvl="0" marL="0" rtl="0" algn="l">
              <a:spcBef>
                <a:spcPts val="0"/>
              </a:spcBef>
              <a:spcAft>
                <a:spcPts val="0"/>
              </a:spcAft>
              <a:buNone/>
            </a:pPr>
            <a:r>
              <a:rPr lang="en"/>
              <a:t>yourcompany.com</a:t>
            </a:r>
            <a:endParaRPr/>
          </a:p>
          <a:p>
            <a:pPr indent="0" lvl="0" marL="0" rtl="0" algn="l">
              <a:spcBef>
                <a:spcPts val="0"/>
              </a:spcBef>
              <a:spcAft>
                <a:spcPts val="0"/>
              </a:spcAft>
              <a:buNone/>
            </a:pPr>
            <a:r>
              <a:t/>
            </a:r>
            <a:endParaRPr/>
          </a:p>
        </p:txBody>
      </p:sp>
      <p:sp>
        <p:nvSpPr>
          <p:cNvPr id="3896" name="Google Shape;3896;p59"/>
          <p:cNvSpPr txBox="1"/>
          <p:nvPr>
            <p:ph idx="1" type="subTitle"/>
          </p:nvPr>
        </p:nvSpPr>
        <p:spPr>
          <a:xfrm>
            <a:off x="714300" y="4354075"/>
            <a:ext cx="3248100" cy="3390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b="1" lang="en" sz="1100">
                <a:solidFill>
                  <a:srgbClr val="534844"/>
                </a:solidFill>
              </a:rPr>
              <a:t>Please keep this slide for attribution</a:t>
            </a:r>
            <a:endParaRPr b="1" sz="1100"/>
          </a:p>
        </p:txBody>
      </p:sp>
      <p:grpSp>
        <p:nvGrpSpPr>
          <p:cNvPr id="3897" name="Google Shape;3897;p59"/>
          <p:cNvGrpSpPr/>
          <p:nvPr/>
        </p:nvGrpSpPr>
        <p:grpSpPr>
          <a:xfrm>
            <a:off x="796389" y="3289868"/>
            <a:ext cx="291029" cy="248691"/>
            <a:chOff x="6639505" y="2916947"/>
            <a:chExt cx="495369" cy="423303"/>
          </a:xfrm>
        </p:grpSpPr>
        <p:sp>
          <p:nvSpPr>
            <p:cNvPr id="3898" name="Google Shape;3898;p59"/>
            <p:cNvSpPr/>
            <p:nvPr/>
          </p:nvSpPr>
          <p:spPr>
            <a:xfrm>
              <a:off x="6869130" y="3090665"/>
              <a:ext cx="94424" cy="81732"/>
            </a:xfrm>
            <a:custGeom>
              <a:rect b="b" l="l" r="r" t="t"/>
              <a:pathLst>
                <a:path extrusionOk="0" h="1786" w="2063">
                  <a:moveTo>
                    <a:pt x="1167" y="0"/>
                  </a:moveTo>
                  <a:cubicBezTo>
                    <a:pt x="381" y="0"/>
                    <a:pt x="1" y="977"/>
                    <a:pt x="543" y="1519"/>
                  </a:cubicBezTo>
                  <a:cubicBezTo>
                    <a:pt x="728" y="1704"/>
                    <a:pt x="952" y="1786"/>
                    <a:pt x="1171" y="1786"/>
                  </a:cubicBezTo>
                  <a:cubicBezTo>
                    <a:pt x="1628" y="1786"/>
                    <a:pt x="2062" y="1427"/>
                    <a:pt x="2062" y="895"/>
                  </a:cubicBezTo>
                  <a:cubicBezTo>
                    <a:pt x="2062" y="407"/>
                    <a:pt x="1655" y="0"/>
                    <a:pt x="11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9"/>
            <p:cNvSpPr/>
            <p:nvPr/>
          </p:nvSpPr>
          <p:spPr>
            <a:xfrm>
              <a:off x="6824459" y="3032192"/>
              <a:ext cx="198688" cy="198655"/>
            </a:xfrm>
            <a:custGeom>
              <a:rect b="b" l="l" r="r" t="t"/>
              <a:pathLst>
                <a:path extrusionOk="0" h="4341" w="4341">
                  <a:moveTo>
                    <a:pt x="3562" y="428"/>
                  </a:moveTo>
                  <a:cubicBezTo>
                    <a:pt x="3727" y="428"/>
                    <a:pt x="3879" y="556"/>
                    <a:pt x="3879" y="760"/>
                  </a:cubicBezTo>
                  <a:cubicBezTo>
                    <a:pt x="3906" y="923"/>
                    <a:pt x="3744" y="1085"/>
                    <a:pt x="3581" y="1085"/>
                  </a:cubicBezTo>
                  <a:lnTo>
                    <a:pt x="3581" y="1058"/>
                  </a:lnTo>
                  <a:cubicBezTo>
                    <a:pt x="3282" y="1058"/>
                    <a:pt x="3147" y="733"/>
                    <a:pt x="3337" y="516"/>
                  </a:cubicBezTo>
                  <a:cubicBezTo>
                    <a:pt x="3405" y="456"/>
                    <a:pt x="3485" y="428"/>
                    <a:pt x="3562" y="428"/>
                  </a:cubicBezTo>
                  <a:close/>
                  <a:moveTo>
                    <a:pt x="2146" y="810"/>
                  </a:moveTo>
                  <a:cubicBezTo>
                    <a:pt x="2836" y="810"/>
                    <a:pt x="3499" y="1349"/>
                    <a:pt x="3499" y="2170"/>
                  </a:cubicBezTo>
                  <a:cubicBezTo>
                    <a:pt x="3499" y="2930"/>
                    <a:pt x="2903" y="3527"/>
                    <a:pt x="2143" y="3527"/>
                  </a:cubicBezTo>
                  <a:cubicBezTo>
                    <a:pt x="950" y="3527"/>
                    <a:pt x="326" y="2062"/>
                    <a:pt x="1194" y="1221"/>
                  </a:cubicBezTo>
                  <a:cubicBezTo>
                    <a:pt x="1469" y="937"/>
                    <a:pt x="1811" y="810"/>
                    <a:pt x="2146" y="810"/>
                  </a:cubicBezTo>
                  <a:close/>
                  <a:moveTo>
                    <a:pt x="2143" y="1"/>
                  </a:moveTo>
                  <a:cubicBezTo>
                    <a:pt x="1438" y="1"/>
                    <a:pt x="1357" y="1"/>
                    <a:pt x="1085" y="28"/>
                  </a:cubicBezTo>
                  <a:cubicBezTo>
                    <a:pt x="896" y="28"/>
                    <a:pt x="733" y="55"/>
                    <a:pt x="597" y="109"/>
                  </a:cubicBezTo>
                  <a:cubicBezTo>
                    <a:pt x="462" y="163"/>
                    <a:pt x="353" y="218"/>
                    <a:pt x="272" y="299"/>
                  </a:cubicBezTo>
                  <a:cubicBezTo>
                    <a:pt x="190" y="380"/>
                    <a:pt x="109" y="489"/>
                    <a:pt x="82" y="624"/>
                  </a:cubicBezTo>
                  <a:cubicBezTo>
                    <a:pt x="28" y="760"/>
                    <a:pt x="0" y="950"/>
                    <a:pt x="0" y="1113"/>
                  </a:cubicBezTo>
                  <a:lnTo>
                    <a:pt x="0" y="2170"/>
                  </a:lnTo>
                  <a:lnTo>
                    <a:pt x="0" y="3255"/>
                  </a:lnTo>
                  <a:cubicBezTo>
                    <a:pt x="0" y="3418"/>
                    <a:pt x="28" y="3581"/>
                    <a:pt x="82" y="3744"/>
                  </a:cubicBezTo>
                  <a:cubicBezTo>
                    <a:pt x="163" y="3988"/>
                    <a:pt x="353" y="4150"/>
                    <a:pt x="597" y="4259"/>
                  </a:cubicBezTo>
                  <a:cubicBezTo>
                    <a:pt x="733" y="4313"/>
                    <a:pt x="896" y="4340"/>
                    <a:pt x="1085" y="4340"/>
                  </a:cubicBezTo>
                  <a:lnTo>
                    <a:pt x="3228" y="4340"/>
                  </a:lnTo>
                  <a:cubicBezTo>
                    <a:pt x="3391" y="4340"/>
                    <a:pt x="3554" y="4313"/>
                    <a:pt x="3716" y="4259"/>
                  </a:cubicBezTo>
                  <a:cubicBezTo>
                    <a:pt x="3961" y="4150"/>
                    <a:pt x="4123" y="3988"/>
                    <a:pt x="4232" y="3744"/>
                  </a:cubicBezTo>
                  <a:cubicBezTo>
                    <a:pt x="4286" y="3581"/>
                    <a:pt x="4313" y="3418"/>
                    <a:pt x="4313" y="3255"/>
                  </a:cubicBezTo>
                  <a:cubicBezTo>
                    <a:pt x="4313" y="2984"/>
                    <a:pt x="4340" y="2876"/>
                    <a:pt x="4340" y="2170"/>
                  </a:cubicBezTo>
                  <a:cubicBezTo>
                    <a:pt x="4340" y="1465"/>
                    <a:pt x="4340" y="1384"/>
                    <a:pt x="4313" y="1113"/>
                  </a:cubicBezTo>
                  <a:cubicBezTo>
                    <a:pt x="4313" y="950"/>
                    <a:pt x="4286" y="760"/>
                    <a:pt x="4232" y="624"/>
                  </a:cubicBezTo>
                  <a:cubicBezTo>
                    <a:pt x="4178" y="489"/>
                    <a:pt x="4123" y="380"/>
                    <a:pt x="4015" y="299"/>
                  </a:cubicBezTo>
                  <a:cubicBezTo>
                    <a:pt x="3933" y="218"/>
                    <a:pt x="3825" y="163"/>
                    <a:pt x="3716" y="109"/>
                  </a:cubicBezTo>
                  <a:cubicBezTo>
                    <a:pt x="3554" y="55"/>
                    <a:pt x="3391" y="28"/>
                    <a:pt x="3228" y="28"/>
                  </a:cubicBezTo>
                  <a:cubicBezTo>
                    <a:pt x="2957" y="28"/>
                    <a:pt x="2848" y="1"/>
                    <a:pt x="21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9"/>
            <p:cNvSpPr/>
            <p:nvPr/>
          </p:nvSpPr>
          <p:spPr>
            <a:xfrm>
              <a:off x="6639505" y="2916947"/>
              <a:ext cx="495369" cy="423303"/>
            </a:xfrm>
            <a:custGeom>
              <a:rect b="b" l="l" r="r" t="t"/>
              <a:pathLst>
                <a:path extrusionOk="0" h="9250" w="10823">
                  <a:moveTo>
                    <a:pt x="6184" y="1953"/>
                  </a:moveTo>
                  <a:cubicBezTo>
                    <a:pt x="6917" y="1953"/>
                    <a:pt x="6998" y="1953"/>
                    <a:pt x="7296" y="1980"/>
                  </a:cubicBezTo>
                  <a:cubicBezTo>
                    <a:pt x="7513" y="1980"/>
                    <a:pt x="7730" y="2035"/>
                    <a:pt x="7920" y="2116"/>
                  </a:cubicBezTo>
                  <a:cubicBezTo>
                    <a:pt x="8300" y="2252"/>
                    <a:pt x="8571" y="2523"/>
                    <a:pt x="8707" y="2876"/>
                  </a:cubicBezTo>
                  <a:cubicBezTo>
                    <a:pt x="8788" y="3092"/>
                    <a:pt x="8815" y="3309"/>
                    <a:pt x="8842" y="3526"/>
                  </a:cubicBezTo>
                  <a:cubicBezTo>
                    <a:pt x="8842" y="3798"/>
                    <a:pt x="8842" y="3906"/>
                    <a:pt x="8842" y="4611"/>
                  </a:cubicBezTo>
                  <a:cubicBezTo>
                    <a:pt x="8842" y="5344"/>
                    <a:pt x="8842" y="5425"/>
                    <a:pt x="8842" y="5724"/>
                  </a:cubicBezTo>
                  <a:cubicBezTo>
                    <a:pt x="8815" y="5940"/>
                    <a:pt x="8788" y="6157"/>
                    <a:pt x="8707" y="6347"/>
                  </a:cubicBezTo>
                  <a:cubicBezTo>
                    <a:pt x="8571" y="6727"/>
                    <a:pt x="8300" y="6998"/>
                    <a:pt x="7920" y="7134"/>
                  </a:cubicBezTo>
                  <a:cubicBezTo>
                    <a:pt x="7730" y="7215"/>
                    <a:pt x="7513" y="7242"/>
                    <a:pt x="7296" y="7270"/>
                  </a:cubicBezTo>
                  <a:lnTo>
                    <a:pt x="5099" y="7270"/>
                  </a:lnTo>
                  <a:cubicBezTo>
                    <a:pt x="4882" y="7242"/>
                    <a:pt x="4665" y="7215"/>
                    <a:pt x="4448" y="7134"/>
                  </a:cubicBezTo>
                  <a:cubicBezTo>
                    <a:pt x="4286" y="7080"/>
                    <a:pt x="4123" y="6971"/>
                    <a:pt x="3987" y="6836"/>
                  </a:cubicBezTo>
                  <a:cubicBezTo>
                    <a:pt x="3852" y="6700"/>
                    <a:pt x="3743" y="6537"/>
                    <a:pt x="3689" y="6347"/>
                  </a:cubicBezTo>
                  <a:cubicBezTo>
                    <a:pt x="3607" y="6157"/>
                    <a:pt x="3553" y="5940"/>
                    <a:pt x="3553" y="5724"/>
                  </a:cubicBezTo>
                  <a:lnTo>
                    <a:pt x="3553" y="4611"/>
                  </a:lnTo>
                  <a:lnTo>
                    <a:pt x="3553" y="3526"/>
                  </a:lnTo>
                  <a:cubicBezTo>
                    <a:pt x="3553" y="3309"/>
                    <a:pt x="3607" y="3092"/>
                    <a:pt x="3689" y="2876"/>
                  </a:cubicBezTo>
                  <a:cubicBezTo>
                    <a:pt x="3743" y="2713"/>
                    <a:pt x="3852" y="2550"/>
                    <a:pt x="3987" y="2414"/>
                  </a:cubicBezTo>
                  <a:cubicBezTo>
                    <a:pt x="4123" y="2279"/>
                    <a:pt x="4286" y="2170"/>
                    <a:pt x="4448" y="2116"/>
                  </a:cubicBezTo>
                  <a:cubicBezTo>
                    <a:pt x="4665" y="2035"/>
                    <a:pt x="4882" y="1980"/>
                    <a:pt x="5099" y="1980"/>
                  </a:cubicBezTo>
                  <a:cubicBezTo>
                    <a:pt x="5371" y="1980"/>
                    <a:pt x="5479" y="1953"/>
                    <a:pt x="6184" y="1953"/>
                  </a:cubicBezTo>
                  <a:close/>
                  <a:moveTo>
                    <a:pt x="6184" y="0"/>
                  </a:moveTo>
                  <a:cubicBezTo>
                    <a:pt x="2061" y="0"/>
                    <a:pt x="0" y="4991"/>
                    <a:pt x="2929" y="7893"/>
                  </a:cubicBezTo>
                  <a:cubicBezTo>
                    <a:pt x="3866" y="8830"/>
                    <a:pt x="5021" y="9250"/>
                    <a:pt x="6155" y="9250"/>
                  </a:cubicBezTo>
                  <a:cubicBezTo>
                    <a:pt x="8534" y="9250"/>
                    <a:pt x="10822" y="7403"/>
                    <a:pt x="10822" y="4611"/>
                  </a:cubicBezTo>
                  <a:cubicBezTo>
                    <a:pt x="10822" y="2062"/>
                    <a:pt x="8734" y="0"/>
                    <a:pt x="618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01" name="Google Shape;3901;p59"/>
          <p:cNvSpPr/>
          <p:nvPr/>
        </p:nvSpPr>
        <p:spPr>
          <a:xfrm>
            <a:off x="1181966" y="3291298"/>
            <a:ext cx="290277" cy="249197"/>
          </a:xfrm>
          <a:custGeom>
            <a:rect b="b" l="l" r="r" t="t"/>
            <a:pathLst>
              <a:path extrusionOk="0" h="9269" w="10796">
                <a:moveTo>
                  <a:pt x="4331" y="1983"/>
                </a:moveTo>
                <a:cubicBezTo>
                  <a:pt x="4630" y="1983"/>
                  <a:pt x="4910" y="2216"/>
                  <a:pt x="4910" y="2550"/>
                </a:cubicBezTo>
                <a:cubicBezTo>
                  <a:pt x="4910" y="2897"/>
                  <a:pt x="4661" y="3154"/>
                  <a:pt x="4348" y="3154"/>
                </a:cubicBezTo>
                <a:cubicBezTo>
                  <a:pt x="4319" y="3154"/>
                  <a:pt x="4289" y="3152"/>
                  <a:pt x="4259" y="3147"/>
                </a:cubicBezTo>
                <a:cubicBezTo>
                  <a:pt x="3771" y="3093"/>
                  <a:pt x="3554" y="2469"/>
                  <a:pt x="3934" y="2143"/>
                </a:cubicBezTo>
                <a:cubicBezTo>
                  <a:pt x="4053" y="2032"/>
                  <a:pt x="4194" y="1983"/>
                  <a:pt x="4331" y="1983"/>
                </a:cubicBezTo>
                <a:close/>
                <a:moveTo>
                  <a:pt x="4829" y="3608"/>
                </a:moveTo>
                <a:lnTo>
                  <a:pt x="4829" y="6999"/>
                </a:lnTo>
                <a:lnTo>
                  <a:pt x="3717" y="6999"/>
                </a:lnTo>
                <a:lnTo>
                  <a:pt x="3717" y="3608"/>
                </a:lnTo>
                <a:close/>
                <a:moveTo>
                  <a:pt x="7527" y="3524"/>
                </a:moveTo>
                <a:cubicBezTo>
                  <a:pt x="7550" y="3524"/>
                  <a:pt x="7572" y="3525"/>
                  <a:pt x="7595" y="3527"/>
                </a:cubicBezTo>
                <a:cubicBezTo>
                  <a:pt x="8355" y="3527"/>
                  <a:pt x="8897" y="4015"/>
                  <a:pt x="8897" y="5046"/>
                </a:cubicBezTo>
                <a:lnTo>
                  <a:pt x="8897" y="6999"/>
                </a:lnTo>
                <a:lnTo>
                  <a:pt x="7785" y="6999"/>
                </a:lnTo>
                <a:lnTo>
                  <a:pt x="7785" y="5181"/>
                </a:lnTo>
                <a:cubicBezTo>
                  <a:pt x="7785" y="4747"/>
                  <a:pt x="7622" y="4422"/>
                  <a:pt x="7215" y="4422"/>
                </a:cubicBezTo>
                <a:cubicBezTo>
                  <a:pt x="6944" y="4422"/>
                  <a:pt x="6700" y="4585"/>
                  <a:pt x="6619" y="4829"/>
                </a:cubicBezTo>
                <a:cubicBezTo>
                  <a:pt x="6592" y="4937"/>
                  <a:pt x="6592" y="5019"/>
                  <a:pt x="6592" y="5100"/>
                </a:cubicBezTo>
                <a:lnTo>
                  <a:pt x="6592" y="6999"/>
                </a:lnTo>
                <a:lnTo>
                  <a:pt x="5452" y="6999"/>
                </a:lnTo>
                <a:lnTo>
                  <a:pt x="5452" y="3608"/>
                </a:lnTo>
                <a:lnTo>
                  <a:pt x="6592" y="3608"/>
                </a:lnTo>
                <a:lnTo>
                  <a:pt x="6592" y="4096"/>
                </a:lnTo>
                <a:cubicBezTo>
                  <a:pt x="6771" y="3738"/>
                  <a:pt x="7143" y="3524"/>
                  <a:pt x="7527" y="3524"/>
                </a:cubicBezTo>
                <a:close/>
                <a:moveTo>
                  <a:pt x="6185" y="1"/>
                </a:moveTo>
                <a:cubicBezTo>
                  <a:pt x="2062" y="1"/>
                  <a:pt x="1" y="4991"/>
                  <a:pt x="2903" y="7894"/>
                </a:cubicBezTo>
                <a:cubicBezTo>
                  <a:pt x="3853" y="8844"/>
                  <a:pt x="5017" y="9269"/>
                  <a:pt x="6157" y="9269"/>
                </a:cubicBezTo>
                <a:cubicBezTo>
                  <a:pt x="8530" y="9269"/>
                  <a:pt x="10796" y="7424"/>
                  <a:pt x="10796" y="4639"/>
                </a:cubicBezTo>
                <a:cubicBezTo>
                  <a:pt x="10796" y="2089"/>
                  <a:pt x="8734" y="1"/>
                  <a:pt x="618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9"/>
          <p:cNvSpPr/>
          <p:nvPr/>
        </p:nvSpPr>
        <p:spPr>
          <a:xfrm>
            <a:off x="1556839" y="3290572"/>
            <a:ext cx="291003" cy="249197"/>
          </a:xfrm>
          <a:custGeom>
            <a:rect b="b" l="l" r="r" t="t"/>
            <a:pathLst>
              <a:path extrusionOk="0" h="9269" w="10823">
                <a:moveTo>
                  <a:pt x="7213" y="2543"/>
                </a:moveTo>
                <a:cubicBezTo>
                  <a:pt x="7494" y="2543"/>
                  <a:pt x="7781" y="2654"/>
                  <a:pt x="8002" y="2903"/>
                </a:cubicBezTo>
                <a:cubicBezTo>
                  <a:pt x="8246" y="2849"/>
                  <a:pt x="8490" y="2767"/>
                  <a:pt x="8680" y="2632"/>
                </a:cubicBezTo>
                <a:lnTo>
                  <a:pt x="8680" y="2632"/>
                </a:lnTo>
                <a:cubicBezTo>
                  <a:pt x="8598" y="2876"/>
                  <a:pt x="8436" y="3093"/>
                  <a:pt x="8219" y="3228"/>
                </a:cubicBezTo>
                <a:cubicBezTo>
                  <a:pt x="8436" y="3201"/>
                  <a:pt x="8626" y="3147"/>
                  <a:pt x="8843" y="3065"/>
                </a:cubicBezTo>
                <a:lnTo>
                  <a:pt x="8843" y="3065"/>
                </a:lnTo>
                <a:cubicBezTo>
                  <a:pt x="8680" y="3255"/>
                  <a:pt x="8517" y="3445"/>
                  <a:pt x="8300" y="3608"/>
                </a:cubicBezTo>
                <a:lnTo>
                  <a:pt x="8300" y="3744"/>
                </a:lnTo>
                <a:cubicBezTo>
                  <a:pt x="8300" y="5409"/>
                  <a:pt x="6970" y="6755"/>
                  <a:pt x="5338" y="6755"/>
                </a:cubicBezTo>
                <a:cubicBezTo>
                  <a:pt x="5322" y="6755"/>
                  <a:pt x="5306" y="6755"/>
                  <a:pt x="5289" y="6754"/>
                </a:cubicBezTo>
                <a:cubicBezTo>
                  <a:pt x="4693" y="6754"/>
                  <a:pt x="4150" y="6592"/>
                  <a:pt x="3662" y="6293"/>
                </a:cubicBezTo>
                <a:lnTo>
                  <a:pt x="3906" y="6293"/>
                </a:lnTo>
                <a:cubicBezTo>
                  <a:pt x="4394" y="6293"/>
                  <a:pt x="4855" y="6130"/>
                  <a:pt x="5208" y="5832"/>
                </a:cubicBezTo>
                <a:cubicBezTo>
                  <a:pt x="4774" y="5832"/>
                  <a:pt x="4367" y="5534"/>
                  <a:pt x="4232" y="5100"/>
                </a:cubicBezTo>
                <a:cubicBezTo>
                  <a:pt x="4286" y="5100"/>
                  <a:pt x="4367" y="5127"/>
                  <a:pt x="4421" y="5127"/>
                </a:cubicBezTo>
                <a:cubicBezTo>
                  <a:pt x="4530" y="5127"/>
                  <a:pt x="4611" y="5100"/>
                  <a:pt x="4720" y="5073"/>
                </a:cubicBezTo>
                <a:cubicBezTo>
                  <a:pt x="4204" y="4991"/>
                  <a:pt x="3852" y="4557"/>
                  <a:pt x="3852" y="4042"/>
                </a:cubicBezTo>
                <a:lnTo>
                  <a:pt x="3852" y="4042"/>
                </a:lnTo>
                <a:cubicBezTo>
                  <a:pt x="4015" y="4123"/>
                  <a:pt x="4177" y="4178"/>
                  <a:pt x="4340" y="4178"/>
                </a:cubicBezTo>
                <a:cubicBezTo>
                  <a:pt x="3879" y="3852"/>
                  <a:pt x="3716" y="3228"/>
                  <a:pt x="3987" y="2767"/>
                </a:cubicBezTo>
                <a:lnTo>
                  <a:pt x="3987" y="2767"/>
                </a:lnTo>
                <a:cubicBezTo>
                  <a:pt x="4530" y="3418"/>
                  <a:pt x="5344" y="3825"/>
                  <a:pt x="6184" y="3879"/>
                </a:cubicBezTo>
                <a:cubicBezTo>
                  <a:pt x="6157" y="3798"/>
                  <a:pt x="6157" y="3716"/>
                  <a:pt x="6157" y="3608"/>
                </a:cubicBezTo>
                <a:cubicBezTo>
                  <a:pt x="6139" y="2963"/>
                  <a:pt x="6666" y="2543"/>
                  <a:pt x="7213" y="2543"/>
                </a:cubicBezTo>
                <a:close/>
                <a:moveTo>
                  <a:pt x="6184" y="1"/>
                </a:moveTo>
                <a:cubicBezTo>
                  <a:pt x="2062" y="1"/>
                  <a:pt x="0" y="4991"/>
                  <a:pt x="2902" y="7894"/>
                </a:cubicBezTo>
                <a:cubicBezTo>
                  <a:pt x="3853" y="8844"/>
                  <a:pt x="5020" y="9269"/>
                  <a:pt x="6163" y="9269"/>
                </a:cubicBezTo>
                <a:cubicBezTo>
                  <a:pt x="8544" y="9269"/>
                  <a:pt x="10823" y="7424"/>
                  <a:pt x="10823" y="4639"/>
                </a:cubicBezTo>
                <a:cubicBezTo>
                  <a:pt x="10823" y="2062"/>
                  <a:pt x="8734" y="1"/>
                  <a:pt x="61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06" name="Shape 3906"/>
        <p:cNvGrpSpPr/>
        <p:nvPr/>
      </p:nvGrpSpPr>
      <p:grpSpPr>
        <a:xfrm>
          <a:off x="0" y="0"/>
          <a:ext cx="0" cy="0"/>
          <a:chOff x="0" y="0"/>
          <a:chExt cx="0" cy="0"/>
        </a:xfrm>
      </p:grpSpPr>
      <p:sp>
        <p:nvSpPr>
          <p:cNvPr id="3907" name="Google Shape;3907;p60"/>
          <p:cNvSpPr txBox="1"/>
          <p:nvPr>
            <p:ph type="title"/>
          </p:nvPr>
        </p:nvSpPr>
        <p:spPr>
          <a:xfrm>
            <a:off x="714300" y="545750"/>
            <a:ext cx="8520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sp>
        <p:nvSpPr>
          <p:cNvPr id="3908" name="Google Shape;3908;p60"/>
          <p:cNvSpPr/>
          <p:nvPr/>
        </p:nvSpPr>
        <p:spPr>
          <a:xfrm>
            <a:off x="4576738" y="1728775"/>
            <a:ext cx="330375" cy="341225"/>
          </a:xfrm>
          <a:custGeom>
            <a:rect b="b" l="l" r="r" t="t"/>
            <a:pathLst>
              <a:path extrusionOk="0" h="13649" w="13215">
                <a:moveTo>
                  <a:pt x="5925" y="0"/>
                </a:moveTo>
                <a:lnTo>
                  <a:pt x="5925" y="0"/>
                </a:lnTo>
                <a:cubicBezTo>
                  <a:pt x="5863" y="1986"/>
                  <a:pt x="5832" y="4560"/>
                  <a:pt x="6390" y="6483"/>
                </a:cubicBezTo>
                <a:lnTo>
                  <a:pt x="6359" y="6483"/>
                </a:lnTo>
                <a:cubicBezTo>
                  <a:pt x="5180" y="4901"/>
                  <a:pt x="3971" y="3816"/>
                  <a:pt x="2792" y="2234"/>
                </a:cubicBezTo>
                <a:cubicBezTo>
                  <a:pt x="2703" y="2020"/>
                  <a:pt x="2501" y="1898"/>
                  <a:pt x="2298" y="1898"/>
                </a:cubicBezTo>
                <a:cubicBezTo>
                  <a:pt x="2148" y="1898"/>
                  <a:pt x="1998" y="1965"/>
                  <a:pt x="1892" y="2110"/>
                </a:cubicBezTo>
                <a:lnTo>
                  <a:pt x="0" y="3443"/>
                </a:lnTo>
                <a:cubicBezTo>
                  <a:pt x="1799" y="4901"/>
                  <a:pt x="3847" y="6018"/>
                  <a:pt x="6049" y="6763"/>
                </a:cubicBezTo>
                <a:cubicBezTo>
                  <a:pt x="5298" y="6696"/>
                  <a:pt x="4547" y="6663"/>
                  <a:pt x="3796" y="6663"/>
                </a:cubicBezTo>
                <a:cubicBezTo>
                  <a:pt x="2810" y="6663"/>
                  <a:pt x="1824" y="6719"/>
                  <a:pt x="838" y="6825"/>
                </a:cubicBezTo>
                <a:cubicBezTo>
                  <a:pt x="1303" y="7321"/>
                  <a:pt x="652" y="8251"/>
                  <a:pt x="1086" y="8748"/>
                </a:cubicBezTo>
                <a:cubicBezTo>
                  <a:pt x="1225" y="8914"/>
                  <a:pt x="1419" y="8975"/>
                  <a:pt x="1630" y="8975"/>
                </a:cubicBezTo>
                <a:cubicBezTo>
                  <a:pt x="1892" y="8975"/>
                  <a:pt x="2180" y="8882"/>
                  <a:pt x="2420" y="8779"/>
                </a:cubicBezTo>
                <a:lnTo>
                  <a:pt x="5925" y="7352"/>
                </a:lnTo>
                <a:lnTo>
                  <a:pt x="5925" y="7352"/>
                </a:lnTo>
                <a:cubicBezTo>
                  <a:pt x="4870" y="8903"/>
                  <a:pt x="3847" y="10423"/>
                  <a:pt x="2823" y="11943"/>
                </a:cubicBezTo>
                <a:cubicBezTo>
                  <a:pt x="2699" y="12098"/>
                  <a:pt x="2637" y="12284"/>
                  <a:pt x="2637" y="12470"/>
                </a:cubicBezTo>
                <a:cubicBezTo>
                  <a:pt x="2699" y="12625"/>
                  <a:pt x="2854" y="12780"/>
                  <a:pt x="3040" y="12842"/>
                </a:cubicBezTo>
                <a:cubicBezTo>
                  <a:pt x="3816" y="13277"/>
                  <a:pt x="4715" y="13556"/>
                  <a:pt x="5615" y="13649"/>
                </a:cubicBezTo>
                <a:cubicBezTo>
                  <a:pt x="6297" y="11353"/>
                  <a:pt x="6824" y="9368"/>
                  <a:pt x="6638" y="7011"/>
                </a:cubicBezTo>
                <a:lnTo>
                  <a:pt x="6638" y="7011"/>
                </a:lnTo>
                <a:cubicBezTo>
                  <a:pt x="8437" y="8345"/>
                  <a:pt x="9802" y="10175"/>
                  <a:pt x="10609" y="12284"/>
                </a:cubicBezTo>
                <a:lnTo>
                  <a:pt x="12377" y="9430"/>
                </a:lnTo>
                <a:cubicBezTo>
                  <a:pt x="10764" y="8127"/>
                  <a:pt x="8996" y="7073"/>
                  <a:pt x="7104" y="6204"/>
                </a:cubicBezTo>
                <a:cubicBezTo>
                  <a:pt x="9275" y="6142"/>
                  <a:pt x="11043" y="5646"/>
                  <a:pt x="13214" y="5615"/>
                </a:cubicBezTo>
                <a:cubicBezTo>
                  <a:pt x="13028" y="4839"/>
                  <a:pt x="12718" y="4126"/>
                  <a:pt x="12284" y="3475"/>
                </a:cubicBezTo>
                <a:cubicBezTo>
                  <a:pt x="12222" y="3350"/>
                  <a:pt x="12098" y="3226"/>
                  <a:pt x="11974" y="3164"/>
                </a:cubicBezTo>
                <a:cubicBezTo>
                  <a:pt x="11941" y="3159"/>
                  <a:pt x="11908" y="3156"/>
                  <a:pt x="11875" y="3156"/>
                </a:cubicBezTo>
                <a:cubicBezTo>
                  <a:pt x="11723" y="3156"/>
                  <a:pt x="11574" y="3212"/>
                  <a:pt x="11446" y="3288"/>
                </a:cubicBezTo>
                <a:lnTo>
                  <a:pt x="6918" y="5863"/>
                </a:lnTo>
                <a:cubicBezTo>
                  <a:pt x="7569" y="4033"/>
                  <a:pt x="8220" y="2172"/>
                  <a:pt x="8841" y="311"/>
                </a:cubicBezTo>
                <a:cubicBezTo>
                  <a:pt x="7848" y="311"/>
                  <a:pt x="6886" y="217"/>
                  <a:pt x="59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09" name="Google Shape;3909;p60"/>
          <p:cNvGrpSpPr/>
          <p:nvPr/>
        </p:nvGrpSpPr>
        <p:grpSpPr>
          <a:xfrm>
            <a:off x="6662000" y="2963113"/>
            <a:ext cx="742750" cy="680100"/>
            <a:chOff x="4160550" y="2976275"/>
            <a:chExt cx="742750" cy="680100"/>
          </a:xfrm>
        </p:grpSpPr>
        <p:sp>
          <p:nvSpPr>
            <p:cNvPr id="3910" name="Google Shape;3910;p60"/>
            <p:cNvSpPr/>
            <p:nvPr/>
          </p:nvSpPr>
          <p:spPr>
            <a:xfrm>
              <a:off x="4217900" y="3011425"/>
              <a:ext cx="651425" cy="644950"/>
            </a:xfrm>
            <a:custGeom>
              <a:rect b="b" l="l" r="r" t="t"/>
              <a:pathLst>
                <a:path extrusionOk="0" h="25798" w="26057">
                  <a:moveTo>
                    <a:pt x="14021" y="1"/>
                  </a:moveTo>
                  <a:cubicBezTo>
                    <a:pt x="12095" y="1"/>
                    <a:pt x="10147" y="577"/>
                    <a:pt x="8499" y="1598"/>
                  </a:cubicBezTo>
                  <a:cubicBezTo>
                    <a:pt x="5615" y="3335"/>
                    <a:pt x="3567" y="6158"/>
                    <a:pt x="2172" y="9229"/>
                  </a:cubicBezTo>
                  <a:cubicBezTo>
                    <a:pt x="807" y="12268"/>
                    <a:pt x="0" y="15649"/>
                    <a:pt x="714" y="18907"/>
                  </a:cubicBezTo>
                  <a:cubicBezTo>
                    <a:pt x="1427" y="22164"/>
                    <a:pt x="3909" y="25141"/>
                    <a:pt x="7166" y="25731"/>
                  </a:cubicBezTo>
                  <a:cubicBezTo>
                    <a:pt x="7431" y="25776"/>
                    <a:pt x="7701" y="25797"/>
                    <a:pt x="7975" y="25797"/>
                  </a:cubicBezTo>
                  <a:cubicBezTo>
                    <a:pt x="11102" y="25797"/>
                    <a:pt x="14649" y="22982"/>
                    <a:pt x="14734" y="19930"/>
                  </a:cubicBezTo>
                  <a:cubicBezTo>
                    <a:pt x="14746" y="19930"/>
                    <a:pt x="14758" y="19930"/>
                    <a:pt x="14770" y="19930"/>
                  </a:cubicBezTo>
                  <a:cubicBezTo>
                    <a:pt x="16917" y="19930"/>
                    <a:pt x="17971" y="22696"/>
                    <a:pt x="19946" y="23559"/>
                  </a:cubicBezTo>
                  <a:cubicBezTo>
                    <a:pt x="20357" y="23736"/>
                    <a:pt x="20788" y="23816"/>
                    <a:pt x="21220" y="23816"/>
                  </a:cubicBezTo>
                  <a:cubicBezTo>
                    <a:pt x="22611" y="23816"/>
                    <a:pt x="24011" y="22982"/>
                    <a:pt x="24816" y="21822"/>
                  </a:cubicBezTo>
                  <a:cubicBezTo>
                    <a:pt x="25870" y="20271"/>
                    <a:pt x="26056" y="18286"/>
                    <a:pt x="25901" y="16425"/>
                  </a:cubicBezTo>
                  <a:cubicBezTo>
                    <a:pt x="25684" y="13695"/>
                    <a:pt x="24847" y="11059"/>
                    <a:pt x="23792" y="8515"/>
                  </a:cubicBezTo>
                  <a:cubicBezTo>
                    <a:pt x="22582" y="5537"/>
                    <a:pt x="20907" y="2466"/>
                    <a:pt x="18084" y="977"/>
                  </a:cubicBezTo>
                  <a:cubicBezTo>
                    <a:pt x="16826" y="309"/>
                    <a:pt x="15430" y="1"/>
                    <a:pt x="140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0"/>
            <p:cNvSpPr/>
            <p:nvPr/>
          </p:nvSpPr>
          <p:spPr>
            <a:xfrm>
              <a:off x="4535850" y="2983900"/>
              <a:ext cx="61275" cy="545175"/>
            </a:xfrm>
            <a:custGeom>
              <a:rect b="b" l="l" r="r" t="t"/>
              <a:pathLst>
                <a:path extrusionOk="0" h="21807" w="2451">
                  <a:moveTo>
                    <a:pt x="0" y="0"/>
                  </a:moveTo>
                  <a:lnTo>
                    <a:pt x="1241" y="11849"/>
                  </a:lnTo>
                  <a:cubicBezTo>
                    <a:pt x="1582" y="15200"/>
                    <a:pt x="1923" y="18519"/>
                    <a:pt x="2451" y="21807"/>
                  </a:cubicBezTo>
                  <a:lnTo>
                    <a:pt x="0" y="0"/>
                  </a:lnTo>
                  <a:close/>
                </a:path>
              </a:pathLst>
            </a:custGeom>
            <a:solidFill>
              <a:srgbClr val="F09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0"/>
            <p:cNvSpPr/>
            <p:nvPr/>
          </p:nvSpPr>
          <p:spPr>
            <a:xfrm>
              <a:off x="4528075" y="2981400"/>
              <a:ext cx="76575" cy="550525"/>
            </a:xfrm>
            <a:custGeom>
              <a:rect b="b" l="l" r="r" t="t"/>
              <a:pathLst>
                <a:path extrusionOk="0" h="22021" w="3063">
                  <a:moveTo>
                    <a:pt x="456" y="1"/>
                  </a:moveTo>
                  <a:cubicBezTo>
                    <a:pt x="294" y="1"/>
                    <a:pt x="1" y="81"/>
                    <a:pt x="1" y="193"/>
                  </a:cubicBezTo>
                  <a:cubicBezTo>
                    <a:pt x="776" y="7452"/>
                    <a:pt x="1366" y="14772"/>
                    <a:pt x="2482" y="21969"/>
                  </a:cubicBezTo>
                  <a:cubicBezTo>
                    <a:pt x="2482" y="22005"/>
                    <a:pt x="2533" y="22020"/>
                    <a:pt x="2604" y="22020"/>
                  </a:cubicBezTo>
                  <a:cubicBezTo>
                    <a:pt x="2774" y="22020"/>
                    <a:pt x="3063" y="21932"/>
                    <a:pt x="3041" y="21845"/>
                  </a:cubicBezTo>
                  <a:cubicBezTo>
                    <a:pt x="1924" y="14617"/>
                    <a:pt x="1335" y="7297"/>
                    <a:pt x="559" y="38"/>
                  </a:cubicBezTo>
                  <a:cubicBezTo>
                    <a:pt x="559" y="12"/>
                    <a:pt x="517" y="1"/>
                    <a:pt x="4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0"/>
            <p:cNvSpPr/>
            <p:nvPr/>
          </p:nvSpPr>
          <p:spPr>
            <a:xfrm>
              <a:off x="4604850" y="3004050"/>
              <a:ext cx="65950" cy="525800"/>
            </a:xfrm>
            <a:custGeom>
              <a:rect b="b" l="l" r="r" t="t"/>
              <a:pathLst>
                <a:path extrusionOk="0" h="21032" w="2638">
                  <a:moveTo>
                    <a:pt x="1986" y="1"/>
                  </a:moveTo>
                  <a:lnTo>
                    <a:pt x="1" y="21032"/>
                  </a:lnTo>
                  <a:cubicBezTo>
                    <a:pt x="1986" y="14207"/>
                    <a:pt x="2637" y="7073"/>
                    <a:pt x="198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0"/>
            <p:cNvSpPr/>
            <p:nvPr/>
          </p:nvSpPr>
          <p:spPr>
            <a:xfrm>
              <a:off x="4597275" y="2999450"/>
              <a:ext cx="79725" cy="534500"/>
            </a:xfrm>
            <a:custGeom>
              <a:rect b="b" l="l" r="r" t="t"/>
              <a:pathLst>
                <a:path extrusionOk="0" h="21380" w="3189">
                  <a:moveTo>
                    <a:pt x="2411" y="1"/>
                  </a:moveTo>
                  <a:cubicBezTo>
                    <a:pt x="2239" y="1"/>
                    <a:pt x="1989" y="103"/>
                    <a:pt x="2010" y="247"/>
                  </a:cubicBezTo>
                  <a:cubicBezTo>
                    <a:pt x="2630" y="7319"/>
                    <a:pt x="1948" y="14422"/>
                    <a:pt x="25" y="21278"/>
                  </a:cubicBezTo>
                  <a:cubicBezTo>
                    <a:pt x="1" y="21349"/>
                    <a:pt x="68" y="21379"/>
                    <a:pt x="163" y="21379"/>
                  </a:cubicBezTo>
                  <a:cubicBezTo>
                    <a:pt x="317" y="21379"/>
                    <a:pt x="545" y="21300"/>
                    <a:pt x="583" y="21185"/>
                  </a:cubicBezTo>
                  <a:cubicBezTo>
                    <a:pt x="2537" y="14329"/>
                    <a:pt x="3189" y="7195"/>
                    <a:pt x="2568" y="92"/>
                  </a:cubicBezTo>
                  <a:cubicBezTo>
                    <a:pt x="2568" y="28"/>
                    <a:pt x="2500" y="1"/>
                    <a:pt x="24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0"/>
            <p:cNvSpPr/>
            <p:nvPr/>
          </p:nvSpPr>
          <p:spPr>
            <a:xfrm>
              <a:off x="4607950" y="3125025"/>
              <a:ext cx="199325" cy="399400"/>
            </a:xfrm>
            <a:custGeom>
              <a:rect b="b" l="l" r="r" t="t"/>
              <a:pathLst>
                <a:path extrusionOk="0" h="15976" w="7973">
                  <a:moveTo>
                    <a:pt x="7973" y="1"/>
                  </a:moveTo>
                  <a:lnTo>
                    <a:pt x="1" y="15976"/>
                  </a:lnTo>
                  <a:cubicBezTo>
                    <a:pt x="4220" y="11602"/>
                    <a:pt x="7011" y="6018"/>
                    <a:pt x="79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0"/>
            <p:cNvSpPr/>
            <p:nvPr/>
          </p:nvSpPr>
          <p:spPr>
            <a:xfrm>
              <a:off x="4597625" y="3119725"/>
              <a:ext cx="216975" cy="410050"/>
            </a:xfrm>
            <a:custGeom>
              <a:rect b="b" l="l" r="r" t="t"/>
              <a:pathLst>
                <a:path extrusionOk="0" h="16402" w="8679">
                  <a:moveTo>
                    <a:pt x="8455" y="1"/>
                  </a:moveTo>
                  <a:cubicBezTo>
                    <a:pt x="8303" y="1"/>
                    <a:pt x="8124" y="89"/>
                    <a:pt x="8107" y="244"/>
                  </a:cubicBezTo>
                  <a:cubicBezTo>
                    <a:pt x="7083" y="6199"/>
                    <a:pt x="4322" y="11721"/>
                    <a:pt x="166" y="16125"/>
                  </a:cubicBezTo>
                  <a:cubicBezTo>
                    <a:pt x="0" y="16291"/>
                    <a:pt x="193" y="16401"/>
                    <a:pt x="386" y="16401"/>
                  </a:cubicBezTo>
                  <a:cubicBezTo>
                    <a:pt x="483" y="16401"/>
                    <a:pt x="579" y="16374"/>
                    <a:pt x="631" y="16312"/>
                  </a:cubicBezTo>
                  <a:lnTo>
                    <a:pt x="631" y="16281"/>
                  </a:lnTo>
                  <a:cubicBezTo>
                    <a:pt x="4850" y="11845"/>
                    <a:pt x="7641" y="6230"/>
                    <a:pt x="8665" y="182"/>
                  </a:cubicBezTo>
                  <a:cubicBezTo>
                    <a:pt x="8679" y="57"/>
                    <a:pt x="8576" y="1"/>
                    <a:pt x="845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0"/>
            <p:cNvSpPr/>
            <p:nvPr/>
          </p:nvSpPr>
          <p:spPr>
            <a:xfrm>
              <a:off x="4613400" y="3311925"/>
              <a:ext cx="282300" cy="211725"/>
            </a:xfrm>
            <a:custGeom>
              <a:rect b="b" l="l" r="r" t="t"/>
              <a:pathLst>
                <a:path extrusionOk="0" h="8469" w="11292">
                  <a:moveTo>
                    <a:pt x="11291" y="0"/>
                  </a:moveTo>
                  <a:lnTo>
                    <a:pt x="0" y="8468"/>
                  </a:lnTo>
                  <a:cubicBezTo>
                    <a:pt x="2668" y="7755"/>
                    <a:pt x="5211" y="6607"/>
                    <a:pt x="7476" y="4994"/>
                  </a:cubicBezTo>
                  <a:cubicBezTo>
                    <a:pt x="9244" y="3785"/>
                    <a:pt x="10919" y="2141"/>
                    <a:pt x="112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0"/>
            <p:cNvSpPr/>
            <p:nvPr/>
          </p:nvSpPr>
          <p:spPr>
            <a:xfrm>
              <a:off x="4604400" y="3308000"/>
              <a:ext cx="298900" cy="219950"/>
            </a:xfrm>
            <a:custGeom>
              <a:rect b="b" l="l" r="r" t="t"/>
              <a:pathLst>
                <a:path extrusionOk="0" h="8798" w="11956">
                  <a:moveTo>
                    <a:pt x="11772" y="1"/>
                  </a:moveTo>
                  <a:cubicBezTo>
                    <a:pt x="11619" y="1"/>
                    <a:pt x="11409" y="78"/>
                    <a:pt x="11372" y="188"/>
                  </a:cubicBezTo>
                  <a:cubicBezTo>
                    <a:pt x="10286" y="4841"/>
                    <a:pt x="4455" y="7323"/>
                    <a:pt x="298" y="8470"/>
                  </a:cubicBezTo>
                  <a:cubicBezTo>
                    <a:pt x="0" y="8552"/>
                    <a:pt x="33" y="8798"/>
                    <a:pt x="273" y="8798"/>
                  </a:cubicBezTo>
                  <a:cubicBezTo>
                    <a:pt x="308" y="8798"/>
                    <a:pt x="347" y="8792"/>
                    <a:pt x="391" y="8781"/>
                  </a:cubicBezTo>
                  <a:cubicBezTo>
                    <a:pt x="4734" y="7571"/>
                    <a:pt x="10783" y="4996"/>
                    <a:pt x="11930" y="126"/>
                  </a:cubicBezTo>
                  <a:cubicBezTo>
                    <a:pt x="11956" y="38"/>
                    <a:pt x="11877" y="1"/>
                    <a:pt x="117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0"/>
            <p:cNvSpPr/>
            <p:nvPr/>
          </p:nvSpPr>
          <p:spPr>
            <a:xfrm>
              <a:off x="4473025" y="2980025"/>
              <a:ext cx="110925" cy="547500"/>
            </a:xfrm>
            <a:custGeom>
              <a:rect b="b" l="l" r="r" t="t"/>
              <a:pathLst>
                <a:path extrusionOk="0" h="21900" w="4437">
                  <a:moveTo>
                    <a:pt x="962" y="0"/>
                  </a:moveTo>
                  <a:cubicBezTo>
                    <a:pt x="497" y="993"/>
                    <a:pt x="280" y="2047"/>
                    <a:pt x="280" y="3133"/>
                  </a:cubicBezTo>
                  <a:cubicBezTo>
                    <a:pt x="1" y="9647"/>
                    <a:pt x="1427" y="16130"/>
                    <a:pt x="4436" y="21900"/>
                  </a:cubicBezTo>
                  <a:lnTo>
                    <a:pt x="96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0"/>
            <p:cNvSpPr/>
            <p:nvPr/>
          </p:nvSpPr>
          <p:spPr>
            <a:xfrm>
              <a:off x="4455200" y="2976275"/>
              <a:ext cx="136800" cy="554750"/>
            </a:xfrm>
            <a:custGeom>
              <a:rect b="b" l="l" r="r" t="t"/>
              <a:pathLst>
                <a:path extrusionOk="0" h="22190" w="5472">
                  <a:moveTo>
                    <a:pt x="1801" y="0"/>
                  </a:moveTo>
                  <a:cubicBezTo>
                    <a:pt x="1652" y="0"/>
                    <a:pt x="1422" y="67"/>
                    <a:pt x="1365" y="181"/>
                  </a:cubicBezTo>
                  <a:cubicBezTo>
                    <a:pt x="0" y="3283"/>
                    <a:pt x="589" y="7688"/>
                    <a:pt x="1148" y="10945"/>
                  </a:cubicBezTo>
                  <a:cubicBezTo>
                    <a:pt x="1799" y="14853"/>
                    <a:pt x="3040" y="18606"/>
                    <a:pt x="4870" y="22112"/>
                  </a:cubicBezTo>
                  <a:cubicBezTo>
                    <a:pt x="4898" y="22167"/>
                    <a:pt x="4964" y="22190"/>
                    <a:pt x="5042" y="22190"/>
                  </a:cubicBezTo>
                  <a:cubicBezTo>
                    <a:pt x="5225" y="22190"/>
                    <a:pt x="5472" y="22065"/>
                    <a:pt x="5428" y="21957"/>
                  </a:cubicBezTo>
                  <a:cubicBezTo>
                    <a:pt x="3722" y="18668"/>
                    <a:pt x="2513" y="15132"/>
                    <a:pt x="1830" y="11503"/>
                  </a:cubicBezTo>
                  <a:cubicBezTo>
                    <a:pt x="1179" y="7998"/>
                    <a:pt x="465" y="3438"/>
                    <a:pt x="1923" y="88"/>
                  </a:cubicBezTo>
                  <a:cubicBezTo>
                    <a:pt x="1960" y="28"/>
                    <a:pt x="1897" y="0"/>
                    <a:pt x="18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0"/>
            <p:cNvSpPr/>
            <p:nvPr/>
          </p:nvSpPr>
          <p:spPr>
            <a:xfrm>
              <a:off x="4329550" y="3075400"/>
              <a:ext cx="265250" cy="467625"/>
            </a:xfrm>
            <a:custGeom>
              <a:rect b="b" l="l" r="r" t="t"/>
              <a:pathLst>
                <a:path extrusionOk="0" h="18705" w="10610">
                  <a:moveTo>
                    <a:pt x="497" y="0"/>
                  </a:moveTo>
                  <a:cubicBezTo>
                    <a:pt x="1" y="1365"/>
                    <a:pt x="373" y="2885"/>
                    <a:pt x="776" y="4281"/>
                  </a:cubicBezTo>
                  <a:cubicBezTo>
                    <a:pt x="2514" y="9958"/>
                    <a:pt x="5553" y="15603"/>
                    <a:pt x="10610" y="18705"/>
                  </a:cubicBezTo>
                  <a:lnTo>
                    <a:pt x="497"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0"/>
            <p:cNvSpPr/>
            <p:nvPr/>
          </p:nvSpPr>
          <p:spPr>
            <a:xfrm>
              <a:off x="4311725" y="3072975"/>
              <a:ext cx="292025" cy="472900"/>
            </a:xfrm>
            <a:custGeom>
              <a:rect b="b" l="l" r="r" t="t"/>
              <a:pathLst>
                <a:path extrusionOk="0" h="18916" w="11681">
                  <a:moveTo>
                    <a:pt x="1349" y="0"/>
                  </a:moveTo>
                  <a:cubicBezTo>
                    <a:pt x="1196" y="0"/>
                    <a:pt x="970" y="61"/>
                    <a:pt x="931" y="159"/>
                  </a:cubicBezTo>
                  <a:cubicBezTo>
                    <a:pt x="1" y="3541"/>
                    <a:pt x="2265" y="7914"/>
                    <a:pt x="3816" y="10830"/>
                  </a:cubicBezTo>
                  <a:cubicBezTo>
                    <a:pt x="5584" y="14087"/>
                    <a:pt x="7941" y="16910"/>
                    <a:pt x="11074" y="18895"/>
                  </a:cubicBezTo>
                  <a:cubicBezTo>
                    <a:pt x="11099" y="18910"/>
                    <a:pt x="11130" y="18916"/>
                    <a:pt x="11167" y="18916"/>
                  </a:cubicBezTo>
                  <a:cubicBezTo>
                    <a:pt x="11361" y="18916"/>
                    <a:pt x="11680" y="18735"/>
                    <a:pt x="11602" y="18709"/>
                  </a:cubicBezTo>
                  <a:cubicBezTo>
                    <a:pt x="8531" y="16693"/>
                    <a:pt x="6049" y="13932"/>
                    <a:pt x="4374" y="10675"/>
                  </a:cubicBezTo>
                  <a:cubicBezTo>
                    <a:pt x="2823" y="7790"/>
                    <a:pt x="559" y="3385"/>
                    <a:pt x="1489" y="66"/>
                  </a:cubicBezTo>
                  <a:cubicBezTo>
                    <a:pt x="1501" y="21"/>
                    <a:pt x="1437" y="0"/>
                    <a:pt x="13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0"/>
            <p:cNvSpPr/>
            <p:nvPr/>
          </p:nvSpPr>
          <p:spPr>
            <a:xfrm>
              <a:off x="4217125" y="3267725"/>
              <a:ext cx="366825" cy="277650"/>
            </a:xfrm>
            <a:custGeom>
              <a:rect b="b" l="l" r="r" t="t"/>
              <a:pathLst>
                <a:path extrusionOk="0" h="11106" w="14673">
                  <a:moveTo>
                    <a:pt x="0" y="0"/>
                  </a:moveTo>
                  <a:lnTo>
                    <a:pt x="0" y="0"/>
                  </a:lnTo>
                  <a:cubicBezTo>
                    <a:pt x="279" y="3071"/>
                    <a:pt x="2699" y="5522"/>
                    <a:pt x="5273" y="7228"/>
                  </a:cubicBezTo>
                  <a:cubicBezTo>
                    <a:pt x="8127" y="9120"/>
                    <a:pt x="11322" y="10423"/>
                    <a:pt x="14672" y="11105"/>
                  </a:cubicBez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0"/>
            <p:cNvSpPr/>
            <p:nvPr/>
          </p:nvSpPr>
          <p:spPr>
            <a:xfrm>
              <a:off x="4208875" y="3262250"/>
              <a:ext cx="386000" cy="287950"/>
            </a:xfrm>
            <a:custGeom>
              <a:rect b="b" l="l" r="r" t="t"/>
              <a:pathLst>
                <a:path extrusionOk="0" h="11518" w="15440">
                  <a:moveTo>
                    <a:pt x="395" y="0"/>
                  </a:moveTo>
                  <a:cubicBezTo>
                    <a:pt x="224" y="0"/>
                    <a:pt x="0" y="122"/>
                    <a:pt x="20" y="281"/>
                  </a:cubicBezTo>
                  <a:cubicBezTo>
                    <a:pt x="951" y="6919"/>
                    <a:pt x="9202" y="10300"/>
                    <a:pt x="14909" y="11510"/>
                  </a:cubicBezTo>
                  <a:cubicBezTo>
                    <a:pt x="14931" y="11515"/>
                    <a:pt x="14952" y="11517"/>
                    <a:pt x="14973" y="11517"/>
                  </a:cubicBezTo>
                  <a:cubicBezTo>
                    <a:pt x="15227" y="11517"/>
                    <a:pt x="15439" y="11193"/>
                    <a:pt x="15095" y="11107"/>
                  </a:cubicBezTo>
                  <a:cubicBezTo>
                    <a:pt x="9543" y="9959"/>
                    <a:pt x="1478" y="6578"/>
                    <a:pt x="578" y="126"/>
                  </a:cubicBezTo>
                  <a:cubicBezTo>
                    <a:pt x="567" y="38"/>
                    <a:pt x="489" y="0"/>
                    <a:pt x="3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0"/>
            <p:cNvSpPr/>
            <p:nvPr/>
          </p:nvSpPr>
          <p:spPr>
            <a:xfrm>
              <a:off x="4169800" y="3449175"/>
              <a:ext cx="428875" cy="113100"/>
            </a:xfrm>
            <a:custGeom>
              <a:rect b="b" l="l" r="r" t="t"/>
              <a:pathLst>
                <a:path extrusionOk="0" h="4524" w="17155">
                  <a:moveTo>
                    <a:pt x="1" y="1"/>
                  </a:moveTo>
                  <a:lnTo>
                    <a:pt x="1" y="1"/>
                  </a:lnTo>
                  <a:cubicBezTo>
                    <a:pt x="3194" y="2958"/>
                    <a:pt x="7335" y="4524"/>
                    <a:pt x="11544" y="4524"/>
                  </a:cubicBezTo>
                  <a:cubicBezTo>
                    <a:pt x="13427" y="4524"/>
                    <a:pt x="15323" y="4210"/>
                    <a:pt x="17155" y="3568"/>
                  </a:cubicBez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0"/>
            <p:cNvSpPr/>
            <p:nvPr/>
          </p:nvSpPr>
          <p:spPr>
            <a:xfrm>
              <a:off x="4160550" y="3445150"/>
              <a:ext cx="448775" cy="119950"/>
            </a:xfrm>
            <a:custGeom>
              <a:rect b="b" l="l" r="r" t="t"/>
              <a:pathLst>
                <a:path extrusionOk="0" h="4798" w="17951">
                  <a:moveTo>
                    <a:pt x="498" y="1"/>
                  </a:moveTo>
                  <a:cubicBezTo>
                    <a:pt x="304" y="1"/>
                    <a:pt x="0" y="157"/>
                    <a:pt x="123" y="255"/>
                  </a:cubicBezTo>
                  <a:cubicBezTo>
                    <a:pt x="3393" y="3226"/>
                    <a:pt x="7592" y="4798"/>
                    <a:pt x="11875" y="4798"/>
                  </a:cubicBezTo>
                  <a:cubicBezTo>
                    <a:pt x="13808" y="4798"/>
                    <a:pt x="15758" y="4478"/>
                    <a:pt x="17649" y="3822"/>
                  </a:cubicBezTo>
                  <a:cubicBezTo>
                    <a:pt x="17951" y="3721"/>
                    <a:pt x="17783" y="3580"/>
                    <a:pt x="17560" y="3580"/>
                  </a:cubicBezTo>
                  <a:cubicBezTo>
                    <a:pt x="17508" y="3580"/>
                    <a:pt x="17453" y="3587"/>
                    <a:pt x="17401" y="3605"/>
                  </a:cubicBezTo>
                  <a:cubicBezTo>
                    <a:pt x="15651" y="4194"/>
                    <a:pt x="13842" y="4482"/>
                    <a:pt x="12045" y="4482"/>
                  </a:cubicBezTo>
                  <a:cubicBezTo>
                    <a:pt x="7883" y="4482"/>
                    <a:pt x="3782" y="2940"/>
                    <a:pt x="619" y="38"/>
                  </a:cubicBezTo>
                  <a:cubicBezTo>
                    <a:pt x="593" y="12"/>
                    <a:pt x="549" y="1"/>
                    <a:pt x="4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7" name="Google Shape;3927;p60"/>
          <p:cNvGrpSpPr/>
          <p:nvPr/>
        </p:nvGrpSpPr>
        <p:grpSpPr>
          <a:xfrm>
            <a:off x="1187850" y="1574013"/>
            <a:ext cx="889525" cy="1423700"/>
            <a:chOff x="752175" y="129925"/>
            <a:chExt cx="889525" cy="1423700"/>
          </a:xfrm>
        </p:grpSpPr>
        <p:sp>
          <p:nvSpPr>
            <p:cNvPr id="3928" name="Google Shape;3928;p60"/>
            <p:cNvSpPr/>
            <p:nvPr/>
          </p:nvSpPr>
          <p:spPr>
            <a:xfrm>
              <a:off x="889450" y="770625"/>
              <a:ext cx="208625" cy="82850"/>
            </a:xfrm>
            <a:custGeom>
              <a:rect b="b" l="l" r="r" t="t"/>
              <a:pathLst>
                <a:path extrusionOk="0" h="3314" w="8345">
                  <a:moveTo>
                    <a:pt x="3506" y="0"/>
                  </a:moveTo>
                  <a:cubicBezTo>
                    <a:pt x="3141" y="0"/>
                    <a:pt x="2777" y="24"/>
                    <a:pt x="2420" y="70"/>
                  </a:cubicBezTo>
                  <a:cubicBezTo>
                    <a:pt x="1675" y="163"/>
                    <a:pt x="1024" y="504"/>
                    <a:pt x="497" y="1032"/>
                  </a:cubicBezTo>
                  <a:cubicBezTo>
                    <a:pt x="124" y="1373"/>
                    <a:pt x="0" y="1931"/>
                    <a:pt x="155" y="2428"/>
                  </a:cubicBezTo>
                  <a:cubicBezTo>
                    <a:pt x="435" y="2986"/>
                    <a:pt x="1086" y="3141"/>
                    <a:pt x="1706" y="3203"/>
                  </a:cubicBezTo>
                  <a:cubicBezTo>
                    <a:pt x="2348" y="3286"/>
                    <a:pt x="2989" y="3313"/>
                    <a:pt x="3630" y="3313"/>
                  </a:cubicBezTo>
                  <a:cubicBezTo>
                    <a:pt x="3950" y="3313"/>
                    <a:pt x="4271" y="3306"/>
                    <a:pt x="4591" y="3296"/>
                  </a:cubicBezTo>
                  <a:cubicBezTo>
                    <a:pt x="5026" y="3265"/>
                    <a:pt x="5491" y="3234"/>
                    <a:pt x="5925" y="3141"/>
                  </a:cubicBezTo>
                  <a:cubicBezTo>
                    <a:pt x="6794" y="2955"/>
                    <a:pt x="7631" y="2552"/>
                    <a:pt x="8345" y="1993"/>
                  </a:cubicBezTo>
                  <a:lnTo>
                    <a:pt x="8314" y="970"/>
                  </a:lnTo>
                  <a:cubicBezTo>
                    <a:pt x="7197" y="318"/>
                    <a:pt x="5863" y="194"/>
                    <a:pt x="4591" y="70"/>
                  </a:cubicBezTo>
                  <a:cubicBezTo>
                    <a:pt x="4235" y="24"/>
                    <a:pt x="3870" y="0"/>
                    <a:pt x="350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0"/>
            <p:cNvSpPr/>
            <p:nvPr/>
          </p:nvSpPr>
          <p:spPr>
            <a:xfrm>
              <a:off x="1126750" y="889975"/>
              <a:ext cx="131850" cy="81800"/>
            </a:xfrm>
            <a:custGeom>
              <a:rect b="b" l="l" r="r" t="t"/>
              <a:pathLst>
                <a:path extrusionOk="0" h="3272" w="5274">
                  <a:moveTo>
                    <a:pt x="4305" y="1"/>
                  </a:moveTo>
                  <a:cubicBezTo>
                    <a:pt x="4203" y="1"/>
                    <a:pt x="4101" y="15"/>
                    <a:pt x="4002" y="42"/>
                  </a:cubicBezTo>
                  <a:cubicBezTo>
                    <a:pt x="2575" y="197"/>
                    <a:pt x="1210" y="662"/>
                    <a:pt x="0" y="1438"/>
                  </a:cubicBezTo>
                  <a:lnTo>
                    <a:pt x="466" y="2648"/>
                  </a:lnTo>
                  <a:cubicBezTo>
                    <a:pt x="939" y="3056"/>
                    <a:pt x="1547" y="3271"/>
                    <a:pt x="2154" y="3271"/>
                  </a:cubicBezTo>
                  <a:cubicBezTo>
                    <a:pt x="2423" y="3271"/>
                    <a:pt x="2691" y="3229"/>
                    <a:pt x="2947" y="3144"/>
                  </a:cubicBezTo>
                  <a:cubicBezTo>
                    <a:pt x="3816" y="2834"/>
                    <a:pt x="4498" y="2244"/>
                    <a:pt x="4932" y="1438"/>
                  </a:cubicBezTo>
                  <a:cubicBezTo>
                    <a:pt x="5118" y="1066"/>
                    <a:pt x="5274" y="569"/>
                    <a:pt x="4994" y="259"/>
                  </a:cubicBezTo>
                  <a:cubicBezTo>
                    <a:pt x="4797" y="83"/>
                    <a:pt x="4552" y="1"/>
                    <a:pt x="43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0"/>
            <p:cNvSpPr/>
            <p:nvPr/>
          </p:nvSpPr>
          <p:spPr>
            <a:xfrm>
              <a:off x="1275650" y="1035900"/>
              <a:ext cx="131850" cy="82150"/>
            </a:xfrm>
            <a:custGeom>
              <a:rect b="b" l="l" r="r" t="t"/>
              <a:pathLst>
                <a:path extrusionOk="0" h="3286" w="5274">
                  <a:moveTo>
                    <a:pt x="4273" y="1"/>
                  </a:moveTo>
                  <a:cubicBezTo>
                    <a:pt x="4182" y="1"/>
                    <a:pt x="4091" y="12"/>
                    <a:pt x="4002" y="37"/>
                  </a:cubicBezTo>
                  <a:cubicBezTo>
                    <a:pt x="2575" y="192"/>
                    <a:pt x="1210" y="688"/>
                    <a:pt x="0" y="1432"/>
                  </a:cubicBezTo>
                  <a:lnTo>
                    <a:pt x="465" y="2642"/>
                  </a:lnTo>
                  <a:cubicBezTo>
                    <a:pt x="930" y="3065"/>
                    <a:pt x="1524" y="3286"/>
                    <a:pt x="2121" y="3286"/>
                  </a:cubicBezTo>
                  <a:cubicBezTo>
                    <a:pt x="2400" y="3286"/>
                    <a:pt x="2680" y="3237"/>
                    <a:pt x="2947" y="3139"/>
                  </a:cubicBezTo>
                  <a:cubicBezTo>
                    <a:pt x="3784" y="2859"/>
                    <a:pt x="4498" y="2239"/>
                    <a:pt x="4901" y="1463"/>
                  </a:cubicBezTo>
                  <a:cubicBezTo>
                    <a:pt x="5118" y="1091"/>
                    <a:pt x="5273" y="595"/>
                    <a:pt x="4994" y="254"/>
                  </a:cubicBezTo>
                  <a:cubicBezTo>
                    <a:pt x="4788" y="93"/>
                    <a:pt x="4531" y="1"/>
                    <a:pt x="427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0"/>
            <p:cNvSpPr/>
            <p:nvPr/>
          </p:nvSpPr>
          <p:spPr>
            <a:xfrm>
              <a:off x="1242300" y="1218175"/>
              <a:ext cx="262125" cy="151900"/>
            </a:xfrm>
            <a:custGeom>
              <a:rect b="b" l="l" r="r" t="t"/>
              <a:pathLst>
                <a:path extrusionOk="0" h="6076" w="10485">
                  <a:moveTo>
                    <a:pt x="5460" y="0"/>
                  </a:moveTo>
                  <a:cubicBezTo>
                    <a:pt x="4650" y="0"/>
                    <a:pt x="3837" y="206"/>
                    <a:pt x="3102" y="624"/>
                  </a:cubicBezTo>
                  <a:cubicBezTo>
                    <a:pt x="2016" y="1121"/>
                    <a:pt x="1055" y="1772"/>
                    <a:pt x="0" y="2300"/>
                  </a:cubicBezTo>
                  <a:lnTo>
                    <a:pt x="0" y="2579"/>
                  </a:lnTo>
                  <a:cubicBezTo>
                    <a:pt x="1086" y="4068"/>
                    <a:pt x="2916" y="4781"/>
                    <a:pt x="4653" y="5401"/>
                  </a:cubicBezTo>
                  <a:cubicBezTo>
                    <a:pt x="5548" y="5727"/>
                    <a:pt x="6490" y="6076"/>
                    <a:pt x="7438" y="6076"/>
                  </a:cubicBezTo>
                  <a:cubicBezTo>
                    <a:pt x="7574" y="6076"/>
                    <a:pt x="7711" y="6068"/>
                    <a:pt x="7848" y="6053"/>
                  </a:cubicBezTo>
                  <a:cubicBezTo>
                    <a:pt x="8934" y="5960"/>
                    <a:pt x="10050" y="5308"/>
                    <a:pt x="10268" y="4192"/>
                  </a:cubicBezTo>
                  <a:cubicBezTo>
                    <a:pt x="10485" y="3044"/>
                    <a:pt x="9616" y="1989"/>
                    <a:pt x="8717" y="1276"/>
                  </a:cubicBezTo>
                  <a:cubicBezTo>
                    <a:pt x="7799" y="432"/>
                    <a:pt x="6632" y="0"/>
                    <a:pt x="54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0"/>
            <p:cNvSpPr/>
            <p:nvPr/>
          </p:nvSpPr>
          <p:spPr>
            <a:xfrm>
              <a:off x="1175250" y="781350"/>
              <a:ext cx="200550" cy="772275"/>
            </a:xfrm>
            <a:custGeom>
              <a:rect b="b" l="l" r="r" t="t"/>
              <a:pathLst>
                <a:path extrusionOk="0" h="30891" w="8022">
                  <a:moveTo>
                    <a:pt x="7472" y="1"/>
                  </a:moveTo>
                  <a:cubicBezTo>
                    <a:pt x="7206" y="1"/>
                    <a:pt x="6913" y="116"/>
                    <a:pt x="6839" y="323"/>
                  </a:cubicBezTo>
                  <a:lnTo>
                    <a:pt x="6870" y="323"/>
                  </a:lnTo>
                  <a:cubicBezTo>
                    <a:pt x="5350" y="4914"/>
                    <a:pt x="4233" y="9629"/>
                    <a:pt x="3116" y="14344"/>
                  </a:cubicBezTo>
                  <a:cubicBezTo>
                    <a:pt x="1876" y="19648"/>
                    <a:pt x="480" y="25077"/>
                    <a:pt x="15" y="30536"/>
                  </a:cubicBezTo>
                  <a:cubicBezTo>
                    <a:pt x="1" y="30783"/>
                    <a:pt x="218" y="30891"/>
                    <a:pt x="467" y="30891"/>
                  </a:cubicBezTo>
                  <a:cubicBezTo>
                    <a:pt x="780" y="30891"/>
                    <a:pt x="1145" y="30720"/>
                    <a:pt x="1162" y="30443"/>
                  </a:cubicBezTo>
                  <a:cubicBezTo>
                    <a:pt x="1597" y="25170"/>
                    <a:pt x="2930" y="19866"/>
                    <a:pt x="4140" y="14716"/>
                  </a:cubicBezTo>
                  <a:cubicBezTo>
                    <a:pt x="5257" y="9939"/>
                    <a:pt x="6373" y="5100"/>
                    <a:pt x="7924" y="448"/>
                  </a:cubicBezTo>
                  <a:cubicBezTo>
                    <a:pt x="8022" y="139"/>
                    <a:pt x="7763" y="1"/>
                    <a:pt x="747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0"/>
            <p:cNvSpPr/>
            <p:nvPr/>
          </p:nvSpPr>
          <p:spPr>
            <a:xfrm>
              <a:off x="992900" y="374550"/>
              <a:ext cx="212425" cy="1178375"/>
            </a:xfrm>
            <a:custGeom>
              <a:rect b="b" l="l" r="r" t="t"/>
              <a:pathLst>
                <a:path extrusionOk="0" h="47135" w="8497">
                  <a:moveTo>
                    <a:pt x="799" y="1"/>
                  </a:moveTo>
                  <a:cubicBezTo>
                    <a:pt x="445" y="1"/>
                    <a:pt x="0" y="225"/>
                    <a:pt x="81" y="528"/>
                  </a:cubicBezTo>
                  <a:cubicBezTo>
                    <a:pt x="3989" y="15727"/>
                    <a:pt x="6409" y="31268"/>
                    <a:pt x="7340" y="46932"/>
                  </a:cubicBezTo>
                  <a:cubicBezTo>
                    <a:pt x="7350" y="47074"/>
                    <a:pt x="7498" y="47135"/>
                    <a:pt x="7683" y="47135"/>
                  </a:cubicBezTo>
                  <a:cubicBezTo>
                    <a:pt x="8026" y="47135"/>
                    <a:pt x="8497" y="46924"/>
                    <a:pt x="8456" y="46622"/>
                  </a:cubicBezTo>
                  <a:cubicBezTo>
                    <a:pt x="7526" y="30957"/>
                    <a:pt x="5106" y="15417"/>
                    <a:pt x="1198" y="217"/>
                  </a:cubicBezTo>
                  <a:cubicBezTo>
                    <a:pt x="1154" y="66"/>
                    <a:pt x="990" y="1"/>
                    <a:pt x="7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0"/>
            <p:cNvSpPr/>
            <p:nvPr/>
          </p:nvSpPr>
          <p:spPr>
            <a:xfrm>
              <a:off x="1183350" y="444925"/>
              <a:ext cx="458350" cy="411100"/>
            </a:xfrm>
            <a:custGeom>
              <a:rect b="b" l="l" r="r" t="t"/>
              <a:pathLst>
                <a:path extrusionOk="0" h="16444" w="18334">
                  <a:moveTo>
                    <a:pt x="7724" y="0"/>
                  </a:moveTo>
                  <a:cubicBezTo>
                    <a:pt x="6389" y="0"/>
                    <a:pt x="4964" y="349"/>
                    <a:pt x="4250" y="1435"/>
                  </a:cubicBezTo>
                  <a:cubicBezTo>
                    <a:pt x="4140" y="1595"/>
                    <a:pt x="4044" y="1774"/>
                    <a:pt x="3949" y="1954"/>
                  </a:cubicBezTo>
                  <a:lnTo>
                    <a:pt x="3949" y="1954"/>
                  </a:lnTo>
                  <a:cubicBezTo>
                    <a:pt x="1910" y="3337"/>
                    <a:pt x="599" y="5656"/>
                    <a:pt x="187" y="8073"/>
                  </a:cubicBezTo>
                  <a:cubicBezTo>
                    <a:pt x="32" y="8941"/>
                    <a:pt x="1" y="9965"/>
                    <a:pt x="590" y="10648"/>
                  </a:cubicBezTo>
                  <a:cubicBezTo>
                    <a:pt x="962" y="11020"/>
                    <a:pt x="1459" y="11268"/>
                    <a:pt x="1862" y="11640"/>
                  </a:cubicBezTo>
                  <a:cubicBezTo>
                    <a:pt x="2482" y="12230"/>
                    <a:pt x="2730" y="13129"/>
                    <a:pt x="3196" y="13874"/>
                  </a:cubicBezTo>
                  <a:cubicBezTo>
                    <a:pt x="4561" y="16014"/>
                    <a:pt x="7538" y="16324"/>
                    <a:pt x="10082" y="16417"/>
                  </a:cubicBezTo>
                  <a:cubicBezTo>
                    <a:pt x="10420" y="16431"/>
                    <a:pt x="10766" y="16444"/>
                    <a:pt x="11113" y="16444"/>
                  </a:cubicBezTo>
                  <a:cubicBezTo>
                    <a:pt x="12295" y="16444"/>
                    <a:pt x="13490" y="16299"/>
                    <a:pt x="14425" y="15580"/>
                  </a:cubicBezTo>
                  <a:cubicBezTo>
                    <a:pt x="14983" y="15114"/>
                    <a:pt x="15479" y="14556"/>
                    <a:pt x="15852" y="13936"/>
                  </a:cubicBezTo>
                  <a:cubicBezTo>
                    <a:pt x="16379" y="13191"/>
                    <a:pt x="16844" y="12385"/>
                    <a:pt x="17216" y="11547"/>
                  </a:cubicBezTo>
                  <a:cubicBezTo>
                    <a:pt x="18333" y="8879"/>
                    <a:pt x="17620" y="5622"/>
                    <a:pt x="15728" y="3451"/>
                  </a:cubicBezTo>
                  <a:cubicBezTo>
                    <a:pt x="13866" y="1249"/>
                    <a:pt x="10951" y="101"/>
                    <a:pt x="8066" y="8"/>
                  </a:cubicBezTo>
                  <a:cubicBezTo>
                    <a:pt x="7953" y="3"/>
                    <a:pt x="7839" y="0"/>
                    <a:pt x="77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0"/>
            <p:cNvSpPr/>
            <p:nvPr/>
          </p:nvSpPr>
          <p:spPr>
            <a:xfrm>
              <a:off x="1352400" y="596025"/>
              <a:ext cx="124125" cy="106425"/>
            </a:xfrm>
            <a:custGeom>
              <a:rect b="b" l="l" r="r" t="t"/>
              <a:pathLst>
                <a:path extrusionOk="0" h="4257" w="4965">
                  <a:moveTo>
                    <a:pt x="2486" y="0"/>
                  </a:moveTo>
                  <a:cubicBezTo>
                    <a:pt x="2055" y="0"/>
                    <a:pt x="1650" y="273"/>
                    <a:pt x="1056" y="478"/>
                  </a:cubicBezTo>
                  <a:cubicBezTo>
                    <a:pt x="776" y="540"/>
                    <a:pt x="528" y="695"/>
                    <a:pt x="342" y="912"/>
                  </a:cubicBezTo>
                  <a:cubicBezTo>
                    <a:pt x="63" y="1316"/>
                    <a:pt x="1" y="1812"/>
                    <a:pt x="187" y="2246"/>
                  </a:cubicBezTo>
                  <a:cubicBezTo>
                    <a:pt x="404" y="2960"/>
                    <a:pt x="900" y="3580"/>
                    <a:pt x="1552" y="3921"/>
                  </a:cubicBezTo>
                  <a:cubicBezTo>
                    <a:pt x="1943" y="4144"/>
                    <a:pt x="2389" y="4256"/>
                    <a:pt x="2838" y="4256"/>
                  </a:cubicBezTo>
                  <a:cubicBezTo>
                    <a:pt x="3138" y="4256"/>
                    <a:pt x="3438" y="4207"/>
                    <a:pt x="3723" y="4107"/>
                  </a:cubicBezTo>
                  <a:cubicBezTo>
                    <a:pt x="3909" y="4076"/>
                    <a:pt x="4064" y="3983"/>
                    <a:pt x="4220" y="3859"/>
                  </a:cubicBezTo>
                  <a:cubicBezTo>
                    <a:pt x="4344" y="3735"/>
                    <a:pt x="4468" y="3580"/>
                    <a:pt x="4530" y="3425"/>
                  </a:cubicBezTo>
                  <a:cubicBezTo>
                    <a:pt x="4902" y="2835"/>
                    <a:pt x="4964" y="2091"/>
                    <a:pt x="4778" y="1409"/>
                  </a:cubicBezTo>
                  <a:cubicBezTo>
                    <a:pt x="4561" y="757"/>
                    <a:pt x="3940" y="292"/>
                    <a:pt x="3227" y="261"/>
                  </a:cubicBezTo>
                  <a:lnTo>
                    <a:pt x="3196" y="261"/>
                  </a:lnTo>
                  <a:cubicBezTo>
                    <a:pt x="2933" y="72"/>
                    <a:pt x="2706" y="0"/>
                    <a:pt x="2486"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0"/>
            <p:cNvSpPr/>
            <p:nvPr/>
          </p:nvSpPr>
          <p:spPr>
            <a:xfrm>
              <a:off x="1409550" y="452250"/>
              <a:ext cx="60750" cy="172375"/>
            </a:xfrm>
            <a:custGeom>
              <a:rect b="b" l="l" r="r" t="t"/>
              <a:pathLst>
                <a:path extrusionOk="0" h="6895" w="2430">
                  <a:moveTo>
                    <a:pt x="2336" y="1"/>
                  </a:moveTo>
                  <a:cubicBezTo>
                    <a:pt x="2183" y="1"/>
                    <a:pt x="1894" y="58"/>
                    <a:pt x="1872" y="149"/>
                  </a:cubicBezTo>
                  <a:cubicBezTo>
                    <a:pt x="1623" y="2476"/>
                    <a:pt x="972" y="4740"/>
                    <a:pt x="10" y="6849"/>
                  </a:cubicBezTo>
                  <a:cubicBezTo>
                    <a:pt x="0" y="6880"/>
                    <a:pt x="52" y="6894"/>
                    <a:pt x="128" y="6894"/>
                  </a:cubicBezTo>
                  <a:cubicBezTo>
                    <a:pt x="279" y="6894"/>
                    <a:pt x="527" y="6839"/>
                    <a:pt x="569" y="6756"/>
                  </a:cubicBezTo>
                  <a:cubicBezTo>
                    <a:pt x="1530" y="4616"/>
                    <a:pt x="2182" y="2352"/>
                    <a:pt x="2430" y="25"/>
                  </a:cubicBezTo>
                  <a:cubicBezTo>
                    <a:pt x="2430" y="9"/>
                    <a:pt x="2392" y="1"/>
                    <a:pt x="2336"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0"/>
            <p:cNvSpPr/>
            <p:nvPr/>
          </p:nvSpPr>
          <p:spPr>
            <a:xfrm>
              <a:off x="1424600" y="480875"/>
              <a:ext cx="136750" cy="144425"/>
            </a:xfrm>
            <a:custGeom>
              <a:rect b="b" l="l" r="r" t="t"/>
              <a:pathLst>
                <a:path extrusionOk="0" h="5777" w="5470">
                  <a:moveTo>
                    <a:pt x="5252" y="1"/>
                  </a:moveTo>
                  <a:cubicBezTo>
                    <a:pt x="5114" y="1"/>
                    <a:pt x="4932" y="55"/>
                    <a:pt x="4868" y="152"/>
                  </a:cubicBezTo>
                  <a:cubicBezTo>
                    <a:pt x="3596" y="2199"/>
                    <a:pt x="2014" y="4060"/>
                    <a:pt x="153" y="5580"/>
                  </a:cubicBezTo>
                  <a:cubicBezTo>
                    <a:pt x="0" y="5714"/>
                    <a:pt x="153" y="5777"/>
                    <a:pt x="329" y="5777"/>
                  </a:cubicBezTo>
                  <a:cubicBezTo>
                    <a:pt x="439" y="5777"/>
                    <a:pt x="558" y="5752"/>
                    <a:pt x="618" y="5704"/>
                  </a:cubicBezTo>
                  <a:lnTo>
                    <a:pt x="618" y="5673"/>
                  </a:lnTo>
                  <a:cubicBezTo>
                    <a:pt x="2479" y="4091"/>
                    <a:pt x="4092" y="2230"/>
                    <a:pt x="5395" y="152"/>
                  </a:cubicBezTo>
                  <a:cubicBezTo>
                    <a:pt x="5470" y="48"/>
                    <a:pt x="5379" y="1"/>
                    <a:pt x="5252"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0"/>
            <p:cNvSpPr/>
            <p:nvPr/>
          </p:nvSpPr>
          <p:spPr>
            <a:xfrm>
              <a:off x="1438600" y="551750"/>
              <a:ext cx="182975" cy="87975"/>
            </a:xfrm>
            <a:custGeom>
              <a:rect b="b" l="l" r="r" t="t"/>
              <a:pathLst>
                <a:path extrusionOk="0" h="3519" w="7319">
                  <a:moveTo>
                    <a:pt x="7209" y="1"/>
                  </a:moveTo>
                  <a:cubicBezTo>
                    <a:pt x="7078" y="1"/>
                    <a:pt x="6839" y="48"/>
                    <a:pt x="6758" y="109"/>
                  </a:cubicBezTo>
                  <a:cubicBezTo>
                    <a:pt x="4897" y="1660"/>
                    <a:pt x="2664" y="2776"/>
                    <a:pt x="306" y="3366"/>
                  </a:cubicBezTo>
                  <a:cubicBezTo>
                    <a:pt x="41" y="3414"/>
                    <a:pt x="1" y="3519"/>
                    <a:pt x="157" y="3519"/>
                  </a:cubicBezTo>
                  <a:cubicBezTo>
                    <a:pt x="202" y="3519"/>
                    <a:pt x="262" y="3510"/>
                    <a:pt x="337" y="3490"/>
                  </a:cubicBezTo>
                  <a:cubicBezTo>
                    <a:pt x="2881" y="2900"/>
                    <a:pt x="5269" y="1722"/>
                    <a:pt x="7286" y="47"/>
                  </a:cubicBezTo>
                  <a:cubicBezTo>
                    <a:pt x="7318" y="14"/>
                    <a:pt x="7279" y="1"/>
                    <a:pt x="7209"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0"/>
            <p:cNvSpPr/>
            <p:nvPr/>
          </p:nvSpPr>
          <p:spPr>
            <a:xfrm>
              <a:off x="1444700" y="648050"/>
              <a:ext cx="193850" cy="22750"/>
            </a:xfrm>
            <a:custGeom>
              <a:rect b="b" l="l" r="r" t="t"/>
              <a:pathLst>
                <a:path extrusionOk="0" h="910" w="7754">
                  <a:moveTo>
                    <a:pt x="7615" y="0"/>
                  </a:moveTo>
                  <a:cubicBezTo>
                    <a:pt x="7490" y="0"/>
                    <a:pt x="7281" y="36"/>
                    <a:pt x="7228" y="72"/>
                  </a:cubicBezTo>
                  <a:cubicBezTo>
                    <a:pt x="6446" y="497"/>
                    <a:pt x="5402" y="662"/>
                    <a:pt x="4324" y="662"/>
                  </a:cubicBezTo>
                  <a:cubicBezTo>
                    <a:pt x="2964" y="662"/>
                    <a:pt x="1548" y="401"/>
                    <a:pt x="528" y="72"/>
                  </a:cubicBezTo>
                  <a:cubicBezTo>
                    <a:pt x="341" y="72"/>
                    <a:pt x="155" y="134"/>
                    <a:pt x="0" y="258"/>
                  </a:cubicBezTo>
                  <a:cubicBezTo>
                    <a:pt x="1166" y="652"/>
                    <a:pt x="2547" y="910"/>
                    <a:pt x="3917" y="910"/>
                  </a:cubicBezTo>
                  <a:cubicBezTo>
                    <a:pt x="5245" y="910"/>
                    <a:pt x="6563" y="667"/>
                    <a:pt x="7662" y="72"/>
                  </a:cubicBezTo>
                  <a:cubicBezTo>
                    <a:pt x="7754" y="20"/>
                    <a:pt x="7707" y="0"/>
                    <a:pt x="7615"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0"/>
            <p:cNvSpPr/>
            <p:nvPr/>
          </p:nvSpPr>
          <p:spPr>
            <a:xfrm>
              <a:off x="1440200" y="669450"/>
              <a:ext cx="186775" cy="108575"/>
            </a:xfrm>
            <a:custGeom>
              <a:rect b="b" l="l" r="r" t="t"/>
              <a:pathLst>
                <a:path extrusionOk="0" h="4343" w="7471">
                  <a:moveTo>
                    <a:pt x="482" y="0"/>
                  </a:moveTo>
                  <a:cubicBezTo>
                    <a:pt x="275" y="0"/>
                    <a:pt x="1" y="153"/>
                    <a:pt x="118" y="271"/>
                  </a:cubicBezTo>
                  <a:cubicBezTo>
                    <a:pt x="1948" y="2194"/>
                    <a:pt x="4275" y="3590"/>
                    <a:pt x="6849" y="4334"/>
                  </a:cubicBezTo>
                  <a:cubicBezTo>
                    <a:pt x="6866" y="4340"/>
                    <a:pt x="6885" y="4342"/>
                    <a:pt x="6905" y="4342"/>
                  </a:cubicBezTo>
                  <a:cubicBezTo>
                    <a:pt x="7112" y="4342"/>
                    <a:pt x="7470" y="4078"/>
                    <a:pt x="7160" y="3993"/>
                  </a:cubicBezTo>
                  <a:cubicBezTo>
                    <a:pt x="4678" y="3280"/>
                    <a:pt x="2445" y="1915"/>
                    <a:pt x="646" y="54"/>
                  </a:cubicBezTo>
                  <a:cubicBezTo>
                    <a:pt x="608" y="16"/>
                    <a:pt x="548" y="0"/>
                    <a:pt x="482"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0"/>
            <p:cNvSpPr/>
            <p:nvPr/>
          </p:nvSpPr>
          <p:spPr>
            <a:xfrm>
              <a:off x="1412125" y="681825"/>
              <a:ext cx="29500" cy="185950"/>
            </a:xfrm>
            <a:custGeom>
              <a:rect b="b" l="l" r="r" t="t"/>
              <a:pathLst>
                <a:path extrusionOk="0" h="7438" w="1180">
                  <a:moveTo>
                    <a:pt x="1087" y="0"/>
                  </a:moveTo>
                  <a:cubicBezTo>
                    <a:pt x="928" y="0"/>
                    <a:pt x="621" y="64"/>
                    <a:pt x="621" y="179"/>
                  </a:cubicBezTo>
                  <a:cubicBezTo>
                    <a:pt x="497" y="1451"/>
                    <a:pt x="435" y="2723"/>
                    <a:pt x="373" y="3994"/>
                  </a:cubicBezTo>
                  <a:cubicBezTo>
                    <a:pt x="342" y="4956"/>
                    <a:pt x="0" y="6538"/>
                    <a:pt x="342" y="7406"/>
                  </a:cubicBezTo>
                  <a:cubicBezTo>
                    <a:pt x="342" y="7437"/>
                    <a:pt x="435" y="7437"/>
                    <a:pt x="466" y="7437"/>
                  </a:cubicBezTo>
                  <a:lnTo>
                    <a:pt x="528" y="7437"/>
                  </a:lnTo>
                  <a:cubicBezTo>
                    <a:pt x="652" y="7437"/>
                    <a:pt x="1148" y="7220"/>
                    <a:pt x="900" y="7220"/>
                  </a:cubicBezTo>
                  <a:cubicBezTo>
                    <a:pt x="714" y="7220"/>
                    <a:pt x="1117" y="551"/>
                    <a:pt x="1179" y="24"/>
                  </a:cubicBezTo>
                  <a:cubicBezTo>
                    <a:pt x="1179" y="8"/>
                    <a:pt x="1142" y="0"/>
                    <a:pt x="1087"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0"/>
            <p:cNvSpPr/>
            <p:nvPr/>
          </p:nvSpPr>
          <p:spPr>
            <a:xfrm>
              <a:off x="1322325" y="679475"/>
              <a:ext cx="99750" cy="176150"/>
            </a:xfrm>
            <a:custGeom>
              <a:rect b="b" l="l" r="r" t="t"/>
              <a:pathLst>
                <a:path extrusionOk="0" h="7046" w="3990">
                  <a:moveTo>
                    <a:pt x="3790" y="0"/>
                  </a:moveTo>
                  <a:cubicBezTo>
                    <a:pt x="3648" y="0"/>
                    <a:pt x="3457" y="50"/>
                    <a:pt x="3406" y="118"/>
                  </a:cubicBezTo>
                  <a:cubicBezTo>
                    <a:pt x="1979" y="2227"/>
                    <a:pt x="832" y="4523"/>
                    <a:pt x="25" y="6942"/>
                  </a:cubicBezTo>
                  <a:cubicBezTo>
                    <a:pt x="1" y="7015"/>
                    <a:pt x="72" y="7045"/>
                    <a:pt x="172" y="7045"/>
                  </a:cubicBezTo>
                  <a:cubicBezTo>
                    <a:pt x="326" y="7045"/>
                    <a:pt x="546" y="6974"/>
                    <a:pt x="584" y="6880"/>
                  </a:cubicBezTo>
                  <a:cubicBezTo>
                    <a:pt x="1390" y="4492"/>
                    <a:pt x="2507" y="2196"/>
                    <a:pt x="3934" y="118"/>
                  </a:cubicBezTo>
                  <a:cubicBezTo>
                    <a:pt x="3990" y="34"/>
                    <a:pt x="3907" y="0"/>
                    <a:pt x="3790"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0"/>
            <p:cNvSpPr/>
            <p:nvPr/>
          </p:nvSpPr>
          <p:spPr>
            <a:xfrm>
              <a:off x="1235800" y="672300"/>
              <a:ext cx="167100" cy="152250"/>
            </a:xfrm>
            <a:custGeom>
              <a:rect b="b" l="l" r="r" t="t"/>
              <a:pathLst>
                <a:path extrusionOk="0" h="6090" w="6684">
                  <a:moveTo>
                    <a:pt x="6530" y="0"/>
                  </a:moveTo>
                  <a:cubicBezTo>
                    <a:pt x="6404" y="0"/>
                    <a:pt x="6206" y="43"/>
                    <a:pt x="6154" y="95"/>
                  </a:cubicBezTo>
                  <a:cubicBezTo>
                    <a:pt x="3703" y="1584"/>
                    <a:pt x="1594" y="3631"/>
                    <a:pt x="12" y="6050"/>
                  </a:cubicBezTo>
                  <a:cubicBezTo>
                    <a:pt x="0" y="6074"/>
                    <a:pt x="67" y="6089"/>
                    <a:pt x="159" y="6089"/>
                  </a:cubicBezTo>
                  <a:cubicBezTo>
                    <a:pt x="305" y="6089"/>
                    <a:pt x="513" y="6052"/>
                    <a:pt x="570" y="5957"/>
                  </a:cubicBezTo>
                  <a:cubicBezTo>
                    <a:pt x="2121" y="3569"/>
                    <a:pt x="4169" y="1584"/>
                    <a:pt x="6588" y="95"/>
                  </a:cubicBezTo>
                  <a:cubicBezTo>
                    <a:pt x="6684" y="26"/>
                    <a:pt x="6629" y="0"/>
                    <a:pt x="6530"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0"/>
            <p:cNvSpPr/>
            <p:nvPr/>
          </p:nvSpPr>
          <p:spPr>
            <a:xfrm>
              <a:off x="1179825" y="647450"/>
              <a:ext cx="208550" cy="89800"/>
            </a:xfrm>
            <a:custGeom>
              <a:rect b="b" l="l" r="r" t="t"/>
              <a:pathLst>
                <a:path extrusionOk="0" h="3592" w="8342">
                  <a:moveTo>
                    <a:pt x="8012" y="1"/>
                  </a:moveTo>
                  <a:cubicBezTo>
                    <a:pt x="7996" y="1"/>
                    <a:pt x="7978" y="2"/>
                    <a:pt x="7959" y="3"/>
                  </a:cubicBezTo>
                  <a:cubicBezTo>
                    <a:pt x="5043" y="251"/>
                    <a:pt x="2313" y="1461"/>
                    <a:pt x="142" y="3415"/>
                  </a:cubicBezTo>
                  <a:cubicBezTo>
                    <a:pt x="0" y="3539"/>
                    <a:pt x="121" y="3592"/>
                    <a:pt x="273" y="3592"/>
                  </a:cubicBezTo>
                  <a:cubicBezTo>
                    <a:pt x="389" y="3592"/>
                    <a:pt x="523" y="3562"/>
                    <a:pt x="576" y="3508"/>
                  </a:cubicBezTo>
                  <a:cubicBezTo>
                    <a:pt x="2592" y="1678"/>
                    <a:pt x="5167" y="530"/>
                    <a:pt x="7897" y="313"/>
                  </a:cubicBezTo>
                  <a:cubicBezTo>
                    <a:pt x="8133" y="284"/>
                    <a:pt x="8341" y="1"/>
                    <a:pt x="8012"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0"/>
            <p:cNvSpPr/>
            <p:nvPr/>
          </p:nvSpPr>
          <p:spPr>
            <a:xfrm>
              <a:off x="1169450" y="626175"/>
              <a:ext cx="215150" cy="44475"/>
            </a:xfrm>
            <a:custGeom>
              <a:rect b="b" l="l" r="r" t="t"/>
              <a:pathLst>
                <a:path extrusionOk="0" h="1779" w="8606">
                  <a:moveTo>
                    <a:pt x="5293" y="1"/>
                  </a:moveTo>
                  <a:cubicBezTo>
                    <a:pt x="3486" y="1"/>
                    <a:pt x="1741" y="372"/>
                    <a:pt x="216" y="1536"/>
                  </a:cubicBezTo>
                  <a:cubicBezTo>
                    <a:pt x="0" y="1687"/>
                    <a:pt x="174" y="1778"/>
                    <a:pt x="362" y="1778"/>
                  </a:cubicBezTo>
                  <a:cubicBezTo>
                    <a:pt x="445" y="1778"/>
                    <a:pt x="531" y="1760"/>
                    <a:pt x="588" y="1723"/>
                  </a:cubicBezTo>
                  <a:cubicBezTo>
                    <a:pt x="1982" y="667"/>
                    <a:pt x="3556" y="340"/>
                    <a:pt x="5185" y="340"/>
                  </a:cubicBezTo>
                  <a:cubicBezTo>
                    <a:pt x="6093" y="340"/>
                    <a:pt x="7018" y="442"/>
                    <a:pt x="7939" y="575"/>
                  </a:cubicBezTo>
                  <a:cubicBezTo>
                    <a:pt x="7948" y="576"/>
                    <a:pt x="7958" y="577"/>
                    <a:pt x="7968" y="577"/>
                  </a:cubicBezTo>
                  <a:cubicBezTo>
                    <a:pt x="8171" y="577"/>
                    <a:pt x="8606" y="294"/>
                    <a:pt x="8281" y="265"/>
                  </a:cubicBezTo>
                  <a:cubicBezTo>
                    <a:pt x="7284" y="111"/>
                    <a:pt x="6280" y="1"/>
                    <a:pt x="5293"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0"/>
            <p:cNvSpPr/>
            <p:nvPr/>
          </p:nvSpPr>
          <p:spPr>
            <a:xfrm>
              <a:off x="1190875" y="562150"/>
              <a:ext cx="207375" cy="67800"/>
            </a:xfrm>
            <a:custGeom>
              <a:rect b="b" l="l" r="r" t="t"/>
              <a:pathLst>
                <a:path extrusionOk="0" h="2712" w="8295">
                  <a:moveTo>
                    <a:pt x="2304" y="1"/>
                  </a:moveTo>
                  <a:cubicBezTo>
                    <a:pt x="1631" y="1"/>
                    <a:pt x="954" y="83"/>
                    <a:pt x="289" y="251"/>
                  </a:cubicBezTo>
                  <a:cubicBezTo>
                    <a:pt x="0" y="330"/>
                    <a:pt x="0" y="520"/>
                    <a:pt x="214" y="520"/>
                  </a:cubicBezTo>
                  <a:cubicBezTo>
                    <a:pt x="253" y="520"/>
                    <a:pt x="299" y="513"/>
                    <a:pt x="351" y="499"/>
                  </a:cubicBezTo>
                  <a:cubicBezTo>
                    <a:pt x="936" y="362"/>
                    <a:pt x="1528" y="294"/>
                    <a:pt x="2116" y="294"/>
                  </a:cubicBezTo>
                  <a:cubicBezTo>
                    <a:pt x="4181" y="294"/>
                    <a:pt x="6199" y="1125"/>
                    <a:pt x="7672" y="2671"/>
                  </a:cubicBezTo>
                  <a:cubicBezTo>
                    <a:pt x="7700" y="2699"/>
                    <a:pt x="7750" y="2711"/>
                    <a:pt x="7808" y="2711"/>
                  </a:cubicBezTo>
                  <a:cubicBezTo>
                    <a:pt x="8003" y="2711"/>
                    <a:pt x="8295" y="2573"/>
                    <a:pt x="8199" y="2453"/>
                  </a:cubicBezTo>
                  <a:cubicBezTo>
                    <a:pt x="6634" y="865"/>
                    <a:pt x="4489" y="1"/>
                    <a:pt x="2304"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0"/>
            <p:cNvSpPr/>
            <p:nvPr/>
          </p:nvSpPr>
          <p:spPr>
            <a:xfrm>
              <a:off x="1323225" y="427825"/>
              <a:ext cx="82450" cy="194600"/>
            </a:xfrm>
            <a:custGeom>
              <a:rect b="b" l="l" r="r" t="t"/>
              <a:pathLst>
                <a:path extrusionOk="0" h="7784" w="3298">
                  <a:moveTo>
                    <a:pt x="454" y="0"/>
                  </a:moveTo>
                  <a:cubicBezTo>
                    <a:pt x="250" y="0"/>
                    <a:pt x="0" y="153"/>
                    <a:pt x="113" y="289"/>
                  </a:cubicBezTo>
                  <a:cubicBezTo>
                    <a:pt x="1695" y="2429"/>
                    <a:pt x="2595" y="5004"/>
                    <a:pt x="2719" y="7671"/>
                  </a:cubicBezTo>
                  <a:cubicBezTo>
                    <a:pt x="2719" y="7749"/>
                    <a:pt x="2795" y="7783"/>
                    <a:pt x="2891" y="7783"/>
                  </a:cubicBezTo>
                  <a:cubicBezTo>
                    <a:pt x="3062" y="7783"/>
                    <a:pt x="3297" y="7675"/>
                    <a:pt x="3277" y="7516"/>
                  </a:cubicBezTo>
                  <a:lnTo>
                    <a:pt x="3277" y="7485"/>
                  </a:lnTo>
                  <a:cubicBezTo>
                    <a:pt x="3153" y="4818"/>
                    <a:pt x="2223" y="2212"/>
                    <a:pt x="641" y="72"/>
                  </a:cubicBezTo>
                  <a:cubicBezTo>
                    <a:pt x="599" y="21"/>
                    <a:pt x="530" y="0"/>
                    <a:pt x="454"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0"/>
            <p:cNvSpPr/>
            <p:nvPr/>
          </p:nvSpPr>
          <p:spPr>
            <a:xfrm>
              <a:off x="1432750" y="673050"/>
              <a:ext cx="123750" cy="167850"/>
            </a:xfrm>
            <a:custGeom>
              <a:rect b="b" l="l" r="r" t="t"/>
              <a:pathLst>
                <a:path extrusionOk="0" h="6714" w="4950">
                  <a:moveTo>
                    <a:pt x="462" y="0"/>
                  </a:moveTo>
                  <a:cubicBezTo>
                    <a:pt x="282" y="0"/>
                    <a:pt x="0" y="110"/>
                    <a:pt x="44" y="220"/>
                  </a:cubicBezTo>
                  <a:cubicBezTo>
                    <a:pt x="726" y="2856"/>
                    <a:pt x="1719" y="5493"/>
                    <a:pt x="4325" y="6703"/>
                  </a:cubicBezTo>
                  <a:cubicBezTo>
                    <a:pt x="4340" y="6710"/>
                    <a:pt x="4361" y="6714"/>
                    <a:pt x="4386" y="6714"/>
                  </a:cubicBezTo>
                  <a:cubicBezTo>
                    <a:pt x="4566" y="6714"/>
                    <a:pt x="4950" y="6536"/>
                    <a:pt x="4759" y="6455"/>
                  </a:cubicBezTo>
                  <a:cubicBezTo>
                    <a:pt x="2246" y="5276"/>
                    <a:pt x="1254" y="2608"/>
                    <a:pt x="602" y="65"/>
                  </a:cubicBezTo>
                  <a:cubicBezTo>
                    <a:pt x="593" y="19"/>
                    <a:pt x="536" y="0"/>
                    <a:pt x="462"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0"/>
            <p:cNvSpPr/>
            <p:nvPr/>
          </p:nvSpPr>
          <p:spPr>
            <a:xfrm>
              <a:off x="752175" y="162500"/>
              <a:ext cx="466100" cy="358725"/>
            </a:xfrm>
            <a:custGeom>
              <a:rect b="b" l="l" r="r" t="t"/>
              <a:pathLst>
                <a:path extrusionOk="0" h="14349" w="18644">
                  <a:moveTo>
                    <a:pt x="10635" y="0"/>
                  </a:moveTo>
                  <a:cubicBezTo>
                    <a:pt x="10493" y="0"/>
                    <a:pt x="10351" y="14"/>
                    <a:pt x="10206" y="45"/>
                  </a:cubicBezTo>
                  <a:cubicBezTo>
                    <a:pt x="9098" y="255"/>
                    <a:pt x="8308" y="1477"/>
                    <a:pt x="7194" y="1477"/>
                  </a:cubicBezTo>
                  <a:cubicBezTo>
                    <a:pt x="7154" y="1477"/>
                    <a:pt x="7114" y="1475"/>
                    <a:pt x="7073" y="1472"/>
                  </a:cubicBezTo>
                  <a:cubicBezTo>
                    <a:pt x="6360" y="1441"/>
                    <a:pt x="5771" y="852"/>
                    <a:pt x="5057" y="758"/>
                  </a:cubicBezTo>
                  <a:cubicBezTo>
                    <a:pt x="4957" y="740"/>
                    <a:pt x="4859" y="732"/>
                    <a:pt x="4762" y="732"/>
                  </a:cubicBezTo>
                  <a:cubicBezTo>
                    <a:pt x="3687" y="732"/>
                    <a:pt x="2793" y="1766"/>
                    <a:pt x="1769" y="2278"/>
                  </a:cubicBezTo>
                  <a:cubicBezTo>
                    <a:pt x="1304" y="2465"/>
                    <a:pt x="838" y="2713"/>
                    <a:pt x="435" y="3023"/>
                  </a:cubicBezTo>
                  <a:cubicBezTo>
                    <a:pt x="63" y="3395"/>
                    <a:pt x="1" y="4109"/>
                    <a:pt x="435" y="4326"/>
                  </a:cubicBezTo>
                  <a:lnTo>
                    <a:pt x="311" y="3488"/>
                  </a:lnTo>
                  <a:lnTo>
                    <a:pt x="311" y="3488"/>
                  </a:lnTo>
                  <a:cubicBezTo>
                    <a:pt x="1087" y="6063"/>
                    <a:pt x="2110" y="8637"/>
                    <a:pt x="3847" y="10685"/>
                  </a:cubicBezTo>
                  <a:cubicBezTo>
                    <a:pt x="5584" y="12732"/>
                    <a:pt x="8128" y="14283"/>
                    <a:pt x="10796" y="14345"/>
                  </a:cubicBezTo>
                  <a:cubicBezTo>
                    <a:pt x="10861" y="14347"/>
                    <a:pt x="10927" y="14349"/>
                    <a:pt x="10992" y="14349"/>
                  </a:cubicBezTo>
                  <a:cubicBezTo>
                    <a:pt x="11702" y="14349"/>
                    <a:pt x="12407" y="14197"/>
                    <a:pt x="13060" y="13942"/>
                  </a:cubicBezTo>
                  <a:cubicBezTo>
                    <a:pt x="14084" y="13476"/>
                    <a:pt x="14952" y="12763"/>
                    <a:pt x="15573" y="11863"/>
                  </a:cubicBezTo>
                  <a:cubicBezTo>
                    <a:pt x="17558" y="9227"/>
                    <a:pt x="18178" y="5846"/>
                    <a:pt x="18520" y="2589"/>
                  </a:cubicBezTo>
                  <a:cubicBezTo>
                    <a:pt x="18644" y="2061"/>
                    <a:pt x="18582" y="1503"/>
                    <a:pt x="18333" y="1038"/>
                  </a:cubicBezTo>
                  <a:cubicBezTo>
                    <a:pt x="18015" y="561"/>
                    <a:pt x="17448" y="383"/>
                    <a:pt x="16862" y="383"/>
                  </a:cubicBezTo>
                  <a:cubicBezTo>
                    <a:pt x="16648" y="383"/>
                    <a:pt x="16432" y="407"/>
                    <a:pt x="16224" y="448"/>
                  </a:cubicBezTo>
                  <a:cubicBezTo>
                    <a:pt x="15480" y="603"/>
                    <a:pt x="14766" y="945"/>
                    <a:pt x="13991" y="945"/>
                  </a:cubicBezTo>
                  <a:cubicBezTo>
                    <a:pt x="12832" y="889"/>
                    <a:pt x="11772" y="0"/>
                    <a:pt x="106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0"/>
            <p:cNvSpPr/>
            <p:nvPr/>
          </p:nvSpPr>
          <p:spPr>
            <a:xfrm>
              <a:off x="1051525" y="153850"/>
              <a:ext cx="56475" cy="368100"/>
            </a:xfrm>
            <a:custGeom>
              <a:rect b="b" l="l" r="r" t="t"/>
              <a:pathLst>
                <a:path extrusionOk="0" h="14724" w="2259">
                  <a:moveTo>
                    <a:pt x="2185" y="1"/>
                  </a:moveTo>
                  <a:cubicBezTo>
                    <a:pt x="2115" y="1"/>
                    <a:pt x="2005" y="31"/>
                    <a:pt x="1986" y="50"/>
                  </a:cubicBezTo>
                  <a:cubicBezTo>
                    <a:pt x="1520" y="670"/>
                    <a:pt x="1644" y="1198"/>
                    <a:pt x="1675" y="1973"/>
                  </a:cubicBezTo>
                  <a:cubicBezTo>
                    <a:pt x="1675" y="3307"/>
                    <a:pt x="1675" y="4610"/>
                    <a:pt x="1551" y="5912"/>
                  </a:cubicBezTo>
                  <a:cubicBezTo>
                    <a:pt x="1334" y="8890"/>
                    <a:pt x="838" y="11806"/>
                    <a:pt x="0" y="14691"/>
                  </a:cubicBezTo>
                  <a:cubicBezTo>
                    <a:pt x="0" y="14713"/>
                    <a:pt x="35" y="14723"/>
                    <a:pt x="81" y="14723"/>
                  </a:cubicBezTo>
                  <a:cubicBezTo>
                    <a:pt x="163" y="14723"/>
                    <a:pt x="280" y="14689"/>
                    <a:pt x="280" y="14629"/>
                  </a:cubicBezTo>
                  <a:lnTo>
                    <a:pt x="311" y="14660"/>
                  </a:lnTo>
                  <a:cubicBezTo>
                    <a:pt x="931" y="12364"/>
                    <a:pt x="1396" y="10007"/>
                    <a:pt x="1675" y="7649"/>
                  </a:cubicBezTo>
                  <a:cubicBezTo>
                    <a:pt x="1800" y="6564"/>
                    <a:pt x="1893" y="5478"/>
                    <a:pt x="1924" y="4424"/>
                  </a:cubicBezTo>
                  <a:cubicBezTo>
                    <a:pt x="1955" y="3307"/>
                    <a:pt x="1582" y="949"/>
                    <a:pt x="2234" y="50"/>
                  </a:cubicBezTo>
                  <a:cubicBezTo>
                    <a:pt x="2258" y="13"/>
                    <a:pt x="2230" y="1"/>
                    <a:pt x="2185"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0"/>
            <p:cNvSpPr/>
            <p:nvPr/>
          </p:nvSpPr>
          <p:spPr>
            <a:xfrm>
              <a:off x="1048500" y="160100"/>
              <a:ext cx="138750" cy="378775"/>
            </a:xfrm>
            <a:custGeom>
              <a:rect b="b" l="l" r="r" t="t"/>
              <a:pathLst>
                <a:path extrusionOk="0" h="15151" w="5550">
                  <a:moveTo>
                    <a:pt x="5472" y="0"/>
                  </a:moveTo>
                  <a:cubicBezTo>
                    <a:pt x="5397" y="0"/>
                    <a:pt x="5290" y="40"/>
                    <a:pt x="5271" y="79"/>
                  </a:cubicBezTo>
                  <a:cubicBezTo>
                    <a:pt x="4588" y="5414"/>
                    <a:pt x="3565" y="10874"/>
                    <a:pt x="28" y="15092"/>
                  </a:cubicBezTo>
                  <a:cubicBezTo>
                    <a:pt x="0" y="15134"/>
                    <a:pt x="42" y="15151"/>
                    <a:pt x="102" y="15151"/>
                  </a:cubicBezTo>
                  <a:cubicBezTo>
                    <a:pt x="174" y="15151"/>
                    <a:pt x="274" y="15126"/>
                    <a:pt x="308" y="15092"/>
                  </a:cubicBezTo>
                  <a:cubicBezTo>
                    <a:pt x="3844" y="10843"/>
                    <a:pt x="4867" y="5383"/>
                    <a:pt x="5550" y="48"/>
                  </a:cubicBezTo>
                  <a:cubicBezTo>
                    <a:pt x="5550" y="14"/>
                    <a:pt x="5516" y="0"/>
                    <a:pt x="5472"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0"/>
            <p:cNvSpPr/>
            <p:nvPr/>
          </p:nvSpPr>
          <p:spPr>
            <a:xfrm>
              <a:off x="1004475" y="129925"/>
              <a:ext cx="49100" cy="402975"/>
            </a:xfrm>
            <a:custGeom>
              <a:rect b="b" l="l" r="r" t="t"/>
              <a:pathLst>
                <a:path extrusionOk="0" h="16119" w="1964">
                  <a:moveTo>
                    <a:pt x="207" y="0"/>
                  </a:moveTo>
                  <a:cubicBezTo>
                    <a:pt x="118" y="0"/>
                    <a:pt x="1" y="56"/>
                    <a:pt x="21" y="138"/>
                  </a:cubicBezTo>
                  <a:cubicBezTo>
                    <a:pt x="1355" y="5349"/>
                    <a:pt x="704" y="10778"/>
                    <a:pt x="1665" y="16051"/>
                  </a:cubicBezTo>
                  <a:cubicBezTo>
                    <a:pt x="1665" y="16098"/>
                    <a:pt x="1711" y="16119"/>
                    <a:pt x="1765" y="16119"/>
                  </a:cubicBezTo>
                  <a:cubicBezTo>
                    <a:pt x="1852" y="16119"/>
                    <a:pt x="1964" y="16066"/>
                    <a:pt x="1944" y="15989"/>
                  </a:cubicBezTo>
                  <a:cubicBezTo>
                    <a:pt x="983" y="10716"/>
                    <a:pt x="1665" y="5256"/>
                    <a:pt x="300" y="45"/>
                  </a:cubicBezTo>
                  <a:cubicBezTo>
                    <a:pt x="290" y="14"/>
                    <a:pt x="252" y="0"/>
                    <a:pt x="207"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0"/>
            <p:cNvSpPr/>
            <p:nvPr/>
          </p:nvSpPr>
          <p:spPr>
            <a:xfrm>
              <a:off x="944500" y="146575"/>
              <a:ext cx="101050" cy="383925"/>
            </a:xfrm>
            <a:custGeom>
              <a:rect b="b" l="l" r="r" t="t"/>
              <a:pathLst>
                <a:path extrusionOk="0" h="15357" w="4042">
                  <a:moveTo>
                    <a:pt x="193" y="1"/>
                  </a:moveTo>
                  <a:cubicBezTo>
                    <a:pt x="105" y="1"/>
                    <a:pt x="1" y="52"/>
                    <a:pt x="1" y="124"/>
                  </a:cubicBezTo>
                  <a:cubicBezTo>
                    <a:pt x="94" y="2915"/>
                    <a:pt x="466" y="5676"/>
                    <a:pt x="1086" y="8406"/>
                  </a:cubicBezTo>
                  <a:cubicBezTo>
                    <a:pt x="1614" y="10577"/>
                    <a:pt x="2110" y="13617"/>
                    <a:pt x="3723" y="15323"/>
                  </a:cubicBezTo>
                  <a:cubicBezTo>
                    <a:pt x="3739" y="15346"/>
                    <a:pt x="3768" y="15356"/>
                    <a:pt x="3801" y="15356"/>
                  </a:cubicBezTo>
                  <a:cubicBezTo>
                    <a:pt x="3901" y="15356"/>
                    <a:pt x="4041" y="15269"/>
                    <a:pt x="3971" y="15199"/>
                  </a:cubicBezTo>
                  <a:cubicBezTo>
                    <a:pt x="2420" y="13555"/>
                    <a:pt x="1862" y="10453"/>
                    <a:pt x="1366" y="8313"/>
                  </a:cubicBezTo>
                  <a:cubicBezTo>
                    <a:pt x="745" y="5614"/>
                    <a:pt x="373" y="2853"/>
                    <a:pt x="311" y="93"/>
                  </a:cubicBezTo>
                  <a:cubicBezTo>
                    <a:pt x="311" y="27"/>
                    <a:pt x="256" y="1"/>
                    <a:pt x="193"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0"/>
            <p:cNvSpPr/>
            <p:nvPr/>
          </p:nvSpPr>
          <p:spPr>
            <a:xfrm>
              <a:off x="851450" y="150575"/>
              <a:ext cx="180025" cy="374875"/>
            </a:xfrm>
            <a:custGeom>
              <a:rect b="b" l="l" r="r" t="t"/>
              <a:pathLst>
                <a:path extrusionOk="0" h="14995" w="7201">
                  <a:moveTo>
                    <a:pt x="7197" y="14884"/>
                  </a:moveTo>
                  <a:lnTo>
                    <a:pt x="7197" y="14898"/>
                  </a:lnTo>
                  <a:lnTo>
                    <a:pt x="7197" y="14898"/>
                  </a:lnTo>
                  <a:cubicBezTo>
                    <a:pt x="7200" y="14893"/>
                    <a:pt x="7201" y="14888"/>
                    <a:pt x="7197" y="14884"/>
                  </a:cubicBezTo>
                  <a:close/>
                  <a:moveTo>
                    <a:pt x="222" y="0"/>
                  </a:moveTo>
                  <a:cubicBezTo>
                    <a:pt x="140" y="0"/>
                    <a:pt x="0" y="44"/>
                    <a:pt x="0" y="88"/>
                  </a:cubicBezTo>
                  <a:cubicBezTo>
                    <a:pt x="280" y="5795"/>
                    <a:pt x="1831" y="11720"/>
                    <a:pt x="6918" y="14977"/>
                  </a:cubicBezTo>
                  <a:cubicBezTo>
                    <a:pt x="6930" y="14989"/>
                    <a:pt x="6949" y="14994"/>
                    <a:pt x="6972" y="14994"/>
                  </a:cubicBezTo>
                  <a:cubicBezTo>
                    <a:pt x="7044" y="14994"/>
                    <a:pt x="7153" y="14944"/>
                    <a:pt x="7188" y="14909"/>
                  </a:cubicBezTo>
                  <a:lnTo>
                    <a:pt x="7188" y="14909"/>
                  </a:lnTo>
                  <a:cubicBezTo>
                    <a:pt x="7191" y="14911"/>
                    <a:pt x="7194" y="14913"/>
                    <a:pt x="7197" y="14915"/>
                  </a:cubicBezTo>
                  <a:lnTo>
                    <a:pt x="7197" y="14898"/>
                  </a:lnTo>
                  <a:lnTo>
                    <a:pt x="7197" y="14898"/>
                  </a:lnTo>
                  <a:cubicBezTo>
                    <a:pt x="7195" y="14902"/>
                    <a:pt x="7192" y="14905"/>
                    <a:pt x="7188" y="14909"/>
                  </a:cubicBezTo>
                  <a:lnTo>
                    <a:pt x="7188" y="14909"/>
                  </a:lnTo>
                  <a:cubicBezTo>
                    <a:pt x="2108" y="11651"/>
                    <a:pt x="559" y="5730"/>
                    <a:pt x="280" y="26"/>
                  </a:cubicBezTo>
                  <a:cubicBezTo>
                    <a:pt x="280" y="8"/>
                    <a:pt x="256" y="0"/>
                    <a:pt x="222"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5" name="Google Shape;3955;p60"/>
          <p:cNvGrpSpPr/>
          <p:nvPr/>
        </p:nvGrpSpPr>
        <p:grpSpPr>
          <a:xfrm>
            <a:off x="2430650" y="1716900"/>
            <a:ext cx="783975" cy="594825"/>
            <a:chOff x="704950" y="1816525"/>
            <a:chExt cx="783975" cy="594825"/>
          </a:xfrm>
        </p:grpSpPr>
        <p:sp>
          <p:nvSpPr>
            <p:cNvPr id="3956" name="Google Shape;3956;p60"/>
            <p:cNvSpPr/>
            <p:nvPr/>
          </p:nvSpPr>
          <p:spPr>
            <a:xfrm>
              <a:off x="821200" y="1816525"/>
              <a:ext cx="667725" cy="583375"/>
            </a:xfrm>
            <a:custGeom>
              <a:rect b="b" l="l" r="r" t="t"/>
              <a:pathLst>
                <a:path extrusionOk="0" h="23335" w="26709">
                  <a:moveTo>
                    <a:pt x="12662" y="0"/>
                  </a:moveTo>
                  <a:cubicBezTo>
                    <a:pt x="11389" y="0"/>
                    <a:pt x="10119" y="203"/>
                    <a:pt x="8903" y="637"/>
                  </a:cubicBezTo>
                  <a:cubicBezTo>
                    <a:pt x="6887" y="1382"/>
                    <a:pt x="2327" y="6655"/>
                    <a:pt x="2327" y="6655"/>
                  </a:cubicBezTo>
                  <a:cubicBezTo>
                    <a:pt x="1117" y="8733"/>
                    <a:pt x="218" y="11029"/>
                    <a:pt x="125" y="13448"/>
                  </a:cubicBezTo>
                  <a:cubicBezTo>
                    <a:pt x="1" y="15837"/>
                    <a:pt x="776" y="18349"/>
                    <a:pt x="2482" y="19993"/>
                  </a:cubicBezTo>
                  <a:cubicBezTo>
                    <a:pt x="3351" y="20800"/>
                    <a:pt x="4374" y="21451"/>
                    <a:pt x="5491" y="21916"/>
                  </a:cubicBezTo>
                  <a:cubicBezTo>
                    <a:pt x="7603" y="22842"/>
                    <a:pt x="9929" y="23335"/>
                    <a:pt x="12231" y="23335"/>
                  </a:cubicBezTo>
                  <a:cubicBezTo>
                    <a:pt x="15407" y="23335"/>
                    <a:pt x="18537" y="22397"/>
                    <a:pt x="21001" y="20366"/>
                  </a:cubicBezTo>
                  <a:cubicBezTo>
                    <a:pt x="25281" y="16891"/>
                    <a:pt x="26708" y="10005"/>
                    <a:pt x="23513" y="5507"/>
                  </a:cubicBezTo>
                  <a:cubicBezTo>
                    <a:pt x="22707" y="4391"/>
                    <a:pt x="21745" y="3460"/>
                    <a:pt x="20629" y="2685"/>
                  </a:cubicBezTo>
                  <a:cubicBezTo>
                    <a:pt x="18321" y="996"/>
                    <a:pt x="15482" y="0"/>
                    <a:pt x="126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0"/>
            <p:cNvSpPr/>
            <p:nvPr/>
          </p:nvSpPr>
          <p:spPr>
            <a:xfrm>
              <a:off x="704950" y="1819250"/>
              <a:ext cx="783200" cy="592100"/>
            </a:xfrm>
            <a:custGeom>
              <a:rect b="b" l="l" r="r" t="t"/>
              <a:pathLst>
                <a:path extrusionOk="0" h="23684" w="31328">
                  <a:moveTo>
                    <a:pt x="22704" y="698"/>
                  </a:moveTo>
                  <a:cubicBezTo>
                    <a:pt x="23078" y="720"/>
                    <a:pt x="23452" y="744"/>
                    <a:pt x="23826" y="770"/>
                  </a:cubicBezTo>
                  <a:lnTo>
                    <a:pt x="23826" y="770"/>
                  </a:lnTo>
                  <a:cubicBezTo>
                    <a:pt x="23429" y="794"/>
                    <a:pt x="23031" y="814"/>
                    <a:pt x="22632" y="831"/>
                  </a:cubicBezTo>
                  <a:lnTo>
                    <a:pt x="22632" y="831"/>
                  </a:lnTo>
                  <a:cubicBezTo>
                    <a:pt x="22667" y="789"/>
                    <a:pt x="22693" y="742"/>
                    <a:pt x="22704" y="698"/>
                  </a:cubicBezTo>
                  <a:close/>
                  <a:moveTo>
                    <a:pt x="13246" y="1790"/>
                  </a:moveTo>
                  <a:cubicBezTo>
                    <a:pt x="12235" y="2003"/>
                    <a:pt x="11229" y="2239"/>
                    <a:pt x="10227" y="2496"/>
                  </a:cubicBezTo>
                  <a:lnTo>
                    <a:pt x="10227" y="2496"/>
                  </a:lnTo>
                  <a:cubicBezTo>
                    <a:pt x="11219" y="2180"/>
                    <a:pt x="12227" y="1954"/>
                    <a:pt x="13246" y="1790"/>
                  </a:cubicBezTo>
                  <a:close/>
                  <a:moveTo>
                    <a:pt x="21424" y="3456"/>
                  </a:moveTo>
                  <a:lnTo>
                    <a:pt x="21424" y="3456"/>
                  </a:lnTo>
                  <a:cubicBezTo>
                    <a:pt x="23273" y="3624"/>
                    <a:pt x="25117" y="3855"/>
                    <a:pt x="26952" y="4174"/>
                  </a:cubicBezTo>
                  <a:lnTo>
                    <a:pt x="26952" y="4174"/>
                  </a:lnTo>
                  <a:cubicBezTo>
                    <a:pt x="25590" y="4151"/>
                    <a:pt x="24229" y="4136"/>
                    <a:pt x="22869" y="4136"/>
                  </a:cubicBezTo>
                  <a:cubicBezTo>
                    <a:pt x="19025" y="4136"/>
                    <a:pt x="15190" y="4261"/>
                    <a:pt x="11382" y="4705"/>
                  </a:cubicBezTo>
                  <a:lnTo>
                    <a:pt x="11382" y="4705"/>
                  </a:lnTo>
                  <a:cubicBezTo>
                    <a:pt x="14709" y="4150"/>
                    <a:pt x="18060" y="3732"/>
                    <a:pt x="21424" y="3456"/>
                  </a:cubicBezTo>
                  <a:close/>
                  <a:moveTo>
                    <a:pt x="10203" y="5617"/>
                  </a:moveTo>
                  <a:cubicBezTo>
                    <a:pt x="13997" y="5711"/>
                    <a:pt x="17784" y="5886"/>
                    <a:pt x="21569" y="6146"/>
                  </a:cubicBezTo>
                  <a:lnTo>
                    <a:pt x="21569" y="6146"/>
                  </a:lnTo>
                  <a:cubicBezTo>
                    <a:pt x="20222" y="6160"/>
                    <a:pt x="18875" y="6203"/>
                    <a:pt x="17529" y="6276"/>
                  </a:cubicBezTo>
                  <a:lnTo>
                    <a:pt x="17529" y="6276"/>
                  </a:lnTo>
                  <a:cubicBezTo>
                    <a:pt x="15087" y="6036"/>
                    <a:pt x="12645" y="5828"/>
                    <a:pt x="10203" y="5617"/>
                  </a:cubicBezTo>
                  <a:close/>
                  <a:moveTo>
                    <a:pt x="17207" y="6711"/>
                  </a:moveTo>
                  <a:cubicBezTo>
                    <a:pt x="17696" y="6758"/>
                    <a:pt x="18184" y="6806"/>
                    <a:pt x="18671" y="6856"/>
                  </a:cubicBezTo>
                  <a:cubicBezTo>
                    <a:pt x="21960" y="7205"/>
                    <a:pt x="26558" y="7172"/>
                    <a:pt x="29394" y="9190"/>
                  </a:cubicBezTo>
                  <a:lnTo>
                    <a:pt x="29394" y="9190"/>
                  </a:lnTo>
                  <a:cubicBezTo>
                    <a:pt x="24998" y="8909"/>
                    <a:pt x="20601" y="8654"/>
                    <a:pt x="16208" y="8617"/>
                  </a:cubicBezTo>
                  <a:lnTo>
                    <a:pt x="16208" y="8617"/>
                  </a:lnTo>
                  <a:cubicBezTo>
                    <a:pt x="13332" y="8304"/>
                    <a:pt x="10449" y="8029"/>
                    <a:pt x="7558" y="7788"/>
                  </a:cubicBezTo>
                  <a:lnTo>
                    <a:pt x="7558" y="7788"/>
                  </a:lnTo>
                  <a:cubicBezTo>
                    <a:pt x="10760" y="7252"/>
                    <a:pt x="13979" y="6893"/>
                    <a:pt x="17207" y="6711"/>
                  </a:cubicBezTo>
                  <a:close/>
                  <a:moveTo>
                    <a:pt x="15060" y="9016"/>
                  </a:moveTo>
                  <a:cubicBezTo>
                    <a:pt x="15339" y="9016"/>
                    <a:pt x="15618" y="9017"/>
                    <a:pt x="15897" y="9018"/>
                  </a:cubicBezTo>
                  <a:lnTo>
                    <a:pt x="15897" y="9018"/>
                  </a:lnTo>
                  <a:cubicBezTo>
                    <a:pt x="18771" y="9334"/>
                    <a:pt x="21642" y="9686"/>
                    <a:pt x="24508" y="10074"/>
                  </a:cubicBezTo>
                  <a:lnTo>
                    <a:pt x="24508" y="10074"/>
                  </a:lnTo>
                  <a:cubicBezTo>
                    <a:pt x="24014" y="10063"/>
                    <a:pt x="23519" y="10057"/>
                    <a:pt x="23025" y="10057"/>
                  </a:cubicBezTo>
                  <a:cubicBezTo>
                    <a:pt x="22037" y="10057"/>
                    <a:pt x="21049" y="10079"/>
                    <a:pt x="20062" y="10119"/>
                  </a:cubicBezTo>
                  <a:lnTo>
                    <a:pt x="20062" y="10119"/>
                  </a:lnTo>
                  <a:cubicBezTo>
                    <a:pt x="19619" y="10073"/>
                    <a:pt x="19176" y="10029"/>
                    <a:pt x="18733" y="9989"/>
                  </a:cubicBezTo>
                  <a:cubicBezTo>
                    <a:pt x="14733" y="9587"/>
                    <a:pt x="10714" y="9383"/>
                    <a:pt x="6705" y="9350"/>
                  </a:cubicBezTo>
                  <a:lnTo>
                    <a:pt x="6705" y="9350"/>
                  </a:lnTo>
                  <a:cubicBezTo>
                    <a:pt x="9486" y="9111"/>
                    <a:pt x="12272" y="9016"/>
                    <a:pt x="15060" y="9016"/>
                  </a:cubicBezTo>
                  <a:close/>
                  <a:moveTo>
                    <a:pt x="19846" y="10551"/>
                  </a:moveTo>
                  <a:cubicBezTo>
                    <a:pt x="21264" y="10706"/>
                    <a:pt x="22682" y="10878"/>
                    <a:pt x="24100" y="11075"/>
                  </a:cubicBezTo>
                  <a:cubicBezTo>
                    <a:pt x="25217" y="11230"/>
                    <a:pt x="26333" y="11385"/>
                    <a:pt x="27450" y="11602"/>
                  </a:cubicBezTo>
                  <a:cubicBezTo>
                    <a:pt x="27698" y="11633"/>
                    <a:pt x="29373" y="11757"/>
                    <a:pt x="29342" y="12160"/>
                  </a:cubicBezTo>
                  <a:cubicBezTo>
                    <a:pt x="29310" y="12370"/>
                    <a:pt x="29059" y="12421"/>
                    <a:pt x="28757" y="12421"/>
                  </a:cubicBezTo>
                  <a:cubicBezTo>
                    <a:pt x="28477" y="12421"/>
                    <a:pt x="28153" y="12378"/>
                    <a:pt x="27915" y="12378"/>
                  </a:cubicBezTo>
                  <a:cubicBezTo>
                    <a:pt x="24848" y="12388"/>
                    <a:pt x="21777" y="12441"/>
                    <a:pt x="18712" y="12592"/>
                  </a:cubicBezTo>
                  <a:lnTo>
                    <a:pt x="18712" y="12592"/>
                  </a:lnTo>
                  <a:cubicBezTo>
                    <a:pt x="14989" y="12346"/>
                    <a:pt x="11262" y="12222"/>
                    <a:pt x="7538" y="12222"/>
                  </a:cubicBezTo>
                  <a:cubicBezTo>
                    <a:pt x="6881" y="12222"/>
                    <a:pt x="6224" y="12226"/>
                    <a:pt x="5567" y="12234"/>
                  </a:cubicBezTo>
                  <a:lnTo>
                    <a:pt x="5567" y="12234"/>
                  </a:lnTo>
                  <a:cubicBezTo>
                    <a:pt x="10296" y="11422"/>
                    <a:pt x="15063" y="10763"/>
                    <a:pt x="19846" y="10551"/>
                  </a:cubicBezTo>
                  <a:close/>
                  <a:moveTo>
                    <a:pt x="7801" y="14065"/>
                  </a:moveTo>
                  <a:cubicBezTo>
                    <a:pt x="6952" y="14261"/>
                    <a:pt x="6108" y="14477"/>
                    <a:pt x="5269" y="14715"/>
                  </a:cubicBezTo>
                  <a:lnTo>
                    <a:pt x="5269" y="14715"/>
                  </a:lnTo>
                  <a:cubicBezTo>
                    <a:pt x="4869" y="14723"/>
                    <a:pt x="4470" y="14733"/>
                    <a:pt x="4070" y="14742"/>
                  </a:cubicBezTo>
                  <a:lnTo>
                    <a:pt x="4070" y="14742"/>
                  </a:lnTo>
                  <a:cubicBezTo>
                    <a:pt x="5310" y="14485"/>
                    <a:pt x="6554" y="14260"/>
                    <a:pt x="7801" y="14065"/>
                  </a:cubicBezTo>
                  <a:close/>
                  <a:moveTo>
                    <a:pt x="11884" y="15076"/>
                  </a:moveTo>
                  <a:cubicBezTo>
                    <a:pt x="17256" y="15076"/>
                    <a:pt x="22614" y="15303"/>
                    <a:pt x="27938" y="16091"/>
                  </a:cubicBezTo>
                  <a:lnTo>
                    <a:pt x="27938" y="16091"/>
                  </a:lnTo>
                  <a:cubicBezTo>
                    <a:pt x="20316" y="15332"/>
                    <a:pt x="12622" y="15886"/>
                    <a:pt x="4975" y="15229"/>
                  </a:cubicBezTo>
                  <a:lnTo>
                    <a:pt x="4975" y="15229"/>
                  </a:lnTo>
                  <a:cubicBezTo>
                    <a:pt x="5043" y="15209"/>
                    <a:pt x="5111" y="15189"/>
                    <a:pt x="5180" y="15170"/>
                  </a:cubicBezTo>
                  <a:lnTo>
                    <a:pt x="5180" y="15170"/>
                  </a:lnTo>
                  <a:cubicBezTo>
                    <a:pt x="7416" y="15115"/>
                    <a:pt x="9651" y="15076"/>
                    <a:pt x="11884" y="15076"/>
                  </a:cubicBezTo>
                  <a:close/>
                  <a:moveTo>
                    <a:pt x="22760" y="16335"/>
                  </a:moveTo>
                  <a:cubicBezTo>
                    <a:pt x="23488" y="16335"/>
                    <a:pt x="24216" y="16348"/>
                    <a:pt x="24944" y="16375"/>
                  </a:cubicBezTo>
                  <a:lnTo>
                    <a:pt x="24944" y="16375"/>
                  </a:lnTo>
                  <a:cubicBezTo>
                    <a:pt x="20732" y="16566"/>
                    <a:pt x="16524" y="16814"/>
                    <a:pt x="12343" y="17256"/>
                  </a:cubicBezTo>
                  <a:lnTo>
                    <a:pt x="12343" y="17256"/>
                  </a:lnTo>
                  <a:cubicBezTo>
                    <a:pt x="15781" y="16642"/>
                    <a:pt x="19266" y="16335"/>
                    <a:pt x="22760" y="16335"/>
                  </a:cubicBezTo>
                  <a:close/>
                  <a:moveTo>
                    <a:pt x="6537" y="18447"/>
                  </a:moveTo>
                  <a:cubicBezTo>
                    <a:pt x="6565" y="18484"/>
                    <a:pt x="6616" y="18511"/>
                    <a:pt x="6698" y="18519"/>
                  </a:cubicBezTo>
                  <a:lnTo>
                    <a:pt x="8834" y="18673"/>
                  </a:lnTo>
                  <a:lnTo>
                    <a:pt x="8834" y="18673"/>
                  </a:lnTo>
                  <a:cubicBezTo>
                    <a:pt x="7102" y="18734"/>
                    <a:pt x="5374" y="18826"/>
                    <a:pt x="3646" y="18946"/>
                  </a:cubicBezTo>
                  <a:lnTo>
                    <a:pt x="3646" y="18946"/>
                  </a:lnTo>
                  <a:cubicBezTo>
                    <a:pt x="4608" y="18765"/>
                    <a:pt x="5572" y="18599"/>
                    <a:pt x="6537" y="18447"/>
                  </a:cubicBezTo>
                  <a:close/>
                  <a:moveTo>
                    <a:pt x="19256" y="18989"/>
                  </a:moveTo>
                  <a:cubicBezTo>
                    <a:pt x="19826" y="19014"/>
                    <a:pt x="20395" y="19053"/>
                    <a:pt x="20958" y="19109"/>
                  </a:cubicBezTo>
                  <a:lnTo>
                    <a:pt x="20958" y="19109"/>
                  </a:lnTo>
                  <a:lnTo>
                    <a:pt x="19256" y="18989"/>
                  </a:lnTo>
                  <a:close/>
                  <a:moveTo>
                    <a:pt x="21552" y="19780"/>
                  </a:moveTo>
                  <a:cubicBezTo>
                    <a:pt x="22139" y="19780"/>
                    <a:pt x="22725" y="19786"/>
                    <a:pt x="23312" y="19799"/>
                  </a:cubicBezTo>
                  <a:lnTo>
                    <a:pt x="23312" y="19799"/>
                  </a:lnTo>
                  <a:cubicBezTo>
                    <a:pt x="19895" y="20177"/>
                    <a:pt x="16478" y="20589"/>
                    <a:pt x="13086" y="21142"/>
                  </a:cubicBezTo>
                  <a:lnTo>
                    <a:pt x="13086" y="21142"/>
                  </a:lnTo>
                  <a:lnTo>
                    <a:pt x="8766" y="20766"/>
                  </a:lnTo>
                  <a:lnTo>
                    <a:pt x="8766" y="20766"/>
                  </a:lnTo>
                  <a:cubicBezTo>
                    <a:pt x="12991" y="20107"/>
                    <a:pt x="17271" y="19780"/>
                    <a:pt x="21552" y="19780"/>
                  </a:cubicBezTo>
                  <a:close/>
                  <a:moveTo>
                    <a:pt x="12998" y="21553"/>
                  </a:moveTo>
                  <a:lnTo>
                    <a:pt x="15894" y="21805"/>
                  </a:lnTo>
                  <a:lnTo>
                    <a:pt x="15894" y="21805"/>
                  </a:lnTo>
                  <a:cubicBezTo>
                    <a:pt x="13467" y="21866"/>
                    <a:pt x="11045" y="22051"/>
                    <a:pt x="8637" y="22357"/>
                  </a:cubicBezTo>
                  <a:lnTo>
                    <a:pt x="8637" y="22357"/>
                  </a:lnTo>
                  <a:cubicBezTo>
                    <a:pt x="10085" y="22056"/>
                    <a:pt x="11539" y="21791"/>
                    <a:pt x="12998" y="21553"/>
                  </a:cubicBezTo>
                  <a:close/>
                  <a:moveTo>
                    <a:pt x="13584" y="1"/>
                  </a:moveTo>
                  <a:cubicBezTo>
                    <a:pt x="13274" y="1"/>
                    <a:pt x="13181" y="435"/>
                    <a:pt x="13553" y="435"/>
                  </a:cubicBezTo>
                  <a:cubicBezTo>
                    <a:pt x="15024" y="435"/>
                    <a:pt x="16494" y="454"/>
                    <a:pt x="17965" y="494"/>
                  </a:cubicBezTo>
                  <a:lnTo>
                    <a:pt x="17965" y="494"/>
                  </a:lnTo>
                  <a:cubicBezTo>
                    <a:pt x="15344" y="533"/>
                    <a:pt x="12721" y="676"/>
                    <a:pt x="10110" y="932"/>
                  </a:cubicBezTo>
                  <a:cubicBezTo>
                    <a:pt x="9781" y="932"/>
                    <a:pt x="9683" y="1336"/>
                    <a:pt x="10011" y="1336"/>
                  </a:cubicBezTo>
                  <a:cubicBezTo>
                    <a:pt x="10023" y="1336"/>
                    <a:pt x="10035" y="1336"/>
                    <a:pt x="10048" y="1335"/>
                  </a:cubicBezTo>
                  <a:lnTo>
                    <a:pt x="10048" y="1304"/>
                  </a:lnTo>
                  <a:cubicBezTo>
                    <a:pt x="12873" y="1047"/>
                    <a:pt x="15698" y="908"/>
                    <a:pt x="18523" y="888"/>
                  </a:cubicBezTo>
                  <a:lnTo>
                    <a:pt x="18523" y="888"/>
                  </a:lnTo>
                  <a:cubicBezTo>
                    <a:pt x="18298" y="917"/>
                    <a:pt x="18073" y="948"/>
                    <a:pt x="17848" y="979"/>
                  </a:cubicBezTo>
                  <a:lnTo>
                    <a:pt x="17848" y="979"/>
                  </a:lnTo>
                  <a:cubicBezTo>
                    <a:pt x="14770" y="1102"/>
                    <a:pt x="11722" y="1400"/>
                    <a:pt x="8807" y="2576"/>
                  </a:cubicBezTo>
                  <a:cubicBezTo>
                    <a:pt x="8563" y="2684"/>
                    <a:pt x="8628" y="2912"/>
                    <a:pt x="8814" y="2967"/>
                  </a:cubicBezTo>
                  <a:lnTo>
                    <a:pt x="8814" y="2967"/>
                  </a:lnTo>
                  <a:cubicBezTo>
                    <a:pt x="8745" y="3098"/>
                    <a:pt x="8812" y="3258"/>
                    <a:pt x="9024" y="3258"/>
                  </a:cubicBezTo>
                  <a:lnTo>
                    <a:pt x="9117" y="3257"/>
                  </a:lnTo>
                  <a:lnTo>
                    <a:pt x="9117" y="3257"/>
                  </a:lnTo>
                  <a:cubicBezTo>
                    <a:pt x="9117" y="3257"/>
                    <a:pt x="9117" y="3258"/>
                    <a:pt x="9117" y="3258"/>
                  </a:cubicBezTo>
                  <a:cubicBezTo>
                    <a:pt x="9119" y="3258"/>
                    <a:pt x="9120" y="3257"/>
                    <a:pt x="9121" y="3257"/>
                  </a:cubicBezTo>
                  <a:lnTo>
                    <a:pt x="9121" y="3257"/>
                  </a:lnTo>
                  <a:lnTo>
                    <a:pt x="17332" y="3176"/>
                  </a:lnTo>
                  <a:lnTo>
                    <a:pt x="17332" y="3176"/>
                  </a:lnTo>
                  <a:cubicBezTo>
                    <a:pt x="17839" y="3201"/>
                    <a:pt x="18347" y="3229"/>
                    <a:pt x="18854" y="3260"/>
                  </a:cubicBezTo>
                  <a:lnTo>
                    <a:pt x="18854" y="3260"/>
                  </a:lnTo>
                  <a:cubicBezTo>
                    <a:pt x="14777" y="3682"/>
                    <a:pt x="10717" y="4314"/>
                    <a:pt x="6698" y="5150"/>
                  </a:cubicBezTo>
                  <a:cubicBezTo>
                    <a:pt x="6419" y="5206"/>
                    <a:pt x="6416" y="5488"/>
                    <a:pt x="6644" y="5544"/>
                  </a:cubicBezTo>
                  <a:lnTo>
                    <a:pt x="6644" y="5544"/>
                  </a:lnTo>
                  <a:cubicBezTo>
                    <a:pt x="6590" y="5652"/>
                    <a:pt x="6623" y="5783"/>
                    <a:pt x="6791" y="5802"/>
                  </a:cubicBezTo>
                  <a:cubicBezTo>
                    <a:pt x="9425" y="6028"/>
                    <a:pt x="12058" y="6241"/>
                    <a:pt x="14683" y="6476"/>
                  </a:cubicBezTo>
                  <a:lnTo>
                    <a:pt x="14683" y="6476"/>
                  </a:lnTo>
                  <a:cubicBezTo>
                    <a:pt x="11729" y="6729"/>
                    <a:pt x="8784" y="7125"/>
                    <a:pt x="5860" y="7663"/>
                  </a:cubicBezTo>
                  <a:cubicBezTo>
                    <a:pt x="5643" y="7694"/>
                    <a:pt x="5550" y="8066"/>
                    <a:pt x="5829" y="8066"/>
                  </a:cubicBezTo>
                  <a:cubicBezTo>
                    <a:pt x="7999" y="8238"/>
                    <a:pt x="10165" y="8431"/>
                    <a:pt x="12330" y="8646"/>
                  </a:cubicBezTo>
                  <a:lnTo>
                    <a:pt x="12330" y="8646"/>
                  </a:lnTo>
                  <a:cubicBezTo>
                    <a:pt x="9189" y="8723"/>
                    <a:pt x="6049" y="8941"/>
                    <a:pt x="2914" y="9369"/>
                  </a:cubicBezTo>
                  <a:cubicBezTo>
                    <a:pt x="2603" y="9400"/>
                    <a:pt x="2479" y="9803"/>
                    <a:pt x="2883" y="9803"/>
                  </a:cubicBezTo>
                  <a:cubicBezTo>
                    <a:pt x="3780" y="9786"/>
                    <a:pt x="4676" y="9777"/>
                    <a:pt x="5573" y="9777"/>
                  </a:cubicBezTo>
                  <a:cubicBezTo>
                    <a:pt x="9463" y="9777"/>
                    <a:pt x="13353" y="9941"/>
                    <a:pt x="17243" y="10285"/>
                  </a:cubicBezTo>
                  <a:lnTo>
                    <a:pt x="17243" y="10285"/>
                  </a:lnTo>
                  <a:cubicBezTo>
                    <a:pt x="12434" y="10650"/>
                    <a:pt x="7646" y="11413"/>
                    <a:pt x="2883" y="12285"/>
                  </a:cubicBezTo>
                  <a:cubicBezTo>
                    <a:pt x="2585" y="12344"/>
                    <a:pt x="2601" y="12690"/>
                    <a:pt x="2878" y="12690"/>
                  </a:cubicBezTo>
                  <a:cubicBezTo>
                    <a:pt x="2889" y="12690"/>
                    <a:pt x="2901" y="12689"/>
                    <a:pt x="2914" y="12688"/>
                  </a:cubicBezTo>
                  <a:cubicBezTo>
                    <a:pt x="2944" y="12687"/>
                    <a:pt x="2975" y="12686"/>
                    <a:pt x="3006" y="12686"/>
                  </a:cubicBezTo>
                  <a:lnTo>
                    <a:pt x="3006" y="12686"/>
                  </a:lnTo>
                  <a:cubicBezTo>
                    <a:pt x="3006" y="12686"/>
                    <a:pt x="3006" y="12687"/>
                    <a:pt x="3007" y="12688"/>
                  </a:cubicBezTo>
                  <a:cubicBezTo>
                    <a:pt x="3011" y="12687"/>
                    <a:pt x="3016" y="12686"/>
                    <a:pt x="3021" y="12685"/>
                  </a:cubicBezTo>
                  <a:lnTo>
                    <a:pt x="3021" y="12685"/>
                  </a:lnTo>
                  <a:cubicBezTo>
                    <a:pt x="4363" y="12654"/>
                    <a:pt x="5707" y="12638"/>
                    <a:pt x="7050" y="12638"/>
                  </a:cubicBezTo>
                  <a:cubicBezTo>
                    <a:pt x="9717" y="12638"/>
                    <a:pt x="12384" y="12700"/>
                    <a:pt x="15049" y="12823"/>
                  </a:cubicBezTo>
                  <a:lnTo>
                    <a:pt x="15049" y="12823"/>
                  </a:lnTo>
                  <a:cubicBezTo>
                    <a:pt x="10621" y="13169"/>
                    <a:pt x="6216" y="13769"/>
                    <a:pt x="1866" y="14797"/>
                  </a:cubicBezTo>
                  <a:lnTo>
                    <a:pt x="1866" y="14797"/>
                  </a:lnTo>
                  <a:cubicBezTo>
                    <a:pt x="1864" y="14797"/>
                    <a:pt x="1861" y="14797"/>
                    <a:pt x="1859" y="14797"/>
                  </a:cubicBezTo>
                  <a:cubicBezTo>
                    <a:pt x="1859" y="14798"/>
                    <a:pt x="1859" y="14798"/>
                    <a:pt x="1859" y="14799"/>
                  </a:cubicBezTo>
                  <a:lnTo>
                    <a:pt x="1859" y="14799"/>
                  </a:lnTo>
                  <a:cubicBezTo>
                    <a:pt x="1818" y="14808"/>
                    <a:pt x="1776" y="14818"/>
                    <a:pt x="1735" y="14828"/>
                  </a:cubicBezTo>
                  <a:cubicBezTo>
                    <a:pt x="1456" y="14890"/>
                    <a:pt x="1425" y="15262"/>
                    <a:pt x="1766" y="15262"/>
                  </a:cubicBezTo>
                  <a:cubicBezTo>
                    <a:pt x="2427" y="15243"/>
                    <a:pt x="3088" y="15225"/>
                    <a:pt x="3749" y="15207"/>
                  </a:cubicBezTo>
                  <a:lnTo>
                    <a:pt x="3749" y="15207"/>
                  </a:lnTo>
                  <a:cubicBezTo>
                    <a:pt x="3617" y="15334"/>
                    <a:pt x="3559" y="15547"/>
                    <a:pt x="3813" y="15573"/>
                  </a:cubicBezTo>
                  <a:cubicBezTo>
                    <a:pt x="8670" y="16058"/>
                    <a:pt x="13547" y="16002"/>
                    <a:pt x="18421" y="16068"/>
                  </a:cubicBezTo>
                  <a:lnTo>
                    <a:pt x="18421" y="16068"/>
                  </a:lnTo>
                  <a:cubicBezTo>
                    <a:pt x="14856" y="16332"/>
                    <a:pt x="11318" y="16913"/>
                    <a:pt x="7851" y="17813"/>
                  </a:cubicBezTo>
                  <a:lnTo>
                    <a:pt x="7851" y="17813"/>
                  </a:lnTo>
                  <a:cubicBezTo>
                    <a:pt x="5322" y="18177"/>
                    <a:pt x="2806" y="18629"/>
                    <a:pt x="308" y="19202"/>
                  </a:cubicBezTo>
                  <a:cubicBezTo>
                    <a:pt x="39" y="19262"/>
                    <a:pt x="0" y="19638"/>
                    <a:pt x="303" y="19638"/>
                  </a:cubicBezTo>
                  <a:cubicBezTo>
                    <a:pt x="314" y="19638"/>
                    <a:pt x="326" y="19637"/>
                    <a:pt x="339" y="19636"/>
                  </a:cubicBezTo>
                  <a:cubicBezTo>
                    <a:pt x="4341" y="19295"/>
                    <a:pt x="8342" y="19078"/>
                    <a:pt x="12375" y="19016"/>
                  </a:cubicBezTo>
                  <a:cubicBezTo>
                    <a:pt x="12721" y="19013"/>
                    <a:pt x="13069" y="19008"/>
                    <a:pt x="13421" y="19002"/>
                  </a:cubicBezTo>
                  <a:lnTo>
                    <a:pt x="13421" y="19002"/>
                  </a:lnTo>
                  <a:lnTo>
                    <a:pt x="18872" y="19394"/>
                  </a:lnTo>
                  <a:lnTo>
                    <a:pt x="18872" y="19394"/>
                  </a:lnTo>
                  <a:cubicBezTo>
                    <a:pt x="14909" y="19525"/>
                    <a:pt x="10953" y="19933"/>
                    <a:pt x="7039" y="20629"/>
                  </a:cubicBezTo>
                  <a:cubicBezTo>
                    <a:pt x="6822" y="20660"/>
                    <a:pt x="6729" y="21001"/>
                    <a:pt x="7008" y="21032"/>
                  </a:cubicBezTo>
                  <a:lnTo>
                    <a:pt x="11458" y="21419"/>
                  </a:lnTo>
                  <a:lnTo>
                    <a:pt x="11458" y="21419"/>
                  </a:lnTo>
                  <a:cubicBezTo>
                    <a:pt x="8766" y="21897"/>
                    <a:pt x="6094" y="22475"/>
                    <a:pt x="3454" y="23206"/>
                  </a:cubicBezTo>
                  <a:lnTo>
                    <a:pt x="3454" y="23206"/>
                  </a:lnTo>
                  <a:cubicBezTo>
                    <a:pt x="3356" y="23226"/>
                    <a:pt x="3259" y="23245"/>
                    <a:pt x="3162" y="23265"/>
                  </a:cubicBezTo>
                  <a:lnTo>
                    <a:pt x="3167" y="23286"/>
                  </a:lnTo>
                  <a:lnTo>
                    <a:pt x="3167" y="23286"/>
                  </a:lnTo>
                  <a:cubicBezTo>
                    <a:pt x="3155" y="23290"/>
                    <a:pt x="3143" y="23293"/>
                    <a:pt x="3131" y="23296"/>
                  </a:cubicBezTo>
                  <a:cubicBezTo>
                    <a:pt x="2799" y="23379"/>
                    <a:pt x="2861" y="23683"/>
                    <a:pt x="3120" y="23683"/>
                  </a:cubicBezTo>
                  <a:cubicBezTo>
                    <a:pt x="3152" y="23683"/>
                    <a:pt x="3186" y="23679"/>
                    <a:pt x="3224" y="23669"/>
                  </a:cubicBezTo>
                  <a:cubicBezTo>
                    <a:pt x="3234" y="23667"/>
                    <a:pt x="3244" y="23665"/>
                    <a:pt x="3253" y="23663"/>
                  </a:cubicBezTo>
                  <a:lnTo>
                    <a:pt x="3253" y="23663"/>
                  </a:lnTo>
                  <a:lnTo>
                    <a:pt x="3255" y="23669"/>
                  </a:lnTo>
                  <a:cubicBezTo>
                    <a:pt x="3281" y="23661"/>
                    <a:pt x="3307" y="23654"/>
                    <a:pt x="3333" y="23646"/>
                  </a:cubicBezTo>
                  <a:lnTo>
                    <a:pt x="3333" y="23646"/>
                  </a:lnTo>
                  <a:cubicBezTo>
                    <a:pt x="8047" y="22695"/>
                    <a:pt x="12849" y="22220"/>
                    <a:pt x="17650" y="22220"/>
                  </a:cubicBezTo>
                  <a:cubicBezTo>
                    <a:pt x="19318" y="22220"/>
                    <a:pt x="20987" y="22277"/>
                    <a:pt x="22651" y="22392"/>
                  </a:cubicBezTo>
                  <a:lnTo>
                    <a:pt x="22651" y="22392"/>
                  </a:lnTo>
                  <a:lnTo>
                    <a:pt x="25225" y="22616"/>
                  </a:lnTo>
                  <a:lnTo>
                    <a:pt x="25225" y="22616"/>
                  </a:lnTo>
                  <a:cubicBezTo>
                    <a:pt x="25315" y="22626"/>
                    <a:pt x="25405" y="22635"/>
                    <a:pt x="25496" y="22645"/>
                  </a:cubicBezTo>
                  <a:cubicBezTo>
                    <a:pt x="25497" y="22643"/>
                    <a:pt x="25498" y="22642"/>
                    <a:pt x="25499" y="22640"/>
                  </a:cubicBezTo>
                  <a:lnTo>
                    <a:pt x="25499" y="22640"/>
                  </a:lnTo>
                  <a:lnTo>
                    <a:pt x="25558" y="22645"/>
                  </a:lnTo>
                  <a:cubicBezTo>
                    <a:pt x="25568" y="22646"/>
                    <a:pt x="25578" y="22647"/>
                    <a:pt x="25589" y="22647"/>
                  </a:cubicBezTo>
                  <a:cubicBezTo>
                    <a:pt x="25857" y="22647"/>
                    <a:pt x="26102" y="22272"/>
                    <a:pt x="25744" y="22242"/>
                  </a:cubicBezTo>
                  <a:cubicBezTo>
                    <a:pt x="24426" y="22090"/>
                    <a:pt x="23105" y="21976"/>
                    <a:pt x="21783" y="21899"/>
                  </a:cubicBezTo>
                  <a:lnTo>
                    <a:pt x="21783" y="21899"/>
                  </a:lnTo>
                  <a:lnTo>
                    <a:pt x="14718" y="21284"/>
                  </a:lnTo>
                  <a:lnTo>
                    <a:pt x="14718" y="21284"/>
                  </a:lnTo>
                  <a:cubicBezTo>
                    <a:pt x="18253" y="20756"/>
                    <a:pt x="21813" y="20363"/>
                    <a:pt x="25372" y="19977"/>
                  </a:cubicBezTo>
                  <a:cubicBezTo>
                    <a:pt x="25440" y="19977"/>
                    <a:pt x="25526" y="19935"/>
                    <a:pt x="25591" y="19877"/>
                  </a:cubicBezTo>
                  <a:lnTo>
                    <a:pt x="25591" y="19877"/>
                  </a:lnTo>
                  <a:cubicBezTo>
                    <a:pt x="25602" y="19878"/>
                    <a:pt x="25612" y="19878"/>
                    <a:pt x="25623" y="19879"/>
                  </a:cubicBezTo>
                  <a:lnTo>
                    <a:pt x="25623" y="19879"/>
                  </a:lnTo>
                  <a:lnTo>
                    <a:pt x="29590" y="20163"/>
                  </a:lnTo>
                  <a:cubicBezTo>
                    <a:pt x="29869" y="20163"/>
                    <a:pt x="30180" y="19760"/>
                    <a:pt x="29776" y="19729"/>
                  </a:cubicBezTo>
                  <a:cubicBezTo>
                    <a:pt x="28410" y="19600"/>
                    <a:pt x="27040" y="19504"/>
                    <a:pt x="25669" y="19440"/>
                  </a:cubicBezTo>
                  <a:lnTo>
                    <a:pt x="25669" y="19440"/>
                  </a:lnTo>
                  <a:lnTo>
                    <a:pt x="24982" y="19392"/>
                  </a:lnTo>
                  <a:lnTo>
                    <a:pt x="24982" y="19392"/>
                  </a:lnTo>
                  <a:cubicBezTo>
                    <a:pt x="22548" y="18674"/>
                    <a:pt x="19930" y="18548"/>
                    <a:pt x="17349" y="18548"/>
                  </a:cubicBezTo>
                  <a:cubicBezTo>
                    <a:pt x="16205" y="18548"/>
                    <a:pt x="15068" y="18572"/>
                    <a:pt x="13956" y="18581"/>
                  </a:cubicBezTo>
                  <a:cubicBezTo>
                    <a:pt x="13797" y="18581"/>
                    <a:pt x="13637" y="18582"/>
                    <a:pt x="13477" y="18582"/>
                  </a:cubicBezTo>
                  <a:lnTo>
                    <a:pt x="13477" y="18582"/>
                  </a:lnTo>
                  <a:lnTo>
                    <a:pt x="8139" y="18207"/>
                  </a:lnTo>
                  <a:lnTo>
                    <a:pt x="8139" y="18207"/>
                  </a:lnTo>
                  <a:cubicBezTo>
                    <a:pt x="14983" y="17234"/>
                    <a:pt x="21904" y="16902"/>
                    <a:pt x="28806" y="16641"/>
                  </a:cubicBezTo>
                  <a:lnTo>
                    <a:pt x="28806" y="16641"/>
                  </a:lnTo>
                  <a:cubicBezTo>
                    <a:pt x="28860" y="16647"/>
                    <a:pt x="28915" y="16653"/>
                    <a:pt x="28970" y="16658"/>
                  </a:cubicBezTo>
                  <a:cubicBezTo>
                    <a:pt x="28979" y="16659"/>
                    <a:pt x="28989" y="16660"/>
                    <a:pt x="28999" y="16660"/>
                  </a:cubicBezTo>
                  <a:cubicBezTo>
                    <a:pt x="29044" y="16660"/>
                    <a:pt x="29090" y="16648"/>
                    <a:pt x="29133" y="16629"/>
                  </a:cubicBezTo>
                  <a:lnTo>
                    <a:pt x="29133" y="16629"/>
                  </a:lnTo>
                  <a:cubicBezTo>
                    <a:pt x="29709" y="16607"/>
                    <a:pt x="30286" y="16586"/>
                    <a:pt x="30862" y="16565"/>
                  </a:cubicBezTo>
                  <a:cubicBezTo>
                    <a:pt x="31141" y="16565"/>
                    <a:pt x="31327" y="16193"/>
                    <a:pt x="30986" y="16131"/>
                  </a:cubicBezTo>
                  <a:cubicBezTo>
                    <a:pt x="24623" y="14940"/>
                    <a:pt x="18178" y="14633"/>
                    <a:pt x="11733" y="14633"/>
                  </a:cubicBezTo>
                  <a:cubicBezTo>
                    <a:pt x="10162" y="14633"/>
                    <a:pt x="8591" y="14651"/>
                    <a:pt x="7021" y="14679"/>
                  </a:cubicBezTo>
                  <a:lnTo>
                    <a:pt x="7021" y="14679"/>
                  </a:lnTo>
                  <a:cubicBezTo>
                    <a:pt x="11167" y="13654"/>
                    <a:pt x="15420" y="13134"/>
                    <a:pt x="19680" y="13134"/>
                  </a:cubicBezTo>
                  <a:cubicBezTo>
                    <a:pt x="19839" y="13134"/>
                    <a:pt x="19999" y="13135"/>
                    <a:pt x="20158" y="13136"/>
                  </a:cubicBezTo>
                  <a:lnTo>
                    <a:pt x="20158" y="13136"/>
                  </a:lnTo>
                  <a:cubicBezTo>
                    <a:pt x="23466" y="13388"/>
                    <a:pt x="26767" y="13734"/>
                    <a:pt x="30056" y="14177"/>
                  </a:cubicBezTo>
                  <a:cubicBezTo>
                    <a:pt x="30066" y="14178"/>
                    <a:pt x="30076" y="14178"/>
                    <a:pt x="30086" y="14178"/>
                  </a:cubicBezTo>
                  <a:cubicBezTo>
                    <a:pt x="30354" y="14178"/>
                    <a:pt x="30600" y="13802"/>
                    <a:pt x="30242" y="13742"/>
                  </a:cubicBezTo>
                  <a:cubicBezTo>
                    <a:pt x="28035" y="13298"/>
                    <a:pt x="25808" y="12997"/>
                    <a:pt x="23576" y="12837"/>
                  </a:cubicBezTo>
                  <a:lnTo>
                    <a:pt x="23576" y="12837"/>
                  </a:lnTo>
                  <a:cubicBezTo>
                    <a:pt x="25745" y="12792"/>
                    <a:pt x="27917" y="12781"/>
                    <a:pt x="30087" y="12781"/>
                  </a:cubicBezTo>
                  <a:cubicBezTo>
                    <a:pt x="30273" y="12781"/>
                    <a:pt x="30397" y="12657"/>
                    <a:pt x="30397" y="12502"/>
                  </a:cubicBezTo>
                  <a:cubicBezTo>
                    <a:pt x="30273" y="11106"/>
                    <a:pt x="27884" y="11199"/>
                    <a:pt x="26923" y="11044"/>
                  </a:cubicBezTo>
                  <a:cubicBezTo>
                    <a:pt x="25639" y="10840"/>
                    <a:pt x="24356" y="10649"/>
                    <a:pt x="23073" y="10479"/>
                  </a:cubicBezTo>
                  <a:lnTo>
                    <a:pt x="23073" y="10479"/>
                  </a:lnTo>
                  <a:cubicBezTo>
                    <a:pt x="25512" y="10480"/>
                    <a:pt x="27954" y="10614"/>
                    <a:pt x="30397" y="10920"/>
                  </a:cubicBezTo>
                  <a:cubicBezTo>
                    <a:pt x="30419" y="10924"/>
                    <a:pt x="30441" y="10926"/>
                    <a:pt x="30462" y="10926"/>
                  </a:cubicBezTo>
                  <a:cubicBezTo>
                    <a:pt x="30743" y="10926"/>
                    <a:pt x="30960" y="10574"/>
                    <a:pt x="30614" y="10516"/>
                  </a:cubicBezTo>
                  <a:cubicBezTo>
                    <a:pt x="27288" y="9998"/>
                    <a:pt x="23957" y="9536"/>
                    <a:pt x="20618" y="9127"/>
                  </a:cubicBezTo>
                  <a:lnTo>
                    <a:pt x="20618" y="9127"/>
                  </a:lnTo>
                  <a:cubicBezTo>
                    <a:pt x="23775" y="9245"/>
                    <a:pt x="26933" y="9443"/>
                    <a:pt x="30087" y="9648"/>
                  </a:cubicBezTo>
                  <a:cubicBezTo>
                    <a:pt x="30273" y="9648"/>
                    <a:pt x="30614" y="9493"/>
                    <a:pt x="30397" y="9276"/>
                  </a:cubicBezTo>
                  <a:cubicBezTo>
                    <a:pt x="27842" y="6998"/>
                    <a:pt x="23698" y="6950"/>
                    <a:pt x="20482" y="6585"/>
                  </a:cubicBezTo>
                  <a:lnTo>
                    <a:pt x="20482" y="6585"/>
                  </a:lnTo>
                  <a:cubicBezTo>
                    <a:pt x="21075" y="6574"/>
                    <a:pt x="21669" y="6568"/>
                    <a:pt x="22263" y="6568"/>
                  </a:cubicBezTo>
                  <a:cubicBezTo>
                    <a:pt x="24912" y="6568"/>
                    <a:pt x="27563" y="6685"/>
                    <a:pt x="30211" y="6918"/>
                  </a:cubicBezTo>
                  <a:cubicBezTo>
                    <a:pt x="30490" y="6918"/>
                    <a:pt x="30800" y="6515"/>
                    <a:pt x="30428" y="6484"/>
                  </a:cubicBezTo>
                  <a:cubicBezTo>
                    <a:pt x="23730" y="5798"/>
                    <a:pt x="17033" y="5359"/>
                    <a:pt x="10335" y="5205"/>
                  </a:cubicBezTo>
                  <a:lnTo>
                    <a:pt x="10335" y="5205"/>
                  </a:lnTo>
                  <a:cubicBezTo>
                    <a:pt x="14381" y="4675"/>
                    <a:pt x="18450" y="4532"/>
                    <a:pt x="22528" y="4532"/>
                  </a:cubicBezTo>
                  <a:cubicBezTo>
                    <a:pt x="24764" y="4532"/>
                    <a:pt x="27003" y="4575"/>
                    <a:pt x="29242" y="4621"/>
                  </a:cubicBezTo>
                  <a:lnTo>
                    <a:pt x="29242" y="4621"/>
                  </a:lnTo>
                  <a:cubicBezTo>
                    <a:pt x="29245" y="4622"/>
                    <a:pt x="29247" y="4622"/>
                    <a:pt x="29249" y="4623"/>
                  </a:cubicBezTo>
                  <a:lnTo>
                    <a:pt x="29249" y="4622"/>
                  </a:lnTo>
                  <a:lnTo>
                    <a:pt x="29249" y="4622"/>
                  </a:lnTo>
                  <a:cubicBezTo>
                    <a:pt x="29270" y="4622"/>
                    <a:pt x="29290" y="4622"/>
                    <a:pt x="29311" y="4623"/>
                  </a:cubicBezTo>
                  <a:cubicBezTo>
                    <a:pt x="29590" y="4623"/>
                    <a:pt x="29745" y="4251"/>
                    <a:pt x="29435" y="4189"/>
                  </a:cubicBezTo>
                  <a:cubicBezTo>
                    <a:pt x="27612" y="3794"/>
                    <a:pt x="25777" y="3499"/>
                    <a:pt x="23934" y="3277"/>
                  </a:cubicBezTo>
                  <a:lnTo>
                    <a:pt x="23934" y="3277"/>
                  </a:lnTo>
                  <a:cubicBezTo>
                    <a:pt x="25270" y="3196"/>
                    <a:pt x="26607" y="3138"/>
                    <a:pt x="27946" y="3103"/>
                  </a:cubicBezTo>
                  <a:cubicBezTo>
                    <a:pt x="28287" y="3103"/>
                    <a:pt x="28380" y="2669"/>
                    <a:pt x="28008" y="2669"/>
                  </a:cubicBezTo>
                  <a:lnTo>
                    <a:pt x="27977" y="2669"/>
                  </a:lnTo>
                  <a:lnTo>
                    <a:pt x="27977" y="2669"/>
                  </a:lnTo>
                  <a:lnTo>
                    <a:pt x="27977" y="2669"/>
                  </a:lnTo>
                  <a:lnTo>
                    <a:pt x="27977" y="2669"/>
                  </a:lnTo>
                  <a:cubicBezTo>
                    <a:pt x="27973" y="2669"/>
                    <a:pt x="27968" y="2669"/>
                    <a:pt x="27963" y="2669"/>
                  </a:cubicBezTo>
                  <a:lnTo>
                    <a:pt x="27963" y="2669"/>
                  </a:lnTo>
                  <a:lnTo>
                    <a:pt x="17437" y="2755"/>
                  </a:lnTo>
                  <a:lnTo>
                    <a:pt x="17437" y="2755"/>
                  </a:lnTo>
                  <a:cubicBezTo>
                    <a:pt x="15538" y="2665"/>
                    <a:pt x="13634" y="2618"/>
                    <a:pt x="11729" y="2586"/>
                  </a:cubicBezTo>
                  <a:lnTo>
                    <a:pt x="11729" y="2586"/>
                  </a:lnTo>
                  <a:cubicBezTo>
                    <a:pt x="13925" y="2067"/>
                    <a:pt x="16145" y="1658"/>
                    <a:pt x="18388" y="1365"/>
                  </a:cubicBezTo>
                  <a:lnTo>
                    <a:pt x="18388" y="1365"/>
                  </a:lnTo>
                  <a:cubicBezTo>
                    <a:pt x="21052" y="1280"/>
                    <a:pt x="23737" y="1302"/>
                    <a:pt x="26364" y="963"/>
                  </a:cubicBezTo>
                  <a:cubicBezTo>
                    <a:pt x="26581" y="932"/>
                    <a:pt x="26861" y="559"/>
                    <a:pt x="26488" y="528"/>
                  </a:cubicBezTo>
                  <a:cubicBezTo>
                    <a:pt x="22177" y="187"/>
                    <a:pt x="17896" y="1"/>
                    <a:pt x="1358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8" name="Google Shape;3958;p60"/>
          <p:cNvGrpSpPr/>
          <p:nvPr/>
        </p:nvGrpSpPr>
        <p:grpSpPr>
          <a:xfrm>
            <a:off x="3309525" y="3265825"/>
            <a:ext cx="1333925" cy="1359300"/>
            <a:chOff x="6026925" y="961050"/>
            <a:chExt cx="1333925" cy="1359300"/>
          </a:xfrm>
        </p:grpSpPr>
        <p:sp>
          <p:nvSpPr>
            <p:cNvPr id="3959" name="Google Shape;3959;p60"/>
            <p:cNvSpPr/>
            <p:nvPr/>
          </p:nvSpPr>
          <p:spPr>
            <a:xfrm>
              <a:off x="6062775" y="1058175"/>
              <a:ext cx="1163250" cy="1141150"/>
            </a:xfrm>
            <a:custGeom>
              <a:rect b="b" l="l" r="r" t="t"/>
              <a:pathLst>
                <a:path extrusionOk="0" h="45646" w="46530">
                  <a:moveTo>
                    <a:pt x="21793" y="1"/>
                  </a:moveTo>
                  <a:cubicBezTo>
                    <a:pt x="15908" y="1"/>
                    <a:pt x="10083" y="2230"/>
                    <a:pt x="6390" y="6802"/>
                  </a:cubicBezTo>
                  <a:cubicBezTo>
                    <a:pt x="4808" y="8787"/>
                    <a:pt x="3598" y="11020"/>
                    <a:pt x="2730" y="13409"/>
                  </a:cubicBezTo>
                  <a:cubicBezTo>
                    <a:pt x="0" y="20729"/>
                    <a:pt x="403" y="29291"/>
                    <a:pt x="4963" y="35650"/>
                  </a:cubicBezTo>
                  <a:cubicBezTo>
                    <a:pt x="7259" y="38876"/>
                    <a:pt x="19077" y="44490"/>
                    <a:pt x="19077" y="44490"/>
                  </a:cubicBezTo>
                  <a:cubicBezTo>
                    <a:pt x="21754" y="45197"/>
                    <a:pt x="24537" y="45646"/>
                    <a:pt x="27302" y="45646"/>
                  </a:cubicBezTo>
                  <a:cubicBezTo>
                    <a:pt x="29023" y="45646"/>
                    <a:pt x="30738" y="45472"/>
                    <a:pt x="32415" y="45079"/>
                  </a:cubicBezTo>
                  <a:cubicBezTo>
                    <a:pt x="36820" y="44056"/>
                    <a:pt x="40946" y="41450"/>
                    <a:pt x="43117" y="37511"/>
                  </a:cubicBezTo>
                  <a:cubicBezTo>
                    <a:pt x="44141" y="35494"/>
                    <a:pt x="44792" y="33323"/>
                    <a:pt x="45071" y="31090"/>
                  </a:cubicBezTo>
                  <a:cubicBezTo>
                    <a:pt x="46529" y="20946"/>
                    <a:pt x="42869" y="9780"/>
                    <a:pt x="34463" y="3855"/>
                  </a:cubicBezTo>
                  <a:cubicBezTo>
                    <a:pt x="30822" y="1302"/>
                    <a:pt x="26290" y="1"/>
                    <a:pt x="2179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0"/>
            <p:cNvSpPr/>
            <p:nvPr/>
          </p:nvSpPr>
          <p:spPr>
            <a:xfrm>
              <a:off x="6026925" y="961050"/>
              <a:ext cx="1333925" cy="1359300"/>
            </a:xfrm>
            <a:custGeom>
              <a:rect b="b" l="l" r="r" t="t"/>
              <a:pathLst>
                <a:path extrusionOk="0" h="54372" w="53357">
                  <a:moveTo>
                    <a:pt x="35631" y="13331"/>
                  </a:moveTo>
                  <a:lnTo>
                    <a:pt x="37228" y="21241"/>
                  </a:lnTo>
                  <a:lnTo>
                    <a:pt x="37228" y="21241"/>
                  </a:lnTo>
                  <a:cubicBezTo>
                    <a:pt x="37187" y="21083"/>
                    <a:pt x="37147" y="20926"/>
                    <a:pt x="37106" y="20768"/>
                  </a:cubicBezTo>
                  <a:cubicBezTo>
                    <a:pt x="36504" y="18300"/>
                    <a:pt x="35924" y="15833"/>
                    <a:pt x="35631" y="13331"/>
                  </a:cubicBezTo>
                  <a:close/>
                  <a:moveTo>
                    <a:pt x="1183" y="19160"/>
                  </a:moveTo>
                  <a:cubicBezTo>
                    <a:pt x="1859" y="20981"/>
                    <a:pt x="2459" y="22838"/>
                    <a:pt x="3032" y="24706"/>
                  </a:cubicBezTo>
                  <a:lnTo>
                    <a:pt x="3032" y="24706"/>
                  </a:lnTo>
                  <a:cubicBezTo>
                    <a:pt x="2859" y="24232"/>
                    <a:pt x="2688" y="23757"/>
                    <a:pt x="2520" y="23280"/>
                  </a:cubicBezTo>
                  <a:cubicBezTo>
                    <a:pt x="2496" y="23175"/>
                    <a:pt x="2402" y="23132"/>
                    <a:pt x="2298" y="23132"/>
                  </a:cubicBezTo>
                  <a:cubicBezTo>
                    <a:pt x="2202" y="23132"/>
                    <a:pt x="2097" y="23168"/>
                    <a:pt x="2029" y="23227"/>
                  </a:cubicBezTo>
                  <a:lnTo>
                    <a:pt x="2029" y="23227"/>
                  </a:lnTo>
                  <a:cubicBezTo>
                    <a:pt x="1738" y="21873"/>
                    <a:pt x="1455" y="20518"/>
                    <a:pt x="1183" y="19160"/>
                  </a:cubicBezTo>
                  <a:close/>
                  <a:moveTo>
                    <a:pt x="28509" y="8262"/>
                  </a:moveTo>
                  <a:cubicBezTo>
                    <a:pt x="31507" y="17579"/>
                    <a:pt x="34643" y="26863"/>
                    <a:pt x="38348" y="35913"/>
                  </a:cubicBezTo>
                  <a:lnTo>
                    <a:pt x="38348" y="35913"/>
                  </a:lnTo>
                  <a:cubicBezTo>
                    <a:pt x="33867" y="27172"/>
                    <a:pt x="30559" y="17874"/>
                    <a:pt x="28509" y="8262"/>
                  </a:cubicBezTo>
                  <a:close/>
                  <a:moveTo>
                    <a:pt x="35752" y="10631"/>
                  </a:moveTo>
                  <a:cubicBezTo>
                    <a:pt x="38364" y="17144"/>
                    <a:pt x="41012" y="23650"/>
                    <a:pt x="43942" y="30021"/>
                  </a:cubicBezTo>
                  <a:lnTo>
                    <a:pt x="43942" y="30021"/>
                  </a:lnTo>
                  <a:cubicBezTo>
                    <a:pt x="44479" y="32925"/>
                    <a:pt x="45015" y="35829"/>
                    <a:pt x="45551" y="38736"/>
                  </a:cubicBezTo>
                  <a:lnTo>
                    <a:pt x="45551" y="38736"/>
                  </a:lnTo>
                  <a:cubicBezTo>
                    <a:pt x="41387" y="29696"/>
                    <a:pt x="38110" y="20284"/>
                    <a:pt x="35752" y="10631"/>
                  </a:cubicBezTo>
                  <a:close/>
                  <a:moveTo>
                    <a:pt x="43195" y="22821"/>
                  </a:moveTo>
                  <a:cubicBezTo>
                    <a:pt x="44851" y="28554"/>
                    <a:pt x="46894" y="34174"/>
                    <a:pt x="49310" y="39645"/>
                  </a:cubicBezTo>
                  <a:lnTo>
                    <a:pt x="49310" y="39645"/>
                  </a:lnTo>
                  <a:cubicBezTo>
                    <a:pt x="47611" y="36467"/>
                    <a:pt x="46024" y="33233"/>
                    <a:pt x="44516" y="29962"/>
                  </a:cubicBezTo>
                  <a:lnTo>
                    <a:pt x="44516" y="29962"/>
                  </a:lnTo>
                  <a:cubicBezTo>
                    <a:pt x="44076" y="27583"/>
                    <a:pt x="43636" y="25202"/>
                    <a:pt x="43195" y="22821"/>
                  </a:cubicBezTo>
                  <a:close/>
                  <a:moveTo>
                    <a:pt x="5925" y="12022"/>
                  </a:moveTo>
                  <a:cubicBezTo>
                    <a:pt x="8740" y="22991"/>
                    <a:pt x="11721" y="33967"/>
                    <a:pt x="16291" y="44334"/>
                  </a:cubicBezTo>
                  <a:lnTo>
                    <a:pt x="16291" y="44334"/>
                  </a:lnTo>
                  <a:cubicBezTo>
                    <a:pt x="13029" y="37637"/>
                    <a:pt x="10108" y="30775"/>
                    <a:pt x="7538" y="23779"/>
                  </a:cubicBezTo>
                  <a:lnTo>
                    <a:pt x="7538" y="23779"/>
                  </a:lnTo>
                  <a:cubicBezTo>
                    <a:pt x="6826" y="19889"/>
                    <a:pt x="6263" y="15973"/>
                    <a:pt x="5925" y="12022"/>
                  </a:cubicBezTo>
                  <a:close/>
                  <a:moveTo>
                    <a:pt x="7537" y="36746"/>
                  </a:moveTo>
                  <a:lnTo>
                    <a:pt x="7537" y="36746"/>
                  </a:lnTo>
                  <a:cubicBezTo>
                    <a:pt x="8904" y="39538"/>
                    <a:pt x="10374" y="42279"/>
                    <a:pt x="11945" y="44963"/>
                  </a:cubicBezTo>
                  <a:lnTo>
                    <a:pt x="11945" y="44963"/>
                  </a:lnTo>
                  <a:cubicBezTo>
                    <a:pt x="11981" y="45098"/>
                    <a:pt x="12017" y="45234"/>
                    <a:pt x="12053" y="45369"/>
                  </a:cubicBezTo>
                  <a:lnTo>
                    <a:pt x="12053" y="45369"/>
                  </a:lnTo>
                  <a:cubicBezTo>
                    <a:pt x="10147" y="42686"/>
                    <a:pt x="8722" y="39773"/>
                    <a:pt x="7537" y="36746"/>
                  </a:cubicBezTo>
                  <a:close/>
                  <a:moveTo>
                    <a:pt x="11805" y="19419"/>
                  </a:moveTo>
                  <a:cubicBezTo>
                    <a:pt x="12750" y="22937"/>
                    <a:pt x="13810" y="26422"/>
                    <a:pt x="14982" y="29869"/>
                  </a:cubicBezTo>
                  <a:lnTo>
                    <a:pt x="14982" y="29869"/>
                  </a:lnTo>
                  <a:cubicBezTo>
                    <a:pt x="15956" y="35480"/>
                    <a:pt x="17013" y="41068"/>
                    <a:pt x="18053" y="46668"/>
                  </a:cubicBezTo>
                  <a:lnTo>
                    <a:pt x="18053" y="46668"/>
                  </a:lnTo>
                  <a:cubicBezTo>
                    <a:pt x="15694" y="37656"/>
                    <a:pt x="13609" y="28571"/>
                    <a:pt x="11805" y="19419"/>
                  </a:cubicBezTo>
                  <a:close/>
                  <a:moveTo>
                    <a:pt x="14009" y="5873"/>
                  </a:moveTo>
                  <a:lnTo>
                    <a:pt x="14009" y="5873"/>
                  </a:lnTo>
                  <a:cubicBezTo>
                    <a:pt x="15759" y="14270"/>
                    <a:pt x="17553" y="22685"/>
                    <a:pt x="19786" y="30969"/>
                  </a:cubicBezTo>
                  <a:lnTo>
                    <a:pt x="19786" y="30969"/>
                  </a:lnTo>
                  <a:cubicBezTo>
                    <a:pt x="20690" y="36498"/>
                    <a:pt x="21671" y="42016"/>
                    <a:pt x="22730" y="47526"/>
                  </a:cubicBezTo>
                  <a:lnTo>
                    <a:pt x="22730" y="47526"/>
                  </a:lnTo>
                  <a:cubicBezTo>
                    <a:pt x="20000" y="41750"/>
                    <a:pt x="17605" y="35827"/>
                    <a:pt x="15555" y="29791"/>
                  </a:cubicBezTo>
                  <a:lnTo>
                    <a:pt x="15555" y="29791"/>
                  </a:lnTo>
                  <a:cubicBezTo>
                    <a:pt x="15373" y="28748"/>
                    <a:pt x="15195" y="27705"/>
                    <a:pt x="15021" y="26662"/>
                  </a:cubicBezTo>
                  <a:cubicBezTo>
                    <a:pt x="14400" y="23063"/>
                    <a:pt x="13842" y="19434"/>
                    <a:pt x="13470" y="15805"/>
                  </a:cubicBezTo>
                  <a:cubicBezTo>
                    <a:pt x="13099" y="12473"/>
                    <a:pt x="12703" y="9010"/>
                    <a:pt x="14009" y="5873"/>
                  </a:cubicBezTo>
                  <a:close/>
                  <a:moveTo>
                    <a:pt x="26784" y="2859"/>
                  </a:moveTo>
                  <a:cubicBezTo>
                    <a:pt x="26870" y="3132"/>
                    <a:pt x="26957" y="3405"/>
                    <a:pt x="27044" y="3678"/>
                  </a:cubicBezTo>
                  <a:lnTo>
                    <a:pt x="27044" y="3678"/>
                  </a:lnTo>
                  <a:cubicBezTo>
                    <a:pt x="29312" y="18770"/>
                    <a:pt x="34729" y="33196"/>
                    <a:pt x="37452" y="48195"/>
                  </a:cubicBezTo>
                  <a:lnTo>
                    <a:pt x="37452" y="48195"/>
                  </a:lnTo>
                  <a:cubicBezTo>
                    <a:pt x="37248" y="47871"/>
                    <a:pt x="37046" y="47547"/>
                    <a:pt x="36846" y="47222"/>
                  </a:cubicBezTo>
                  <a:lnTo>
                    <a:pt x="36846" y="47222"/>
                  </a:lnTo>
                  <a:cubicBezTo>
                    <a:pt x="32447" y="32673"/>
                    <a:pt x="28358" y="17993"/>
                    <a:pt x="26784" y="2859"/>
                  </a:cubicBezTo>
                  <a:close/>
                  <a:moveTo>
                    <a:pt x="19713" y="4423"/>
                  </a:moveTo>
                  <a:cubicBezTo>
                    <a:pt x="19908" y="4423"/>
                    <a:pt x="19851" y="4832"/>
                    <a:pt x="19984" y="5320"/>
                  </a:cubicBezTo>
                  <a:cubicBezTo>
                    <a:pt x="20883" y="8515"/>
                    <a:pt x="21814" y="11710"/>
                    <a:pt x="22744" y="14905"/>
                  </a:cubicBezTo>
                  <a:cubicBezTo>
                    <a:pt x="23692" y="18105"/>
                    <a:pt x="24686" y="21289"/>
                    <a:pt x="25739" y="24450"/>
                  </a:cubicBezTo>
                  <a:lnTo>
                    <a:pt x="25739" y="24450"/>
                  </a:lnTo>
                  <a:cubicBezTo>
                    <a:pt x="27479" y="32781"/>
                    <a:pt x="29553" y="41044"/>
                    <a:pt x="31953" y="49219"/>
                  </a:cubicBezTo>
                  <a:lnTo>
                    <a:pt x="31953" y="49219"/>
                  </a:lnTo>
                  <a:cubicBezTo>
                    <a:pt x="27858" y="40661"/>
                    <a:pt x="24040" y="31942"/>
                    <a:pt x="21122" y="22953"/>
                  </a:cubicBezTo>
                  <a:lnTo>
                    <a:pt x="21122" y="22953"/>
                  </a:lnTo>
                  <a:cubicBezTo>
                    <a:pt x="20613" y="19866"/>
                    <a:pt x="20161" y="16769"/>
                    <a:pt x="19767" y="13665"/>
                  </a:cubicBezTo>
                  <a:cubicBezTo>
                    <a:pt x="19549" y="11927"/>
                    <a:pt x="19363" y="10190"/>
                    <a:pt x="19177" y="8453"/>
                  </a:cubicBezTo>
                  <a:cubicBezTo>
                    <a:pt x="19084" y="7678"/>
                    <a:pt x="18960" y="6871"/>
                    <a:pt x="18929" y="6034"/>
                  </a:cubicBezTo>
                  <a:cubicBezTo>
                    <a:pt x="18898" y="5382"/>
                    <a:pt x="18743" y="5103"/>
                    <a:pt x="19332" y="4638"/>
                  </a:cubicBezTo>
                  <a:cubicBezTo>
                    <a:pt x="19518" y="4488"/>
                    <a:pt x="19635" y="4423"/>
                    <a:pt x="19713" y="4423"/>
                  </a:cubicBezTo>
                  <a:close/>
                  <a:moveTo>
                    <a:pt x="17679" y="12818"/>
                  </a:moveTo>
                  <a:lnTo>
                    <a:pt x="17679" y="12818"/>
                  </a:lnTo>
                  <a:cubicBezTo>
                    <a:pt x="18487" y="16287"/>
                    <a:pt x="19455" y="19711"/>
                    <a:pt x="20550" y="23095"/>
                  </a:cubicBezTo>
                  <a:lnTo>
                    <a:pt x="20550" y="23095"/>
                  </a:lnTo>
                  <a:cubicBezTo>
                    <a:pt x="20688" y="23933"/>
                    <a:pt x="20830" y="24770"/>
                    <a:pt x="20976" y="25607"/>
                  </a:cubicBezTo>
                  <a:cubicBezTo>
                    <a:pt x="22384" y="33565"/>
                    <a:pt x="24171" y="41482"/>
                    <a:pt x="26321" y="49286"/>
                  </a:cubicBezTo>
                  <a:lnTo>
                    <a:pt x="26321" y="49286"/>
                  </a:lnTo>
                  <a:cubicBezTo>
                    <a:pt x="23974" y="43268"/>
                    <a:pt x="22044" y="37112"/>
                    <a:pt x="20362" y="30881"/>
                  </a:cubicBezTo>
                  <a:lnTo>
                    <a:pt x="20362" y="30881"/>
                  </a:lnTo>
                  <a:cubicBezTo>
                    <a:pt x="19374" y="24874"/>
                    <a:pt x="18480" y="18854"/>
                    <a:pt x="17679" y="12818"/>
                  </a:cubicBezTo>
                  <a:close/>
                  <a:moveTo>
                    <a:pt x="41002" y="37013"/>
                  </a:moveTo>
                  <a:cubicBezTo>
                    <a:pt x="42330" y="41332"/>
                    <a:pt x="43751" y="45621"/>
                    <a:pt x="45279" y="49881"/>
                  </a:cubicBezTo>
                  <a:lnTo>
                    <a:pt x="45279" y="49881"/>
                  </a:lnTo>
                  <a:cubicBezTo>
                    <a:pt x="44133" y="47616"/>
                    <a:pt x="43041" y="45328"/>
                    <a:pt x="41995" y="43021"/>
                  </a:cubicBezTo>
                  <a:lnTo>
                    <a:pt x="41995" y="43021"/>
                  </a:lnTo>
                  <a:cubicBezTo>
                    <a:pt x="42106" y="42971"/>
                    <a:pt x="42191" y="42876"/>
                    <a:pt x="42163" y="42761"/>
                  </a:cubicBezTo>
                  <a:lnTo>
                    <a:pt x="41002" y="37013"/>
                  </a:lnTo>
                  <a:close/>
                  <a:moveTo>
                    <a:pt x="32194" y="40036"/>
                  </a:moveTo>
                  <a:cubicBezTo>
                    <a:pt x="33437" y="42515"/>
                    <a:pt x="34786" y="44947"/>
                    <a:pt x="36241" y="47324"/>
                  </a:cubicBezTo>
                  <a:lnTo>
                    <a:pt x="36241" y="47324"/>
                  </a:lnTo>
                  <a:cubicBezTo>
                    <a:pt x="36591" y="48481"/>
                    <a:pt x="36942" y="49638"/>
                    <a:pt x="37295" y="50793"/>
                  </a:cubicBezTo>
                  <a:lnTo>
                    <a:pt x="37295" y="50793"/>
                  </a:lnTo>
                  <a:cubicBezTo>
                    <a:pt x="35439" y="47275"/>
                    <a:pt x="33750" y="43683"/>
                    <a:pt x="32194" y="40036"/>
                  </a:cubicBezTo>
                  <a:close/>
                  <a:moveTo>
                    <a:pt x="26288" y="1"/>
                  </a:moveTo>
                  <a:cubicBezTo>
                    <a:pt x="26119" y="1"/>
                    <a:pt x="25919" y="135"/>
                    <a:pt x="25939" y="295"/>
                  </a:cubicBezTo>
                  <a:cubicBezTo>
                    <a:pt x="27214" y="15591"/>
                    <a:pt x="31172" y="30407"/>
                    <a:pt x="35563" y="45072"/>
                  </a:cubicBezTo>
                  <a:lnTo>
                    <a:pt x="35563" y="45072"/>
                  </a:lnTo>
                  <a:cubicBezTo>
                    <a:pt x="31234" y="37605"/>
                    <a:pt x="27916" y="29611"/>
                    <a:pt x="25683" y="21308"/>
                  </a:cubicBezTo>
                  <a:lnTo>
                    <a:pt x="25683" y="21308"/>
                  </a:lnTo>
                  <a:cubicBezTo>
                    <a:pt x="24458" y="15145"/>
                    <a:pt x="23416" y="8945"/>
                    <a:pt x="22558" y="2715"/>
                  </a:cubicBezTo>
                  <a:cubicBezTo>
                    <a:pt x="22546" y="2618"/>
                    <a:pt x="22458" y="2578"/>
                    <a:pt x="22356" y="2578"/>
                  </a:cubicBezTo>
                  <a:cubicBezTo>
                    <a:pt x="22196" y="2578"/>
                    <a:pt x="22000" y="2675"/>
                    <a:pt x="22000" y="2808"/>
                  </a:cubicBezTo>
                  <a:cubicBezTo>
                    <a:pt x="22001" y="2828"/>
                    <a:pt x="22003" y="2849"/>
                    <a:pt x="22004" y="2869"/>
                  </a:cubicBezTo>
                  <a:lnTo>
                    <a:pt x="22004" y="2869"/>
                  </a:lnTo>
                  <a:lnTo>
                    <a:pt x="22000" y="2870"/>
                  </a:lnTo>
                  <a:cubicBezTo>
                    <a:pt x="22003" y="2892"/>
                    <a:pt x="22006" y="2914"/>
                    <a:pt x="22009" y="2936"/>
                  </a:cubicBezTo>
                  <a:lnTo>
                    <a:pt x="22009" y="2936"/>
                  </a:lnTo>
                  <a:cubicBezTo>
                    <a:pt x="22370" y="7965"/>
                    <a:pt x="23113" y="12937"/>
                    <a:pt x="24225" y="17814"/>
                  </a:cubicBezTo>
                  <a:lnTo>
                    <a:pt x="24225" y="17814"/>
                  </a:lnTo>
                  <a:cubicBezTo>
                    <a:pt x="22756" y="13040"/>
                    <a:pt x="21386" y="8233"/>
                    <a:pt x="20046" y="3428"/>
                  </a:cubicBezTo>
                  <a:cubicBezTo>
                    <a:pt x="20015" y="3304"/>
                    <a:pt x="19829" y="3304"/>
                    <a:pt x="19705" y="3304"/>
                  </a:cubicBezTo>
                  <a:cubicBezTo>
                    <a:pt x="18836" y="3521"/>
                    <a:pt x="18464" y="4173"/>
                    <a:pt x="18340" y="5041"/>
                  </a:cubicBezTo>
                  <a:cubicBezTo>
                    <a:pt x="18060" y="6995"/>
                    <a:pt x="18650" y="9291"/>
                    <a:pt x="18898" y="11214"/>
                  </a:cubicBezTo>
                  <a:cubicBezTo>
                    <a:pt x="19203" y="13841"/>
                    <a:pt x="19545" y="16467"/>
                    <a:pt x="19929" y="19089"/>
                  </a:cubicBezTo>
                  <a:lnTo>
                    <a:pt x="19929" y="19089"/>
                  </a:lnTo>
                  <a:cubicBezTo>
                    <a:pt x="18459" y="14055"/>
                    <a:pt x="17294" y="8934"/>
                    <a:pt x="16541" y="3707"/>
                  </a:cubicBezTo>
                  <a:cubicBezTo>
                    <a:pt x="16529" y="3602"/>
                    <a:pt x="16442" y="3559"/>
                    <a:pt x="16340" y="3559"/>
                  </a:cubicBezTo>
                  <a:cubicBezTo>
                    <a:pt x="16172" y="3559"/>
                    <a:pt x="15963" y="3677"/>
                    <a:pt x="15982" y="3831"/>
                  </a:cubicBezTo>
                  <a:cubicBezTo>
                    <a:pt x="15982" y="3831"/>
                    <a:pt x="15982" y="3831"/>
                    <a:pt x="15982" y="3831"/>
                  </a:cubicBezTo>
                  <a:lnTo>
                    <a:pt x="15982" y="3831"/>
                  </a:lnTo>
                  <a:cubicBezTo>
                    <a:pt x="16807" y="10882"/>
                    <a:pt x="17755" y="17906"/>
                    <a:pt x="18827" y="24910"/>
                  </a:cubicBezTo>
                  <a:lnTo>
                    <a:pt x="18827" y="24910"/>
                  </a:lnTo>
                  <a:cubicBezTo>
                    <a:pt x="17199" y="18281"/>
                    <a:pt x="15790" y="11592"/>
                    <a:pt x="14400" y="4917"/>
                  </a:cubicBezTo>
                  <a:cubicBezTo>
                    <a:pt x="14377" y="4823"/>
                    <a:pt x="14304" y="4787"/>
                    <a:pt x="14218" y="4787"/>
                  </a:cubicBezTo>
                  <a:cubicBezTo>
                    <a:pt x="14077" y="4787"/>
                    <a:pt x="13900" y="4883"/>
                    <a:pt x="13842" y="4979"/>
                  </a:cubicBezTo>
                  <a:cubicBezTo>
                    <a:pt x="12415" y="7740"/>
                    <a:pt x="12384" y="10749"/>
                    <a:pt x="12663" y="13789"/>
                  </a:cubicBezTo>
                  <a:cubicBezTo>
                    <a:pt x="13004" y="17666"/>
                    <a:pt x="13563" y="21512"/>
                    <a:pt x="14214" y="25328"/>
                  </a:cubicBezTo>
                  <a:cubicBezTo>
                    <a:pt x="14254" y="25570"/>
                    <a:pt x="14294" y="25812"/>
                    <a:pt x="14334" y="26055"/>
                  </a:cubicBezTo>
                  <a:lnTo>
                    <a:pt x="14334" y="26055"/>
                  </a:lnTo>
                  <a:cubicBezTo>
                    <a:pt x="12274" y="19491"/>
                    <a:pt x="10617" y="12803"/>
                    <a:pt x="9375" y="6034"/>
                  </a:cubicBezTo>
                  <a:cubicBezTo>
                    <a:pt x="9352" y="5928"/>
                    <a:pt x="9258" y="5885"/>
                    <a:pt x="9153" y="5885"/>
                  </a:cubicBezTo>
                  <a:cubicBezTo>
                    <a:pt x="8980" y="5885"/>
                    <a:pt x="8778" y="6003"/>
                    <a:pt x="8817" y="6158"/>
                  </a:cubicBezTo>
                  <a:cubicBezTo>
                    <a:pt x="8817" y="6158"/>
                    <a:pt x="8817" y="6158"/>
                    <a:pt x="8817" y="6158"/>
                  </a:cubicBezTo>
                  <a:lnTo>
                    <a:pt x="8817" y="6158"/>
                  </a:lnTo>
                  <a:cubicBezTo>
                    <a:pt x="10931" y="18895"/>
                    <a:pt x="13589" y="31514"/>
                    <a:pt x="16792" y="44015"/>
                  </a:cubicBezTo>
                  <a:lnTo>
                    <a:pt x="16792" y="44015"/>
                  </a:lnTo>
                  <a:cubicBezTo>
                    <a:pt x="11863" y="32790"/>
                    <a:pt x="8781" y="20850"/>
                    <a:pt x="5746" y="8981"/>
                  </a:cubicBezTo>
                  <a:cubicBezTo>
                    <a:pt x="5720" y="8879"/>
                    <a:pt x="5622" y="8835"/>
                    <a:pt x="5515" y="8835"/>
                  </a:cubicBezTo>
                  <a:cubicBezTo>
                    <a:pt x="5361" y="8835"/>
                    <a:pt x="5187" y="8927"/>
                    <a:pt x="5187" y="9074"/>
                  </a:cubicBezTo>
                  <a:cubicBezTo>
                    <a:pt x="5189" y="9094"/>
                    <a:pt x="5190" y="9115"/>
                    <a:pt x="5191" y="9135"/>
                  </a:cubicBezTo>
                  <a:lnTo>
                    <a:pt x="5191" y="9135"/>
                  </a:lnTo>
                  <a:lnTo>
                    <a:pt x="5187" y="9136"/>
                  </a:lnTo>
                  <a:cubicBezTo>
                    <a:pt x="5189" y="9142"/>
                    <a:pt x="5190" y="9147"/>
                    <a:pt x="5192" y="9153"/>
                  </a:cubicBezTo>
                  <a:lnTo>
                    <a:pt x="5192" y="9153"/>
                  </a:lnTo>
                  <a:cubicBezTo>
                    <a:pt x="5414" y="13099"/>
                    <a:pt x="5874" y="17009"/>
                    <a:pt x="6501" y="20893"/>
                  </a:cubicBezTo>
                  <a:lnTo>
                    <a:pt x="6501" y="20893"/>
                  </a:lnTo>
                  <a:cubicBezTo>
                    <a:pt x="5486" y="18008"/>
                    <a:pt x="4531" y="15102"/>
                    <a:pt x="3637" y="12176"/>
                  </a:cubicBezTo>
                  <a:cubicBezTo>
                    <a:pt x="3603" y="12087"/>
                    <a:pt x="3511" y="12050"/>
                    <a:pt x="3410" y="12050"/>
                  </a:cubicBezTo>
                  <a:cubicBezTo>
                    <a:pt x="3228" y="12050"/>
                    <a:pt x="3018" y="12171"/>
                    <a:pt x="3078" y="12331"/>
                  </a:cubicBezTo>
                  <a:cubicBezTo>
                    <a:pt x="3078" y="12331"/>
                    <a:pt x="3078" y="12331"/>
                    <a:pt x="3078" y="12331"/>
                  </a:cubicBezTo>
                  <a:lnTo>
                    <a:pt x="3078" y="12331"/>
                  </a:lnTo>
                  <a:lnTo>
                    <a:pt x="8629" y="31697"/>
                  </a:lnTo>
                  <a:lnTo>
                    <a:pt x="8629" y="31697"/>
                  </a:lnTo>
                  <a:cubicBezTo>
                    <a:pt x="9476" y="35423"/>
                    <a:pt x="10417" y="39131"/>
                    <a:pt x="11384" y="42828"/>
                  </a:cubicBezTo>
                  <a:lnTo>
                    <a:pt x="11384" y="42828"/>
                  </a:lnTo>
                  <a:cubicBezTo>
                    <a:pt x="9250" y="39039"/>
                    <a:pt x="7320" y="35142"/>
                    <a:pt x="5600" y="31151"/>
                  </a:cubicBezTo>
                  <a:lnTo>
                    <a:pt x="5600" y="31151"/>
                  </a:lnTo>
                  <a:cubicBezTo>
                    <a:pt x="4018" y="26109"/>
                    <a:pt x="2686" y="20947"/>
                    <a:pt x="597" y="16146"/>
                  </a:cubicBezTo>
                  <a:cubicBezTo>
                    <a:pt x="560" y="16049"/>
                    <a:pt x="457" y="16004"/>
                    <a:pt x="349" y="16004"/>
                  </a:cubicBezTo>
                  <a:cubicBezTo>
                    <a:pt x="181" y="16004"/>
                    <a:pt x="1" y="16112"/>
                    <a:pt x="38" y="16301"/>
                  </a:cubicBezTo>
                  <a:cubicBezTo>
                    <a:pt x="38" y="16301"/>
                    <a:pt x="38" y="16301"/>
                    <a:pt x="38" y="16301"/>
                  </a:cubicBezTo>
                  <a:lnTo>
                    <a:pt x="38" y="16301"/>
                  </a:lnTo>
                  <a:cubicBezTo>
                    <a:pt x="1527" y="24180"/>
                    <a:pt x="3357" y="31997"/>
                    <a:pt x="5498" y="39721"/>
                  </a:cubicBezTo>
                  <a:cubicBezTo>
                    <a:pt x="5521" y="39824"/>
                    <a:pt x="5612" y="39868"/>
                    <a:pt x="5714" y="39868"/>
                  </a:cubicBezTo>
                  <a:cubicBezTo>
                    <a:pt x="5888" y="39868"/>
                    <a:pt x="6095" y="39741"/>
                    <a:pt x="6056" y="39566"/>
                  </a:cubicBezTo>
                  <a:cubicBezTo>
                    <a:pt x="4896" y="35379"/>
                    <a:pt x="3827" y="31164"/>
                    <a:pt x="2854" y="26927"/>
                  </a:cubicBezTo>
                  <a:lnTo>
                    <a:pt x="2854" y="26927"/>
                  </a:lnTo>
                  <a:cubicBezTo>
                    <a:pt x="4520" y="33247"/>
                    <a:pt x="6518" y="39459"/>
                    <a:pt x="8848" y="45583"/>
                  </a:cubicBezTo>
                  <a:cubicBezTo>
                    <a:pt x="8881" y="45672"/>
                    <a:pt x="8973" y="45709"/>
                    <a:pt x="9074" y="45709"/>
                  </a:cubicBezTo>
                  <a:cubicBezTo>
                    <a:pt x="9256" y="45709"/>
                    <a:pt x="9466" y="45588"/>
                    <a:pt x="9406" y="45428"/>
                  </a:cubicBezTo>
                  <a:cubicBezTo>
                    <a:pt x="7291" y="39891"/>
                    <a:pt x="5449" y="34244"/>
                    <a:pt x="3880" y="28530"/>
                  </a:cubicBezTo>
                  <a:lnTo>
                    <a:pt x="3880" y="28530"/>
                  </a:lnTo>
                  <a:cubicBezTo>
                    <a:pt x="4248" y="29446"/>
                    <a:pt x="4628" y="30357"/>
                    <a:pt x="5018" y="31263"/>
                  </a:cubicBezTo>
                  <a:lnTo>
                    <a:pt x="5018" y="31263"/>
                  </a:lnTo>
                  <a:cubicBezTo>
                    <a:pt x="6753" y="36816"/>
                    <a:pt x="8784" y="42231"/>
                    <a:pt x="12446" y="46886"/>
                  </a:cubicBezTo>
                  <a:cubicBezTo>
                    <a:pt x="12487" y="46948"/>
                    <a:pt x="12570" y="46976"/>
                    <a:pt x="12659" y="46976"/>
                  </a:cubicBezTo>
                  <a:cubicBezTo>
                    <a:pt x="12835" y="46976"/>
                    <a:pt x="13035" y="46865"/>
                    <a:pt x="12973" y="46700"/>
                  </a:cubicBezTo>
                  <a:cubicBezTo>
                    <a:pt x="12969" y="46685"/>
                    <a:pt x="12965" y="46670"/>
                    <a:pt x="12961" y="46655"/>
                  </a:cubicBezTo>
                  <a:lnTo>
                    <a:pt x="12961" y="46655"/>
                  </a:lnTo>
                  <a:lnTo>
                    <a:pt x="13004" y="46638"/>
                  </a:lnTo>
                  <a:cubicBezTo>
                    <a:pt x="12980" y="46608"/>
                    <a:pt x="12957" y="46577"/>
                    <a:pt x="12933" y="46547"/>
                  </a:cubicBezTo>
                  <a:lnTo>
                    <a:pt x="12933" y="46547"/>
                  </a:lnTo>
                  <a:cubicBezTo>
                    <a:pt x="12933" y="46547"/>
                    <a:pt x="12933" y="46547"/>
                    <a:pt x="12933" y="46547"/>
                  </a:cubicBezTo>
                  <a:lnTo>
                    <a:pt x="12933" y="46547"/>
                  </a:lnTo>
                  <a:cubicBezTo>
                    <a:pt x="12966" y="46560"/>
                    <a:pt x="13005" y="46566"/>
                    <a:pt x="13046" y="46566"/>
                  </a:cubicBezTo>
                  <a:cubicBezTo>
                    <a:pt x="13229" y="46566"/>
                    <a:pt x="13450" y="46446"/>
                    <a:pt x="13408" y="46297"/>
                  </a:cubicBezTo>
                  <a:lnTo>
                    <a:pt x="9004" y="30920"/>
                  </a:lnTo>
                  <a:lnTo>
                    <a:pt x="9004" y="30920"/>
                  </a:lnTo>
                  <a:cubicBezTo>
                    <a:pt x="8729" y="29696"/>
                    <a:pt x="8464" y="28470"/>
                    <a:pt x="8211" y="27241"/>
                  </a:cubicBezTo>
                  <a:lnTo>
                    <a:pt x="8211" y="27241"/>
                  </a:lnTo>
                  <a:cubicBezTo>
                    <a:pt x="11130" y="34829"/>
                    <a:pt x="14467" y="42258"/>
                    <a:pt x="18216" y="49492"/>
                  </a:cubicBezTo>
                  <a:cubicBezTo>
                    <a:pt x="18244" y="49559"/>
                    <a:pt x="18312" y="49588"/>
                    <a:pt x="18390" y="49588"/>
                  </a:cubicBezTo>
                  <a:cubicBezTo>
                    <a:pt x="18563" y="49588"/>
                    <a:pt x="18786" y="49446"/>
                    <a:pt x="18743" y="49275"/>
                  </a:cubicBezTo>
                  <a:cubicBezTo>
                    <a:pt x="18738" y="49256"/>
                    <a:pt x="18733" y="49237"/>
                    <a:pt x="18728" y="49219"/>
                  </a:cubicBezTo>
                  <a:lnTo>
                    <a:pt x="18728" y="49219"/>
                  </a:lnTo>
                  <a:lnTo>
                    <a:pt x="18743" y="49213"/>
                  </a:lnTo>
                  <a:cubicBezTo>
                    <a:pt x="18742" y="49210"/>
                    <a:pt x="18740" y="49207"/>
                    <a:pt x="18739" y="49204"/>
                  </a:cubicBezTo>
                  <a:lnTo>
                    <a:pt x="18739" y="49204"/>
                  </a:lnTo>
                  <a:cubicBezTo>
                    <a:pt x="18896" y="49190"/>
                    <a:pt x="19073" y="49058"/>
                    <a:pt x="19053" y="48902"/>
                  </a:cubicBezTo>
                  <a:cubicBezTo>
                    <a:pt x="19050" y="48883"/>
                    <a:pt x="19046" y="48864"/>
                    <a:pt x="19042" y="48844"/>
                  </a:cubicBezTo>
                  <a:lnTo>
                    <a:pt x="19042" y="48844"/>
                  </a:lnTo>
                  <a:lnTo>
                    <a:pt x="19053" y="48840"/>
                  </a:lnTo>
                  <a:cubicBezTo>
                    <a:pt x="19047" y="48828"/>
                    <a:pt x="19041" y="48816"/>
                    <a:pt x="19035" y="48804"/>
                  </a:cubicBezTo>
                  <a:lnTo>
                    <a:pt x="19035" y="48804"/>
                  </a:lnTo>
                  <a:cubicBezTo>
                    <a:pt x="18078" y="43608"/>
                    <a:pt x="17091" y="38411"/>
                    <a:pt x="16159" y="33215"/>
                  </a:cubicBezTo>
                  <a:lnTo>
                    <a:pt x="16159" y="33215"/>
                  </a:lnTo>
                  <a:cubicBezTo>
                    <a:pt x="18190" y="38796"/>
                    <a:pt x="20519" y="44273"/>
                    <a:pt x="23137" y="49624"/>
                  </a:cubicBezTo>
                  <a:lnTo>
                    <a:pt x="23137" y="49624"/>
                  </a:lnTo>
                  <a:cubicBezTo>
                    <a:pt x="23141" y="49642"/>
                    <a:pt x="23144" y="49660"/>
                    <a:pt x="23148" y="49678"/>
                  </a:cubicBezTo>
                  <a:lnTo>
                    <a:pt x="23161" y="49673"/>
                  </a:lnTo>
                  <a:lnTo>
                    <a:pt x="23161" y="49673"/>
                  </a:lnTo>
                  <a:cubicBezTo>
                    <a:pt x="23167" y="49685"/>
                    <a:pt x="23173" y="49697"/>
                    <a:pt x="23179" y="49709"/>
                  </a:cubicBezTo>
                  <a:cubicBezTo>
                    <a:pt x="23217" y="49776"/>
                    <a:pt x="23288" y="49805"/>
                    <a:pt x="23367" y="49805"/>
                  </a:cubicBezTo>
                  <a:cubicBezTo>
                    <a:pt x="23543" y="49805"/>
                    <a:pt x="23758" y="49663"/>
                    <a:pt x="23737" y="49492"/>
                  </a:cubicBezTo>
                  <a:cubicBezTo>
                    <a:pt x="22859" y="45067"/>
                    <a:pt x="22034" y="40634"/>
                    <a:pt x="21262" y="36194"/>
                  </a:cubicBezTo>
                  <a:lnTo>
                    <a:pt x="21262" y="36194"/>
                  </a:lnTo>
                  <a:cubicBezTo>
                    <a:pt x="23076" y="42320"/>
                    <a:pt x="25181" y="48355"/>
                    <a:pt x="27739" y="54238"/>
                  </a:cubicBezTo>
                  <a:cubicBezTo>
                    <a:pt x="27785" y="54330"/>
                    <a:pt x="27888" y="54371"/>
                    <a:pt x="27994" y="54371"/>
                  </a:cubicBezTo>
                  <a:cubicBezTo>
                    <a:pt x="28170" y="54371"/>
                    <a:pt x="28355" y="54257"/>
                    <a:pt x="28297" y="54083"/>
                  </a:cubicBezTo>
                  <a:cubicBezTo>
                    <a:pt x="25613" y="45081"/>
                    <a:pt x="23434" y="35936"/>
                    <a:pt x="21768" y="26696"/>
                  </a:cubicBezTo>
                  <a:lnTo>
                    <a:pt x="21768" y="26696"/>
                  </a:lnTo>
                  <a:cubicBezTo>
                    <a:pt x="24914" y="35637"/>
                    <a:pt x="28875" y="44314"/>
                    <a:pt x="33012" y="52842"/>
                  </a:cubicBezTo>
                  <a:cubicBezTo>
                    <a:pt x="33050" y="52899"/>
                    <a:pt x="33123" y="52924"/>
                    <a:pt x="33204" y="52924"/>
                  </a:cubicBezTo>
                  <a:cubicBezTo>
                    <a:pt x="33388" y="52924"/>
                    <a:pt x="33613" y="52797"/>
                    <a:pt x="33570" y="52625"/>
                  </a:cubicBezTo>
                  <a:cubicBezTo>
                    <a:pt x="33564" y="52606"/>
                    <a:pt x="33559" y="52587"/>
                    <a:pt x="33553" y="52568"/>
                  </a:cubicBezTo>
                  <a:lnTo>
                    <a:pt x="33553" y="52568"/>
                  </a:lnTo>
                  <a:lnTo>
                    <a:pt x="33570" y="52563"/>
                  </a:lnTo>
                  <a:cubicBezTo>
                    <a:pt x="33553" y="52528"/>
                    <a:pt x="33536" y="52493"/>
                    <a:pt x="33519" y="52458"/>
                  </a:cubicBezTo>
                  <a:lnTo>
                    <a:pt x="33519" y="52458"/>
                  </a:lnTo>
                  <a:cubicBezTo>
                    <a:pt x="31162" y="44741"/>
                    <a:pt x="29096" y="36941"/>
                    <a:pt x="27327" y="29073"/>
                  </a:cubicBezTo>
                  <a:lnTo>
                    <a:pt x="27327" y="29073"/>
                  </a:lnTo>
                  <a:cubicBezTo>
                    <a:pt x="27892" y="30665"/>
                    <a:pt x="28473" y="32250"/>
                    <a:pt x="29072" y="33827"/>
                  </a:cubicBezTo>
                  <a:cubicBezTo>
                    <a:pt x="31587" y="40544"/>
                    <a:pt x="34618" y="47079"/>
                    <a:pt x="38074" y="53342"/>
                  </a:cubicBezTo>
                  <a:lnTo>
                    <a:pt x="38074" y="53342"/>
                  </a:lnTo>
                  <a:cubicBezTo>
                    <a:pt x="38093" y="53403"/>
                    <a:pt x="38111" y="53464"/>
                    <a:pt x="38130" y="53524"/>
                  </a:cubicBezTo>
                  <a:lnTo>
                    <a:pt x="38167" y="53509"/>
                  </a:lnTo>
                  <a:lnTo>
                    <a:pt x="38167" y="53509"/>
                  </a:lnTo>
                  <a:cubicBezTo>
                    <a:pt x="38175" y="53525"/>
                    <a:pt x="38184" y="53540"/>
                    <a:pt x="38192" y="53555"/>
                  </a:cubicBezTo>
                  <a:cubicBezTo>
                    <a:pt x="38223" y="53628"/>
                    <a:pt x="38299" y="53659"/>
                    <a:pt x="38384" y="53659"/>
                  </a:cubicBezTo>
                  <a:cubicBezTo>
                    <a:pt x="38554" y="53659"/>
                    <a:pt x="38761" y="53535"/>
                    <a:pt x="38719" y="53369"/>
                  </a:cubicBezTo>
                  <a:cubicBezTo>
                    <a:pt x="38303" y="52008"/>
                    <a:pt x="37886" y="50647"/>
                    <a:pt x="37472" y="49284"/>
                  </a:cubicBezTo>
                  <a:lnTo>
                    <a:pt x="37472" y="49284"/>
                  </a:lnTo>
                  <a:cubicBezTo>
                    <a:pt x="37556" y="49416"/>
                    <a:pt x="37641" y="49547"/>
                    <a:pt x="37727" y="49678"/>
                  </a:cubicBezTo>
                  <a:cubicBezTo>
                    <a:pt x="37765" y="49735"/>
                    <a:pt x="37835" y="49760"/>
                    <a:pt x="37912" y="49760"/>
                  </a:cubicBezTo>
                  <a:cubicBezTo>
                    <a:pt x="38087" y="49760"/>
                    <a:pt x="38297" y="49633"/>
                    <a:pt x="38254" y="49461"/>
                  </a:cubicBezTo>
                  <a:cubicBezTo>
                    <a:pt x="36605" y="39608"/>
                    <a:pt x="33703" y="30041"/>
                    <a:pt x="31203" y="20383"/>
                  </a:cubicBezTo>
                  <a:lnTo>
                    <a:pt x="31203" y="20383"/>
                  </a:lnTo>
                  <a:cubicBezTo>
                    <a:pt x="33617" y="27640"/>
                    <a:pt x="36774" y="34648"/>
                    <a:pt x="40630" y="41282"/>
                  </a:cubicBezTo>
                  <a:lnTo>
                    <a:pt x="40630" y="41282"/>
                  </a:lnTo>
                  <a:cubicBezTo>
                    <a:pt x="42489" y="45497"/>
                    <a:pt x="44494" y="49651"/>
                    <a:pt x="46688" y="53723"/>
                  </a:cubicBezTo>
                  <a:lnTo>
                    <a:pt x="46688" y="53723"/>
                  </a:lnTo>
                  <a:cubicBezTo>
                    <a:pt x="46710" y="53781"/>
                    <a:pt x="46732" y="53839"/>
                    <a:pt x="46753" y="53896"/>
                  </a:cubicBezTo>
                  <a:lnTo>
                    <a:pt x="46777" y="53888"/>
                  </a:lnTo>
                  <a:lnTo>
                    <a:pt x="46777" y="53888"/>
                  </a:lnTo>
                  <a:cubicBezTo>
                    <a:pt x="46790" y="53911"/>
                    <a:pt x="46803" y="53935"/>
                    <a:pt x="46815" y="53958"/>
                  </a:cubicBezTo>
                  <a:cubicBezTo>
                    <a:pt x="46844" y="54016"/>
                    <a:pt x="46913" y="54041"/>
                    <a:pt x="46993" y="54041"/>
                  </a:cubicBezTo>
                  <a:cubicBezTo>
                    <a:pt x="47174" y="54041"/>
                    <a:pt x="47407" y="53913"/>
                    <a:pt x="47343" y="53741"/>
                  </a:cubicBezTo>
                  <a:cubicBezTo>
                    <a:pt x="44644" y="46483"/>
                    <a:pt x="42194" y="39100"/>
                    <a:pt x="40053" y="31656"/>
                  </a:cubicBezTo>
                  <a:cubicBezTo>
                    <a:pt x="39902" y="31135"/>
                    <a:pt x="39753" y="30615"/>
                    <a:pt x="39605" y="30095"/>
                  </a:cubicBezTo>
                  <a:lnTo>
                    <a:pt x="39605" y="30095"/>
                  </a:lnTo>
                  <a:lnTo>
                    <a:pt x="37265" y="18505"/>
                  </a:lnTo>
                  <a:lnTo>
                    <a:pt x="37265" y="18505"/>
                  </a:lnTo>
                  <a:cubicBezTo>
                    <a:pt x="39572" y="26227"/>
                    <a:pt x="42484" y="33766"/>
                    <a:pt x="45978" y="41054"/>
                  </a:cubicBezTo>
                  <a:cubicBezTo>
                    <a:pt x="46024" y="41147"/>
                    <a:pt x="46123" y="41188"/>
                    <a:pt x="46225" y="41188"/>
                  </a:cubicBezTo>
                  <a:cubicBezTo>
                    <a:pt x="46393" y="41188"/>
                    <a:pt x="46570" y="41077"/>
                    <a:pt x="46538" y="40907"/>
                  </a:cubicBezTo>
                  <a:lnTo>
                    <a:pt x="46538" y="40907"/>
                  </a:lnTo>
                  <a:lnTo>
                    <a:pt x="46567" y="40899"/>
                  </a:lnTo>
                  <a:cubicBezTo>
                    <a:pt x="46550" y="40864"/>
                    <a:pt x="46534" y="40829"/>
                    <a:pt x="46517" y="40794"/>
                  </a:cubicBezTo>
                  <a:lnTo>
                    <a:pt x="46517" y="40794"/>
                  </a:lnTo>
                  <a:cubicBezTo>
                    <a:pt x="45981" y="37897"/>
                    <a:pt x="45446" y="34998"/>
                    <a:pt x="44910" y="32098"/>
                  </a:cubicBezTo>
                  <a:lnTo>
                    <a:pt x="44910" y="32098"/>
                  </a:lnTo>
                  <a:cubicBezTo>
                    <a:pt x="47284" y="37123"/>
                    <a:pt x="49853" y="42053"/>
                    <a:pt x="52740" y="46824"/>
                  </a:cubicBezTo>
                  <a:cubicBezTo>
                    <a:pt x="52784" y="46886"/>
                    <a:pt x="52856" y="46912"/>
                    <a:pt x="52933" y="46912"/>
                  </a:cubicBezTo>
                  <a:cubicBezTo>
                    <a:pt x="53128" y="46912"/>
                    <a:pt x="53356" y="46745"/>
                    <a:pt x="53267" y="46545"/>
                  </a:cubicBezTo>
                  <a:cubicBezTo>
                    <a:pt x="47919" y="36157"/>
                    <a:pt x="43957" y="25109"/>
                    <a:pt x="41503" y="13700"/>
                  </a:cubicBezTo>
                  <a:lnTo>
                    <a:pt x="41503" y="13700"/>
                  </a:lnTo>
                  <a:cubicBezTo>
                    <a:pt x="41062" y="11331"/>
                    <a:pt x="40620" y="8962"/>
                    <a:pt x="40177" y="6592"/>
                  </a:cubicBezTo>
                  <a:lnTo>
                    <a:pt x="40177" y="6592"/>
                  </a:lnTo>
                  <a:cubicBezTo>
                    <a:pt x="40177" y="6592"/>
                    <a:pt x="40177" y="6592"/>
                    <a:pt x="40177" y="6592"/>
                  </a:cubicBezTo>
                  <a:cubicBezTo>
                    <a:pt x="40154" y="6489"/>
                    <a:pt x="40067" y="6445"/>
                    <a:pt x="39969" y="6445"/>
                  </a:cubicBezTo>
                  <a:cubicBezTo>
                    <a:pt x="39801" y="6445"/>
                    <a:pt x="39599" y="6571"/>
                    <a:pt x="39619" y="6747"/>
                  </a:cubicBezTo>
                  <a:cubicBezTo>
                    <a:pt x="40002" y="9175"/>
                    <a:pt x="40453" y="11590"/>
                    <a:pt x="40970" y="13990"/>
                  </a:cubicBezTo>
                  <a:lnTo>
                    <a:pt x="40970" y="13990"/>
                  </a:lnTo>
                  <a:cubicBezTo>
                    <a:pt x="41827" y="18594"/>
                    <a:pt x="42680" y="23196"/>
                    <a:pt x="43531" y="27799"/>
                  </a:cubicBezTo>
                  <a:lnTo>
                    <a:pt x="43531" y="27799"/>
                  </a:lnTo>
                  <a:cubicBezTo>
                    <a:pt x="40673" y="21434"/>
                    <a:pt x="38077" y="14945"/>
                    <a:pt x="35490" y="8462"/>
                  </a:cubicBezTo>
                  <a:lnTo>
                    <a:pt x="35490" y="8462"/>
                  </a:lnTo>
                  <a:cubicBezTo>
                    <a:pt x="35491" y="8449"/>
                    <a:pt x="35492" y="8435"/>
                    <a:pt x="35493" y="8422"/>
                  </a:cubicBezTo>
                  <a:lnTo>
                    <a:pt x="35493" y="8422"/>
                  </a:lnTo>
                  <a:lnTo>
                    <a:pt x="35476" y="8425"/>
                  </a:lnTo>
                  <a:lnTo>
                    <a:pt x="35476" y="8425"/>
                  </a:lnTo>
                  <a:cubicBezTo>
                    <a:pt x="35471" y="8414"/>
                    <a:pt x="35467" y="8403"/>
                    <a:pt x="35462" y="8391"/>
                  </a:cubicBezTo>
                  <a:cubicBezTo>
                    <a:pt x="35424" y="8290"/>
                    <a:pt x="35324" y="8245"/>
                    <a:pt x="35218" y="8245"/>
                  </a:cubicBezTo>
                  <a:cubicBezTo>
                    <a:pt x="35210" y="8245"/>
                    <a:pt x="35202" y="8246"/>
                    <a:pt x="35194" y="8246"/>
                  </a:cubicBezTo>
                  <a:lnTo>
                    <a:pt x="35194" y="8246"/>
                  </a:lnTo>
                  <a:lnTo>
                    <a:pt x="33632" y="512"/>
                  </a:lnTo>
                  <a:cubicBezTo>
                    <a:pt x="33609" y="420"/>
                    <a:pt x="33516" y="379"/>
                    <a:pt x="33413" y="379"/>
                  </a:cubicBezTo>
                  <a:cubicBezTo>
                    <a:pt x="33239" y="379"/>
                    <a:pt x="33035" y="493"/>
                    <a:pt x="33074" y="667"/>
                  </a:cubicBezTo>
                  <a:lnTo>
                    <a:pt x="33074" y="667"/>
                  </a:lnTo>
                  <a:lnTo>
                    <a:pt x="33074" y="667"/>
                  </a:lnTo>
                  <a:cubicBezTo>
                    <a:pt x="33564" y="3500"/>
                    <a:pt x="34132" y="6315"/>
                    <a:pt x="34779" y="9111"/>
                  </a:cubicBezTo>
                  <a:lnTo>
                    <a:pt x="34779" y="9111"/>
                  </a:lnTo>
                  <a:lnTo>
                    <a:pt x="34852" y="9473"/>
                  </a:lnTo>
                  <a:lnTo>
                    <a:pt x="34852" y="9473"/>
                  </a:lnTo>
                  <a:cubicBezTo>
                    <a:pt x="34747" y="12851"/>
                    <a:pt x="35384" y="16161"/>
                    <a:pt x="36176" y="19496"/>
                  </a:cubicBezTo>
                  <a:cubicBezTo>
                    <a:pt x="37077" y="23253"/>
                    <a:pt x="38095" y="27009"/>
                    <a:pt x="39145" y="30738"/>
                  </a:cubicBezTo>
                  <a:lnTo>
                    <a:pt x="39145" y="30738"/>
                  </a:lnTo>
                  <a:lnTo>
                    <a:pt x="41266" y="41241"/>
                  </a:lnTo>
                  <a:lnTo>
                    <a:pt x="41266" y="41241"/>
                  </a:lnTo>
                  <a:cubicBezTo>
                    <a:pt x="41172" y="41080"/>
                    <a:pt x="41079" y="40920"/>
                    <a:pt x="40986" y="40759"/>
                  </a:cubicBezTo>
                  <a:lnTo>
                    <a:pt x="40986" y="40759"/>
                  </a:lnTo>
                  <a:cubicBezTo>
                    <a:pt x="35720" y="28746"/>
                    <a:pt x="31623" y="16243"/>
                    <a:pt x="27641" y="3737"/>
                  </a:cubicBezTo>
                  <a:lnTo>
                    <a:pt x="27641" y="3737"/>
                  </a:lnTo>
                  <a:cubicBezTo>
                    <a:pt x="27622" y="3624"/>
                    <a:pt x="27602" y="3511"/>
                    <a:pt x="27583" y="3397"/>
                  </a:cubicBezTo>
                  <a:lnTo>
                    <a:pt x="27583" y="3397"/>
                  </a:lnTo>
                  <a:cubicBezTo>
                    <a:pt x="27583" y="3397"/>
                    <a:pt x="27583" y="3397"/>
                    <a:pt x="27583" y="3397"/>
                  </a:cubicBezTo>
                  <a:cubicBezTo>
                    <a:pt x="27576" y="3333"/>
                    <a:pt x="27541" y="3292"/>
                    <a:pt x="27492" y="3270"/>
                  </a:cubicBezTo>
                  <a:lnTo>
                    <a:pt x="27492" y="3270"/>
                  </a:lnTo>
                  <a:cubicBezTo>
                    <a:pt x="27174" y="2271"/>
                    <a:pt x="26857" y="1272"/>
                    <a:pt x="26540" y="273"/>
                  </a:cubicBezTo>
                  <a:lnTo>
                    <a:pt x="26540" y="273"/>
                  </a:lnTo>
                  <a:cubicBezTo>
                    <a:pt x="26536" y="229"/>
                    <a:pt x="26532" y="184"/>
                    <a:pt x="26529" y="140"/>
                  </a:cubicBezTo>
                  <a:lnTo>
                    <a:pt x="26500" y="148"/>
                  </a:lnTo>
                  <a:lnTo>
                    <a:pt x="26500" y="148"/>
                  </a:lnTo>
                  <a:cubicBezTo>
                    <a:pt x="26499" y="145"/>
                    <a:pt x="26499" y="143"/>
                    <a:pt x="26498" y="140"/>
                  </a:cubicBezTo>
                  <a:cubicBezTo>
                    <a:pt x="26465" y="41"/>
                    <a:pt x="26381" y="1"/>
                    <a:pt x="262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1" name="Google Shape;3961;p60"/>
          <p:cNvGrpSpPr/>
          <p:nvPr/>
        </p:nvGrpSpPr>
        <p:grpSpPr>
          <a:xfrm>
            <a:off x="6662000" y="1707375"/>
            <a:ext cx="1320650" cy="990200"/>
            <a:chOff x="5060100" y="2314875"/>
            <a:chExt cx="1320650" cy="990200"/>
          </a:xfrm>
        </p:grpSpPr>
        <p:sp>
          <p:nvSpPr>
            <p:cNvPr id="3962" name="Google Shape;3962;p60"/>
            <p:cNvSpPr/>
            <p:nvPr/>
          </p:nvSpPr>
          <p:spPr>
            <a:xfrm>
              <a:off x="5281075" y="2352450"/>
              <a:ext cx="797225" cy="684950"/>
            </a:xfrm>
            <a:custGeom>
              <a:rect b="b" l="l" r="r" t="t"/>
              <a:pathLst>
                <a:path extrusionOk="0" h="27398" w="31889">
                  <a:moveTo>
                    <a:pt x="14312" y="0"/>
                  </a:moveTo>
                  <a:cubicBezTo>
                    <a:pt x="13782" y="0"/>
                    <a:pt x="13263" y="249"/>
                    <a:pt x="12936" y="722"/>
                  </a:cubicBezTo>
                  <a:cubicBezTo>
                    <a:pt x="11199" y="2335"/>
                    <a:pt x="9865" y="4320"/>
                    <a:pt x="8965" y="6523"/>
                  </a:cubicBezTo>
                  <a:cubicBezTo>
                    <a:pt x="7290" y="3638"/>
                    <a:pt x="4654" y="1466"/>
                    <a:pt x="1521" y="319"/>
                  </a:cubicBezTo>
                  <a:cubicBezTo>
                    <a:pt x="342" y="4972"/>
                    <a:pt x="1" y="9780"/>
                    <a:pt x="528" y="14525"/>
                  </a:cubicBezTo>
                  <a:lnTo>
                    <a:pt x="599" y="13333"/>
                  </a:lnTo>
                  <a:lnTo>
                    <a:pt x="599" y="13333"/>
                  </a:lnTo>
                  <a:cubicBezTo>
                    <a:pt x="642" y="15600"/>
                    <a:pt x="1031" y="17805"/>
                    <a:pt x="2203" y="19706"/>
                  </a:cubicBezTo>
                  <a:cubicBezTo>
                    <a:pt x="3940" y="22497"/>
                    <a:pt x="7011" y="24141"/>
                    <a:pt x="10020" y="25413"/>
                  </a:cubicBezTo>
                  <a:cubicBezTo>
                    <a:pt x="12253" y="26375"/>
                    <a:pt x="14549" y="27212"/>
                    <a:pt x="16968" y="27367"/>
                  </a:cubicBezTo>
                  <a:cubicBezTo>
                    <a:pt x="17264" y="27388"/>
                    <a:pt x="17560" y="27398"/>
                    <a:pt x="17854" y="27398"/>
                  </a:cubicBezTo>
                  <a:cubicBezTo>
                    <a:pt x="21142" y="27398"/>
                    <a:pt x="24320" y="26137"/>
                    <a:pt x="26739" y="23831"/>
                  </a:cubicBezTo>
                  <a:cubicBezTo>
                    <a:pt x="29593" y="21102"/>
                    <a:pt x="31020" y="17131"/>
                    <a:pt x="31454" y="13192"/>
                  </a:cubicBezTo>
                  <a:cubicBezTo>
                    <a:pt x="31889" y="9252"/>
                    <a:pt x="31423" y="5282"/>
                    <a:pt x="30927" y="1342"/>
                  </a:cubicBezTo>
                  <a:cubicBezTo>
                    <a:pt x="27360" y="2242"/>
                    <a:pt x="24289" y="4444"/>
                    <a:pt x="22242" y="7484"/>
                  </a:cubicBezTo>
                  <a:cubicBezTo>
                    <a:pt x="20722" y="4475"/>
                    <a:pt x="18333" y="1994"/>
                    <a:pt x="15386" y="381"/>
                  </a:cubicBezTo>
                  <a:cubicBezTo>
                    <a:pt x="15065" y="124"/>
                    <a:pt x="14686" y="0"/>
                    <a:pt x="143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0"/>
            <p:cNvSpPr/>
            <p:nvPr/>
          </p:nvSpPr>
          <p:spPr>
            <a:xfrm>
              <a:off x="5743600" y="3038075"/>
              <a:ext cx="637150" cy="256225"/>
            </a:xfrm>
            <a:custGeom>
              <a:rect b="b" l="l" r="r" t="t"/>
              <a:pathLst>
                <a:path extrusionOk="0" h="10249" w="25486">
                  <a:moveTo>
                    <a:pt x="14397" y="0"/>
                  </a:moveTo>
                  <a:cubicBezTo>
                    <a:pt x="9167" y="0"/>
                    <a:pt x="4137" y="1512"/>
                    <a:pt x="608" y="5929"/>
                  </a:cubicBezTo>
                  <a:cubicBezTo>
                    <a:pt x="597" y="5950"/>
                    <a:pt x="642" y="5960"/>
                    <a:pt x="711" y="5960"/>
                  </a:cubicBezTo>
                  <a:cubicBezTo>
                    <a:pt x="849" y="5960"/>
                    <a:pt x="1083" y="5919"/>
                    <a:pt x="1166" y="5836"/>
                  </a:cubicBezTo>
                  <a:cubicBezTo>
                    <a:pt x="4175" y="2052"/>
                    <a:pt x="8797" y="284"/>
                    <a:pt x="13574" y="129"/>
                  </a:cubicBezTo>
                  <a:cubicBezTo>
                    <a:pt x="13715" y="127"/>
                    <a:pt x="13856" y="126"/>
                    <a:pt x="13997" y="126"/>
                  </a:cubicBezTo>
                  <a:cubicBezTo>
                    <a:pt x="16124" y="126"/>
                    <a:pt x="18273" y="346"/>
                    <a:pt x="20367" y="811"/>
                  </a:cubicBezTo>
                  <a:cubicBezTo>
                    <a:pt x="21328" y="1028"/>
                    <a:pt x="22259" y="1245"/>
                    <a:pt x="23190" y="1493"/>
                  </a:cubicBezTo>
                  <a:cubicBezTo>
                    <a:pt x="24617" y="1897"/>
                    <a:pt x="24648" y="2238"/>
                    <a:pt x="23686" y="3261"/>
                  </a:cubicBezTo>
                  <a:cubicBezTo>
                    <a:pt x="20522" y="6550"/>
                    <a:pt x="17079" y="9403"/>
                    <a:pt x="12333" y="9807"/>
                  </a:cubicBezTo>
                  <a:cubicBezTo>
                    <a:pt x="11420" y="9887"/>
                    <a:pt x="10402" y="9952"/>
                    <a:pt x="9352" y="9952"/>
                  </a:cubicBezTo>
                  <a:cubicBezTo>
                    <a:pt x="5943" y="9952"/>
                    <a:pt x="2197" y="9268"/>
                    <a:pt x="608" y="6208"/>
                  </a:cubicBezTo>
                  <a:cubicBezTo>
                    <a:pt x="594" y="6182"/>
                    <a:pt x="558" y="6171"/>
                    <a:pt x="509" y="6171"/>
                  </a:cubicBezTo>
                  <a:cubicBezTo>
                    <a:pt x="334" y="6171"/>
                    <a:pt x="1" y="6315"/>
                    <a:pt x="49" y="6363"/>
                  </a:cubicBezTo>
                  <a:cubicBezTo>
                    <a:pt x="1626" y="9390"/>
                    <a:pt x="5429" y="10249"/>
                    <a:pt x="9012" y="10249"/>
                  </a:cubicBezTo>
                  <a:cubicBezTo>
                    <a:pt x="10645" y="10249"/>
                    <a:pt x="12232" y="10071"/>
                    <a:pt x="13543" y="9838"/>
                  </a:cubicBezTo>
                  <a:cubicBezTo>
                    <a:pt x="18568" y="8969"/>
                    <a:pt x="22104" y="5464"/>
                    <a:pt x="25454" y="1897"/>
                  </a:cubicBezTo>
                  <a:cubicBezTo>
                    <a:pt x="25485" y="1835"/>
                    <a:pt x="25485" y="1804"/>
                    <a:pt x="25423" y="1804"/>
                  </a:cubicBezTo>
                  <a:cubicBezTo>
                    <a:pt x="21961" y="770"/>
                    <a:pt x="18128" y="0"/>
                    <a:pt x="143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0"/>
            <p:cNvSpPr/>
            <p:nvPr/>
          </p:nvSpPr>
          <p:spPr>
            <a:xfrm>
              <a:off x="5751975" y="3088700"/>
              <a:ext cx="609375" cy="113025"/>
            </a:xfrm>
            <a:custGeom>
              <a:rect b="b" l="l" r="r" t="t"/>
              <a:pathLst>
                <a:path extrusionOk="0" h="4521" w="24375">
                  <a:moveTo>
                    <a:pt x="15660" y="0"/>
                  </a:moveTo>
                  <a:cubicBezTo>
                    <a:pt x="10124" y="0"/>
                    <a:pt x="4658" y="887"/>
                    <a:pt x="117" y="4400"/>
                  </a:cubicBezTo>
                  <a:cubicBezTo>
                    <a:pt x="0" y="4488"/>
                    <a:pt x="63" y="4521"/>
                    <a:pt x="175" y="4521"/>
                  </a:cubicBezTo>
                  <a:cubicBezTo>
                    <a:pt x="300" y="4521"/>
                    <a:pt x="486" y="4481"/>
                    <a:pt x="552" y="4431"/>
                  </a:cubicBezTo>
                  <a:cubicBezTo>
                    <a:pt x="4870" y="1098"/>
                    <a:pt x="10006" y="247"/>
                    <a:pt x="15230" y="247"/>
                  </a:cubicBezTo>
                  <a:cubicBezTo>
                    <a:pt x="18075" y="247"/>
                    <a:pt x="20945" y="500"/>
                    <a:pt x="23723" y="740"/>
                  </a:cubicBezTo>
                  <a:cubicBezTo>
                    <a:pt x="23847" y="740"/>
                    <a:pt x="24375" y="492"/>
                    <a:pt x="24064" y="461"/>
                  </a:cubicBezTo>
                  <a:cubicBezTo>
                    <a:pt x="21320" y="231"/>
                    <a:pt x="18481" y="0"/>
                    <a:pt x="156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0"/>
            <p:cNvSpPr/>
            <p:nvPr/>
          </p:nvSpPr>
          <p:spPr>
            <a:xfrm>
              <a:off x="5746975" y="3105700"/>
              <a:ext cx="618450" cy="109175"/>
            </a:xfrm>
            <a:custGeom>
              <a:rect b="b" l="l" r="r" t="t"/>
              <a:pathLst>
                <a:path extrusionOk="0" h="4367" w="24738">
                  <a:moveTo>
                    <a:pt x="24318" y="1"/>
                  </a:moveTo>
                  <a:cubicBezTo>
                    <a:pt x="24271" y="1"/>
                    <a:pt x="24221" y="9"/>
                    <a:pt x="24171" y="29"/>
                  </a:cubicBezTo>
                  <a:cubicBezTo>
                    <a:pt x="18717" y="2607"/>
                    <a:pt x="12768" y="3921"/>
                    <a:pt x="6780" y="3921"/>
                  </a:cubicBezTo>
                  <a:cubicBezTo>
                    <a:pt x="4697" y="3921"/>
                    <a:pt x="2608" y="3762"/>
                    <a:pt x="535" y="3441"/>
                  </a:cubicBezTo>
                  <a:cubicBezTo>
                    <a:pt x="516" y="3437"/>
                    <a:pt x="498" y="3435"/>
                    <a:pt x="479" y="3435"/>
                  </a:cubicBezTo>
                  <a:cubicBezTo>
                    <a:pt x="221" y="3435"/>
                    <a:pt x="1" y="3818"/>
                    <a:pt x="348" y="3876"/>
                  </a:cubicBezTo>
                  <a:cubicBezTo>
                    <a:pt x="2461" y="4204"/>
                    <a:pt x="4587" y="4366"/>
                    <a:pt x="6709" y="4366"/>
                  </a:cubicBezTo>
                  <a:cubicBezTo>
                    <a:pt x="12814" y="4366"/>
                    <a:pt x="18880" y="3018"/>
                    <a:pt x="24451" y="370"/>
                  </a:cubicBezTo>
                  <a:cubicBezTo>
                    <a:pt x="24737" y="240"/>
                    <a:pt x="24564" y="1"/>
                    <a:pt x="243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0"/>
            <p:cNvSpPr/>
            <p:nvPr/>
          </p:nvSpPr>
          <p:spPr>
            <a:xfrm>
              <a:off x="5060100" y="3077400"/>
              <a:ext cx="638225" cy="227675"/>
            </a:xfrm>
            <a:custGeom>
              <a:rect b="b" l="l" r="r" t="t"/>
              <a:pathLst>
                <a:path extrusionOk="0" h="9107" w="25529">
                  <a:moveTo>
                    <a:pt x="15539" y="264"/>
                  </a:moveTo>
                  <a:cubicBezTo>
                    <a:pt x="18526" y="264"/>
                    <a:pt x="21394" y="1184"/>
                    <a:pt x="23822" y="3612"/>
                  </a:cubicBezTo>
                  <a:cubicBezTo>
                    <a:pt x="25528" y="5349"/>
                    <a:pt x="21651" y="7241"/>
                    <a:pt x="20317" y="7768"/>
                  </a:cubicBezTo>
                  <a:cubicBezTo>
                    <a:pt x="18539" y="8448"/>
                    <a:pt x="16650" y="8797"/>
                    <a:pt x="14745" y="8797"/>
                  </a:cubicBezTo>
                  <a:cubicBezTo>
                    <a:pt x="14390" y="8797"/>
                    <a:pt x="14034" y="8785"/>
                    <a:pt x="13679" y="8761"/>
                  </a:cubicBezTo>
                  <a:cubicBezTo>
                    <a:pt x="11383" y="8606"/>
                    <a:pt x="9150" y="8234"/>
                    <a:pt x="6947" y="7644"/>
                  </a:cubicBezTo>
                  <a:cubicBezTo>
                    <a:pt x="4853" y="7143"/>
                    <a:pt x="2562" y="6753"/>
                    <a:pt x="876" y="5329"/>
                  </a:cubicBezTo>
                  <a:lnTo>
                    <a:pt x="876" y="5329"/>
                  </a:lnTo>
                  <a:cubicBezTo>
                    <a:pt x="5068" y="2907"/>
                    <a:pt x="10475" y="264"/>
                    <a:pt x="15539" y="264"/>
                  </a:cubicBezTo>
                  <a:close/>
                  <a:moveTo>
                    <a:pt x="15811" y="0"/>
                  </a:moveTo>
                  <a:cubicBezTo>
                    <a:pt x="10594" y="0"/>
                    <a:pt x="4940" y="2639"/>
                    <a:pt x="636" y="5116"/>
                  </a:cubicBezTo>
                  <a:lnTo>
                    <a:pt x="636" y="5116"/>
                  </a:lnTo>
                  <a:cubicBezTo>
                    <a:pt x="630" y="5111"/>
                    <a:pt x="625" y="5106"/>
                    <a:pt x="620" y="5101"/>
                  </a:cubicBezTo>
                  <a:cubicBezTo>
                    <a:pt x="594" y="5075"/>
                    <a:pt x="550" y="5064"/>
                    <a:pt x="498" y="5064"/>
                  </a:cubicBezTo>
                  <a:cubicBezTo>
                    <a:pt x="304" y="5064"/>
                    <a:pt x="1" y="5220"/>
                    <a:pt x="123" y="5318"/>
                  </a:cubicBezTo>
                  <a:cubicBezTo>
                    <a:pt x="157" y="5350"/>
                    <a:pt x="190" y="5382"/>
                    <a:pt x="224" y="5413"/>
                  </a:cubicBezTo>
                  <a:lnTo>
                    <a:pt x="224" y="5413"/>
                  </a:lnTo>
                  <a:cubicBezTo>
                    <a:pt x="229" y="5438"/>
                    <a:pt x="253" y="5458"/>
                    <a:pt x="290" y="5473"/>
                  </a:cubicBezTo>
                  <a:lnTo>
                    <a:pt x="290" y="5473"/>
                  </a:lnTo>
                  <a:cubicBezTo>
                    <a:pt x="2017" y="7018"/>
                    <a:pt x="4413" y="7414"/>
                    <a:pt x="6606" y="7954"/>
                  </a:cubicBezTo>
                  <a:cubicBezTo>
                    <a:pt x="9167" y="8572"/>
                    <a:pt x="11812" y="9107"/>
                    <a:pt x="14460" y="9107"/>
                  </a:cubicBezTo>
                  <a:cubicBezTo>
                    <a:pt x="14603" y="9107"/>
                    <a:pt x="14746" y="9105"/>
                    <a:pt x="14888" y="9102"/>
                  </a:cubicBezTo>
                  <a:cubicBezTo>
                    <a:pt x="18828" y="9040"/>
                    <a:pt x="22674" y="7675"/>
                    <a:pt x="25218" y="4573"/>
                  </a:cubicBezTo>
                  <a:cubicBezTo>
                    <a:pt x="25249" y="4542"/>
                    <a:pt x="25249" y="4480"/>
                    <a:pt x="25218" y="4449"/>
                  </a:cubicBezTo>
                  <a:cubicBezTo>
                    <a:pt x="22644" y="1198"/>
                    <a:pt x="19326" y="0"/>
                    <a:pt x="158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0"/>
            <p:cNvSpPr/>
            <p:nvPr/>
          </p:nvSpPr>
          <p:spPr>
            <a:xfrm>
              <a:off x="5080025" y="3129150"/>
              <a:ext cx="608975" cy="118475"/>
            </a:xfrm>
            <a:custGeom>
              <a:rect b="b" l="l" r="r" t="t"/>
              <a:pathLst>
                <a:path extrusionOk="0" h="4739" w="24359">
                  <a:moveTo>
                    <a:pt x="14756" y="254"/>
                  </a:moveTo>
                  <a:cubicBezTo>
                    <a:pt x="16227" y="254"/>
                    <a:pt x="17709" y="375"/>
                    <a:pt x="19148" y="580"/>
                  </a:cubicBezTo>
                  <a:cubicBezTo>
                    <a:pt x="19923" y="704"/>
                    <a:pt x="23242" y="1418"/>
                    <a:pt x="23304" y="2255"/>
                  </a:cubicBezTo>
                  <a:cubicBezTo>
                    <a:pt x="23304" y="2844"/>
                    <a:pt x="13812" y="3930"/>
                    <a:pt x="12758" y="4054"/>
                  </a:cubicBezTo>
                  <a:cubicBezTo>
                    <a:pt x="10915" y="4305"/>
                    <a:pt x="9066" y="4488"/>
                    <a:pt x="7228" y="4488"/>
                  </a:cubicBezTo>
                  <a:cubicBezTo>
                    <a:pt x="4982" y="4488"/>
                    <a:pt x="2753" y="4216"/>
                    <a:pt x="570" y="3466"/>
                  </a:cubicBezTo>
                  <a:lnTo>
                    <a:pt x="570" y="3466"/>
                  </a:lnTo>
                  <a:cubicBezTo>
                    <a:pt x="630" y="3459"/>
                    <a:pt x="686" y="3448"/>
                    <a:pt x="722" y="3434"/>
                  </a:cubicBezTo>
                  <a:cubicBezTo>
                    <a:pt x="5034" y="1542"/>
                    <a:pt x="9097" y="301"/>
                    <a:pt x="13843" y="270"/>
                  </a:cubicBezTo>
                  <a:cubicBezTo>
                    <a:pt x="14147" y="259"/>
                    <a:pt x="14451" y="254"/>
                    <a:pt x="14756" y="254"/>
                  </a:cubicBezTo>
                  <a:close/>
                  <a:moveTo>
                    <a:pt x="15000" y="0"/>
                  </a:moveTo>
                  <a:cubicBezTo>
                    <a:pt x="14358" y="0"/>
                    <a:pt x="13722" y="12"/>
                    <a:pt x="13099" y="22"/>
                  </a:cubicBezTo>
                  <a:cubicBezTo>
                    <a:pt x="8508" y="115"/>
                    <a:pt x="4537" y="1511"/>
                    <a:pt x="381" y="3341"/>
                  </a:cubicBezTo>
                  <a:cubicBezTo>
                    <a:pt x="198" y="3424"/>
                    <a:pt x="265" y="3463"/>
                    <a:pt x="390" y="3471"/>
                  </a:cubicBezTo>
                  <a:lnTo>
                    <a:pt x="390" y="3471"/>
                  </a:lnTo>
                  <a:cubicBezTo>
                    <a:pt x="212" y="3516"/>
                    <a:pt x="1" y="3638"/>
                    <a:pt x="133" y="3682"/>
                  </a:cubicBezTo>
                  <a:cubicBezTo>
                    <a:pt x="2333" y="4460"/>
                    <a:pt x="4580" y="4739"/>
                    <a:pt x="6852" y="4739"/>
                  </a:cubicBezTo>
                  <a:cubicBezTo>
                    <a:pt x="8295" y="4739"/>
                    <a:pt x="9749" y="4626"/>
                    <a:pt x="11207" y="4457"/>
                  </a:cubicBezTo>
                  <a:cubicBezTo>
                    <a:pt x="15456" y="3961"/>
                    <a:pt x="19706" y="3248"/>
                    <a:pt x="23956" y="2596"/>
                  </a:cubicBezTo>
                  <a:cubicBezTo>
                    <a:pt x="23987" y="2596"/>
                    <a:pt x="24359" y="2503"/>
                    <a:pt x="24266" y="2410"/>
                  </a:cubicBezTo>
                  <a:cubicBezTo>
                    <a:pt x="21674" y="285"/>
                    <a:pt x="18260" y="0"/>
                    <a:pt x="150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0"/>
            <p:cNvSpPr/>
            <p:nvPr/>
          </p:nvSpPr>
          <p:spPr>
            <a:xfrm>
              <a:off x="5751125" y="2398575"/>
              <a:ext cx="297700" cy="648025"/>
            </a:xfrm>
            <a:custGeom>
              <a:rect b="b" l="l" r="r" t="t"/>
              <a:pathLst>
                <a:path extrusionOk="0" h="25921" w="11908">
                  <a:moveTo>
                    <a:pt x="11693" y="1"/>
                  </a:moveTo>
                  <a:cubicBezTo>
                    <a:pt x="11532" y="1"/>
                    <a:pt x="11336" y="85"/>
                    <a:pt x="11318" y="211"/>
                  </a:cubicBezTo>
                  <a:cubicBezTo>
                    <a:pt x="10946" y="4988"/>
                    <a:pt x="9550" y="9703"/>
                    <a:pt x="8092" y="14262"/>
                  </a:cubicBezTo>
                  <a:cubicBezTo>
                    <a:pt x="6603" y="18977"/>
                    <a:pt x="3936" y="22576"/>
                    <a:pt x="151" y="25740"/>
                  </a:cubicBezTo>
                  <a:cubicBezTo>
                    <a:pt x="0" y="25853"/>
                    <a:pt x="149" y="25921"/>
                    <a:pt x="323" y="25921"/>
                  </a:cubicBezTo>
                  <a:cubicBezTo>
                    <a:pt x="435" y="25921"/>
                    <a:pt x="556" y="25893"/>
                    <a:pt x="617" y="25833"/>
                  </a:cubicBezTo>
                  <a:cubicBezTo>
                    <a:pt x="3998" y="23010"/>
                    <a:pt x="6728" y="19753"/>
                    <a:pt x="8216" y="15565"/>
                  </a:cubicBezTo>
                  <a:cubicBezTo>
                    <a:pt x="9985" y="10664"/>
                    <a:pt x="11474" y="5360"/>
                    <a:pt x="11908" y="149"/>
                  </a:cubicBezTo>
                  <a:cubicBezTo>
                    <a:pt x="11908" y="45"/>
                    <a:pt x="11809" y="1"/>
                    <a:pt x="1169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0"/>
            <p:cNvSpPr/>
            <p:nvPr/>
          </p:nvSpPr>
          <p:spPr>
            <a:xfrm>
              <a:off x="5731575" y="2380750"/>
              <a:ext cx="245125" cy="658800"/>
            </a:xfrm>
            <a:custGeom>
              <a:rect b="b" l="l" r="r" t="t"/>
              <a:pathLst>
                <a:path extrusionOk="0" h="26352" w="9805">
                  <a:moveTo>
                    <a:pt x="9593" y="0"/>
                  </a:moveTo>
                  <a:cubicBezTo>
                    <a:pt x="9435" y="0"/>
                    <a:pt x="9247" y="84"/>
                    <a:pt x="9247" y="210"/>
                  </a:cubicBezTo>
                  <a:cubicBezTo>
                    <a:pt x="8936" y="5018"/>
                    <a:pt x="8068" y="9764"/>
                    <a:pt x="6672" y="14386"/>
                  </a:cubicBezTo>
                  <a:cubicBezTo>
                    <a:pt x="5338" y="18698"/>
                    <a:pt x="3570" y="23009"/>
                    <a:pt x="158" y="26111"/>
                  </a:cubicBezTo>
                  <a:cubicBezTo>
                    <a:pt x="1" y="26269"/>
                    <a:pt x="167" y="26351"/>
                    <a:pt x="350" y="26351"/>
                  </a:cubicBezTo>
                  <a:cubicBezTo>
                    <a:pt x="455" y="26351"/>
                    <a:pt x="566" y="26323"/>
                    <a:pt x="623" y="26266"/>
                  </a:cubicBezTo>
                  <a:cubicBezTo>
                    <a:pt x="3725" y="23444"/>
                    <a:pt x="5493" y="19628"/>
                    <a:pt x="6796" y="15720"/>
                  </a:cubicBezTo>
                  <a:cubicBezTo>
                    <a:pt x="8440" y="10664"/>
                    <a:pt x="9464" y="5453"/>
                    <a:pt x="9805" y="148"/>
                  </a:cubicBezTo>
                  <a:cubicBezTo>
                    <a:pt x="9805" y="44"/>
                    <a:pt x="9707" y="0"/>
                    <a:pt x="95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0"/>
            <p:cNvSpPr/>
            <p:nvPr/>
          </p:nvSpPr>
          <p:spPr>
            <a:xfrm>
              <a:off x="5698150" y="2480575"/>
              <a:ext cx="164575" cy="584850"/>
            </a:xfrm>
            <a:custGeom>
              <a:rect b="b" l="l" r="r" t="t"/>
              <a:pathLst>
                <a:path extrusionOk="0" h="23394" w="6583">
                  <a:moveTo>
                    <a:pt x="5986" y="0"/>
                  </a:moveTo>
                  <a:cubicBezTo>
                    <a:pt x="5821" y="0"/>
                    <a:pt x="5590" y="121"/>
                    <a:pt x="5590" y="281"/>
                  </a:cubicBezTo>
                  <a:cubicBezTo>
                    <a:pt x="5993" y="4375"/>
                    <a:pt x="5310" y="8377"/>
                    <a:pt x="4318" y="12347"/>
                  </a:cubicBezTo>
                  <a:cubicBezTo>
                    <a:pt x="3418" y="15977"/>
                    <a:pt x="2674" y="20195"/>
                    <a:pt x="161" y="23111"/>
                  </a:cubicBezTo>
                  <a:cubicBezTo>
                    <a:pt x="1" y="23291"/>
                    <a:pt x="177" y="23394"/>
                    <a:pt x="364" y="23394"/>
                  </a:cubicBezTo>
                  <a:cubicBezTo>
                    <a:pt x="466" y="23394"/>
                    <a:pt x="572" y="23363"/>
                    <a:pt x="626" y="23297"/>
                  </a:cubicBezTo>
                  <a:cubicBezTo>
                    <a:pt x="3077" y="20474"/>
                    <a:pt x="3821" y="16504"/>
                    <a:pt x="4721" y="12999"/>
                  </a:cubicBezTo>
                  <a:cubicBezTo>
                    <a:pt x="5807" y="8780"/>
                    <a:pt x="6582" y="4499"/>
                    <a:pt x="6148" y="126"/>
                  </a:cubicBezTo>
                  <a:cubicBezTo>
                    <a:pt x="6148" y="37"/>
                    <a:pt x="6077" y="0"/>
                    <a:pt x="598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0"/>
            <p:cNvSpPr/>
            <p:nvPr/>
          </p:nvSpPr>
          <p:spPr>
            <a:xfrm>
              <a:off x="5689475" y="2367450"/>
              <a:ext cx="98800" cy="693325"/>
            </a:xfrm>
            <a:custGeom>
              <a:rect b="b" l="l" r="r" t="t"/>
              <a:pathLst>
                <a:path extrusionOk="0" h="27733" w="3952">
                  <a:moveTo>
                    <a:pt x="1781" y="0"/>
                  </a:moveTo>
                  <a:cubicBezTo>
                    <a:pt x="1596" y="0"/>
                    <a:pt x="1332" y="117"/>
                    <a:pt x="1377" y="184"/>
                  </a:cubicBezTo>
                  <a:cubicBezTo>
                    <a:pt x="3486" y="4465"/>
                    <a:pt x="2990" y="9180"/>
                    <a:pt x="2524" y="13739"/>
                  </a:cubicBezTo>
                  <a:cubicBezTo>
                    <a:pt x="2028" y="18423"/>
                    <a:pt x="1439" y="23138"/>
                    <a:pt x="12" y="27667"/>
                  </a:cubicBezTo>
                  <a:cubicBezTo>
                    <a:pt x="0" y="27713"/>
                    <a:pt x="68" y="27733"/>
                    <a:pt x="161" y="27733"/>
                  </a:cubicBezTo>
                  <a:cubicBezTo>
                    <a:pt x="320" y="27733"/>
                    <a:pt x="551" y="27672"/>
                    <a:pt x="570" y="27574"/>
                  </a:cubicBezTo>
                  <a:cubicBezTo>
                    <a:pt x="2090" y="22828"/>
                    <a:pt x="2648" y="17896"/>
                    <a:pt x="3145" y="12933"/>
                  </a:cubicBezTo>
                  <a:cubicBezTo>
                    <a:pt x="3579" y="8590"/>
                    <a:pt x="3951" y="4092"/>
                    <a:pt x="1935" y="60"/>
                  </a:cubicBezTo>
                  <a:cubicBezTo>
                    <a:pt x="1909" y="17"/>
                    <a:pt x="1851" y="0"/>
                    <a:pt x="17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0"/>
            <p:cNvSpPr/>
            <p:nvPr/>
          </p:nvSpPr>
          <p:spPr>
            <a:xfrm>
              <a:off x="5615300" y="2314875"/>
              <a:ext cx="76800" cy="747400"/>
            </a:xfrm>
            <a:custGeom>
              <a:rect b="b" l="l" r="r" t="t"/>
              <a:pathLst>
                <a:path extrusionOk="0" h="29896" w="3072">
                  <a:moveTo>
                    <a:pt x="2167" y="1"/>
                  </a:moveTo>
                  <a:cubicBezTo>
                    <a:pt x="2049" y="1"/>
                    <a:pt x="1916" y="31"/>
                    <a:pt x="1862" y="85"/>
                  </a:cubicBezTo>
                  <a:cubicBezTo>
                    <a:pt x="280" y="1543"/>
                    <a:pt x="156" y="3838"/>
                    <a:pt x="63" y="5885"/>
                  </a:cubicBezTo>
                  <a:cubicBezTo>
                    <a:pt x="1" y="8336"/>
                    <a:pt x="187" y="10817"/>
                    <a:pt x="590" y="13237"/>
                  </a:cubicBezTo>
                  <a:cubicBezTo>
                    <a:pt x="1428" y="18727"/>
                    <a:pt x="2700" y="24249"/>
                    <a:pt x="1521" y="29770"/>
                  </a:cubicBezTo>
                  <a:cubicBezTo>
                    <a:pt x="1508" y="29859"/>
                    <a:pt x="1594" y="29896"/>
                    <a:pt x="1702" y="29896"/>
                  </a:cubicBezTo>
                  <a:cubicBezTo>
                    <a:pt x="1858" y="29896"/>
                    <a:pt x="2061" y="29818"/>
                    <a:pt x="2079" y="29708"/>
                  </a:cubicBezTo>
                  <a:lnTo>
                    <a:pt x="2079" y="29739"/>
                  </a:lnTo>
                  <a:cubicBezTo>
                    <a:pt x="3072" y="25086"/>
                    <a:pt x="2358" y="20433"/>
                    <a:pt x="1583" y="15780"/>
                  </a:cubicBezTo>
                  <a:cubicBezTo>
                    <a:pt x="1149" y="13361"/>
                    <a:pt x="839" y="10879"/>
                    <a:pt x="652" y="8429"/>
                  </a:cubicBezTo>
                  <a:cubicBezTo>
                    <a:pt x="528" y="5947"/>
                    <a:pt x="249" y="2008"/>
                    <a:pt x="2327" y="178"/>
                  </a:cubicBezTo>
                  <a:cubicBezTo>
                    <a:pt x="2451" y="54"/>
                    <a:pt x="2323" y="1"/>
                    <a:pt x="216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0"/>
            <p:cNvSpPr/>
            <p:nvPr/>
          </p:nvSpPr>
          <p:spPr>
            <a:xfrm>
              <a:off x="5490450" y="2387450"/>
              <a:ext cx="164025" cy="654550"/>
            </a:xfrm>
            <a:custGeom>
              <a:rect b="b" l="l" r="r" t="t"/>
              <a:pathLst>
                <a:path extrusionOk="0" h="26182" w="6561">
                  <a:moveTo>
                    <a:pt x="2768" y="0"/>
                  </a:moveTo>
                  <a:cubicBezTo>
                    <a:pt x="2609" y="0"/>
                    <a:pt x="2378" y="61"/>
                    <a:pt x="2358" y="159"/>
                  </a:cubicBezTo>
                  <a:cubicBezTo>
                    <a:pt x="869" y="4285"/>
                    <a:pt x="1149" y="8659"/>
                    <a:pt x="1924" y="12908"/>
                  </a:cubicBezTo>
                  <a:cubicBezTo>
                    <a:pt x="2731" y="17437"/>
                    <a:pt x="4095" y="21873"/>
                    <a:pt x="5957" y="26123"/>
                  </a:cubicBezTo>
                  <a:cubicBezTo>
                    <a:pt x="5973" y="26164"/>
                    <a:pt x="6026" y="26181"/>
                    <a:pt x="6094" y="26181"/>
                  </a:cubicBezTo>
                  <a:cubicBezTo>
                    <a:pt x="6275" y="26181"/>
                    <a:pt x="6560" y="26058"/>
                    <a:pt x="6515" y="25967"/>
                  </a:cubicBezTo>
                  <a:cubicBezTo>
                    <a:pt x="3196" y="18368"/>
                    <a:pt x="1" y="8286"/>
                    <a:pt x="2917" y="66"/>
                  </a:cubicBezTo>
                  <a:cubicBezTo>
                    <a:pt x="2928" y="21"/>
                    <a:pt x="2860" y="0"/>
                    <a:pt x="27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0"/>
            <p:cNvSpPr/>
            <p:nvPr/>
          </p:nvSpPr>
          <p:spPr>
            <a:xfrm>
              <a:off x="5298150" y="2321025"/>
              <a:ext cx="304600" cy="714575"/>
            </a:xfrm>
            <a:custGeom>
              <a:rect b="b" l="l" r="r" t="t"/>
              <a:pathLst>
                <a:path extrusionOk="0" h="28583" w="12184">
                  <a:moveTo>
                    <a:pt x="927" y="1"/>
                  </a:moveTo>
                  <a:cubicBezTo>
                    <a:pt x="772" y="1"/>
                    <a:pt x="576" y="85"/>
                    <a:pt x="558" y="211"/>
                  </a:cubicBezTo>
                  <a:cubicBezTo>
                    <a:pt x="0" y="5794"/>
                    <a:pt x="434" y="11502"/>
                    <a:pt x="2544" y="16775"/>
                  </a:cubicBezTo>
                  <a:cubicBezTo>
                    <a:pt x="4436" y="21552"/>
                    <a:pt x="6886" y="26019"/>
                    <a:pt x="11508" y="28562"/>
                  </a:cubicBezTo>
                  <a:cubicBezTo>
                    <a:pt x="11537" y="28577"/>
                    <a:pt x="11573" y="28583"/>
                    <a:pt x="11613" y="28583"/>
                  </a:cubicBezTo>
                  <a:cubicBezTo>
                    <a:pt x="11837" y="28583"/>
                    <a:pt x="12184" y="28388"/>
                    <a:pt x="11974" y="28283"/>
                  </a:cubicBezTo>
                  <a:cubicBezTo>
                    <a:pt x="7228" y="25678"/>
                    <a:pt x="4684" y="20901"/>
                    <a:pt x="2854" y="15969"/>
                  </a:cubicBezTo>
                  <a:cubicBezTo>
                    <a:pt x="962" y="10943"/>
                    <a:pt x="589" y="5484"/>
                    <a:pt x="1117" y="149"/>
                  </a:cubicBezTo>
                  <a:cubicBezTo>
                    <a:pt x="1130" y="45"/>
                    <a:pt x="1039" y="1"/>
                    <a:pt x="9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0"/>
            <p:cNvSpPr/>
            <p:nvPr/>
          </p:nvSpPr>
          <p:spPr>
            <a:xfrm>
              <a:off x="5384225" y="2362825"/>
              <a:ext cx="244900" cy="668550"/>
            </a:xfrm>
            <a:custGeom>
              <a:rect b="b" l="l" r="r" t="t"/>
              <a:pathLst>
                <a:path extrusionOk="0" h="26742" w="9796">
                  <a:moveTo>
                    <a:pt x="2637" y="0"/>
                  </a:moveTo>
                  <a:cubicBezTo>
                    <a:pt x="2478" y="0"/>
                    <a:pt x="2223" y="69"/>
                    <a:pt x="2203" y="152"/>
                  </a:cubicBezTo>
                  <a:cubicBezTo>
                    <a:pt x="0" y="9706"/>
                    <a:pt x="3412" y="19105"/>
                    <a:pt x="9182" y="26704"/>
                  </a:cubicBezTo>
                  <a:cubicBezTo>
                    <a:pt x="9209" y="26731"/>
                    <a:pt x="9253" y="26742"/>
                    <a:pt x="9305" y="26742"/>
                  </a:cubicBezTo>
                  <a:cubicBezTo>
                    <a:pt x="9496" y="26742"/>
                    <a:pt x="9796" y="26598"/>
                    <a:pt x="9771" y="26549"/>
                  </a:cubicBezTo>
                  <a:lnTo>
                    <a:pt x="9740" y="26549"/>
                  </a:lnTo>
                  <a:cubicBezTo>
                    <a:pt x="4002" y="18981"/>
                    <a:pt x="559" y="9582"/>
                    <a:pt x="2761" y="59"/>
                  </a:cubicBezTo>
                  <a:cubicBezTo>
                    <a:pt x="2771" y="17"/>
                    <a:pt x="2716" y="0"/>
                    <a:pt x="263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6" name="Google Shape;3976;p60"/>
          <p:cNvSpPr/>
          <p:nvPr/>
        </p:nvSpPr>
        <p:spPr>
          <a:xfrm>
            <a:off x="2773000" y="1892025"/>
            <a:ext cx="48875" cy="14750"/>
          </a:xfrm>
          <a:custGeom>
            <a:rect b="b" l="l" r="r" t="t"/>
            <a:pathLst>
              <a:path extrusionOk="0" h="590" w="1955">
                <a:moveTo>
                  <a:pt x="1179" y="0"/>
                </a:moveTo>
                <a:cubicBezTo>
                  <a:pt x="776" y="0"/>
                  <a:pt x="0" y="589"/>
                  <a:pt x="745" y="589"/>
                </a:cubicBezTo>
                <a:cubicBezTo>
                  <a:pt x="1148" y="589"/>
                  <a:pt x="1955" y="0"/>
                  <a:pt x="1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0"/>
          <p:cNvSpPr/>
          <p:nvPr/>
        </p:nvSpPr>
        <p:spPr>
          <a:xfrm>
            <a:off x="3420525" y="2131250"/>
            <a:ext cx="36475" cy="19925"/>
          </a:xfrm>
          <a:custGeom>
            <a:rect b="b" l="l" r="r" t="t"/>
            <a:pathLst>
              <a:path extrusionOk="0" h="797" w="1459">
                <a:moveTo>
                  <a:pt x="695" y="0"/>
                </a:moveTo>
                <a:cubicBezTo>
                  <a:pt x="467" y="0"/>
                  <a:pt x="253" y="121"/>
                  <a:pt x="125" y="326"/>
                </a:cubicBezTo>
                <a:cubicBezTo>
                  <a:pt x="1" y="605"/>
                  <a:pt x="218" y="761"/>
                  <a:pt x="466" y="792"/>
                </a:cubicBezTo>
                <a:lnTo>
                  <a:pt x="621" y="792"/>
                </a:lnTo>
                <a:cubicBezTo>
                  <a:pt x="649" y="795"/>
                  <a:pt x="678" y="796"/>
                  <a:pt x="706" y="796"/>
                </a:cubicBezTo>
                <a:cubicBezTo>
                  <a:pt x="956" y="796"/>
                  <a:pt x="1195" y="676"/>
                  <a:pt x="1334" y="481"/>
                </a:cubicBezTo>
                <a:cubicBezTo>
                  <a:pt x="1459" y="202"/>
                  <a:pt x="1241" y="47"/>
                  <a:pt x="993" y="16"/>
                </a:cubicBezTo>
                <a:lnTo>
                  <a:pt x="838" y="16"/>
                </a:lnTo>
                <a:cubicBezTo>
                  <a:pt x="790" y="5"/>
                  <a:pt x="742" y="0"/>
                  <a:pt x="69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0"/>
          <p:cNvSpPr/>
          <p:nvPr/>
        </p:nvSpPr>
        <p:spPr>
          <a:xfrm>
            <a:off x="3392600" y="2185925"/>
            <a:ext cx="48900" cy="12425"/>
          </a:xfrm>
          <a:custGeom>
            <a:rect b="b" l="l" r="r" t="t"/>
            <a:pathLst>
              <a:path extrusionOk="0" h="497" w="1956">
                <a:moveTo>
                  <a:pt x="1211" y="0"/>
                </a:moveTo>
                <a:cubicBezTo>
                  <a:pt x="869" y="0"/>
                  <a:pt x="1" y="497"/>
                  <a:pt x="745" y="497"/>
                </a:cubicBezTo>
                <a:cubicBezTo>
                  <a:pt x="1087" y="497"/>
                  <a:pt x="1955" y="0"/>
                  <a:pt x="12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79" name="Google Shape;3979;p60"/>
          <p:cNvGrpSpPr/>
          <p:nvPr/>
        </p:nvGrpSpPr>
        <p:grpSpPr>
          <a:xfrm>
            <a:off x="2374950" y="3876288"/>
            <a:ext cx="629725" cy="585275"/>
            <a:chOff x="4001525" y="4504350"/>
            <a:chExt cx="629725" cy="585275"/>
          </a:xfrm>
        </p:grpSpPr>
        <p:sp>
          <p:nvSpPr>
            <p:cNvPr id="3980" name="Google Shape;3980;p60"/>
            <p:cNvSpPr/>
            <p:nvPr/>
          </p:nvSpPr>
          <p:spPr>
            <a:xfrm>
              <a:off x="4001525" y="4529500"/>
              <a:ext cx="629725" cy="558300"/>
            </a:xfrm>
            <a:custGeom>
              <a:rect b="b" l="l" r="r" t="t"/>
              <a:pathLst>
                <a:path extrusionOk="0" h="22332" w="25189">
                  <a:moveTo>
                    <a:pt x="14761" y="0"/>
                  </a:moveTo>
                  <a:cubicBezTo>
                    <a:pt x="11612" y="0"/>
                    <a:pt x="8476" y="611"/>
                    <a:pt x="5863" y="2169"/>
                  </a:cubicBezTo>
                  <a:cubicBezTo>
                    <a:pt x="2296" y="4309"/>
                    <a:pt x="1" y="8528"/>
                    <a:pt x="1211" y="12281"/>
                  </a:cubicBezTo>
                  <a:cubicBezTo>
                    <a:pt x="1769" y="14111"/>
                    <a:pt x="3103" y="15662"/>
                    <a:pt x="4530" y="17089"/>
                  </a:cubicBezTo>
                  <a:cubicBezTo>
                    <a:pt x="6763" y="19291"/>
                    <a:pt x="9369" y="21339"/>
                    <a:pt x="12533" y="22145"/>
                  </a:cubicBezTo>
                  <a:lnTo>
                    <a:pt x="13029" y="22331"/>
                  </a:lnTo>
                  <a:cubicBezTo>
                    <a:pt x="14177" y="20253"/>
                    <a:pt x="16565" y="19105"/>
                    <a:pt x="18550" y="17647"/>
                  </a:cubicBezTo>
                  <a:cubicBezTo>
                    <a:pt x="20505" y="16220"/>
                    <a:pt x="22180" y="14421"/>
                    <a:pt x="23420" y="12312"/>
                  </a:cubicBezTo>
                  <a:cubicBezTo>
                    <a:pt x="24475" y="10575"/>
                    <a:pt x="25188" y="8590"/>
                    <a:pt x="25126" y="6604"/>
                  </a:cubicBezTo>
                  <a:cubicBezTo>
                    <a:pt x="25064" y="4526"/>
                    <a:pt x="24010" y="2603"/>
                    <a:pt x="22273" y="1455"/>
                  </a:cubicBezTo>
                  <a:cubicBezTo>
                    <a:pt x="21063" y="680"/>
                    <a:pt x="19574" y="370"/>
                    <a:pt x="18085" y="215"/>
                  </a:cubicBezTo>
                  <a:cubicBezTo>
                    <a:pt x="16991" y="77"/>
                    <a:pt x="15875" y="0"/>
                    <a:pt x="147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0"/>
            <p:cNvSpPr/>
            <p:nvPr/>
          </p:nvSpPr>
          <p:spPr>
            <a:xfrm>
              <a:off x="4312800" y="4543525"/>
              <a:ext cx="271925" cy="536825"/>
            </a:xfrm>
            <a:custGeom>
              <a:rect b="b" l="l" r="r" t="t"/>
              <a:pathLst>
                <a:path extrusionOk="0" h="21473" w="10877">
                  <a:moveTo>
                    <a:pt x="10715" y="0"/>
                  </a:moveTo>
                  <a:cubicBezTo>
                    <a:pt x="10550" y="0"/>
                    <a:pt x="10287" y="84"/>
                    <a:pt x="10287" y="212"/>
                  </a:cubicBezTo>
                  <a:cubicBezTo>
                    <a:pt x="10318" y="4275"/>
                    <a:pt x="9605" y="8370"/>
                    <a:pt x="7495" y="11875"/>
                  </a:cubicBezTo>
                  <a:cubicBezTo>
                    <a:pt x="5417" y="15318"/>
                    <a:pt x="2253" y="17986"/>
                    <a:pt x="51" y="21367"/>
                  </a:cubicBezTo>
                  <a:cubicBezTo>
                    <a:pt x="0" y="21443"/>
                    <a:pt x="57" y="21472"/>
                    <a:pt x="150" y="21472"/>
                  </a:cubicBezTo>
                  <a:cubicBezTo>
                    <a:pt x="284" y="21472"/>
                    <a:pt x="492" y="21410"/>
                    <a:pt x="547" y="21336"/>
                  </a:cubicBezTo>
                  <a:cubicBezTo>
                    <a:pt x="2842" y="17862"/>
                    <a:pt x="6130" y="15132"/>
                    <a:pt x="8209" y="11565"/>
                  </a:cubicBezTo>
                  <a:cubicBezTo>
                    <a:pt x="10194" y="8060"/>
                    <a:pt x="10876" y="4058"/>
                    <a:pt x="10845" y="57"/>
                  </a:cubicBezTo>
                  <a:cubicBezTo>
                    <a:pt x="10845" y="18"/>
                    <a:pt x="10790" y="0"/>
                    <a:pt x="10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0"/>
            <p:cNvSpPr/>
            <p:nvPr/>
          </p:nvSpPr>
          <p:spPr>
            <a:xfrm>
              <a:off x="4308625" y="4535350"/>
              <a:ext cx="176050" cy="552825"/>
            </a:xfrm>
            <a:custGeom>
              <a:rect b="b" l="l" r="r" t="t"/>
              <a:pathLst>
                <a:path extrusionOk="0" h="22113" w="7042">
                  <a:moveTo>
                    <a:pt x="5889" y="0"/>
                  </a:moveTo>
                  <a:cubicBezTo>
                    <a:pt x="5710" y="0"/>
                    <a:pt x="5481" y="116"/>
                    <a:pt x="5522" y="260"/>
                  </a:cubicBezTo>
                  <a:cubicBezTo>
                    <a:pt x="6514" y="4230"/>
                    <a:pt x="6235" y="8418"/>
                    <a:pt x="4684" y="12202"/>
                  </a:cubicBezTo>
                  <a:cubicBezTo>
                    <a:pt x="3319" y="15490"/>
                    <a:pt x="0" y="18220"/>
                    <a:pt x="31" y="21973"/>
                  </a:cubicBezTo>
                  <a:cubicBezTo>
                    <a:pt x="31" y="22072"/>
                    <a:pt x="121" y="22112"/>
                    <a:pt x="228" y="22112"/>
                  </a:cubicBezTo>
                  <a:cubicBezTo>
                    <a:pt x="389" y="22112"/>
                    <a:pt x="590" y="22023"/>
                    <a:pt x="590" y="21911"/>
                  </a:cubicBezTo>
                  <a:cubicBezTo>
                    <a:pt x="559" y="18034"/>
                    <a:pt x="4157" y="15025"/>
                    <a:pt x="5491" y="11551"/>
                  </a:cubicBezTo>
                  <a:cubicBezTo>
                    <a:pt x="6825" y="7890"/>
                    <a:pt x="7042" y="3889"/>
                    <a:pt x="6080" y="105"/>
                  </a:cubicBezTo>
                  <a:cubicBezTo>
                    <a:pt x="6059" y="31"/>
                    <a:pt x="5981" y="0"/>
                    <a:pt x="58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0"/>
            <p:cNvSpPr/>
            <p:nvPr/>
          </p:nvSpPr>
          <p:spPr>
            <a:xfrm>
              <a:off x="4302775" y="4504350"/>
              <a:ext cx="120650" cy="585275"/>
            </a:xfrm>
            <a:custGeom>
              <a:rect b="b" l="l" r="r" t="t"/>
              <a:pathLst>
                <a:path extrusionOk="0" h="23411" w="4826">
                  <a:moveTo>
                    <a:pt x="481" y="0"/>
                  </a:moveTo>
                  <a:cubicBezTo>
                    <a:pt x="297" y="0"/>
                    <a:pt x="1" y="126"/>
                    <a:pt x="48" y="197"/>
                  </a:cubicBezTo>
                  <a:cubicBezTo>
                    <a:pt x="4236" y="7362"/>
                    <a:pt x="452" y="15706"/>
                    <a:pt x="514" y="23368"/>
                  </a:cubicBezTo>
                  <a:cubicBezTo>
                    <a:pt x="514" y="23397"/>
                    <a:pt x="567" y="23411"/>
                    <a:pt x="641" y="23411"/>
                  </a:cubicBezTo>
                  <a:cubicBezTo>
                    <a:pt x="806" y="23411"/>
                    <a:pt x="1072" y="23342"/>
                    <a:pt x="1072" y="23213"/>
                  </a:cubicBezTo>
                  <a:cubicBezTo>
                    <a:pt x="1010" y="15582"/>
                    <a:pt x="4825" y="7207"/>
                    <a:pt x="607" y="42"/>
                  </a:cubicBezTo>
                  <a:cubicBezTo>
                    <a:pt x="585" y="12"/>
                    <a:pt x="538" y="0"/>
                    <a:pt x="4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0"/>
            <p:cNvSpPr/>
            <p:nvPr/>
          </p:nvSpPr>
          <p:spPr>
            <a:xfrm>
              <a:off x="4123675" y="4540475"/>
              <a:ext cx="194825" cy="540825"/>
            </a:xfrm>
            <a:custGeom>
              <a:rect b="b" l="l" r="r" t="t"/>
              <a:pathLst>
                <a:path extrusionOk="0" h="21633" w="7793">
                  <a:moveTo>
                    <a:pt x="513" y="1"/>
                  </a:moveTo>
                  <a:cubicBezTo>
                    <a:pt x="328" y="1"/>
                    <a:pt x="1" y="158"/>
                    <a:pt x="78" y="210"/>
                  </a:cubicBezTo>
                  <a:cubicBezTo>
                    <a:pt x="2932" y="2319"/>
                    <a:pt x="3893" y="5731"/>
                    <a:pt x="4607" y="9019"/>
                  </a:cubicBezTo>
                  <a:cubicBezTo>
                    <a:pt x="5506" y="13207"/>
                    <a:pt x="6344" y="17394"/>
                    <a:pt x="7212" y="21582"/>
                  </a:cubicBezTo>
                  <a:cubicBezTo>
                    <a:pt x="7221" y="21617"/>
                    <a:pt x="7273" y="21633"/>
                    <a:pt x="7342" y="21633"/>
                  </a:cubicBezTo>
                  <a:cubicBezTo>
                    <a:pt x="7514" y="21633"/>
                    <a:pt x="7793" y="21538"/>
                    <a:pt x="7771" y="21427"/>
                  </a:cubicBezTo>
                  <a:cubicBezTo>
                    <a:pt x="6871" y="17053"/>
                    <a:pt x="6034" y="12679"/>
                    <a:pt x="5041" y="8306"/>
                  </a:cubicBezTo>
                  <a:cubicBezTo>
                    <a:pt x="4328" y="5173"/>
                    <a:pt x="3304" y="2009"/>
                    <a:pt x="605" y="24"/>
                  </a:cubicBezTo>
                  <a:cubicBezTo>
                    <a:pt x="584" y="8"/>
                    <a:pt x="551" y="1"/>
                    <a:pt x="5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0"/>
            <p:cNvSpPr/>
            <p:nvPr/>
          </p:nvSpPr>
          <p:spPr>
            <a:xfrm>
              <a:off x="4029600" y="4641300"/>
              <a:ext cx="300875" cy="442875"/>
            </a:xfrm>
            <a:custGeom>
              <a:rect b="b" l="l" r="r" t="t"/>
              <a:pathLst>
                <a:path extrusionOk="0" h="17715" w="12035">
                  <a:moveTo>
                    <a:pt x="512" y="1"/>
                  </a:moveTo>
                  <a:cubicBezTo>
                    <a:pt x="313" y="1"/>
                    <a:pt x="0" y="168"/>
                    <a:pt x="181" y="271"/>
                  </a:cubicBezTo>
                  <a:cubicBezTo>
                    <a:pt x="3593" y="2226"/>
                    <a:pt x="4213" y="7592"/>
                    <a:pt x="5578" y="10942"/>
                  </a:cubicBezTo>
                  <a:cubicBezTo>
                    <a:pt x="6726" y="13796"/>
                    <a:pt x="8494" y="16401"/>
                    <a:pt x="11379" y="17704"/>
                  </a:cubicBezTo>
                  <a:cubicBezTo>
                    <a:pt x="11401" y="17712"/>
                    <a:pt x="11428" y="17715"/>
                    <a:pt x="11458" y="17715"/>
                  </a:cubicBezTo>
                  <a:cubicBezTo>
                    <a:pt x="11674" y="17715"/>
                    <a:pt x="12035" y="17534"/>
                    <a:pt x="11844" y="17425"/>
                  </a:cubicBezTo>
                  <a:cubicBezTo>
                    <a:pt x="8091" y="15750"/>
                    <a:pt x="6446" y="11935"/>
                    <a:pt x="5206" y="8274"/>
                  </a:cubicBezTo>
                  <a:cubicBezTo>
                    <a:pt x="4244" y="5420"/>
                    <a:pt x="3438" y="1605"/>
                    <a:pt x="615" y="23"/>
                  </a:cubicBezTo>
                  <a:cubicBezTo>
                    <a:pt x="589" y="7"/>
                    <a:pt x="553" y="1"/>
                    <a:pt x="5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6" name="Google Shape;3986;p60"/>
          <p:cNvGrpSpPr/>
          <p:nvPr/>
        </p:nvGrpSpPr>
        <p:grpSpPr>
          <a:xfrm>
            <a:off x="3607250" y="1731550"/>
            <a:ext cx="819250" cy="1371200"/>
            <a:chOff x="-9325" y="-2625"/>
            <a:chExt cx="819250" cy="1371200"/>
          </a:xfrm>
        </p:grpSpPr>
        <p:sp>
          <p:nvSpPr>
            <p:cNvPr id="3987" name="Google Shape;3987;p60"/>
            <p:cNvSpPr/>
            <p:nvPr/>
          </p:nvSpPr>
          <p:spPr>
            <a:xfrm>
              <a:off x="44950" y="33450"/>
              <a:ext cx="729750" cy="1275950"/>
            </a:xfrm>
            <a:custGeom>
              <a:rect b="b" l="l" r="r" t="t"/>
              <a:pathLst>
                <a:path extrusionOk="0" h="51038" w="29190">
                  <a:moveTo>
                    <a:pt x="13977" y="0"/>
                  </a:moveTo>
                  <a:cubicBezTo>
                    <a:pt x="13268" y="0"/>
                    <a:pt x="12566" y="143"/>
                    <a:pt x="11912" y="461"/>
                  </a:cubicBezTo>
                  <a:lnTo>
                    <a:pt x="12181" y="455"/>
                  </a:lnTo>
                  <a:lnTo>
                    <a:pt x="12181" y="455"/>
                  </a:lnTo>
                  <a:cubicBezTo>
                    <a:pt x="9920" y="1073"/>
                    <a:pt x="7827" y="2535"/>
                    <a:pt x="6359" y="4369"/>
                  </a:cubicBezTo>
                  <a:cubicBezTo>
                    <a:pt x="3971" y="7347"/>
                    <a:pt x="2885" y="11132"/>
                    <a:pt x="2110" y="14854"/>
                  </a:cubicBezTo>
                  <a:cubicBezTo>
                    <a:pt x="528" y="22392"/>
                    <a:pt x="0" y="30084"/>
                    <a:pt x="497" y="37777"/>
                  </a:cubicBezTo>
                  <a:cubicBezTo>
                    <a:pt x="745" y="41841"/>
                    <a:pt x="1551" y="46338"/>
                    <a:pt x="4746" y="48851"/>
                  </a:cubicBezTo>
                  <a:cubicBezTo>
                    <a:pt x="7219" y="50759"/>
                    <a:pt x="10505" y="51037"/>
                    <a:pt x="13680" y="51037"/>
                  </a:cubicBezTo>
                  <a:cubicBezTo>
                    <a:pt x="14169" y="51037"/>
                    <a:pt x="14657" y="51031"/>
                    <a:pt x="15138" y="51022"/>
                  </a:cubicBezTo>
                  <a:cubicBezTo>
                    <a:pt x="18116" y="50960"/>
                    <a:pt x="21342" y="50805"/>
                    <a:pt x="23668" y="48913"/>
                  </a:cubicBezTo>
                  <a:cubicBezTo>
                    <a:pt x="25808" y="47176"/>
                    <a:pt x="26677" y="44353"/>
                    <a:pt x="27173" y="41624"/>
                  </a:cubicBezTo>
                  <a:cubicBezTo>
                    <a:pt x="29190" y="30333"/>
                    <a:pt x="26336" y="18731"/>
                    <a:pt x="22117" y="8061"/>
                  </a:cubicBezTo>
                  <a:cubicBezTo>
                    <a:pt x="21249" y="5827"/>
                    <a:pt x="20256" y="3532"/>
                    <a:pt x="18519" y="1919"/>
                  </a:cubicBezTo>
                  <a:cubicBezTo>
                    <a:pt x="17813" y="1251"/>
                    <a:pt x="16947" y="710"/>
                    <a:pt x="16023" y="375"/>
                  </a:cubicBezTo>
                  <a:lnTo>
                    <a:pt x="16023" y="375"/>
                  </a:lnTo>
                  <a:lnTo>
                    <a:pt x="16379" y="368"/>
                  </a:lnTo>
                  <a:cubicBezTo>
                    <a:pt x="16067" y="289"/>
                    <a:pt x="15753" y="232"/>
                    <a:pt x="15439" y="193"/>
                  </a:cubicBezTo>
                  <a:lnTo>
                    <a:pt x="15439" y="193"/>
                  </a:lnTo>
                  <a:cubicBezTo>
                    <a:pt x="14957" y="68"/>
                    <a:pt x="14465" y="0"/>
                    <a:pt x="139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0"/>
            <p:cNvSpPr/>
            <p:nvPr/>
          </p:nvSpPr>
          <p:spPr>
            <a:xfrm>
              <a:off x="379175" y="8225"/>
              <a:ext cx="70600" cy="708750"/>
            </a:xfrm>
            <a:custGeom>
              <a:rect b="b" l="l" r="r" t="t"/>
              <a:pathLst>
                <a:path extrusionOk="0" h="28350" w="2824">
                  <a:moveTo>
                    <a:pt x="2780" y="1"/>
                  </a:moveTo>
                  <a:cubicBezTo>
                    <a:pt x="2701" y="1"/>
                    <a:pt x="2544" y="35"/>
                    <a:pt x="2544" y="105"/>
                  </a:cubicBezTo>
                  <a:cubicBezTo>
                    <a:pt x="1986" y="9535"/>
                    <a:pt x="1148" y="18934"/>
                    <a:pt x="1" y="28302"/>
                  </a:cubicBezTo>
                  <a:cubicBezTo>
                    <a:pt x="1" y="28336"/>
                    <a:pt x="38" y="28349"/>
                    <a:pt x="86" y="28349"/>
                  </a:cubicBezTo>
                  <a:cubicBezTo>
                    <a:pt x="168" y="28349"/>
                    <a:pt x="280" y="28310"/>
                    <a:pt x="280" y="28271"/>
                  </a:cubicBezTo>
                  <a:cubicBezTo>
                    <a:pt x="1428" y="18872"/>
                    <a:pt x="2265" y="9473"/>
                    <a:pt x="2823" y="12"/>
                  </a:cubicBezTo>
                  <a:cubicBezTo>
                    <a:pt x="2823" y="4"/>
                    <a:pt x="2806" y="1"/>
                    <a:pt x="2780"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0"/>
            <p:cNvSpPr/>
            <p:nvPr/>
          </p:nvSpPr>
          <p:spPr>
            <a:xfrm>
              <a:off x="387350" y="85250"/>
              <a:ext cx="166250" cy="628700"/>
            </a:xfrm>
            <a:custGeom>
              <a:rect b="b" l="l" r="r" t="t"/>
              <a:pathLst>
                <a:path extrusionOk="0" h="25148" w="6650">
                  <a:moveTo>
                    <a:pt x="6543" y="1"/>
                  </a:moveTo>
                  <a:cubicBezTo>
                    <a:pt x="6465" y="1"/>
                    <a:pt x="6360" y="43"/>
                    <a:pt x="6343" y="95"/>
                  </a:cubicBezTo>
                  <a:cubicBezTo>
                    <a:pt x="4234" y="8439"/>
                    <a:pt x="2124" y="16752"/>
                    <a:pt x="15" y="25066"/>
                  </a:cubicBezTo>
                  <a:cubicBezTo>
                    <a:pt x="0" y="25123"/>
                    <a:pt x="53" y="25147"/>
                    <a:pt x="117" y="25147"/>
                  </a:cubicBezTo>
                  <a:cubicBezTo>
                    <a:pt x="190" y="25147"/>
                    <a:pt x="277" y="25115"/>
                    <a:pt x="294" y="25066"/>
                  </a:cubicBezTo>
                  <a:cubicBezTo>
                    <a:pt x="2403" y="16721"/>
                    <a:pt x="4513" y="8408"/>
                    <a:pt x="6622" y="95"/>
                  </a:cubicBezTo>
                  <a:cubicBezTo>
                    <a:pt x="6649" y="27"/>
                    <a:pt x="6605" y="1"/>
                    <a:pt x="6543"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0"/>
            <p:cNvSpPr/>
            <p:nvPr/>
          </p:nvSpPr>
          <p:spPr>
            <a:xfrm>
              <a:off x="386125" y="213325"/>
              <a:ext cx="242450" cy="504700"/>
            </a:xfrm>
            <a:custGeom>
              <a:rect b="b" l="l" r="r" t="t"/>
              <a:pathLst>
                <a:path extrusionOk="0" h="20188" w="9698">
                  <a:moveTo>
                    <a:pt x="9560" y="1"/>
                  </a:moveTo>
                  <a:cubicBezTo>
                    <a:pt x="9492" y="1"/>
                    <a:pt x="9415" y="32"/>
                    <a:pt x="9401" y="90"/>
                  </a:cubicBezTo>
                  <a:cubicBezTo>
                    <a:pt x="6392" y="6790"/>
                    <a:pt x="3290" y="13460"/>
                    <a:pt x="33" y="20067"/>
                  </a:cubicBezTo>
                  <a:cubicBezTo>
                    <a:pt x="0" y="20149"/>
                    <a:pt x="62" y="20187"/>
                    <a:pt x="133" y="20187"/>
                  </a:cubicBezTo>
                  <a:cubicBezTo>
                    <a:pt x="196" y="20187"/>
                    <a:pt x="266" y="20156"/>
                    <a:pt x="281" y="20098"/>
                  </a:cubicBezTo>
                  <a:cubicBezTo>
                    <a:pt x="3538" y="13491"/>
                    <a:pt x="6671" y="6821"/>
                    <a:pt x="9649" y="121"/>
                  </a:cubicBezTo>
                  <a:cubicBezTo>
                    <a:pt x="9698" y="39"/>
                    <a:pt x="9635" y="1"/>
                    <a:pt x="9560"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0"/>
            <p:cNvSpPr/>
            <p:nvPr/>
          </p:nvSpPr>
          <p:spPr>
            <a:xfrm>
              <a:off x="393525" y="377100"/>
              <a:ext cx="284925" cy="338425"/>
            </a:xfrm>
            <a:custGeom>
              <a:rect b="b" l="l" r="r" t="t"/>
              <a:pathLst>
                <a:path extrusionOk="0" h="13537" w="11397">
                  <a:moveTo>
                    <a:pt x="11234" y="1"/>
                  </a:moveTo>
                  <a:cubicBezTo>
                    <a:pt x="11182" y="1"/>
                    <a:pt x="11125" y="18"/>
                    <a:pt x="11090" y="53"/>
                  </a:cubicBezTo>
                  <a:cubicBezTo>
                    <a:pt x="7554" y="4613"/>
                    <a:pt x="3893" y="9080"/>
                    <a:pt x="78" y="13392"/>
                  </a:cubicBezTo>
                  <a:cubicBezTo>
                    <a:pt x="1" y="13489"/>
                    <a:pt x="81" y="13537"/>
                    <a:pt x="167" y="13537"/>
                  </a:cubicBezTo>
                  <a:cubicBezTo>
                    <a:pt x="218" y="13537"/>
                    <a:pt x="272" y="13520"/>
                    <a:pt x="295" y="13485"/>
                  </a:cubicBezTo>
                  <a:cubicBezTo>
                    <a:pt x="4111" y="9142"/>
                    <a:pt x="7771" y="4706"/>
                    <a:pt x="11338" y="146"/>
                  </a:cubicBezTo>
                  <a:cubicBezTo>
                    <a:pt x="11396" y="49"/>
                    <a:pt x="11321" y="1"/>
                    <a:pt x="11234"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0"/>
            <p:cNvSpPr/>
            <p:nvPr/>
          </p:nvSpPr>
          <p:spPr>
            <a:xfrm>
              <a:off x="405500" y="551000"/>
              <a:ext cx="326575" cy="162800"/>
            </a:xfrm>
            <a:custGeom>
              <a:rect b="b" l="l" r="r" t="t"/>
              <a:pathLst>
                <a:path extrusionOk="0" h="6512" w="13063">
                  <a:moveTo>
                    <a:pt x="12844" y="0"/>
                  </a:moveTo>
                  <a:cubicBezTo>
                    <a:pt x="12823" y="0"/>
                    <a:pt x="12802" y="5"/>
                    <a:pt x="12782" y="15"/>
                  </a:cubicBezTo>
                  <a:cubicBezTo>
                    <a:pt x="8626" y="2186"/>
                    <a:pt x="4407" y="4295"/>
                    <a:pt x="157" y="6311"/>
                  </a:cubicBezTo>
                  <a:cubicBezTo>
                    <a:pt x="1" y="6390"/>
                    <a:pt x="86" y="6512"/>
                    <a:pt x="209" y="6512"/>
                  </a:cubicBezTo>
                  <a:cubicBezTo>
                    <a:pt x="232" y="6512"/>
                    <a:pt x="257" y="6507"/>
                    <a:pt x="282" y="6498"/>
                  </a:cubicBezTo>
                  <a:cubicBezTo>
                    <a:pt x="4531" y="4450"/>
                    <a:pt x="8750" y="2372"/>
                    <a:pt x="12906" y="201"/>
                  </a:cubicBezTo>
                  <a:cubicBezTo>
                    <a:pt x="13063" y="122"/>
                    <a:pt x="12956" y="0"/>
                    <a:pt x="12844"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0"/>
            <p:cNvSpPr/>
            <p:nvPr/>
          </p:nvSpPr>
          <p:spPr>
            <a:xfrm>
              <a:off x="386925" y="715750"/>
              <a:ext cx="355975" cy="15550"/>
            </a:xfrm>
            <a:custGeom>
              <a:rect b="b" l="l" r="r" t="t"/>
              <a:pathLst>
                <a:path extrusionOk="0" h="622" w="14239">
                  <a:moveTo>
                    <a:pt x="311" y="1"/>
                  </a:moveTo>
                  <a:cubicBezTo>
                    <a:pt x="249" y="1"/>
                    <a:pt x="1" y="125"/>
                    <a:pt x="125" y="125"/>
                  </a:cubicBezTo>
                  <a:lnTo>
                    <a:pt x="13929" y="621"/>
                  </a:lnTo>
                  <a:cubicBezTo>
                    <a:pt x="13991" y="621"/>
                    <a:pt x="14239" y="528"/>
                    <a:pt x="14115" y="497"/>
                  </a:cubicBezTo>
                  <a:lnTo>
                    <a:pt x="311" y="1"/>
                  </a:ln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0"/>
            <p:cNvSpPr/>
            <p:nvPr/>
          </p:nvSpPr>
          <p:spPr>
            <a:xfrm>
              <a:off x="374100" y="708675"/>
              <a:ext cx="409550" cy="140600"/>
            </a:xfrm>
            <a:custGeom>
              <a:rect b="b" l="l" r="r" t="t"/>
              <a:pathLst>
                <a:path extrusionOk="0" h="5624" w="16382">
                  <a:moveTo>
                    <a:pt x="293" y="0"/>
                  </a:moveTo>
                  <a:cubicBezTo>
                    <a:pt x="168" y="0"/>
                    <a:pt x="0" y="134"/>
                    <a:pt x="142" y="191"/>
                  </a:cubicBezTo>
                  <a:cubicBezTo>
                    <a:pt x="5415" y="2145"/>
                    <a:pt x="10719" y="3944"/>
                    <a:pt x="16086" y="5619"/>
                  </a:cubicBezTo>
                  <a:cubicBezTo>
                    <a:pt x="16094" y="5622"/>
                    <a:pt x="16103" y="5623"/>
                    <a:pt x="16113" y="5623"/>
                  </a:cubicBezTo>
                  <a:cubicBezTo>
                    <a:pt x="16214" y="5623"/>
                    <a:pt x="16382" y="5489"/>
                    <a:pt x="16241" y="5433"/>
                  </a:cubicBezTo>
                  <a:cubicBezTo>
                    <a:pt x="10905" y="3758"/>
                    <a:pt x="5570" y="1959"/>
                    <a:pt x="328" y="4"/>
                  </a:cubicBezTo>
                  <a:cubicBezTo>
                    <a:pt x="317" y="2"/>
                    <a:pt x="305" y="0"/>
                    <a:pt x="293"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0"/>
            <p:cNvSpPr/>
            <p:nvPr/>
          </p:nvSpPr>
          <p:spPr>
            <a:xfrm>
              <a:off x="385825" y="710675"/>
              <a:ext cx="424100" cy="290125"/>
            </a:xfrm>
            <a:custGeom>
              <a:rect b="b" l="l" r="r" t="t"/>
              <a:pathLst>
                <a:path extrusionOk="0" h="11605" w="16964">
                  <a:moveTo>
                    <a:pt x="269" y="1"/>
                  </a:moveTo>
                  <a:cubicBezTo>
                    <a:pt x="169" y="1"/>
                    <a:pt x="1" y="91"/>
                    <a:pt x="76" y="142"/>
                  </a:cubicBezTo>
                  <a:cubicBezTo>
                    <a:pt x="5163" y="4515"/>
                    <a:pt x="10747" y="8362"/>
                    <a:pt x="16640" y="11588"/>
                  </a:cubicBezTo>
                  <a:cubicBezTo>
                    <a:pt x="16658" y="11600"/>
                    <a:pt x="16681" y="11605"/>
                    <a:pt x="16707" y="11605"/>
                  </a:cubicBezTo>
                  <a:cubicBezTo>
                    <a:pt x="16816" y="11605"/>
                    <a:pt x="16964" y="11514"/>
                    <a:pt x="16888" y="11464"/>
                  </a:cubicBezTo>
                  <a:cubicBezTo>
                    <a:pt x="10964" y="8238"/>
                    <a:pt x="5442" y="4422"/>
                    <a:pt x="324" y="18"/>
                  </a:cubicBezTo>
                  <a:cubicBezTo>
                    <a:pt x="312" y="6"/>
                    <a:pt x="292" y="1"/>
                    <a:pt x="269"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0"/>
            <p:cNvSpPr/>
            <p:nvPr/>
          </p:nvSpPr>
          <p:spPr>
            <a:xfrm>
              <a:off x="298200" y="699825"/>
              <a:ext cx="91850" cy="661575"/>
            </a:xfrm>
            <a:custGeom>
              <a:rect b="b" l="l" r="r" t="t"/>
              <a:pathLst>
                <a:path extrusionOk="0" h="26463" w="3674">
                  <a:moveTo>
                    <a:pt x="3560" y="0"/>
                  </a:moveTo>
                  <a:cubicBezTo>
                    <a:pt x="3483" y="0"/>
                    <a:pt x="3395" y="41"/>
                    <a:pt x="3395" y="110"/>
                  </a:cubicBezTo>
                  <a:cubicBezTo>
                    <a:pt x="2464" y="8889"/>
                    <a:pt x="1254" y="17636"/>
                    <a:pt x="14" y="26384"/>
                  </a:cubicBezTo>
                  <a:cubicBezTo>
                    <a:pt x="0" y="26438"/>
                    <a:pt x="52" y="26463"/>
                    <a:pt x="115" y="26463"/>
                  </a:cubicBezTo>
                  <a:cubicBezTo>
                    <a:pt x="195" y="26463"/>
                    <a:pt x="293" y="26422"/>
                    <a:pt x="293" y="26353"/>
                  </a:cubicBezTo>
                  <a:cubicBezTo>
                    <a:pt x="1534" y="17605"/>
                    <a:pt x="2743" y="8858"/>
                    <a:pt x="3674" y="79"/>
                  </a:cubicBezTo>
                  <a:cubicBezTo>
                    <a:pt x="3674" y="25"/>
                    <a:pt x="3620" y="0"/>
                    <a:pt x="3560"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0"/>
            <p:cNvSpPr/>
            <p:nvPr/>
          </p:nvSpPr>
          <p:spPr>
            <a:xfrm>
              <a:off x="349375" y="700975"/>
              <a:ext cx="58525" cy="632825"/>
            </a:xfrm>
            <a:custGeom>
              <a:rect b="b" l="l" r="r" t="t"/>
              <a:pathLst>
                <a:path extrusionOk="0" h="25313" w="2341">
                  <a:moveTo>
                    <a:pt x="1872" y="1"/>
                  </a:moveTo>
                  <a:cubicBezTo>
                    <a:pt x="1786" y="1"/>
                    <a:pt x="1689" y="43"/>
                    <a:pt x="1689" y="95"/>
                  </a:cubicBezTo>
                  <a:lnTo>
                    <a:pt x="1689" y="126"/>
                  </a:lnTo>
                  <a:cubicBezTo>
                    <a:pt x="2061" y="8533"/>
                    <a:pt x="1503" y="16939"/>
                    <a:pt x="14" y="25221"/>
                  </a:cubicBezTo>
                  <a:cubicBezTo>
                    <a:pt x="1" y="25286"/>
                    <a:pt x="43" y="25313"/>
                    <a:pt x="98" y="25313"/>
                  </a:cubicBezTo>
                  <a:cubicBezTo>
                    <a:pt x="174" y="25313"/>
                    <a:pt x="275" y="25262"/>
                    <a:pt x="293" y="25190"/>
                  </a:cubicBezTo>
                  <a:cubicBezTo>
                    <a:pt x="1782" y="16939"/>
                    <a:pt x="2340" y="8502"/>
                    <a:pt x="1999" y="95"/>
                  </a:cubicBezTo>
                  <a:cubicBezTo>
                    <a:pt x="1999" y="27"/>
                    <a:pt x="1939" y="1"/>
                    <a:pt x="1872"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0"/>
            <p:cNvSpPr/>
            <p:nvPr/>
          </p:nvSpPr>
          <p:spPr>
            <a:xfrm>
              <a:off x="388475" y="705825"/>
              <a:ext cx="58200" cy="662750"/>
            </a:xfrm>
            <a:custGeom>
              <a:rect b="b" l="l" r="r" t="t"/>
              <a:pathLst>
                <a:path extrusionOk="0" h="26510" w="2328">
                  <a:moveTo>
                    <a:pt x="253" y="0"/>
                  </a:moveTo>
                  <a:cubicBezTo>
                    <a:pt x="164" y="0"/>
                    <a:pt x="10" y="51"/>
                    <a:pt x="32" y="118"/>
                  </a:cubicBezTo>
                  <a:lnTo>
                    <a:pt x="1" y="118"/>
                  </a:lnTo>
                  <a:cubicBezTo>
                    <a:pt x="714" y="4461"/>
                    <a:pt x="1242" y="8835"/>
                    <a:pt x="1552" y="13240"/>
                  </a:cubicBezTo>
                  <a:cubicBezTo>
                    <a:pt x="1862" y="17299"/>
                    <a:pt x="1522" y="21947"/>
                    <a:pt x="2108" y="25729"/>
                  </a:cubicBezTo>
                  <a:lnTo>
                    <a:pt x="2108" y="25729"/>
                  </a:lnTo>
                  <a:cubicBezTo>
                    <a:pt x="2100" y="25705"/>
                    <a:pt x="2066" y="25694"/>
                    <a:pt x="2025" y="25694"/>
                  </a:cubicBezTo>
                  <a:cubicBezTo>
                    <a:pt x="1935" y="25694"/>
                    <a:pt x="1811" y="25742"/>
                    <a:pt x="1831" y="25802"/>
                  </a:cubicBezTo>
                  <a:cubicBezTo>
                    <a:pt x="1862" y="26020"/>
                    <a:pt x="1893" y="26237"/>
                    <a:pt x="1924" y="26485"/>
                  </a:cubicBezTo>
                  <a:cubicBezTo>
                    <a:pt x="1924" y="26502"/>
                    <a:pt x="1946" y="26510"/>
                    <a:pt x="1977" y="26510"/>
                  </a:cubicBezTo>
                  <a:cubicBezTo>
                    <a:pt x="2058" y="26510"/>
                    <a:pt x="2203" y="26459"/>
                    <a:pt x="2203" y="26392"/>
                  </a:cubicBezTo>
                  <a:cubicBezTo>
                    <a:pt x="2327" y="17582"/>
                    <a:pt x="1707" y="8742"/>
                    <a:pt x="311" y="25"/>
                  </a:cubicBezTo>
                  <a:cubicBezTo>
                    <a:pt x="311" y="8"/>
                    <a:pt x="287" y="0"/>
                    <a:pt x="253"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0"/>
            <p:cNvSpPr/>
            <p:nvPr/>
          </p:nvSpPr>
          <p:spPr>
            <a:xfrm>
              <a:off x="389525" y="701100"/>
              <a:ext cx="173950" cy="618925"/>
            </a:xfrm>
            <a:custGeom>
              <a:rect b="b" l="l" r="r" t="t"/>
              <a:pathLst>
                <a:path extrusionOk="0" h="24757" w="6958">
                  <a:moveTo>
                    <a:pt x="207" y="1"/>
                  </a:moveTo>
                  <a:cubicBezTo>
                    <a:pt x="117" y="1"/>
                    <a:pt x="0" y="70"/>
                    <a:pt x="21" y="152"/>
                  </a:cubicBezTo>
                  <a:cubicBezTo>
                    <a:pt x="2223" y="8310"/>
                    <a:pt x="4457" y="16500"/>
                    <a:pt x="6659" y="24689"/>
                  </a:cubicBezTo>
                  <a:cubicBezTo>
                    <a:pt x="6671" y="24736"/>
                    <a:pt x="6719" y="24756"/>
                    <a:pt x="6772" y="24756"/>
                  </a:cubicBezTo>
                  <a:cubicBezTo>
                    <a:pt x="6858" y="24756"/>
                    <a:pt x="6957" y="24703"/>
                    <a:pt x="6938" y="24627"/>
                  </a:cubicBezTo>
                  <a:lnTo>
                    <a:pt x="300" y="59"/>
                  </a:lnTo>
                  <a:cubicBezTo>
                    <a:pt x="290" y="18"/>
                    <a:pt x="252" y="1"/>
                    <a:pt x="207"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0"/>
            <p:cNvSpPr/>
            <p:nvPr/>
          </p:nvSpPr>
          <p:spPr>
            <a:xfrm>
              <a:off x="391325" y="694475"/>
              <a:ext cx="250225" cy="590450"/>
            </a:xfrm>
            <a:custGeom>
              <a:rect b="b" l="l" r="r" t="t"/>
              <a:pathLst>
                <a:path extrusionOk="0" h="23618" w="10009">
                  <a:moveTo>
                    <a:pt x="207" y="0"/>
                  </a:moveTo>
                  <a:cubicBezTo>
                    <a:pt x="111" y="0"/>
                    <a:pt x="1" y="56"/>
                    <a:pt x="42" y="138"/>
                  </a:cubicBezTo>
                  <a:cubicBezTo>
                    <a:pt x="3268" y="7924"/>
                    <a:pt x="6463" y="15741"/>
                    <a:pt x="9689" y="23558"/>
                  </a:cubicBezTo>
                  <a:cubicBezTo>
                    <a:pt x="9710" y="23601"/>
                    <a:pt x="9758" y="23618"/>
                    <a:pt x="9808" y="23618"/>
                  </a:cubicBezTo>
                  <a:cubicBezTo>
                    <a:pt x="9903" y="23618"/>
                    <a:pt x="10009" y="23557"/>
                    <a:pt x="9968" y="23496"/>
                  </a:cubicBezTo>
                  <a:lnTo>
                    <a:pt x="321" y="45"/>
                  </a:lnTo>
                  <a:cubicBezTo>
                    <a:pt x="301" y="14"/>
                    <a:pt x="256" y="0"/>
                    <a:pt x="207"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0"/>
            <p:cNvSpPr/>
            <p:nvPr/>
          </p:nvSpPr>
          <p:spPr>
            <a:xfrm>
              <a:off x="380850" y="706300"/>
              <a:ext cx="332600" cy="531025"/>
            </a:xfrm>
            <a:custGeom>
              <a:rect b="b" l="l" r="r" t="t"/>
              <a:pathLst>
                <a:path extrusionOk="0" h="21241" w="13304">
                  <a:moveTo>
                    <a:pt x="270" y="0"/>
                  </a:moveTo>
                  <a:cubicBezTo>
                    <a:pt x="180" y="0"/>
                    <a:pt x="0" y="73"/>
                    <a:pt x="27" y="99"/>
                  </a:cubicBezTo>
                  <a:cubicBezTo>
                    <a:pt x="2756" y="3232"/>
                    <a:pt x="4059" y="7358"/>
                    <a:pt x="6479" y="10739"/>
                  </a:cubicBezTo>
                  <a:cubicBezTo>
                    <a:pt x="8898" y="14120"/>
                    <a:pt x="11225" y="17439"/>
                    <a:pt x="13024" y="21224"/>
                  </a:cubicBezTo>
                  <a:cubicBezTo>
                    <a:pt x="13030" y="21236"/>
                    <a:pt x="13044" y="21241"/>
                    <a:pt x="13063" y="21241"/>
                  </a:cubicBezTo>
                  <a:cubicBezTo>
                    <a:pt x="13142" y="21241"/>
                    <a:pt x="13303" y="21155"/>
                    <a:pt x="13303" y="21131"/>
                  </a:cubicBezTo>
                  <a:cubicBezTo>
                    <a:pt x="11411" y="17129"/>
                    <a:pt x="8898" y="13686"/>
                    <a:pt x="6355" y="10088"/>
                  </a:cubicBezTo>
                  <a:cubicBezTo>
                    <a:pt x="4090" y="6893"/>
                    <a:pt x="2881" y="2984"/>
                    <a:pt x="306" y="6"/>
                  </a:cubicBezTo>
                  <a:cubicBezTo>
                    <a:pt x="297" y="2"/>
                    <a:pt x="285" y="0"/>
                    <a:pt x="270"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0"/>
            <p:cNvSpPr/>
            <p:nvPr/>
          </p:nvSpPr>
          <p:spPr>
            <a:xfrm>
              <a:off x="363825" y="690500"/>
              <a:ext cx="394400" cy="438350"/>
            </a:xfrm>
            <a:custGeom>
              <a:rect b="b" l="l" r="r" t="t"/>
              <a:pathLst>
                <a:path extrusionOk="0" h="17534" w="15776">
                  <a:moveTo>
                    <a:pt x="222" y="1"/>
                  </a:moveTo>
                  <a:cubicBezTo>
                    <a:pt x="136" y="1"/>
                    <a:pt x="0" y="86"/>
                    <a:pt x="25" y="111"/>
                  </a:cubicBezTo>
                  <a:lnTo>
                    <a:pt x="25" y="142"/>
                  </a:lnTo>
                  <a:cubicBezTo>
                    <a:pt x="3127" y="2158"/>
                    <a:pt x="4430" y="5819"/>
                    <a:pt x="7098" y="8300"/>
                  </a:cubicBezTo>
                  <a:cubicBezTo>
                    <a:pt x="8556" y="9634"/>
                    <a:pt x="10231" y="10689"/>
                    <a:pt x="11658" y="12085"/>
                  </a:cubicBezTo>
                  <a:cubicBezTo>
                    <a:pt x="13209" y="13666"/>
                    <a:pt x="14511" y="15497"/>
                    <a:pt x="15473" y="17513"/>
                  </a:cubicBezTo>
                  <a:cubicBezTo>
                    <a:pt x="15480" y="17527"/>
                    <a:pt x="15501" y="17533"/>
                    <a:pt x="15528" y="17533"/>
                  </a:cubicBezTo>
                  <a:cubicBezTo>
                    <a:pt x="15617" y="17533"/>
                    <a:pt x="15776" y="17467"/>
                    <a:pt x="15752" y="17420"/>
                  </a:cubicBezTo>
                  <a:cubicBezTo>
                    <a:pt x="14946" y="15776"/>
                    <a:pt x="13953" y="14225"/>
                    <a:pt x="12743" y="12860"/>
                  </a:cubicBezTo>
                  <a:cubicBezTo>
                    <a:pt x="11285" y="11216"/>
                    <a:pt x="9486" y="10037"/>
                    <a:pt x="7811" y="8610"/>
                  </a:cubicBezTo>
                  <a:cubicBezTo>
                    <a:pt x="4895" y="6098"/>
                    <a:pt x="3562" y="2158"/>
                    <a:pt x="273" y="18"/>
                  </a:cubicBezTo>
                  <a:cubicBezTo>
                    <a:pt x="261" y="6"/>
                    <a:pt x="243" y="1"/>
                    <a:pt x="222"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0"/>
            <p:cNvSpPr/>
            <p:nvPr/>
          </p:nvSpPr>
          <p:spPr>
            <a:xfrm>
              <a:off x="129475" y="700400"/>
              <a:ext cx="253925" cy="615325"/>
            </a:xfrm>
            <a:custGeom>
              <a:rect b="b" l="l" r="r" t="t"/>
              <a:pathLst>
                <a:path extrusionOk="0" h="24613" w="10157">
                  <a:moveTo>
                    <a:pt x="10061" y="0"/>
                  </a:moveTo>
                  <a:cubicBezTo>
                    <a:pt x="9984" y="0"/>
                    <a:pt x="9883" y="33"/>
                    <a:pt x="9865" y="87"/>
                  </a:cubicBezTo>
                  <a:cubicBezTo>
                    <a:pt x="8500" y="4213"/>
                    <a:pt x="7104" y="8369"/>
                    <a:pt x="5584" y="12464"/>
                  </a:cubicBezTo>
                  <a:cubicBezTo>
                    <a:pt x="4839" y="14418"/>
                    <a:pt x="4064" y="16403"/>
                    <a:pt x="3226" y="18358"/>
                  </a:cubicBezTo>
                  <a:cubicBezTo>
                    <a:pt x="2730" y="19443"/>
                    <a:pt x="2234" y="20560"/>
                    <a:pt x="1707" y="21646"/>
                  </a:cubicBezTo>
                  <a:cubicBezTo>
                    <a:pt x="1530" y="22057"/>
                    <a:pt x="853" y="23998"/>
                    <a:pt x="413" y="24334"/>
                  </a:cubicBezTo>
                  <a:lnTo>
                    <a:pt x="413" y="24334"/>
                  </a:lnTo>
                  <a:cubicBezTo>
                    <a:pt x="442" y="24297"/>
                    <a:pt x="381" y="24262"/>
                    <a:pt x="309" y="24262"/>
                  </a:cubicBezTo>
                  <a:cubicBezTo>
                    <a:pt x="279" y="24262"/>
                    <a:pt x="246" y="24268"/>
                    <a:pt x="218" y="24282"/>
                  </a:cubicBezTo>
                  <a:lnTo>
                    <a:pt x="94" y="24313"/>
                  </a:lnTo>
                  <a:cubicBezTo>
                    <a:pt x="62" y="24313"/>
                    <a:pt x="0" y="24375"/>
                    <a:pt x="31" y="24406"/>
                  </a:cubicBezTo>
                  <a:lnTo>
                    <a:pt x="62" y="24561"/>
                  </a:lnTo>
                  <a:cubicBezTo>
                    <a:pt x="81" y="24598"/>
                    <a:pt x="120" y="24613"/>
                    <a:pt x="162" y="24613"/>
                  </a:cubicBezTo>
                  <a:cubicBezTo>
                    <a:pt x="192" y="24613"/>
                    <a:pt x="223" y="24605"/>
                    <a:pt x="249" y="24593"/>
                  </a:cubicBezTo>
                  <a:cubicBezTo>
                    <a:pt x="1241" y="24251"/>
                    <a:pt x="1707" y="22204"/>
                    <a:pt x="2141" y="21335"/>
                  </a:cubicBezTo>
                  <a:cubicBezTo>
                    <a:pt x="3133" y="19226"/>
                    <a:pt x="4064" y="17055"/>
                    <a:pt x="4933" y="14883"/>
                  </a:cubicBezTo>
                  <a:cubicBezTo>
                    <a:pt x="6856" y="10013"/>
                    <a:pt x="8500" y="5019"/>
                    <a:pt x="10144" y="56"/>
                  </a:cubicBezTo>
                  <a:cubicBezTo>
                    <a:pt x="10157" y="17"/>
                    <a:pt x="10115" y="0"/>
                    <a:pt x="10061"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0"/>
            <p:cNvSpPr/>
            <p:nvPr/>
          </p:nvSpPr>
          <p:spPr>
            <a:xfrm>
              <a:off x="24450" y="700100"/>
              <a:ext cx="370150" cy="480000"/>
            </a:xfrm>
            <a:custGeom>
              <a:rect b="b" l="l" r="r" t="t"/>
              <a:pathLst>
                <a:path extrusionOk="0" h="19200" w="14806">
                  <a:moveTo>
                    <a:pt x="14647" y="1"/>
                  </a:moveTo>
                  <a:cubicBezTo>
                    <a:pt x="14594" y="1"/>
                    <a:pt x="14535" y="21"/>
                    <a:pt x="14500" y="68"/>
                  </a:cubicBezTo>
                  <a:lnTo>
                    <a:pt x="14500" y="37"/>
                  </a:lnTo>
                  <a:lnTo>
                    <a:pt x="76" y="19083"/>
                  </a:lnTo>
                  <a:cubicBezTo>
                    <a:pt x="1" y="19158"/>
                    <a:pt x="73" y="19199"/>
                    <a:pt x="156" y="19199"/>
                  </a:cubicBezTo>
                  <a:cubicBezTo>
                    <a:pt x="210" y="19199"/>
                    <a:pt x="269" y="19182"/>
                    <a:pt x="293" y="19145"/>
                  </a:cubicBezTo>
                  <a:lnTo>
                    <a:pt x="14748" y="130"/>
                  </a:lnTo>
                  <a:cubicBezTo>
                    <a:pt x="14806" y="54"/>
                    <a:pt x="14733" y="1"/>
                    <a:pt x="14647"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0"/>
            <p:cNvSpPr/>
            <p:nvPr/>
          </p:nvSpPr>
          <p:spPr>
            <a:xfrm>
              <a:off x="62000" y="703925"/>
              <a:ext cx="328825" cy="516875"/>
            </a:xfrm>
            <a:custGeom>
              <a:rect b="b" l="l" r="r" t="t"/>
              <a:pathLst>
                <a:path extrusionOk="0" h="20675" w="13153">
                  <a:moveTo>
                    <a:pt x="13029" y="1"/>
                  </a:moveTo>
                  <a:cubicBezTo>
                    <a:pt x="12959" y="1"/>
                    <a:pt x="12874" y="24"/>
                    <a:pt x="12843" y="70"/>
                  </a:cubicBezTo>
                  <a:lnTo>
                    <a:pt x="32" y="20605"/>
                  </a:lnTo>
                  <a:cubicBezTo>
                    <a:pt x="1" y="20652"/>
                    <a:pt x="55" y="20675"/>
                    <a:pt x="125" y="20675"/>
                  </a:cubicBezTo>
                  <a:cubicBezTo>
                    <a:pt x="195" y="20675"/>
                    <a:pt x="280" y="20652"/>
                    <a:pt x="311" y="20605"/>
                  </a:cubicBezTo>
                  <a:lnTo>
                    <a:pt x="13122" y="70"/>
                  </a:lnTo>
                  <a:cubicBezTo>
                    <a:pt x="13153" y="24"/>
                    <a:pt x="13099" y="1"/>
                    <a:pt x="13029"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0"/>
            <p:cNvSpPr/>
            <p:nvPr/>
          </p:nvSpPr>
          <p:spPr>
            <a:xfrm>
              <a:off x="-9325" y="705425"/>
              <a:ext cx="402300" cy="350000"/>
            </a:xfrm>
            <a:custGeom>
              <a:rect b="b" l="l" r="r" t="t"/>
              <a:pathLst>
                <a:path extrusionOk="0" h="14000" w="16092">
                  <a:moveTo>
                    <a:pt x="15949" y="1"/>
                  </a:moveTo>
                  <a:cubicBezTo>
                    <a:pt x="15893" y="1"/>
                    <a:pt x="15827" y="16"/>
                    <a:pt x="15789" y="41"/>
                  </a:cubicBezTo>
                  <a:lnTo>
                    <a:pt x="15820" y="41"/>
                  </a:lnTo>
                  <a:cubicBezTo>
                    <a:pt x="14693" y="1169"/>
                    <a:pt x="2633" y="12502"/>
                    <a:pt x="715" y="13693"/>
                  </a:cubicBezTo>
                  <a:lnTo>
                    <a:pt x="715" y="13693"/>
                  </a:lnTo>
                  <a:cubicBezTo>
                    <a:pt x="715" y="13692"/>
                    <a:pt x="714" y="13691"/>
                    <a:pt x="713" y="13690"/>
                  </a:cubicBezTo>
                  <a:lnTo>
                    <a:pt x="527" y="13473"/>
                  </a:lnTo>
                  <a:cubicBezTo>
                    <a:pt x="512" y="13442"/>
                    <a:pt x="489" y="13434"/>
                    <a:pt x="461" y="13434"/>
                  </a:cubicBezTo>
                  <a:cubicBezTo>
                    <a:pt x="434" y="13434"/>
                    <a:pt x="403" y="13442"/>
                    <a:pt x="372" y="13442"/>
                  </a:cubicBezTo>
                  <a:lnTo>
                    <a:pt x="124" y="13535"/>
                  </a:lnTo>
                  <a:cubicBezTo>
                    <a:pt x="62" y="13535"/>
                    <a:pt x="0" y="13566"/>
                    <a:pt x="0" y="13628"/>
                  </a:cubicBezTo>
                  <a:cubicBezTo>
                    <a:pt x="0" y="13917"/>
                    <a:pt x="128" y="13999"/>
                    <a:pt x="315" y="13999"/>
                  </a:cubicBezTo>
                  <a:cubicBezTo>
                    <a:pt x="388" y="13999"/>
                    <a:pt x="471" y="13987"/>
                    <a:pt x="558" y="13969"/>
                  </a:cubicBezTo>
                  <a:cubicBezTo>
                    <a:pt x="993" y="13876"/>
                    <a:pt x="1892" y="12914"/>
                    <a:pt x="2295" y="12573"/>
                  </a:cubicBezTo>
                  <a:cubicBezTo>
                    <a:pt x="3288" y="11767"/>
                    <a:pt x="4312" y="10929"/>
                    <a:pt x="5304" y="10061"/>
                  </a:cubicBezTo>
                  <a:cubicBezTo>
                    <a:pt x="9058" y="6897"/>
                    <a:pt x="12594" y="3578"/>
                    <a:pt x="16037" y="103"/>
                  </a:cubicBezTo>
                  <a:cubicBezTo>
                    <a:pt x="16092" y="31"/>
                    <a:pt x="16029" y="1"/>
                    <a:pt x="15949"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0"/>
            <p:cNvSpPr/>
            <p:nvPr/>
          </p:nvSpPr>
          <p:spPr>
            <a:xfrm>
              <a:off x="11125" y="716325"/>
              <a:ext cx="385225" cy="235050"/>
            </a:xfrm>
            <a:custGeom>
              <a:rect b="b" l="l" r="r" t="t"/>
              <a:pathLst>
                <a:path extrusionOk="0" h="9402" w="15409">
                  <a:moveTo>
                    <a:pt x="15156" y="1"/>
                  </a:moveTo>
                  <a:cubicBezTo>
                    <a:pt x="15133" y="1"/>
                    <a:pt x="15111" y="3"/>
                    <a:pt x="15095" y="9"/>
                  </a:cubicBezTo>
                  <a:cubicBezTo>
                    <a:pt x="10008" y="2956"/>
                    <a:pt x="5014" y="6026"/>
                    <a:pt x="113" y="9283"/>
                  </a:cubicBezTo>
                  <a:cubicBezTo>
                    <a:pt x="1" y="9350"/>
                    <a:pt x="82" y="9401"/>
                    <a:pt x="183" y="9401"/>
                  </a:cubicBezTo>
                  <a:cubicBezTo>
                    <a:pt x="222" y="9401"/>
                    <a:pt x="264" y="9394"/>
                    <a:pt x="299" y="9376"/>
                  </a:cubicBezTo>
                  <a:cubicBezTo>
                    <a:pt x="5200" y="6150"/>
                    <a:pt x="10194" y="3049"/>
                    <a:pt x="15281" y="133"/>
                  </a:cubicBezTo>
                  <a:cubicBezTo>
                    <a:pt x="15409" y="56"/>
                    <a:pt x="15263" y="1"/>
                    <a:pt x="15156"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0"/>
            <p:cNvSpPr/>
            <p:nvPr/>
          </p:nvSpPr>
          <p:spPr>
            <a:xfrm>
              <a:off x="16325" y="710175"/>
              <a:ext cx="379400" cy="163225"/>
            </a:xfrm>
            <a:custGeom>
              <a:rect b="b" l="l" r="r" t="t"/>
              <a:pathLst>
                <a:path extrusionOk="0" h="6529" w="15176">
                  <a:moveTo>
                    <a:pt x="15067" y="0"/>
                  </a:moveTo>
                  <a:cubicBezTo>
                    <a:pt x="15051" y="0"/>
                    <a:pt x="15032" y="2"/>
                    <a:pt x="15011" y="7"/>
                  </a:cubicBezTo>
                  <a:lnTo>
                    <a:pt x="15011" y="38"/>
                  </a:lnTo>
                  <a:cubicBezTo>
                    <a:pt x="12778" y="689"/>
                    <a:pt x="10792" y="1961"/>
                    <a:pt x="8745" y="2953"/>
                  </a:cubicBezTo>
                  <a:cubicBezTo>
                    <a:pt x="5953" y="4287"/>
                    <a:pt x="3069" y="5435"/>
                    <a:pt x="153" y="6428"/>
                  </a:cubicBezTo>
                  <a:cubicBezTo>
                    <a:pt x="1" y="6478"/>
                    <a:pt x="97" y="6529"/>
                    <a:pt x="188" y="6529"/>
                  </a:cubicBezTo>
                  <a:cubicBezTo>
                    <a:pt x="209" y="6529"/>
                    <a:pt x="229" y="6526"/>
                    <a:pt x="246" y="6521"/>
                  </a:cubicBezTo>
                  <a:cubicBezTo>
                    <a:pt x="2727" y="5683"/>
                    <a:pt x="5178" y="4721"/>
                    <a:pt x="7566" y="3636"/>
                  </a:cubicBezTo>
                  <a:cubicBezTo>
                    <a:pt x="10048" y="2488"/>
                    <a:pt x="12436" y="906"/>
                    <a:pt x="15042" y="131"/>
                  </a:cubicBezTo>
                  <a:cubicBezTo>
                    <a:pt x="15176" y="77"/>
                    <a:pt x="15171" y="0"/>
                    <a:pt x="15067"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0"/>
            <p:cNvSpPr/>
            <p:nvPr/>
          </p:nvSpPr>
          <p:spPr>
            <a:xfrm>
              <a:off x="20550" y="719625"/>
              <a:ext cx="388200" cy="87000"/>
            </a:xfrm>
            <a:custGeom>
              <a:rect b="b" l="l" r="r" t="t"/>
              <a:pathLst>
                <a:path extrusionOk="0" h="3480" w="15528">
                  <a:moveTo>
                    <a:pt x="15369" y="1"/>
                  </a:moveTo>
                  <a:cubicBezTo>
                    <a:pt x="13043" y="1"/>
                    <a:pt x="10840" y="683"/>
                    <a:pt x="8607" y="1242"/>
                  </a:cubicBezTo>
                  <a:lnTo>
                    <a:pt x="139" y="3320"/>
                  </a:lnTo>
                  <a:cubicBezTo>
                    <a:pt x="1" y="3375"/>
                    <a:pt x="10" y="3480"/>
                    <a:pt x="124" y="3480"/>
                  </a:cubicBezTo>
                  <a:cubicBezTo>
                    <a:pt x="138" y="3480"/>
                    <a:pt x="153" y="3478"/>
                    <a:pt x="170" y="3475"/>
                  </a:cubicBezTo>
                  <a:lnTo>
                    <a:pt x="7242" y="1738"/>
                  </a:lnTo>
                  <a:cubicBezTo>
                    <a:pt x="9848" y="1086"/>
                    <a:pt x="12547" y="187"/>
                    <a:pt x="15276" y="187"/>
                  </a:cubicBezTo>
                  <a:cubicBezTo>
                    <a:pt x="15362" y="187"/>
                    <a:pt x="15527" y="28"/>
                    <a:pt x="15406" y="28"/>
                  </a:cubicBezTo>
                  <a:cubicBezTo>
                    <a:pt x="15396" y="28"/>
                    <a:pt x="15384" y="29"/>
                    <a:pt x="15369" y="32"/>
                  </a:cubicBezTo>
                  <a:lnTo>
                    <a:pt x="15369" y="1"/>
                  </a:ln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0"/>
            <p:cNvSpPr/>
            <p:nvPr/>
          </p:nvSpPr>
          <p:spPr>
            <a:xfrm>
              <a:off x="41075" y="690950"/>
              <a:ext cx="357175" cy="28800"/>
            </a:xfrm>
            <a:custGeom>
              <a:rect b="b" l="l" r="r" t="t"/>
              <a:pathLst>
                <a:path extrusionOk="0" h="1152" w="14287">
                  <a:moveTo>
                    <a:pt x="279" y="0"/>
                  </a:moveTo>
                  <a:cubicBezTo>
                    <a:pt x="155" y="0"/>
                    <a:pt x="0" y="186"/>
                    <a:pt x="186" y="186"/>
                  </a:cubicBezTo>
                  <a:lnTo>
                    <a:pt x="6918" y="527"/>
                  </a:lnTo>
                  <a:cubicBezTo>
                    <a:pt x="9244" y="620"/>
                    <a:pt x="11695" y="558"/>
                    <a:pt x="13990" y="1148"/>
                  </a:cubicBezTo>
                  <a:cubicBezTo>
                    <a:pt x="13998" y="1151"/>
                    <a:pt x="14008" y="1152"/>
                    <a:pt x="14018" y="1152"/>
                  </a:cubicBezTo>
                  <a:cubicBezTo>
                    <a:pt x="14119" y="1152"/>
                    <a:pt x="14286" y="1021"/>
                    <a:pt x="14145" y="993"/>
                  </a:cubicBezTo>
                  <a:cubicBezTo>
                    <a:pt x="12067" y="434"/>
                    <a:pt x="9895" y="496"/>
                    <a:pt x="7755" y="403"/>
                  </a:cubicBezTo>
                  <a:lnTo>
                    <a:pt x="279" y="0"/>
                  </a:ln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0"/>
            <p:cNvSpPr/>
            <p:nvPr/>
          </p:nvSpPr>
          <p:spPr>
            <a:xfrm>
              <a:off x="341175" y="7400"/>
              <a:ext cx="62075" cy="702125"/>
            </a:xfrm>
            <a:custGeom>
              <a:rect b="b" l="l" r="r" t="t"/>
              <a:pathLst>
                <a:path extrusionOk="0" h="28085" w="2483">
                  <a:moveTo>
                    <a:pt x="1721" y="0"/>
                  </a:moveTo>
                  <a:cubicBezTo>
                    <a:pt x="1631" y="0"/>
                    <a:pt x="1500" y="56"/>
                    <a:pt x="1521" y="138"/>
                  </a:cubicBezTo>
                  <a:cubicBezTo>
                    <a:pt x="2203" y="9413"/>
                    <a:pt x="1" y="18781"/>
                    <a:pt x="1769" y="28024"/>
                  </a:cubicBezTo>
                  <a:cubicBezTo>
                    <a:pt x="1769" y="28067"/>
                    <a:pt x="1802" y="28084"/>
                    <a:pt x="1846" y="28084"/>
                  </a:cubicBezTo>
                  <a:cubicBezTo>
                    <a:pt x="1928" y="28084"/>
                    <a:pt x="2048" y="28023"/>
                    <a:pt x="2048" y="27962"/>
                  </a:cubicBezTo>
                  <a:cubicBezTo>
                    <a:pt x="280" y="18719"/>
                    <a:pt x="2482" y="9351"/>
                    <a:pt x="1800" y="45"/>
                  </a:cubicBezTo>
                  <a:cubicBezTo>
                    <a:pt x="1800" y="14"/>
                    <a:pt x="1765" y="0"/>
                    <a:pt x="1721"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0"/>
            <p:cNvSpPr/>
            <p:nvPr/>
          </p:nvSpPr>
          <p:spPr>
            <a:xfrm>
              <a:off x="237525" y="55100"/>
              <a:ext cx="137550" cy="666450"/>
            </a:xfrm>
            <a:custGeom>
              <a:rect b="b" l="l" r="r" t="t"/>
              <a:pathLst>
                <a:path extrusionOk="0" h="26658" w="5502">
                  <a:moveTo>
                    <a:pt x="202" y="1"/>
                  </a:moveTo>
                  <a:cubicBezTo>
                    <a:pt x="113" y="1"/>
                    <a:pt x="1" y="61"/>
                    <a:pt x="21" y="122"/>
                  </a:cubicBezTo>
                  <a:cubicBezTo>
                    <a:pt x="1727" y="4155"/>
                    <a:pt x="2068" y="8777"/>
                    <a:pt x="2844" y="13057"/>
                  </a:cubicBezTo>
                  <a:cubicBezTo>
                    <a:pt x="3619" y="17586"/>
                    <a:pt x="4395" y="22084"/>
                    <a:pt x="5201" y="26613"/>
                  </a:cubicBezTo>
                  <a:cubicBezTo>
                    <a:pt x="5201" y="26644"/>
                    <a:pt x="5236" y="26658"/>
                    <a:pt x="5281" y="26658"/>
                  </a:cubicBezTo>
                  <a:cubicBezTo>
                    <a:pt x="5370" y="26658"/>
                    <a:pt x="5501" y="26602"/>
                    <a:pt x="5481" y="26520"/>
                  </a:cubicBezTo>
                  <a:cubicBezTo>
                    <a:pt x="4674" y="22022"/>
                    <a:pt x="3899" y="17493"/>
                    <a:pt x="3092" y="12995"/>
                  </a:cubicBezTo>
                  <a:cubicBezTo>
                    <a:pt x="2348" y="8715"/>
                    <a:pt x="2006" y="4062"/>
                    <a:pt x="300" y="60"/>
                  </a:cubicBezTo>
                  <a:cubicBezTo>
                    <a:pt x="290" y="18"/>
                    <a:pt x="249" y="1"/>
                    <a:pt x="202"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0"/>
            <p:cNvSpPr/>
            <p:nvPr/>
          </p:nvSpPr>
          <p:spPr>
            <a:xfrm>
              <a:off x="143650" y="147925"/>
              <a:ext cx="245275" cy="570675"/>
            </a:xfrm>
            <a:custGeom>
              <a:rect b="b" l="l" r="r" t="t"/>
              <a:pathLst>
                <a:path extrusionOk="0" h="22827" w="9811">
                  <a:moveTo>
                    <a:pt x="236" y="0"/>
                  </a:moveTo>
                  <a:cubicBezTo>
                    <a:pt x="134" y="0"/>
                    <a:pt x="1" y="66"/>
                    <a:pt x="23" y="132"/>
                  </a:cubicBezTo>
                  <a:cubicBezTo>
                    <a:pt x="2039" y="4009"/>
                    <a:pt x="3435" y="8104"/>
                    <a:pt x="4831" y="12229"/>
                  </a:cubicBezTo>
                  <a:cubicBezTo>
                    <a:pt x="6072" y="15796"/>
                    <a:pt x="7157" y="19767"/>
                    <a:pt x="9484" y="22807"/>
                  </a:cubicBezTo>
                  <a:cubicBezTo>
                    <a:pt x="9498" y="22821"/>
                    <a:pt x="9523" y="22827"/>
                    <a:pt x="9552" y="22827"/>
                  </a:cubicBezTo>
                  <a:cubicBezTo>
                    <a:pt x="9654" y="22827"/>
                    <a:pt x="9811" y="22755"/>
                    <a:pt x="9763" y="22683"/>
                  </a:cubicBezTo>
                  <a:cubicBezTo>
                    <a:pt x="7281" y="19519"/>
                    <a:pt x="6165" y="15238"/>
                    <a:pt x="4893" y="11485"/>
                  </a:cubicBezTo>
                  <a:cubicBezTo>
                    <a:pt x="3559" y="7607"/>
                    <a:pt x="2225" y="3730"/>
                    <a:pt x="333" y="39"/>
                  </a:cubicBezTo>
                  <a:cubicBezTo>
                    <a:pt x="315" y="11"/>
                    <a:pt x="278" y="0"/>
                    <a:pt x="236"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0"/>
            <p:cNvSpPr/>
            <p:nvPr/>
          </p:nvSpPr>
          <p:spPr>
            <a:xfrm>
              <a:off x="78200" y="283625"/>
              <a:ext cx="304475" cy="431975"/>
            </a:xfrm>
            <a:custGeom>
              <a:rect b="b" l="l" r="r" t="t"/>
              <a:pathLst>
                <a:path extrusionOk="0" h="17279" w="12179">
                  <a:moveTo>
                    <a:pt x="219" y="0"/>
                  </a:moveTo>
                  <a:cubicBezTo>
                    <a:pt x="121" y="0"/>
                    <a:pt x="0" y="66"/>
                    <a:pt x="66" y="132"/>
                  </a:cubicBezTo>
                  <a:lnTo>
                    <a:pt x="11885" y="17255"/>
                  </a:lnTo>
                  <a:cubicBezTo>
                    <a:pt x="11893" y="17271"/>
                    <a:pt x="11919" y="17279"/>
                    <a:pt x="11952" y="17279"/>
                  </a:cubicBezTo>
                  <a:cubicBezTo>
                    <a:pt x="12041" y="17279"/>
                    <a:pt x="12178" y="17221"/>
                    <a:pt x="12133" y="17131"/>
                  </a:cubicBezTo>
                  <a:lnTo>
                    <a:pt x="314" y="39"/>
                  </a:lnTo>
                  <a:cubicBezTo>
                    <a:pt x="296" y="12"/>
                    <a:pt x="259" y="0"/>
                    <a:pt x="219"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0"/>
            <p:cNvSpPr/>
            <p:nvPr/>
          </p:nvSpPr>
          <p:spPr>
            <a:xfrm>
              <a:off x="67425" y="372475"/>
              <a:ext cx="321850" cy="335700"/>
            </a:xfrm>
            <a:custGeom>
              <a:rect b="b" l="l" r="r" t="t"/>
              <a:pathLst>
                <a:path extrusionOk="0" h="13428" w="12874">
                  <a:moveTo>
                    <a:pt x="227" y="0"/>
                  </a:moveTo>
                  <a:cubicBezTo>
                    <a:pt x="144" y="0"/>
                    <a:pt x="1" y="60"/>
                    <a:pt x="1" y="83"/>
                  </a:cubicBezTo>
                  <a:cubicBezTo>
                    <a:pt x="1211" y="2596"/>
                    <a:pt x="3568" y="4519"/>
                    <a:pt x="5491" y="6442"/>
                  </a:cubicBezTo>
                  <a:cubicBezTo>
                    <a:pt x="7849" y="8769"/>
                    <a:pt x="10206" y="11095"/>
                    <a:pt x="12595" y="13421"/>
                  </a:cubicBezTo>
                  <a:cubicBezTo>
                    <a:pt x="12599" y="13426"/>
                    <a:pt x="12608" y="13428"/>
                    <a:pt x="12619" y="13428"/>
                  </a:cubicBezTo>
                  <a:cubicBezTo>
                    <a:pt x="12690" y="13428"/>
                    <a:pt x="12870" y="13355"/>
                    <a:pt x="12843" y="13328"/>
                  </a:cubicBezTo>
                  <a:lnTo>
                    <a:pt x="12874" y="13328"/>
                  </a:lnTo>
                  <a:cubicBezTo>
                    <a:pt x="10672" y="11157"/>
                    <a:pt x="8469" y="9017"/>
                    <a:pt x="6267" y="6876"/>
                  </a:cubicBezTo>
                  <a:cubicBezTo>
                    <a:pt x="4189" y="4767"/>
                    <a:pt x="1583" y="2720"/>
                    <a:pt x="280" y="21"/>
                  </a:cubicBezTo>
                  <a:cubicBezTo>
                    <a:pt x="273" y="6"/>
                    <a:pt x="253" y="0"/>
                    <a:pt x="227"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0"/>
            <p:cNvSpPr/>
            <p:nvPr/>
          </p:nvSpPr>
          <p:spPr>
            <a:xfrm>
              <a:off x="58625" y="475000"/>
              <a:ext cx="330000" cy="243050"/>
            </a:xfrm>
            <a:custGeom>
              <a:rect b="b" l="l" r="r" t="t"/>
              <a:pathLst>
                <a:path extrusionOk="0" h="9722" w="13200">
                  <a:moveTo>
                    <a:pt x="268" y="0"/>
                  </a:moveTo>
                  <a:cubicBezTo>
                    <a:pt x="159" y="0"/>
                    <a:pt x="0" y="123"/>
                    <a:pt x="105" y="201"/>
                  </a:cubicBezTo>
                  <a:cubicBezTo>
                    <a:pt x="4354" y="3396"/>
                    <a:pt x="8511" y="6715"/>
                    <a:pt x="12885" y="9693"/>
                  </a:cubicBezTo>
                  <a:cubicBezTo>
                    <a:pt x="12905" y="9713"/>
                    <a:pt x="12932" y="9721"/>
                    <a:pt x="12962" y="9721"/>
                  </a:cubicBezTo>
                  <a:cubicBezTo>
                    <a:pt x="13068" y="9721"/>
                    <a:pt x="13199" y="9610"/>
                    <a:pt x="13102" y="9538"/>
                  </a:cubicBezTo>
                  <a:cubicBezTo>
                    <a:pt x="8728" y="6529"/>
                    <a:pt x="4541" y="3210"/>
                    <a:pt x="322" y="15"/>
                  </a:cubicBezTo>
                  <a:cubicBezTo>
                    <a:pt x="307" y="5"/>
                    <a:pt x="288" y="0"/>
                    <a:pt x="268"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0"/>
            <p:cNvSpPr/>
            <p:nvPr/>
          </p:nvSpPr>
          <p:spPr>
            <a:xfrm>
              <a:off x="3850" y="607850"/>
              <a:ext cx="387425" cy="104925"/>
            </a:xfrm>
            <a:custGeom>
              <a:rect b="b" l="l" r="r" t="t"/>
              <a:pathLst>
                <a:path extrusionOk="0" h="4197" w="15497">
                  <a:moveTo>
                    <a:pt x="359" y="0"/>
                  </a:moveTo>
                  <a:cubicBezTo>
                    <a:pt x="315" y="0"/>
                    <a:pt x="266" y="18"/>
                    <a:pt x="248" y="36"/>
                  </a:cubicBezTo>
                  <a:lnTo>
                    <a:pt x="124" y="98"/>
                  </a:lnTo>
                  <a:cubicBezTo>
                    <a:pt x="93" y="129"/>
                    <a:pt x="0" y="160"/>
                    <a:pt x="62" y="222"/>
                  </a:cubicBezTo>
                  <a:cubicBezTo>
                    <a:pt x="590" y="843"/>
                    <a:pt x="1737" y="1122"/>
                    <a:pt x="2451" y="1339"/>
                  </a:cubicBezTo>
                  <a:cubicBezTo>
                    <a:pt x="3816" y="1773"/>
                    <a:pt x="5243" y="2114"/>
                    <a:pt x="6669" y="2362"/>
                  </a:cubicBezTo>
                  <a:cubicBezTo>
                    <a:pt x="9523" y="2890"/>
                    <a:pt x="12408" y="3262"/>
                    <a:pt x="15200" y="4193"/>
                  </a:cubicBezTo>
                  <a:cubicBezTo>
                    <a:pt x="15208" y="4195"/>
                    <a:pt x="15217" y="4197"/>
                    <a:pt x="15227" y="4197"/>
                  </a:cubicBezTo>
                  <a:cubicBezTo>
                    <a:pt x="15329" y="4197"/>
                    <a:pt x="15496" y="4063"/>
                    <a:pt x="15355" y="4006"/>
                  </a:cubicBezTo>
                  <a:lnTo>
                    <a:pt x="15324" y="4006"/>
                  </a:lnTo>
                  <a:cubicBezTo>
                    <a:pt x="13184" y="3355"/>
                    <a:pt x="11012" y="2828"/>
                    <a:pt x="8779" y="2518"/>
                  </a:cubicBezTo>
                  <a:cubicBezTo>
                    <a:pt x="7476" y="2300"/>
                    <a:pt x="6142" y="2083"/>
                    <a:pt x="4870" y="1773"/>
                  </a:cubicBezTo>
                  <a:cubicBezTo>
                    <a:pt x="3878" y="1556"/>
                    <a:pt x="748" y="998"/>
                    <a:pt x="218" y="223"/>
                  </a:cubicBezTo>
                  <a:lnTo>
                    <a:pt x="218" y="223"/>
                  </a:lnTo>
                  <a:cubicBezTo>
                    <a:pt x="237" y="250"/>
                    <a:pt x="273" y="261"/>
                    <a:pt x="314" y="261"/>
                  </a:cubicBezTo>
                  <a:cubicBezTo>
                    <a:pt x="414" y="261"/>
                    <a:pt x="541" y="195"/>
                    <a:pt x="497" y="129"/>
                  </a:cubicBezTo>
                  <a:lnTo>
                    <a:pt x="435" y="36"/>
                  </a:lnTo>
                  <a:cubicBezTo>
                    <a:pt x="421" y="10"/>
                    <a:pt x="392" y="0"/>
                    <a:pt x="359"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0"/>
            <p:cNvSpPr/>
            <p:nvPr/>
          </p:nvSpPr>
          <p:spPr>
            <a:xfrm>
              <a:off x="385700" y="481250"/>
              <a:ext cx="334100" cy="237650"/>
            </a:xfrm>
            <a:custGeom>
              <a:rect b="b" l="l" r="r" t="t"/>
              <a:pathLst>
                <a:path extrusionOk="0" h="9506" w="13364">
                  <a:moveTo>
                    <a:pt x="13232" y="1"/>
                  </a:moveTo>
                  <a:cubicBezTo>
                    <a:pt x="13168" y="1"/>
                    <a:pt x="13089" y="16"/>
                    <a:pt x="13047" y="44"/>
                  </a:cubicBezTo>
                  <a:cubicBezTo>
                    <a:pt x="10596" y="2029"/>
                    <a:pt x="8239" y="3859"/>
                    <a:pt x="5447" y="5348"/>
                  </a:cubicBezTo>
                  <a:cubicBezTo>
                    <a:pt x="3431" y="6434"/>
                    <a:pt x="1787" y="7892"/>
                    <a:pt x="81" y="9412"/>
                  </a:cubicBezTo>
                  <a:cubicBezTo>
                    <a:pt x="1" y="9472"/>
                    <a:pt x="89" y="9506"/>
                    <a:pt x="186" y="9506"/>
                  </a:cubicBezTo>
                  <a:cubicBezTo>
                    <a:pt x="240" y="9506"/>
                    <a:pt x="296" y="9496"/>
                    <a:pt x="329" y="9474"/>
                  </a:cubicBezTo>
                  <a:cubicBezTo>
                    <a:pt x="2407" y="7582"/>
                    <a:pt x="4734" y="5938"/>
                    <a:pt x="7215" y="4635"/>
                  </a:cubicBezTo>
                  <a:cubicBezTo>
                    <a:pt x="9418" y="3394"/>
                    <a:pt x="11341" y="1657"/>
                    <a:pt x="13295" y="75"/>
                  </a:cubicBezTo>
                  <a:cubicBezTo>
                    <a:pt x="13363" y="24"/>
                    <a:pt x="13310" y="1"/>
                    <a:pt x="13232"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0"/>
            <p:cNvSpPr/>
            <p:nvPr/>
          </p:nvSpPr>
          <p:spPr>
            <a:xfrm>
              <a:off x="386925" y="673000"/>
              <a:ext cx="381575" cy="45100"/>
            </a:xfrm>
            <a:custGeom>
              <a:rect b="b" l="l" r="r" t="t"/>
              <a:pathLst>
                <a:path extrusionOk="0" h="1804" w="15263">
                  <a:moveTo>
                    <a:pt x="14676" y="1"/>
                  </a:moveTo>
                  <a:cubicBezTo>
                    <a:pt x="9796" y="1"/>
                    <a:pt x="5110" y="1618"/>
                    <a:pt x="218" y="1618"/>
                  </a:cubicBezTo>
                  <a:cubicBezTo>
                    <a:pt x="63" y="1618"/>
                    <a:pt x="1" y="1804"/>
                    <a:pt x="218" y="1804"/>
                  </a:cubicBezTo>
                  <a:cubicBezTo>
                    <a:pt x="5077" y="1804"/>
                    <a:pt x="9789" y="218"/>
                    <a:pt x="14641" y="218"/>
                  </a:cubicBezTo>
                  <a:cubicBezTo>
                    <a:pt x="14775" y="218"/>
                    <a:pt x="14910" y="219"/>
                    <a:pt x="15045" y="222"/>
                  </a:cubicBezTo>
                  <a:cubicBezTo>
                    <a:pt x="15200" y="222"/>
                    <a:pt x="15262" y="5"/>
                    <a:pt x="15076" y="5"/>
                  </a:cubicBezTo>
                  <a:cubicBezTo>
                    <a:pt x="14943" y="2"/>
                    <a:pt x="14810" y="1"/>
                    <a:pt x="14676"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0"/>
            <p:cNvSpPr/>
            <p:nvPr/>
          </p:nvSpPr>
          <p:spPr>
            <a:xfrm>
              <a:off x="197850" y="711700"/>
              <a:ext cx="184000" cy="605700"/>
            </a:xfrm>
            <a:custGeom>
              <a:rect b="b" l="l" r="r" t="t"/>
              <a:pathLst>
                <a:path extrusionOk="0" h="24228" w="7360">
                  <a:moveTo>
                    <a:pt x="7271" y="0"/>
                  </a:moveTo>
                  <a:cubicBezTo>
                    <a:pt x="7194" y="0"/>
                    <a:pt x="7086" y="45"/>
                    <a:pt x="7068" y="101"/>
                  </a:cubicBezTo>
                  <a:lnTo>
                    <a:pt x="7068" y="70"/>
                  </a:lnTo>
                  <a:cubicBezTo>
                    <a:pt x="4958" y="8135"/>
                    <a:pt x="3252" y="16448"/>
                    <a:pt x="26" y="24172"/>
                  </a:cubicBezTo>
                  <a:cubicBezTo>
                    <a:pt x="0" y="24210"/>
                    <a:pt x="40" y="24228"/>
                    <a:pt x="96" y="24228"/>
                  </a:cubicBezTo>
                  <a:cubicBezTo>
                    <a:pt x="175" y="24228"/>
                    <a:pt x="287" y="24195"/>
                    <a:pt x="305" y="24141"/>
                  </a:cubicBezTo>
                  <a:cubicBezTo>
                    <a:pt x="3531" y="16417"/>
                    <a:pt x="5268" y="8104"/>
                    <a:pt x="7347" y="70"/>
                  </a:cubicBezTo>
                  <a:cubicBezTo>
                    <a:pt x="7359" y="20"/>
                    <a:pt x="7322" y="0"/>
                    <a:pt x="7271"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0"/>
            <p:cNvSpPr/>
            <p:nvPr/>
          </p:nvSpPr>
          <p:spPr>
            <a:xfrm>
              <a:off x="378550" y="703700"/>
              <a:ext cx="404675" cy="194325"/>
            </a:xfrm>
            <a:custGeom>
              <a:rect b="b" l="l" r="r" t="t"/>
              <a:pathLst>
                <a:path extrusionOk="0" h="7773" w="16187">
                  <a:moveTo>
                    <a:pt x="251" y="0"/>
                  </a:moveTo>
                  <a:cubicBezTo>
                    <a:pt x="157" y="0"/>
                    <a:pt x="1" y="85"/>
                    <a:pt x="26" y="110"/>
                  </a:cubicBezTo>
                  <a:cubicBezTo>
                    <a:pt x="2662" y="1692"/>
                    <a:pt x="5175" y="3274"/>
                    <a:pt x="8060" y="4360"/>
                  </a:cubicBezTo>
                  <a:cubicBezTo>
                    <a:pt x="10727" y="5384"/>
                    <a:pt x="13054" y="7245"/>
                    <a:pt x="15877" y="7772"/>
                  </a:cubicBezTo>
                  <a:cubicBezTo>
                    <a:pt x="15939" y="7772"/>
                    <a:pt x="16187" y="7679"/>
                    <a:pt x="16094" y="7648"/>
                  </a:cubicBezTo>
                  <a:cubicBezTo>
                    <a:pt x="13488" y="7183"/>
                    <a:pt x="11379" y="5477"/>
                    <a:pt x="8959" y="4515"/>
                  </a:cubicBezTo>
                  <a:cubicBezTo>
                    <a:pt x="5950" y="3243"/>
                    <a:pt x="3066" y="1754"/>
                    <a:pt x="305" y="17"/>
                  </a:cubicBezTo>
                  <a:cubicBezTo>
                    <a:pt x="293" y="5"/>
                    <a:pt x="274" y="0"/>
                    <a:pt x="251"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0"/>
            <p:cNvSpPr/>
            <p:nvPr/>
          </p:nvSpPr>
          <p:spPr>
            <a:xfrm>
              <a:off x="316375" y="-2625"/>
              <a:ext cx="65150" cy="715175"/>
            </a:xfrm>
            <a:custGeom>
              <a:rect b="b" l="l" r="r" t="t"/>
              <a:pathLst>
                <a:path extrusionOk="0" h="28607" w="2606">
                  <a:moveTo>
                    <a:pt x="236" y="0"/>
                  </a:moveTo>
                  <a:cubicBezTo>
                    <a:pt x="157" y="0"/>
                    <a:pt x="0" y="35"/>
                    <a:pt x="0" y="105"/>
                  </a:cubicBezTo>
                  <a:cubicBezTo>
                    <a:pt x="776" y="9597"/>
                    <a:pt x="1551" y="19089"/>
                    <a:pt x="2327" y="28581"/>
                  </a:cubicBezTo>
                  <a:cubicBezTo>
                    <a:pt x="2327" y="28599"/>
                    <a:pt x="2351" y="28606"/>
                    <a:pt x="2384" y="28606"/>
                  </a:cubicBezTo>
                  <a:cubicBezTo>
                    <a:pt x="2466" y="28606"/>
                    <a:pt x="2606" y="28562"/>
                    <a:pt x="2606" y="28519"/>
                  </a:cubicBezTo>
                  <a:cubicBezTo>
                    <a:pt x="1830" y="19027"/>
                    <a:pt x="1055" y="9535"/>
                    <a:pt x="279" y="12"/>
                  </a:cubicBezTo>
                  <a:cubicBezTo>
                    <a:pt x="279" y="4"/>
                    <a:pt x="262" y="0"/>
                    <a:pt x="236" y="0"/>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0"/>
            <p:cNvSpPr/>
            <p:nvPr/>
          </p:nvSpPr>
          <p:spPr>
            <a:xfrm>
              <a:off x="390800" y="714975"/>
              <a:ext cx="410275" cy="72150"/>
            </a:xfrm>
            <a:custGeom>
              <a:rect b="b" l="l" r="r" t="t"/>
              <a:pathLst>
                <a:path extrusionOk="0" h="2886" w="16411">
                  <a:moveTo>
                    <a:pt x="311" y="1"/>
                  </a:moveTo>
                  <a:cubicBezTo>
                    <a:pt x="249" y="1"/>
                    <a:pt x="1" y="94"/>
                    <a:pt x="125" y="125"/>
                  </a:cubicBezTo>
                  <a:cubicBezTo>
                    <a:pt x="5491" y="869"/>
                    <a:pt x="10796" y="1800"/>
                    <a:pt x="16100" y="2885"/>
                  </a:cubicBezTo>
                  <a:cubicBezTo>
                    <a:pt x="16162" y="2885"/>
                    <a:pt x="16410" y="2761"/>
                    <a:pt x="16348" y="2761"/>
                  </a:cubicBezTo>
                  <a:cubicBezTo>
                    <a:pt x="11013" y="1676"/>
                    <a:pt x="5678" y="745"/>
                    <a:pt x="311"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0"/>
            <p:cNvSpPr/>
            <p:nvPr/>
          </p:nvSpPr>
          <p:spPr>
            <a:xfrm>
              <a:off x="26700" y="572200"/>
              <a:ext cx="378375" cy="161000"/>
            </a:xfrm>
            <a:custGeom>
              <a:rect b="b" l="l" r="r" t="t"/>
              <a:pathLst>
                <a:path extrusionOk="0" h="6440" w="15135">
                  <a:moveTo>
                    <a:pt x="297" y="1"/>
                  </a:moveTo>
                  <a:cubicBezTo>
                    <a:pt x="172" y="1"/>
                    <a:pt x="0" y="164"/>
                    <a:pt x="172" y="221"/>
                  </a:cubicBezTo>
                  <a:cubicBezTo>
                    <a:pt x="5259" y="1834"/>
                    <a:pt x="10315" y="3509"/>
                    <a:pt x="14813" y="6425"/>
                  </a:cubicBezTo>
                  <a:cubicBezTo>
                    <a:pt x="14833" y="6435"/>
                    <a:pt x="14855" y="6439"/>
                    <a:pt x="14878" y="6439"/>
                  </a:cubicBezTo>
                  <a:cubicBezTo>
                    <a:pt x="14998" y="6439"/>
                    <a:pt x="15135" y="6317"/>
                    <a:pt x="15030" y="6239"/>
                  </a:cubicBezTo>
                  <a:cubicBezTo>
                    <a:pt x="10501" y="3323"/>
                    <a:pt x="5414" y="1648"/>
                    <a:pt x="327" y="4"/>
                  </a:cubicBezTo>
                  <a:cubicBezTo>
                    <a:pt x="318" y="2"/>
                    <a:pt x="308" y="1"/>
                    <a:pt x="297"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0"/>
            <p:cNvSpPr/>
            <p:nvPr/>
          </p:nvSpPr>
          <p:spPr>
            <a:xfrm>
              <a:off x="24775" y="721100"/>
              <a:ext cx="361975" cy="27250"/>
            </a:xfrm>
            <a:custGeom>
              <a:rect b="b" l="l" r="r" t="t"/>
              <a:pathLst>
                <a:path extrusionOk="0" h="1090" w="14479">
                  <a:moveTo>
                    <a:pt x="14335" y="1"/>
                  </a:moveTo>
                  <a:cubicBezTo>
                    <a:pt x="14324" y="1"/>
                    <a:pt x="14313" y="2"/>
                    <a:pt x="14301" y="4"/>
                  </a:cubicBezTo>
                  <a:cubicBezTo>
                    <a:pt x="9586" y="159"/>
                    <a:pt x="4902" y="438"/>
                    <a:pt x="218" y="872"/>
                  </a:cubicBezTo>
                  <a:cubicBezTo>
                    <a:pt x="63" y="872"/>
                    <a:pt x="1" y="1089"/>
                    <a:pt x="187" y="1089"/>
                  </a:cubicBezTo>
                  <a:cubicBezTo>
                    <a:pt x="4871" y="655"/>
                    <a:pt x="9586" y="376"/>
                    <a:pt x="14270" y="190"/>
                  </a:cubicBezTo>
                  <a:cubicBezTo>
                    <a:pt x="14414" y="190"/>
                    <a:pt x="14478" y="1"/>
                    <a:pt x="14335" y="1"/>
                  </a:cubicBezTo>
                  <a:close/>
                </a:path>
              </a:pathLst>
            </a:custGeom>
            <a:solidFill>
              <a:srgbClr val="F0F2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6" name="Google Shape;4026;p60"/>
          <p:cNvGrpSpPr/>
          <p:nvPr/>
        </p:nvGrpSpPr>
        <p:grpSpPr>
          <a:xfrm>
            <a:off x="4864750" y="2829738"/>
            <a:ext cx="938375" cy="717800"/>
            <a:chOff x="6346600" y="2720425"/>
            <a:chExt cx="938375" cy="717800"/>
          </a:xfrm>
        </p:grpSpPr>
        <p:sp>
          <p:nvSpPr>
            <p:cNvPr id="4027" name="Google Shape;4027;p60"/>
            <p:cNvSpPr/>
            <p:nvPr/>
          </p:nvSpPr>
          <p:spPr>
            <a:xfrm>
              <a:off x="6560900" y="3158825"/>
              <a:ext cx="177600" cy="279400"/>
            </a:xfrm>
            <a:custGeom>
              <a:rect b="b" l="l" r="r" t="t"/>
              <a:pathLst>
                <a:path extrusionOk="0" h="11176" w="7104">
                  <a:moveTo>
                    <a:pt x="6656" y="0"/>
                  </a:moveTo>
                  <a:cubicBezTo>
                    <a:pt x="6346" y="0"/>
                    <a:pt x="5966" y="171"/>
                    <a:pt x="5914" y="448"/>
                  </a:cubicBezTo>
                  <a:cubicBezTo>
                    <a:pt x="5263" y="4325"/>
                    <a:pt x="3340" y="7861"/>
                    <a:pt x="424" y="10498"/>
                  </a:cubicBezTo>
                  <a:cubicBezTo>
                    <a:pt x="0" y="10877"/>
                    <a:pt x="346" y="11176"/>
                    <a:pt x="735" y="11176"/>
                  </a:cubicBezTo>
                  <a:cubicBezTo>
                    <a:pt x="887" y="11176"/>
                    <a:pt x="1046" y="11130"/>
                    <a:pt x="1168" y="11025"/>
                  </a:cubicBezTo>
                  <a:lnTo>
                    <a:pt x="1137" y="11025"/>
                  </a:lnTo>
                  <a:cubicBezTo>
                    <a:pt x="4270" y="8234"/>
                    <a:pt x="6349" y="4480"/>
                    <a:pt x="7062" y="355"/>
                  </a:cubicBezTo>
                  <a:cubicBezTo>
                    <a:pt x="7103" y="108"/>
                    <a:pt x="6902" y="0"/>
                    <a:pt x="665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0"/>
            <p:cNvSpPr/>
            <p:nvPr/>
          </p:nvSpPr>
          <p:spPr>
            <a:xfrm>
              <a:off x="6346600" y="2769400"/>
              <a:ext cx="922075" cy="534025"/>
            </a:xfrm>
            <a:custGeom>
              <a:rect b="b" l="l" r="r" t="t"/>
              <a:pathLst>
                <a:path extrusionOk="0" h="21361" w="36883">
                  <a:moveTo>
                    <a:pt x="24843" y="0"/>
                  </a:moveTo>
                  <a:cubicBezTo>
                    <a:pt x="21805" y="0"/>
                    <a:pt x="17887" y="196"/>
                    <a:pt x="16006" y="329"/>
                  </a:cubicBezTo>
                  <a:cubicBezTo>
                    <a:pt x="16006" y="329"/>
                    <a:pt x="14858" y="1011"/>
                    <a:pt x="14517" y="3307"/>
                  </a:cubicBezTo>
                  <a:lnTo>
                    <a:pt x="13990" y="329"/>
                  </a:lnTo>
                  <a:cubicBezTo>
                    <a:pt x="13990" y="329"/>
                    <a:pt x="11105" y="577"/>
                    <a:pt x="10081" y="794"/>
                  </a:cubicBezTo>
                  <a:cubicBezTo>
                    <a:pt x="8406" y="1105"/>
                    <a:pt x="6762" y="1601"/>
                    <a:pt x="5149" y="2190"/>
                  </a:cubicBezTo>
                  <a:lnTo>
                    <a:pt x="5584" y="6843"/>
                  </a:lnTo>
                  <a:cubicBezTo>
                    <a:pt x="4374" y="5633"/>
                    <a:pt x="3319" y="4237"/>
                    <a:pt x="2513" y="2718"/>
                  </a:cubicBezTo>
                  <a:lnTo>
                    <a:pt x="0" y="4144"/>
                  </a:lnTo>
                  <a:cubicBezTo>
                    <a:pt x="2575" y="8611"/>
                    <a:pt x="5956" y="12520"/>
                    <a:pt x="10050" y="15684"/>
                  </a:cubicBezTo>
                  <a:cubicBezTo>
                    <a:pt x="11793" y="17042"/>
                    <a:pt x="13900" y="19019"/>
                    <a:pt x="13296" y="21052"/>
                  </a:cubicBezTo>
                  <a:lnTo>
                    <a:pt x="13296" y="21052"/>
                  </a:lnTo>
                  <a:lnTo>
                    <a:pt x="13773" y="19747"/>
                  </a:lnTo>
                  <a:cubicBezTo>
                    <a:pt x="22706" y="18506"/>
                    <a:pt x="30926" y="14071"/>
                    <a:pt x="36882" y="7246"/>
                  </a:cubicBezTo>
                  <a:cubicBezTo>
                    <a:pt x="36740" y="7094"/>
                    <a:pt x="36551" y="7025"/>
                    <a:pt x="36321" y="7025"/>
                  </a:cubicBezTo>
                  <a:cubicBezTo>
                    <a:pt x="34441" y="7025"/>
                    <a:pt x="29883" y="11660"/>
                    <a:pt x="26925" y="13512"/>
                  </a:cubicBezTo>
                  <a:lnTo>
                    <a:pt x="34897" y="5013"/>
                  </a:lnTo>
                  <a:cubicBezTo>
                    <a:pt x="34121" y="3679"/>
                    <a:pt x="30864" y="1539"/>
                    <a:pt x="30864" y="1539"/>
                  </a:cubicBezTo>
                  <a:cubicBezTo>
                    <a:pt x="30430" y="1694"/>
                    <a:pt x="30027" y="1942"/>
                    <a:pt x="29717" y="2252"/>
                  </a:cubicBezTo>
                  <a:cubicBezTo>
                    <a:pt x="27297" y="4237"/>
                    <a:pt x="25343" y="7215"/>
                    <a:pt x="22955" y="9201"/>
                  </a:cubicBezTo>
                  <a:lnTo>
                    <a:pt x="27887" y="112"/>
                  </a:lnTo>
                  <a:cubicBezTo>
                    <a:pt x="27140" y="32"/>
                    <a:pt x="26062" y="0"/>
                    <a:pt x="24843" y="0"/>
                  </a:cubicBezTo>
                  <a:close/>
                  <a:moveTo>
                    <a:pt x="13296" y="21052"/>
                  </a:moveTo>
                  <a:lnTo>
                    <a:pt x="13183" y="21360"/>
                  </a:lnTo>
                  <a:cubicBezTo>
                    <a:pt x="13228" y="21257"/>
                    <a:pt x="13266" y="21154"/>
                    <a:pt x="13296" y="2105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0"/>
            <p:cNvSpPr/>
            <p:nvPr/>
          </p:nvSpPr>
          <p:spPr>
            <a:xfrm>
              <a:off x="6560950" y="3160600"/>
              <a:ext cx="177500" cy="274225"/>
            </a:xfrm>
            <a:custGeom>
              <a:rect b="b" l="l" r="r" t="t"/>
              <a:pathLst>
                <a:path extrusionOk="0" h="10969" w="7100">
                  <a:moveTo>
                    <a:pt x="6686" y="0"/>
                  </a:moveTo>
                  <a:cubicBezTo>
                    <a:pt x="6374" y="0"/>
                    <a:pt x="5979" y="158"/>
                    <a:pt x="5943" y="408"/>
                  </a:cubicBezTo>
                  <a:cubicBezTo>
                    <a:pt x="5261" y="4316"/>
                    <a:pt x="3276" y="7914"/>
                    <a:pt x="298" y="10582"/>
                  </a:cubicBezTo>
                  <a:cubicBezTo>
                    <a:pt x="1" y="10842"/>
                    <a:pt x="281" y="10968"/>
                    <a:pt x="621" y="10968"/>
                  </a:cubicBezTo>
                  <a:cubicBezTo>
                    <a:pt x="849" y="10968"/>
                    <a:pt x="1104" y="10911"/>
                    <a:pt x="1228" y="10799"/>
                  </a:cubicBezTo>
                  <a:cubicBezTo>
                    <a:pt x="4299" y="8038"/>
                    <a:pt x="6347" y="4347"/>
                    <a:pt x="7060" y="284"/>
                  </a:cubicBezTo>
                  <a:cubicBezTo>
                    <a:pt x="7099" y="86"/>
                    <a:pt x="6915" y="0"/>
                    <a:pt x="66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0"/>
            <p:cNvSpPr/>
            <p:nvPr/>
          </p:nvSpPr>
          <p:spPr>
            <a:xfrm>
              <a:off x="6346600" y="2769400"/>
              <a:ext cx="922075" cy="534025"/>
            </a:xfrm>
            <a:custGeom>
              <a:rect b="b" l="l" r="r" t="t"/>
              <a:pathLst>
                <a:path extrusionOk="0" h="21361" w="36883">
                  <a:moveTo>
                    <a:pt x="24843" y="0"/>
                  </a:moveTo>
                  <a:cubicBezTo>
                    <a:pt x="21805" y="0"/>
                    <a:pt x="17887" y="196"/>
                    <a:pt x="16006" y="329"/>
                  </a:cubicBezTo>
                  <a:cubicBezTo>
                    <a:pt x="16006" y="329"/>
                    <a:pt x="14858" y="1011"/>
                    <a:pt x="14517" y="3307"/>
                  </a:cubicBezTo>
                  <a:lnTo>
                    <a:pt x="13990" y="329"/>
                  </a:lnTo>
                  <a:cubicBezTo>
                    <a:pt x="13990" y="329"/>
                    <a:pt x="11105" y="577"/>
                    <a:pt x="10081" y="794"/>
                  </a:cubicBezTo>
                  <a:cubicBezTo>
                    <a:pt x="8406" y="1105"/>
                    <a:pt x="6762" y="1601"/>
                    <a:pt x="5149" y="2190"/>
                  </a:cubicBezTo>
                  <a:lnTo>
                    <a:pt x="5584" y="6843"/>
                  </a:lnTo>
                  <a:cubicBezTo>
                    <a:pt x="4374" y="5633"/>
                    <a:pt x="3319" y="4237"/>
                    <a:pt x="2513" y="2718"/>
                  </a:cubicBezTo>
                  <a:lnTo>
                    <a:pt x="0" y="4144"/>
                  </a:lnTo>
                  <a:cubicBezTo>
                    <a:pt x="2575" y="8611"/>
                    <a:pt x="5956" y="12520"/>
                    <a:pt x="10050" y="15684"/>
                  </a:cubicBezTo>
                  <a:cubicBezTo>
                    <a:pt x="11793" y="17042"/>
                    <a:pt x="13900" y="19019"/>
                    <a:pt x="13296" y="21052"/>
                  </a:cubicBezTo>
                  <a:lnTo>
                    <a:pt x="13296" y="21052"/>
                  </a:lnTo>
                  <a:lnTo>
                    <a:pt x="13773" y="19747"/>
                  </a:lnTo>
                  <a:cubicBezTo>
                    <a:pt x="22706" y="18506"/>
                    <a:pt x="30926" y="14071"/>
                    <a:pt x="36882" y="7246"/>
                  </a:cubicBezTo>
                  <a:cubicBezTo>
                    <a:pt x="36740" y="7094"/>
                    <a:pt x="36551" y="7025"/>
                    <a:pt x="36321" y="7025"/>
                  </a:cubicBezTo>
                  <a:cubicBezTo>
                    <a:pt x="34441" y="7025"/>
                    <a:pt x="29883" y="11660"/>
                    <a:pt x="26925" y="13512"/>
                  </a:cubicBezTo>
                  <a:lnTo>
                    <a:pt x="34897" y="5013"/>
                  </a:lnTo>
                  <a:cubicBezTo>
                    <a:pt x="34121" y="3679"/>
                    <a:pt x="30864" y="1539"/>
                    <a:pt x="30864" y="1539"/>
                  </a:cubicBezTo>
                  <a:cubicBezTo>
                    <a:pt x="30430" y="1694"/>
                    <a:pt x="30027" y="1942"/>
                    <a:pt x="29717" y="2252"/>
                  </a:cubicBezTo>
                  <a:cubicBezTo>
                    <a:pt x="27297" y="4237"/>
                    <a:pt x="25343" y="7215"/>
                    <a:pt x="22955" y="9201"/>
                  </a:cubicBezTo>
                  <a:lnTo>
                    <a:pt x="27887" y="112"/>
                  </a:lnTo>
                  <a:cubicBezTo>
                    <a:pt x="27140" y="32"/>
                    <a:pt x="26062" y="0"/>
                    <a:pt x="24843" y="0"/>
                  </a:cubicBezTo>
                  <a:close/>
                  <a:moveTo>
                    <a:pt x="13296" y="21052"/>
                  </a:moveTo>
                  <a:lnTo>
                    <a:pt x="13183" y="21360"/>
                  </a:lnTo>
                  <a:cubicBezTo>
                    <a:pt x="13228" y="21257"/>
                    <a:pt x="13266" y="21154"/>
                    <a:pt x="13296" y="2105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0"/>
            <p:cNvSpPr/>
            <p:nvPr/>
          </p:nvSpPr>
          <p:spPr>
            <a:xfrm>
              <a:off x="6708750" y="2769850"/>
              <a:ext cx="45775" cy="10900"/>
            </a:xfrm>
            <a:custGeom>
              <a:rect b="b" l="l" r="r" t="t"/>
              <a:pathLst>
                <a:path extrusionOk="0" h="436" w="1831">
                  <a:moveTo>
                    <a:pt x="1272" y="1"/>
                  </a:moveTo>
                  <a:cubicBezTo>
                    <a:pt x="1055" y="1"/>
                    <a:pt x="0" y="435"/>
                    <a:pt x="559" y="435"/>
                  </a:cubicBezTo>
                  <a:cubicBezTo>
                    <a:pt x="807" y="435"/>
                    <a:pt x="1830" y="1"/>
                    <a:pt x="12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0"/>
            <p:cNvSpPr/>
            <p:nvPr/>
          </p:nvSpPr>
          <p:spPr>
            <a:xfrm>
              <a:off x="6718050" y="2758250"/>
              <a:ext cx="27950" cy="17800"/>
            </a:xfrm>
            <a:custGeom>
              <a:rect b="b" l="l" r="r" t="t"/>
              <a:pathLst>
                <a:path extrusionOk="0" h="712" w="1118">
                  <a:moveTo>
                    <a:pt x="914" y="0"/>
                  </a:moveTo>
                  <a:cubicBezTo>
                    <a:pt x="592" y="0"/>
                    <a:pt x="0" y="138"/>
                    <a:pt x="0" y="341"/>
                  </a:cubicBezTo>
                  <a:lnTo>
                    <a:pt x="0" y="651"/>
                  </a:lnTo>
                  <a:cubicBezTo>
                    <a:pt x="0" y="693"/>
                    <a:pt x="81" y="712"/>
                    <a:pt x="198" y="712"/>
                  </a:cubicBezTo>
                  <a:cubicBezTo>
                    <a:pt x="519" y="712"/>
                    <a:pt x="1117" y="568"/>
                    <a:pt x="1117" y="341"/>
                  </a:cubicBezTo>
                  <a:lnTo>
                    <a:pt x="1117" y="62"/>
                  </a:lnTo>
                  <a:cubicBezTo>
                    <a:pt x="1117" y="19"/>
                    <a:pt x="1034" y="0"/>
                    <a:pt x="9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0"/>
            <p:cNvSpPr/>
            <p:nvPr/>
          </p:nvSpPr>
          <p:spPr>
            <a:xfrm>
              <a:off x="6685975" y="2744950"/>
              <a:ext cx="149775" cy="520575"/>
            </a:xfrm>
            <a:custGeom>
              <a:rect b="b" l="l" r="r" t="t"/>
              <a:pathLst>
                <a:path extrusionOk="0" h="20823" w="5991">
                  <a:moveTo>
                    <a:pt x="5848" y="0"/>
                  </a:moveTo>
                  <a:cubicBezTo>
                    <a:pt x="5701" y="0"/>
                    <a:pt x="5468" y="61"/>
                    <a:pt x="5409" y="159"/>
                  </a:cubicBezTo>
                  <a:cubicBezTo>
                    <a:pt x="2493" y="6704"/>
                    <a:pt x="2152" y="13963"/>
                    <a:pt x="12" y="20756"/>
                  </a:cubicBezTo>
                  <a:cubicBezTo>
                    <a:pt x="0" y="20802"/>
                    <a:pt x="64" y="20822"/>
                    <a:pt x="153" y="20822"/>
                  </a:cubicBezTo>
                  <a:cubicBezTo>
                    <a:pt x="305" y="20822"/>
                    <a:pt x="531" y="20761"/>
                    <a:pt x="570" y="20663"/>
                  </a:cubicBezTo>
                  <a:lnTo>
                    <a:pt x="539" y="20663"/>
                  </a:lnTo>
                  <a:cubicBezTo>
                    <a:pt x="2710" y="13870"/>
                    <a:pt x="3052" y="6611"/>
                    <a:pt x="5967" y="66"/>
                  </a:cubicBezTo>
                  <a:cubicBezTo>
                    <a:pt x="5990" y="21"/>
                    <a:pt x="5934" y="0"/>
                    <a:pt x="58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0"/>
            <p:cNvSpPr/>
            <p:nvPr/>
          </p:nvSpPr>
          <p:spPr>
            <a:xfrm>
              <a:off x="6684750" y="2720425"/>
              <a:ext cx="268300" cy="553625"/>
            </a:xfrm>
            <a:custGeom>
              <a:rect b="b" l="l" r="r" t="t"/>
              <a:pathLst>
                <a:path extrusionOk="0" h="22145" w="10732">
                  <a:moveTo>
                    <a:pt x="10487" y="0"/>
                  </a:moveTo>
                  <a:cubicBezTo>
                    <a:pt x="10351" y="0"/>
                    <a:pt x="10188" y="55"/>
                    <a:pt x="10142" y="148"/>
                  </a:cubicBezTo>
                  <a:cubicBezTo>
                    <a:pt x="6761" y="7437"/>
                    <a:pt x="3411" y="14696"/>
                    <a:pt x="61" y="21954"/>
                  </a:cubicBezTo>
                  <a:cubicBezTo>
                    <a:pt x="1" y="22089"/>
                    <a:pt x="100" y="22144"/>
                    <a:pt x="230" y="22144"/>
                  </a:cubicBezTo>
                  <a:cubicBezTo>
                    <a:pt x="368" y="22144"/>
                    <a:pt x="540" y="22081"/>
                    <a:pt x="588" y="21985"/>
                  </a:cubicBezTo>
                  <a:lnTo>
                    <a:pt x="10669" y="179"/>
                  </a:lnTo>
                  <a:cubicBezTo>
                    <a:pt x="10731" y="55"/>
                    <a:pt x="10623" y="0"/>
                    <a:pt x="1048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0"/>
            <p:cNvSpPr/>
            <p:nvPr/>
          </p:nvSpPr>
          <p:spPr>
            <a:xfrm>
              <a:off x="6686825" y="2738225"/>
              <a:ext cx="369200" cy="532450"/>
            </a:xfrm>
            <a:custGeom>
              <a:rect b="b" l="l" r="r" t="t"/>
              <a:pathLst>
                <a:path extrusionOk="0" h="21298" w="14768">
                  <a:moveTo>
                    <a:pt x="14568" y="1"/>
                  </a:moveTo>
                  <a:cubicBezTo>
                    <a:pt x="14427" y="1"/>
                    <a:pt x="14236" y="50"/>
                    <a:pt x="14185" y="118"/>
                  </a:cubicBezTo>
                  <a:cubicBezTo>
                    <a:pt x="9377" y="7066"/>
                    <a:pt x="4662" y="14077"/>
                    <a:pt x="71" y="21180"/>
                  </a:cubicBezTo>
                  <a:cubicBezTo>
                    <a:pt x="1" y="21264"/>
                    <a:pt x="76" y="21298"/>
                    <a:pt x="188" y="21298"/>
                  </a:cubicBezTo>
                  <a:cubicBezTo>
                    <a:pt x="325" y="21298"/>
                    <a:pt x="516" y="21248"/>
                    <a:pt x="567" y="21180"/>
                  </a:cubicBezTo>
                  <a:lnTo>
                    <a:pt x="567" y="21149"/>
                  </a:lnTo>
                  <a:cubicBezTo>
                    <a:pt x="5189" y="14077"/>
                    <a:pt x="9904" y="7066"/>
                    <a:pt x="14712" y="118"/>
                  </a:cubicBezTo>
                  <a:cubicBezTo>
                    <a:pt x="14768" y="34"/>
                    <a:pt x="14685" y="1"/>
                    <a:pt x="1456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0"/>
            <p:cNvSpPr/>
            <p:nvPr/>
          </p:nvSpPr>
          <p:spPr>
            <a:xfrm>
              <a:off x="6685550" y="2791525"/>
              <a:ext cx="486325" cy="477250"/>
            </a:xfrm>
            <a:custGeom>
              <a:rect b="b" l="l" r="r" t="t"/>
              <a:pathLst>
                <a:path extrusionOk="0" h="19090" w="19453">
                  <a:moveTo>
                    <a:pt x="19153" y="1"/>
                  </a:moveTo>
                  <a:cubicBezTo>
                    <a:pt x="19043" y="1"/>
                    <a:pt x="18920" y="33"/>
                    <a:pt x="18857" y="95"/>
                  </a:cubicBezTo>
                  <a:cubicBezTo>
                    <a:pt x="12933" y="6671"/>
                    <a:pt x="6698" y="12937"/>
                    <a:pt x="153" y="18893"/>
                  </a:cubicBezTo>
                  <a:cubicBezTo>
                    <a:pt x="0" y="19027"/>
                    <a:pt x="152" y="19090"/>
                    <a:pt x="328" y="19090"/>
                  </a:cubicBezTo>
                  <a:cubicBezTo>
                    <a:pt x="439" y="19090"/>
                    <a:pt x="558" y="19065"/>
                    <a:pt x="618" y="19017"/>
                  </a:cubicBezTo>
                  <a:cubicBezTo>
                    <a:pt x="7132" y="13030"/>
                    <a:pt x="13367" y="6765"/>
                    <a:pt x="19323" y="220"/>
                  </a:cubicBezTo>
                  <a:cubicBezTo>
                    <a:pt x="19452" y="71"/>
                    <a:pt x="19317" y="1"/>
                    <a:pt x="1915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0"/>
            <p:cNvSpPr/>
            <p:nvPr/>
          </p:nvSpPr>
          <p:spPr>
            <a:xfrm>
              <a:off x="6684450" y="2846075"/>
              <a:ext cx="583875" cy="421025"/>
            </a:xfrm>
            <a:custGeom>
              <a:rect b="b" l="l" r="r" t="t"/>
              <a:pathLst>
                <a:path extrusionOk="0" h="16841" w="23355">
                  <a:moveTo>
                    <a:pt x="23082" y="1"/>
                  </a:moveTo>
                  <a:cubicBezTo>
                    <a:pt x="22966" y="1"/>
                    <a:pt x="22832" y="31"/>
                    <a:pt x="22779" y="85"/>
                  </a:cubicBezTo>
                  <a:cubicBezTo>
                    <a:pt x="15862" y="6351"/>
                    <a:pt x="8293" y="11903"/>
                    <a:pt x="228" y="16618"/>
                  </a:cubicBezTo>
                  <a:cubicBezTo>
                    <a:pt x="1" y="16754"/>
                    <a:pt x="206" y="16841"/>
                    <a:pt x="405" y="16841"/>
                  </a:cubicBezTo>
                  <a:cubicBezTo>
                    <a:pt x="478" y="16841"/>
                    <a:pt x="550" y="16829"/>
                    <a:pt x="600" y="16804"/>
                  </a:cubicBezTo>
                  <a:cubicBezTo>
                    <a:pt x="8696" y="12058"/>
                    <a:pt x="16265" y="6475"/>
                    <a:pt x="23213" y="178"/>
                  </a:cubicBezTo>
                  <a:cubicBezTo>
                    <a:pt x="23354" y="54"/>
                    <a:pt x="23234" y="1"/>
                    <a:pt x="2308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0"/>
            <p:cNvSpPr/>
            <p:nvPr/>
          </p:nvSpPr>
          <p:spPr>
            <a:xfrm>
              <a:off x="6679775" y="2925350"/>
              <a:ext cx="605200" cy="341475"/>
            </a:xfrm>
            <a:custGeom>
              <a:rect b="b" l="l" r="r" t="t"/>
              <a:pathLst>
                <a:path extrusionOk="0" h="13659" w="24208">
                  <a:moveTo>
                    <a:pt x="24107" y="1"/>
                  </a:moveTo>
                  <a:cubicBezTo>
                    <a:pt x="23986" y="1"/>
                    <a:pt x="23760" y="48"/>
                    <a:pt x="23679" y="109"/>
                  </a:cubicBezTo>
                  <a:cubicBezTo>
                    <a:pt x="16948" y="6220"/>
                    <a:pt x="8976" y="10810"/>
                    <a:pt x="291" y="13540"/>
                  </a:cubicBezTo>
                  <a:cubicBezTo>
                    <a:pt x="0" y="13607"/>
                    <a:pt x="112" y="13658"/>
                    <a:pt x="279" y="13658"/>
                  </a:cubicBezTo>
                  <a:cubicBezTo>
                    <a:pt x="343" y="13658"/>
                    <a:pt x="416" y="13650"/>
                    <a:pt x="477" y="13633"/>
                  </a:cubicBezTo>
                  <a:cubicBezTo>
                    <a:pt x="9255" y="10872"/>
                    <a:pt x="17351" y="6251"/>
                    <a:pt x="24176" y="47"/>
                  </a:cubicBezTo>
                  <a:cubicBezTo>
                    <a:pt x="24208" y="14"/>
                    <a:pt x="24173" y="1"/>
                    <a:pt x="241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0"/>
            <p:cNvSpPr/>
            <p:nvPr/>
          </p:nvSpPr>
          <p:spPr>
            <a:xfrm>
              <a:off x="6687800" y="2762275"/>
              <a:ext cx="51200" cy="504850"/>
            </a:xfrm>
            <a:custGeom>
              <a:rect b="b" l="l" r="r" t="t"/>
              <a:pathLst>
                <a:path extrusionOk="0" h="20194" w="2048">
                  <a:moveTo>
                    <a:pt x="1960" y="1"/>
                  </a:moveTo>
                  <a:cubicBezTo>
                    <a:pt x="1809" y="1"/>
                    <a:pt x="1513" y="65"/>
                    <a:pt x="1490" y="180"/>
                  </a:cubicBezTo>
                  <a:cubicBezTo>
                    <a:pt x="993" y="6849"/>
                    <a:pt x="497" y="13518"/>
                    <a:pt x="1" y="20156"/>
                  </a:cubicBezTo>
                  <a:cubicBezTo>
                    <a:pt x="1" y="20182"/>
                    <a:pt x="41" y="20193"/>
                    <a:pt x="99" y="20193"/>
                  </a:cubicBezTo>
                  <a:cubicBezTo>
                    <a:pt x="253" y="20193"/>
                    <a:pt x="537" y="20113"/>
                    <a:pt x="559" y="20001"/>
                  </a:cubicBezTo>
                  <a:lnTo>
                    <a:pt x="2048" y="25"/>
                  </a:lnTo>
                  <a:cubicBezTo>
                    <a:pt x="2048" y="9"/>
                    <a:pt x="2013" y="1"/>
                    <a:pt x="196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0"/>
            <p:cNvSpPr/>
            <p:nvPr/>
          </p:nvSpPr>
          <p:spPr>
            <a:xfrm>
              <a:off x="6637400" y="2747225"/>
              <a:ext cx="58175" cy="520225"/>
            </a:xfrm>
            <a:custGeom>
              <a:rect b="b" l="l" r="r" t="t"/>
              <a:pathLst>
                <a:path extrusionOk="0" h="20809" w="2327">
                  <a:moveTo>
                    <a:pt x="455" y="0"/>
                  </a:moveTo>
                  <a:cubicBezTo>
                    <a:pt x="294" y="0"/>
                    <a:pt x="0" y="80"/>
                    <a:pt x="0" y="192"/>
                  </a:cubicBezTo>
                  <a:cubicBezTo>
                    <a:pt x="94" y="7079"/>
                    <a:pt x="683" y="13934"/>
                    <a:pt x="1769" y="20758"/>
                  </a:cubicBezTo>
                  <a:cubicBezTo>
                    <a:pt x="1769" y="20794"/>
                    <a:pt x="1814" y="20809"/>
                    <a:pt x="1879" y="20809"/>
                  </a:cubicBezTo>
                  <a:cubicBezTo>
                    <a:pt x="2042" y="20809"/>
                    <a:pt x="2327" y="20714"/>
                    <a:pt x="2327" y="20603"/>
                  </a:cubicBezTo>
                  <a:cubicBezTo>
                    <a:pt x="1241" y="13810"/>
                    <a:pt x="652" y="6924"/>
                    <a:pt x="559" y="37"/>
                  </a:cubicBezTo>
                  <a:cubicBezTo>
                    <a:pt x="559" y="12"/>
                    <a:pt x="517" y="0"/>
                    <a:pt x="45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0"/>
            <p:cNvSpPr/>
            <p:nvPr/>
          </p:nvSpPr>
          <p:spPr>
            <a:xfrm>
              <a:off x="6562700" y="2768800"/>
              <a:ext cx="138800" cy="496625"/>
            </a:xfrm>
            <a:custGeom>
              <a:rect b="b" l="l" r="r" t="t"/>
              <a:pathLst>
                <a:path extrusionOk="0" h="19865" w="5552">
                  <a:moveTo>
                    <a:pt x="409" y="0"/>
                  </a:moveTo>
                  <a:cubicBezTo>
                    <a:pt x="230" y="0"/>
                    <a:pt x="1" y="117"/>
                    <a:pt x="42" y="260"/>
                  </a:cubicBezTo>
                  <a:cubicBezTo>
                    <a:pt x="1903" y="6743"/>
                    <a:pt x="1127" y="13970"/>
                    <a:pt x="4912" y="19802"/>
                  </a:cubicBezTo>
                  <a:cubicBezTo>
                    <a:pt x="4946" y="19845"/>
                    <a:pt x="5014" y="19864"/>
                    <a:pt x="5090" y="19864"/>
                  </a:cubicBezTo>
                  <a:cubicBezTo>
                    <a:pt x="5290" y="19864"/>
                    <a:pt x="5551" y="19733"/>
                    <a:pt x="5439" y="19554"/>
                  </a:cubicBezTo>
                  <a:cubicBezTo>
                    <a:pt x="1624" y="13753"/>
                    <a:pt x="2461" y="6557"/>
                    <a:pt x="600" y="105"/>
                  </a:cubicBezTo>
                  <a:cubicBezTo>
                    <a:pt x="579" y="31"/>
                    <a:pt x="501" y="0"/>
                    <a:pt x="40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0"/>
            <p:cNvSpPr/>
            <p:nvPr/>
          </p:nvSpPr>
          <p:spPr>
            <a:xfrm>
              <a:off x="6480200" y="2772100"/>
              <a:ext cx="190925" cy="468450"/>
            </a:xfrm>
            <a:custGeom>
              <a:rect b="b" l="l" r="r" t="t"/>
              <a:pathLst>
                <a:path extrusionOk="0" h="18738" w="7637">
                  <a:moveTo>
                    <a:pt x="441" y="1"/>
                  </a:moveTo>
                  <a:cubicBezTo>
                    <a:pt x="268" y="1"/>
                    <a:pt x="1" y="103"/>
                    <a:pt x="23" y="190"/>
                  </a:cubicBezTo>
                  <a:cubicBezTo>
                    <a:pt x="1822" y="6549"/>
                    <a:pt x="4148" y="12753"/>
                    <a:pt x="7033" y="18677"/>
                  </a:cubicBezTo>
                  <a:cubicBezTo>
                    <a:pt x="7050" y="18720"/>
                    <a:pt x="7105" y="18737"/>
                    <a:pt x="7174" y="18737"/>
                  </a:cubicBezTo>
                  <a:cubicBezTo>
                    <a:pt x="7356" y="18737"/>
                    <a:pt x="7636" y="18621"/>
                    <a:pt x="7591" y="18553"/>
                  </a:cubicBezTo>
                  <a:cubicBezTo>
                    <a:pt x="4706" y="12598"/>
                    <a:pt x="2380" y="6425"/>
                    <a:pt x="581" y="66"/>
                  </a:cubicBezTo>
                  <a:cubicBezTo>
                    <a:pt x="572" y="20"/>
                    <a:pt x="515" y="1"/>
                    <a:pt x="4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0"/>
            <p:cNvSpPr/>
            <p:nvPr/>
          </p:nvSpPr>
          <p:spPr>
            <a:xfrm>
              <a:off x="6362925" y="2833550"/>
              <a:ext cx="365900" cy="426675"/>
            </a:xfrm>
            <a:custGeom>
              <a:rect b="b" l="l" r="r" t="t"/>
              <a:pathLst>
                <a:path extrusionOk="0" h="17067" w="14636">
                  <a:moveTo>
                    <a:pt x="471" y="1"/>
                  </a:moveTo>
                  <a:cubicBezTo>
                    <a:pt x="281" y="1"/>
                    <a:pt x="0" y="138"/>
                    <a:pt x="92" y="276"/>
                  </a:cubicBezTo>
                  <a:cubicBezTo>
                    <a:pt x="4372" y="6138"/>
                    <a:pt x="8994" y="11753"/>
                    <a:pt x="14019" y="17026"/>
                  </a:cubicBezTo>
                  <a:cubicBezTo>
                    <a:pt x="14048" y="17054"/>
                    <a:pt x="14097" y="17066"/>
                    <a:pt x="14155" y="17066"/>
                  </a:cubicBezTo>
                  <a:cubicBezTo>
                    <a:pt x="14349" y="17066"/>
                    <a:pt x="14635" y="16928"/>
                    <a:pt x="14516" y="16809"/>
                  </a:cubicBezTo>
                  <a:cubicBezTo>
                    <a:pt x="9522" y="11536"/>
                    <a:pt x="4900" y="5952"/>
                    <a:pt x="619" y="58"/>
                  </a:cubicBezTo>
                  <a:cubicBezTo>
                    <a:pt x="595" y="18"/>
                    <a:pt x="539" y="1"/>
                    <a:pt x="4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4" name="Google Shape;4044;p60"/>
          <p:cNvGrpSpPr/>
          <p:nvPr/>
        </p:nvGrpSpPr>
        <p:grpSpPr>
          <a:xfrm>
            <a:off x="5422900" y="1638350"/>
            <a:ext cx="999625" cy="366200"/>
            <a:chOff x="6200800" y="2309100"/>
            <a:chExt cx="999625" cy="366200"/>
          </a:xfrm>
        </p:grpSpPr>
        <p:sp>
          <p:nvSpPr>
            <p:cNvPr id="4045" name="Google Shape;4045;p60"/>
            <p:cNvSpPr/>
            <p:nvPr/>
          </p:nvSpPr>
          <p:spPr>
            <a:xfrm>
              <a:off x="6516425" y="2315400"/>
              <a:ext cx="327275" cy="100100"/>
            </a:xfrm>
            <a:custGeom>
              <a:rect b="b" l="l" r="r" t="t"/>
              <a:pathLst>
                <a:path extrusionOk="0" h="4004" w="13091">
                  <a:moveTo>
                    <a:pt x="6666" y="0"/>
                  </a:moveTo>
                  <a:cubicBezTo>
                    <a:pt x="4382" y="0"/>
                    <a:pt x="2104" y="466"/>
                    <a:pt x="0" y="1397"/>
                  </a:cubicBezTo>
                  <a:cubicBezTo>
                    <a:pt x="0" y="1397"/>
                    <a:pt x="1210" y="4003"/>
                    <a:pt x="5987" y="4003"/>
                  </a:cubicBezTo>
                  <a:cubicBezTo>
                    <a:pt x="6023" y="4003"/>
                    <a:pt x="6058" y="4003"/>
                    <a:pt x="6093" y="4003"/>
                  </a:cubicBezTo>
                  <a:cubicBezTo>
                    <a:pt x="12048" y="4003"/>
                    <a:pt x="13091" y="1397"/>
                    <a:pt x="13091" y="1397"/>
                  </a:cubicBezTo>
                  <a:cubicBezTo>
                    <a:pt x="13091" y="1397"/>
                    <a:pt x="10857" y="95"/>
                    <a:pt x="6887" y="2"/>
                  </a:cubicBezTo>
                  <a:cubicBezTo>
                    <a:pt x="6813" y="1"/>
                    <a:pt x="6739" y="0"/>
                    <a:pt x="6666" y="0"/>
                  </a:cubicBezTo>
                  <a:close/>
                </a:path>
              </a:pathLst>
            </a:custGeom>
            <a:solidFill>
              <a:srgbClr val="F09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0"/>
            <p:cNvSpPr/>
            <p:nvPr/>
          </p:nvSpPr>
          <p:spPr>
            <a:xfrm>
              <a:off x="6200800" y="2344900"/>
              <a:ext cx="358300" cy="141100"/>
            </a:xfrm>
            <a:custGeom>
              <a:rect b="b" l="l" r="r" t="t"/>
              <a:pathLst>
                <a:path extrusionOk="0" h="5644" w="14332">
                  <a:moveTo>
                    <a:pt x="12775" y="278"/>
                  </a:moveTo>
                  <a:lnTo>
                    <a:pt x="12775" y="278"/>
                  </a:lnTo>
                  <a:cubicBezTo>
                    <a:pt x="12007" y="396"/>
                    <a:pt x="11267" y="664"/>
                    <a:pt x="10609" y="1055"/>
                  </a:cubicBezTo>
                  <a:cubicBezTo>
                    <a:pt x="9213" y="1924"/>
                    <a:pt x="8097" y="2823"/>
                    <a:pt x="6484" y="3350"/>
                  </a:cubicBezTo>
                  <a:cubicBezTo>
                    <a:pt x="5739" y="3568"/>
                    <a:pt x="5026" y="3816"/>
                    <a:pt x="4312" y="4126"/>
                  </a:cubicBezTo>
                  <a:cubicBezTo>
                    <a:pt x="4002" y="4312"/>
                    <a:pt x="3413" y="4808"/>
                    <a:pt x="3071" y="4839"/>
                  </a:cubicBezTo>
                  <a:lnTo>
                    <a:pt x="993" y="3847"/>
                  </a:lnTo>
                  <a:cubicBezTo>
                    <a:pt x="1831" y="3164"/>
                    <a:pt x="2885" y="2761"/>
                    <a:pt x="3971" y="2637"/>
                  </a:cubicBezTo>
                  <a:cubicBezTo>
                    <a:pt x="4933" y="2451"/>
                    <a:pt x="5894" y="2420"/>
                    <a:pt x="6856" y="2265"/>
                  </a:cubicBezTo>
                  <a:cubicBezTo>
                    <a:pt x="8934" y="1892"/>
                    <a:pt x="10702" y="404"/>
                    <a:pt x="12750" y="279"/>
                  </a:cubicBezTo>
                  <a:cubicBezTo>
                    <a:pt x="12758" y="279"/>
                    <a:pt x="12766" y="279"/>
                    <a:pt x="12775" y="278"/>
                  </a:cubicBezTo>
                  <a:close/>
                  <a:moveTo>
                    <a:pt x="12967" y="0"/>
                  </a:moveTo>
                  <a:cubicBezTo>
                    <a:pt x="12067" y="62"/>
                    <a:pt x="11199" y="311"/>
                    <a:pt x="10392" y="683"/>
                  </a:cubicBezTo>
                  <a:cubicBezTo>
                    <a:pt x="9151" y="1241"/>
                    <a:pt x="8035" y="1830"/>
                    <a:pt x="6670" y="2048"/>
                  </a:cubicBezTo>
                  <a:cubicBezTo>
                    <a:pt x="5894" y="2172"/>
                    <a:pt x="5119" y="2203"/>
                    <a:pt x="4343" y="2327"/>
                  </a:cubicBezTo>
                  <a:cubicBezTo>
                    <a:pt x="3196" y="2482"/>
                    <a:pt x="1" y="3040"/>
                    <a:pt x="63" y="4746"/>
                  </a:cubicBezTo>
                  <a:cubicBezTo>
                    <a:pt x="107" y="5429"/>
                    <a:pt x="592" y="5643"/>
                    <a:pt x="1168" y="5643"/>
                  </a:cubicBezTo>
                  <a:cubicBezTo>
                    <a:pt x="1795" y="5643"/>
                    <a:pt x="2528" y="5389"/>
                    <a:pt x="2916" y="5212"/>
                  </a:cubicBezTo>
                  <a:cubicBezTo>
                    <a:pt x="3661" y="4901"/>
                    <a:pt x="4219" y="4436"/>
                    <a:pt x="4902" y="4126"/>
                  </a:cubicBezTo>
                  <a:cubicBezTo>
                    <a:pt x="5894" y="3661"/>
                    <a:pt x="6918" y="3599"/>
                    <a:pt x="7911" y="3226"/>
                  </a:cubicBezTo>
                  <a:cubicBezTo>
                    <a:pt x="10048" y="2402"/>
                    <a:pt x="10953" y="495"/>
                    <a:pt x="13585" y="495"/>
                  </a:cubicBezTo>
                  <a:cubicBezTo>
                    <a:pt x="13627" y="495"/>
                    <a:pt x="13669" y="496"/>
                    <a:pt x="13711" y="497"/>
                  </a:cubicBezTo>
                  <a:cubicBezTo>
                    <a:pt x="13897" y="497"/>
                    <a:pt x="14332" y="217"/>
                    <a:pt x="13959" y="217"/>
                  </a:cubicBezTo>
                  <a:cubicBezTo>
                    <a:pt x="13860" y="212"/>
                    <a:pt x="13761" y="210"/>
                    <a:pt x="13662" y="210"/>
                  </a:cubicBezTo>
                  <a:cubicBezTo>
                    <a:pt x="13371" y="210"/>
                    <a:pt x="13082" y="232"/>
                    <a:pt x="12796" y="275"/>
                  </a:cubicBezTo>
                  <a:lnTo>
                    <a:pt x="12796" y="275"/>
                  </a:lnTo>
                  <a:cubicBezTo>
                    <a:pt x="12994" y="238"/>
                    <a:pt x="13312" y="0"/>
                    <a:pt x="129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0"/>
            <p:cNvSpPr/>
            <p:nvPr/>
          </p:nvSpPr>
          <p:spPr>
            <a:xfrm>
              <a:off x="6269050" y="2345475"/>
              <a:ext cx="308050" cy="210300"/>
            </a:xfrm>
            <a:custGeom>
              <a:rect b="b" l="l" r="r" t="t"/>
              <a:pathLst>
                <a:path extrusionOk="0" h="8412" w="12322">
                  <a:moveTo>
                    <a:pt x="11056" y="458"/>
                  </a:moveTo>
                  <a:cubicBezTo>
                    <a:pt x="10218" y="871"/>
                    <a:pt x="9621" y="1569"/>
                    <a:pt x="8934" y="2304"/>
                  </a:cubicBezTo>
                  <a:cubicBezTo>
                    <a:pt x="7569" y="3824"/>
                    <a:pt x="6049" y="5902"/>
                    <a:pt x="4343" y="7019"/>
                  </a:cubicBezTo>
                  <a:lnTo>
                    <a:pt x="3909" y="7391"/>
                  </a:lnTo>
                  <a:lnTo>
                    <a:pt x="1241" y="7391"/>
                  </a:lnTo>
                  <a:cubicBezTo>
                    <a:pt x="1024" y="6833"/>
                    <a:pt x="1737" y="5840"/>
                    <a:pt x="2110" y="5468"/>
                  </a:cubicBezTo>
                  <a:cubicBezTo>
                    <a:pt x="2978" y="4599"/>
                    <a:pt x="4343" y="4010"/>
                    <a:pt x="5398" y="3420"/>
                  </a:cubicBezTo>
                  <a:cubicBezTo>
                    <a:pt x="6297" y="2862"/>
                    <a:pt x="7228" y="2335"/>
                    <a:pt x="8189" y="1838"/>
                  </a:cubicBezTo>
                  <a:cubicBezTo>
                    <a:pt x="8978" y="1406"/>
                    <a:pt x="10059" y="660"/>
                    <a:pt x="11056" y="458"/>
                  </a:cubicBezTo>
                  <a:close/>
                  <a:moveTo>
                    <a:pt x="11661" y="0"/>
                  </a:moveTo>
                  <a:cubicBezTo>
                    <a:pt x="10521" y="0"/>
                    <a:pt x="9582" y="662"/>
                    <a:pt x="8562" y="1187"/>
                  </a:cubicBezTo>
                  <a:cubicBezTo>
                    <a:pt x="7104" y="1963"/>
                    <a:pt x="5646" y="2769"/>
                    <a:pt x="4219" y="3638"/>
                  </a:cubicBezTo>
                  <a:cubicBezTo>
                    <a:pt x="3133" y="4289"/>
                    <a:pt x="0" y="5530"/>
                    <a:pt x="528" y="7267"/>
                  </a:cubicBezTo>
                  <a:cubicBezTo>
                    <a:pt x="783" y="8109"/>
                    <a:pt x="1432" y="8412"/>
                    <a:pt x="2150" y="8412"/>
                  </a:cubicBezTo>
                  <a:cubicBezTo>
                    <a:pt x="2913" y="8412"/>
                    <a:pt x="3754" y="8070"/>
                    <a:pt x="4281" y="7670"/>
                  </a:cubicBezTo>
                  <a:cubicBezTo>
                    <a:pt x="5305" y="6895"/>
                    <a:pt x="6204" y="5840"/>
                    <a:pt x="7073" y="4940"/>
                  </a:cubicBezTo>
                  <a:cubicBezTo>
                    <a:pt x="8438" y="3576"/>
                    <a:pt x="10082" y="939"/>
                    <a:pt x="12036" y="536"/>
                  </a:cubicBezTo>
                  <a:cubicBezTo>
                    <a:pt x="12322" y="484"/>
                    <a:pt x="12281" y="192"/>
                    <a:pt x="12059" y="154"/>
                  </a:cubicBezTo>
                  <a:lnTo>
                    <a:pt x="12059" y="154"/>
                  </a:lnTo>
                  <a:cubicBezTo>
                    <a:pt x="12066" y="82"/>
                    <a:pt x="12018" y="20"/>
                    <a:pt x="11881" y="8"/>
                  </a:cubicBezTo>
                  <a:cubicBezTo>
                    <a:pt x="11806" y="3"/>
                    <a:pt x="11733" y="0"/>
                    <a:pt x="116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0"/>
            <p:cNvSpPr/>
            <p:nvPr/>
          </p:nvSpPr>
          <p:spPr>
            <a:xfrm>
              <a:off x="6615675" y="2366575"/>
              <a:ext cx="120225" cy="308725"/>
            </a:xfrm>
            <a:custGeom>
              <a:rect b="b" l="l" r="r" t="t"/>
              <a:pathLst>
                <a:path extrusionOk="0" h="12349" w="4809">
                  <a:moveTo>
                    <a:pt x="2184" y="0"/>
                  </a:moveTo>
                  <a:cubicBezTo>
                    <a:pt x="2008" y="0"/>
                    <a:pt x="1791" y="121"/>
                    <a:pt x="1831" y="281"/>
                  </a:cubicBezTo>
                  <a:lnTo>
                    <a:pt x="1831" y="250"/>
                  </a:lnTo>
                  <a:lnTo>
                    <a:pt x="1831" y="250"/>
                  </a:lnTo>
                  <a:cubicBezTo>
                    <a:pt x="2855" y="3166"/>
                    <a:pt x="1" y="5492"/>
                    <a:pt x="373" y="8408"/>
                  </a:cubicBezTo>
                  <a:cubicBezTo>
                    <a:pt x="527" y="9482"/>
                    <a:pt x="1530" y="12348"/>
                    <a:pt x="2934" y="12348"/>
                  </a:cubicBezTo>
                  <a:cubicBezTo>
                    <a:pt x="2949" y="12348"/>
                    <a:pt x="2964" y="12348"/>
                    <a:pt x="2979" y="12347"/>
                  </a:cubicBezTo>
                  <a:cubicBezTo>
                    <a:pt x="3444" y="12347"/>
                    <a:pt x="3971" y="11603"/>
                    <a:pt x="4189" y="11324"/>
                  </a:cubicBezTo>
                  <a:cubicBezTo>
                    <a:pt x="4809" y="10548"/>
                    <a:pt x="4778" y="10300"/>
                    <a:pt x="4592" y="9339"/>
                  </a:cubicBezTo>
                  <a:cubicBezTo>
                    <a:pt x="4251" y="7881"/>
                    <a:pt x="4685" y="6578"/>
                    <a:pt x="4530" y="5120"/>
                  </a:cubicBezTo>
                  <a:cubicBezTo>
                    <a:pt x="4406" y="3569"/>
                    <a:pt x="2979" y="2080"/>
                    <a:pt x="3537" y="529"/>
                  </a:cubicBezTo>
                  <a:cubicBezTo>
                    <a:pt x="3586" y="365"/>
                    <a:pt x="3454" y="288"/>
                    <a:pt x="3304" y="288"/>
                  </a:cubicBezTo>
                  <a:cubicBezTo>
                    <a:pt x="3170" y="288"/>
                    <a:pt x="3023" y="350"/>
                    <a:pt x="2979" y="467"/>
                  </a:cubicBezTo>
                  <a:cubicBezTo>
                    <a:pt x="2451" y="2049"/>
                    <a:pt x="3599" y="3197"/>
                    <a:pt x="3909" y="4717"/>
                  </a:cubicBezTo>
                  <a:cubicBezTo>
                    <a:pt x="4158" y="5989"/>
                    <a:pt x="3630" y="7105"/>
                    <a:pt x="3723" y="8377"/>
                  </a:cubicBezTo>
                  <a:cubicBezTo>
                    <a:pt x="3785" y="9308"/>
                    <a:pt x="4809" y="10579"/>
                    <a:pt x="3568" y="11324"/>
                  </a:cubicBezTo>
                  <a:cubicBezTo>
                    <a:pt x="3383" y="11435"/>
                    <a:pt x="3206" y="11484"/>
                    <a:pt x="3038" y="11484"/>
                  </a:cubicBezTo>
                  <a:cubicBezTo>
                    <a:pt x="2073" y="11484"/>
                    <a:pt x="1386" y="9883"/>
                    <a:pt x="1149" y="9090"/>
                  </a:cubicBezTo>
                  <a:cubicBezTo>
                    <a:pt x="714" y="7695"/>
                    <a:pt x="994" y="6485"/>
                    <a:pt x="1552" y="5182"/>
                  </a:cubicBezTo>
                  <a:cubicBezTo>
                    <a:pt x="2234" y="3476"/>
                    <a:pt x="3041" y="1956"/>
                    <a:pt x="2389" y="126"/>
                  </a:cubicBezTo>
                  <a:cubicBezTo>
                    <a:pt x="2367" y="37"/>
                    <a:pt x="2282" y="0"/>
                    <a:pt x="21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0"/>
            <p:cNvSpPr/>
            <p:nvPr/>
          </p:nvSpPr>
          <p:spPr>
            <a:xfrm>
              <a:off x="6766900" y="2340600"/>
              <a:ext cx="433525" cy="139075"/>
            </a:xfrm>
            <a:custGeom>
              <a:rect b="b" l="l" r="r" t="t"/>
              <a:pathLst>
                <a:path extrusionOk="0" h="5563" w="17341">
                  <a:moveTo>
                    <a:pt x="5949" y="412"/>
                  </a:moveTo>
                  <a:cubicBezTo>
                    <a:pt x="6607" y="412"/>
                    <a:pt x="7273" y="469"/>
                    <a:pt x="7973" y="607"/>
                  </a:cubicBezTo>
                  <a:cubicBezTo>
                    <a:pt x="9369" y="886"/>
                    <a:pt x="10795" y="1134"/>
                    <a:pt x="12160" y="1537"/>
                  </a:cubicBezTo>
                  <a:cubicBezTo>
                    <a:pt x="12998" y="1754"/>
                    <a:pt x="15883" y="2778"/>
                    <a:pt x="15572" y="4019"/>
                  </a:cubicBezTo>
                  <a:lnTo>
                    <a:pt x="13742" y="5135"/>
                  </a:lnTo>
                  <a:cubicBezTo>
                    <a:pt x="13277" y="4856"/>
                    <a:pt x="12843" y="4546"/>
                    <a:pt x="12439" y="4174"/>
                  </a:cubicBezTo>
                  <a:cubicBezTo>
                    <a:pt x="12067" y="3864"/>
                    <a:pt x="11726" y="3553"/>
                    <a:pt x="11323" y="3274"/>
                  </a:cubicBezTo>
                  <a:cubicBezTo>
                    <a:pt x="10547" y="2809"/>
                    <a:pt x="9710" y="2499"/>
                    <a:pt x="8841" y="2282"/>
                  </a:cubicBezTo>
                  <a:cubicBezTo>
                    <a:pt x="6583" y="1695"/>
                    <a:pt x="4242" y="1330"/>
                    <a:pt x="1922" y="873"/>
                  </a:cubicBezTo>
                  <a:lnTo>
                    <a:pt x="1922" y="873"/>
                  </a:lnTo>
                  <a:cubicBezTo>
                    <a:pt x="2121" y="854"/>
                    <a:pt x="2318" y="827"/>
                    <a:pt x="2513" y="793"/>
                  </a:cubicBezTo>
                  <a:cubicBezTo>
                    <a:pt x="3725" y="578"/>
                    <a:pt x="4827" y="412"/>
                    <a:pt x="5949" y="412"/>
                  </a:cubicBezTo>
                  <a:close/>
                  <a:moveTo>
                    <a:pt x="5920" y="0"/>
                  </a:moveTo>
                  <a:cubicBezTo>
                    <a:pt x="4356" y="0"/>
                    <a:pt x="2879" y="617"/>
                    <a:pt x="1323" y="617"/>
                  </a:cubicBezTo>
                  <a:cubicBezTo>
                    <a:pt x="1101" y="617"/>
                    <a:pt x="878" y="604"/>
                    <a:pt x="652" y="576"/>
                  </a:cubicBezTo>
                  <a:cubicBezTo>
                    <a:pt x="528" y="576"/>
                    <a:pt x="1" y="824"/>
                    <a:pt x="311" y="855"/>
                  </a:cubicBezTo>
                  <a:cubicBezTo>
                    <a:pt x="584" y="889"/>
                    <a:pt x="858" y="906"/>
                    <a:pt x="1130" y="909"/>
                  </a:cubicBezTo>
                  <a:lnTo>
                    <a:pt x="1130" y="909"/>
                  </a:lnTo>
                  <a:cubicBezTo>
                    <a:pt x="1065" y="961"/>
                    <a:pt x="1055" y="1016"/>
                    <a:pt x="1179" y="1041"/>
                  </a:cubicBezTo>
                  <a:cubicBezTo>
                    <a:pt x="4902" y="1816"/>
                    <a:pt x="9120" y="2064"/>
                    <a:pt x="12129" y="4546"/>
                  </a:cubicBezTo>
                  <a:cubicBezTo>
                    <a:pt x="12710" y="5030"/>
                    <a:pt x="13677" y="5562"/>
                    <a:pt x="14549" y="5562"/>
                  </a:cubicBezTo>
                  <a:cubicBezTo>
                    <a:pt x="15074" y="5562"/>
                    <a:pt x="15564" y="5369"/>
                    <a:pt x="15914" y="4856"/>
                  </a:cubicBezTo>
                  <a:cubicBezTo>
                    <a:pt x="17340" y="2809"/>
                    <a:pt x="13246" y="1413"/>
                    <a:pt x="12005" y="1103"/>
                  </a:cubicBezTo>
                  <a:cubicBezTo>
                    <a:pt x="10144" y="607"/>
                    <a:pt x="8252" y="234"/>
                    <a:pt x="6360" y="17"/>
                  </a:cubicBezTo>
                  <a:cubicBezTo>
                    <a:pt x="6212" y="6"/>
                    <a:pt x="6066" y="0"/>
                    <a:pt x="59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0"/>
            <p:cNvSpPr/>
            <p:nvPr/>
          </p:nvSpPr>
          <p:spPr>
            <a:xfrm>
              <a:off x="6780750" y="2364900"/>
              <a:ext cx="336700" cy="202325"/>
            </a:xfrm>
            <a:custGeom>
              <a:rect b="b" l="l" r="r" t="t"/>
              <a:pathLst>
                <a:path extrusionOk="0" h="8093" w="13468">
                  <a:moveTo>
                    <a:pt x="1103" y="503"/>
                  </a:moveTo>
                  <a:lnTo>
                    <a:pt x="1103" y="503"/>
                  </a:lnTo>
                  <a:cubicBezTo>
                    <a:pt x="3252" y="1010"/>
                    <a:pt x="5536" y="1407"/>
                    <a:pt x="7512" y="2395"/>
                  </a:cubicBezTo>
                  <a:cubicBezTo>
                    <a:pt x="8504" y="2892"/>
                    <a:pt x="9435" y="3543"/>
                    <a:pt x="10241" y="4318"/>
                  </a:cubicBezTo>
                  <a:cubicBezTo>
                    <a:pt x="10738" y="4784"/>
                    <a:pt x="11172" y="5342"/>
                    <a:pt x="11482" y="5963"/>
                  </a:cubicBezTo>
                  <a:cubicBezTo>
                    <a:pt x="11778" y="6781"/>
                    <a:pt x="11407" y="7416"/>
                    <a:pt x="10711" y="7416"/>
                  </a:cubicBezTo>
                  <a:cubicBezTo>
                    <a:pt x="10458" y="7416"/>
                    <a:pt x="10161" y="7332"/>
                    <a:pt x="9838" y="7141"/>
                  </a:cubicBezTo>
                  <a:cubicBezTo>
                    <a:pt x="9249" y="6800"/>
                    <a:pt x="8846" y="5838"/>
                    <a:pt x="8287" y="5404"/>
                  </a:cubicBezTo>
                  <a:cubicBezTo>
                    <a:pt x="7667" y="4939"/>
                    <a:pt x="7015" y="4567"/>
                    <a:pt x="6333" y="4225"/>
                  </a:cubicBezTo>
                  <a:cubicBezTo>
                    <a:pt x="4422" y="3242"/>
                    <a:pt x="2663" y="1978"/>
                    <a:pt x="1103" y="503"/>
                  </a:cubicBezTo>
                  <a:close/>
                  <a:moveTo>
                    <a:pt x="504" y="1"/>
                  </a:moveTo>
                  <a:cubicBezTo>
                    <a:pt x="309" y="1"/>
                    <a:pt x="0" y="157"/>
                    <a:pt x="98" y="255"/>
                  </a:cubicBezTo>
                  <a:cubicBezTo>
                    <a:pt x="1246" y="1403"/>
                    <a:pt x="2456" y="2457"/>
                    <a:pt x="3789" y="3357"/>
                  </a:cubicBezTo>
                  <a:cubicBezTo>
                    <a:pt x="5216" y="4287"/>
                    <a:pt x="6953" y="4784"/>
                    <a:pt x="8194" y="5963"/>
                  </a:cubicBezTo>
                  <a:cubicBezTo>
                    <a:pt x="8854" y="6623"/>
                    <a:pt x="9707" y="8093"/>
                    <a:pt x="10768" y="8093"/>
                  </a:cubicBezTo>
                  <a:cubicBezTo>
                    <a:pt x="11053" y="8093"/>
                    <a:pt x="11353" y="7987"/>
                    <a:pt x="11668" y="7731"/>
                  </a:cubicBezTo>
                  <a:cubicBezTo>
                    <a:pt x="13467" y="6304"/>
                    <a:pt x="10676" y="3853"/>
                    <a:pt x="9621" y="3078"/>
                  </a:cubicBezTo>
                  <a:cubicBezTo>
                    <a:pt x="7108" y="1248"/>
                    <a:pt x="3789" y="751"/>
                    <a:pt x="843" y="38"/>
                  </a:cubicBezTo>
                  <a:cubicBezTo>
                    <a:pt x="832" y="36"/>
                    <a:pt x="820" y="35"/>
                    <a:pt x="807" y="35"/>
                  </a:cubicBezTo>
                  <a:cubicBezTo>
                    <a:pt x="762" y="35"/>
                    <a:pt x="707" y="46"/>
                    <a:pt x="651" y="64"/>
                  </a:cubicBezTo>
                  <a:lnTo>
                    <a:pt x="651" y="64"/>
                  </a:lnTo>
                  <a:cubicBezTo>
                    <a:pt x="643" y="55"/>
                    <a:pt x="634" y="46"/>
                    <a:pt x="625" y="38"/>
                  </a:cubicBezTo>
                  <a:cubicBezTo>
                    <a:pt x="599" y="12"/>
                    <a:pt x="556" y="1"/>
                    <a:pt x="50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0"/>
            <p:cNvSpPr/>
            <p:nvPr/>
          </p:nvSpPr>
          <p:spPr>
            <a:xfrm>
              <a:off x="6749300" y="2375400"/>
              <a:ext cx="247175" cy="246125"/>
            </a:xfrm>
            <a:custGeom>
              <a:rect b="b" l="l" r="r" t="t"/>
              <a:pathLst>
                <a:path extrusionOk="0" h="9845" w="9887">
                  <a:moveTo>
                    <a:pt x="2759" y="2413"/>
                  </a:moveTo>
                  <a:cubicBezTo>
                    <a:pt x="3732" y="3100"/>
                    <a:pt x="4764" y="3702"/>
                    <a:pt x="5730" y="4426"/>
                  </a:cubicBezTo>
                  <a:cubicBezTo>
                    <a:pt x="6691" y="5139"/>
                    <a:pt x="7870" y="6070"/>
                    <a:pt x="8429" y="7124"/>
                  </a:cubicBezTo>
                  <a:cubicBezTo>
                    <a:pt x="8677" y="7559"/>
                    <a:pt x="9049" y="8613"/>
                    <a:pt x="8584" y="9048"/>
                  </a:cubicBezTo>
                  <a:lnTo>
                    <a:pt x="6847" y="9389"/>
                  </a:lnTo>
                  <a:cubicBezTo>
                    <a:pt x="6505" y="9203"/>
                    <a:pt x="6257" y="8955"/>
                    <a:pt x="6071" y="8644"/>
                  </a:cubicBezTo>
                  <a:cubicBezTo>
                    <a:pt x="4558" y="6832"/>
                    <a:pt x="3967" y="4420"/>
                    <a:pt x="2759" y="2413"/>
                  </a:cubicBezTo>
                  <a:close/>
                  <a:moveTo>
                    <a:pt x="501" y="0"/>
                  </a:moveTo>
                  <a:cubicBezTo>
                    <a:pt x="324" y="0"/>
                    <a:pt x="1" y="181"/>
                    <a:pt x="53" y="207"/>
                  </a:cubicBezTo>
                  <a:cubicBezTo>
                    <a:pt x="2225" y="1696"/>
                    <a:pt x="3279" y="4457"/>
                    <a:pt x="4334" y="6752"/>
                  </a:cubicBezTo>
                  <a:cubicBezTo>
                    <a:pt x="4900" y="8053"/>
                    <a:pt x="5749" y="9844"/>
                    <a:pt x="7329" y="9844"/>
                  </a:cubicBezTo>
                  <a:cubicBezTo>
                    <a:pt x="7482" y="9844"/>
                    <a:pt x="7641" y="9828"/>
                    <a:pt x="7808" y="9792"/>
                  </a:cubicBezTo>
                  <a:cubicBezTo>
                    <a:pt x="9886" y="9389"/>
                    <a:pt x="9297" y="7218"/>
                    <a:pt x="8211" y="5977"/>
                  </a:cubicBezTo>
                  <a:cubicBezTo>
                    <a:pt x="6257" y="3805"/>
                    <a:pt x="3403" y="2813"/>
                    <a:pt x="1418" y="672"/>
                  </a:cubicBezTo>
                  <a:cubicBezTo>
                    <a:pt x="1406" y="660"/>
                    <a:pt x="1387" y="653"/>
                    <a:pt x="1364" y="650"/>
                  </a:cubicBezTo>
                  <a:lnTo>
                    <a:pt x="1364" y="650"/>
                  </a:lnTo>
                  <a:cubicBezTo>
                    <a:pt x="1125" y="426"/>
                    <a:pt x="865" y="215"/>
                    <a:pt x="581" y="21"/>
                  </a:cubicBezTo>
                  <a:cubicBezTo>
                    <a:pt x="561" y="7"/>
                    <a:pt x="533" y="0"/>
                    <a:pt x="5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0"/>
            <p:cNvSpPr/>
            <p:nvPr/>
          </p:nvSpPr>
          <p:spPr>
            <a:xfrm>
              <a:off x="6696850" y="2391175"/>
              <a:ext cx="222850" cy="261875"/>
            </a:xfrm>
            <a:custGeom>
              <a:rect b="b" l="l" r="r" t="t"/>
              <a:pathLst>
                <a:path extrusionOk="0" h="10475" w="8914">
                  <a:moveTo>
                    <a:pt x="1937" y="1"/>
                  </a:moveTo>
                  <a:cubicBezTo>
                    <a:pt x="1755" y="1"/>
                    <a:pt x="1467" y="132"/>
                    <a:pt x="1562" y="228"/>
                  </a:cubicBezTo>
                  <a:cubicBezTo>
                    <a:pt x="2803" y="1686"/>
                    <a:pt x="3826" y="3299"/>
                    <a:pt x="4664" y="5005"/>
                  </a:cubicBezTo>
                  <a:cubicBezTo>
                    <a:pt x="5036" y="5780"/>
                    <a:pt x="5346" y="6556"/>
                    <a:pt x="5594" y="7362"/>
                  </a:cubicBezTo>
                  <a:cubicBezTo>
                    <a:pt x="5687" y="7610"/>
                    <a:pt x="5967" y="8200"/>
                    <a:pt x="5874" y="8448"/>
                  </a:cubicBezTo>
                  <a:lnTo>
                    <a:pt x="3702" y="9595"/>
                  </a:lnTo>
                  <a:cubicBezTo>
                    <a:pt x="3423" y="9316"/>
                    <a:pt x="3206" y="8975"/>
                    <a:pt x="3082" y="8572"/>
                  </a:cubicBezTo>
                  <a:cubicBezTo>
                    <a:pt x="2834" y="7858"/>
                    <a:pt x="2989" y="7083"/>
                    <a:pt x="2865" y="6338"/>
                  </a:cubicBezTo>
                  <a:cubicBezTo>
                    <a:pt x="2741" y="5501"/>
                    <a:pt x="2337" y="4725"/>
                    <a:pt x="2213" y="3919"/>
                  </a:cubicBezTo>
                  <a:cubicBezTo>
                    <a:pt x="1996" y="2492"/>
                    <a:pt x="2151" y="1096"/>
                    <a:pt x="631" y="538"/>
                  </a:cubicBezTo>
                  <a:cubicBezTo>
                    <a:pt x="614" y="531"/>
                    <a:pt x="593" y="528"/>
                    <a:pt x="569" y="528"/>
                  </a:cubicBezTo>
                  <a:cubicBezTo>
                    <a:pt x="376" y="528"/>
                    <a:pt x="0" y="731"/>
                    <a:pt x="166" y="786"/>
                  </a:cubicBezTo>
                  <a:cubicBezTo>
                    <a:pt x="1934" y="1437"/>
                    <a:pt x="1500" y="3857"/>
                    <a:pt x="1965" y="5315"/>
                  </a:cubicBezTo>
                  <a:cubicBezTo>
                    <a:pt x="2368" y="6462"/>
                    <a:pt x="2089" y="7858"/>
                    <a:pt x="2617" y="8944"/>
                  </a:cubicBezTo>
                  <a:cubicBezTo>
                    <a:pt x="2974" y="9762"/>
                    <a:pt x="3838" y="10474"/>
                    <a:pt x="4755" y="10474"/>
                  </a:cubicBezTo>
                  <a:cubicBezTo>
                    <a:pt x="4951" y="10474"/>
                    <a:pt x="5150" y="10442"/>
                    <a:pt x="5346" y="10371"/>
                  </a:cubicBezTo>
                  <a:cubicBezTo>
                    <a:pt x="8913" y="9006"/>
                    <a:pt x="3361" y="1592"/>
                    <a:pt x="2058" y="41"/>
                  </a:cubicBezTo>
                  <a:cubicBezTo>
                    <a:pt x="2037" y="13"/>
                    <a:pt x="1992" y="1"/>
                    <a:pt x="19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0"/>
            <p:cNvSpPr/>
            <p:nvPr/>
          </p:nvSpPr>
          <p:spPr>
            <a:xfrm>
              <a:off x="6301625" y="2375425"/>
              <a:ext cx="307100" cy="254600"/>
            </a:xfrm>
            <a:custGeom>
              <a:rect b="b" l="l" r="r" t="t"/>
              <a:pathLst>
                <a:path extrusionOk="0" h="10184" w="12284">
                  <a:moveTo>
                    <a:pt x="10358" y="1062"/>
                  </a:moveTo>
                  <a:cubicBezTo>
                    <a:pt x="10198" y="1374"/>
                    <a:pt x="10049" y="1740"/>
                    <a:pt x="9833" y="2129"/>
                  </a:cubicBezTo>
                  <a:cubicBezTo>
                    <a:pt x="8623" y="4332"/>
                    <a:pt x="6762" y="6534"/>
                    <a:pt x="5025" y="8333"/>
                  </a:cubicBezTo>
                  <a:cubicBezTo>
                    <a:pt x="4565" y="8818"/>
                    <a:pt x="3670" y="9812"/>
                    <a:pt x="2857" y="9812"/>
                  </a:cubicBezTo>
                  <a:cubicBezTo>
                    <a:pt x="2629" y="9812"/>
                    <a:pt x="2407" y="9734"/>
                    <a:pt x="2202" y="9543"/>
                  </a:cubicBezTo>
                  <a:cubicBezTo>
                    <a:pt x="1303" y="8643"/>
                    <a:pt x="2575" y="7123"/>
                    <a:pt x="3226" y="6534"/>
                  </a:cubicBezTo>
                  <a:cubicBezTo>
                    <a:pt x="4126" y="5728"/>
                    <a:pt x="5211" y="5200"/>
                    <a:pt x="6173" y="4487"/>
                  </a:cubicBezTo>
                  <a:cubicBezTo>
                    <a:pt x="7620" y="3401"/>
                    <a:pt x="8899" y="2128"/>
                    <a:pt x="10358" y="1062"/>
                  </a:cubicBezTo>
                  <a:close/>
                  <a:moveTo>
                    <a:pt x="11514" y="0"/>
                  </a:moveTo>
                  <a:cubicBezTo>
                    <a:pt x="11435" y="0"/>
                    <a:pt x="11353" y="16"/>
                    <a:pt x="11291" y="51"/>
                  </a:cubicBezTo>
                  <a:lnTo>
                    <a:pt x="11291" y="20"/>
                  </a:lnTo>
                  <a:cubicBezTo>
                    <a:pt x="8561" y="1571"/>
                    <a:pt x="6359" y="3897"/>
                    <a:pt x="3784" y="5635"/>
                  </a:cubicBezTo>
                  <a:cubicBezTo>
                    <a:pt x="2730" y="6379"/>
                    <a:pt x="0" y="8488"/>
                    <a:pt x="1861" y="9884"/>
                  </a:cubicBezTo>
                  <a:cubicBezTo>
                    <a:pt x="2149" y="10095"/>
                    <a:pt x="2447" y="10183"/>
                    <a:pt x="2746" y="10183"/>
                  </a:cubicBezTo>
                  <a:cubicBezTo>
                    <a:pt x="3899" y="10183"/>
                    <a:pt x="5067" y="8868"/>
                    <a:pt x="5708" y="8178"/>
                  </a:cubicBezTo>
                  <a:cubicBezTo>
                    <a:pt x="6669" y="7123"/>
                    <a:pt x="7569" y="6038"/>
                    <a:pt x="8406" y="4890"/>
                  </a:cubicBezTo>
                  <a:cubicBezTo>
                    <a:pt x="8965" y="4177"/>
                    <a:pt x="9554" y="3463"/>
                    <a:pt x="10019" y="2688"/>
                  </a:cubicBezTo>
                  <a:cubicBezTo>
                    <a:pt x="10330" y="2222"/>
                    <a:pt x="11105" y="423"/>
                    <a:pt x="11694" y="423"/>
                  </a:cubicBezTo>
                  <a:cubicBezTo>
                    <a:pt x="11912" y="423"/>
                    <a:pt x="12284" y="82"/>
                    <a:pt x="11912" y="82"/>
                  </a:cubicBezTo>
                  <a:cubicBezTo>
                    <a:pt x="11860" y="82"/>
                    <a:pt x="11811" y="83"/>
                    <a:pt x="11763" y="86"/>
                  </a:cubicBezTo>
                  <a:lnTo>
                    <a:pt x="11763" y="86"/>
                  </a:lnTo>
                  <a:cubicBezTo>
                    <a:pt x="11742" y="35"/>
                    <a:pt x="11632" y="0"/>
                    <a:pt x="115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0"/>
            <p:cNvSpPr/>
            <p:nvPr/>
          </p:nvSpPr>
          <p:spPr>
            <a:xfrm>
              <a:off x="6483075" y="2375225"/>
              <a:ext cx="176925" cy="263975"/>
            </a:xfrm>
            <a:custGeom>
              <a:rect b="b" l="l" r="r" t="t"/>
              <a:pathLst>
                <a:path extrusionOk="0" h="10559" w="7077">
                  <a:moveTo>
                    <a:pt x="5909" y="1169"/>
                  </a:moveTo>
                  <a:cubicBezTo>
                    <a:pt x="5487" y="2219"/>
                    <a:pt x="5285" y="3409"/>
                    <a:pt x="4964" y="4464"/>
                  </a:cubicBezTo>
                  <a:cubicBezTo>
                    <a:pt x="4654" y="5425"/>
                    <a:pt x="4343" y="6387"/>
                    <a:pt x="4033" y="7349"/>
                  </a:cubicBezTo>
                  <a:cubicBezTo>
                    <a:pt x="3845" y="7890"/>
                    <a:pt x="3120" y="10041"/>
                    <a:pt x="2266" y="10041"/>
                  </a:cubicBezTo>
                  <a:cubicBezTo>
                    <a:pt x="1995" y="10041"/>
                    <a:pt x="1711" y="9825"/>
                    <a:pt x="1428" y="9272"/>
                  </a:cubicBezTo>
                  <a:cubicBezTo>
                    <a:pt x="621" y="7690"/>
                    <a:pt x="2420" y="5394"/>
                    <a:pt x="3320" y="4123"/>
                  </a:cubicBezTo>
                  <a:cubicBezTo>
                    <a:pt x="4054" y="3009"/>
                    <a:pt x="5060" y="2149"/>
                    <a:pt x="5909" y="1169"/>
                  </a:cubicBezTo>
                  <a:close/>
                  <a:moveTo>
                    <a:pt x="6828" y="1"/>
                  </a:moveTo>
                  <a:cubicBezTo>
                    <a:pt x="6754" y="1"/>
                    <a:pt x="6670" y="15"/>
                    <a:pt x="6597" y="40"/>
                  </a:cubicBezTo>
                  <a:lnTo>
                    <a:pt x="6597" y="40"/>
                  </a:lnTo>
                  <a:cubicBezTo>
                    <a:pt x="6559" y="26"/>
                    <a:pt x="6512" y="20"/>
                    <a:pt x="6461" y="20"/>
                  </a:cubicBezTo>
                  <a:cubicBezTo>
                    <a:pt x="6327" y="20"/>
                    <a:pt x="6169" y="66"/>
                    <a:pt x="6111" y="152"/>
                  </a:cubicBezTo>
                  <a:cubicBezTo>
                    <a:pt x="5336" y="1331"/>
                    <a:pt x="4126" y="2199"/>
                    <a:pt x="3289" y="3316"/>
                  </a:cubicBezTo>
                  <a:cubicBezTo>
                    <a:pt x="2575" y="4278"/>
                    <a:pt x="1924" y="5301"/>
                    <a:pt x="1334" y="6356"/>
                  </a:cubicBezTo>
                  <a:cubicBezTo>
                    <a:pt x="714" y="7566"/>
                    <a:pt x="1" y="10016"/>
                    <a:pt x="1924" y="10513"/>
                  </a:cubicBezTo>
                  <a:cubicBezTo>
                    <a:pt x="2049" y="10544"/>
                    <a:pt x="2167" y="10558"/>
                    <a:pt x="2280" y="10558"/>
                  </a:cubicBezTo>
                  <a:cubicBezTo>
                    <a:pt x="3287" y="10558"/>
                    <a:pt x="3822" y="9395"/>
                    <a:pt x="4157" y="8558"/>
                  </a:cubicBezTo>
                  <a:cubicBezTo>
                    <a:pt x="4622" y="7473"/>
                    <a:pt x="4933" y="6263"/>
                    <a:pt x="5305" y="5115"/>
                  </a:cubicBezTo>
                  <a:cubicBezTo>
                    <a:pt x="5801" y="3564"/>
                    <a:pt x="6080" y="1517"/>
                    <a:pt x="6980" y="183"/>
                  </a:cubicBezTo>
                  <a:cubicBezTo>
                    <a:pt x="7077" y="54"/>
                    <a:pt x="6972" y="1"/>
                    <a:pt x="68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0"/>
            <p:cNvSpPr/>
            <p:nvPr/>
          </p:nvSpPr>
          <p:spPr>
            <a:xfrm>
              <a:off x="6565275" y="2319500"/>
              <a:ext cx="32600" cy="20225"/>
            </a:xfrm>
            <a:custGeom>
              <a:rect b="b" l="l" r="r" t="t"/>
              <a:pathLst>
                <a:path extrusionOk="0" h="809" w="1304">
                  <a:moveTo>
                    <a:pt x="776" y="241"/>
                  </a:moveTo>
                  <a:lnTo>
                    <a:pt x="682" y="268"/>
                  </a:lnTo>
                  <a:lnTo>
                    <a:pt x="682" y="268"/>
                  </a:lnTo>
                  <a:cubicBezTo>
                    <a:pt x="693" y="260"/>
                    <a:pt x="704" y="251"/>
                    <a:pt x="714" y="241"/>
                  </a:cubicBezTo>
                  <a:close/>
                  <a:moveTo>
                    <a:pt x="583" y="347"/>
                  </a:moveTo>
                  <a:lnTo>
                    <a:pt x="583" y="347"/>
                  </a:lnTo>
                  <a:cubicBezTo>
                    <a:pt x="609" y="364"/>
                    <a:pt x="639" y="383"/>
                    <a:pt x="652" y="396"/>
                  </a:cubicBezTo>
                  <a:cubicBezTo>
                    <a:pt x="678" y="422"/>
                    <a:pt x="705" y="449"/>
                    <a:pt x="693" y="494"/>
                  </a:cubicBezTo>
                  <a:lnTo>
                    <a:pt x="693" y="494"/>
                  </a:lnTo>
                  <a:cubicBezTo>
                    <a:pt x="690" y="493"/>
                    <a:pt x="687" y="491"/>
                    <a:pt x="683" y="489"/>
                  </a:cubicBezTo>
                  <a:cubicBezTo>
                    <a:pt x="652" y="458"/>
                    <a:pt x="621" y="458"/>
                    <a:pt x="621" y="427"/>
                  </a:cubicBezTo>
                  <a:cubicBezTo>
                    <a:pt x="608" y="400"/>
                    <a:pt x="594" y="373"/>
                    <a:pt x="583" y="347"/>
                  </a:cubicBezTo>
                  <a:close/>
                  <a:moveTo>
                    <a:pt x="761" y="0"/>
                  </a:moveTo>
                  <a:cubicBezTo>
                    <a:pt x="637" y="0"/>
                    <a:pt x="512" y="39"/>
                    <a:pt x="404" y="117"/>
                  </a:cubicBezTo>
                  <a:cubicBezTo>
                    <a:pt x="363" y="130"/>
                    <a:pt x="322" y="156"/>
                    <a:pt x="300" y="186"/>
                  </a:cubicBezTo>
                  <a:lnTo>
                    <a:pt x="300" y="186"/>
                  </a:lnTo>
                  <a:cubicBezTo>
                    <a:pt x="154" y="218"/>
                    <a:pt x="1" y="298"/>
                    <a:pt x="1" y="396"/>
                  </a:cubicBezTo>
                  <a:lnTo>
                    <a:pt x="32" y="396"/>
                  </a:lnTo>
                  <a:cubicBezTo>
                    <a:pt x="48" y="697"/>
                    <a:pt x="273" y="809"/>
                    <a:pt x="525" y="809"/>
                  </a:cubicBezTo>
                  <a:cubicBezTo>
                    <a:pt x="740" y="809"/>
                    <a:pt x="974" y="727"/>
                    <a:pt x="1117" y="613"/>
                  </a:cubicBezTo>
                  <a:cubicBezTo>
                    <a:pt x="1303" y="489"/>
                    <a:pt x="1303" y="210"/>
                    <a:pt x="1117" y="117"/>
                  </a:cubicBezTo>
                  <a:cubicBezTo>
                    <a:pt x="1009" y="39"/>
                    <a:pt x="885" y="0"/>
                    <a:pt x="7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0"/>
            <p:cNvSpPr/>
            <p:nvPr/>
          </p:nvSpPr>
          <p:spPr>
            <a:xfrm>
              <a:off x="6619575" y="2316975"/>
              <a:ext cx="24825" cy="17300"/>
            </a:xfrm>
            <a:custGeom>
              <a:rect b="b" l="l" r="r" t="t"/>
              <a:pathLst>
                <a:path extrusionOk="0" h="692" w="993">
                  <a:moveTo>
                    <a:pt x="547" y="1"/>
                  </a:moveTo>
                  <a:cubicBezTo>
                    <a:pt x="450" y="1"/>
                    <a:pt x="357" y="32"/>
                    <a:pt x="279" y="94"/>
                  </a:cubicBezTo>
                  <a:cubicBezTo>
                    <a:pt x="187" y="124"/>
                    <a:pt x="34" y="186"/>
                    <a:pt x="122" y="277"/>
                  </a:cubicBezTo>
                  <a:lnTo>
                    <a:pt x="122" y="277"/>
                  </a:lnTo>
                  <a:cubicBezTo>
                    <a:pt x="67" y="313"/>
                    <a:pt x="31" y="356"/>
                    <a:pt x="31" y="404"/>
                  </a:cubicBezTo>
                  <a:lnTo>
                    <a:pt x="0" y="404"/>
                  </a:lnTo>
                  <a:cubicBezTo>
                    <a:pt x="15" y="611"/>
                    <a:pt x="178" y="691"/>
                    <a:pt x="362" y="691"/>
                  </a:cubicBezTo>
                  <a:cubicBezTo>
                    <a:pt x="563" y="691"/>
                    <a:pt x="788" y="596"/>
                    <a:pt x="869" y="466"/>
                  </a:cubicBezTo>
                  <a:cubicBezTo>
                    <a:pt x="993" y="342"/>
                    <a:pt x="962" y="156"/>
                    <a:pt x="838" y="94"/>
                  </a:cubicBezTo>
                  <a:cubicBezTo>
                    <a:pt x="744" y="32"/>
                    <a:pt x="644" y="1"/>
                    <a:pt x="54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0"/>
            <p:cNvSpPr/>
            <p:nvPr/>
          </p:nvSpPr>
          <p:spPr>
            <a:xfrm>
              <a:off x="6602500" y="2340700"/>
              <a:ext cx="28725" cy="21375"/>
            </a:xfrm>
            <a:custGeom>
              <a:rect b="b" l="l" r="r" t="t"/>
              <a:pathLst>
                <a:path extrusionOk="0" h="855" w="1149">
                  <a:moveTo>
                    <a:pt x="509" y="1"/>
                  </a:moveTo>
                  <a:cubicBezTo>
                    <a:pt x="409" y="1"/>
                    <a:pt x="309" y="25"/>
                    <a:pt x="218" y="75"/>
                  </a:cubicBezTo>
                  <a:cubicBezTo>
                    <a:pt x="5" y="227"/>
                    <a:pt x="1" y="557"/>
                    <a:pt x="204" y="716"/>
                  </a:cubicBezTo>
                  <a:lnTo>
                    <a:pt x="204" y="716"/>
                  </a:lnTo>
                  <a:cubicBezTo>
                    <a:pt x="277" y="803"/>
                    <a:pt x="409" y="854"/>
                    <a:pt x="535" y="854"/>
                  </a:cubicBezTo>
                  <a:cubicBezTo>
                    <a:pt x="553" y="854"/>
                    <a:pt x="572" y="853"/>
                    <a:pt x="590" y="851"/>
                  </a:cubicBezTo>
                  <a:cubicBezTo>
                    <a:pt x="807" y="820"/>
                    <a:pt x="1148" y="572"/>
                    <a:pt x="1024" y="292"/>
                  </a:cubicBezTo>
                  <a:cubicBezTo>
                    <a:pt x="920" y="104"/>
                    <a:pt x="716" y="1"/>
                    <a:pt x="5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0"/>
            <p:cNvSpPr/>
            <p:nvPr/>
          </p:nvSpPr>
          <p:spPr>
            <a:xfrm>
              <a:off x="6662225" y="2347025"/>
              <a:ext cx="29475" cy="22500"/>
            </a:xfrm>
            <a:custGeom>
              <a:rect b="b" l="l" r="r" t="t"/>
              <a:pathLst>
                <a:path extrusionOk="0" h="900" w="1179">
                  <a:moveTo>
                    <a:pt x="510" y="0"/>
                  </a:moveTo>
                  <a:cubicBezTo>
                    <a:pt x="390" y="0"/>
                    <a:pt x="288" y="56"/>
                    <a:pt x="186" y="132"/>
                  </a:cubicBezTo>
                  <a:cubicBezTo>
                    <a:pt x="158" y="161"/>
                    <a:pt x="142" y="203"/>
                    <a:pt x="146" y="243"/>
                  </a:cubicBezTo>
                  <a:lnTo>
                    <a:pt x="146" y="243"/>
                  </a:lnTo>
                  <a:cubicBezTo>
                    <a:pt x="96" y="280"/>
                    <a:pt x="62" y="327"/>
                    <a:pt x="62" y="381"/>
                  </a:cubicBezTo>
                  <a:lnTo>
                    <a:pt x="31" y="381"/>
                  </a:lnTo>
                  <a:cubicBezTo>
                    <a:pt x="0" y="567"/>
                    <a:pt x="62" y="753"/>
                    <a:pt x="217" y="846"/>
                  </a:cubicBezTo>
                  <a:cubicBezTo>
                    <a:pt x="291" y="883"/>
                    <a:pt x="369" y="900"/>
                    <a:pt x="448" y="900"/>
                  </a:cubicBezTo>
                  <a:cubicBezTo>
                    <a:pt x="570" y="900"/>
                    <a:pt x="694" y="859"/>
                    <a:pt x="807" y="784"/>
                  </a:cubicBezTo>
                  <a:cubicBezTo>
                    <a:pt x="1179" y="536"/>
                    <a:pt x="993" y="101"/>
                    <a:pt x="589" y="8"/>
                  </a:cubicBezTo>
                  <a:cubicBezTo>
                    <a:pt x="562" y="3"/>
                    <a:pt x="535" y="0"/>
                    <a:pt x="5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0"/>
            <p:cNvSpPr/>
            <p:nvPr/>
          </p:nvSpPr>
          <p:spPr>
            <a:xfrm>
              <a:off x="6660675" y="2309100"/>
              <a:ext cx="34125" cy="21850"/>
            </a:xfrm>
            <a:custGeom>
              <a:rect b="b" l="l" r="r" t="t"/>
              <a:pathLst>
                <a:path extrusionOk="0" h="874" w="1365">
                  <a:moveTo>
                    <a:pt x="744" y="189"/>
                  </a:moveTo>
                  <a:cubicBezTo>
                    <a:pt x="744" y="189"/>
                    <a:pt x="745" y="189"/>
                    <a:pt x="745" y="192"/>
                  </a:cubicBezTo>
                  <a:lnTo>
                    <a:pt x="743" y="192"/>
                  </a:lnTo>
                  <a:lnTo>
                    <a:pt x="743" y="192"/>
                  </a:lnTo>
                  <a:cubicBezTo>
                    <a:pt x="743" y="190"/>
                    <a:pt x="744" y="189"/>
                    <a:pt x="744" y="189"/>
                  </a:cubicBezTo>
                  <a:close/>
                  <a:moveTo>
                    <a:pt x="857" y="1"/>
                  </a:moveTo>
                  <a:cubicBezTo>
                    <a:pt x="637" y="1"/>
                    <a:pt x="409" y="93"/>
                    <a:pt x="248" y="254"/>
                  </a:cubicBezTo>
                  <a:cubicBezTo>
                    <a:pt x="0" y="502"/>
                    <a:pt x="248" y="812"/>
                    <a:pt x="527" y="874"/>
                  </a:cubicBezTo>
                  <a:cubicBezTo>
                    <a:pt x="651" y="874"/>
                    <a:pt x="807" y="843"/>
                    <a:pt x="931" y="781"/>
                  </a:cubicBezTo>
                  <a:cubicBezTo>
                    <a:pt x="948" y="781"/>
                    <a:pt x="1005" y="752"/>
                    <a:pt x="1029" y="720"/>
                  </a:cubicBezTo>
                  <a:lnTo>
                    <a:pt x="1029" y="720"/>
                  </a:lnTo>
                  <a:cubicBezTo>
                    <a:pt x="1053" y="709"/>
                    <a:pt x="1072" y="698"/>
                    <a:pt x="1086" y="688"/>
                  </a:cubicBezTo>
                  <a:cubicBezTo>
                    <a:pt x="1365" y="564"/>
                    <a:pt x="1365" y="192"/>
                    <a:pt x="1086" y="36"/>
                  </a:cubicBezTo>
                  <a:cubicBezTo>
                    <a:pt x="1013" y="12"/>
                    <a:pt x="936" y="1"/>
                    <a:pt x="8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0"/>
            <p:cNvSpPr/>
            <p:nvPr/>
          </p:nvSpPr>
          <p:spPr>
            <a:xfrm>
              <a:off x="6721150" y="2329375"/>
              <a:ext cx="28725" cy="20500"/>
            </a:xfrm>
            <a:custGeom>
              <a:rect b="b" l="l" r="r" t="t"/>
              <a:pathLst>
                <a:path extrusionOk="0" h="820" w="1149">
                  <a:moveTo>
                    <a:pt x="590" y="1"/>
                  </a:moveTo>
                  <a:cubicBezTo>
                    <a:pt x="373" y="1"/>
                    <a:pt x="156" y="125"/>
                    <a:pt x="32" y="311"/>
                  </a:cubicBezTo>
                  <a:cubicBezTo>
                    <a:pt x="1" y="528"/>
                    <a:pt x="125" y="714"/>
                    <a:pt x="311" y="776"/>
                  </a:cubicBezTo>
                  <a:cubicBezTo>
                    <a:pt x="388" y="805"/>
                    <a:pt x="467" y="819"/>
                    <a:pt x="546" y="819"/>
                  </a:cubicBezTo>
                  <a:cubicBezTo>
                    <a:pt x="720" y="819"/>
                    <a:pt x="886" y="750"/>
                    <a:pt x="993" y="621"/>
                  </a:cubicBezTo>
                  <a:cubicBezTo>
                    <a:pt x="1148" y="435"/>
                    <a:pt x="1024" y="249"/>
                    <a:pt x="900" y="63"/>
                  </a:cubicBezTo>
                  <a:cubicBezTo>
                    <a:pt x="866" y="28"/>
                    <a:pt x="812" y="14"/>
                    <a:pt x="753" y="14"/>
                  </a:cubicBezTo>
                  <a:cubicBezTo>
                    <a:pt x="737" y="14"/>
                    <a:pt x="721" y="15"/>
                    <a:pt x="705" y="17"/>
                  </a:cubicBezTo>
                  <a:lnTo>
                    <a:pt x="705" y="17"/>
                  </a:lnTo>
                  <a:cubicBezTo>
                    <a:pt x="678" y="6"/>
                    <a:pt x="648" y="1"/>
                    <a:pt x="6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0"/>
            <p:cNvSpPr/>
            <p:nvPr/>
          </p:nvSpPr>
          <p:spPr>
            <a:xfrm>
              <a:off x="6779325" y="2324625"/>
              <a:ext cx="33350" cy="19525"/>
            </a:xfrm>
            <a:custGeom>
              <a:rect b="b" l="l" r="r" t="t"/>
              <a:pathLst>
                <a:path extrusionOk="0" h="781" w="1334">
                  <a:moveTo>
                    <a:pt x="576" y="348"/>
                  </a:moveTo>
                  <a:lnTo>
                    <a:pt x="576" y="348"/>
                  </a:lnTo>
                  <a:cubicBezTo>
                    <a:pt x="577" y="350"/>
                    <a:pt x="577" y="351"/>
                    <a:pt x="578" y="353"/>
                  </a:cubicBezTo>
                  <a:lnTo>
                    <a:pt x="578" y="353"/>
                  </a:lnTo>
                  <a:cubicBezTo>
                    <a:pt x="577" y="353"/>
                    <a:pt x="576" y="353"/>
                    <a:pt x="576" y="353"/>
                  </a:cubicBezTo>
                  <a:lnTo>
                    <a:pt x="576" y="353"/>
                  </a:lnTo>
                  <a:cubicBezTo>
                    <a:pt x="576" y="351"/>
                    <a:pt x="576" y="350"/>
                    <a:pt x="576" y="348"/>
                  </a:cubicBezTo>
                  <a:close/>
                  <a:moveTo>
                    <a:pt x="729" y="1"/>
                  </a:moveTo>
                  <a:cubicBezTo>
                    <a:pt x="579" y="1"/>
                    <a:pt x="424" y="49"/>
                    <a:pt x="310" y="98"/>
                  </a:cubicBezTo>
                  <a:cubicBezTo>
                    <a:pt x="186" y="129"/>
                    <a:pt x="62" y="222"/>
                    <a:pt x="0" y="377"/>
                  </a:cubicBezTo>
                  <a:cubicBezTo>
                    <a:pt x="0" y="439"/>
                    <a:pt x="0" y="501"/>
                    <a:pt x="0" y="563"/>
                  </a:cubicBezTo>
                  <a:cubicBezTo>
                    <a:pt x="0" y="594"/>
                    <a:pt x="124" y="687"/>
                    <a:pt x="93" y="718"/>
                  </a:cubicBezTo>
                  <a:cubicBezTo>
                    <a:pt x="31" y="780"/>
                    <a:pt x="279" y="780"/>
                    <a:pt x="310" y="780"/>
                  </a:cubicBezTo>
                  <a:cubicBezTo>
                    <a:pt x="327" y="776"/>
                    <a:pt x="343" y="772"/>
                    <a:pt x="359" y="768"/>
                  </a:cubicBezTo>
                  <a:lnTo>
                    <a:pt x="359" y="768"/>
                  </a:lnTo>
                  <a:cubicBezTo>
                    <a:pt x="398" y="776"/>
                    <a:pt x="440" y="780"/>
                    <a:pt x="484" y="780"/>
                  </a:cubicBezTo>
                  <a:cubicBezTo>
                    <a:pt x="851" y="780"/>
                    <a:pt x="1334" y="491"/>
                    <a:pt x="1086" y="160"/>
                  </a:cubicBezTo>
                  <a:cubicBezTo>
                    <a:pt x="997" y="41"/>
                    <a:pt x="865" y="1"/>
                    <a:pt x="7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0"/>
            <p:cNvSpPr/>
            <p:nvPr/>
          </p:nvSpPr>
          <p:spPr>
            <a:xfrm>
              <a:off x="6757250" y="2355600"/>
              <a:ext cx="31025" cy="21050"/>
            </a:xfrm>
            <a:custGeom>
              <a:rect b="b" l="l" r="r" t="t"/>
              <a:pathLst>
                <a:path extrusionOk="0" h="842" w="1241">
                  <a:moveTo>
                    <a:pt x="642" y="0"/>
                  </a:moveTo>
                  <a:cubicBezTo>
                    <a:pt x="523" y="0"/>
                    <a:pt x="400" y="29"/>
                    <a:pt x="294" y="69"/>
                  </a:cubicBezTo>
                  <a:cubicBezTo>
                    <a:pt x="201" y="100"/>
                    <a:pt x="45" y="162"/>
                    <a:pt x="14" y="286"/>
                  </a:cubicBezTo>
                  <a:cubicBezTo>
                    <a:pt x="1" y="341"/>
                    <a:pt x="18" y="402"/>
                    <a:pt x="46" y="461"/>
                  </a:cubicBezTo>
                  <a:lnTo>
                    <a:pt x="46" y="461"/>
                  </a:lnTo>
                  <a:cubicBezTo>
                    <a:pt x="22" y="483"/>
                    <a:pt x="9" y="508"/>
                    <a:pt x="14" y="534"/>
                  </a:cubicBezTo>
                  <a:lnTo>
                    <a:pt x="14" y="565"/>
                  </a:lnTo>
                  <a:cubicBezTo>
                    <a:pt x="25" y="760"/>
                    <a:pt x="191" y="841"/>
                    <a:pt x="388" y="841"/>
                  </a:cubicBezTo>
                  <a:cubicBezTo>
                    <a:pt x="758" y="841"/>
                    <a:pt x="1240" y="556"/>
                    <a:pt x="1038" y="193"/>
                  </a:cubicBezTo>
                  <a:cubicBezTo>
                    <a:pt x="949" y="51"/>
                    <a:pt x="800" y="0"/>
                    <a:pt x="6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0"/>
            <p:cNvSpPr/>
            <p:nvPr/>
          </p:nvSpPr>
          <p:spPr>
            <a:xfrm>
              <a:off x="6708300" y="2365675"/>
              <a:ext cx="31475" cy="24050"/>
            </a:xfrm>
            <a:custGeom>
              <a:rect b="b" l="l" r="r" t="t"/>
              <a:pathLst>
                <a:path extrusionOk="0" h="962" w="1259">
                  <a:moveTo>
                    <a:pt x="593" y="0"/>
                  </a:moveTo>
                  <a:cubicBezTo>
                    <a:pt x="504" y="0"/>
                    <a:pt x="413" y="22"/>
                    <a:pt x="328" y="69"/>
                  </a:cubicBezTo>
                  <a:cubicBezTo>
                    <a:pt x="204" y="100"/>
                    <a:pt x="80" y="193"/>
                    <a:pt x="80" y="317"/>
                  </a:cubicBezTo>
                  <a:cubicBezTo>
                    <a:pt x="80" y="344"/>
                    <a:pt x="84" y="368"/>
                    <a:pt x="90" y="390"/>
                  </a:cubicBezTo>
                  <a:lnTo>
                    <a:pt x="90" y="390"/>
                  </a:lnTo>
                  <a:cubicBezTo>
                    <a:pt x="33" y="431"/>
                    <a:pt x="1" y="481"/>
                    <a:pt x="18" y="534"/>
                  </a:cubicBezTo>
                  <a:cubicBezTo>
                    <a:pt x="69" y="790"/>
                    <a:pt x="289" y="961"/>
                    <a:pt x="522" y="961"/>
                  </a:cubicBezTo>
                  <a:cubicBezTo>
                    <a:pt x="571" y="961"/>
                    <a:pt x="621" y="954"/>
                    <a:pt x="670" y="937"/>
                  </a:cubicBezTo>
                  <a:cubicBezTo>
                    <a:pt x="949" y="844"/>
                    <a:pt x="1259" y="596"/>
                    <a:pt x="1104" y="286"/>
                  </a:cubicBezTo>
                  <a:cubicBezTo>
                    <a:pt x="996" y="113"/>
                    <a:pt x="797" y="0"/>
                    <a:pt x="5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0"/>
            <p:cNvSpPr/>
            <p:nvPr/>
          </p:nvSpPr>
          <p:spPr>
            <a:xfrm>
              <a:off x="6629650" y="2371550"/>
              <a:ext cx="26375" cy="21900"/>
            </a:xfrm>
            <a:custGeom>
              <a:rect b="b" l="l" r="r" t="t"/>
              <a:pathLst>
                <a:path extrusionOk="0" h="876" w="1055">
                  <a:moveTo>
                    <a:pt x="681" y="1"/>
                  </a:moveTo>
                  <a:cubicBezTo>
                    <a:pt x="418" y="1"/>
                    <a:pt x="107" y="161"/>
                    <a:pt x="68" y="423"/>
                  </a:cubicBezTo>
                  <a:lnTo>
                    <a:pt x="68" y="423"/>
                  </a:lnTo>
                  <a:cubicBezTo>
                    <a:pt x="27" y="450"/>
                    <a:pt x="0" y="483"/>
                    <a:pt x="0" y="516"/>
                  </a:cubicBezTo>
                  <a:lnTo>
                    <a:pt x="31" y="516"/>
                  </a:lnTo>
                  <a:cubicBezTo>
                    <a:pt x="31" y="767"/>
                    <a:pt x="193" y="876"/>
                    <a:pt x="386" y="876"/>
                  </a:cubicBezTo>
                  <a:cubicBezTo>
                    <a:pt x="432" y="876"/>
                    <a:pt x="480" y="869"/>
                    <a:pt x="528" y="858"/>
                  </a:cubicBezTo>
                  <a:cubicBezTo>
                    <a:pt x="838" y="858"/>
                    <a:pt x="1055" y="578"/>
                    <a:pt x="1055" y="268"/>
                  </a:cubicBezTo>
                  <a:cubicBezTo>
                    <a:pt x="1033" y="83"/>
                    <a:pt x="870" y="1"/>
                    <a:pt x="6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0"/>
            <p:cNvSpPr/>
            <p:nvPr/>
          </p:nvSpPr>
          <p:spPr>
            <a:xfrm>
              <a:off x="6563225" y="2357475"/>
              <a:ext cx="32075" cy="24925"/>
            </a:xfrm>
            <a:custGeom>
              <a:rect b="b" l="l" r="r" t="t"/>
              <a:pathLst>
                <a:path extrusionOk="0" h="997" w="1283">
                  <a:moveTo>
                    <a:pt x="696" y="0"/>
                  </a:moveTo>
                  <a:cubicBezTo>
                    <a:pt x="430" y="0"/>
                    <a:pt x="177" y="170"/>
                    <a:pt x="83" y="428"/>
                  </a:cubicBezTo>
                  <a:cubicBezTo>
                    <a:pt x="0" y="785"/>
                    <a:pt x="332" y="997"/>
                    <a:pt x="646" y="997"/>
                  </a:cubicBezTo>
                  <a:cubicBezTo>
                    <a:pt x="687" y="997"/>
                    <a:pt x="726" y="993"/>
                    <a:pt x="765" y="986"/>
                  </a:cubicBezTo>
                  <a:cubicBezTo>
                    <a:pt x="858" y="986"/>
                    <a:pt x="1044" y="924"/>
                    <a:pt x="1075" y="800"/>
                  </a:cubicBezTo>
                  <a:cubicBezTo>
                    <a:pt x="1075" y="786"/>
                    <a:pt x="1074" y="774"/>
                    <a:pt x="1072" y="762"/>
                  </a:cubicBezTo>
                  <a:lnTo>
                    <a:pt x="1072" y="762"/>
                  </a:lnTo>
                  <a:cubicBezTo>
                    <a:pt x="1282" y="553"/>
                    <a:pt x="1227" y="194"/>
                    <a:pt x="951" y="56"/>
                  </a:cubicBezTo>
                  <a:cubicBezTo>
                    <a:pt x="868" y="18"/>
                    <a:pt x="781" y="0"/>
                    <a:pt x="6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66" name="Google Shape;4066;p60"/>
          <p:cNvGrpSpPr/>
          <p:nvPr/>
        </p:nvGrpSpPr>
        <p:grpSpPr>
          <a:xfrm>
            <a:off x="2252238" y="2572525"/>
            <a:ext cx="1140775" cy="1016575"/>
            <a:chOff x="3120575" y="513350"/>
            <a:chExt cx="1140775" cy="1016575"/>
          </a:xfrm>
        </p:grpSpPr>
        <p:sp>
          <p:nvSpPr>
            <p:cNvPr id="4067" name="Google Shape;4067;p60"/>
            <p:cNvSpPr/>
            <p:nvPr/>
          </p:nvSpPr>
          <p:spPr>
            <a:xfrm>
              <a:off x="3206650" y="521175"/>
              <a:ext cx="1054700" cy="1001775"/>
            </a:xfrm>
            <a:custGeom>
              <a:rect b="b" l="l" r="r" t="t"/>
              <a:pathLst>
                <a:path extrusionOk="0" h="40071" w="42188">
                  <a:moveTo>
                    <a:pt x="2622" y="14490"/>
                  </a:moveTo>
                  <a:cubicBezTo>
                    <a:pt x="1703" y="14490"/>
                    <a:pt x="675" y="14772"/>
                    <a:pt x="621" y="15657"/>
                  </a:cubicBezTo>
                  <a:cubicBezTo>
                    <a:pt x="559" y="16681"/>
                    <a:pt x="1862" y="17115"/>
                    <a:pt x="2886" y="17239"/>
                  </a:cubicBezTo>
                  <a:lnTo>
                    <a:pt x="17506" y="18758"/>
                  </a:lnTo>
                  <a:lnTo>
                    <a:pt x="17506" y="18758"/>
                  </a:lnTo>
                  <a:cubicBezTo>
                    <a:pt x="15828" y="18067"/>
                    <a:pt x="14170" y="17269"/>
                    <a:pt x="12471" y="16618"/>
                  </a:cubicBezTo>
                  <a:cubicBezTo>
                    <a:pt x="9462" y="15440"/>
                    <a:pt x="6267" y="14726"/>
                    <a:pt x="3041" y="14509"/>
                  </a:cubicBezTo>
                  <a:cubicBezTo>
                    <a:pt x="2907" y="14497"/>
                    <a:pt x="2765" y="14490"/>
                    <a:pt x="2622" y="14490"/>
                  </a:cubicBezTo>
                  <a:close/>
                  <a:moveTo>
                    <a:pt x="8562" y="7282"/>
                  </a:moveTo>
                  <a:cubicBezTo>
                    <a:pt x="7446" y="7282"/>
                    <a:pt x="7135" y="8895"/>
                    <a:pt x="7508" y="9949"/>
                  </a:cubicBezTo>
                  <a:cubicBezTo>
                    <a:pt x="8562" y="12896"/>
                    <a:pt x="11633" y="14571"/>
                    <a:pt x="14456" y="15967"/>
                  </a:cubicBezTo>
                  <a:lnTo>
                    <a:pt x="20758" y="19096"/>
                  </a:lnTo>
                  <a:lnTo>
                    <a:pt x="20758" y="19096"/>
                  </a:lnTo>
                  <a:lnTo>
                    <a:pt x="21689" y="19192"/>
                  </a:lnTo>
                  <a:lnTo>
                    <a:pt x="21689" y="19192"/>
                  </a:lnTo>
                  <a:lnTo>
                    <a:pt x="9896" y="8026"/>
                  </a:lnTo>
                  <a:cubicBezTo>
                    <a:pt x="9493" y="7654"/>
                    <a:pt x="9090" y="7282"/>
                    <a:pt x="8562" y="7282"/>
                  </a:cubicBezTo>
                  <a:close/>
                  <a:moveTo>
                    <a:pt x="21689" y="19192"/>
                  </a:moveTo>
                  <a:lnTo>
                    <a:pt x="21768" y="19267"/>
                  </a:lnTo>
                  <a:lnTo>
                    <a:pt x="21768" y="19267"/>
                  </a:lnTo>
                  <a:lnTo>
                    <a:pt x="21994" y="19224"/>
                  </a:lnTo>
                  <a:lnTo>
                    <a:pt x="21689" y="19192"/>
                  </a:lnTo>
                  <a:close/>
                  <a:moveTo>
                    <a:pt x="40574" y="11655"/>
                  </a:moveTo>
                  <a:cubicBezTo>
                    <a:pt x="34872" y="13375"/>
                    <a:pt x="29433" y="15946"/>
                    <a:pt x="24488" y="19282"/>
                  </a:cubicBezTo>
                  <a:lnTo>
                    <a:pt x="24488" y="19282"/>
                  </a:lnTo>
                  <a:lnTo>
                    <a:pt x="31827" y="17580"/>
                  </a:lnTo>
                  <a:cubicBezTo>
                    <a:pt x="33626" y="17177"/>
                    <a:pt x="35487" y="16743"/>
                    <a:pt x="37100" y="15843"/>
                  </a:cubicBezTo>
                  <a:cubicBezTo>
                    <a:pt x="38744" y="14943"/>
                    <a:pt x="40140" y="13486"/>
                    <a:pt x="40574" y="11655"/>
                  </a:cubicBezTo>
                  <a:close/>
                  <a:moveTo>
                    <a:pt x="21623" y="1"/>
                  </a:moveTo>
                  <a:cubicBezTo>
                    <a:pt x="20905" y="1"/>
                    <a:pt x="20211" y="576"/>
                    <a:pt x="19946" y="1264"/>
                  </a:cubicBezTo>
                  <a:cubicBezTo>
                    <a:pt x="19605" y="2101"/>
                    <a:pt x="19729" y="3001"/>
                    <a:pt x="19822" y="3870"/>
                  </a:cubicBezTo>
                  <a:lnTo>
                    <a:pt x="21652" y="17921"/>
                  </a:lnTo>
                  <a:cubicBezTo>
                    <a:pt x="19140" y="13330"/>
                    <a:pt x="17248" y="8460"/>
                    <a:pt x="16038" y="3404"/>
                  </a:cubicBezTo>
                  <a:cubicBezTo>
                    <a:pt x="15820" y="2533"/>
                    <a:pt x="15267" y="1446"/>
                    <a:pt x="14485" y="1446"/>
                  </a:cubicBezTo>
                  <a:cubicBezTo>
                    <a:pt x="14376" y="1446"/>
                    <a:pt x="14263" y="1467"/>
                    <a:pt x="14146" y="1512"/>
                  </a:cubicBezTo>
                  <a:cubicBezTo>
                    <a:pt x="13649" y="1729"/>
                    <a:pt x="13463" y="2319"/>
                    <a:pt x="13401" y="2846"/>
                  </a:cubicBezTo>
                  <a:cubicBezTo>
                    <a:pt x="13215" y="4955"/>
                    <a:pt x="14394" y="6909"/>
                    <a:pt x="15511" y="8678"/>
                  </a:cubicBezTo>
                  <a:lnTo>
                    <a:pt x="22183" y="19302"/>
                  </a:lnTo>
                  <a:lnTo>
                    <a:pt x="22183" y="19302"/>
                  </a:lnTo>
                  <a:cubicBezTo>
                    <a:pt x="22296" y="19204"/>
                    <a:pt x="22409" y="19106"/>
                    <a:pt x="22521" y="19007"/>
                  </a:cubicBezTo>
                  <a:lnTo>
                    <a:pt x="22521" y="19007"/>
                  </a:lnTo>
                  <a:cubicBezTo>
                    <a:pt x="22541" y="19136"/>
                    <a:pt x="22556" y="19264"/>
                    <a:pt x="22567" y="19392"/>
                  </a:cubicBezTo>
                  <a:lnTo>
                    <a:pt x="22567" y="19392"/>
                  </a:lnTo>
                  <a:cubicBezTo>
                    <a:pt x="23475" y="17218"/>
                    <a:pt x="23448" y="14717"/>
                    <a:pt x="23421" y="12338"/>
                  </a:cubicBezTo>
                  <a:cubicBezTo>
                    <a:pt x="23359" y="9174"/>
                    <a:pt x="23296" y="5979"/>
                    <a:pt x="23234" y="2815"/>
                  </a:cubicBezTo>
                  <a:cubicBezTo>
                    <a:pt x="23234" y="1729"/>
                    <a:pt x="23017" y="395"/>
                    <a:pt x="21994" y="54"/>
                  </a:cubicBezTo>
                  <a:cubicBezTo>
                    <a:pt x="21871" y="18"/>
                    <a:pt x="21746" y="1"/>
                    <a:pt x="21623" y="1"/>
                  </a:cubicBezTo>
                  <a:close/>
                  <a:moveTo>
                    <a:pt x="22800" y="19286"/>
                  </a:moveTo>
                  <a:lnTo>
                    <a:pt x="22800" y="19286"/>
                  </a:lnTo>
                  <a:cubicBezTo>
                    <a:pt x="22873" y="19353"/>
                    <a:pt x="22946" y="19420"/>
                    <a:pt x="23019" y="19486"/>
                  </a:cubicBezTo>
                  <a:lnTo>
                    <a:pt x="23019" y="19486"/>
                  </a:lnTo>
                  <a:lnTo>
                    <a:pt x="23070" y="19442"/>
                  </a:lnTo>
                  <a:lnTo>
                    <a:pt x="22800" y="19286"/>
                  </a:lnTo>
                  <a:close/>
                  <a:moveTo>
                    <a:pt x="24148" y="19361"/>
                  </a:moveTo>
                  <a:lnTo>
                    <a:pt x="24148" y="19361"/>
                  </a:lnTo>
                  <a:cubicBezTo>
                    <a:pt x="24128" y="19413"/>
                    <a:pt x="24108" y="19465"/>
                    <a:pt x="24089" y="19518"/>
                  </a:cubicBezTo>
                  <a:lnTo>
                    <a:pt x="24089" y="19518"/>
                  </a:lnTo>
                  <a:cubicBezTo>
                    <a:pt x="23949" y="19503"/>
                    <a:pt x="23809" y="19488"/>
                    <a:pt x="23669" y="19472"/>
                  </a:cubicBezTo>
                  <a:lnTo>
                    <a:pt x="24148" y="19361"/>
                  </a:lnTo>
                  <a:close/>
                  <a:moveTo>
                    <a:pt x="17506" y="18758"/>
                  </a:moveTo>
                  <a:cubicBezTo>
                    <a:pt x="18291" y="19081"/>
                    <a:pt x="19080" y="19380"/>
                    <a:pt x="19880" y="19630"/>
                  </a:cubicBezTo>
                  <a:lnTo>
                    <a:pt x="19880" y="19630"/>
                  </a:lnTo>
                  <a:lnTo>
                    <a:pt x="21289" y="19359"/>
                  </a:lnTo>
                  <a:lnTo>
                    <a:pt x="20758" y="19096"/>
                  </a:lnTo>
                  <a:lnTo>
                    <a:pt x="20758" y="19096"/>
                  </a:lnTo>
                  <a:lnTo>
                    <a:pt x="17506" y="18758"/>
                  </a:lnTo>
                  <a:close/>
                  <a:moveTo>
                    <a:pt x="22489" y="19950"/>
                  </a:moveTo>
                  <a:lnTo>
                    <a:pt x="22501" y="19961"/>
                  </a:lnTo>
                  <a:lnTo>
                    <a:pt x="22485" y="19953"/>
                  </a:lnTo>
                  <a:lnTo>
                    <a:pt x="22489" y="19950"/>
                  </a:lnTo>
                  <a:close/>
                  <a:moveTo>
                    <a:pt x="22584" y="19940"/>
                  </a:moveTo>
                  <a:lnTo>
                    <a:pt x="22641" y="20030"/>
                  </a:lnTo>
                  <a:lnTo>
                    <a:pt x="23203" y="20310"/>
                  </a:lnTo>
                  <a:cubicBezTo>
                    <a:pt x="22991" y="20292"/>
                    <a:pt x="22779" y="20270"/>
                    <a:pt x="22569" y="20242"/>
                  </a:cubicBezTo>
                  <a:lnTo>
                    <a:pt x="22569" y="20242"/>
                  </a:lnTo>
                  <a:cubicBezTo>
                    <a:pt x="22567" y="20272"/>
                    <a:pt x="22565" y="20302"/>
                    <a:pt x="22562" y="20333"/>
                  </a:cubicBezTo>
                  <a:lnTo>
                    <a:pt x="22562" y="20333"/>
                  </a:lnTo>
                  <a:cubicBezTo>
                    <a:pt x="22536" y="20299"/>
                    <a:pt x="22510" y="20265"/>
                    <a:pt x="22484" y="20230"/>
                  </a:cubicBezTo>
                  <a:lnTo>
                    <a:pt x="22484" y="20230"/>
                  </a:lnTo>
                  <a:cubicBezTo>
                    <a:pt x="22512" y="20234"/>
                    <a:pt x="22541" y="20238"/>
                    <a:pt x="22569" y="20242"/>
                  </a:cubicBezTo>
                  <a:lnTo>
                    <a:pt x="22569" y="20242"/>
                  </a:lnTo>
                  <a:cubicBezTo>
                    <a:pt x="22574" y="20174"/>
                    <a:pt x="22578" y="20105"/>
                    <a:pt x="22581" y="20037"/>
                  </a:cubicBezTo>
                  <a:lnTo>
                    <a:pt x="22581" y="20037"/>
                  </a:lnTo>
                  <a:lnTo>
                    <a:pt x="22738" y="20186"/>
                  </a:lnTo>
                  <a:lnTo>
                    <a:pt x="22641" y="20030"/>
                  </a:lnTo>
                  <a:lnTo>
                    <a:pt x="22582" y="20001"/>
                  </a:lnTo>
                  <a:lnTo>
                    <a:pt x="22582" y="20001"/>
                  </a:lnTo>
                  <a:cubicBezTo>
                    <a:pt x="22583" y="19981"/>
                    <a:pt x="22583" y="19960"/>
                    <a:pt x="22584" y="19940"/>
                  </a:cubicBezTo>
                  <a:close/>
                  <a:moveTo>
                    <a:pt x="22545" y="20490"/>
                  </a:moveTo>
                  <a:lnTo>
                    <a:pt x="22545" y="20490"/>
                  </a:lnTo>
                  <a:cubicBezTo>
                    <a:pt x="22537" y="20559"/>
                    <a:pt x="22528" y="20627"/>
                    <a:pt x="22517" y="20696"/>
                  </a:cubicBezTo>
                  <a:lnTo>
                    <a:pt x="22517" y="20696"/>
                  </a:lnTo>
                  <a:lnTo>
                    <a:pt x="22608" y="20670"/>
                  </a:lnTo>
                  <a:lnTo>
                    <a:pt x="22608" y="20670"/>
                  </a:lnTo>
                  <a:cubicBezTo>
                    <a:pt x="22613" y="20684"/>
                    <a:pt x="22619" y="20699"/>
                    <a:pt x="22624" y="20714"/>
                  </a:cubicBezTo>
                  <a:lnTo>
                    <a:pt x="22624" y="20714"/>
                  </a:lnTo>
                  <a:cubicBezTo>
                    <a:pt x="22686" y="20689"/>
                    <a:pt x="22749" y="20665"/>
                    <a:pt x="22812" y="20641"/>
                  </a:cubicBezTo>
                  <a:lnTo>
                    <a:pt x="22812" y="20641"/>
                  </a:lnTo>
                  <a:cubicBezTo>
                    <a:pt x="22806" y="20633"/>
                    <a:pt x="22799" y="20625"/>
                    <a:pt x="22792" y="20618"/>
                  </a:cubicBezTo>
                  <a:lnTo>
                    <a:pt x="22792" y="20618"/>
                  </a:lnTo>
                  <a:lnTo>
                    <a:pt x="22608" y="20670"/>
                  </a:lnTo>
                  <a:lnTo>
                    <a:pt x="22608" y="20670"/>
                  </a:lnTo>
                  <a:cubicBezTo>
                    <a:pt x="22587" y="20610"/>
                    <a:pt x="22566" y="20550"/>
                    <a:pt x="22545" y="20490"/>
                  </a:cubicBezTo>
                  <a:close/>
                  <a:moveTo>
                    <a:pt x="21808" y="21178"/>
                  </a:moveTo>
                  <a:lnTo>
                    <a:pt x="21808" y="21178"/>
                  </a:lnTo>
                  <a:cubicBezTo>
                    <a:pt x="21823" y="21361"/>
                    <a:pt x="21839" y="21544"/>
                    <a:pt x="21855" y="21727"/>
                  </a:cubicBezTo>
                  <a:lnTo>
                    <a:pt x="21855" y="21727"/>
                  </a:lnTo>
                  <a:cubicBezTo>
                    <a:pt x="21842" y="21543"/>
                    <a:pt x="21826" y="21361"/>
                    <a:pt x="21808" y="21178"/>
                  </a:cubicBezTo>
                  <a:close/>
                  <a:moveTo>
                    <a:pt x="22517" y="20696"/>
                  </a:moveTo>
                  <a:lnTo>
                    <a:pt x="19487" y="21559"/>
                  </a:lnTo>
                  <a:lnTo>
                    <a:pt x="19487" y="21559"/>
                  </a:lnTo>
                  <a:cubicBezTo>
                    <a:pt x="19165" y="21820"/>
                    <a:pt x="18841" y="22078"/>
                    <a:pt x="18515" y="22334"/>
                  </a:cubicBezTo>
                  <a:lnTo>
                    <a:pt x="18515" y="22334"/>
                  </a:lnTo>
                  <a:cubicBezTo>
                    <a:pt x="19841" y="21798"/>
                    <a:pt x="21172" y="21272"/>
                    <a:pt x="22507" y="20758"/>
                  </a:cubicBezTo>
                  <a:lnTo>
                    <a:pt x="22507" y="20758"/>
                  </a:lnTo>
                  <a:cubicBezTo>
                    <a:pt x="22511" y="20737"/>
                    <a:pt x="22514" y="20717"/>
                    <a:pt x="22517" y="20696"/>
                  </a:cubicBezTo>
                  <a:close/>
                  <a:moveTo>
                    <a:pt x="38031" y="4924"/>
                  </a:moveTo>
                  <a:lnTo>
                    <a:pt x="38031" y="4924"/>
                  </a:lnTo>
                  <a:cubicBezTo>
                    <a:pt x="36107" y="5576"/>
                    <a:pt x="34619" y="7065"/>
                    <a:pt x="33161" y="8491"/>
                  </a:cubicBezTo>
                  <a:lnTo>
                    <a:pt x="25034" y="16587"/>
                  </a:lnTo>
                  <a:cubicBezTo>
                    <a:pt x="24289" y="17332"/>
                    <a:pt x="23514" y="18138"/>
                    <a:pt x="23390" y="19162"/>
                  </a:cubicBezTo>
                  <a:lnTo>
                    <a:pt x="23070" y="19442"/>
                  </a:lnTo>
                  <a:lnTo>
                    <a:pt x="29749" y="23288"/>
                  </a:lnTo>
                  <a:cubicBezTo>
                    <a:pt x="31051" y="24063"/>
                    <a:pt x="32385" y="24808"/>
                    <a:pt x="33285" y="25986"/>
                  </a:cubicBezTo>
                  <a:cubicBezTo>
                    <a:pt x="34149" y="27081"/>
                    <a:pt x="34986" y="28683"/>
                    <a:pt x="36269" y="28683"/>
                  </a:cubicBezTo>
                  <a:cubicBezTo>
                    <a:pt x="36367" y="28683"/>
                    <a:pt x="36469" y="28674"/>
                    <a:pt x="36573" y="28654"/>
                  </a:cubicBezTo>
                  <a:cubicBezTo>
                    <a:pt x="36449" y="26017"/>
                    <a:pt x="34122" y="24063"/>
                    <a:pt x="31734" y="23008"/>
                  </a:cubicBezTo>
                  <a:cubicBezTo>
                    <a:pt x="29345" y="21954"/>
                    <a:pt x="26678" y="21520"/>
                    <a:pt x="24444" y="20217"/>
                  </a:cubicBezTo>
                  <a:cubicBezTo>
                    <a:pt x="24878" y="20166"/>
                    <a:pt x="25313" y="20144"/>
                    <a:pt x="25749" y="20144"/>
                  </a:cubicBezTo>
                  <a:cubicBezTo>
                    <a:pt x="29806" y="20144"/>
                    <a:pt x="33931" y="22112"/>
                    <a:pt x="37871" y="22112"/>
                  </a:cubicBezTo>
                  <a:cubicBezTo>
                    <a:pt x="38985" y="22112"/>
                    <a:pt x="40085" y="21954"/>
                    <a:pt x="41164" y="21551"/>
                  </a:cubicBezTo>
                  <a:cubicBezTo>
                    <a:pt x="41660" y="21364"/>
                    <a:pt x="42187" y="21023"/>
                    <a:pt x="42125" y="20527"/>
                  </a:cubicBezTo>
                  <a:cubicBezTo>
                    <a:pt x="42098" y="19934"/>
                    <a:pt x="41391" y="19739"/>
                    <a:pt x="40759" y="19739"/>
                  </a:cubicBezTo>
                  <a:cubicBezTo>
                    <a:pt x="40664" y="19739"/>
                    <a:pt x="40570" y="19743"/>
                    <a:pt x="40481" y="19751"/>
                  </a:cubicBezTo>
                  <a:cubicBezTo>
                    <a:pt x="38182" y="19930"/>
                    <a:pt x="35873" y="20020"/>
                    <a:pt x="33561" y="20020"/>
                  </a:cubicBezTo>
                  <a:cubicBezTo>
                    <a:pt x="30415" y="20020"/>
                    <a:pt x="27265" y="19854"/>
                    <a:pt x="24134" y="19523"/>
                  </a:cubicBezTo>
                  <a:lnTo>
                    <a:pt x="24134" y="19523"/>
                  </a:lnTo>
                  <a:cubicBezTo>
                    <a:pt x="24113" y="19537"/>
                    <a:pt x="24093" y="19551"/>
                    <a:pt x="24072" y="19565"/>
                  </a:cubicBezTo>
                  <a:cubicBezTo>
                    <a:pt x="24078" y="19549"/>
                    <a:pt x="24083" y="19534"/>
                    <a:pt x="24089" y="19518"/>
                  </a:cubicBezTo>
                  <a:lnTo>
                    <a:pt x="24089" y="19518"/>
                  </a:lnTo>
                  <a:cubicBezTo>
                    <a:pt x="24104" y="19520"/>
                    <a:pt x="24119" y="19521"/>
                    <a:pt x="24134" y="19523"/>
                  </a:cubicBezTo>
                  <a:lnTo>
                    <a:pt x="24134" y="19523"/>
                  </a:lnTo>
                  <a:cubicBezTo>
                    <a:pt x="24252" y="19442"/>
                    <a:pt x="24369" y="19362"/>
                    <a:pt x="24488" y="19282"/>
                  </a:cubicBezTo>
                  <a:lnTo>
                    <a:pt x="24488" y="19282"/>
                  </a:lnTo>
                  <a:lnTo>
                    <a:pt x="24148" y="19361"/>
                  </a:lnTo>
                  <a:lnTo>
                    <a:pt x="24148" y="19361"/>
                  </a:lnTo>
                  <a:cubicBezTo>
                    <a:pt x="26584" y="13071"/>
                    <a:pt x="35177" y="11062"/>
                    <a:pt x="38031" y="4924"/>
                  </a:cubicBezTo>
                  <a:close/>
                  <a:moveTo>
                    <a:pt x="18515" y="22334"/>
                  </a:moveTo>
                  <a:cubicBezTo>
                    <a:pt x="14162" y="24092"/>
                    <a:pt x="9856" y="25965"/>
                    <a:pt x="5584" y="27940"/>
                  </a:cubicBezTo>
                  <a:cubicBezTo>
                    <a:pt x="4809" y="28282"/>
                    <a:pt x="4002" y="28685"/>
                    <a:pt x="3661" y="29491"/>
                  </a:cubicBezTo>
                  <a:cubicBezTo>
                    <a:pt x="3308" y="30228"/>
                    <a:pt x="3793" y="31300"/>
                    <a:pt x="4560" y="31300"/>
                  </a:cubicBezTo>
                  <a:cubicBezTo>
                    <a:pt x="4601" y="31300"/>
                    <a:pt x="4643" y="31297"/>
                    <a:pt x="4685" y="31291"/>
                  </a:cubicBezTo>
                  <a:cubicBezTo>
                    <a:pt x="4902" y="31229"/>
                    <a:pt x="5088" y="31166"/>
                    <a:pt x="5243" y="31073"/>
                  </a:cubicBezTo>
                  <a:cubicBezTo>
                    <a:pt x="9918" y="28526"/>
                    <a:pt x="14346" y="25608"/>
                    <a:pt x="18515" y="22334"/>
                  </a:cubicBezTo>
                  <a:close/>
                  <a:moveTo>
                    <a:pt x="21768" y="19267"/>
                  </a:moveTo>
                  <a:lnTo>
                    <a:pt x="21289" y="19359"/>
                  </a:lnTo>
                  <a:lnTo>
                    <a:pt x="21815" y="19620"/>
                  </a:lnTo>
                  <a:lnTo>
                    <a:pt x="21815" y="19620"/>
                  </a:lnTo>
                  <a:cubicBezTo>
                    <a:pt x="21872" y="19571"/>
                    <a:pt x="21929" y="19522"/>
                    <a:pt x="21986" y="19473"/>
                  </a:cubicBezTo>
                  <a:lnTo>
                    <a:pt x="21986" y="19473"/>
                  </a:lnTo>
                  <a:lnTo>
                    <a:pt x="22367" y="19834"/>
                  </a:lnTo>
                  <a:lnTo>
                    <a:pt x="22367" y="19834"/>
                  </a:lnTo>
                  <a:cubicBezTo>
                    <a:pt x="22359" y="19850"/>
                    <a:pt x="22351" y="19866"/>
                    <a:pt x="22343" y="19882"/>
                  </a:cubicBezTo>
                  <a:lnTo>
                    <a:pt x="22343" y="19882"/>
                  </a:lnTo>
                  <a:lnTo>
                    <a:pt x="21815" y="19620"/>
                  </a:lnTo>
                  <a:lnTo>
                    <a:pt x="21815" y="19620"/>
                  </a:lnTo>
                  <a:cubicBezTo>
                    <a:pt x="21658" y="19755"/>
                    <a:pt x="21501" y="19890"/>
                    <a:pt x="21343" y="20024"/>
                  </a:cubicBezTo>
                  <a:lnTo>
                    <a:pt x="21343" y="20024"/>
                  </a:lnTo>
                  <a:cubicBezTo>
                    <a:pt x="20850" y="19914"/>
                    <a:pt x="20363" y="19781"/>
                    <a:pt x="19880" y="19630"/>
                  </a:cubicBezTo>
                  <a:lnTo>
                    <a:pt x="19880" y="19630"/>
                  </a:lnTo>
                  <a:lnTo>
                    <a:pt x="2296" y="23008"/>
                  </a:lnTo>
                  <a:cubicBezTo>
                    <a:pt x="1552" y="23133"/>
                    <a:pt x="714" y="23350"/>
                    <a:pt x="404" y="24032"/>
                  </a:cubicBezTo>
                  <a:cubicBezTo>
                    <a:pt x="1" y="24870"/>
                    <a:pt x="714" y="25862"/>
                    <a:pt x="1583" y="26141"/>
                  </a:cubicBezTo>
                  <a:cubicBezTo>
                    <a:pt x="1846" y="26214"/>
                    <a:pt x="2113" y="26244"/>
                    <a:pt x="2379" y="26244"/>
                  </a:cubicBezTo>
                  <a:cubicBezTo>
                    <a:pt x="3022" y="26244"/>
                    <a:pt x="3667" y="26069"/>
                    <a:pt x="4282" y="25893"/>
                  </a:cubicBezTo>
                  <a:lnTo>
                    <a:pt x="19487" y="21559"/>
                  </a:lnTo>
                  <a:lnTo>
                    <a:pt x="19487" y="21559"/>
                  </a:lnTo>
                  <a:cubicBezTo>
                    <a:pt x="20112" y="21056"/>
                    <a:pt x="20730" y="20544"/>
                    <a:pt x="21343" y="20024"/>
                  </a:cubicBezTo>
                  <a:lnTo>
                    <a:pt x="21343" y="20024"/>
                  </a:lnTo>
                  <a:cubicBezTo>
                    <a:pt x="21621" y="20085"/>
                    <a:pt x="21902" y="20140"/>
                    <a:pt x="22184" y="20185"/>
                  </a:cubicBezTo>
                  <a:lnTo>
                    <a:pt x="22184" y="20185"/>
                  </a:lnTo>
                  <a:cubicBezTo>
                    <a:pt x="22172" y="20206"/>
                    <a:pt x="22161" y="20227"/>
                    <a:pt x="22149" y="20248"/>
                  </a:cubicBezTo>
                  <a:lnTo>
                    <a:pt x="22215" y="20190"/>
                  </a:lnTo>
                  <a:lnTo>
                    <a:pt x="22215" y="20190"/>
                  </a:lnTo>
                  <a:cubicBezTo>
                    <a:pt x="22294" y="20203"/>
                    <a:pt x="22373" y="20215"/>
                    <a:pt x="22453" y="20226"/>
                  </a:cubicBezTo>
                  <a:lnTo>
                    <a:pt x="22453" y="20226"/>
                  </a:lnTo>
                  <a:cubicBezTo>
                    <a:pt x="22484" y="20314"/>
                    <a:pt x="22515" y="20402"/>
                    <a:pt x="22545" y="20490"/>
                  </a:cubicBezTo>
                  <a:lnTo>
                    <a:pt x="22545" y="20490"/>
                  </a:lnTo>
                  <a:cubicBezTo>
                    <a:pt x="22552" y="20438"/>
                    <a:pt x="22557" y="20385"/>
                    <a:pt x="22562" y="20333"/>
                  </a:cubicBezTo>
                  <a:lnTo>
                    <a:pt x="22562" y="20333"/>
                  </a:lnTo>
                  <a:cubicBezTo>
                    <a:pt x="22637" y="20429"/>
                    <a:pt x="22714" y="20524"/>
                    <a:pt x="22792" y="20618"/>
                  </a:cubicBezTo>
                  <a:lnTo>
                    <a:pt x="22792" y="20618"/>
                  </a:lnTo>
                  <a:lnTo>
                    <a:pt x="23110" y="20527"/>
                  </a:lnTo>
                  <a:lnTo>
                    <a:pt x="23110" y="20527"/>
                  </a:lnTo>
                  <a:cubicBezTo>
                    <a:pt x="23011" y="20565"/>
                    <a:pt x="22912" y="20603"/>
                    <a:pt x="22812" y="20641"/>
                  </a:cubicBezTo>
                  <a:lnTo>
                    <a:pt x="22812" y="20641"/>
                  </a:lnTo>
                  <a:cubicBezTo>
                    <a:pt x="24335" y="22431"/>
                    <a:pt x="26527" y="23575"/>
                    <a:pt x="28353" y="25087"/>
                  </a:cubicBezTo>
                  <a:cubicBezTo>
                    <a:pt x="30617" y="26979"/>
                    <a:pt x="32323" y="29460"/>
                    <a:pt x="33285" y="32252"/>
                  </a:cubicBezTo>
                  <a:cubicBezTo>
                    <a:pt x="33781" y="33741"/>
                    <a:pt x="34153" y="35447"/>
                    <a:pt x="35425" y="36409"/>
                  </a:cubicBezTo>
                  <a:cubicBezTo>
                    <a:pt x="35797" y="32655"/>
                    <a:pt x="34432" y="28933"/>
                    <a:pt x="31765" y="26296"/>
                  </a:cubicBezTo>
                  <a:cubicBezTo>
                    <a:pt x="30524" y="25118"/>
                    <a:pt x="29097" y="24218"/>
                    <a:pt x="27701" y="23257"/>
                  </a:cubicBezTo>
                  <a:cubicBezTo>
                    <a:pt x="26075" y="22104"/>
                    <a:pt x="24505" y="20838"/>
                    <a:pt x="23019" y="19486"/>
                  </a:cubicBezTo>
                  <a:lnTo>
                    <a:pt x="23019" y="19486"/>
                  </a:lnTo>
                  <a:lnTo>
                    <a:pt x="22585" y="19866"/>
                  </a:lnTo>
                  <a:lnTo>
                    <a:pt x="22585" y="19866"/>
                  </a:lnTo>
                  <a:cubicBezTo>
                    <a:pt x="22584" y="19891"/>
                    <a:pt x="22584" y="19915"/>
                    <a:pt x="22584" y="19940"/>
                  </a:cubicBezTo>
                  <a:lnTo>
                    <a:pt x="22584" y="19940"/>
                  </a:lnTo>
                  <a:lnTo>
                    <a:pt x="22554" y="19893"/>
                  </a:lnTo>
                  <a:lnTo>
                    <a:pt x="22585" y="19866"/>
                  </a:lnTo>
                  <a:lnTo>
                    <a:pt x="22585" y="19866"/>
                  </a:lnTo>
                  <a:cubicBezTo>
                    <a:pt x="22586" y="19709"/>
                    <a:pt x="22580" y="19551"/>
                    <a:pt x="22567" y="19392"/>
                  </a:cubicBezTo>
                  <a:lnTo>
                    <a:pt x="22567" y="19392"/>
                  </a:lnTo>
                  <a:cubicBezTo>
                    <a:pt x="22524" y="19495"/>
                    <a:pt x="22479" y="19597"/>
                    <a:pt x="22432" y="19698"/>
                  </a:cubicBezTo>
                  <a:lnTo>
                    <a:pt x="22432" y="19698"/>
                  </a:lnTo>
                  <a:lnTo>
                    <a:pt x="22183" y="19302"/>
                  </a:lnTo>
                  <a:lnTo>
                    <a:pt x="22183" y="19302"/>
                  </a:lnTo>
                  <a:cubicBezTo>
                    <a:pt x="22117" y="19359"/>
                    <a:pt x="22052" y="19416"/>
                    <a:pt x="21986" y="19473"/>
                  </a:cubicBezTo>
                  <a:lnTo>
                    <a:pt x="21986" y="19473"/>
                  </a:lnTo>
                  <a:lnTo>
                    <a:pt x="21768" y="19267"/>
                  </a:lnTo>
                  <a:close/>
                  <a:moveTo>
                    <a:pt x="21902" y="22679"/>
                  </a:moveTo>
                  <a:cubicBezTo>
                    <a:pt x="21366" y="23857"/>
                    <a:pt x="20586" y="24972"/>
                    <a:pt x="19822" y="26017"/>
                  </a:cubicBezTo>
                  <a:lnTo>
                    <a:pt x="15728" y="31601"/>
                  </a:lnTo>
                  <a:cubicBezTo>
                    <a:pt x="14580" y="33183"/>
                    <a:pt x="13370" y="34951"/>
                    <a:pt x="13618" y="36905"/>
                  </a:cubicBezTo>
                  <a:cubicBezTo>
                    <a:pt x="13649" y="37153"/>
                    <a:pt x="13743" y="37370"/>
                    <a:pt x="13929" y="37525"/>
                  </a:cubicBezTo>
                  <a:cubicBezTo>
                    <a:pt x="14017" y="37594"/>
                    <a:pt x="14123" y="37622"/>
                    <a:pt x="14237" y="37622"/>
                  </a:cubicBezTo>
                  <a:cubicBezTo>
                    <a:pt x="14486" y="37622"/>
                    <a:pt x="14771" y="37488"/>
                    <a:pt x="14983" y="37339"/>
                  </a:cubicBezTo>
                  <a:cubicBezTo>
                    <a:pt x="19742" y="34262"/>
                    <a:pt x="22040" y="28357"/>
                    <a:pt x="21902" y="22679"/>
                  </a:cubicBezTo>
                  <a:close/>
                  <a:moveTo>
                    <a:pt x="22624" y="20714"/>
                  </a:moveTo>
                  <a:cubicBezTo>
                    <a:pt x="22585" y="20728"/>
                    <a:pt x="22546" y="20743"/>
                    <a:pt x="22507" y="20758"/>
                  </a:cubicBezTo>
                  <a:lnTo>
                    <a:pt x="22507" y="20758"/>
                  </a:lnTo>
                  <a:cubicBezTo>
                    <a:pt x="22404" y="21387"/>
                    <a:pt x="22203" y="22002"/>
                    <a:pt x="21937" y="22600"/>
                  </a:cubicBezTo>
                  <a:lnTo>
                    <a:pt x="21937" y="22600"/>
                  </a:lnTo>
                  <a:cubicBezTo>
                    <a:pt x="21909" y="22309"/>
                    <a:pt x="21881" y="22018"/>
                    <a:pt x="21855" y="21727"/>
                  </a:cubicBezTo>
                  <a:lnTo>
                    <a:pt x="21855" y="21727"/>
                  </a:lnTo>
                  <a:cubicBezTo>
                    <a:pt x="21878" y="22043"/>
                    <a:pt x="21894" y="22361"/>
                    <a:pt x="21902" y="22679"/>
                  </a:cubicBezTo>
                  <a:lnTo>
                    <a:pt x="21902" y="22679"/>
                  </a:lnTo>
                  <a:cubicBezTo>
                    <a:pt x="21914" y="22653"/>
                    <a:pt x="21925" y="22626"/>
                    <a:pt x="21937" y="22600"/>
                  </a:cubicBezTo>
                  <a:lnTo>
                    <a:pt x="21937" y="22600"/>
                  </a:lnTo>
                  <a:cubicBezTo>
                    <a:pt x="22426" y="27611"/>
                    <a:pt x="23249" y="32592"/>
                    <a:pt x="24382" y="37494"/>
                  </a:cubicBezTo>
                  <a:cubicBezTo>
                    <a:pt x="24625" y="38679"/>
                    <a:pt x="25254" y="40071"/>
                    <a:pt x="26416" y="40071"/>
                  </a:cubicBezTo>
                  <a:cubicBezTo>
                    <a:pt x="26441" y="40071"/>
                    <a:pt x="26466" y="40070"/>
                    <a:pt x="26491" y="40069"/>
                  </a:cubicBezTo>
                  <a:cubicBezTo>
                    <a:pt x="27298" y="40038"/>
                    <a:pt x="27918" y="39262"/>
                    <a:pt x="28042" y="38487"/>
                  </a:cubicBezTo>
                  <a:cubicBezTo>
                    <a:pt x="28104" y="37681"/>
                    <a:pt x="27980" y="36874"/>
                    <a:pt x="27670" y="36130"/>
                  </a:cubicBezTo>
                  <a:cubicBezTo>
                    <a:pt x="26084" y="30952"/>
                    <a:pt x="24411" y="25832"/>
                    <a:pt x="22624" y="2071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0"/>
            <p:cNvSpPr/>
            <p:nvPr/>
          </p:nvSpPr>
          <p:spPr>
            <a:xfrm>
              <a:off x="3779750" y="531825"/>
              <a:ext cx="161325" cy="460650"/>
            </a:xfrm>
            <a:custGeom>
              <a:rect b="b" l="l" r="r" t="t"/>
              <a:pathLst>
                <a:path extrusionOk="0" h="18426" w="6453">
                  <a:moveTo>
                    <a:pt x="5925" y="0"/>
                  </a:moveTo>
                  <a:lnTo>
                    <a:pt x="5925" y="0"/>
                  </a:lnTo>
                  <a:cubicBezTo>
                    <a:pt x="4498" y="2327"/>
                    <a:pt x="3040" y="4684"/>
                    <a:pt x="2544" y="7352"/>
                  </a:cubicBezTo>
                  <a:cubicBezTo>
                    <a:pt x="2265" y="8717"/>
                    <a:pt x="2265" y="10082"/>
                    <a:pt x="2048" y="11416"/>
                  </a:cubicBezTo>
                  <a:cubicBezTo>
                    <a:pt x="1799" y="12687"/>
                    <a:pt x="1458" y="13959"/>
                    <a:pt x="1024" y="15200"/>
                  </a:cubicBezTo>
                  <a:lnTo>
                    <a:pt x="0" y="18426"/>
                  </a:lnTo>
                  <a:lnTo>
                    <a:pt x="1024" y="18271"/>
                  </a:lnTo>
                  <a:cubicBezTo>
                    <a:pt x="4374" y="13711"/>
                    <a:pt x="3536" y="7290"/>
                    <a:pt x="5832" y="2110"/>
                  </a:cubicBezTo>
                  <a:cubicBezTo>
                    <a:pt x="6142" y="1427"/>
                    <a:pt x="6452" y="528"/>
                    <a:pt x="592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0"/>
            <p:cNvSpPr/>
            <p:nvPr/>
          </p:nvSpPr>
          <p:spPr>
            <a:xfrm>
              <a:off x="3120575" y="513350"/>
              <a:ext cx="1122650" cy="1016575"/>
            </a:xfrm>
            <a:custGeom>
              <a:rect b="b" l="l" r="r" t="t"/>
              <a:pathLst>
                <a:path extrusionOk="0" h="40663" w="44906">
                  <a:moveTo>
                    <a:pt x="16395" y="2427"/>
                  </a:moveTo>
                  <a:cubicBezTo>
                    <a:pt x="17319" y="2427"/>
                    <a:pt x="17841" y="5308"/>
                    <a:pt x="17992" y="5889"/>
                  </a:cubicBezTo>
                  <a:cubicBezTo>
                    <a:pt x="18395" y="7378"/>
                    <a:pt x="18892" y="8835"/>
                    <a:pt x="19419" y="10293"/>
                  </a:cubicBezTo>
                  <a:cubicBezTo>
                    <a:pt x="19844" y="11453"/>
                    <a:pt x="20307" y="12603"/>
                    <a:pt x="20805" y="13737"/>
                  </a:cubicBezTo>
                  <a:lnTo>
                    <a:pt x="20805" y="13737"/>
                  </a:lnTo>
                  <a:lnTo>
                    <a:pt x="19729" y="12030"/>
                  </a:lnTo>
                  <a:cubicBezTo>
                    <a:pt x="18861" y="10604"/>
                    <a:pt x="17899" y="9208"/>
                    <a:pt x="17061" y="7750"/>
                  </a:cubicBezTo>
                  <a:cubicBezTo>
                    <a:pt x="16503" y="6788"/>
                    <a:pt x="14952" y="4027"/>
                    <a:pt x="15697" y="2942"/>
                  </a:cubicBezTo>
                  <a:cubicBezTo>
                    <a:pt x="15951" y="2578"/>
                    <a:pt x="16183" y="2427"/>
                    <a:pt x="16395" y="2427"/>
                  </a:cubicBezTo>
                  <a:close/>
                  <a:moveTo>
                    <a:pt x="39120" y="5892"/>
                  </a:moveTo>
                  <a:cubicBezTo>
                    <a:pt x="37093" y="9376"/>
                    <a:pt x="33446" y="11406"/>
                    <a:pt x="30332" y="13898"/>
                  </a:cubicBezTo>
                  <a:lnTo>
                    <a:pt x="30332" y="13898"/>
                  </a:lnTo>
                  <a:lnTo>
                    <a:pt x="32385" y="11844"/>
                  </a:lnTo>
                  <a:cubicBezTo>
                    <a:pt x="34438" y="9819"/>
                    <a:pt x="36491" y="7273"/>
                    <a:pt x="39120" y="5892"/>
                  </a:cubicBezTo>
                  <a:close/>
                  <a:moveTo>
                    <a:pt x="4716" y="15070"/>
                  </a:moveTo>
                  <a:cubicBezTo>
                    <a:pt x="5057" y="15101"/>
                    <a:pt x="5429" y="15132"/>
                    <a:pt x="5770" y="15163"/>
                  </a:cubicBezTo>
                  <a:cubicBezTo>
                    <a:pt x="9462" y="15598"/>
                    <a:pt x="13091" y="16621"/>
                    <a:pt x="16472" y="18172"/>
                  </a:cubicBezTo>
                  <a:cubicBezTo>
                    <a:pt x="16779" y="18308"/>
                    <a:pt x="17086" y="18444"/>
                    <a:pt x="17393" y="18578"/>
                  </a:cubicBezTo>
                  <a:lnTo>
                    <a:pt x="17393" y="18578"/>
                  </a:lnTo>
                  <a:lnTo>
                    <a:pt x="12533" y="18079"/>
                  </a:lnTo>
                  <a:lnTo>
                    <a:pt x="7166" y="17521"/>
                  </a:lnTo>
                  <a:cubicBezTo>
                    <a:pt x="6174" y="17428"/>
                    <a:pt x="4995" y="17459"/>
                    <a:pt x="4064" y="17118"/>
                  </a:cubicBezTo>
                  <a:cubicBezTo>
                    <a:pt x="2513" y="16621"/>
                    <a:pt x="2731" y="15939"/>
                    <a:pt x="4716" y="15070"/>
                  </a:cubicBezTo>
                  <a:close/>
                  <a:moveTo>
                    <a:pt x="10481" y="8217"/>
                  </a:moveTo>
                  <a:cubicBezTo>
                    <a:pt x="11336" y="8217"/>
                    <a:pt x="12414" y="9515"/>
                    <a:pt x="12750" y="9828"/>
                  </a:cubicBezTo>
                  <a:lnTo>
                    <a:pt x="16379" y="13271"/>
                  </a:lnTo>
                  <a:lnTo>
                    <a:pt x="22272" y="18860"/>
                  </a:lnTo>
                  <a:lnTo>
                    <a:pt x="22272" y="18860"/>
                  </a:lnTo>
                  <a:cubicBezTo>
                    <a:pt x="20210" y="17854"/>
                    <a:pt x="18156" y="16848"/>
                    <a:pt x="16131" y="15815"/>
                  </a:cubicBezTo>
                  <a:cubicBezTo>
                    <a:pt x="13804" y="14636"/>
                    <a:pt x="11075" y="13209"/>
                    <a:pt x="9989" y="10666"/>
                  </a:cubicBezTo>
                  <a:cubicBezTo>
                    <a:pt x="9772" y="10231"/>
                    <a:pt x="9462" y="9394"/>
                    <a:pt x="9648" y="8929"/>
                  </a:cubicBezTo>
                  <a:cubicBezTo>
                    <a:pt x="9855" y="8410"/>
                    <a:pt x="10152" y="8217"/>
                    <a:pt x="10481" y="8217"/>
                  </a:cubicBezTo>
                  <a:close/>
                  <a:moveTo>
                    <a:pt x="41865" y="12413"/>
                  </a:moveTo>
                  <a:cubicBezTo>
                    <a:pt x="40697" y="15602"/>
                    <a:pt x="37374" y="16746"/>
                    <a:pt x="34308" y="17490"/>
                  </a:cubicBezTo>
                  <a:cubicBezTo>
                    <a:pt x="32125" y="18018"/>
                    <a:pt x="29943" y="18513"/>
                    <a:pt x="27760" y="19011"/>
                  </a:cubicBezTo>
                  <a:lnTo>
                    <a:pt x="27760" y="19011"/>
                  </a:lnTo>
                  <a:cubicBezTo>
                    <a:pt x="32147" y="16209"/>
                    <a:pt x="36889" y="13990"/>
                    <a:pt x="41865" y="12413"/>
                  </a:cubicBezTo>
                  <a:close/>
                  <a:moveTo>
                    <a:pt x="24134" y="1050"/>
                  </a:moveTo>
                  <a:cubicBezTo>
                    <a:pt x="24537" y="1453"/>
                    <a:pt x="24599" y="2290"/>
                    <a:pt x="24630" y="2787"/>
                  </a:cubicBezTo>
                  <a:cubicBezTo>
                    <a:pt x="24940" y="5796"/>
                    <a:pt x="24754" y="8929"/>
                    <a:pt x="24816" y="11968"/>
                  </a:cubicBezTo>
                  <a:cubicBezTo>
                    <a:pt x="24868" y="14377"/>
                    <a:pt x="24940" y="16828"/>
                    <a:pt x="24194" y="19111"/>
                  </a:cubicBezTo>
                  <a:lnTo>
                    <a:pt x="24194" y="19111"/>
                  </a:lnTo>
                  <a:lnTo>
                    <a:pt x="23755" y="18414"/>
                  </a:lnTo>
                  <a:lnTo>
                    <a:pt x="23755" y="18414"/>
                  </a:lnTo>
                  <a:cubicBezTo>
                    <a:pt x="23858" y="18342"/>
                    <a:pt x="23927" y="18245"/>
                    <a:pt x="23917" y="18141"/>
                  </a:cubicBezTo>
                  <a:lnTo>
                    <a:pt x="22707" y="8898"/>
                  </a:lnTo>
                  <a:cubicBezTo>
                    <a:pt x="22521" y="7285"/>
                    <a:pt x="22242" y="5672"/>
                    <a:pt x="22087" y="4090"/>
                  </a:cubicBezTo>
                  <a:cubicBezTo>
                    <a:pt x="22056" y="3872"/>
                    <a:pt x="22056" y="3655"/>
                    <a:pt x="22025" y="3407"/>
                  </a:cubicBezTo>
                  <a:cubicBezTo>
                    <a:pt x="21652" y="1980"/>
                    <a:pt x="22366" y="1205"/>
                    <a:pt x="24134" y="1050"/>
                  </a:cubicBezTo>
                  <a:close/>
                  <a:moveTo>
                    <a:pt x="27213" y="16935"/>
                  </a:moveTo>
                  <a:lnTo>
                    <a:pt x="27213" y="16935"/>
                  </a:lnTo>
                  <a:cubicBezTo>
                    <a:pt x="26611" y="17701"/>
                    <a:pt x="26089" y="18539"/>
                    <a:pt x="25682" y="19478"/>
                  </a:cubicBezTo>
                  <a:lnTo>
                    <a:pt x="25682" y="19478"/>
                  </a:lnTo>
                  <a:cubicBezTo>
                    <a:pt x="25672" y="19477"/>
                    <a:pt x="25663" y="19476"/>
                    <a:pt x="25654" y="19475"/>
                  </a:cubicBezTo>
                  <a:lnTo>
                    <a:pt x="25652" y="19495"/>
                  </a:lnTo>
                  <a:lnTo>
                    <a:pt x="25652" y="19495"/>
                  </a:lnTo>
                  <a:cubicBezTo>
                    <a:pt x="25647" y="19496"/>
                    <a:pt x="25642" y="19497"/>
                    <a:pt x="25637" y="19498"/>
                  </a:cubicBezTo>
                  <a:lnTo>
                    <a:pt x="25637" y="19498"/>
                  </a:lnTo>
                  <a:cubicBezTo>
                    <a:pt x="25645" y="19481"/>
                    <a:pt x="25650" y="19463"/>
                    <a:pt x="25654" y="19444"/>
                  </a:cubicBezTo>
                  <a:cubicBezTo>
                    <a:pt x="25866" y="18487"/>
                    <a:pt x="26494" y="17672"/>
                    <a:pt x="27213" y="16935"/>
                  </a:cubicBezTo>
                  <a:close/>
                  <a:moveTo>
                    <a:pt x="21918" y="19631"/>
                  </a:moveTo>
                  <a:lnTo>
                    <a:pt x="21981" y="19637"/>
                  </a:lnTo>
                  <a:lnTo>
                    <a:pt x="21981" y="19637"/>
                  </a:lnTo>
                  <a:lnTo>
                    <a:pt x="21956" y="19642"/>
                  </a:lnTo>
                  <a:lnTo>
                    <a:pt x="21956" y="19642"/>
                  </a:lnTo>
                  <a:cubicBezTo>
                    <a:pt x="21943" y="19638"/>
                    <a:pt x="21931" y="19634"/>
                    <a:pt x="21918" y="19631"/>
                  </a:cubicBezTo>
                  <a:close/>
                  <a:moveTo>
                    <a:pt x="26285" y="20134"/>
                  </a:moveTo>
                  <a:cubicBezTo>
                    <a:pt x="26537" y="20161"/>
                    <a:pt x="26790" y="20187"/>
                    <a:pt x="27042" y="20211"/>
                  </a:cubicBezTo>
                  <a:lnTo>
                    <a:pt x="27042" y="20211"/>
                  </a:lnTo>
                  <a:cubicBezTo>
                    <a:pt x="26853" y="20217"/>
                    <a:pt x="26662" y="20227"/>
                    <a:pt x="26471" y="20240"/>
                  </a:cubicBezTo>
                  <a:lnTo>
                    <a:pt x="26471" y="20240"/>
                  </a:lnTo>
                  <a:cubicBezTo>
                    <a:pt x="26409" y="20205"/>
                    <a:pt x="26347" y="20170"/>
                    <a:pt x="26285" y="20134"/>
                  </a:cubicBezTo>
                  <a:close/>
                  <a:moveTo>
                    <a:pt x="23331" y="20628"/>
                  </a:moveTo>
                  <a:cubicBezTo>
                    <a:pt x="23412" y="20644"/>
                    <a:pt x="23493" y="20660"/>
                    <a:pt x="23575" y="20675"/>
                  </a:cubicBezTo>
                  <a:lnTo>
                    <a:pt x="23575" y="20675"/>
                  </a:lnTo>
                  <a:cubicBezTo>
                    <a:pt x="23595" y="20773"/>
                    <a:pt x="23721" y="20817"/>
                    <a:pt x="23870" y="20817"/>
                  </a:cubicBezTo>
                  <a:cubicBezTo>
                    <a:pt x="23877" y="20817"/>
                    <a:pt x="23884" y="20817"/>
                    <a:pt x="23892" y="20816"/>
                  </a:cubicBezTo>
                  <a:lnTo>
                    <a:pt x="23892" y="20816"/>
                  </a:lnTo>
                  <a:lnTo>
                    <a:pt x="22680" y="21168"/>
                  </a:lnTo>
                  <a:lnTo>
                    <a:pt x="22680" y="21168"/>
                  </a:lnTo>
                  <a:cubicBezTo>
                    <a:pt x="22898" y="20989"/>
                    <a:pt x="23115" y="20809"/>
                    <a:pt x="23331" y="20628"/>
                  </a:cubicBezTo>
                  <a:close/>
                  <a:moveTo>
                    <a:pt x="42621" y="20344"/>
                  </a:moveTo>
                  <a:lnTo>
                    <a:pt x="42621" y="20344"/>
                  </a:lnTo>
                  <a:cubicBezTo>
                    <a:pt x="42901" y="21367"/>
                    <a:pt x="42652" y="21895"/>
                    <a:pt x="41815" y="21926"/>
                  </a:cubicBezTo>
                  <a:cubicBezTo>
                    <a:pt x="41185" y="22177"/>
                    <a:pt x="40480" y="22278"/>
                    <a:pt x="39737" y="22278"/>
                  </a:cubicBezTo>
                  <a:cubicBezTo>
                    <a:pt x="37554" y="22278"/>
                    <a:pt x="35051" y="21412"/>
                    <a:pt x="33223" y="20995"/>
                  </a:cubicBezTo>
                  <a:cubicBezTo>
                    <a:pt x="32407" y="20797"/>
                    <a:pt x="31599" y="20622"/>
                    <a:pt x="30791" y="20487"/>
                  </a:cubicBezTo>
                  <a:lnTo>
                    <a:pt x="30791" y="20487"/>
                  </a:lnTo>
                  <a:cubicBezTo>
                    <a:pt x="32168" y="20557"/>
                    <a:pt x="33545" y="20592"/>
                    <a:pt x="34929" y="20592"/>
                  </a:cubicBezTo>
                  <a:cubicBezTo>
                    <a:pt x="36386" y="20592"/>
                    <a:pt x="37813" y="20561"/>
                    <a:pt x="39240" y="20530"/>
                  </a:cubicBezTo>
                  <a:cubicBezTo>
                    <a:pt x="40016" y="20499"/>
                    <a:pt x="40791" y="20437"/>
                    <a:pt x="41536" y="20375"/>
                  </a:cubicBezTo>
                  <a:lnTo>
                    <a:pt x="42621" y="20344"/>
                  </a:lnTo>
                  <a:close/>
                  <a:moveTo>
                    <a:pt x="21685" y="20214"/>
                  </a:moveTo>
                  <a:lnTo>
                    <a:pt x="21685" y="20214"/>
                  </a:lnTo>
                  <a:cubicBezTo>
                    <a:pt x="21982" y="20302"/>
                    <a:pt x="22281" y="20384"/>
                    <a:pt x="22583" y="20459"/>
                  </a:cubicBezTo>
                  <a:lnTo>
                    <a:pt x="22583" y="20459"/>
                  </a:lnTo>
                  <a:cubicBezTo>
                    <a:pt x="22119" y="20844"/>
                    <a:pt x="21652" y="21226"/>
                    <a:pt x="21182" y="21604"/>
                  </a:cubicBezTo>
                  <a:lnTo>
                    <a:pt x="21182" y="21604"/>
                  </a:lnTo>
                  <a:lnTo>
                    <a:pt x="14735" y="23477"/>
                  </a:lnTo>
                  <a:lnTo>
                    <a:pt x="9679" y="24903"/>
                  </a:lnTo>
                  <a:cubicBezTo>
                    <a:pt x="8694" y="25188"/>
                    <a:pt x="6211" y="26229"/>
                    <a:pt x="4529" y="26229"/>
                  </a:cubicBezTo>
                  <a:cubicBezTo>
                    <a:pt x="3828" y="26229"/>
                    <a:pt x="3265" y="26048"/>
                    <a:pt x="3010" y="25555"/>
                  </a:cubicBezTo>
                  <a:cubicBezTo>
                    <a:pt x="2234" y="24934"/>
                    <a:pt x="2482" y="24283"/>
                    <a:pt x="3785" y="23663"/>
                  </a:cubicBezTo>
                  <a:cubicBezTo>
                    <a:pt x="4157" y="23570"/>
                    <a:pt x="4561" y="23477"/>
                    <a:pt x="4995" y="23414"/>
                  </a:cubicBezTo>
                  <a:cubicBezTo>
                    <a:pt x="5863" y="23228"/>
                    <a:pt x="6763" y="23073"/>
                    <a:pt x="7632" y="22887"/>
                  </a:cubicBezTo>
                  <a:lnTo>
                    <a:pt x="12936" y="21895"/>
                  </a:lnTo>
                  <a:lnTo>
                    <a:pt x="21685" y="20214"/>
                  </a:lnTo>
                  <a:close/>
                  <a:moveTo>
                    <a:pt x="30354" y="22446"/>
                  </a:moveTo>
                  <a:cubicBezTo>
                    <a:pt x="33771" y="23603"/>
                    <a:pt x="37264" y="24920"/>
                    <a:pt x="37932" y="28598"/>
                  </a:cubicBezTo>
                  <a:lnTo>
                    <a:pt x="37932" y="28598"/>
                  </a:lnTo>
                  <a:cubicBezTo>
                    <a:pt x="36820" y="28296"/>
                    <a:pt x="36193" y="26923"/>
                    <a:pt x="35518" y="26113"/>
                  </a:cubicBezTo>
                  <a:cubicBezTo>
                    <a:pt x="34711" y="25214"/>
                    <a:pt x="33781" y="24438"/>
                    <a:pt x="32726" y="23849"/>
                  </a:cubicBezTo>
                  <a:cubicBezTo>
                    <a:pt x="31943" y="23371"/>
                    <a:pt x="31151" y="22905"/>
                    <a:pt x="30354" y="22446"/>
                  </a:cubicBezTo>
                  <a:close/>
                  <a:moveTo>
                    <a:pt x="18611" y="23604"/>
                  </a:moveTo>
                  <a:cubicBezTo>
                    <a:pt x="17682" y="24304"/>
                    <a:pt x="16741" y="24986"/>
                    <a:pt x="15790" y="25648"/>
                  </a:cubicBezTo>
                  <a:cubicBezTo>
                    <a:pt x="14456" y="26578"/>
                    <a:pt x="13091" y="27478"/>
                    <a:pt x="11664" y="28378"/>
                  </a:cubicBezTo>
                  <a:cubicBezTo>
                    <a:pt x="10889" y="28874"/>
                    <a:pt x="10082" y="29339"/>
                    <a:pt x="9276" y="29804"/>
                  </a:cubicBezTo>
                  <a:cubicBezTo>
                    <a:pt x="8530" y="30252"/>
                    <a:pt x="7745" y="30978"/>
                    <a:pt x="6952" y="30978"/>
                  </a:cubicBezTo>
                  <a:cubicBezTo>
                    <a:pt x="6755" y="30978"/>
                    <a:pt x="6557" y="30933"/>
                    <a:pt x="6360" y="30828"/>
                  </a:cubicBezTo>
                  <a:cubicBezTo>
                    <a:pt x="4219" y="29618"/>
                    <a:pt x="9679" y="27478"/>
                    <a:pt x="10609" y="27075"/>
                  </a:cubicBezTo>
                  <a:cubicBezTo>
                    <a:pt x="12160" y="26361"/>
                    <a:pt x="13711" y="25679"/>
                    <a:pt x="15293" y="24996"/>
                  </a:cubicBezTo>
                  <a:cubicBezTo>
                    <a:pt x="16399" y="24523"/>
                    <a:pt x="17504" y="24060"/>
                    <a:pt x="18611" y="23604"/>
                  </a:cubicBezTo>
                  <a:close/>
                  <a:moveTo>
                    <a:pt x="25360" y="20710"/>
                  </a:moveTo>
                  <a:lnTo>
                    <a:pt x="25360" y="20710"/>
                  </a:lnTo>
                  <a:cubicBezTo>
                    <a:pt x="27919" y="22810"/>
                    <a:pt x="30838" y="24493"/>
                    <a:pt x="33192" y="26765"/>
                  </a:cubicBezTo>
                  <a:cubicBezTo>
                    <a:pt x="35570" y="29143"/>
                    <a:pt x="36888" y="32354"/>
                    <a:pt x="36873" y="35692"/>
                  </a:cubicBezTo>
                  <a:lnTo>
                    <a:pt x="36873" y="35692"/>
                  </a:lnTo>
                  <a:cubicBezTo>
                    <a:pt x="36096" y="34546"/>
                    <a:pt x="35814" y="33170"/>
                    <a:pt x="35301" y="31852"/>
                  </a:cubicBezTo>
                  <a:cubicBezTo>
                    <a:pt x="34680" y="30270"/>
                    <a:pt x="33843" y="28781"/>
                    <a:pt x="32757" y="27478"/>
                  </a:cubicBezTo>
                  <a:cubicBezTo>
                    <a:pt x="30611" y="24817"/>
                    <a:pt x="27462" y="23396"/>
                    <a:pt x="25209" y="20952"/>
                  </a:cubicBezTo>
                  <a:lnTo>
                    <a:pt x="25209" y="20952"/>
                  </a:lnTo>
                  <a:cubicBezTo>
                    <a:pt x="25320" y="20883"/>
                    <a:pt x="25357" y="20798"/>
                    <a:pt x="25342" y="20722"/>
                  </a:cubicBezTo>
                  <a:lnTo>
                    <a:pt x="25342" y="20722"/>
                  </a:lnTo>
                  <a:cubicBezTo>
                    <a:pt x="25348" y="20718"/>
                    <a:pt x="25354" y="20714"/>
                    <a:pt x="25360" y="20710"/>
                  </a:cubicBezTo>
                  <a:close/>
                  <a:moveTo>
                    <a:pt x="23300" y="24550"/>
                  </a:moveTo>
                  <a:cubicBezTo>
                    <a:pt x="23185" y="26702"/>
                    <a:pt x="22711" y="28832"/>
                    <a:pt x="21900" y="30859"/>
                  </a:cubicBezTo>
                  <a:cubicBezTo>
                    <a:pt x="21404" y="32038"/>
                    <a:pt x="20784" y="33186"/>
                    <a:pt x="20008" y="34209"/>
                  </a:cubicBezTo>
                  <a:cubicBezTo>
                    <a:pt x="19481" y="34923"/>
                    <a:pt x="18892" y="35605"/>
                    <a:pt x="18240" y="36194"/>
                  </a:cubicBezTo>
                  <a:cubicBezTo>
                    <a:pt x="17868" y="36567"/>
                    <a:pt x="17465" y="36877"/>
                    <a:pt x="17030" y="37187"/>
                  </a:cubicBezTo>
                  <a:cubicBezTo>
                    <a:pt x="16759" y="37275"/>
                    <a:pt x="16535" y="37318"/>
                    <a:pt x="16357" y="37318"/>
                  </a:cubicBezTo>
                  <a:cubicBezTo>
                    <a:pt x="15906" y="37318"/>
                    <a:pt x="15758" y="37039"/>
                    <a:pt x="15914" y="36505"/>
                  </a:cubicBezTo>
                  <a:cubicBezTo>
                    <a:pt x="15542" y="34768"/>
                    <a:pt x="17496" y="32596"/>
                    <a:pt x="18426" y="31324"/>
                  </a:cubicBezTo>
                  <a:cubicBezTo>
                    <a:pt x="19481" y="29866"/>
                    <a:pt x="20567" y="28440"/>
                    <a:pt x="21590" y="26982"/>
                  </a:cubicBezTo>
                  <a:cubicBezTo>
                    <a:pt x="22184" y="26186"/>
                    <a:pt x="22782" y="25383"/>
                    <a:pt x="23300" y="24550"/>
                  </a:cubicBezTo>
                  <a:close/>
                  <a:moveTo>
                    <a:pt x="24429" y="22256"/>
                  </a:moveTo>
                  <a:lnTo>
                    <a:pt x="24429" y="22256"/>
                  </a:lnTo>
                  <a:cubicBezTo>
                    <a:pt x="25313" y="24834"/>
                    <a:pt x="26176" y="27412"/>
                    <a:pt x="27019" y="29991"/>
                  </a:cubicBezTo>
                  <a:cubicBezTo>
                    <a:pt x="27546" y="31573"/>
                    <a:pt x="28042" y="33155"/>
                    <a:pt x="28539" y="34736"/>
                  </a:cubicBezTo>
                  <a:cubicBezTo>
                    <a:pt x="28787" y="35512"/>
                    <a:pt x="29097" y="36318"/>
                    <a:pt x="29283" y="37125"/>
                  </a:cubicBezTo>
                  <a:cubicBezTo>
                    <a:pt x="29391" y="37693"/>
                    <a:pt x="29759" y="40150"/>
                    <a:pt x="28513" y="40150"/>
                  </a:cubicBezTo>
                  <a:cubicBezTo>
                    <a:pt x="28330" y="40150"/>
                    <a:pt x="28113" y="40097"/>
                    <a:pt x="27856" y="39979"/>
                  </a:cubicBezTo>
                  <a:cubicBezTo>
                    <a:pt x="26739" y="39451"/>
                    <a:pt x="26522" y="37249"/>
                    <a:pt x="26305" y="36225"/>
                  </a:cubicBezTo>
                  <a:cubicBezTo>
                    <a:pt x="25933" y="34519"/>
                    <a:pt x="25592" y="32813"/>
                    <a:pt x="25313" y="31076"/>
                  </a:cubicBezTo>
                  <a:cubicBezTo>
                    <a:pt x="24838" y="28335"/>
                    <a:pt x="24476" y="25594"/>
                    <a:pt x="24206" y="22834"/>
                  </a:cubicBezTo>
                  <a:lnTo>
                    <a:pt x="24206" y="22834"/>
                  </a:lnTo>
                  <a:cubicBezTo>
                    <a:pt x="24287" y="22643"/>
                    <a:pt x="24361" y="22451"/>
                    <a:pt x="24429" y="22256"/>
                  </a:cubicBezTo>
                  <a:close/>
                  <a:moveTo>
                    <a:pt x="23323" y="0"/>
                  </a:moveTo>
                  <a:cubicBezTo>
                    <a:pt x="21430" y="0"/>
                    <a:pt x="21084" y="2823"/>
                    <a:pt x="21249" y="4307"/>
                  </a:cubicBezTo>
                  <a:cubicBezTo>
                    <a:pt x="21681" y="8147"/>
                    <a:pt x="22218" y="11987"/>
                    <a:pt x="22739" y="15827"/>
                  </a:cubicBezTo>
                  <a:lnTo>
                    <a:pt x="22739" y="15827"/>
                  </a:lnTo>
                  <a:cubicBezTo>
                    <a:pt x="21137" y="12557"/>
                    <a:pt x="19839" y="9150"/>
                    <a:pt x="18830" y="5640"/>
                  </a:cubicBezTo>
                  <a:cubicBezTo>
                    <a:pt x="18566" y="4640"/>
                    <a:pt x="18012" y="1427"/>
                    <a:pt x="16485" y="1427"/>
                  </a:cubicBezTo>
                  <a:cubicBezTo>
                    <a:pt x="16213" y="1427"/>
                    <a:pt x="15910" y="1529"/>
                    <a:pt x="15573" y="1763"/>
                  </a:cubicBezTo>
                  <a:cubicBezTo>
                    <a:pt x="13339" y="3314"/>
                    <a:pt x="15821" y="7316"/>
                    <a:pt x="16782" y="8898"/>
                  </a:cubicBezTo>
                  <a:cubicBezTo>
                    <a:pt x="18644" y="11929"/>
                    <a:pt x="20561" y="14942"/>
                    <a:pt x="22463" y="17965"/>
                  </a:cubicBezTo>
                  <a:lnTo>
                    <a:pt x="22463" y="17965"/>
                  </a:lnTo>
                  <a:lnTo>
                    <a:pt x="14332" y="10262"/>
                  </a:lnTo>
                  <a:cubicBezTo>
                    <a:pt x="13530" y="9506"/>
                    <a:pt x="11764" y="7329"/>
                    <a:pt x="10333" y="7329"/>
                  </a:cubicBezTo>
                  <a:cubicBezTo>
                    <a:pt x="9826" y="7329"/>
                    <a:pt x="9361" y="7602"/>
                    <a:pt x="8996" y="8308"/>
                  </a:cubicBezTo>
                  <a:cubicBezTo>
                    <a:pt x="7725" y="10790"/>
                    <a:pt x="10982" y="13581"/>
                    <a:pt x="12750" y="14729"/>
                  </a:cubicBezTo>
                  <a:cubicBezTo>
                    <a:pt x="15222" y="16350"/>
                    <a:pt x="17973" y="17650"/>
                    <a:pt x="20712" y="18919"/>
                  </a:cubicBezTo>
                  <a:lnTo>
                    <a:pt x="20712" y="18919"/>
                  </a:lnTo>
                  <a:lnTo>
                    <a:pt x="19579" y="18803"/>
                  </a:lnTo>
                  <a:lnTo>
                    <a:pt x="19579" y="18803"/>
                  </a:lnTo>
                  <a:cubicBezTo>
                    <a:pt x="16932" y="17754"/>
                    <a:pt x="14359" y="16433"/>
                    <a:pt x="11633" y="15660"/>
                  </a:cubicBezTo>
                  <a:cubicBezTo>
                    <a:pt x="9586" y="15070"/>
                    <a:pt x="7508" y="14698"/>
                    <a:pt x="5398" y="14543"/>
                  </a:cubicBezTo>
                  <a:cubicBezTo>
                    <a:pt x="5186" y="14529"/>
                    <a:pt x="4957" y="14518"/>
                    <a:pt x="4720" y="14518"/>
                  </a:cubicBezTo>
                  <a:cubicBezTo>
                    <a:pt x="3917" y="14518"/>
                    <a:pt x="3033" y="14643"/>
                    <a:pt x="2482" y="15194"/>
                  </a:cubicBezTo>
                  <a:cubicBezTo>
                    <a:pt x="1" y="17707"/>
                    <a:pt x="6856" y="18048"/>
                    <a:pt x="7632" y="18141"/>
                  </a:cubicBezTo>
                  <a:lnTo>
                    <a:pt x="19228" y="19350"/>
                  </a:lnTo>
                  <a:lnTo>
                    <a:pt x="19228" y="19350"/>
                  </a:lnTo>
                  <a:cubicBezTo>
                    <a:pt x="19706" y="19541"/>
                    <a:pt x="20187" y="19722"/>
                    <a:pt x="20672" y="19889"/>
                  </a:cubicBezTo>
                  <a:lnTo>
                    <a:pt x="20672" y="19889"/>
                  </a:lnTo>
                  <a:lnTo>
                    <a:pt x="8624" y="22205"/>
                  </a:lnTo>
                  <a:cubicBezTo>
                    <a:pt x="7290" y="22453"/>
                    <a:pt x="714" y="22639"/>
                    <a:pt x="1862" y="25524"/>
                  </a:cubicBezTo>
                  <a:cubicBezTo>
                    <a:pt x="2273" y="26525"/>
                    <a:pt x="3192" y="26871"/>
                    <a:pt x="4299" y="26871"/>
                  </a:cubicBezTo>
                  <a:cubicBezTo>
                    <a:pt x="6452" y="26871"/>
                    <a:pt x="9318" y="25562"/>
                    <a:pt x="10547" y="25214"/>
                  </a:cubicBezTo>
                  <a:lnTo>
                    <a:pt x="20077" y="22479"/>
                  </a:lnTo>
                  <a:lnTo>
                    <a:pt x="20077" y="22479"/>
                  </a:lnTo>
                  <a:cubicBezTo>
                    <a:pt x="20076" y="22480"/>
                    <a:pt x="20075" y="22481"/>
                    <a:pt x="20075" y="22481"/>
                  </a:cubicBezTo>
                  <a:lnTo>
                    <a:pt x="20075" y="22481"/>
                  </a:lnTo>
                  <a:cubicBezTo>
                    <a:pt x="17012" y="23734"/>
                    <a:pt x="13968" y="25027"/>
                    <a:pt x="10951" y="26361"/>
                  </a:cubicBezTo>
                  <a:cubicBezTo>
                    <a:pt x="9927" y="26827"/>
                    <a:pt x="2793" y="29153"/>
                    <a:pt x="5429" y="31542"/>
                  </a:cubicBezTo>
                  <a:cubicBezTo>
                    <a:pt x="5691" y="31782"/>
                    <a:pt x="5970" y="31875"/>
                    <a:pt x="6256" y="31875"/>
                  </a:cubicBezTo>
                  <a:cubicBezTo>
                    <a:pt x="6815" y="31875"/>
                    <a:pt x="7397" y="31519"/>
                    <a:pt x="7911" y="31231"/>
                  </a:cubicBezTo>
                  <a:cubicBezTo>
                    <a:pt x="9803" y="30239"/>
                    <a:pt x="11633" y="29122"/>
                    <a:pt x="13432" y="27943"/>
                  </a:cubicBezTo>
                  <a:cubicBezTo>
                    <a:pt x="15936" y="26320"/>
                    <a:pt x="18365" y="24586"/>
                    <a:pt x="20713" y="22748"/>
                  </a:cubicBezTo>
                  <a:lnTo>
                    <a:pt x="20713" y="22748"/>
                  </a:lnTo>
                  <a:cubicBezTo>
                    <a:pt x="21544" y="22413"/>
                    <a:pt x="22378" y="22080"/>
                    <a:pt x="23215" y="21748"/>
                  </a:cubicBezTo>
                  <a:lnTo>
                    <a:pt x="23215" y="21748"/>
                  </a:lnTo>
                  <a:cubicBezTo>
                    <a:pt x="23247" y="22096"/>
                    <a:pt x="23280" y="22443"/>
                    <a:pt x="23314" y="22791"/>
                  </a:cubicBezTo>
                  <a:lnTo>
                    <a:pt x="23314" y="22791"/>
                  </a:lnTo>
                  <a:cubicBezTo>
                    <a:pt x="23316" y="22847"/>
                    <a:pt x="23318" y="22902"/>
                    <a:pt x="23320" y="22958"/>
                  </a:cubicBezTo>
                  <a:lnTo>
                    <a:pt x="23320" y="22958"/>
                  </a:lnTo>
                  <a:cubicBezTo>
                    <a:pt x="22790" y="24132"/>
                    <a:pt x="22020" y="25224"/>
                    <a:pt x="21249" y="26299"/>
                  </a:cubicBezTo>
                  <a:cubicBezTo>
                    <a:pt x="19760" y="28347"/>
                    <a:pt x="18240" y="30332"/>
                    <a:pt x="16782" y="32379"/>
                  </a:cubicBezTo>
                  <a:cubicBezTo>
                    <a:pt x="16224" y="33201"/>
                    <a:pt x="13581" y="38166"/>
                    <a:pt x="15960" y="38166"/>
                  </a:cubicBezTo>
                  <a:cubicBezTo>
                    <a:pt x="16094" y="38166"/>
                    <a:pt x="16243" y="38151"/>
                    <a:pt x="16410" y="38118"/>
                  </a:cubicBezTo>
                  <a:cubicBezTo>
                    <a:pt x="17589" y="37900"/>
                    <a:pt x="18923" y="36443"/>
                    <a:pt x="19698" y="35605"/>
                  </a:cubicBezTo>
                  <a:cubicBezTo>
                    <a:pt x="20846" y="34364"/>
                    <a:pt x="21776" y="32937"/>
                    <a:pt x="22490" y="31417"/>
                  </a:cubicBezTo>
                  <a:cubicBezTo>
                    <a:pt x="23093" y="30020"/>
                    <a:pt x="23538" y="28568"/>
                    <a:pt x="23818" y="27085"/>
                  </a:cubicBezTo>
                  <a:lnTo>
                    <a:pt x="23818" y="27085"/>
                  </a:lnTo>
                  <a:cubicBezTo>
                    <a:pt x="24177" y="29736"/>
                    <a:pt x="24624" y="32371"/>
                    <a:pt x="25158" y="34985"/>
                  </a:cubicBezTo>
                  <a:cubicBezTo>
                    <a:pt x="25476" y="36578"/>
                    <a:pt x="25822" y="40662"/>
                    <a:pt x="28117" y="40662"/>
                  </a:cubicBezTo>
                  <a:cubicBezTo>
                    <a:pt x="28278" y="40662"/>
                    <a:pt x="28450" y="40642"/>
                    <a:pt x="28632" y="40599"/>
                  </a:cubicBezTo>
                  <a:cubicBezTo>
                    <a:pt x="31703" y="39855"/>
                    <a:pt x="29717" y="35543"/>
                    <a:pt x="29159" y="33775"/>
                  </a:cubicBezTo>
                  <a:cubicBezTo>
                    <a:pt x="27954" y="29891"/>
                    <a:pt x="26679" y="26029"/>
                    <a:pt x="25334" y="22191"/>
                  </a:cubicBezTo>
                  <a:lnTo>
                    <a:pt x="25334" y="22191"/>
                  </a:lnTo>
                  <a:cubicBezTo>
                    <a:pt x="27488" y="24147"/>
                    <a:pt x="30163" y="25520"/>
                    <a:pt x="32013" y="27819"/>
                  </a:cubicBezTo>
                  <a:cubicBezTo>
                    <a:pt x="33223" y="29339"/>
                    <a:pt x="34153" y="31076"/>
                    <a:pt x="34773" y="32906"/>
                  </a:cubicBezTo>
                  <a:cubicBezTo>
                    <a:pt x="35270" y="34395"/>
                    <a:pt x="35673" y="35822"/>
                    <a:pt x="36852" y="36908"/>
                  </a:cubicBezTo>
                  <a:cubicBezTo>
                    <a:pt x="36917" y="36962"/>
                    <a:pt x="37030" y="36990"/>
                    <a:pt x="37153" y="36990"/>
                  </a:cubicBezTo>
                  <a:cubicBezTo>
                    <a:pt x="37381" y="36990"/>
                    <a:pt x="37638" y="36893"/>
                    <a:pt x="37658" y="36691"/>
                  </a:cubicBezTo>
                  <a:cubicBezTo>
                    <a:pt x="38000" y="33279"/>
                    <a:pt x="36945" y="29897"/>
                    <a:pt x="34773" y="27292"/>
                  </a:cubicBezTo>
                  <a:cubicBezTo>
                    <a:pt x="33688" y="25989"/>
                    <a:pt x="32292" y="25027"/>
                    <a:pt x="30896" y="24066"/>
                  </a:cubicBezTo>
                  <a:cubicBezTo>
                    <a:pt x="29756" y="23272"/>
                    <a:pt x="28636" y="22439"/>
                    <a:pt x="27545" y="21567"/>
                  </a:cubicBezTo>
                  <a:lnTo>
                    <a:pt x="27545" y="21567"/>
                  </a:lnTo>
                  <a:cubicBezTo>
                    <a:pt x="29588" y="22664"/>
                    <a:pt x="31636" y="23792"/>
                    <a:pt x="33409" y="25183"/>
                  </a:cubicBezTo>
                  <a:cubicBezTo>
                    <a:pt x="35026" y="26434"/>
                    <a:pt x="35923" y="29186"/>
                    <a:pt x="38226" y="29186"/>
                  </a:cubicBezTo>
                  <a:cubicBezTo>
                    <a:pt x="38264" y="29186"/>
                    <a:pt x="38302" y="29186"/>
                    <a:pt x="38341" y="29184"/>
                  </a:cubicBezTo>
                  <a:cubicBezTo>
                    <a:pt x="38558" y="29184"/>
                    <a:pt x="38837" y="29029"/>
                    <a:pt x="38806" y="28812"/>
                  </a:cubicBezTo>
                  <a:cubicBezTo>
                    <a:pt x="38229" y="23274"/>
                    <a:pt x="31725" y="22564"/>
                    <a:pt x="27499" y="20696"/>
                  </a:cubicBezTo>
                  <a:lnTo>
                    <a:pt x="27499" y="20696"/>
                  </a:lnTo>
                  <a:cubicBezTo>
                    <a:pt x="30731" y="20733"/>
                    <a:pt x="33805" y="21903"/>
                    <a:pt x="36976" y="22422"/>
                  </a:cubicBezTo>
                  <a:cubicBezTo>
                    <a:pt x="37673" y="22527"/>
                    <a:pt x="38882" y="22682"/>
                    <a:pt x="40127" y="22682"/>
                  </a:cubicBezTo>
                  <a:cubicBezTo>
                    <a:pt x="41820" y="22682"/>
                    <a:pt x="43578" y="22395"/>
                    <a:pt x="44203" y="21305"/>
                  </a:cubicBezTo>
                  <a:cubicBezTo>
                    <a:pt x="44905" y="20042"/>
                    <a:pt x="43543" y="19761"/>
                    <a:pt x="42126" y="19761"/>
                  </a:cubicBezTo>
                  <a:cubicBezTo>
                    <a:pt x="41038" y="19761"/>
                    <a:pt x="39917" y="19927"/>
                    <a:pt x="39675" y="19940"/>
                  </a:cubicBezTo>
                  <a:cubicBezTo>
                    <a:pt x="38308" y="20004"/>
                    <a:pt x="36942" y="20035"/>
                    <a:pt x="35577" y="20035"/>
                  </a:cubicBezTo>
                  <a:cubicBezTo>
                    <a:pt x="32819" y="20035"/>
                    <a:pt x="30064" y="19906"/>
                    <a:pt x="27319" y="19648"/>
                  </a:cubicBezTo>
                  <a:lnTo>
                    <a:pt x="27319" y="19648"/>
                  </a:lnTo>
                  <a:cubicBezTo>
                    <a:pt x="30638" y="18934"/>
                    <a:pt x="34055" y="18315"/>
                    <a:pt x="37224" y="17180"/>
                  </a:cubicBezTo>
                  <a:cubicBezTo>
                    <a:pt x="39799" y="16280"/>
                    <a:pt x="42032" y="14636"/>
                    <a:pt x="42839" y="11937"/>
                  </a:cubicBezTo>
                  <a:cubicBezTo>
                    <a:pt x="42884" y="11754"/>
                    <a:pt x="42642" y="11706"/>
                    <a:pt x="42475" y="11706"/>
                  </a:cubicBezTo>
                  <a:cubicBezTo>
                    <a:pt x="42416" y="11706"/>
                    <a:pt x="42367" y="11712"/>
                    <a:pt x="42342" y="11720"/>
                  </a:cubicBezTo>
                  <a:cubicBezTo>
                    <a:pt x="36818" y="13427"/>
                    <a:pt x="31537" y="15861"/>
                    <a:pt x="26700" y="19023"/>
                  </a:cubicBezTo>
                  <a:lnTo>
                    <a:pt x="26700" y="19023"/>
                  </a:lnTo>
                  <a:cubicBezTo>
                    <a:pt x="29659" y="13104"/>
                    <a:pt x="37305" y="11275"/>
                    <a:pt x="40264" y="5268"/>
                  </a:cubicBezTo>
                  <a:cubicBezTo>
                    <a:pt x="40386" y="5045"/>
                    <a:pt x="40188" y="4981"/>
                    <a:pt x="39985" y="4981"/>
                  </a:cubicBezTo>
                  <a:cubicBezTo>
                    <a:pt x="39878" y="4981"/>
                    <a:pt x="39770" y="4999"/>
                    <a:pt x="39706" y="5020"/>
                  </a:cubicBezTo>
                  <a:cubicBezTo>
                    <a:pt x="36449" y="6292"/>
                    <a:pt x="34091" y="9270"/>
                    <a:pt x="31672" y="11658"/>
                  </a:cubicBezTo>
                  <a:lnTo>
                    <a:pt x="27081" y="16249"/>
                  </a:lnTo>
                  <a:cubicBezTo>
                    <a:pt x="26355" y="16975"/>
                    <a:pt x="25646" y="17651"/>
                    <a:pt x="25196" y="18507"/>
                  </a:cubicBezTo>
                  <a:lnTo>
                    <a:pt x="25196" y="18507"/>
                  </a:lnTo>
                  <a:cubicBezTo>
                    <a:pt x="25984" y="15558"/>
                    <a:pt x="25673" y="12349"/>
                    <a:pt x="25623" y="9301"/>
                  </a:cubicBezTo>
                  <a:cubicBezTo>
                    <a:pt x="25592" y="7222"/>
                    <a:pt x="25623" y="5113"/>
                    <a:pt x="25499" y="3035"/>
                  </a:cubicBezTo>
                  <a:cubicBezTo>
                    <a:pt x="25468" y="1980"/>
                    <a:pt x="25313" y="553"/>
                    <a:pt x="24134" y="150"/>
                  </a:cubicBezTo>
                  <a:cubicBezTo>
                    <a:pt x="23836" y="47"/>
                    <a:pt x="23567" y="0"/>
                    <a:pt x="2332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0"/>
            <p:cNvSpPr/>
            <p:nvPr/>
          </p:nvSpPr>
          <p:spPr>
            <a:xfrm>
              <a:off x="3729100" y="527400"/>
              <a:ext cx="187150" cy="468825"/>
            </a:xfrm>
            <a:custGeom>
              <a:rect b="b" l="l" r="r" t="t"/>
              <a:pathLst>
                <a:path extrusionOk="0" h="18753" w="7486">
                  <a:moveTo>
                    <a:pt x="6591" y="0"/>
                  </a:moveTo>
                  <a:cubicBezTo>
                    <a:pt x="6365" y="0"/>
                    <a:pt x="5974" y="153"/>
                    <a:pt x="5904" y="271"/>
                  </a:cubicBezTo>
                  <a:cubicBezTo>
                    <a:pt x="4322" y="2907"/>
                    <a:pt x="2802" y="5544"/>
                    <a:pt x="2398" y="8646"/>
                  </a:cubicBezTo>
                  <a:cubicBezTo>
                    <a:pt x="1933" y="12058"/>
                    <a:pt x="1127" y="15439"/>
                    <a:pt x="10" y="18696"/>
                  </a:cubicBezTo>
                  <a:cubicBezTo>
                    <a:pt x="0" y="18735"/>
                    <a:pt x="73" y="18752"/>
                    <a:pt x="179" y="18752"/>
                  </a:cubicBezTo>
                  <a:cubicBezTo>
                    <a:pt x="412" y="18752"/>
                    <a:pt x="805" y="18669"/>
                    <a:pt x="848" y="18541"/>
                  </a:cubicBezTo>
                  <a:lnTo>
                    <a:pt x="817" y="18541"/>
                  </a:lnTo>
                  <a:cubicBezTo>
                    <a:pt x="1747" y="15656"/>
                    <a:pt x="2802" y="12833"/>
                    <a:pt x="3081" y="9793"/>
                  </a:cubicBezTo>
                  <a:cubicBezTo>
                    <a:pt x="3441" y="6471"/>
                    <a:pt x="4542" y="3865"/>
                    <a:pt x="6164" y="1116"/>
                  </a:cubicBezTo>
                  <a:lnTo>
                    <a:pt x="6164" y="1116"/>
                  </a:lnTo>
                  <a:cubicBezTo>
                    <a:pt x="6183" y="2219"/>
                    <a:pt x="5335" y="3597"/>
                    <a:pt x="5066" y="4551"/>
                  </a:cubicBezTo>
                  <a:cubicBezTo>
                    <a:pt x="4663" y="6009"/>
                    <a:pt x="4353" y="7467"/>
                    <a:pt x="4136" y="8956"/>
                  </a:cubicBezTo>
                  <a:cubicBezTo>
                    <a:pt x="3546" y="12306"/>
                    <a:pt x="3019" y="15656"/>
                    <a:pt x="1034" y="18510"/>
                  </a:cubicBezTo>
                  <a:cubicBezTo>
                    <a:pt x="1024" y="18529"/>
                    <a:pt x="1083" y="18539"/>
                    <a:pt x="1173" y="18539"/>
                  </a:cubicBezTo>
                  <a:cubicBezTo>
                    <a:pt x="1381" y="18539"/>
                    <a:pt x="1754" y="18484"/>
                    <a:pt x="1840" y="18355"/>
                  </a:cubicBezTo>
                  <a:cubicBezTo>
                    <a:pt x="3732" y="15625"/>
                    <a:pt x="4322" y="12492"/>
                    <a:pt x="4880" y="9297"/>
                  </a:cubicBezTo>
                  <a:cubicBezTo>
                    <a:pt x="5128" y="7467"/>
                    <a:pt x="5531" y="5637"/>
                    <a:pt x="6028" y="3838"/>
                  </a:cubicBezTo>
                  <a:cubicBezTo>
                    <a:pt x="6400" y="2690"/>
                    <a:pt x="7486" y="1201"/>
                    <a:pt x="6741" y="53"/>
                  </a:cubicBezTo>
                  <a:cubicBezTo>
                    <a:pt x="6719" y="16"/>
                    <a:pt x="6663" y="0"/>
                    <a:pt x="6591" y="0"/>
                  </a:cubicBezTo>
                  <a:close/>
                </a:path>
              </a:pathLst>
            </a:custGeom>
            <a:solidFill>
              <a:srgbClr val="F09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1" name="Google Shape;4071;p60"/>
          <p:cNvGrpSpPr/>
          <p:nvPr/>
        </p:nvGrpSpPr>
        <p:grpSpPr>
          <a:xfrm>
            <a:off x="5941850" y="3101838"/>
            <a:ext cx="350525" cy="688075"/>
            <a:chOff x="2535100" y="2532375"/>
            <a:chExt cx="350525" cy="688075"/>
          </a:xfrm>
        </p:grpSpPr>
        <p:sp>
          <p:nvSpPr>
            <p:cNvPr id="4072" name="Google Shape;4072;p60"/>
            <p:cNvSpPr/>
            <p:nvPr/>
          </p:nvSpPr>
          <p:spPr>
            <a:xfrm>
              <a:off x="2535100" y="2532375"/>
              <a:ext cx="350525" cy="688075"/>
            </a:xfrm>
            <a:custGeom>
              <a:rect b="b" l="l" r="r" t="t"/>
              <a:pathLst>
                <a:path extrusionOk="0" h="27523" w="14021">
                  <a:moveTo>
                    <a:pt x="3202" y="0"/>
                  </a:moveTo>
                  <a:cubicBezTo>
                    <a:pt x="2238" y="0"/>
                    <a:pt x="1175" y="69"/>
                    <a:pt x="0" y="225"/>
                  </a:cubicBezTo>
                  <a:cubicBezTo>
                    <a:pt x="0" y="225"/>
                    <a:pt x="528" y="6088"/>
                    <a:pt x="807" y="9004"/>
                  </a:cubicBezTo>
                  <a:cubicBezTo>
                    <a:pt x="807" y="9314"/>
                    <a:pt x="900" y="9624"/>
                    <a:pt x="1086" y="9841"/>
                  </a:cubicBezTo>
                  <a:cubicBezTo>
                    <a:pt x="1241" y="9996"/>
                    <a:pt x="1458" y="10089"/>
                    <a:pt x="1675" y="10120"/>
                  </a:cubicBezTo>
                  <a:cubicBezTo>
                    <a:pt x="3381" y="10523"/>
                    <a:pt x="5460" y="10337"/>
                    <a:pt x="6576" y="11702"/>
                  </a:cubicBezTo>
                  <a:cubicBezTo>
                    <a:pt x="7011" y="12292"/>
                    <a:pt x="7259" y="13005"/>
                    <a:pt x="7290" y="13749"/>
                  </a:cubicBezTo>
                  <a:cubicBezTo>
                    <a:pt x="7476" y="15393"/>
                    <a:pt x="7104" y="17069"/>
                    <a:pt x="6204" y="18433"/>
                  </a:cubicBezTo>
                  <a:cubicBezTo>
                    <a:pt x="5274" y="19829"/>
                    <a:pt x="3723" y="20667"/>
                    <a:pt x="2048" y="20698"/>
                  </a:cubicBezTo>
                  <a:cubicBezTo>
                    <a:pt x="1923" y="20698"/>
                    <a:pt x="1792" y="20691"/>
                    <a:pt x="1661" y="20691"/>
                  </a:cubicBezTo>
                  <a:cubicBezTo>
                    <a:pt x="1400" y="20691"/>
                    <a:pt x="1138" y="20718"/>
                    <a:pt x="931" y="20884"/>
                  </a:cubicBezTo>
                  <a:cubicBezTo>
                    <a:pt x="714" y="21132"/>
                    <a:pt x="590" y="21473"/>
                    <a:pt x="590" y="21783"/>
                  </a:cubicBezTo>
                  <a:cubicBezTo>
                    <a:pt x="435" y="23086"/>
                    <a:pt x="248" y="24389"/>
                    <a:pt x="93" y="25661"/>
                  </a:cubicBezTo>
                  <a:cubicBezTo>
                    <a:pt x="31" y="25940"/>
                    <a:pt x="62" y="26219"/>
                    <a:pt x="155" y="26467"/>
                  </a:cubicBezTo>
                  <a:cubicBezTo>
                    <a:pt x="341" y="26715"/>
                    <a:pt x="590" y="26871"/>
                    <a:pt x="900" y="26933"/>
                  </a:cubicBezTo>
                  <a:cubicBezTo>
                    <a:pt x="2056" y="27328"/>
                    <a:pt x="3264" y="27522"/>
                    <a:pt x="4473" y="27522"/>
                  </a:cubicBezTo>
                  <a:cubicBezTo>
                    <a:pt x="5730" y="27522"/>
                    <a:pt x="6988" y="27313"/>
                    <a:pt x="8189" y="26902"/>
                  </a:cubicBezTo>
                  <a:cubicBezTo>
                    <a:pt x="10547" y="26033"/>
                    <a:pt x="12439" y="24203"/>
                    <a:pt x="13370" y="21845"/>
                  </a:cubicBezTo>
                  <a:cubicBezTo>
                    <a:pt x="14021" y="19984"/>
                    <a:pt x="13959" y="17906"/>
                    <a:pt x="13835" y="15921"/>
                  </a:cubicBezTo>
                  <a:cubicBezTo>
                    <a:pt x="13680" y="13222"/>
                    <a:pt x="13432" y="10523"/>
                    <a:pt x="13121" y="7825"/>
                  </a:cubicBezTo>
                  <a:cubicBezTo>
                    <a:pt x="12966" y="6615"/>
                    <a:pt x="12501" y="2955"/>
                    <a:pt x="10361" y="1745"/>
                  </a:cubicBezTo>
                  <a:cubicBezTo>
                    <a:pt x="8834" y="873"/>
                    <a:pt x="6645" y="0"/>
                    <a:pt x="32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0"/>
            <p:cNvSpPr/>
            <p:nvPr/>
          </p:nvSpPr>
          <p:spPr>
            <a:xfrm>
              <a:off x="2574650" y="2572100"/>
              <a:ext cx="40350" cy="18650"/>
            </a:xfrm>
            <a:custGeom>
              <a:rect b="b" l="l" r="r" t="t"/>
              <a:pathLst>
                <a:path extrusionOk="0" h="746" w="1614">
                  <a:moveTo>
                    <a:pt x="900" y="125"/>
                  </a:moveTo>
                  <a:cubicBezTo>
                    <a:pt x="877" y="125"/>
                    <a:pt x="855" y="126"/>
                    <a:pt x="832" y="127"/>
                  </a:cubicBezTo>
                  <a:lnTo>
                    <a:pt x="832" y="127"/>
                  </a:lnTo>
                  <a:lnTo>
                    <a:pt x="838" y="125"/>
                  </a:lnTo>
                  <a:close/>
                  <a:moveTo>
                    <a:pt x="1148" y="1"/>
                  </a:moveTo>
                  <a:cubicBezTo>
                    <a:pt x="934" y="1"/>
                    <a:pt x="720" y="56"/>
                    <a:pt x="548" y="179"/>
                  </a:cubicBezTo>
                  <a:lnTo>
                    <a:pt x="548" y="179"/>
                  </a:lnTo>
                  <a:cubicBezTo>
                    <a:pt x="398" y="228"/>
                    <a:pt x="262" y="311"/>
                    <a:pt x="155" y="435"/>
                  </a:cubicBezTo>
                  <a:cubicBezTo>
                    <a:pt x="0" y="652"/>
                    <a:pt x="279" y="745"/>
                    <a:pt x="434" y="745"/>
                  </a:cubicBezTo>
                  <a:cubicBezTo>
                    <a:pt x="807" y="745"/>
                    <a:pt x="1179" y="590"/>
                    <a:pt x="1458" y="311"/>
                  </a:cubicBezTo>
                  <a:cubicBezTo>
                    <a:pt x="1613" y="94"/>
                    <a:pt x="1303" y="1"/>
                    <a:pt x="11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0"/>
            <p:cNvSpPr/>
            <p:nvPr/>
          </p:nvSpPr>
          <p:spPr>
            <a:xfrm>
              <a:off x="2620400" y="2572825"/>
              <a:ext cx="31050" cy="21025"/>
            </a:xfrm>
            <a:custGeom>
              <a:rect b="b" l="l" r="r" t="t"/>
              <a:pathLst>
                <a:path extrusionOk="0" h="841" w="1242">
                  <a:moveTo>
                    <a:pt x="568" y="0"/>
                  </a:moveTo>
                  <a:cubicBezTo>
                    <a:pt x="310" y="0"/>
                    <a:pt x="87" y="207"/>
                    <a:pt x="0" y="468"/>
                  </a:cubicBezTo>
                  <a:cubicBezTo>
                    <a:pt x="0" y="747"/>
                    <a:pt x="311" y="840"/>
                    <a:pt x="528" y="840"/>
                  </a:cubicBezTo>
                  <a:lnTo>
                    <a:pt x="621" y="840"/>
                  </a:lnTo>
                  <a:cubicBezTo>
                    <a:pt x="900" y="840"/>
                    <a:pt x="1148" y="654"/>
                    <a:pt x="1210" y="375"/>
                  </a:cubicBezTo>
                  <a:cubicBezTo>
                    <a:pt x="1241" y="65"/>
                    <a:pt x="931" y="3"/>
                    <a:pt x="683" y="3"/>
                  </a:cubicBezTo>
                  <a:lnTo>
                    <a:pt x="621" y="3"/>
                  </a:lnTo>
                  <a:cubicBezTo>
                    <a:pt x="603" y="1"/>
                    <a:pt x="585" y="0"/>
                    <a:pt x="5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0"/>
            <p:cNvSpPr/>
            <p:nvPr/>
          </p:nvSpPr>
          <p:spPr>
            <a:xfrm>
              <a:off x="2598675" y="2638800"/>
              <a:ext cx="39575" cy="17200"/>
            </a:xfrm>
            <a:custGeom>
              <a:rect b="b" l="l" r="r" t="t"/>
              <a:pathLst>
                <a:path extrusionOk="0" h="688" w="1583">
                  <a:moveTo>
                    <a:pt x="869" y="1"/>
                  </a:moveTo>
                  <a:cubicBezTo>
                    <a:pt x="590" y="1"/>
                    <a:pt x="311" y="94"/>
                    <a:pt x="125" y="342"/>
                  </a:cubicBezTo>
                  <a:cubicBezTo>
                    <a:pt x="1" y="559"/>
                    <a:pt x="249" y="683"/>
                    <a:pt x="435" y="683"/>
                  </a:cubicBezTo>
                  <a:lnTo>
                    <a:pt x="714" y="683"/>
                  </a:lnTo>
                  <a:cubicBezTo>
                    <a:pt x="743" y="686"/>
                    <a:pt x="771" y="688"/>
                    <a:pt x="800" y="688"/>
                  </a:cubicBezTo>
                  <a:cubicBezTo>
                    <a:pt x="1049" y="688"/>
                    <a:pt x="1288" y="568"/>
                    <a:pt x="1428" y="373"/>
                  </a:cubicBezTo>
                  <a:cubicBezTo>
                    <a:pt x="1583" y="156"/>
                    <a:pt x="1335" y="1"/>
                    <a:pt x="11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0"/>
            <p:cNvSpPr/>
            <p:nvPr/>
          </p:nvSpPr>
          <p:spPr>
            <a:xfrm>
              <a:off x="2676225" y="2607775"/>
              <a:ext cx="34925" cy="11675"/>
            </a:xfrm>
            <a:custGeom>
              <a:rect b="b" l="l" r="r" t="t"/>
              <a:pathLst>
                <a:path extrusionOk="0" h="467" w="1397">
                  <a:moveTo>
                    <a:pt x="962" y="1"/>
                  </a:moveTo>
                  <a:cubicBezTo>
                    <a:pt x="683" y="1"/>
                    <a:pt x="404" y="63"/>
                    <a:pt x="156" y="218"/>
                  </a:cubicBezTo>
                  <a:cubicBezTo>
                    <a:pt x="1" y="342"/>
                    <a:pt x="1" y="466"/>
                    <a:pt x="249" y="466"/>
                  </a:cubicBezTo>
                  <a:lnTo>
                    <a:pt x="435" y="466"/>
                  </a:lnTo>
                  <a:cubicBezTo>
                    <a:pt x="714" y="466"/>
                    <a:pt x="993" y="404"/>
                    <a:pt x="1242" y="249"/>
                  </a:cubicBezTo>
                  <a:cubicBezTo>
                    <a:pt x="1397" y="156"/>
                    <a:pt x="1397" y="1"/>
                    <a:pt x="1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0"/>
            <p:cNvSpPr/>
            <p:nvPr/>
          </p:nvSpPr>
          <p:spPr>
            <a:xfrm>
              <a:off x="2700275" y="2574450"/>
              <a:ext cx="31050" cy="20950"/>
            </a:xfrm>
            <a:custGeom>
              <a:rect b="b" l="l" r="r" t="t"/>
              <a:pathLst>
                <a:path extrusionOk="0" h="838" w="1242">
                  <a:moveTo>
                    <a:pt x="621" y="0"/>
                  </a:moveTo>
                  <a:cubicBezTo>
                    <a:pt x="373" y="0"/>
                    <a:pt x="31" y="186"/>
                    <a:pt x="31" y="465"/>
                  </a:cubicBezTo>
                  <a:cubicBezTo>
                    <a:pt x="0" y="713"/>
                    <a:pt x="311" y="838"/>
                    <a:pt x="528" y="838"/>
                  </a:cubicBezTo>
                  <a:lnTo>
                    <a:pt x="621" y="838"/>
                  </a:lnTo>
                  <a:cubicBezTo>
                    <a:pt x="900" y="838"/>
                    <a:pt x="1148" y="651"/>
                    <a:pt x="1210" y="372"/>
                  </a:cubicBezTo>
                  <a:cubicBezTo>
                    <a:pt x="1241" y="93"/>
                    <a:pt x="931" y="0"/>
                    <a:pt x="7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0"/>
            <p:cNvSpPr/>
            <p:nvPr/>
          </p:nvSpPr>
          <p:spPr>
            <a:xfrm>
              <a:off x="2737500" y="2610100"/>
              <a:ext cx="38025" cy="17225"/>
            </a:xfrm>
            <a:custGeom>
              <a:rect b="b" l="l" r="r" t="t"/>
              <a:pathLst>
                <a:path extrusionOk="0" h="689" w="1521">
                  <a:moveTo>
                    <a:pt x="869" y="1"/>
                  </a:moveTo>
                  <a:cubicBezTo>
                    <a:pt x="590" y="1"/>
                    <a:pt x="310" y="94"/>
                    <a:pt x="124" y="311"/>
                  </a:cubicBezTo>
                  <a:cubicBezTo>
                    <a:pt x="0" y="559"/>
                    <a:pt x="248" y="683"/>
                    <a:pt x="435" y="683"/>
                  </a:cubicBezTo>
                  <a:lnTo>
                    <a:pt x="652" y="683"/>
                  </a:lnTo>
                  <a:cubicBezTo>
                    <a:pt x="680" y="686"/>
                    <a:pt x="709" y="688"/>
                    <a:pt x="737" y="688"/>
                  </a:cubicBezTo>
                  <a:cubicBezTo>
                    <a:pt x="987" y="688"/>
                    <a:pt x="1229" y="568"/>
                    <a:pt x="1396" y="373"/>
                  </a:cubicBezTo>
                  <a:cubicBezTo>
                    <a:pt x="1520" y="156"/>
                    <a:pt x="1272" y="1"/>
                    <a:pt x="10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0"/>
            <p:cNvSpPr/>
            <p:nvPr/>
          </p:nvSpPr>
          <p:spPr>
            <a:xfrm>
              <a:off x="2666150" y="2658375"/>
              <a:ext cx="40350" cy="17625"/>
            </a:xfrm>
            <a:custGeom>
              <a:rect b="b" l="l" r="r" t="t"/>
              <a:pathLst>
                <a:path extrusionOk="0" h="705" w="1614">
                  <a:moveTo>
                    <a:pt x="604" y="205"/>
                  </a:moveTo>
                  <a:cubicBezTo>
                    <a:pt x="589" y="216"/>
                    <a:pt x="574" y="229"/>
                    <a:pt x="559" y="241"/>
                  </a:cubicBezTo>
                  <a:lnTo>
                    <a:pt x="590" y="210"/>
                  </a:lnTo>
                  <a:lnTo>
                    <a:pt x="604" y="205"/>
                  </a:lnTo>
                  <a:close/>
                  <a:moveTo>
                    <a:pt x="881" y="1"/>
                  </a:moveTo>
                  <a:cubicBezTo>
                    <a:pt x="753" y="1"/>
                    <a:pt x="621" y="40"/>
                    <a:pt x="497" y="117"/>
                  </a:cubicBezTo>
                  <a:cubicBezTo>
                    <a:pt x="404" y="148"/>
                    <a:pt x="1" y="396"/>
                    <a:pt x="218" y="551"/>
                  </a:cubicBezTo>
                  <a:cubicBezTo>
                    <a:pt x="373" y="655"/>
                    <a:pt x="555" y="705"/>
                    <a:pt x="740" y="705"/>
                  </a:cubicBezTo>
                  <a:cubicBezTo>
                    <a:pt x="998" y="705"/>
                    <a:pt x="1260" y="608"/>
                    <a:pt x="1458" y="427"/>
                  </a:cubicBezTo>
                  <a:cubicBezTo>
                    <a:pt x="1614" y="241"/>
                    <a:pt x="1582" y="86"/>
                    <a:pt x="1334" y="24"/>
                  </a:cubicBezTo>
                  <a:cubicBezTo>
                    <a:pt x="1289" y="19"/>
                    <a:pt x="1244" y="16"/>
                    <a:pt x="1199" y="16"/>
                  </a:cubicBezTo>
                  <a:cubicBezTo>
                    <a:pt x="1150" y="16"/>
                    <a:pt x="1102" y="19"/>
                    <a:pt x="1054" y="26"/>
                  </a:cubicBezTo>
                  <a:lnTo>
                    <a:pt x="1054" y="26"/>
                  </a:lnTo>
                  <a:cubicBezTo>
                    <a:pt x="998" y="9"/>
                    <a:pt x="940" y="1"/>
                    <a:pt x="8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0"/>
            <p:cNvSpPr/>
            <p:nvPr/>
          </p:nvSpPr>
          <p:spPr>
            <a:xfrm>
              <a:off x="2635900" y="2690975"/>
              <a:ext cx="37250" cy="20100"/>
            </a:xfrm>
            <a:custGeom>
              <a:rect b="b" l="l" r="r" t="t"/>
              <a:pathLst>
                <a:path extrusionOk="0" h="804" w="1490">
                  <a:moveTo>
                    <a:pt x="786" y="0"/>
                  </a:moveTo>
                  <a:cubicBezTo>
                    <a:pt x="569" y="0"/>
                    <a:pt x="351" y="76"/>
                    <a:pt x="187" y="240"/>
                  </a:cubicBezTo>
                  <a:cubicBezTo>
                    <a:pt x="1" y="395"/>
                    <a:pt x="94" y="674"/>
                    <a:pt x="311" y="705"/>
                  </a:cubicBezTo>
                  <a:lnTo>
                    <a:pt x="528" y="767"/>
                  </a:lnTo>
                  <a:cubicBezTo>
                    <a:pt x="603" y="792"/>
                    <a:pt x="678" y="804"/>
                    <a:pt x="751" y="804"/>
                  </a:cubicBezTo>
                  <a:cubicBezTo>
                    <a:pt x="952" y="804"/>
                    <a:pt x="1145" y="717"/>
                    <a:pt x="1304" y="581"/>
                  </a:cubicBezTo>
                  <a:cubicBezTo>
                    <a:pt x="1490" y="395"/>
                    <a:pt x="1428" y="178"/>
                    <a:pt x="1179" y="85"/>
                  </a:cubicBezTo>
                  <a:lnTo>
                    <a:pt x="993" y="23"/>
                  </a:lnTo>
                  <a:cubicBezTo>
                    <a:pt x="926" y="8"/>
                    <a:pt x="856" y="0"/>
                    <a:pt x="7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0"/>
            <p:cNvSpPr/>
            <p:nvPr/>
          </p:nvSpPr>
          <p:spPr>
            <a:xfrm>
              <a:off x="2583950" y="2737300"/>
              <a:ext cx="48875" cy="13975"/>
            </a:xfrm>
            <a:custGeom>
              <a:rect b="b" l="l" r="r" t="t"/>
              <a:pathLst>
                <a:path extrusionOk="0" h="559" w="1955">
                  <a:moveTo>
                    <a:pt x="1210" y="0"/>
                  </a:moveTo>
                  <a:cubicBezTo>
                    <a:pt x="838" y="0"/>
                    <a:pt x="0" y="558"/>
                    <a:pt x="745" y="558"/>
                  </a:cubicBezTo>
                  <a:cubicBezTo>
                    <a:pt x="1086" y="558"/>
                    <a:pt x="1955" y="0"/>
                    <a:pt x="1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0"/>
            <p:cNvSpPr/>
            <p:nvPr/>
          </p:nvSpPr>
          <p:spPr>
            <a:xfrm>
              <a:off x="2684750" y="2723325"/>
              <a:ext cx="48125" cy="17875"/>
            </a:xfrm>
            <a:custGeom>
              <a:rect b="b" l="l" r="r" t="t"/>
              <a:pathLst>
                <a:path extrusionOk="0" h="715" w="1925">
                  <a:moveTo>
                    <a:pt x="1149" y="1"/>
                  </a:moveTo>
                  <a:cubicBezTo>
                    <a:pt x="683" y="1"/>
                    <a:pt x="1" y="714"/>
                    <a:pt x="745" y="714"/>
                  </a:cubicBezTo>
                  <a:cubicBezTo>
                    <a:pt x="1242" y="714"/>
                    <a:pt x="1924" y="1"/>
                    <a:pt x="11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0"/>
            <p:cNvSpPr/>
            <p:nvPr/>
          </p:nvSpPr>
          <p:spPr>
            <a:xfrm>
              <a:off x="2736725" y="2679900"/>
              <a:ext cx="48100" cy="16325"/>
            </a:xfrm>
            <a:custGeom>
              <a:rect b="b" l="l" r="r" t="t"/>
              <a:pathLst>
                <a:path extrusionOk="0" h="653" w="1924">
                  <a:moveTo>
                    <a:pt x="1179" y="1"/>
                  </a:moveTo>
                  <a:cubicBezTo>
                    <a:pt x="745" y="1"/>
                    <a:pt x="0" y="652"/>
                    <a:pt x="745" y="652"/>
                  </a:cubicBezTo>
                  <a:cubicBezTo>
                    <a:pt x="1179" y="652"/>
                    <a:pt x="1923" y="1"/>
                    <a:pt x="1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0"/>
            <p:cNvSpPr/>
            <p:nvPr/>
          </p:nvSpPr>
          <p:spPr>
            <a:xfrm>
              <a:off x="2770075" y="2714675"/>
              <a:ext cx="34900" cy="15775"/>
            </a:xfrm>
            <a:custGeom>
              <a:rect b="b" l="l" r="r" t="t"/>
              <a:pathLst>
                <a:path extrusionOk="0" h="631" w="1396">
                  <a:moveTo>
                    <a:pt x="783" y="1"/>
                  </a:moveTo>
                  <a:cubicBezTo>
                    <a:pt x="533" y="1"/>
                    <a:pt x="291" y="121"/>
                    <a:pt x="124" y="316"/>
                  </a:cubicBezTo>
                  <a:cubicBezTo>
                    <a:pt x="0" y="533"/>
                    <a:pt x="248" y="626"/>
                    <a:pt x="434" y="626"/>
                  </a:cubicBezTo>
                  <a:lnTo>
                    <a:pt x="496" y="626"/>
                  </a:lnTo>
                  <a:cubicBezTo>
                    <a:pt x="525" y="629"/>
                    <a:pt x="553" y="631"/>
                    <a:pt x="582" y="631"/>
                  </a:cubicBezTo>
                  <a:cubicBezTo>
                    <a:pt x="832" y="631"/>
                    <a:pt x="1074" y="511"/>
                    <a:pt x="1241" y="316"/>
                  </a:cubicBezTo>
                  <a:cubicBezTo>
                    <a:pt x="1396" y="99"/>
                    <a:pt x="1117" y="5"/>
                    <a:pt x="962" y="5"/>
                  </a:cubicBezTo>
                  <a:lnTo>
                    <a:pt x="869" y="5"/>
                  </a:lnTo>
                  <a:cubicBezTo>
                    <a:pt x="840" y="2"/>
                    <a:pt x="812" y="1"/>
                    <a:pt x="7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0"/>
            <p:cNvSpPr/>
            <p:nvPr/>
          </p:nvSpPr>
          <p:spPr>
            <a:xfrm>
              <a:off x="2712675" y="2776850"/>
              <a:ext cx="38025" cy="13200"/>
            </a:xfrm>
            <a:custGeom>
              <a:rect b="b" l="l" r="r" t="t"/>
              <a:pathLst>
                <a:path extrusionOk="0" h="528" w="1521">
                  <a:moveTo>
                    <a:pt x="931" y="0"/>
                  </a:moveTo>
                  <a:cubicBezTo>
                    <a:pt x="652" y="0"/>
                    <a:pt x="404" y="93"/>
                    <a:pt x="187" y="279"/>
                  </a:cubicBezTo>
                  <a:cubicBezTo>
                    <a:pt x="1" y="465"/>
                    <a:pt x="342" y="527"/>
                    <a:pt x="466" y="527"/>
                  </a:cubicBezTo>
                  <a:lnTo>
                    <a:pt x="590" y="527"/>
                  </a:lnTo>
                  <a:cubicBezTo>
                    <a:pt x="869" y="527"/>
                    <a:pt x="1148" y="434"/>
                    <a:pt x="1366" y="248"/>
                  </a:cubicBezTo>
                  <a:cubicBezTo>
                    <a:pt x="1521" y="31"/>
                    <a:pt x="1210" y="0"/>
                    <a:pt x="105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0"/>
            <p:cNvSpPr/>
            <p:nvPr/>
          </p:nvSpPr>
          <p:spPr>
            <a:xfrm>
              <a:off x="2769300" y="2772950"/>
              <a:ext cx="40350" cy="20200"/>
            </a:xfrm>
            <a:custGeom>
              <a:rect b="b" l="l" r="r" t="t"/>
              <a:pathLst>
                <a:path extrusionOk="0" h="808" w="1614">
                  <a:moveTo>
                    <a:pt x="869" y="1"/>
                  </a:moveTo>
                  <a:cubicBezTo>
                    <a:pt x="217" y="1"/>
                    <a:pt x="0" y="807"/>
                    <a:pt x="776" y="807"/>
                  </a:cubicBezTo>
                  <a:cubicBezTo>
                    <a:pt x="1396" y="807"/>
                    <a:pt x="1613" y="1"/>
                    <a:pt x="8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0"/>
            <p:cNvSpPr/>
            <p:nvPr/>
          </p:nvSpPr>
          <p:spPr>
            <a:xfrm>
              <a:off x="2738275" y="2831125"/>
              <a:ext cx="48100" cy="16300"/>
            </a:xfrm>
            <a:custGeom>
              <a:rect b="b" l="l" r="r" t="t"/>
              <a:pathLst>
                <a:path extrusionOk="0" h="652" w="1924">
                  <a:moveTo>
                    <a:pt x="1179" y="0"/>
                  </a:moveTo>
                  <a:cubicBezTo>
                    <a:pt x="745" y="0"/>
                    <a:pt x="0" y="652"/>
                    <a:pt x="745" y="652"/>
                  </a:cubicBezTo>
                  <a:cubicBezTo>
                    <a:pt x="1179" y="652"/>
                    <a:pt x="1923" y="0"/>
                    <a:pt x="1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0"/>
            <p:cNvSpPr/>
            <p:nvPr/>
          </p:nvSpPr>
          <p:spPr>
            <a:xfrm>
              <a:off x="2803400" y="2847400"/>
              <a:ext cx="34925" cy="20975"/>
            </a:xfrm>
            <a:custGeom>
              <a:rect b="b" l="l" r="r" t="t"/>
              <a:pathLst>
                <a:path extrusionOk="0" h="839" w="1397">
                  <a:moveTo>
                    <a:pt x="652" y="1"/>
                  </a:moveTo>
                  <a:cubicBezTo>
                    <a:pt x="373" y="1"/>
                    <a:pt x="125" y="187"/>
                    <a:pt x="32" y="466"/>
                  </a:cubicBezTo>
                  <a:cubicBezTo>
                    <a:pt x="1" y="745"/>
                    <a:pt x="342" y="838"/>
                    <a:pt x="559" y="838"/>
                  </a:cubicBezTo>
                  <a:lnTo>
                    <a:pt x="745" y="838"/>
                  </a:lnTo>
                  <a:cubicBezTo>
                    <a:pt x="1056" y="838"/>
                    <a:pt x="1304" y="652"/>
                    <a:pt x="1366" y="373"/>
                  </a:cubicBezTo>
                  <a:cubicBezTo>
                    <a:pt x="1397" y="94"/>
                    <a:pt x="1087" y="1"/>
                    <a:pt x="8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0"/>
            <p:cNvSpPr/>
            <p:nvPr/>
          </p:nvSpPr>
          <p:spPr>
            <a:xfrm>
              <a:off x="2751450" y="2902475"/>
              <a:ext cx="48875" cy="12425"/>
            </a:xfrm>
            <a:custGeom>
              <a:rect b="b" l="l" r="r" t="t"/>
              <a:pathLst>
                <a:path extrusionOk="0" h="497" w="1955">
                  <a:moveTo>
                    <a:pt x="1210" y="0"/>
                  </a:moveTo>
                  <a:cubicBezTo>
                    <a:pt x="869" y="0"/>
                    <a:pt x="1" y="496"/>
                    <a:pt x="745" y="496"/>
                  </a:cubicBezTo>
                  <a:cubicBezTo>
                    <a:pt x="1086" y="496"/>
                    <a:pt x="1955" y="0"/>
                    <a:pt x="1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0"/>
            <p:cNvSpPr/>
            <p:nvPr/>
          </p:nvSpPr>
          <p:spPr>
            <a:xfrm>
              <a:off x="2797975" y="2936225"/>
              <a:ext cx="38800" cy="23175"/>
            </a:xfrm>
            <a:custGeom>
              <a:rect b="b" l="l" r="r" t="t"/>
              <a:pathLst>
                <a:path extrusionOk="0" h="927" w="1552">
                  <a:moveTo>
                    <a:pt x="770" y="0"/>
                  </a:moveTo>
                  <a:cubicBezTo>
                    <a:pt x="611" y="0"/>
                    <a:pt x="456" y="49"/>
                    <a:pt x="311" y="139"/>
                  </a:cubicBezTo>
                  <a:cubicBezTo>
                    <a:pt x="125" y="294"/>
                    <a:pt x="1" y="542"/>
                    <a:pt x="249" y="697"/>
                  </a:cubicBezTo>
                  <a:lnTo>
                    <a:pt x="435" y="852"/>
                  </a:lnTo>
                  <a:cubicBezTo>
                    <a:pt x="547" y="902"/>
                    <a:pt x="663" y="927"/>
                    <a:pt x="777" y="927"/>
                  </a:cubicBezTo>
                  <a:cubicBezTo>
                    <a:pt x="947" y="927"/>
                    <a:pt x="1111" y="871"/>
                    <a:pt x="1242" y="759"/>
                  </a:cubicBezTo>
                  <a:cubicBezTo>
                    <a:pt x="1428" y="635"/>
                    <a:pt x="1552" y="387"/>
                    <a:pt x="1304" y="201"/>
                  </a:cubicBezTo>
                  <a:lnTo>
                    <a:pt x="1117" y="77"/>
                  </a:lnTo>
                  <a:cubicBezTo>
                    <a:pt x="1001" y="25"/>
                    <a:pt x="884" y="0"/>
                    <a:pt x="7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0"/>
            <p:cNvSpPr/>
            <p:nvPr/>
          </p:nvSpPr>
          <p:spPr>
            <a:xfrm>
              <a:off x="2746800" y="2967600"/>
              <a:ext cx="41125" cy="20975"/>
            </a:xfrm>
            <a:custGeom>
              <a:rect b="b" l="l" r="r" t="t"/>
              <a:pathLst>
                <a:path extrusionOk="0" h="839" w="1645">
                  <a:moveTo>
                    <a:pt x="869" y="1"/>
                  </a:moveTo>
                  <a:cubicBezTo>
                    <a:pt x="249" y="1"/>
                    <a:pt x="1" y="838"/>
                    <a:pt x="776" y="838"/>
                  </a:cubicBezTo>
                  <a:cubicBezTo>
                    <a:pt x="1427" y="838"/>
                    <a:pt x="1645" y="1"/>
                    <a:pt x="8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0"/>
            <p:cNvSpPr/>
            <p:nvPr/>
          </p:nvSpPr>
          <p:spPr>
            <a:xfrm>
              <a:off x="2687875" y="3046950"/>
              <a:ext cx="40350" cy="17375"/>
            </a:xfrm>
            <a:custGeom>
              <a:rect b="b" l="l" r="r" t="t"/>
              <a:pathLst>
                <a:path extrusionOk="0" h="695" w="1614">
                  <a:moveTo>
                    <a:pt x="828" y="0"/>
                  </a:moveTo>
                  <a:cubicBezTo>
                    <a:pt x="664" y="0"/>
                    <a:pt x="496" y="49"/>
                    <a:pt x="341" y="146"/>
                  </a:cubicBezTo>
                  <a:cubicBezTo>
                    <a:pt x="217" y="239"/>
                    <a:pt x="0" y="487"/>
                    <a:pt x="248" y="580"/>
                  </a:cubicBezTo>
                  <a:lnTo>
                    <a:pt x="434" y="642"/>
                  </a:lnTo>
                  <a:cubicBezTo>
                    <a:pt x="539" y="677"/>
                    <a:pt x="644" y="694"/>
                    <a:pt x="747" y="694"/>
                  </a:cubicBezTo>
                  <a:cubicBezTo>
                    <a:pt x="919" y="694"/>
                    <a:pt x="1086" y="646"/>
                    <a:pt x="1241" y="549"/>
                  </a:cubicBezTo>
                  <a:cubicBezTo>
                    <a:pt x="1365" y="456"/>
                    <a:pt x="1613" y="208"/>
                    <a:pt x="1334" y="115"/>
                  </a:cubicBezTo>
                  <a:lnTo>
                    <a:pt x="1117" y="53"/>
                  </a:lnTo>
                  <a:cubicBezTo>
                    <a:pt x="1024" y="18"/>
                    <a:pt x="926" y="0"/>
                    <a:pt x="8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0"/>
            <p:cNvSpPr/>
            <p:nvPr/>
          </p:nvSpPr>
          <p:spPr>
            <a:xfrm>
              <a:off x="2590150" y="3083925"/>
              <a:ext cx="48875" cy="15525"/>
            </a:xfrm>
            <a:custGeom>
              <a:rect b="b" l="l" r="r" t="t"/>
              <a:pathLst>
                <a:path extrusionOk="0" h="621" w="1955">
                  <a:moveTo>
                    <a:pt x="1210" y="1"/>
                  </a:moveTo>
                  <a:cubicBezTo>
                    <a:pt x="807" y="1"/>
                    <a:pt x="1" y="621"/>
                    <a:pt x="776" y="621"/>
                  </a:cubicBezTo>
                  <a:cubicBezTo>
                    <a:pt x="1179" y="621"/>
                    <a:pt x="1955" y="1"/>
                    <a:pt x="1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0"/>
            <p:cNvSpPr/>
            <p:nvPr/>
          </p:nvSpPr>
          <p:spPr>
            <a:xfrm>
              <a:off x="2561450" y="3158250"/>
              <a:ext cx="34150" cy="16550"/>
            </a:xfrm>
            <a:custGeom>
              <a:rect b="b" l="l" r="r" t="t"/>
              <a:pathLst>
                <a:path extrusionOk="0" h="662" w="1366">
                  <a:moveTo>
                    <a:pt x="776" y="1"/>
                  </a:moveTo>
                  <a:cubicBezTo>
                    <a:pt x="509" y="1"/>
                    <a:pt x="292" y="121"/>
                    <a:pt x="125" y="316"/>
                  </a:cubicBezTo>
                  <a:cubicBezTo>
                    <a:pt x="1" y="533"/>
                    <a:pt x="249" y="657"/>
                    <a:pt x="435" y="657"/>
                  </a:cubicBezTo>
                  <a:lnTo>
                    <a:pt x="497" y="657"/>
                  </a:lnTo>
                  <a:cubicBezTo>
                    <a:pt x="526" y="660"/>
                    <a:pt x="554" y="662"/>
                    <a:pt x="583" y="662"/>
                  </a:cubicBezTo>
                  <a:cubicBezTo>
                    <a:pt x="832" y="662"/>
                    <a:pt x="1075" y="542"/>
                    <a:pt x="1242" y="347"/>
                  </a:cubicBezTo>
                  <a:cubicBezTo>
                    <a:pt x="1366" y="130"/>
                    <a:pt x="1118" y="5"/>
                    <a:pt x="931" y="5"/>
                  </a:cubicBezTo>
                  <a:lnTo>
                    <a:pt x="869" y="5"/>
                  </a:lnTo>
                  <a:cubicBezTo>
                    <a:pt x="838" y="2"/>
                    <a:pt x="807" y="1"/>
                    <a:pt x="7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0"/>
            <p:cNvSpPr/>
            <p:nvPr/>
          </p:nvSpPr>
          <p:spPr>
            <a:xfrm>
              <a:off x="2605650" y="3125800"/>
              <a:ext cx="48900" cy="16325"/>
            </a:xfrm>
            <a:custGeom>
              <a:rect b="b" l="l" r="r" t="t"/>
              <a:pathLst>
                <a:path extrusionOk="0" h="653" w="1956">
                  <a:moveTo>
                    <a:pt x="1211" y="1"/>
                  </a:moveTo>
                  <a:cubicBezTo>
                    <a:pt x="776" y="1"/>
                    <a:pt x="1" y="652"/>
                    <a:pt x="776" y="652"/>
                  </a:cubicBezTo>
                  <a:cubicBezTo>
                    <a:pt x="1211" y="652"/>
                    <a:pt x="1955" y="1"/>
                    <a:pt x="12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0"/>
            <p:cNvSpPr/>
            <p:nvPr/>
          </p:nvSpPr>
          <p:spPr>
            <a:xfrm>
              <a:off x="2663825" y="3130450"/>
              <a:ext cx="48100" cy="17875"/>
            </a:xfrm>
            <a:custGeom>
              <a:rect b="b" l="l" r="r" t="t"/>
              <a:pathLst>
                <a:path extrusionOk="0" h="715" w="1924">
                  <a:moveTo>
                    <a:pt x="1179" y="1"/>
                  </a:moveTo>
                  <a:cubicBezTo>
                    <a:pt x="714" y="1"/>
                    <a:pt x="0" y="714"/>
                    <a:pt x="745" y="714"/>
                  </a:cubicBezTo>
                  <a:cubicBezTo>
                    <a:pt x="1210" y="714"/>
                    <a:pt x="1924" y="1"/>
                    <a:pt x="1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0"/>
            <p:cNvSpPr/>
            <p:nvPr/>
          </p:nvSpPr>
          <p:spPr>
            <a:xfrm>
              <a:off x="2632800" y="3164575"/>
              <a:ext cx="48875" cy="13975"/>
            </a:xfrm>
            <a:custGeom>
              <a:rect b="b" l="l" r="r" t="t"/>
              <a:pathLst>
                <a:path extrusionOk="0" h="559" w="1955">
                  <a:moveTo>
                    <a:pt x="1210" y="1"/>
                  </a:moveTo>
                  <a:cubicBezTo>
                    <a:pt x="838" y="1"/>
                    <a:pt x="1" y="559"/>
                    <a:pt x="745" y="559"/>
                  </a:cubicBezTo>
                  <a:cubicBezTo>
                    <a:pt x="1117" y="559"/>
                    <a:pt x="1955" y="1"/>
                    <a:pt x="1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0"/>
            <p:cNvSpPr/>
            <p:nvPr/>
          </p:nvSpPr>
          <p:spPr>
            <a:xfrm>
              <a:off x="2709575" y="3117275"/>
              <a:ext cx="48100" cy="17075"/>
            </a:xfrm>
            <a:custGeom>
              <a:rect b="b" l="l" r="r" t="t"/>
              <a:pathLst>
                <a:path extrusionOk="0" h="683" w="1924">
                  <a:moveTo>
                    <a:pt x="1179" y="0"/>
                  </a:moveTo>
                  <a:cubicBezTo>
                    <a:pt x="745" y="0"/>
                    <a:pt x="1" y="683"/>
                    <a:pt x="745" y="683"/>
                  </a:cubicBezTo>
                  <a:cubicBezTo>
                    <a:pt x="1179" y="683"/>
                    <a:pt x="1924" y="0"/>
                    <a:pt x="1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0"/>
            <p:cNvSpPr/>
            <p:nvPr/>
          </p:nvSpPr>
          <p:spPr>
            <a:xfrm>
              <a:off x="2650650" y="3096325"/>
              <a:ext cx="40350" cy="20975"/>
            </a:xfrm>
            <a:custGeom>
              <a:rect b="b" l="l" r="r" t="t"/>
              <a:pathLst>
                <a:path extrusionOk="0" h="839" w="1614">
                  <a:moveTo>
                    <a:pt x="869" y="1"/>
                  </a:moveTo>
                  <a:cubicBezTo>
                    <a:pt x="217" y="1"/>
                    <a:pt x="0" y="838"/>
                    <a:pt x="776" y="838"/>
                  </a:cubicBezTo>
                  <a:cubicBezTo>
                    <a:pt x="1396" y="838"/>
                    <a:pt x="1613" y="1"/>
                    <a:pt x="8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0"/>
            <p:cNvSpPr/>
            <p:nvPr/>
          </p:nvSpPr>
          <p:spPr>
            <a:xfrm>
              <a:off x="2747575" y="3022550"/>
              <a:ext cx="38025" cy="19650"/>
            </a:xfrm>
            <a:custGeom>
              <a:rect b="b" l="l" r="r" t="t"/>
              <a:pathLst>
                <a:path extrusionOk="0" h="786" w="1521">
                  <a:moveTo>
                    <a:pt x="776" y="0"/>
                  </a:moveTo>
                  <a:cubicBezTo>
                    <a:pt x="504" y="0"/>
                    <a:pt x="264" y="123"/>
                    <a:pt x="125" y="346"/>
                  </a:cubicBezTo>
                  <a:cubicBezTo>
                    <a:pt x="1" y="563"/>
                    <a:pt x="218" y="781"/>
                    <a:pt x="466" y="781"/>
                  </a:cubicBezTo>
                  <a:lnTo>
                    <a:pt x="652" y="781"/>
                  </a:lnTo>
                  <a:cubicBezTo>
                    <a:pt x="683" y="784"/>
                    <a:pt x="714" y="785"/>
                    <a:pt x="745" y="785"/>
                  </a:cubicBezTo>
                  <a:cubicBezTo>
                    <a:pt x="1017" y="785"/>
                    <a:pt x="1257" y="662"/>
                    <a:pt x="1396" y="439"/>
                  </a:cubicBezTo>
                  <a:cubicBezTo>
                    <a:pt x="1520" y="222"/>
                    <a:pt x="1303" y="5"/>
                    <a:pt x="1055" y="5"/>
                  </a:cubicBezTo>
                  <a:lnTo>
                    <a:pt x="869" y="5"/>
                  </a:lnTo>
                  <a:cubicBezTo>
                    <a:pt x="838" y="2"/>
                    <a:pt x="807" y="0"/>
                    <a:pt x="7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0"/>
            <p:cNvSpPr/>
            <p:nvPr/>
          </p:nvSpPr>
          <p:spPr>
            <a:xfrm>
              <a:off x="2818925" y="2995400"/>
              <a:ext cx="36475" cy="16550"/>
            </a:xfrm>
            <a:custGeom>
              <a:rect b="b" l="l" r="r" t="t"/>
              <a:pathLst>
                <a:path extrusionOk="0" h="662" w="1459">
                  <a:moveTo>
                    <a:pt x="783" y="1"/>
                  </a:moveTo>
                  <a:cubicBezTo>
                    <a:pt x="534" y="1"/>
                    <a:pt x="292" y="121"/>
                    <a:pt x="124" y="316"/>
                  </a:cubicBezTo>
                  <a:cubicBezTo>
                    <a:pt x="0" y="533"/>
                    <a:pt x="248" y="657"/>
                    <a:pt x="435" y="657"/>
                  </a:cubicBezTo>
                  <a:lnTo>
                    <a:pt x="590" y="657"/>
                  </a:lnTo>
                  <a:cubicBezTo>
                    <a:pt x="618" y="660"/>
                    <a:pt x="647" y="662"/>
                    <a:pt x="675" y="662"/>
                  </a:cubicBezTo>
                  <a:cubicBezTo>
                    <a:pt x="925" y="662"/>
                    <a:pt x="1164" y="542"/>
                    <a:pt x="1303" y="347"/>
                  </a:cubicBezTo>
                  <a:cubicBezTo>
                    <a:pt x="1458" y="129"/>
                    <a:pt x="1210" y="5"/>
                    <a:pt x="993" y="5"/>
                  </a:cubicBezTo>
                  <a:lnTo>
                    <a:pt x="869" y="5"/>
                  </a:lnTo>
                  <a:cubicBezTo>
                    <a:pt x="840" y="2"/>
                    <a:pt x="812" y="1"/>
                    <a:pt x="7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0"/>
            <p:cNvSpPr/>
            <p:nvPr/>
          </p:nvSpPr>
          <p:spPr>
            <a:xfrm>
              <a:off x="2796425" y="3084700"/>
              <a:ext cx="40350" cy="20975"/>
            </a:xfrm>
            <a:custGeom>
              <a:rect b="b" l="l" r="r" t="t"/>
              <a:pathLst>
                <a:path extrusionOk="0" h="839" w="1614">
                  <a:moveTo>
                    <a:pt x="869" y="1"/>
                  </a:moveTo>
                  <a:cubicBezTo>
                    <a:pt x="218" y="1"/>
                    <a:pt x="1" y="838"/>
                    <a:pt x="776" y="838"/>
                  </a:cubicBezTo>
                  <a:cubicBezTo>
                    <a:pt x="1397" y="838"/>
                    <a:pt x="1614" y="1"/>
                    <a:pt x="8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0"/>
            <p:cNvSpPr/>
            <p:nvPr/>
          </p:nvSpPr>
          <p:spPr>
            <a:xfrm>
              <a:off x="2739050" y="3082375"/>
              <a:ext cx="38800" cy="12425"/>
            </a:xfrm>
            <a:custGeom>
              <a:rect b="b" l="l" r="r" t="t"/>
              <a:pathLst>
                <a:path extrusionOk="0" h="497" w="1552">
                  <a:moveTo>
                    <a:pt x="900" y="1"/>
                  </a:moveTo>
                  <a:cubicBezTo>
                    <a:pt x="621" y="1"/>
                    <a:pt x="373" y="94"/>
                    <a:pt x="155" y="280"/>
                  </a:cubicBezTo>
                  <a:cubicBezTo>
                    <a:pt x="0" y="466"/>
                    <a:pt x="311" y="497"/>
                    <a:pt x="435" y="497"/>
                  </a:cubicBezTo>
                  <a:lnTo>
                    <a:pt x="621" y="497"/>
                  </a:lnTo>
                  <a:cubicBezTo>
                    <a:pt x="900" y="497"/>
                    <a:pt x="1179" y="404"/>
                    <a:pt x="1365" y="218"/>
                  </a:cubicBezTo>
                  <a:cubicBezTo>
                    <a:pt x="1551" y="1"/>
                    <a:pt x="1241" y="1"/>
                    <a:pt x="11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0"/>
            <p:cNvSpPr/>
            <p:nvPr/>
          </p:nvSpPr>
          <p:spPr>
            <a:xfrm>
              <a:off x="2708800" y="3166125"/>
              <a:ext cx="48875" cy="13975"/>
            </a:xfrm>
            <a:custGeom>
              <a:rect b="b" l="l" r="r" t="t"/>
              <a:pathLst>
                <a:path extrusionOk="0" h="559" w="1955">
                  <a:moveTo>
                    <a:pt x="1210" y="1"/>
                  </a:moveTo>
                  <a:cubicBezTo>
                    <a:pt x="838" y="1"/>
                    <a:pt x="1" y="559"/>
                    <a:pt x="745" y="559"/>
                  </a:cubicBezTo>
                  <a:cubicBezTo>
                    <a:pt x="1148" y="559"/>
                    <a:pt x="1955" y="1"/>
                    <a:pt x="1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0"/>
            <p:cNvSpPr/>
            <p:nvPr/>
          </p:nvSpPr>
          <p:spPr>
            <a:xfrm>
              <a:off x="2794100" y="3045150"/>
              <a:ext cx="48875" cy="15550"/>
            </a:xfrm>
            <a:custGeom>
              <a:rect b="b" l="l" r="r" t="t"/>
              <a:pathLst>
                <a:path extrusionOk="0" h="622" w="1955">
                  <a:moveTo>
                    <a:pt x="1179" y="1"/>
                  </a:moveTo>
                  <a:cubicBezTo>
                    <a:pt x="776" y="1"/>
                    <a:pt x="1" y="621"/>
                    <a:pt x="745" y="621"/>
                  </a:cubicBezTo>
                  <a:cubicBezTo>
                    <a:pt x="1148" y="621"/>
                    <a:pt x="1955" y="1"/>
                    <a:pt x="11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6" name="Google Shape;4106;p60"/>
          <p:cNvSpPr/>
          <p:nvPr/>
        </p:nvSpPr>
        <p:spPr>
          <a:xfrm>
            <a:off x="2587050" y="5034725"/>
            <a:ext cx="50425" cy="23150"/>
          </a:xfrm>
          <a:custGeom>
            <a:rect b="b" l="l" r="r" t="t"/>
            <a:pathLst>
              <a:path extrusionOk="0" h="926" w="2017">
                <a:moveTo>
                  <a:pt x="1587" y="0"/>
                </a:moveTo>
                <a:cubicBezTo>
                  <a:pt x="1482" y="0"/>
                  <a:pt x="1376" y="20"/>
                  <a:pt x="1303" y="44"/>
                </a:cubicBezTo>
                <a:lnTo>
                  <a:pt x="528" y="230"/>
                </a:lnTo>
                <a:cubicBezTo>
                  <a:pt x="342" y="292"/>
                  <a:pt x="1" y="478"/>
                  <a:pt x="63" y="726"/>
                </a:cubicBezTo>
                <a:cubicBezTo>
                  <a:pt x="100" y="878"/>
                  <a:pt x="265" y="925"/>
                  <a:pt x="430" y="925"/>
                </a:cubicBezTo>
                <a:cubicBezTo>
                  <a:pt x="536" y="925"/>
                  <a:pt x="641" y="906"/>
                  <a:pt x="714" y="881"/>
                </a:cubicBezTo>
                <a:lnTo>
                  <a:pt x="1489" y="664"/>
                </a:lnTo>
                <a:cubicBezTo>
                  <a:pt x="1676" y="633"/>
                  <a:pt x="2017" y="447"/>
                  <a:pt x="1955" y="199"/>
                </a:cubicBezTo>
                <a:cubicBezTo>
                  <a:pt x="1917" y="48"/>
                  <a:pt x="1752" y="0"/>
                  <a:pt x="15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07" name="Google Shape;4107;p60"/>
          <p:cNvGrpSpPr/>
          <p:nvPr/>
        </p:nvGrpSpPr>
        <p:grpSpPr>
          <a:xfrm>
            <a:off x="6071238" y="3908775"/>
            <a:ext cx="1468575" cy="678325"/>
            <a:chOff x="2491100" y="4441600"/>
            <a:chExt cx="1468575" cy="678325"/>
          </a:xfrm>
        </p:grpSpPr>
        <p:sp>
          <p:nvSpPr>
            <p:cNvPr id="4108" name="Google Shape;4108;p60"/>
            <p:cNvSpPr/>
            <p:nvPr/>
          </p:nvSpPr>
          <p:spPr>
            <a:xfrm>
              <a:off x="2552925" y="4441600"/>
              <a:ext cx="1406750" cy="638925"/>
            </a:xfrm>
            <a:custGeom>
              <a:rect b="b" l="l" r="r" t="t"/>
              <a:pathLst>
                <a:path extrusionOk="0" h="25557" w="56270">
                  <a:moveTo>
                    <a:pt x="27524" y="759"/>
                  </a:moveTo>
                  <a:cubicBezTo>
                    <a:pt x="27705" y="759"/>
                    <a:pt x="27889" y="777"/>
                    <a:pt x="28073" y="815"/>
                  </a:cubicBezTo>
                  <a:cubicBezTo>
                    <a:pt x="28632" y="939"/>
                    <a:pt x="29469" y="1714"/>
                    <a:pt x="29903" y="2149"/>
                  </a:cubicBezTo>
                  <a:cubicBezTo>
                    <a:pt x="33284" y="5530"/>
                    <a:pt x="34525" y="11330"/>
                    <a:pt x="34525" y="15952"/>
                  </a:cubicBezTo>
                  <a:cubicBezTo>
                    <a:pt x="34525" y="16058"/>
                    <a:pt x="34622" y="16099"/>
                    <a:pt x="34757" y="16099"/>
                  </a:cubicBezTo>
                  <a:cubicBezTo>
                    <a:pt x="35057" y="16099"/>
                    <a:pt x="35547" y="15904"/>
                    <a:pt x="35611" y="15797"/>
                  </a:cubicBezTo>
                  <a:lnTo>
                    <a:pt x="38961" y="10524"/>
                  </a:lnTo>
                  <a:cubicBezTo>
                    <a:pt x="39488" y="9686"/>
                    <a:pt x="39985" y="8787"/>
                    <a:pt x="40574" y="8011"/>
                  </a:cubicBezTo>
                  <a:cubicBezTo>
                    <a:pt x="40884" y="7608"/>
                    <a:pt x="41287" y="6988"/>
                    <a:pt x="41691" y="6770"/>
                  </a:cubicBezTo>
                  <a:lnTo>
                    <a:pt x="44575" y="6460"/>
                  </a:lnTo>
                  <a:cubicBezTo>
                    <a:pt x="44824" y="6646"/>
                    <a:pt x="45041" y="6894"/>
                    <a:pt x="45196" y="7205"/>
                  </a:cubicBezTo>
                  <a:cubicBezTo>
                    <a:pt x="47367" y="10555"/>
                    <a:pt x="43490" y="16417"/>
                    <a:pt x="41505" y="19054"/>
                  </a:cubicBezTo>
                  <a:cubicBezTo>
                    <a:pt x="41411" y="19209"/>
                    <a:pt x="41536" y="19271"/>
                    <a:pt x="41691" y="19302"/>
                  </a:cubicBezTo>
                  <a:cubicBezTo>
                    <a:pt x="42056" y="19393"/>
                    <a:pt x="42405" y="19434"/>
                    <a:pt x="42745" y="19434"/>
                  </a:cubicBezTo>
                  <a:cubicBezTo>
                    <a:pt x="44021" y="19434"/>
                    <a:pt x="45149" y="18860"/>
                    <a:pt x="46375" y="18247"/>
                  </a:cubicBezTo>
                  <a:cubicBezTo>
                    <a:pt x="47624" y="17623"/>
                    <a:pt x="49080" y="17068"/>
                    <a:pt x="50505" y="17068"/>
                  </a:cubicBezTo>
                  <a:cubicBezTo>
                    <a:pt x="51416" y="17068"/>
                    <a:pt x="52314" y="17295"/>
                    <a:pt x="53137" y="17875"/>
                  </a:cubicBezTo>
                  <a:cubicBezTo>
                    <a:pt x="54129" y="18558"/>
                    <a:pt x="54812" y="19643"/>
                    <a:pt x="54998" y="20853"/>
                  </a:cubicBezTo>
                  <a:cubicBezTo>
                    <a:pt x="55339" y="24451"/>
                    <a:pt x="50996" y="24824"/>
                    <a:pt x="48453" y="24855"/>
                  </a:cubicBezTo>
                  <a:cubicBezTo>
                    <a:pt x="45351" y="24886"/>
                    <a:pt x="42280" y="24886"/>
                    <a:pt x="39178" y="24886"/>
                  </a:cubicBezTo>
                  <a:cubicBezTo>
                    <a:pt x="27276" y="24886"/>
                    <a:pt x="15375" y="24650"/>
                    <a:pt x="3473" y="24151"/>
                  </a:cubicBezTo>
                  <a:lnTo>
                    <a:pt x="3473" y="24151"/>
                  </a:lnTo>
                  <a:cubicBezTo>
                    <a:pt x="3673" y="23984"/>
                    <a:pt x="3726" y="23783"/>
                    <a:pt x="3391" y="23783"/>
                  </a:cubicBezTo>
                  <a:cubicBezTo>
                    <a:pt x="3337" y="23783"/>
                    <a:pt x="3272" y="23788"/>
                    <a:pt x="3196" y="23800"/>
                  </a:cubicBezTo>
                  <a:cubicBezTo>
                    <a:pt x="3110" y="23813"/>
                    <a:pt x="3028" y="23820"/>
                    <a:pt x="2950" y="23820"/>
                  </a:cubicBezTo>
                  <a:cubicBezTo>
                    <a:pt x="1579" y="23820"/>
                    <a:pt x="1296" y="21854"/>
                    <a:pt x="1707" y="20915"/>
                  </a:cubicBezTo>
                  <a:cubicBezTo>
                    <a:pt x="2265" y="19674"/>
                    <a:pt x="3599" y="19054"/>
                    <a:pt x="4809" y="18589"/>
                  </a:cubicBezTo>
                  <a:cubicBezTo>
                    <a:pt x="6853" y="17804"/>
                    <a:pt x="9006" y="17384"/>
                    <a:pt x="11171" y="17384"/>
                  </a:cubicBezTo>
                  <a:cubicBezTo>
                    <a:pt x="11832" y="17384"/>
                    <a:pt x="12493" y="17423"/>
                    <a:pt x="13153" y="17503"/>
                  </a:cubicBezTo>
                  <a:cubicBezTo>
                    <a:pt x="13308" y="17503"/>
                    <a:pt x="14301" y="17317"/>
                    <a:pt x="14021" y="17007"/>
                  </a:cubicBezTo>
                  <a:cubicBezTo>
                    <a:pt x="12719" y="15611"/>
                    <a:pt x="11230" y="14091"/>
                    <a:pt x="10826" y="12137"/>
                  </a:cubicBezTo>
                  <a:cubicBezTo>
                    <a:pt x="10671" y="11361"/>
                    <a:pt x="10702" y="10555"/>
                    <a:pt x="10919" y="9810"/>
                  </a:cubicBezTo>
                  <a:cubicBezTo>
                    <a:pt x="11365" y="8369"/>
                    <a:pt x="12674" y="7835"/>
                    <a:pt x="14098" y="7835"/>
                  </a:cubicBezTo>
                  <a:cubicBezTo>
                    <a:pt x="14360" y="7835"/>
                    <a:pt x="14625" y="7853"/>
                    <a:pt x="14890" y="7887"/>
                  </a:cubicBezTo>
                  <a:cubicBezTo>
                    <a:pt x="18519" y="8321"/>
                    <a:pt x="21745" y="11206"/>
                    <a:pt x="23420" y="14308"/>
                  </a:cubicBezTo>
                  <a:cubicBezTo>
                    <a:pt x="23469" y="14406"/>
                    <a:pt x="23603" y="14449"/>
                    <a:pt x="23761" y="14449"/>
                  </a:cubicBezTo>
                  <a:cubicBezTo>
                    <a:pt x="24102" y="14449"/>
                    <a:pt x="24558" y="14252"/>
                    <a:pt x="24537" y="13998"/>
                  </a:cubicBezTo>
                  <a:cubicBezTo>
                    <a:pt x="24382" y="11113"/>
                    <a:pt x="24413" y="8228"/>
                    <a:pt x="24630" y="5344"/>
                  </a:cubicBezTo>
                  <a:cubicBezTo>
                    <a:pt x="24661" y="4320"/>
                    <a:pt x="24847" y="3265"/>
                    <a:pt x="25157" y="2304"/>
                  </a:cubicBezTo>
                  <a:cubicBezTo>
                    <a:pt x="25578" y="1330"/>
                    <a:pt x="26512" y="759"/>
                    <a:pt x="27524" y="759"/>
                  </a:cubicBezTo>
                  <a:close/>
                  <a:moveTo>
                    <a:pt x="27458" y="1"/>
                  </a:moveTo>
                  <a:cubicBezTo>
                    <a:pt x="25570" y="1"/>
                    <a:pt x="24239" y="1388"/>
                    <a:pt x="23793" y="3203"/>
                  </a:cubicBezTo>
                  <a:cubicBezTo>
                    <a:pt x="23122" y="6010"/>
                    <a:pt x="23167" y="9174"/>
                    <a:pt x="23307" y="12139"/>
                  </a:cubicBezTo>
                  <a:lnTo>
                    <a:pt x="23307" y="12139"/>
                  </a:lnTo>
                  <a:cubicBezTo>
                    <a:pt x="21159" y="9407"/>
                    <a:pt x="17743" y="7095"/>
                    <a:pt x="14290" y="7095"/>
                  </a:cubicBezTo>
                  <a:cubicBezTo>
                    <a:pt x="13807" y="7095"/>
                    <a:pt x="13324" y="7140"/>
                    <a:pt x="12843" y="7236"/>
                  </a:cubicBezTo>
                  <a:cubicBezTo>
                    <a:pt x="11137" y="7546"/>
                    <a:pt x="9834" y="8942"/>
                    <a:pt x="9648" y="10679"/>
                  </a:cubicBezTo>
                  <a:cubicBezTo>
                    <a:pt x="9285" y="13103"/>
                    <a:pt x="10851" y="15127"/>
                    <a:pt x="12432" y="16840"/>
                  </a:cubicBezTo>
                  <a:lnTo>
                    <a:pt x="12432" y="16840"/>
                  </a:lnTo>
                  <a:cubicBezTo>
                    <a:pt x="12095" y="16826"/>
                    <a:pt x="11753" y="16818"/>
                    <a:pt x="11410" y="16818"/>
                  </a:cubicBezTo>
                  <a:cubicBezTo>
                    <a:pt x="8166" y="16818"/>
                    <a:pt x="4711" y="17505"/>
                    <a:pt x="2141" y="19333"/>
                  </a:cubicBezTo>
                  <a:cubicBezTo>
                    <a:pt x="1055" y="20109"/>
                    <a:pt x="1" y="21287"/>
                    <a:pt x="404" y="22714"/>
                  </a:cubicBezTo>
                  <a:cubicBezTo>
                    <a:pt x="659" y="23586"/>
                    <a:pt x="1221" y="24123"/>
                    <a:pt x="1949" y="24314"/>
                  </a:cubicBezTo>
                  <a:lnTo>
                    <a:pt x="1949" y="24314"/>
                  </a:lnTo>
                  <a:cubicBezTo>
                    <a:pt x="1716" y="24466"/>
                    <a:pt x="1617" y="24650"/>
                    <a:pt x="2048" y="24668"/>
                  </a:cubicBezTo>
                  <a:lnTo>
                    <a:pt x="2079" y="24699"/>
                  </a:lnTo>
                  <a:cubicBezTo>
                    <a:pt x="10826" y="25072"/>
                    <a:pt x="19574" y="25289"/>
                    <a:pt x="28321" y="25413"/>
                  </a:cubicBezTo>
                  <a:cubicBezTo>
                    <a:pt x="32695" y="25444"/>
                    <a:pt x="37069" y="25475"/>
                    <a:pt x="41443" y="25475"/>
                  </a:cubicBezTo>
                  <a:cubicBezTo>
                    <a:pt x="43080" y="25475"/>
                    <a:pt x="44785" y="25557"/>
                    <a:pt x="46484" y="25557"/>
                  </a:cubicBezTo>
                  <a:cubicBezTo>
                    <a:pt x="48260" y="25557"/>
                    <a:pt x="50029" y="25467"/>
                    <a:pt x="51710" y="25103"/>
                  </a:cubicBezTo>
                  <a:cubicBezTo>
                    <a:pt x="53726" y="24668"/>
                    <a:pt x="56022" y="23490"/>
                    <a:pt x="56146" y="21163"/>
                  </a:cubicBezTo>
                  <a:cubicBezTo>
                    <a:pt x="56270" y="18434"/>
                    <a:pt x="53695" y="16634"/>
                    <a:pt x="51245" y="16510"/>
                  </a:cubicBezTo>
                  <a:cubicBezTo>
                    <a:pt x="51092" y="16501"/>
                    <a:pt x="50940" y="16497"/>
                    <a:pt x="50788" y="16497"/>
                  </a:cubicBezTo>
                  <a:cubicBezTo>
                    <a:pt x="49887" y="16497"/>
                    <a:pt x="48992" y="16653"/>
                    <a:pt x="48143" y="16945"/>
                  </a:cubicBezTo>
                  <a:cubicBezTo>
                    <a:pt x="47491" y="17131"/>
                    <a:pt x="46840" y="17410"/>
                    <a:pt x="46250" y="17720"/>
                  </a:cubicBezTo>
                  <a:cubicBezTo>
                    <a:pt x="45878" y="17937"/>
                    <a:pt x="45506" y="18123"/>
                    <a:pt x="45134" y="18279"/>
                  </a:cubicBezTo>
                  <a:lnTo>
                    <a:pt x="42962" y="18496"/>
                  </a:lnTo>
                  <a:cubicBezTo>
                    <a:pt x="43149" y="18216"/>
                    <a:pt x="43366" y="17937"/>
                    <a:pt x="43521" y="17658"/>
                  </a:cubicBezTo>
                  <a:cubicBezTo>
                    <a:pt x="45196" y="15146"/>
                    <a:pt x="47553" y="11175"/>
                    <a:pt x="46809" y="8042"/>
                  </a:cubicBezTo>
                  <a:cubicBezTo>
                    <a:pt x="46411" y="6347"/>
                    <a:pt x="45124" y="5471"/>
                    <a:pt x="43690" y="5471"/>
                  </a:cubicBezTo>
                  <a:cubicBezTo>
                    <a:pt x="42999" y="5471"/>
                    <a:pt x="42274" y="5674"/>
                    <a:pt x="41598" y="6088"/>
                  </a:cubicBezTo>
                  <a:cubicBezTo>
                    <a:pt x="40233" y="6894"/>
                    <a:pt x="39364" y="8290"/>
                    <a:pt x="38496" y="9593"/>
                  </a:cubicBezTo>
                  <a:cubicBezTo>
                    <a:pt x="37537" y="11123"/>
                    <a:pt x="36578" y="12652"/>
                    <a:pt x="35607" y="14169"/>
                  </a:cubicBezTo>
                  <a:lnTo>
                    <a:pt x="35607" y="14169"/>
                  </a:lnTo>
                  <a:cubicBezTo>
                    <a:pt x="35431" y="11051"/>
                    <a:pt x="34617" y="8004"/>
                    <a:pt x="33222" y="5188"/>
                  </a:cubicBezTo>
                  <a:cubicBezTo>
                    <a:pt x="32137" y="3017"/>
                    <a:pt x="30431" y="194"/>
                    <a:pt x="27701" y="8"/>
                  </a:cubicBezTo>
                  <a:cubicBezTo>
                    <a:pt x="27619" y="3"/>
                    <a:pt x="27538" y="1"/>
                    <a:pt x="274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0"/>
            <p:cNvSpPr/>
            <p:nvPr/>
          </p:nvSpPr>
          <p:spPr>
            <a:xfrm>
              <a:off x="2491100" y="4497525"/>
              <a:ext cx="1387925" cy="622400"/>
            </a:xfrm>
            <a:custGeom>
              <a:rect b="b" l="l" r="r" t="t"/>
              <a:pathLst>
                <a:path extrusionOk="0" h="24896" w="55517">
                  <a:moveTo>
                    <a:pt x="26613" y="1"/>
                  </a:moveTo>
                  <a:cubicBezTo>
                    <a:pt x="26179" y="1"/>
                    <a:pt x="25749" y="106"/>
                    <a:pt x="25335" y="346"/>
                  </a:cubicBezTo>
                  <a:cubicBezTo>
                    <a:pt x="24001" y="1121"/>
                    <a:pt x="23660" y="2858"/>
                    <a:pt x="23536" y="4409"/>
                  </a:cubicBezTo>
                  <a:cubicBezTo>
                    <a:pt x="23257" y="7573"/>
                    <a:pt x="23195" y="10706"/>
                    <a:pt x="23381" y="13870"/>
                  </a:cubicBezTo>
                  <a:cubicBezTo>
                    <a:pt x="21489" y="10303"/>
                    <a:pt x="18045" y="7821"/>
                    <a:pt x="14075" y="7232"/>
                  </a:cubicBezTo>
                  <a:cubicBezTo>
                    <a:pt x="13753" y="7161"/>
                    <a:pt x="13436" y="7126"/>
                    <a:pt x="13121" y="7126"/>
                  </a:cubicBezTo>
                  <a:cubicBezTo>
                    <a:pt x="12618" y="7126"/>
                    <a:pt x="12121" y="7215"/>
                    <a:pt x="11624" y="7387"/>
                  </a:cubicBezTo>
                  <a:cubicBezTo>
                    <a:pt x="9856" y="8070"/>
                    <a:pt x="9205" y="10396"/>
                    <a:pt x="9701" y="12226"/>
                  </a:cubicBezTo>
                  <a:cubicBezTo>
                    <a:pt x="10197" y="14056"/>
                    <a:pt x="11562" y="15514"/>
                    <a:pt x="12865" y="16910"/>
                  </a:cubicBezTo>
                  <a:cubicBezTo>
                    <a:pt x="12165" y="16830"/>
                    <a:pt x="11462" y="16790"/>
                    <a:pt x="10762" y="16790"/>
                  </a:cubicBezTo>
                  <a:cubicBezTo>
                    <a:pt x="8208" y="16790"/>
                    <a:pt x="5680" y="17321"/>
                    <a:pt x="3342" y="18368"/>
                  </a:cubicBezTo>
                  <a:cubicBezTo>
                    <a:pt x="2039" y="18926"/>
                    <a:pt x="737" y="19764"/>
                    <a:pt x="333" y="21129"/>
                  </a:cubicBezTo>
                  <a:cubicBezTo>
                    <a:pt x="0" y="22322"/>
                    <a:pt x="934" y="23863"/>
                    <a:pt x="2089" y="23863"/>
                  </a:cubicBezTo>
                  <a:cubicBezTo>
                    <a:pt x="2225" y="23863"/>
                    <a:pt x="2364" y="23842"/>
                    <a:pt x="2505" y="23796"/>
                  </a:cubicBezTo>
                  <a:lnTo>
                    <a:pt x="2505" y="23796"/>
                  </a:lnTo>
                  <a:lnTo>
                    <a:pt x="1667" y="24106"/>
                  </a:lnTo>
                  <a:cubicBezTo>
                    <a:pt x="14119" y="24633"/>
                    <a:pt x="26591" y="24896"/>
                    <a:pt x="39067" y="24896"/>
                  </a:cubicBezTo>
                  <a:cubicBezTo>
                    <a:pt x="42038" y="24896"/>
                    <a:pt x="45008" y="24881"/>
                    <a:pt x="47979" y="24851"/>
                  </a:cubicBezTo>
                  <a:cubicBezTo>
                    <a:pt x="50585" y="24820"/>
                    <a:pt x="53811" y="24386"/>
                    <a:pt x="54741" y="21966"/>
                  </a:cubicBezTo>
                  <a:cubicBezTo>
                    <a:pt x="55517" y="19981"/>
                    <a:pt x="54090" y="17623"/>
                    <a:pt x="52105" y="16848"/>
                  </a:cubicBezTo>
                  <a:cubicBezTo>
                    <a:pt x="51439" y="16599"/>
                    <a:pt x="50739" y="16488"/>
                    <a:pt x="50032" y="16488"/>
                  </a:cubicBezTo>
                  <a:cubicBezTo>
                    <a:pt x="48630" y="16488"/>
                    <a:pt x="47200" y="16922"/>
                    <a:pt x="45963" y="17561"/>
                  </a:cubicBezTo>
                  <a:cubicBezTo>
                    <a:pt x="44796" y="18157"/>
                    <a:pt x="43551" y="18931"/>
                    <a:pt x="42321" y="18931"/>
                  </a:cubicBezTo>
                  <a:cubicBezTo>
                    <a:pt x="42013" y="18931"/>
                    <a:pt x="41707" y="18883"/>
                    <a:pt x="41403" y="18771"/>
                  </a:cubicBezTo>
                  <a:cubicBezTo>
                    <a:pt x="43047" y="16600"/>
                    <a:pt x="44319" y="14211"/>
                    <a:pt x="45187" y="11637"/>
                  </a:cubicBezTo>
                  <a:cubicBezTo>
                    <a:pt x="45560" y="10520"/>
                    <a:pt x="45870" y="9310"/>
                    <a:pt x="45684" y="8163"/>
                  </a:cubicBezTo>
                  <a:cubicBezTo>
                    <a:pt x="45497" y="6984"/>
                    <a:pt x="44722" y="5836"/>
                    <a:pt x="43574" y="5526"/>
                  </a:cubicBezTo>
                  <a:cubicBezTo>
                    <a:pt x="43341" y="5461"/>
                    <a:pt x="43112" y="5430"/>
                    <a:pt x="42888" y="5430"/>
                  </a:cubicBezTo>
                  <a:cubicBezTo>
                    <a:pt x="41197" y="5430"/>
                    <a:pt x="39756" y="7157"/>
                    <a:pt x="38797" y="8690"/>
                  </a:cubicBezTo>
                  <a:lnTo>
                    <a:pt x="34486" y="15514"/>
                  </a:lnTo>
                  <a:cubicBezTo>
                    <a:pt x="34517" y="11109"/>
                    <a:pt x="33307" y="6767"/>
                    <a:pt x="30918" y="3044"/>
                  </a:cubicBezTo>
                  <a:cubicBezTo>
                    <a:pt x="29936" y="1523"/>
                    <a:pt x="28255" y="1"/>
                    <a:pt x="266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0"/>
            <p:cNvSpPr/>
            <p:nvPr/>
          </p:nvSpPr>
          <p:spPr>
            <a:xfrm>
              <a:off x="2622725" y="4993925"/>
              <a:ext cx="33375" cy="10900"/>
            </a:xfrm>
            <a:custGeom>
              <a:rect b="b" l="l" r="r" t="t"/>
              <a:pathLst>
                <a:path extrusionOk="0" h="436" w="1335">
                  <a:moveTo>
                    <a:pt x="931" y="1"/>
                  </a:moveTo>
                  <a:cubicBezTo>
                    <a:pt x="652" y="32"/>
                    <a:pt x="404" y="94"/>
                    <a:pt x="156" y="218"/>
                  </a:cubicBezTo>
                  <a:cubicBezTo>
                    <a:pt x="124" y="249"/>
                    <a:pt x="0" y="311"/>
                    <a:pt x="31" y="373"/>
                  </a:cubicBezTo>
                  <a:cubicBezTo>
                    <a:pt x="31" y="435"/>
                    <a:pt x="187" y="435"/>
                    <a:pt x="218" y="435"/>
                  </a:cubicBezTo>
                  <a:lnTo>
                    <a:pt x="404" y="435"/>
                  </a:lnTo>
                  <a:cubicBezTo>
                    <a:pt x="652" y="435"/>
                    <a:pt x="931" y="342"/>
                    <a:pt x="1179" y="218"/>
                  </a:cubicBezTo>
                  <a:cubicBezTo>
                    <a:pt x="1241" y="187"/>
                    <a:pt x="1334" y="125"/>
                    <a:pt x="1334" y="63"/>
                  </a:cubicBezTo>
                  <a:cubicBezTo>
                    <a:pt x="1303" y="1"/>
                    <a:pt x="1179" y="1"/>
                    <a:pt x="11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0"/>
            <p:cNvSpPr/>
            <p:nvPr/>
          </p:nvSpPr>
          <p:spPr>
            <a:xfrm>
              <a:off x="2685850" y="4978700"/>
              <a:ext cx="43975" cy="13950"/>
            </a:xfrm>
            <a:custGeom>
              <a:rect b="b" l="l" r="r" t="t"/>
              <a:pathLst>
                <a:path extrusionOk="0" h="558" w="1759">
                  <a:moveTo>
                    <a:pt x="1529" y="1"/>
                  </a:moveTo>
                  <a:cubicBezTo>
                    <a:pt x="1427" y="1"/>
                    <a:pt x="1319" y="21"/>
                    <a:pt x="1291" y="21"/>
                  </a:cubicBezTo>
                  <a:lnTo>
                    <a:pt x="701" y="114"/>
                  </a:lnTo>
                  <a:cubicBezTo>
                    <a:pt x="546" y="145"/>
                    <a:pt x="391" y="207"/>
                    <a:pt x="267" y="269"/>
                  </a:cubicBezTo>
                  <a:cubicBezTo>
                    <a:pt x="205" y="269"/>
                    <a:pt x="50" y="362"/>
                    <a:pt x="19" y="424"/>
                  </a:cubicBezTo>
                  <a:cubicBezTo>
                    <a:pt x="0" y="535"/>
                    <a:pt x="138" y="558"/>
                    <a:pt x="271" y="558"/>
                  </a:cubicBezTo>
                  <a:cubicBezTo>
                    <a:pt x="360" y="558"/>
                    <a:pt x="447" y="548"/>
                    <a:pt x="484" y="548"/>
                  </a:cubicBezTo>
                  <a:lnTo>
                    <a:pt x="1074" y="424"/>
                  </a:lnTo>
                  <a:cubicBezTo>
                    <a:pt x="1229" y="424"/>
                    <a:pt x="1353" y="362"/>
                    <a:pt x="1508" y="300"/>
                  </a:cubicBezTo>
                  <a:cubicBezTo>
                    <a:pt x="1539" y="269"/>
                    <a:pt x="1694" y="207"/>
                    <a:pt x="1725" y="145"/>
                  </a:cubicBezTo>
                  <a:cubicBezTo>
                    <a:pt x="1758" y="28"/>
                    <a:pt x="1648" y="1"/>
                    <a:pt x="15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0"/>
            <p:cNvSpPr/>
            <p:nvPr/>
          </p:nvSpPr>
          <p:spPr>
            <a:xfrm>
              <a:off x="2698725" y="5031150"/>
              <a:ext cx="38025" cy="14875"/>
            </a:xfrm>
            <a:custGeom>
              <a:rect b="b" l="l" r="r" t="t"/>
              <a:pathLst>
                <a:path extrusionOk="0" h="595" w="1521">
                  <a:moveTo>
                    <a:pt x="900" y="1"/>
                  </a:moveTo>
                  <a:cubicBezTo>
                    <a:pt x="590" y="1"/>
                    <a:pt x="342" y="94"/>
                    <a:pt x="155" y="311"/>
                  </a:cubicBezTo>
                  <a:cubicBezTo>
                    <a:pt x="0" y="528"/>
                    <a:pt x="279" y="590"/>
                    <a:pt x="435" y="590"/>
                  </a:cubicBezTo>
                  <a:lnTo>
                    <a:pt x="621" y="590"/>
                  </a:lnTo>
                  <a:cubicBezTo>
                    <a:pt x="650" y="593"/>
                    <a:pt x="678" y="595"/>
                    <a:pt x="707" y="595"/>
                  </a:cubicBezTo>
                  <a:cubicBezTo>
                    <a:pt x="957" y="595"/>
                    <a:pt x="1198" y="478"/>
                    <a:pt x="1365" y="311"/>
                  </a:cubicBezTo>
                  <a:cubicBezTo>
                    <a:pt x="1520" y="94"/>
                    <a:pt x="1241" y="1"/>
                    <a:pt x="10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0"/>
            <p:cNvSpPr/>
            <p:nvPr/>
          </p:nvSpPr>
          <p:spPr>
            <a:xfrm>
              <a:off x="2725075" y="5061400"/>
              <a:ext cx="48125" cy="18625"/>
            </a:xfrm>
            <a:custGeom>
              <a:rect b="b" l="l" r="r" t="t"/>
              <a:pathLst>
                <a:path extrusionOk="0" h="745" w="1925">
                  <a:moveTo>
                    <a:pt x="1180" y="1"/>
                  </a:moveTo>
                  <a:cubicBezTo>
                    <a:pt x="683" y="1"/>
                    <a:pt x="1" y="745"/>
                    <a:pt x="776" y="745"/>
                  </a:cubicBezTo>
                  <a:cubicBezTo>
                    <a:pt x="1242" y="745"/>
                    <a:pt x="1924" y="1"/>
                    <a:pt x="1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0"/>
            <p:cNvSpPr/>
            <p:nvPr/>
          </p:nvSpPr>
          <p:spPr>
            <a:xfrm>
              <a:off x="2801075" y="5039675"/>
              <a:ext cx="48900" cy="12450"/>
            </a:xfrm>
            <a:custGeom>
              <a:rect b="b" l="l" r="r" t="t"/>
              <a:pathLst>
                <a:path extrusionOk="0" h="498" w="1956">
                  <a:moveTo>
                    <a:pt x="1211" y="1"/>
                  </a:moveTo>
                  <a:cubicBezTo>
                    <a:pt x="869" y="1"/>
                    <a:pt x="1" y="497"/>
                    <a:pt x="745" y="497"/>
                  </a:cubicBezTo>
                  <a:cubicBezTo>
                    <a:pt x="1087" y="497"/>
                    <a:pt x="1955" y="1"/>
                    <a:pt x="12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0"/>
            <p:cNvSpPr/>
            <p:nvPr/>
          </p:nvSpPr>
          <p:spPr>
            <a:xfrm>
              <a:off x="2787900" y="4997800"/>
              <a:ext cx="40350" cy="20350"/>
            </a:xfrm>
            <a:custGeom>
              <a:rect b="b" l="l" r="r" t="t"/>
              <a:pathLst>
                <a:path extrusionOk="0" h="814" w="1614">
                  <a:moveTo>
                    <a:pt x="1365" y="1"/>
                  </a:moveTo>
                  <a:cubicBezTo>
                    <a:pt x="1086" y="1"/>
                    <a:pt x="807" y="63"/>
                    <a:pt x="559" y="218"/>
                  </a:cubicBezTo>
                  <a:lnTo>
                    <a:pt x="187" y="528"/>
                  </a:lnTo>
                  <a:cubicBezTo>
                    <a:pt x="1" y="652"/>
                    <a:pt x="32" y="776"/>
                    <a:pt x="249" y="807"/>
                  </a:cubicBezTo>
                  <a:cubicBezTo>
                    <a:pt x="285" y="811"/>
                    <a:pt x="321" y="813"/>
                    <a:pt x="357" y="813"/>
                  </a:cubicBezTo>
                  <a:cubicBezTo>
                    <a:pt x="599" y="813"/>
                    <a:pt x="839" y="725"/>
                    <a:pt x="1055" y="590"/>
                  </a:cubicBezTo>
                  <a:lnTo>
                    <a:pt x="1427" y="311"/>
                  </a:lnTo>
                  <a:cubicBezTo>
                    <a:pt x="1614" y="187"/>
                    <a:pt x="1583" y="32"/>
                    <a:pt x="136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0"/>
            <p:cNvSpPr/>
            <p:nvPr/>
          </p:nvSpPr>
          <p:spPr>
            <a:xfrm>
              <a:off x="2827450" y="4949525"/>
              <a:ext cx="49650" cy="18275"/>
            </a:xfrm>
            <a:custGeom>
              <a:rect b="b" l="l" r="r" t="t"/>
              <a:pathLst>
                <a:path extrusionOk="0" h="731" w="1986">
                  <a:moveTo>
                    <a:pt x="1607" y="1"/>
                  </a:moveTo>
                  <a:cubicBezTo>
                    <a:pt x="1395" y="1"/>
                    <a:pt x="1168" y="61"/>
                    <a:pt x="962" y="164"/>
                  </a:cubicBezTo>
                  <a:lnTo>
                    <a:pt x="373" y="443"/>
                  </a:lnTo>
                  <a:cubicBezTo>
                    <a:pt x="280" y="505"/>
                    <a:pt x="1" y="660"/>
                    <a:pt x="249" y="722"/>
                  </a:cubicBezTo>
                  <a:cubicBezTo>
                    <a:pt x="291" y="728"/>
                    <a:pt x="335" y="730"/>
                    <a:pt x="379" y="730"/>
                  </a:cubicBezTo>
                  <a:cubicBezTo>
                    <a:pt x="592" y="730"/>
                    <a:pt x="819" y="670"/>
                    <a:pt x="1024" y="567"/>
                  </a:cubicBezTo>
                  <a:lnTo>
                    <a:pt x="1614" y="288"/>
                  </a:lnTo>
                  <a:cubicBezTo>
                    <a:pt x="1707" y="226"/>
                    <a:pt x="1986" y="71"/>
                    <a:pt x="1738" y="9"/>
                  </a:cubicBezTo>
                  <a:cubicBezTo>
                    <a:pt x="1695" y="3"/>
                    <a:pt x="1652" y="1"/>
                    <a:pt x="16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0"/>
            <p:cNvSpPr/>
            <p:nvPr/>
          </p:nvSpPr>
          <p:spPr>
            <a:xfrm>
              <a:off x="2856000" y="4872350"/>
              <a:ext cx="37950" cy="31975"/>
            </a:xfrm>
            <a:custGeom>
              <a:rect b="b" l="l" r="r" t="t"/>
              <a:pathLst>
                <a:path extrusionOk="0" h="1279" w="1518">
                  <a:moveTo>
                    <a:pt x="961" y="0"/>
                  </a:moveTo>
                  <a:cubicBezTo>
                    <a:pt x="698" y="0"/>
                    <a:pt x="404" y="116"/>
                    <a:pt x="316" y="335"/>
                  </a:cubicBezTo>
                  <a:lnTo>
                    <a:pt x="130" y="831"/>
                  </a:lnTo>
                  <a:cubicBezTo>
                    <a:pt x="1" y="1140"/>
                    <a:pt x="244" y="1278"/>
                    <a:pt x="532" y="1278"/>
                  </a:cubicBezTo>
                  <a:cubicBezTo>
                    <a:pt x="795" y="1278"/>
                    <a:pt x="1096" y="1163"/>
                    <a:pt x="1185" y="955"/>
                  </a:cubicBezTo>
                  <a:lnTo>
                    <a:pt x="1402" y="459"/>
                  </a:lnTo>
                  <a:cubicBezTo>
                    <a:pt x="1517" y="147"/>
                    <a:pt x="1258" y="0"/>
                    <a:pt x="9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0"/>
            <p:cNvSpPr/>
            <p:nvPr/>
          </p:nvSpPr>
          <p:spPr>
            <a:xfrm>
              <a:off x="2818925" y="4813250"/>
              <a:ext cx="36475" cy="25150"/>
            </a:xfrm>
            <a:custGeom>
              <a:rect b="b" l="l" r="r" t="t"/>
              <a:pathLst>
                <a:path extrusionOk="0" h="1006" w="1459">
                  <a:moveTo>
                    <a:pt x="931" y="0"/>
                  </a:moveTo>
                  <a:cubicBezTo>
                    <a:pt x="652" y="31"/>
                    <a:pt x="404" y="155"/>
                    <a:pt x="279" y="373"/>
                  </a:cubicBezTo>
                  <a:cubicBezTo>
                    <a:pt x="217" y="528"/>
                    <a:pt x="155" y="652"/>
                    <a:pt x="93" y="776"/>
                  </a:cubicBezTo>
                  <a:cubicBezTo>
                    <a:pt x="0" y="900"/>
                    <a:pt x="124" y="931"/>
                    <a:pt x="186" y="962"/>
                  </a:cubicBezTo>
                  <a:cubicBezTo>
                    <a:pt x="274" y="984"/>
                    <a:pt x="362" y="1006"/>
                    <a:pt x="450" y="1006"/>
                  </a:cubicBezTo>
                  <a:cubicBezTo>
                    <a:pt x="486" y="1006"/>
                    <a:pt x="522" y="1002"/>
                    <a:pt x="559" y="993"/>
                  </a:cubicBezTo>
                  <a:cubicBezTo>
                    <a:pt x="807" y="962"/>
                    <a:pt x="1055" y="838"/>
                    <a:pt x="1210" y="621"/>
                  </a:cubicBezTo>
                  <a:lnTo>
                    <a:pt x="1396" y="218"/>
                  </a:lnTo>
                  <a:cubicBezTo>
                    <a:pt x="1458" y="93"/>
                    <a:pt x="1334" y="62"/>
                    <a:pt x="1272" y="31"/>
                  </a:cubicBezTo>
                  <a:cubicBezTo>
                    <a:pt x="1179" y="0"/>
                    <a:pt x="1024" y="0"/>
                    <a:pt x="9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0"/>
            <p:cNvSpPr/>
            <p:nvPr/>
          </p:nvSpPr>
          <p:spPr>
            <a:xfrm>
              <a:off x="2785575" y="4758875"/>
              <a:ext cx="37250" cy="21050"/>
            </a:xfrm>
            <a:custGeom>
              <a:rect b="b" l="l" r="r" t="t"/>
              <a:pathLst>
                <a:path extrusionOk="0" h="842" w="1490">
                  <a:moveTo>
                    <a:pt x="591" y="1"/>
                  </a:moveTo>
                  <a:cubicBezTo>
                    <a:pt x="337" y="1"/>
                    <a:pt x="118" y="180"/>
                    <a:pt x="31" y="438"/>
                  </a:cubicBezTo>
                  <a:cubicBezTo>
                    <a:pt x="0" y="749"/>
                    <a:pt x="342" y="842"/>
                    <a:pt x="559" y="842"/>
                  </a:cubicBezTo>
                  <a:lnTo>
                    <a:pt x="869" y="842"/>
                  </a:lnTo>
                  <a:cubicBezTo>
                    <a:pt x="1148" y="842"/>
                    <a:pt x="1396" y="655"/>
                    <a:pt x="1489" y="376"/>
                  </a:cubicBezTo>
                  <a:cubicBezTo>
                    <a:pt x="1489" y="97"/>
                    <a:pt x="1179" y="4"/>
                    <a:pt x="962" y="4"/>
                  </a:cubicBezTo>
                  <a:lnTo>
                    <a:pt x="652" y="4"/>
                  </a:lnTo>
                  <a:cubicBezTo>
                    <a:pt x="632" y="2"/>
                    <a:pt x="611" y="1"/>
                    <a:pt x="5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0"/>
            <p:cNvSpPr/>
            <p:nvPr/>
          </p:nvSpPr>
          <p:spPr>
            <a:xfrm>
              <a:off x="2884225" y="4765475"/>
              <a:ext cx="50275" cy="21425"/>
            </a:xfrm>
            <a:custGeom>
              <a:rect b="b" l="l" r="r" t="t"/>
              <a:pathLst>
                <a:path extrusionOk="0" h="857" w="2011">
                  <a:moveTo>
                    <a:pt x="918" y="1"/>
                  </a:moveTo>
                  <a:cubicBezTo>
                    <a:pt x="838" y="1"/>
                    <a:pt x="757" y="7"/>
                    <a:pt x="676" y="19"/>
                  </a:cubicBezTo>
                  <a:cubicBezTo>
                    <a:pt x="459" y="81"/>
                    <a:pt x="87" y="174"/>
                    <a:pt x="25" y="422"/>
                  </a:cubicBezTo>
                  <a:cubicBezTo>
                    <a:pt x="0" y="621"/>
                    <a:pt x="233" y="681"/>
                    <a:pt x="407" y="681"/>
                  </a:cubicBezTo>
                  <a:cubicBezTo>
                    <a:pt x="451" y="681"/>
                    <a:pt x="490" y="677"/>
                    <a:pt x="521" y="671"/>
                  </a:cubicBezTo>
                  <a:lnTo>
                    <a:pt x="614" y="671"/>
                  </a:lnTo>
                  <a:cubicBezTo>
                    <a:pt x="645" y="702"/>
                    <a:pt x="707" y="733"/>
                    <a:pt x="769" y="764"/>
                  </a:cubicBezTo>
                  <a:cubicBezTo>
                    <a:pt x="878" y="826"/>
                    <a:pt x="1002" y="857"/>
                    <a:pt x="1130" y="857"/>
                  </a:cubicBezTo>
                  <a:cubicBezTo>
                    <a:pt x="1258" y="857"/>
                    <a:pt x="1390" y="826"/>
                    <a:pt x="1514" y="764"/>
                  </a:cubicBezTo>
                  <a:cubicBezTo>
                    <a:pt x="1638" y="702"/>
                    <a:pt x="2010" y="485"/>
                    <a:pt x="1824" y="298"/>
                  </a:cubicBezTo>
                  <a:cubicBezTo>
                    <a:pt x="1551" y="100"/>
                    <a:pt x="1238" y="1"/>
                    <a:pt x="9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0"/>
            <p:cNvSpPr/>
            <p:nvPr/>
          </p:nvSpPr>
          <p:spPr>
            <a:xfrm>
              <a:off x="2943000" y="4810175"/>
              <a:ext cx="46550" cy="20125"/>
            </a:xfrm>
            <a:custGeom>
              <a:rect b="b" l="l" r="r" t="t"/>
              <a:pathLst>
                <a:path extrusionOk="0" h="805" w="1862">
                  <a:moveTo>
                    <a:pt x="874" y="0"/>
                  </a:moveTo>
                  <a:cubicBezTo>
                    <a:pt x="695" y="0"/>
                    <a:pt x="511" y="48"/>
                    <a:pt x="342" y="154"/>
                  </a:cubicBezTo>
                  <a:cubicBezTo>
                    <a:pt x="218" y="216"/>
                    <a:pt x="0" y="465"/>
                    <a:pt x="249" y="558"/>
                  </a:cubicBezTo>
                  <a:lnTo>
                    <a:pt x="714" y="775"/>
                  </a:lnTo>
                  <a:cubicBezTo>
                    <a:pt x="802" y="794"/>
                    <a:pt x="891" y="805"/>
                    <a:pt x="977" y="805"/>
                  </a:cubicBezTo>
                  <a:cubicBezTo>
                    <a:pt x="1164" y="805"/>
                    <a:pt x="1341" y="757"/>
                    <a:pt x="1489" y="651"/>
                  </a:cubicBezTo>
                  <a:cubicBezTo>
                    <a:pt x="1644" y="558"/>
                    <a:pt x="1862" y="341"/>
                    <a:pt x="1613" y="247"/>
                  </a:cubicBezTo>
                  <a:lnTo>
                    <a:pt x="1117" y="30"/>
                  </a:lnTo>
                  <a:cubicBezTo>
                    <a:pt x="1039" y="11"/>
                    <a:pt x="957" y="0"/>
                    <a:pt x="8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0"/>
            <p:cNvSpPr/>
            <p:nvPr/>
          </p:nvSpPr>
          <p:spPr>
            <a:xfrm>
              <a:off x="2937575" y="4874500"/>
              <a:ext cx="34925" cy="19425"/>
            </a:xfrm>
            <a:custGeom>
              <a:rect b="b" l="l" r="r" t="t"/>
              <a:pathLst>
                <a:path extrusionOk="0" h="777" w="1397">
                  <a:moveTo>
                    <a:pt x="652" y="1"/>
                  </a:moveTo>
                  <a:cubicBezTo>
                    <a:pt x="435" y="1"/>
                    <a:pt x="62" y="187"/>
                    <a:pt x="31" y="435"/>
                  </a:cubicBezTo>
                  <a:cubicBezTo>
                    <a:pt x="0" y="714"/>
                    <a:pt x="341" y="776"/>
                    <a:pt x="559" y="776"/>
                  </a:cubicBezTo>
                  <a:lnTo>
                    <a:pt x="745" y="776"/>
                  </a:lnTo>
                  <a:cubicBezTo>
                    <a:pt x="993" y="776"/>
                    <a:pt x="1334" y="621"/>
                    <a:pt x="1365" y="342"/>
                  </a:cubicBezTo>
                  <a:cubicBezTo>
                    <a:pt x="1396" y="94"/>
                    <a:pt x="1055" y="1"/>
                    <a:pt x="8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0"/>
            <p:cNvSpPr/>
            <p:nvPr/>
          </p:nvSpPr>
          <p:spPr>
            <a:xfrm>
              <a:off x="2932925" y="4962150"/>
              <a:ext cx="48875" cy="15525"/>
            </a:xfrm>
            <a:custGeom>
              <a:rect b="b" l="l" r="r" t="t"/>
              <a:pathLst>
                <a:path extrusionOk="0" h="621" w="1955">
                  <a:moveTo>
                    <a:pt x="1210" y="0"/>
                  </a:moveTo>
                  <a:cubicBezTo>
                    <a:pt x="776" y="0"/>
                    <a:pt x="0" y="620"/>
                    <a:pt x="776" y="620"/>
                  </a:cubicBezTo>
                  <a:cubicBezTo>
                    <a:pt x="1179" y="620"/>
                    <a:pt x="1954" y="0"/>
                    <a:pt x="1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0"/>
            <p:cNvSpPr/>
            <p:nvPr/>
          </p:nvSpPr>
          <p:spPr>
            <a:xfrm>
              <a:off x="2895700" y="5017975"/>
              <a:ext cx="40350" cy="21725"/>
            </a:xfrm>
            <a:custGeom>
              <a:rect b="b" l="l" r="r" t="t"/>
              <a:pathLst>
                <a:path extrusionOk="0" h="869" w="1614">
                  <a:moveTo>
                    <a:pt x="869" y="0"/>
                  </a:moveTo>
                  <a:cubicBezTo>
                    <a:pt x="217" y="0"/>
                    <a:pt x="0" y="869"/>
                    <a:pt x="776" y="869"/>
                  </a:cubicBezTo>
                  <a:cubicBezTo>
                    <a:pt x="1427" y="869"/>
                    <a:pt x="1613" y="0"/>
                    <a:pt x="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0"/>
            <p:cNvSpPr/>
            <p:nvPr/>
          </p:nvSpPr>
          <p:spPr>
            <a:xfrm>
              <a:off x="2938000" y="5058700"/>
              <a:ext cx="44350" cy="17050"/>
            </a:xfrm>
            <a:custGeom>
              <a:rect b="b" l="l" r="r" t="t"/>
              <a:pathLst>
                <a:path extrusionOk="0" h="682" w="1774">
                  <a:moveTo>
                    <a:pt x="1405" y="1"/>
                  </a:moveTo>
                  <a:cubicBezTo>
                    <a:pt x="1344" y="1"/>
                    <a:pt x="1289" y="7"/>
                    <a:pt x="1255" y="15"/>
                  </a:cubicBezTo>
                  <a:lnTo>
                    <a:pt x="666" y="109"/>
                  </a:lnTo>
                  <a:cubicBezTo>
                    <a:pt x="480" y="140"/>
                    <a:pt x="76" y="233"/>
                    <a:pt x="45" y="481"/>
                  </a:cubicBezTo>
                  <a:cubicBezTo>
                    <a:pt x="0" y="638"/>
                    <a:pt x="200" y="682"/>
                    <a:pt x="361" y="682"/>
                  </a:cubicBezTo>
                  <a:cubicBezTo>
                    <a:pt x="422" y="682"/>
                    <a:pt x="477" y="675"/>
                    <a:pt x="511" y="667"/>
                  </a:cubicBezTo>
                  <a:lnTo>
                    <a:pt x="1100" y="574"/>
                  </a:lnTo>
                  <a:cubicBezTo>
                    <a:pt x="1286" y="543"/>
                    <a:pt x="1689" y="450"/>
                    <a:pt x="1751" y="202"/>
                  </a:cubicBezTo>
                  <a:cubicBezTo>
                    <a:pt x="1774" y="44"/>
                    <a:pt x="1568" y="1"/>
                    <a:pt x="14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0"/>
            <p:cNvSpPr/>
            <p:nvPr/>
          </p:nvSpPr>
          <p:spPr>
            <a:xfrm>
              <a:off x="3052350" y="5035200"/>
              <a:ext cx="38800" cy="26825"/>
            </a:xfrm>
            <a:custGeom>
              <a:rect b="b" l="l" r="r" t="t"/>
              <a:pathLst>
                <a:path extrusionOk="0" h="1073" w="1552">
                  <a:moveTo>
                    <a:pt x="973" y="0"/>
                  </a:moveTo>
                  <a:cubicBezTo>
                    <a:pt x="819" y="0"/>
                    <a:pt x="664" y="47"/>
                    <a:pt x="527" y="149"/>
                  </a:cubicBezTo>
                  <a:lnTo>
                    <a:pt x="248" y="366"/>
                  </a:lnTo>
                  <a:cubicBezTo>
                    <a:pt x="31" y="490"/>
                    <a:pt x="0" y="800"/>
                    <a:pt x="186" y="986"/>
                  </a:cubicBezTo>
                  <a:cubicBezTo>
                    <a:pt x="298" y="1042"/>
                    <a:pt x="428" y="1073"/>
                    <a:pt x="558" y="1073"/>
                  </a:cubicBezTo>
                  <a:cubicBezTo>
                    <a:pt x="716" y="1073"/>
                    <a:pt x="873" y="1027"/>
                    <a:pt x="993" y="924"/>
                  </a:cubicBezTo>
                  <a:cubicBezTo>
                    <a:pt x="1086" y="862"/>
                    <a:pt x="1179" y="769"/>
                    <a:pt x="1303" y="707"/>
                  </a:cubicBezTo>
                  <a:cubicBezTo>
                    <a:pt x="1520" y="583"/>
                    <a:pt x="1551" y="273"/>
                    <a:pt x="1334" y="87"/>
                  </a:cubicBezTo>
                  <a:cubicBezTo>
                    <a:pt x="1222" y="31"/>
                    <a:pt x="1098" y="0"/>
                    <a:pt x="9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0"/>
            <p:cNvSpPr/>
            <p:nvPr/>
          </p:nvSpPr>
          <p:spPr>
            <a:xfrm>
              <a:off x="3031400" y="4987975"/>
              <a:ext cx="55850" cy="24350"/>
            </a:xfrm>
            <a:custGeom>
              <a:rect b="b" l="l" r="r" t="t"/>
              <a:pathLst>
                <a:path extrusionOk="0" h="974" w="2234">
                  <a:moveTo>
                    <a:pt x="1805" y="1"/>
                  </a:moveTo>
                  <a:cubicBezTo>
                    <a:pt x="1629" y="1"/>
                    <a:pt x="1429" y="58"/>
                    <a:pt x="1334" y="115"/>
                  </a:cubicBezTo>
                  <a:lnTo>
                    <a:pt x="466" y="487"/>
                  </a:lnTo>
                  <a:cubicBezTo>
                    <a:pt x="342" y="549"/>
                    <a:pt x="1" y="735"/>
                    <a:pt x="156" y="890"/>
                  </a:cubicBezTo>
                  <a:cubicBezTo>
                    <a:pt x="216" y="950"/>
                    <a:pt x="318" y="973"/>
                    <a:pt x="429" y="973"/>
                  </a:cubicBezTo>
                  <a:cubicBezTo>
                    <a:pt x="606" y="973"/>
                    <a:pt x="805" y="916"/>
                    <a:pt x="900" y="859"/>
                  </a:cubicBezTo>
                  <a:lnTo>
                    <a:pt x="1769" y="487"/>
                  </a:lnTo>
                  <a:cubicBezTo>
                    <a:pt x="1893" y="425"/>
                    <a:pt x="2234" y="239"/>
                    <a:pt x="2079" y="84"/>
                  </a:cubicBezTo>
                  <a:cubicBezTo>
                    <a:pt x="2019" y="24"/>
                    <a:pt x="1917" y="1"/>
                    <a:pt x="18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0"/>
            <p:cNvSpPr/>
            <p:nvPr/>
          </p:nvSpPr>
          <p:spPr>
            <a:xfrm>
              <a:off x="3026750" y="4933300"/>
              <a:ext cx="41900" cy="29350"/>
            </a:xfrm>
            <a:custGeom>
              <a:rect b="b" l="l" r="r" t="t"/>
              <a:pathLst>
                <a:path extrusionOk="0" h="1174" w="1676">
                  <a:moveTo>
                    <a:pt x="1137" y="1"/>
                  </a:moveTo>
                  <a:cubicBezTo>
                    <a:pt x="927" y="1"/>
                    <a:pt x="718" y="87"/>
                    <a:pt x="559" y="224"/>
                  </a:cubicBezTo>
                  <a:lnTo>
                    <a:pt x="187" y="627"/>
                  </a:lnTo>
                  <a:cubicBezTo>
                    <a:pt x="0" y="782"/>
                    <a:pt x="94" y="1092"/>
                    <a:pt x="311" y="1154"/>
                  </a:cubicBezTo>
                  <a:cubicBezTo>
                    <a:pt x="375" y="1167"/>
                    <a:pt x="439" y="1173"/>
                    <a:pt x="501" y="1173"/>
                  </a:cubicBezTo>
                  <a:cubicBezTo>
                    <a:pt x="735" y="1173"/>
                    <a:pt x="945" y="1084"/>
                    <a:pt x="1117" y="937"/>
                  </a:cubicBezTo>
                  <a:lnTo>
                    <a:pt x="1520" y="534"/>
                  </a:lnTo>
                  <a:cubicBezTo>
                    <a:pt x="1676" y="379"/>
                    <a:pt x="1613" y="68"/>
                    <a:pt x="1365" y="37"/>
                  </a:cubicBezTo>
                  <a:cubicBezTo>
                    <a:pt x="1291" y="12"/>
                    <a:pt x="1214" y="1"/>
                    <a:pt x="11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0"/>
            <p:cNvSpPr/>
            <p:nvPr/>
          </p:nvSpPr>
          <p:spPr>
            <a:xfrm>
              <a:off x="3002700" y="4882200"/>
              <a:ext cx="39575" cy="22500"/>
            </a:xfrm>
            <a:custGeom>
              <a:rect b="b" l="l" r="r" t="t"/>
              <a:pathLst>
                <a:path extrusionOk="0" h="900" w="1583">
                  <a:moveTo>
                    <a:pt x="1081" y="1"/>
                  </a:moveTo>
                  <a:cubicBezTo>
                    <a:pt x="993" y="1"/>
                    <a:pt x="908" y="14"/>
                    <a:pt x="838" y="34"/>
                  </a:cubicBezTo>
                  <a:lnTo>
                    <a:pt x="559" y="127"/>
                  </a:lnTo>
                  <a:cubicBezTo>
                    <a:pt x="342" y="189"/>
                    <a:pt x="1" y="375"/>
                    <a:pt x="94" y="655"/>
                  </a:cubicBezTo>
                  <a:cubicBezTo>
                    <a:pt x="139" y="833"/>
                    <a:pt x="360" y="899"/>
                    <a:pt x="550" y="899"/>
                  </a:cubicBezTo>
                  <a:cubicBezTo>
                    <a:pt x="624" y="899"/>
                    <a:pt x="693" y="889"/>
                    <a:pt x="745" y="872"/>
                  </a:cubicBezTo>
                  <a:lnTo>
                    <a:pt x="1056" y="779"/>
                  </a:lnTo>
                  <a:cubicBezTo>
                    <a:pt x="1242" y="717"/>
                    <a:pt x="1583" y="530"/>
                    <a:pt x="1521" y="251"/>
                  </a:cubicBezTo>
                  <a:cubicBezTo>
                    <a:pt x="1458" y="62"/>
                    <a:pt x="1265" y="1"/>
                    <a:pt x="10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0"/>
            <p:cNvSpPr/>
            <p:nvPr/>
          </p:nvSpPr>
          <p:spPr>
            <a:xfrm>
              <a:off x="3142300" y="4835950"/>
              <a:ext cx="41900" cy="20450"/>
            </a:xfrm>
            <a:custGeom>
              <a:rect b="b" l="l" r="r" t="t"/>
              <a:pathLst>
                <a:path extrusionOk="0" h="818" w="1676">
                  <a:moveTo>
                    <a:pt x="773" y="0"/>
                  </a:moveTo>
                  <a:cubicBezTo>
                    <a:pt x="551" y="0"/>
                    <a:pt x="351" y="76"/>
                    <a:pt x="186" y="240"/>
                  </a:cubicBezTo>
                  <a:cubicBezTo>
                    <a:pt x="0" y="364"/>
                    <a:pt x="93" y="674"/>
                    <a:pt x="311" y="705"/>
                  </a:cubicBezTo>
                  <a:lnTo>
                    <a:pt x="683" y="798"/>
                  </a:lnTo>
                  <a:cubicBezTo>
                    <a:pt x="748" y="811"/>
                    <a:pt x="811" y="818"/>
                    <a:pt x="873" y="818"/>
                  </a:cubicBezTo>
                  <a:cubicBezTo>
                    <a:pt x="1107" y="818"/>
                    <a:pt x="1317" y="729"/>
                    <a:pt x="1489" y="581"/>
                  </a:cubicBezTo>
                  <a:cubicBezTo>
                    <a:pt x="1675" y="426"/>
                    <a:pt x="1613" y="147"/>
                    <a:pt x="1365" y="116"/>
                  </a:cubicBezTo>
                  <a:lnTo>
                    <a:pt x="993" y="23"/>
                  </a:lnTo>
                  <a:cubicBezTo>
                    <a:pt x="918" y="8"/>
                    <a:pt x="844" y="0"/>
                    <a:pt x="7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0"/>
            <p:cNvSpPr/>
            <p:nvPr/>
          </p:nvSpPr>
          <p:spPr>
            <a:xfrm>
              <a:off x="3119025" y="4900875"/>
              <a:ext cx="41900" cy="21750"/>
            </a:xfrm>
            <a:custGeom>
              <a:rect b="b" l="l" r="r" t="t"/>
              <a:pathLst>
                <a:path extrusionOk="0" h="870" w="1676">
                  <a:moveTo>
                    <a:pt x="621" y="1"/>
                  </a:moveTo>
                  <a:cubicBezTo>
                    <a:pt x="342" y="1"/>
                    <a:pt x="94" y="187"/>
                    <a:pt x="32" y="466"/>
                  </a:cubicBezTo>
                  <a:cubicBezTo>
                    <a:pt x="1" y="776"/>
                    <a:pt x="311" y="869"/>
                    <a:pt x="559" y="869"/>
                  </a:cubicBezTo>
                  <a:lnTo>
                    <a:pt x="1055" y="869"/>
                  </a:lnTo>
                  <a:cubicBezTo>
                    <a:pt x="1335" y="869"/>
                    <a:pt x="1583" y="652"/>
                    <a:pt x="1645" y="373"/>
                  </a:cubicBezTo>
                  <a:cubicBezTo>
                    <a:pt x="1676" y="94"/>
                    <a:pt x="1366" y="1"/>
                    <a:pt x="11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0"/>
            <p:cNvSpPr/>
            <p:nvPr/>
          </p:nvSpPr>
          <p:spPr>
            <a:xfrm>
              <a:off x="3131450" y="4972875"/>
              <a:ext cx="43450" cy="14225"/>
            </a:xfrm>
            <a:custGeom>
              <a:rect b="b" l="l" r="r" t="t"/>
              <a:pathLst>
                <a:path extrusionOk="0" h="569" w="1738">
                  <a:moveTo>
                    <a:pt x="814" y="1"/>
                  </a:moveTo>
                  <a:cubicBezTo>
                    <a:pt x="570" y="1"/>
                    <a:pt x="350" y="118"/>
                    <a:pt x="155" y="285"/>
                  </a:cubicBezTo>
                  <a:cubicBezTo>
                    <a:pt x="0" y="502"/>
                    <a:pt x="310" y="564"/>
                    <a:pt x="465" y="564"/>
                  </a:cubicBezTo>
                  <a:lnTo>
                    <a:pt x="838" y="564"/>
                  </a:lnTo>
                  <a:cubicBezTo>
                    <a:pt x="866" y="567"/>
                    <a:pt x="895" y="568"/>
                    <a:pt x="924" y="568"/>
                  </a:cubicBezTo>
                  <a:cubicBezTo>
                    <a:pt x="1173" y="568"/>
                    <a:pt x="1415" y="451"/>
                    <a:pt x="1582" y="285"/>
                  </a:cubicBezTo>
                  <a:cubicBezTo>
                    <a:pt x="1737" y="67"/>
                    <a:pt x="1458" y="5"/>
                    <a:pt x="1303" y="5"/>
                  </a:cubicBezTo>
                  <a:lnTo>
                    <a:pt x="900" y="5"/>
                  </a:lnTo>
                  <a:cubicBezTo>
                    <a:pt x="871" y="2"/>
                    <a:pt x="842" y="1"/>
                    <a:pt x="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0"/>
            <p:cNvSpPr/>
            <p:nvPr/>
          </p:nvSpPr>
          <p:spPr>
            <a:xfrm>
              <a:off x="3146175" y="5025725"/>
              <a:ext cx="31825" cy="21750"/>
            </a:xfrm>
            <a:custGeom>
              <a:rect b="b" l="l" r="r" t="t"/>
              <a:pathLst>
                <a:path extrusionOk="0" h="870" w="1273">
                  <a:moveTo>
                    <a:pt x="652" y="1"/>
                  </a:moveTo>
                  <a:cubicBezTo>
                    <a:pt x="404" y="1"/>
                    <a:pt x="31" y="187"/>
                    <a:pt x="0" y="466"/>
                  </a:cubicBezTo>
                  <a:cubicBezTo>
                    <a:pt x="0" y="745"/>
                    <a:pt x="311" y="869"/>
                    <a:pt x="528" y="869"/>
                  </a:cubicBezTo>
                  <a:lnTo>
                    <a:pt x="652" y="869"/>
                  </a:lnTo>
                  <a:cubicBezTo>
                    <a:pt x="869" y="869"/>
                    <a:pt x="1210" y="652"/>
                    <a:pt x="1241" y="404"/>
                  </a:cubicBezTo>
                  <a:cubicBezTo>
                    <a:pt x="1272" y="125"/>
                    <a:pt x="962" y="1"/>
                    <a:pt x="7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0"/>
            <p:cNvSpPr/>
            <p:nvPr/>
          </p:nvSpPr>
          <p:spPr>
            <a:xfrm>
              <a:off x="3212875" y="5028700"/>
              <a:ext cx="38025" cy="15000"/>
            </a:xfrm>
            <a:custGeom>
              <a:rect b="b" l="l" r="r" t="t"/>
              <a:pathLst>
                <a:path extrusionOk="0" h="600" w="1521">
                  <a:moveTo>
                    <a:pt x="806" y="1"/>
                  </a:moveTo>
                  <a:cubicBezTo>
                    <a:pt x="539" y="1"/>
                    <a:pt x="322" y="118"/>
                    <a:pt x="155" y="285"/>
                  </a:cubicBezTo>
                  <a:cubicBezTo>
                    <a:pt x="0" y="502"/>
                    <a:pt x="279" y="595"/>
                    <a:pt x="434" y="595"/>
                  </a:cubicBezTo>
                  <a:lnTo>
                    <a:pt x="652" y="595"/>
                  </a:lnTo>
                  <a:cubicBezTo>
                    <a:pt x="680" y="598"/>
                    <a:pt x="709" y="600"/>
                    <a:pt x="737" y="600"/>
                  </a:cubicBezTo>
                  <a:cubicBezTo>
                    <a:pt x="981" y="600"/>
                    <a:pt x="1198" y="483"/>
                    <a:pt x="1365" y="316"/>
                  </a:cubicBezTo>
                  <a:cubicBezTo>
                    <a:pt x="1520" y="99"/>
                    <a:pt x="1241" y="6"/>
                    <a:pt x="1086" y="6"/>
                  </a:cubicBezTo>
                  <a:lnTo>
                    <a:pt x="900" y="6"/>
                  </a:lnTo>
                  <a:cubicBezTo>
                    <a:pt x="868" y="3"/>
                    <a:pt x="836" y="1"/>
                    <a:pt x="8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0"/>
            <p:cNvSpPr/>
            <p:nvPr/>
          </p:nvSpPr>
          <p:spPr>
            <a:xfrm>
              <a:off x="3222175" y="4976100"/>
              <a:ext cx="48875" cy="17075"/>
            </a:xfrm>
            <a:custGeom>
              <a:rect b="b" l="l" r="r" t="t"/>
              <a:pathLst>
                <a:path extrusionOk="0" h="683" w="1955">
                  <a:moveTo>
                    <a:pt x="1179" y="0"/>
                  </a:moveTo>
                  <a:cubicBezTo>
                    <a:pt x="745" y="0"/>
                    <a:pt x="0" y="683"/>
                    <a:pt x="776" y="683"/>
                  </a:cubicBezTo>
                  <a:cubicBezTo>
                    <a:pt x="1210" y="683"/>
                    <a:pt x="1955" y="0"/>
                    <a:pt x="1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0"/>
            <p:cNvSpPr/>
            <p:nvPr/>
          </p:nvSpPr>
          <p:spPr>
            <a:xfrm>
              <a:off x="3192700" y="4936550"/>
              <a:ext cx="48875" cy="13975"/>
            </a:xfrm>
            <a:custGeom>
              <a:rect b="b" l="l" r="r" t="t"/>
              <a:pathLst>
                <a:path extrusionOk="0" h="559" w="1955">
                  <a:moveTo>
                    <a:pt x="1210" y="0"/>
                  </a:moveTo>
                  <a:cubicBezTo>
                    <a:pt x="838" y="0"/>
                    <a:pt x="1" y="559"/>
                    <a:pt x="745" y="559"/>
                  </a:cubicBezTo>
                  <a:cubicBezTo>
                    <a:pt x="1148" y="559"/>
                    <a:pt x="1955" y="0"/>
                    <a:pt x="1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0"/>
            <p:cNvSpPr/>
            <p:nvPr/>
          </p:nvSpPr>
          <p:spPr>
            <a:xfrm>
              <a:off x="3189600" y="4876050"/>
              <a:ext cx="45775" cy="11675"/>
            </a:xfrm>
            <a:custGeom>
              <a:rect b="b" l="l" r="r" t="t"/>
              <a:pathLst>
                <a:path extrusionOk="0" h="467" w="1831">
                  <a:moveTo>
                    <a:pt x="1272" y="1"/>
                  </a:moveTo>
                  <a:cubicBezTo>
                    <a:pt x="1024" y="1"/>
                    <a:pt x="1" y="466"/>
                    <a:pt x="559" y="466"/>
                  </a:cubicBezTo>
                  <a:cubicBezTo>
                    <a:pt x="807" y="466"/>
                    <a:pt x="1831" y="1"/>
                    <a:pt x="12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0"/>
            <p:cNvSpPr/>
            <p:nvPr/>
          </p:nvSpPr>
          <p:spPr>
            <a:xfrm>
              <a:off x="3135325" y="4773150"/>
              <a:ext cx="38800" cy="24500"/>
            </a:xfrm>
            <a:custGeom>
              <a:rect b="b" l="l" r="r" t="t"/>
              <a:pathLst>
                <a:path extrusionOk="0" h="980" w="1552">
                  <a:moveTo>
                    <a:pt x="989" y="0"/>
                  </a:moveTo>
                  <a:cubicBezTo>
                    <a:pt x="926" y="0"/>
                    <a:pt x="864" y="8"/>
                    <a:pt x="807" y="22"/>
                  </a:cubicBezTo>
                  <a:lnTo>
                    <a:pt x="528" y="146"/>
                  </a:lnTo>
                  <a:cubicBezTo>
                    <a:pt x="310" y="209"/>
                    <a:pt x="0" y="395"/>
                    <a:pt x="62" y="705"/>
                  </a:cubicBezTo>
                  <a:cubicBezTo>
                    <a:pt x="130" y="908"/>
                    <a:pt x="346" y="980"/>
                    <a:pt x="542" y="980"/>
                  </a:cubicBezTo>
                  <a:cubicBezTo>
                    <a:pt x="615" y="980"/>
                    <a:pt x="686" y="970"/>
                    <a:pt x="745" y="953"/>
                  </a:cubicBezTo>
                  <a:lnTo>
                    <a:pt x="1024" y="860"/>
                  </a:lnTo>
                  <a:cubicBezTo>
                    <a:pt x="1272" y="767"/>
                    <a:pt x="1551" y="581"/>
                    <a:pt x="1489" y="302"/>
                  </a:cubicBezTo>
                  <a:cubicBezTo>
                    <a:pt x="1417" y="87"/>
                    <a:pt x="1199" y="0"/>
                    <a:pt x="9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0"/>
            <p:cNvSpPr/>
            <p:nvPr/>
          </p:nvSpPr>
          <p:spPr>
            <a:xfrm>
              <a:off x="3120575" y="4712600"/>
              <a:ext cx="46550" cy="31025"/>
            </a:xfrm>
            <a:custGeom>
              <a:rect b="b" l="l" r="r" t="t"/>
              <a:pathLst>
                <a:path extrusionOk="0" h="1241" w="1862">
                  <a:moveTo>
                    <a:pt x="1284" y="0"/>
                  </a:moveTo>
                  <a:cubicBezTo>
                    <a:pt x="1130" y="0"/>
                    <a:pt x="975" y="47"/>
                    <a:pt x="838" y="149"/>
                  </a:cubicBezTo>
                  <a:lnTo>
                    <a:pt x="280" y="583"/>
                  </a:lnTo>
                  <a:cubicBezTo>
                    <a:pt x="94" y="707"/>
                    <a:pt x="1" y="987"/>
                    <a:pt x="218" y="1142"/>
                  </a:cubicBezTo>
                  <a:cubicBezTo>
                    <a:pt x="325" y="1209"/>
                    <a:pt x="444" y="1241"/>
                    <a:pt x="564" y="1241"/>
                  </a:cubicBezTo>
                  <a:cubicBezTo>
                    <a:pt x="723" y="1241"/>
                    <a:pt x="884" y="1185"/>
                    <a:pt x="1024" y="1080"/>
                  </a:cubicBezTo>
                  <a:lnTo>
                    <a:pt x="1583" y="645"/>
                  </a:lnTo>
                  <a:cubicBezTo>
                    <a:pt x="1769" y="521"/>
                    <a:pt x="1862" y="242"/>
                    <a:pt x="1645" y="87"/>
                  </a:cubicBezTo>
                  <a:cubicBezTo>
                    <a:pt x="1533" y="31"/>
                    <a:pt x="1409" y="0"/>
                    <a:pt x="12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0"/>
            <p:cNvSpPr/>
            <p:nvPr/>
          </p:nvSpPr>
          <p:spPr>
            <a:xfrm>
              <a:off x="3114375" y="4658150"/>
              <a:ext cx="37250" cy="14750"/>
            </a:xfrm>
            <a:custGeom>
              <a:rect b="b" l="l" r="r" t="t"/>
              <a:pathLst>
                <a:path extrusionOk="0" h="590" w="1490">
                  <a:moveTo>
                    <a:pt x="1024" y="1"/>
                  </a:moveTo>
                  <a:cubicBezTo>
                    <a:pt x="745" y="1"/>
                    <a:pt x="466" y="94"/>
                    <a:pt x="280" y="280"/>
                  </a:cubicBezTo>
                  <a:lnTo>
                    <a:pt x="187" y="373"/>
                  </a:lnTo>
                  <a:cubicBezTo>
                    <a:pt x="1" y="528"/>
                    <a:pt x="342" y="590"/>
                    <a:pt x="435" y="590"/>
                  </a:cubicBezTo>
                  <a:cubicBezTo>
                    <a:pt x="714" y="559"/>
                    <a:pt x="993" y="466"/>
                    <a:pt x="1210" y="311"/>
                  </a:cubicBezTo>
                  <a:lnTo>
                    <a:pt x="1303" y="218"/>
                  </a:lnTo>
                  <a:cubicBezTo>
                    <a:pt x="1490" y="32"/>
                    <a:pt x="1148" y="1"/>
                    <a:pt x="10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0"/>
            <p:cNvSpPr/>
            <p:nvPr/>
          </p:nvSpPr>
          <p:spPr>
            <a:xfrm>
              <a:off x="3141525" y="4588350"/>
              <a:ext cx="38800" cy="14000"/>
            </a:xfrm>
            <a:custGeom>
              <a:rect b="b" l="l" r="r" t="t"/>
              <a:pathLst>
                <a:path extrusionOk="0" h="560" w="1552">
                  <a:moveTo>
                    <a:pt x="900" y="1"/>
                  </a:moveTo>
                  <a:cubicBezTo>
                    <a:pt x="621" y="1"/>
                    <a:pt x="373" y="94"/>
                    <a:pt x="155" y="311"/>
                  </a:cubicBezTo>
                  <a:cubicBezTo>
                    <a:pt x="0" y="497"/>
                    <a:pt x="311" y="559"/>
                    <a:pt x="435" y="559"/>
                  </a:cubicBezTo>
                  <a:lnTo>
                    <a:pt x="652" y="559"/>
                  </a:lnTo>
                  <a:cubicBezTo>
                    <a:pt x="931" y="559"/>
                    <a:pt x="1179" y="466"/>
                    <a:pt x="1396" y="280"/>
                  </a:cubicBezTo>
                  <a:cubicBezTo>
                    <a:pt x="1551" y="63"/>
                    <a:pt x="1241" y="1"/>
                    <a:pt x="10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0"/>
            <p:cNvSpPr/>
            <p:nvPr/>
          </p:nvSpPr>
          <p:spPr>
            <a:xfrm>
              <a:off x="3195025" y="4595375"/>
              <a:ext cx="42675" cy="17375"/>
            </a:xfrm>
            <a:custGeom>
              <a:rect b="b" l="l" r="r" t="t"/>
              <a:pathLst>
                <a:path extrusionOk="0" h="695" w="1707">
                  <a:moveTo>
                    <a:pt x="885" y="0"/>
                  </a:moveTo>
                  <a:cubicBezTo>
                    <a:pt x="699" y="0"/>
                    <a:pt x="521" y="48"/>
                    <a:pt x="373" y="154"/>
                  </a:cubicBezTo>
                  <a:cubicBezTo>
                    <a:pt x="249" y="216"/>
                    <a:pt x="1" y="464"/>
                    <a:pt x="249" y="557"/>
                  </a:cubicBezTo>
                  <a:lnTo>
                    <a:pt x="528" y="650"/>
                  </a:lnTo>
                  <a:cubicBezTo>
                    <a:pt x="617" y="680"/>
                    <a:pt x="707" y="694"/>
                    <a:pt x="795" y="694"/>
                  </a:cubicBezTo>
                  <a:cubicBezTo>
                    <a:pt x="983" y="694"/>
                    <a:pt x="1166" y="632"/>
                    <a:pt x="1335" y="526"/>
                  </a:cubicBezTo>
                  <a:cubicBezTo>
                    <a:pt x="1459" y="464"/>
                    <a:pt x="1707" y="216"/>
                    <a:pt x="1428" y="123"/>
                  </a:cubicBezTo>
                  <a:lnTo>
                    <a:pt x="1148" y="30"/>
                  </a:lnTo>
                  <a:cubicBezTo>
                    <a:pt x="1060" y="10"/>
                    <a:pt x="972" y="0"/>
                    <a:pt x="8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0"/>
            <p:cNvSpPr/>
            <p:nvPr/>
          </p:nvSpPr>
          <p:spPr>
            <a:xfrm>
              <a:off x="3129900" y="4554225"/>
              <a:ext cx="47325" cy="17875"/>
            </a:xfrm>
            <a:custGeom>
              <a:rect b="b" l="l" r="r" t="t"/>
              <a:pathLst>
                <a:path extrusionOk="0" h="715" w="1893">
                  <a:moveTo>
                    <a:pt x="1148" y="1"/>
                  </a:moveTo>
                  <a:cubicBezTo>
                    <a:pt x="682" y="1"/>
                    <a:pt x="0" y="714"/>
                    <a:pt x="745" y="714"/>
                  </a:cubicBezTo>
                  <a:cubicBezTo>
                    <a:pt x="1210" y="714"/>
                    <a:pt x="1892" y="1"/>
                    <a:pt x="11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0"/>
            <p:cNvSpPr/>
            <p:nvPr/>
          </p:nvSpPr>
          <p:spPr>
            <a:xfrm>
              <a:off x="3204325" y="4687925"/>
              <a:ext cx="43450" cy="18475"/>
            </a:xfrm>
            <a:custGeom>
              <a:rect b="b" l="l" r="r" t="t"/>
              <a:pathLst>
                <a:path extrusionOk="0" h="739" w="1738">
                  <a:moveTo>
                    <a:pt x="785" y="0"/>
                  </a:moveTo>
                  <a:cubicBezTo>
                    <a:pt x="558" y="0"/>
                    <a:pt x="328" y="89"/>
                    <a:pt x="156" y="236"/>
                  </a:cubicBezTo>
                  <a:cubicBezTo>
                    <a:pt x="1" y="392"/>
                    <a:pt x="32" y="547"/>
                    <a:pt x="280" y="609"/>
                  </a:cubicBezTo>
                  <a:lnTo>
                    <a:pt x="745" y="733"/>
                  </a:lnTo>
                  <a:cubicBezTo>
                    <a:pt x="781" y="737"/>
                    <a:pt x="818" y="739"/>
                    <a:pt x="855" y="739"/>
                  </a:cubicBezTo>
                  <a:cubicBezTo>
                    <a:pt x="1103" y="739"/>
                    <a:pt x="1363" y="651"/>
                    <a:pt x="1552" y="516"/>
                  </a:cubicBezTo>
                  <a:cubicBezTo>
                    <a:pt x="1738" y="361"/>
                    <a:pt x="1676" y="174"/>
                    <a:pt x="1459" y="112"/>
                  </a:cubicBezTo>
                  <a:lnTo>
                    <a:pt x="963" y="19"/>
                  </a:lnTo>
                  <a:cubicBezTo>
                    <a:pt x="904" y="6"/>
                    <a:pt x="845" y="0"/>
                    <a:pt x="7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0"/>
            <p:cNvSpPr/>
            <p:nvPr/>
          </p:nvSpPr>
          <p:spPr>
            <a:xfrm>
              <a:off x="3229150" y="4765950"/>
              <a:ext cx="45000" cy="11650"/>
            </a:xfrm>
            <a:custGeom>
              <a:rect b="b" l="l" r="r" t="t"/>
              <a:pathLst>
                <a:path extrusionOk="0" h="466" w="1800">
                  <a:moveTo>
                    <a:pt x="1241" y="0"/>
                  </a:moveTo>
                  <a:cubicBezTo>
                    <a:pt x="1024" y="0"/>
                    <a:pt x="1" y="466"/>
                    <a:pt x="528" y="466"/>
                  </a:cubicBezTo>
                  <a:cubicBezTo>
                    <a:pt x="776" y="466"/>
                    <a:pt x="1800" y="0"/>
                    <a:pt x="12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0"/>
            <p:cNvSpPr/>
            <p:nvPr/>
          </p:nvSpPr>
          <p:spPr>
            <a:xfrm>
              <a:off x="3289650" y="4886050"/>
              <a:ext cx="38775" cy="23700"/>
            </a:xfrm>
            <a:custGeom>
              <a:rect b="b" l="l" r="r" t="t"/>
              <a:pathLst>
                <a:path extrusionOk="0" h="948" w="1551">
                  <a:moveTo>
                    <a:pt x="797" y="0"/>
                  </a:moveTo>
                  <a:cubicBezTo>
                    <a:pt x="683" y="0"/>
                    <a:pt x="569" y="33"/>
                    <a:pt x="465" y="97"/>
                  </a:cubicBezTo>
                  <a:cubicBezTo>
                    <a:pt x="310" y="159"/>
                    <a:pt x="0" y="469"/>
                    <a:pt x="217" y="687"/>
                  </a:cubicBezTo>
                  <a:lnTo>
                    <a:pt x="310" y="780"/>
                  </a:lnTo>
                  <a:cubicBezTo>
                    <a:pt x="441" y="891"/>
                    <a:pt x="604" y="947"/>
                    <a:pt x="768" y="947"/>
                  </a:cubicBezTo>
                  <a:cubicBezTo>
                    <a:pt x="877" y="947"/>
                    <a:pt x="986" y="922"/>
                    <a:pt x="1086" y="873"/>
                  </a:cubicBezTo>
                  <a:cubicBezTo>
                    <a:pt x="1241" y="780"/>
                    <a:pt x="1551" y="469"/>
                    <a:pt x="1334" y="283"/>
                  </a:cubicBezTo>
                  <a:lnTo>
                    <a:pt x="1241" y="190"/>
                  </a:lnTo>
                  <a:cubicBezTo>
                    <a:pt x="1114" y="64"/>
                    <a:pt x="956" y="0"/>
                    <a:pt x="7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0"/>
            <p:cNvSpPr/>
            <p:nvPr/>
          </p:nvSpPr>
          <p:spPr>
            <a:xfrm>
              <a:off x="3316775" y="4957650"/>
              <a:ext cx="38800" cy="22500"/>
            </a:xfrm>
            <a:custGeom>
              <a:rect b="b" l="l" r="r" t="t"/>
              <a:pathLst>
                <a:path extrusionOk="0" h="900" w="1552">
                  <a:moveTo>
                    <a:pt x="824" y="1"/>
                  </a:moveTo>
                  <a:cubicBezTo>
                    <a:pt x="702" y="1"/>
                    <a:pt x="578" y="31"/>
                    <a:pt x="466" y="87"/>
                  </a:cubicBezTo>
                  <a:cubicBezTo>
                    <a:pt x="311" y="180"/>
                    <a:pt x="1" y="428"/>
                    <a:pt x="218" y="645"/>
                  </a:cubicBezTo>
                  <a:lnTo>
                    <a:pt x="311" y="738"/>
                  </a:lnTo>
                  <a:cubicBezTo>
                    <a:pt x="434" y="844"/>
                    <a:pt x="587" y="900"/>
                    <a:pt x="742" y="900"/>
                  </a:cubicBezTo>
                  <a:cubicBezTo>
                    <a:pt x="860" y="900"/>
                    <a:pt x="979" y="868"/>
                    <a:pt x="1086" y="800"/>
                  </a:cubicBezTo>
                  <a:cubicBezTo>
                    <a:pt x="1241" y="738"/>
                    <a:pt x="1552" y="459"/>
                    <a:pt x="1335" y="273"/>
                  </a:cubicBezTo>
                  <a:lnTo>
                    <a:pt x="1241" y="149"/>
                  </a:lnTo>
                  <a:cubicBezTo>
                    <a:pt x="1122" y="47"/>
                    <a:pt x="974" y="1"/>
                    <a:pt x="8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0"/>
            <p:cNvSpPr/>
            <p:nvPr/>
          </p:nvSpPr>
          <p:spPr>
            <a:xfrm>
              <a:off x="3312900" y="5027275"/>
              <a:ext cx="48875" cy="13225"/>
            </a:xfrm>
            <a:custGeom>
              <a:rect b="b" l="l" r="r" t="t"/>
              <a:pathLst>
                <a:path extrusionOk="0" h="529" w="1955">
                  <a:moveTo>
                    <a:pt x="1210" y="1"/>
                  </a:moveTo>
                  <a:cubicBezTo>
                    <a:pt x="838" y="1"/>
                    <a:pt x="1" y="528"/>
                    <a:pt x="745" y="528"/>
                  </a:cubicBezTo>
                  <a:cubicBezTo>
                    <a:pt x="1086" y="528"/>
                    <a:pt x="1955" y="1"/>
                    <a:pt x="1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0"/>
            <p:cNvSpPr/>
            <p:nvPr/>
          </p:nvSpPr>
          <p:spPr>
            <a:xfrm>
              <a:off x="3305150" y="5076900"/>
              <a:ext cx="40350" cy="21750"/>
            </a:xfrm>
            <a:custGeom>
              <a:rect b="b" l="l" r="r" t="t"/>
              <a:pathLst>
                <a:path extrusionOk="0" h="870" w="1614">
                  <a:moveTo>
                    <a:pt x="838" y="1"/>
                  </a:moveTo>
                  <a:cubicBezTo>
                    <a:pt x="187" y="1"/>
                    <a:pt x="0" y="869"/>
                    <a:pt x="745" y="869"/>
                  </a:cubicBezTo>
                  <a:cubicBezTo>
                    <a:pt x="1396" y="869"/>
                    <a:pt x="1613" y="1"/>
                    <a:pt x="8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0"/>
            <p:cNvSpPr/>
            <p:nvPr/>
          </p:nvSpPr>
          <p:spPr>
            <a:xfrm>
              <a:off x="3179900" y="5084350"/>
              <a:ext cx="37325" cy="15075"/>
            </a:xfrm>
            <a:custGeom>
              <a:rect b="b" l="l" r="r" t="t"/>
              <a:pathLst>
                <a:path extrusionOk="0" h="603" w="1493">
                  <a:moveTo>
                    <a:pt x="994" y="0"/>
                  </a:moveTo>
                  <a:cubicBezTo>
                    <a:pt x="618" y="0"/>
                    <a:pt x="0" y="301"/>
                    <a:pt x="171" y="447"/>
                  </a:cubicBezTo>
                  <a:lnTo>
                    <a:pt x="264" y="540"/>
                  </a:lnTo>
                  <a:cubicBezTo>
                    <a:pt x="315" y="584"/>
                    <a:pt x="397" y="603"/>
                    <a:pt x="494" y="603"/>
                  </a:cubicBezTo>
                  <a:cubicBezTo>
                    <a:pt x="877" y="603"/>
                    <a:pt x="1492" y="317"/>
                    <a:pt x="1319" y="168"/>
                  </a:cubicBezTo>
                  <a:lnTo>
                    <a:pt x="1226" y="75"/>
                  </a:lnTo>
                  <a:cubicBezTo>
                    <a:pt x="1180" y="22"/>
                    <a:pt x="1096" y="0"/>
                    <a:pt x="9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0"/>
            <p:cNvSpPr/>
            <p:nvPr/>
          </p:nvSpPr>
          <p:spPr>
            <a:xfrm>
              <a:off x="3439300" y="4934675"/>
              <a:ext cx="38800" cy="20600"/>
            </a:xfrm>
            <a:custGeom>
              <a:rect b="b" l="l" r="r" t="t"/>
              <a:pathLst>
                <a:path extrusionOk="0" h="824" w="1552">
                  <a:moveTo>
                    <a:pt x="1109" y="1"/>
                  </a:moveTo>
                  <a:cubicBezTo>
                    <a:pt x="1002" y="1"/>
                    <a:pt x="899" y="20"/>
                    <a:pt x="838" y="44"/>
                  </a:cubicBezTo>
                  <a:lnTo>
                    <a:pt x="528" y="137"/>
                  </a:lnTo>
                  <a:cubicBezTo>
                    <a:pt x="342" y="200"/>
                    <a:pt x="1" y="355"/>
                    <a:pt x="63" y="603"/>
                  </a:cubicBezTo>
                  <a:cubicBezTo>
                    <a:pt x="104" y="768"/>
                    <a:pt x="297" y="823"/>
                    <a:pt x="476" y="823"/>
                  </a:cubicBezTo>
                  <a:cubicBezTo>
                    <a:pt x="566" y="823"/>
                    <a:pt x="652" y="810"/>
                    <a:pt x="714" y="789"/>
                  </a:cubicBezTo>
                  <a:lnTo>
                    <a:pt x="993" y="696"/>
                  </a:lnTo>
                  <a:cubicBezTo>
                    <a:pt x="1180" y="634"/>
                    <a:pt x="1552" y="479"/>
                    <a:pt x="1490" y="200"/>
                  </a:cubicBezTo>
                  <a:cubicBezTo>
                    <a:pt x="1452" y="48"/>
                    <a:pt x="1276" y="1"/>
                    <a:pt x="11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0"/>
            <p:cNvSpPr/>
            <p:nvPr/>
          </p:nvSpPr>
          <p:spPr>
            <a:xfrm>
              <a:off x="3424375" y="4891525"/>
              <a:ext cx="33950" cy="12875"/>
            </a:xfrm>
            <a:custGeom>
              <a:rect b="b" l="l" r="r" t="t"/>
              <a:pathLst>
                <a:path extrusionOk="0" h="515" w="1358">
                  <a:moveTo>
                    <a:pt x="1074" y="0"/>
                  </a:moveTo>
                  <a:cubicBezTo>
                    <a:pt x="1032" y="0"/>
                    <a:pt x="993" y="2"/>
                    <a:pt x="970" y="2"/>
                  </a:cubicBezTo>
                  <a:cubicBezTo>
                    <a:pt x="691" y="2"/>
                    <a:pt x="443" y="95"/>
                    <a:pt x="226" y="250"/>
                  </a:cubicBezTo>
                  <a:lnTo>
                    <a:pt x="132" y="344"/>
                  </a:lnTo>
                  <a:cubicBezTo>
                    <a:pt x="0" y="476"/>
                    <a:pt x="118" y="514"/>
                    <a:pt x="242" y="514"/>
                  </a:cubicBezTo>
                  <a:cubicBezTo>
                    <a:pt x="293" y="514"/>
                    <a:pt x="345" y="508"/>
                    <a:pt x="381" y="499"/>
                  </a:cubicBezTo>
                  <a:cubicBezTo>
                    <a:pt x="660" y="499"/>
                    <a:pt x="908" y="406"/>
                    <a:pt x="1125" y="250"/>
                  </a:cubicBezTo>
                  <a:lnTo>
                    <a:pt x="1218" y="157"/>
                  </a:lnTo>
                  <a:cubicBezTo>
                    <a:pt x="1358" y="18"/>
                    <a:pt x="1201" y="0"/>
                    <a:pt x="10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0"/>
            <p:cNvSpPr/>
            <p:nvPr/>
          </p:nvSpPr>
          <p:spPr>
            <a:xfrm>
              <a:off x="3366400" y="4932075"/>
              <a:ext cx="39575" cy="14850"/>
            </a:xfrm>
            <a:custGeom>
              <a:rect b="b" l="l" r="r" t="t"/>
              <a:pathLst>
                <a:path extrusionOk="0" h="594" w="1583">
                  <a:moveTo>
                    <a:pt x="1130" y="0"/>
                  </a:moveTo>
                  <a:cubicBezTo>
                    <a:pt x="939" y="0"/>
                    <a:pt x="741" y="58"/>
                    <a:pt x="559" y="148"/>
                  </a:cubicBezTo>
                  <a:lnTo>
                    <a:pt x="373" y="241"/>
                  </a:lnTo>
                  <a:cubicBezTo>
                    <a:pt x="249" y="304"/>
                    <a:pt x="1" y="490"/>
                    <a:pt x="249" y="583"/>
                  </a:cubicBezTo>
                  <a:cubicBezTo>
                    <a:pt x="305" y="590"/>
                    <a:pt x="362" y="594"/>
                    <a:pt x="420" y="594"/>
                  </a:cubicBezTo>
                  <a:cubicBezTo>
                    <a:pt x="621" y="594"/>
                    <a:pt x="832" y="548"/>
                    <a:pt x="1025" y="428"/>
                  </a:cubicBezTo>
                  <a:lnTo>
                    <a:pt x="1211" y="335"/>
                  </a:lnTo>
                  <a:cubicBezTo>
                    <a:pt x="1335" y="273"/>
                    <a:pt x="1583" y="117"/>
                    <a:pt x="1335" y="24"/>
                  </a:cubicBezTo>
                  <a:cubicBezTo>
                    <a:pt x="1268" y="8"/>
                    <a:pt x="1200" y="0"/>
                    <a:pt x="11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0"/>
            <p:cNvSpPr/>
            <p:nvPr/>
          </p:nvSpPr>
          <p:spPr>
            <a:xfrm>
              <a:off x="3448625" y="4838300"/>
              <a:ext cx="52750" cy="25100"/>
            </a:xfrm>
            <a:custGeom>
              <a:rect b="b" l="l" r="r" t="t"/>
              <a:pathLst>
                <a:path extrusionOk="0" h="1004" w="2110">
                  <a:moveTo>
                    <a:pt x="911" y="1"/>
                  </a:moveTo>
                  <a:cubicBezTo>
                    <a:pt x="783" y="1"/>
                    <a:pt x="655" y="18"/>
                    <a:pt x="527" y="53"/>
                  </a:cubicBezTo>
                  <a:cubicBezTo>
                    <a:pt x="279" y="84"/>
                    <a:pt x="0" y="363"/>
                    <a:pt x="62" y="611"/>
                  </a:cubicBezTo>
                  <a:cubicBezTo>
                    <a:pt x="112" y="836"/>
                    <a:pt x="364" y="900"/>
                    <a:pt x="589" y="900"/>
                  </a:cubicBezTo>
                  <a:cubicBezTo>
                    <a:pt x="644" y="900"/>
                    <a:pt x="696" y="897"/>
                    <a:pt x="744" y="891"/>
                  </a:cubicBezTo>
                  <a:lnTo>
                    <a:pt x="775" y="891"/>
                  </a:lnTo>
                  <a:cubicBezTo>
                    <a:pt x="807" y="891"/>
                    <a:pt x="869" y="922"/>
                    <a:pt x="900" y="953"/>
                  </a:cubicBezTo>
                  <a:cubicBezTo>
                    <a:pt x="971" y="988"/>
                    <a:pt x="1048" y="1004"/>
                    <a:pt x="1127" y="1004"/>
                  </a:cubicBezTo>
                  <a:cubicBezTo>
                    <a:pt x="1597" y="1004"/>
                    <a:pt x="2109" y="438"/>
                    <a:pt x="1551" y="146"/>
                  </a:cubicBezTo>
                  <a:cubicBezTo>
                    <a:pt x="1338" y="49"/>
                    <a:pt x="1124" y="1"/>
                    <a:pt x="9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0"/>
            <p:cNvSpPr/>
            <p:nvPr/>
          </p:nvSpPr>
          <p:spPr>
            <a:xfrm>
              <a:off x="3503675" y="4781450"/>
              <a:ext cx="48875" cy="14750"/>
            </a:xfrm>
            <a:custGeom>
              <a:rect b="b" l="l" r="r" t="t"/>
              <a:pathLst>
                <a:path extrusionOk="0" h="590" w="1955">
                  <a:moveTo>
                    <a:pt x="1210" y="1"/>
                  </a:moveTo>
                  <a:cubicBezTo>
                    <a:pt x="807" y="1"/>
                    <a:pt x="0" y="590"/>
                    <a:pt x="745" y="590"/>
                  </a:cubicBezTo>
                  <a:cubicBezTo>
                    <a:pt x="1148" y="590"/>
                    <a:pt x="1955" y="1"/>
                    <a:pt x="1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0"/>
            <p:cNvSpPr/>
            <p:nvPr/>
          </p:nvSpPr>
          <p:spPr>
            <a:xfrm>
              <a:off x="3499025" y="4711075"/>
              <a:ext cx="38800" cy="21000"/>
            </a:xfrm>
            <a:custGeom>
              <a:rect b="b" l="l" r="r" t="t"/>
              <a:pathLst>
                <a:path extrusionOk="0" h="840" w="1552">
                  <a:moveTo>
                    <a:pt x="1024" y="1"/>
                  </a:moveTo>
                  <a:cubicBezTo>
                    <a:pt x="884" y="1"/>
                    <a:pt x="745" y="39"/>
                    <a:pt x="652" y="86"/>
                  </a:cubicBezTo>
                  <a:lnTo>
                    <a:pt x="435" y="210"/>
                  </a:lnTo>
                  <a:cubicBezTo>
                    <a:pt x="279" y="272"/>
                    <a:pt x="0" y="489"/>
                    <a:pt x="155" y="706"/>
                  </a:cubicBezTo>
                  <a:cubicBezTo>
                    <a:pt x="240" y="805"/>
                    <a:pt x="362" y="839"/>
                    <a:pt x="488" y="839"/>
                  </a:cubicBezTo>
                  <a:cubicBezTo>
                    <a:pt x="640" y="839"/>
                    <a:pt x="798" y="788"/>
                    <a:pt x="900" y="737"/>
                  </a:cubicBezTo>
                  <a:lnTo>
                    <a:pt x="1117" y="644"/>
                  </a:lnTo>
                  <a:cubicBezTo>
                    <a:pt x="1272" y="551"/>
                    <a:pt x="1551" y="365"/>
                    <a:pt x="1396" y="148"/>
                  </a:cubicBezTo>
                  <a:cubicBezTo>
                    <a:pt x="1303" y="39"/>
                    <a:pt x="1163" y="1"/>
                    <a:pt x="10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0"/>
            <p:cNvSpPr/>
            <p:nvPr/>
          </p:nvSpPr>
          <p:spPr>
            <a:xfrm>
              <a:off x="3564150" y="4695375"/>
              <a:ext cx="38025" cy="20175"/>
            </a:xfrm>
            <a:custGeom>
              <a:rect b="b" l="l" r="r" t="t"/>
              <a:pathLst>
                <a:path extrusionOk="0" h="807" w="1521">
                  <a:moveTo>
                    <a:pt x="683" y="0"/>
                  </a:moveTo>
                  <a:cubicBezTo>
                    <a:pt x="435" y="0"/>
                    <a:pt x="94" y="187"/>
                    <a:pt x="63" y="466"/>
                  </a:cubicBezTo>
                  <a:cubicBezTo>
                    <a:pt x="1" y="714"/>
                    <a:pt x="342" y="807"/>
                    <a:pt x="559" y="807"/>
                  </a:cubicBezTo>
                  <a:lnTo>
                    <a:pt x="869" y="807"/>
                  </a:lnTo>
                  <a:cubicBezTo>
                    <a:pt x="1087" y="807"/>
                    <a:pt x="1459" y="621"/>
                    <a:pt x="1490" y="373"/>
                  </a:cubicBezTo>
                  <a:cubicBezTo>
                    <a:pt x="1521" y="94"/>
                    <a:pt x="1180" y="0"/>
                    <a:pt x="9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0"/>
            <p:cNvSpPr/>
            <p:nvPr/>
          </p:nvSpPr>
          <p:spPr>
            <a:xfrm>
              <a:off x="3450175" y="4785325"/>
              <a:ext cx="38000" cy="17100"/>
            </a:xfrm>
            <a:custGeom>
              <a:rect b="b" l="l" r="r" t="t"/>
              <a:pathLst>
                <a:path extrusionOk="0" h="684" w="1520">
                  <a:moveTo>
                    <a:pt x="900" y="1"/>
                  </a:moveTo>
                  <a:cubicBezTo>
                    <a:pt x="589" y="1"/>
                    <a:pt x="341" y="94"/>
                    <a:pt x="155" y="311"/>
                  </a:cubicBezTo>
                  <a:cubicBezTo>
                    <a:pt x="0" y="559"/>
                    <a:pt x="279" y="683"/>
                    <a:pt x="465" y="683"/>
                  </a:cubicBezTo>
                  <a:lnTo>
                    <a:pt x="651" y="683"/>
                  </a:lnTo>
                  <a:cubicBezTo>
                    <a:pt x="931" y="683"/>
                    <a:pt x="1210" y="559"/>
                    <a:pt x="1396" y="373"/>
                  </a:cubicBezTo>
                  <a:cubicBezTo>
                    <a:pt x="1520" y="125"/>
                    <a:pt x="1272" y="1"/>
                    <a:pt x="10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0"/>
            <p:cNvSpPr/>
            <p:nvPr/>
          </p:nvSpPr>
          <p:spPr>
            <a:xfrm>
              <a:off x="3416825" y="5014100"/>
              <a:ext cx="43450" cy="17925"/>
            </a:xfrm>
            <a:custGeom>
              <a:rect b="b" l="l" r="r" t="t"/>
              <a:pathLst>
                <a:path extrusionOk="0" h="717" w="1738">
                  <a:moveTo>
                    <a:pt x="880" y="0"/>
                  </a:moveTo>
                  <a:cubicBezTo>
                    <a:pt x="752" y="0"/>
                    <a:pt x="621" y="31"/>
                    <a:pt x="497" y="93"/>
                  </a:cubicBezTo>
                  <a:cubicBezTo>
                    <a:pt x="403" y="124"/>
                    <a:pt x="0" y="373"/>
                    <a:pt x="217" y="528"/>
                  </a:cubicBezTo>
                  <a:cubicBezTo>
                    <a:pt x="398" y="648"/>
                    <a:pt x="617" y="716"/>
                    <a:pt x="841" y="716"/>
                  </a:cubicBezTo>
                  <a:cubicBezTo>
                    <a:pt x="964" y="716"/>
                    <a:pt x="1089" y="696"/>
                    <a:pt x="1210" y="652"/>
                  </a:cubicBezTo>
                  <a:cubicBezTo>
                    <a:pt x="1365" y="621"/>
                    <a:pt x="1737" y="466"/>
                    <a:pt x="1675" y="249"/>
                  </a:cubicBezTo>
                  <a:cubicBezTo>
                    <a:pt x="1640" y="125"/>
                    <a:pt x="1495" y="92"/>
                    <a:pt x="1347" y="92"/>
                  </a:cubicBezTo>
                  <a:cubicBezTo>
                    <a:pt x="1313" y="92"/>
                    <a:pt x="1278" y="94"/>
                    <a:pt x="1245" y="97"/>
                  </a:cubicBezTo>
                  <a:lnTo>
                    <a:pt x="1245" y="97"/>
                  </a:lnTo>
                  <a:cubicBezTo>
                    <a:pt x="1244" y="96"/>
                    <a:pt x="1243" y="94"/>
                    <a:pt x="1241" y="93"/>
                  </a:cubicBezTo>
                  <a:cubicBezTo>
                    <a:pt x="1132" y="31"/>
                    <a:pt x="1008" y="0"/>
                    <a:pt x="8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0"/>
            <p:cNvSpPr/>
            <p:nvPr/>
          </p:nvSpPr>
          <p:spPr>
            <a:xfrm>
              <a:off x="3400525" y="5073800"/>
              <a:ext cx="49675" cy="12450"/>
            </a:xfrm>
            <a:custGeom>
              <a:rect b="b" l="l" r="r" t="t"/>
              <a:pathLst>
                <a:path extrusionOk="0" h="498" w="1987">
                  <a:moveTo>
                    <a:pt x="1242" y="1"/>
                  </a:moveTo>
                  <a:cubicBezTo>
                    <a:pt x="900" y="1"/>
                    <a:pt x="1" y="497"/>
                    <a:pt x="745" y="497"/>
                  </a:cubicBezTo>
                  <a:cubicBezTo>
                    <a:pt x="1086" y="497"/>
                    <a:pt x="1986" y="1"/>
                    <a:pt x="12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0"/>
            <p:cNvSpPr/>
            <p:nvPr/>
          </p:nvSpPr>
          <p:spPr>
            <a:xfrm>
              <a:off x="3501350" y="5051975"/>
              <a:ext cx="43450" cy="12550"/>
            </a:xfrm>
            <a:custGeom>
              <a:rect b="b" l="l" r="r" t="t"/>
              <a:pathLst>
                <a:path extrusionOk="0" h="502" w="1738">
                  <a:moveTo>
                    <a:pt x="822" y="1"/>
                  </a:moveTo>
                  <a:cubicBezTo>
                    <a:pt x="595" y="1"/>
                    <a:pt x="350" y="118"/>
                    <a:pt x="155" y="284"/>
                  </a:cubicBezTo>
                  <a:cubicBezTo>
                    <a:pt x="0" y="471"/>
                    <a:pt x="311" y="502"/>
                    <a:pt x="435" y="502"/>
                  </a:cubicBezTo>
                  <a:lnTo>
                    <a:pt x="838" y="502"/>
                  </a:lnTo>
                  <a:cubicBezTo>
                    <a:pt x="1117" y="502"/>
                    <a:pt x="1365" y="409"/>
                    <a:pt x="1582" y="222"/>
                  </a:cubicBezTo>
                  <a:cubicBezTo>
                    <a:pt x="1737" y="36"/>
                    <a:pt x="1427" y="5"/>
                    <a:pt x="1303" y="5"/>
                  </a:cubicBezTo>
                  <a:lnTo>
                    <a:pt x="900" y="5"/>
                  </a:lnTo>
                  <a:cubicBezTo>
                    <a:pt x="874" y="2"/>
                    <a:pt x="848" y="1"/>
                    <a:pt x="8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0"/>
            <p:cNvSpPr/>
            <p:nvPr/>
          </p:nvSpPr>
          <p:spPr>
            <a:xfrm>
              <a:off x="3496700" y="5002475"/>
              <a:ext cx="41900" cy="13200"/>
            </a:xfrm>
            <a:custGeom>
              <a:rect b="b" l="l" r="r" t="t"/>
              <a:pathLst>
                <a:path extrusionOk="0" h="528" w="1676">
                  <a:moveTo>
                    <a:pt x="931" y="0"/>
                  </a:moveTo>
                  <a:cubicBezTo>
                    <a:pt x="652" y="0"/>
                    <a:pt x="372" y="93"/>
                    <a:pt x="186" y="279"/>
                  </a:cubicBezTo>
                  <a:cubicBezTo>
                    <a:pt x="0" y="496"/>
                    <a:pt x="310" y="527"/>
                    <a:pt x="465" y="527"/>
                  </a:cubicBezTo>
                  <a:lnTo>
                    <a:pt x="745" y="527"/>
                  </a:lnTo>
                  <a:cubicBezTo>
                    <a:pt x="1024" y="527"/>
                    <a:pt x="1303" y="434"/>
                    <a:pt x="1489" y="248"/>
                  </a:cubicBezTo>
                  <a:cubicBezTo>
                    <a:pt x="1675" y="62"/>
                    <a:pt x="1334" y="0"/>
                    <a:pt x="1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0"/>
            <p:cNvSpPr/>
            <p:nvPr/>
          </p:nvSpPr>
          <p:spPr>
            <a:xfrm>
              <a:off x="3578900" y="5077400"/>
              <a:ext cx="60500" cy="16100"/>
            </a:xfrm>
            <a:custGeom>
              <a:rect b="b" l="l" r="r" t="t"/>
              <a:pathLst>
                <a:path extrusionOk="0" h="644" w="2420">
                  <a:moveTo>
                    <a:pt x="986" y="1"/>
                  </a:moveTo>
                  <a:cubicBezTo>
                    <a:pt x="783" y="1"/>
                    <a:pt x="593" y="41"/>
                    <a:pt x="404" y="136"/>
                  </a:cubicBezTo>
                  <a:cubicBezTo>
                    <a:pt x="310" y="198"/>
                    <a:pt x="0" y="415"/>
                    <a:pt x="279" y="477"/>
                  </a:cubicBezTo>
                  <a:lnTo>
                    <a:pt x="1241" y="632"/>
                  </a:lnTo>
                  <a:cubicBezTo>
                    <a:pt x="1307" y="640"/>
                    <a:pt x="1373" y="644"/>
                    <a:pt x="1438" y="644"/>
                  </a:cubicBezTo>
                  <a:cubicBezTo>
                    <a:pt x="1649" y="644"/>
                    <a:pt x="1851" y="603"/>
                    <a:pt x="2017" y="508"/>
                  </a:cubicBezTo>
                  <a:cubicBezTo>
                    <a:pt x="2110" y="477"/>
                    <a:pt x="2420" y="229"/>
                    <a:pt x="2172" y="167"/>
                  </a:cubicBezTo>
                  <a:lnTo>
                    <a:pt x="1179" y="12"/>
                  </a:lnTo>
                  <a:cubicBezTo>
                    <a:pt x="1113" y="5"/>
                    <a:pt x="1049" y="1"/>
                    <a:pt x="9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0"/>
            <p:cNvSpPr/>
            <p:nvPr/>
          </p:nvSpPr>
          <p:spPr>
            <a:xfrm>
              <a:off x="3682025" y="5072250"/>
              <a:ext cx="40350" cy="20975"/>
            </a:xfrm>
            <a:custGeom>
              <a:rect b="b" l="l" r="r" t="t"/>
              <a:pathLst>
                <a:path extrusionOk="0" h="839" w="1614">
                  <a:moveTo>
                    <a:pt x="838" y="1"/>
                  </a:moveTo>
                  <a:cubicBezTo>
                    <a:pt x="187" y="1"/>
                    <a:pt x="1" y="838"/>
                    <a:pt x="745" y="838"/>
                  </a:cubicBezTo>
                  <a:cubicBezTo>
                    <a:pt x="1397" y="838"/>
                    <a:pt x="1614" y="1"/>
                    <a:pt x="8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0"/>
            <p:cNvSpPr/>
            <p:nvPr/>
          </p:nvSpPr>
          <p:spPr>
            <a:xfrm>
              <a:off x="3598275" y="5025400"/>
              <a:ext cx="50425" cy="21650"/>
            </a:xfrm>
            <a:custGeom>
              <a:rect b="b" l="l" r="r" t="t"/>
              <a:pathLst>
                <a:path extrusionOk="0" h="866" w="2017">
                  <a:moveTo>
                    <a:pt x="1595" y="1"/>
                  </a:moveTo>
                  <a:cubicBezTo>
                    <a:pt x="1493" y="1"/>
                    <a:pt x="1395" y="20"/>
                    <a:pt x="1335" y="45"/>
                  </a:cubicBezTo>
                  <a:lnTo>
                    <a:pt x="559" y="231"/>
                  </a:lnTo>
                  <a:cubicBezTo>
                    <a:pt x="373" y="293"/>
                    <a:pt x="1" y="448"/>
                    <a:pt x="63" y="696"/>
                  </a:cubicBezTo>
                  <a:cubicBezTo>
                    <a:pt x="99" y="824"/>
                    <a:pt x="255" y="866"/>
                    <a:pt x="414" y="866"/>
                  </a:cubicBezTo>
                  <a:cubicBezTo>
                    <a:pt x="525" y="866"/>
                    <a:pt x="638" y="846"/>
                    <a:pt x="714" y="820"/>
                  </a:cubicBezTo>
                  <a:lnTo>
                    <a:pt x="1490" y="634"/>
                  </a:lnTo>
                  <a:cubicBezTo>
                    <a:pt x="1645" y="603"/>
                    <a:pt x="2017" y="417"/>
                    <a:pt x="1955" y="200"/>
                  </a:cubicBezTo>
                  <a:cubicBezTo>
                    <a:pt x="1917" y="48"/>
                    <a:pt x="1753" y="1"/>
                    <a:pt x="15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0"/>
            <p:cNvSpPr/>
            <p:nvPr/>
          </p:nvSpPr>
          <p:spPr>
            <a:xfrm>
              <a:off x="3658775" y="4968975"/>
              <a:ext cx="40350" cy="15800"/>
            </a:xfrm>
            <a:custGeom>
              <a:rect b="b" l="l" r="r" t="t"/>
              <a:pathLst>
                <a:path extrusionOk="0" h="632" w="1614">
                  <a:moveTo>
                    <a:pt x="1270" y="0"/>
                  </a:moveTo>
                  <a:cubicBezTo>
                    <a:pt x="1083" y="0"/>
                    <a:pt x="850" y="78"/>
                    <a:pt x="745" y="99"/>
                  </a:cubicBezTo>
                  <a:lnTo>
                    <a:pt x="466" y="192"/>
                  </a:lnTo>
                  <a:cubicBezTo>
                    <a:pt x="341" y="254"/>
                    <a:pt x="0" y="410"/>
                    <a:pt x="124" y="565"/>
                  </a:cubicBezTo>
                  <a:cubicBezTo>
                    <a:pt x="173" y="613"/>
                    <a:pt x="249" y="631"/>
                    <a:pt x="336" y="631"/>
                  </a:cubicBezTo>
                  <a:cubicBezTo>
                    <a:pt x="525" y="631"/>
                    <a:pt x="762" y="545"/>
                    <a:pt x="869" y="503"/>
                  </a:cubicBezTo>
                  <a:lnTo>
                    <a:pt x="1148" y="410"/>
                  </a:lnTo>
                  <a:cubicBezTo>
                    <a:pt x="1241" y="378"/>
                    <a:pt x="1613" y="223"/>
                    <a:pt x="1489" y="68"/>
                  </a:cubicBezTo>
                  <a:cubicBezTo>
                    <a:pt x="1439" y="18"/>
                    <a:pt x="1360" y="0"/>
                    <a:pt x="12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0"/>
            <p:cNvSpPr/>
            <p:nvPr/>
          </p:nvSpPr>
          <p:spPr>
            <a:xfrm>
              <a:off x="3692900" y="5006225"/>
              <a:ext cx="38025" cy="16425"/>
            </a:xfrm>
            <a:custGeom>
              <a:rect b="b" l="l" r="r" t="t"/>
              <a:pathLst>
                <a:path extrusionOk="0" h="657" w="1521">
                  <a:moveTo>
                    <a:pt x="783" y="0"/>
                  </a:moveTo>
                  <a:cubicBezTo>
                    <a:pt x="533" y="0"/>
                    <a:pt x="291" y="120"/>
                    <a:pt x="124" y="315"/>
                  </a:cubicBezTo>
                  <a:cubicBezTo>
                    <a:pt x="0" y="532"/>
                    <a:pt x="248" y="657"/>
                    <a:pt x="434" y="657"/>
                  </a:cubicBezTo>
                  <a:lnTo>
                    <a:pt x="651" y="657"/>
                  </a:lnTo>
                  <a:cubicBezTo>
                    <a:pt x="931" y="657"/>
                    <a:pt x="1210" y="564"/>
                    <a:pt x="1396" y="346"/>
                  </a:cubicBezTo>
                  <a:cubicBezTo>
                    <a:pt x="1520" y="129"/>
                    <a:pt x="1272" y="5"/>
                    <a:pt x="1086" y="5"/>
                  </a:cubicBezTo>
                  <a:lnTo>
                    <a:pt x="869" y="5"/>
                  </a:lnTo>
                  <a:cubicBezTo>
                    <a:pt x="840" y="2"/>
                    <a:pt x="812" y="0"/>
                    <a:pt x="7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0"/>
            <p:cNvSpPr/>
            <p:nvPr/>
          </p:nvSpPr>
          <p:spPr>
            <a:xfrm>
              <a:off x="3744075" y="4959300"/>
              <a:ext cx="48100" cy="24325"/>
            </a:xfrm>
            <a:custGeom>
              <a:rect b="b" l="l" r="r" t="t"/>
              <a:pathLst>
                <a:path extrusionOk="0" h="973" w="1924">
                  <a:moveTo>
                    <a:pt x="953" y="1"/>
                  </a:moveTo>
                  <a:cubicBezTo>
                    <a:pt x="489" y="1"/>
                    <a:pt x="1" y="562"/>
                    <a:pt x="559" y="828"/>
                  </a:cubicBezTo>
                  <a:lnTo>
                    <a:pt x="745" y="921"/>
                  </a:lnTo>
                  <a:cubicBezTo>
                    <a:pt x="816" y="956"/>
                    <a:pt x="893" y="972"/>
                    <a:pt x="971" y="972"/>
                  </a:cubicBezTo>
                  <a:cubicBezTo>
                    <a:pt x="1435" y="972"/>
                    <a:pt x="1923" y="411"/>
                    <a:pt x="1365" y="145"/>
                  </a:cubicBezTo>
                  <a:lnTo>
                    <a:pt x="1179" y="52"/>
                  </a:lnTo>
                  <a:cubicBezTo>
                    <a:pt x="1108" y="16"/>
                    <a:pt x="1031" y="1"/>
                    <a:pt x="9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0"/>
            <p:cNvSpPr/>
            <p:nvPr/>
          </p:nvSpPr>
          <p:spPr>
            <a:xfrm>
              <a:off x="3751050" y="5014100"/>
              <a:ext cx="48875" cy="15525"/>
            </a:xfrm>
            <a:custGeom>
              <a:rect b="b" l="l" r="r" t="t"/>
              <a:pathLst>
                <a:path extrusionOk="0" h="621" w="1955">
                  <a:moveTo>
                    <a:pt x="1179" y="0"/>
                  </a:moveTo>
                  <a:cubicBezTo>
                    <a:pt x="776" y="0"/>
                    <a:pt x="1" y="621"/>
                    <a:pt x="745" y="621"/>
                  </a:cubicBezTo>
                  <a:cubicBezTo>
                    <a:pt x="1148" y="621"/>
                    <a:pt x="1955" y="0"/>
                    <a:pt x="1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0"/>
            <p:cNvSpPr/>
            <p:nvPr/>
          </p:nvSpPr>
          <p:spPr>
            <a:xfrm>
              <a:off x="3754925" y="5063125"/>
              <a:ext cx="43450" cy="15975"/>
            </a:xfrm>
            <a:custGeom>
              <a:rect b="b" l="l" r="r" t="t"/>
              <a:pathLst>
                <a:path extrusionOk="0" h="639" w="1738">
                  <a:moveTo>
                    <a:pt x="956" y="0"/>
                  </a:moveTo>
                  <a:cubicBezTo>
                    <a:pt x="755" y="0"/>
                    <a:pt x="563" y="58"/>
                    <a:pt x="404" y="149"/>
                  </a:cubicBezTo>
                  <a:cubicBezTo>
                    <a:pt x="280" y="211"/>
                    <a:pt x="1" y="428"/>
                    <a:pt x="280" y="521"/>
                  </a:cubicBezTo>
                  <a:lnTo>
                    <a:pt x="559" y="614"/>
                  </a:lnTo>
                  <a:cubicBezTo>
                    <a:pt x="634" y="631"/>
                    <a:pt x="709" y="638"/>
                    <a:pt x="782" y="638"/>
                  </a:cubicBezTo>
                  <a:cubicBezTo>
                    <a:pt x="983" y="638"/>
                    <a:pt x="1176" y="581"/>
                    <a:pt x="1334" y="490"/>
                  </a:cubicBezTo>
                  <a:cubicBezTo>
                    <a:pt x="1459" y="428"/>
                    <a:pt x="1738" y="211"/>
                    <a:pt x="1459" y="118"/>
                  </a:cubicBezTo>
                  <a:lnTo>
                    <a:pt x="1179" y="25"/>
                  </a:lnTo>
                  <a:cubicBezTo>
                    <a:pt x="1105" y="8"/>
                    <a:pt x="1030" y="0"/>
                    <a:pt x="9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71" name="Google Shape;4171;p60"/>
          <p:cNvSpPr/>
          <p:nvPr/>
        </p:nvSpPr>
        <p:spPr>
          <a:xfrm>
            <a:off x="1039300" y="3101850"/>
            <a:ext cx="905000" cy="1071975"/>
          </a:xfrm>
          <a:custGeom>
            <a:rect b="b" l="l" r="r" t="t"/>
            <a:pathLst>
              <a:path extrusionOk="0" h="42879" w="36200">
                <a:moveTo>
                  <a:pt x="16066" y="0"/>
                </a:moveTo>
                <a:cubicBezTo>
                  <a:pt x="15403" y="0"/>
                  <a:pt x="14741" y="60"/>
                  <a:pt x="14083" y="196"/>
                </a:cubicBezTo>
                <a:cubicBezTo>
                  <a:pt x="10671" y="848"/>
                  <a:pt x="7941" y="3453"/>
                  <a:pt x="6142" y="6400"/>
                </a:cubicBezTo>
                <a:cubicBezTo>
                  <a:pt x="3102" y="11394"/>
                  <a:pt x="2358" y="17412"/>
                  <a:pt x="1644" y="23213"/>
                </a:cubicBezTo>
                <a:cubicBezTo>
                  <a:pt x="1086" y="27834"/>
                  <a:pt x="559" y="37916"/>
                  <a:pt x="0" y="42569"/>
                </a:cubicBezTo>
                <a:cubicBezTo>
                  <a:pt x="1362" y="42689"/>
                  <a:pt x="2737" y="42757"/>
                  <a:pt x="4109" y="42757"/>
                </a:cubicBezTo>
                <a:cubicBezTo>
                  <a:pt x="4861" y="42757"/>
                  <a:pt x="5612" y="42737"/>
                  <a:pt x="6359" y="42693"/>
                </a:cubicBezTo>
                <a:cubicBezTo>
                  <a:pt x="6173" y="36148"/>
                  <a:pt x="7073" y="24143"/>
                  <a:pt x="9027" y="17877"/>
                </a:cubicBezTo>
                <a:cubicBezTo>
                  <a:pt x="9957" y="14775"/>
                  <a:pt x="11260" y="11642"/>
                  <a:pt x="13680" y="9440"/>
                </a:cubicBezTo>
                <a:cubicBezTo>
                  <a:pt x="15238" y="8024"/>
                  <a:pt x="17390" y="7109"/>
                  <a:pt x="19481" y="7109"/>
                </a:cubicBezTo>
                <a:cubicBezTo>
                  <a:pt x="20596" y="7109"/>
                  <a:pt x="21694" y="7369"/>
                  <a:pt x="22675" y="7951"/>
                </a:cubicBezTo>
                <a:cubicBezTo>
                  <a:pt x="26088" y="9967"/>
                  <a:pt x="26646" y="14620"/>
                  <a:pt x="26646" y="18591"/>
                </a:cubicBezTo>
                <a:cubicBezTo>
                  <a:pt x="26677" y="24329"/>
                  <a:pt x="26181" y="36892"/>
                  <a:pt x="25653" y="42600"/>
                </a:cubicBezTo>
                <a:lnTo>
                  <a:pt x="36076" y="42879"/>
                </a:lnTo>
                <a:cubicBezTo>
                  <a:pt x="36014" y="41793"/>
                  <a:pt x="36138" y="33883"/>
                  <a:pt x="36138" y="32797"/>
                </a:cubicBezTo>
                <a:cubicBezTo>
                  <a:pt x="36200" y="30223"/>
                  <a:pt x="35021" y="22468"/>
                  <a:pt x="34897" y="17474"/>
                </a:cubicBezTo>
                <a:cubicBezTo>
                  <a:pt x="34773" y="12759"/>
                  <a:pt x="32788" y="8292"/>
                  <a:pt x="29407" y="5035"/>
                </a:cubicBezTo>
                <a:cubicBezTo>
                  <a:pt x="27297" y="3019"/>
                  <a:pt x="24475" y="1933"/>
                  <a:pt x="21683" y="1065"/>
                </a:cubicBezTo>
                <a:cubicBezTo>
                  <a:pt x="19866" y="490"/>
                  <a:pt x="17964" y="0"/>
                  <a:pt x="160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72" name="Google Shape;4172;p60"/>
          <p:cNvGrpSpPr/>
          <p:nvPr/>
        </p:nvGrpSpPr>
        <p:grpSpPr>
          <a:xfrm>
            <a:off x="1289275" y="3384375"/>
            <a:ext cx="328825" cy="789450"/>
            <a:chOff x="337300" y="3724625"/>
            <a:chExt cx="328825" cy="789450"/>
          </a:xfrm>
        </p:grpSpPr>
        <p:sp>
          <p:nvSpPr>
            <p:cNvPr id="4173" name="Google Shape;4173;p60"/>
            <p:cNvSpPr/>
            <p:nvPr/>
          </p:nvSpPr>
          <p:spPr>
            <a:xfrm>
              <a:off x="337300" y="3724625"/>
              <a:ext cx="328825" cy="789450"/>
            </a:xfrm>
            <a:custGeom>
              <a:rect b="b" l="l" r="r" t="t"/>
              <a:pathLst>
                <a:path extrusionOk="0" h="31578" w="13153">
                  <a:moveTo>
                    <a:pt x="9244" y="1"/>
                  </a:moveTo>
                  <a:cubicBezTo>
                    <a:pt x="8340" y="1"/>
                    <a:pt x="7413" y="295"/>
                    <a:pt x="6546" y="621"/>
                  </a:cubicBezTo>
                  <a:cubicBezTo>
                    <a:pt x="5708" y="900"/>
                    <a:pt x="4964" y="1365"/>
                    <a:pt x="4312" y="1954"/>
                  </a:cubicBezTo>
                  <a:cubicBezTo>
                    <a:pt x="3754" y="2637"/>
                    <a:pt x="3382" y="3443"/>
                    <a:pt x="3165" y="4281"/>
                  </a:cubicBezTo>
                  <a:cubicBezTo>
                    <a:pt x="1365" y="9833"/>
                    <a:pt x="1" y="27049"/>
                    <a:pt x="590" y="31454"/>
                  </a:cubicBezTo>
                  <a:lnTo>
                    <a:pt x="11137" y="31578"/>
                  </a:lnTo>
                  <a:cubicBezTo>
                    <a:pt x="12377" y="25064"/>
                    <a:pt x="13060" y="13028"/>
                    <a:pt x="13091" y="6421"/>
                  </a:cubicBezTo>
                  <a:cubicBezTo>
                    <a:pt x="13153" y="5211"/>
                    <a:pt x="13029" y="4002"/>
                    <a:pt x="12719" y="2823"/>
                  </a:cubicBezTo>
                  <a:cubicBezTo>
                    <a:pt x="12315" y="1675"/>
                    <a:pt x="11540" y="589"/>
                    <a:pt x="10392" y="186"/>
                  </a:cubicBezTo>
                  <a:cubicBezTo>
                    <a:pt x="10018" y="55"/>
                    <a:pt x="9633" y="1"/>
                    <a:pt x="92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0"/>
            <p:cNvSpPr/>
            <p:nvPr/>
          </p:nvSpPr>
          <p:spPr>
            <a:xfrm>
              <a:off x="377625" y="4469650"/>
              <a:ext cx="39575" cy="18050"/>
            </a:xfrm>
            <a:custGeom>
              <a:rect b="b" l="l" r="r" t="t"/>
              <a:pathLst>
                <a:path extrusionOk="0" h="722" w="1583">
                  <a:moveTo>
                    <a:pt x="1137" y="1"/>
                  </a:moveTo>
                  <a:cubicBezTo>
                    <a:pt x="978" y="1"/>
                    <a:pt x="822" y="33"/>
                    <a:pt x="682" y="103"/>
                  </a:cubicBezTo>
                  <a:lnTo>
                    <a:pt x="682" y="103"/>
                  </a:lnTo>
                  <a:cubicBezTo>
                    <a:pt x="501" y="127"/>
                    <a:pt x="331" y="196"/>
                    <a:pt x="187" y="319"/>
                  </a:cubicBezTo>
                  <a:cubicBezTo>
                    <a:pt x="1" y="474"/>
                    <a:pt x="63" y="660"/>
                    <a:pt x="280" y="722"/>
                  </a:cubicBezTo>
                  <a:lnTo>
                    <a:pt x="280" y="691"/>
                  </a:lnTo>
                  <a:cubicBezTo>
                    <a:pt x="345" y="702"/>
                    <a:pt x="410" y="707"/>
                    <a:pt x="477" y="707"/>
                  </a:cubicBezTo>
                  <a:cubicBezTo>
                    <a:pt x="790" y="707"/>
                    <a:pt x="1109" y="591"/>
                    <a:pt x="1365" y="412"/>
                  </a:cubicBezTo>
                  <a:cubicBezTo>
                    <a:pt x="1583" y="257"/>
                    <a:pt x="1490" y="71"/>
                    <a:pt x="1272" y="9"/>
                  </a:cubicBezTo>
                  <a:cubicBezTo>
                    <a:pt x="1227" y="4"/>
                    <a:pt x="1182" y="1"/>
                    <a:pt x="113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0"/>
            <p:cNvSpPr/>
            <p:nvPr/>
          </p:nvSpPr>
          <p:spPr>
            <a:xfrm>
              <a:off x="435800" y="4471400"/>
              <a:ext cx="45775" cy="11650"/>
            </a:xfrm>
            <a:custGeom>
              <a:rect b="b" l="l" r="r" t="t"/>
              <a:pathLst>
                <a:path extrusionOk="0" h="466" w="1831">
                  <a:moveTo>
                    <a:pt x="962" y="1"/>
                  </a:moveTo>
                  <a:cubicBezTo>
                    <a:pt x="683" y="1"/>
                    <a:pt x="403" y="94"/>
                    <a:pt x="186" y="218"/>
                  </a:cubicBezTo>
                  <a:cubicBezTo>
                    <a:pt x="0" y="342"/>
                    <a:pt x="0" y="466"/>
                    <a:pt x="248" y="466"/>
                  </a:cubicBezTo>
                  <a:lnTo>
                    <a:pt x="869" y="466"/>
                  </a:lnTo>
                  <a:cubicBezTo>
                    <a:pt x="1148" y="466"/>
                    <a:pt x="1427" y="404"/>
                    <a:pt x="1644" y="249"/>
                  </a:cubicBezTo>
                  <a:cubicBezTo>
                    <a:pt x="1830" y="156"/>
                    <a:pt x="1799" y="1"/>
                    <a:pt x="15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0"/>
            <p:cNvSpPr/>
            <p:nvPr/>
          </p:nvSpPr>
          <p:spPr>
            <a:xfrm>
              <a:off x="510575" y="4468000"/>
              <a:ext cx="46225" cy="16450"/>
            </a:xfrm>
            <a:custGeom>
              <a:rect b="b" l="l" r="r" t="t"/>
              <a:pathLst>
                <a:path extrusionOk="0" h="658" w="1849">
                  <a:moveTo>
                    <a:pt x="933" y="1"/>
                  </a:moveTo>
                  <a:cubicBezTo>
                    <a:pt x="855" y="1"/>
                    <a:pt x="778" y="5"/>
                    <a:pt x="700" y="13"/>
                  </a:cubicBezTo>
                  <a:cubicBezTo>
                    <a:pt x="514" y="44"/>
                    <a:pt x="111" y="137"/>
                    <a:pt x="49" y="385"/>
                  </a:cubicBezTo>
                  <a:cubicBezTo>
                    <a:pt x="1" y="554"/>
                    <a:pt x="253" y="572"/>
                    <a:pt x="411" y="572"/>
                  </a:cubicBezTo>
                  <a:cubicBezTo>
                    <a:pt x="456" y="572"/>
                    <a:pt x="494" y="571"/>
                    <a:pt x="514" y="571"/>
                  </a:cubicBezTo>
                  <a:lnTo>
                    <a:pt x="545" y="571"/>
                  </a:lnTo>
                  <a:cubicBezTo>
                    <a:pt x="607" y="571"/>
                    <a:pt x="669" y="602"/>
                    <a:pt x="700" y="633"/>
                  </a:cubicBezTo>
                  <a:cubicBezTo>
                    <a:pt x="775" y="650"/>
                    <a:pt x="850" y="657"/>
                    <a:pt x="924" y="657"/>
                  </a:cubicBezTo>
                  <a:cubicBezTo>
                    <a:pt x="1125" y="657"/>
                    <a:pt x="1317" y="600"/>
                    <a:pt x="1476" y="509"/>
                  </a:cubicBezTo>
                  <a:cubicBezTo>
                    <a:pt x="1631" y="416"/>
                    <a:pt x="1848" y="230"/>
                    <a:pt x="1600" y="106"/>
                  </a:cubicBezTo>
                  <a:cubicBezTo>
                    <a:pt x="1391" y="36"/>
                    <a:pt x="1164" y="1"/>
                    <a:pt x="9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0"/>
            <p:cNvSpPr/>
            <p:nvPr/>
          </p:nvSpPr>
          <p:spPr>
            <a:xfrm>
              <a:off x="567625" y="4448925"/>
              <a:ext cx="48875" cy="14750"/>
            </a:xfrm>
            <a:custGeom>
              <a:rect b="b" l="l" r="r" t="t"/>
              <a:pathLst>
                <a:path extrusionOk="0" h="590" w="1955">
                  <a:moveTo>
                    <a:pt x="1179" y="0"/>
                  </a:moveTo>
                  <a:cubicBezTo>
                    <a:pt x="807" y="0"/>
                    <a:pt x="0" y="589"/>
                    <a:pt x="745" y="589"/>
                  </a:cubicBezTo>
                  <a:cubicBezTo>
                    <a:pt x="1117" y="589"/>
                    <a:pt x="1955" y="0"/>
                    <a:pt x="1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0"/>
            <p:cNvSpPr/>
            <p:nvPr/>
          </p:nvSpPr>
          <p:spPr>
            <a:xfrm>
              <a:off x="507125" y="4432625"/>
              <a:ext cx="37250" cy="16325"/>
            </a:xfrm>
            <a:custGeom>
              <a:rect b="b" l="l" r="r" t="t"/>
              <a:pathLst>
                <a:path extrusionOk="0" h="653" w="1490">
                  <a:moveTo>
                    <a:pt x="900" y="1"/>
                  </a:moveTo>
                  <a:cubicBezTo>
                    <a:pt x="621" y="1"/>
                    <a:pt x="342" y="94"/>
                    <a:pt x="156" y="311"/>
                  </a:cubicBezTo>
                  <a:cubicBezTo>
                    <a:pt x="1" y="528"/>
                    <a:pt x="280" y="652"/>
                    <a:pt x="466" y="652"/>
                  </a:cubicBezTo>
                  <a:lnTo>
                    <a:pt x="621" y="652"/>
                  </a:lnTo>
                  <a:cubicBezTo>
                    <a:pt x="900" y="652"/>
                    <a:pt x="1180" y="559"/>
                    <a:pt x="1366" y="342"/>
                  </a:cubicBezTo>
                  <a:cubicBezTo>
                    <a:pt x="1490" y="125"/>
                    <a:pt x="1242" y="1"/>
                    <a:pt x="10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0"/>
            <p:cNvSpPr/>
            <p:nvPr/>
          </p:nvSpPr>
          <p:spPr>
            <a:xfrm>
              <a:off x="422600" y="4437275"/>
              <a:ext cx="32600" cy="10900"/>
            </a:xfrm>
            <a:custGeom>
              <a:rect b="b" l="l" r="r" t="t"/>
              <a:pathLst>
                <a:path extrusionOk="0" h="436" w="1304">
                  <a:moveTo>
                    <a:pt x="931" y="1"/>
                  </a:moveTo>
                  <a:cubicBezTo>
                    <a:pt x="652" y="1"/>
                    <a:pt x="404" y="94"/>
                    <a:pt x="156" y="218"/>
                  </a:cubicBezTo>
                  <a:cubicBezTo>
                    <a:pt x="94" y="249"/>
                    <a:pt x="1" y="311"/>
                    <a:pt x="1" y="373"/>
                  </a:cubicBezTo>
                  <a:cubicBezTo>
                    <a:pt x="32" y="435"/>
                    <a:pt x="156" y="435"/>
                    <a:pt x="218" y="435"/>
                  </a:cubicBezTo>
                  <a:lnTo>
                    <a:pt x="373" y="435"/>
                  </a:lnTo>
                  <a:cubicBezTo>
                    <a:pt x="652" y="435"/>
                    <a:pt x="900" y="342"/>
                    <a:pt x="1148" y="218"/>
                  </a:cubicBezTo>
                  <a:cubicBezTo>
                    <a:pt x="1211" y="187"/>
                    <a:pt x="1304" y="125"/>
                    <a:pt x="1304" y="63"/>
                  </a:cubicBezTo>
                  <a:cubicBezTo>
                    <a:pt x="1273" y="1"/>
                    <a:pt x="1148" y="1"/>
                    <a:pt x="10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0"/>
            <p:cNvSpPr/>
            <p:nvPr/>
          </p:nvSpPr>
          <p:spPr>
            <a:xfrm>
              <a:off x="389250" y="4389450"/>
              <a:ext cx="38800" cy="19675"/>
            </a:xfrm>
            <a:custGeom>
              <a:rect b="b" l="l" r="r" t="t"/>
              <a:pathLst>
                <a:path extrusionOk="0" h="787" w="1552">
                  <a:moveTo>
                    <a:pt x="1076" y="1"/>
                  </a:moveTo>
                  <a:cubicBezTo>
                    <a:pt x="987" y="1"/>
                    <a:pt x="900" y="11"/>
                    <a:pt x="838" y="22"/>
                  </a:cubicBezTo>
                  <a:lnTo>
                    <a:pt x="528" y="115"/>
                  </a:lnTo>
                  <a:cubicBezTo>
                    <a:pt x="342" y="146"/>
                    <a:pt x="1" y="332"/>
                    <a:pt x="63" y="580"/>
                  </a:cubicBezTo>
                  <a:cubicBezTo>
                    <a:pt x="104" y="745"/>
                    <a:pt x="297" y="787"/>
                    <a:pt x="477" y="787"/>
                  </a:cubicBezTo>
                  <a:cubicBezTo>
                    <a:pt x="566" y="787"/>
                    <a:pt x="652" y="776"/>
                    <a:pt x="714" y="766"/>
                  </a:cubicBezTo>
                  <a:lnTo>
                    <a:pt x="1025" y="673"/>
                  </a:lnTo>
                  <a:cubicBezTo>
                    <a:pt x="1211" y="642"/>
                    <a:pt x="1552" y="456"/>
                    <a:pt x="1490" y="208"/>
                  </a:cubicBezTo>
                  <a:cubicBezTo>
                    <a:pt x="1449" y="42"/>
                    <a:pt x="1255" y="1"/>
                    <a:pt x="10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0"/>
            <p:cNvSpPr/>
            <p:nvPr/>
          </p:nvSpPr>
          <p:spPr>
            <a:xfrm>
              <a:off x="456725" y="4386675"/>
              <a:ext cx="42675" cy="15250"/>
            </a:xfrm>
            <a:custGeom>
              <a:rect b="b" l="l" r="r" t="t"/>
              <a:pathLst>
                <a:path extrusionOk="0" h="610" w="1707">
                  <a:moveTo>
                    <a:pt x="1328" y="1"/>
                  </a:moveTo>
                  <a:cubicBezTo>
                    <a:pt x="1115" y="1"/>
                    <a:pt x="889" y="61"/>
                    <a:pt x="683" y="164"/>
                  </a:cubicBezTo>
                  <a:lnTo>
                    <a:pt x="373" y="319"/>
                  </a:lnTo>
                  <a:cubicBezTo>
                    <a:pt x="280" y="381"/>
                    <a:pt x="1" y="536"/>
                    <a:pt x="249" y="598"/>
                  </a:cubicBezTo>
                  <a:cubicBezTo>
                    <a:pt x="307" y="605"/>
                    <a:pt x="368" y="609"/>
                    <a:pt x="429" y="609"/>
                  </a:cubicBezTo>
                  <a:cubicBezTo>
                    <a:pt x="627" y="609"/>
                    <a:pt x="835" y="569"/>
                    <a:pt x="1024" y="474"/>
                  </a:cubicBezTo>
                  <a:lnTo>
                    <a:pt x="1334" y="319"/>
                  </a:lnTo>
                  <a:cubicBezTo>
                    <a:pt x="1428" y="257"/>
                    <a:pt x="1707" y="102"/>
                    <a:pt x="1459" y="9"/>
                  </a:cubicBezTo>
                  <a:cubicBezTo>
                    <a:pt x="1416" y="3"/>
                    <a:pt x="1372" y="1"/>
                    <a:pt x="13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0"/>
            <p:cNvSpPr/>
            <p:nvPr/>
          </p:nvSpPr>
          <p:spPr>
            <a:xfrm>
              <a:off x="553675" y="4382725"/>
              <a:ext cx="41900" cy="16000"/>
            </a:xfrm>
            <a:custGeom>
              <a:rect b="b" l="l" r="r" t="t"/>
              <a:pathLst>
                <a:path extrusionOk="0" h="640" w="1676">
                  <a:moveTo>
                    <a:pt x="1256" y="1"/>
                  </a:moveTo>
                  <a:cubicBezTo>
                    <a:pt x="1055" y="1"/>
                    <a:pt x="844" y="46"/>
                    <a:pt x="651" y="167"/>
                  </a:cubicBezTo>
                  <a:lnTo>
                    <a:pt x="341" y="322"/>
                  </a:lnTo>
                  <a:cubicBezTo>
                    <a:pt x="248" y="353"/>
                    <a:pt x="0" y="539"/>
                    <a:pt x="217" y="632"/>
                  </a:cubicBezTo>
                  <a:cubicBezTo>
                    <a:pt x="265" y="637"/>
                    <a:pt x="313" y="640"/>
                    <a:pt x="361" y="640"/>
                  </a:cubicBezTo>
                  <a:cubicBezTo>
                    <a:pt x="590" y="640"/>
                    <a:pt x="813" y="579"/>
                    <a:pt x="993" y="477"/>
                  </a:cubicBezTo>
                  <a:lnTo>
                    <a:pt x="1303" y="322"/>
                  </a:lnTo>
                  <a:cubicBezTo>
                    <a:pt x="1427" y="260"/>
                    <a:pt x="1675" y="104"/>
                    <a:pt x="1427" y="11"/>
                  </a:cubicBezTo>
                  <a:cubicBezTo>
                    <a:pt x="1371" y="4"/>
                    <a:pt x="1314" y="1"/>
                    <a:pt x="12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0"/>
            <p:cNvSpPr/>
            <p:nvPr/>
          </p:nvSpPr>
          <p:spPr>
            <a:xfrm>
              <a:off x="521100" y="4355700"/>
              <a:ext cx="38800" cy="15025"/>
            </a:xfrm>
            <a:custGeom>
              <a:rect b="b" l="l" r="r" t="t"/>
              <a:pathLst>
                <a:path extrusionOk="0" h="601" w="1552">
                  <a:moveTo>
                    <a:pt x="1209" y="1"/>
                  </a:moveTo>
                  <a:cubicBezTo>
                    <a:pt x="1024" y="1"/>
                    <a:pt x="798" y="79"/>
                    <a:pt x="714" y="100"/>
                  </a:cubicBezTo>
                  <a:lnTo>
                    <a:pt x="466" y="193"/>
                  </a:lnTo>
                  <a:cubicBezTo>
                    <a:pt x="372" y="224"/>
                    <a:pt x="0" y="379"/>
                    <a:pt x="124" y="534"/>
                  </a:cubicBezTo>
                  <a:cubicBezTo>
                    <a:pt x="173" y="583"/>
                    <a:pt x="249" y="601"/>
                    <a:pt x="336" y="601"/>
                  </a:cubicBezTo>
                  <a:cubicBezTo>
                    <a:pt x="525" y="601"/>
                    <a:pt x="762" y="515"/>
                    <a:pt x="869" y="472"/>
                  </a:cubicBezTo>
                  <a:lnTo>
                    <a:pt x="1086" y="379"/>
                  </a:lnTo>
                  <a:cubicBezTo>
                    <a:pt x="1210" y="348"/>
                    <a:pt x="1551" y="193"/>
                    <a:pt x="1427" y="69"/>
                  </a:cubicBezTo>
                  <a:cubicBezTo>
                    <a:pt x="1377" y="19"/>
                    <a:pt x="1298" y="1"/>
                    <a:pt x="12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0"/>
            <p:cNvSpPr/>
            <p:nvPr/>
          </p:nvSpPr>
          <p:spPr>
            <a:xfrm>
              <a:off x="429575" y="4340550"/>
              <a:ext cx="44250" cy="23300"/>
            </a:xfrm>
            <a:custGeom>
              <a:rect b="b" l="l" r="r" t="t"/>
              <a:pathLst>
                <a:path extrusionOk="0" h="932" w="1770">
                  <a:moveTo>
                    <a:pt x="1249" y="0"/>
                  </a:moveTo>
                  <a:cubicBezTo>
                    <a:pt x="1102" y="0"/>
                    <a:pt x="947" y="39"/>
                    <a:pt x="838" y="85"/>
                  </a:cubicBezTo>
                  <a:lnTo>
                    <a:pt x="435" y="241"/>
                  </a:lnTo>
                  <a:cubicBezTo>
                    <a:pt x="249" y="303"/>
                    <a:pt x="1" y="582"/>
                    <a:pt x="187" y="768"/>
                  </a:cubicBezTo>
                  <a:cubicBezTo>
                    <a:pt x="273" y="888"/>
                    <a:pt x="424" y="932"/>
                    <a:pt x="585" y="932"/>
                  </a:cubicBezTo>
                  <a:cubicBezTo>
                    <a:pt x="715" y="932"/>
                    <a:pt x="851" y="903"/>
                    <a:pt x="963" y="861"/>
                  </a:cubicBezTo>
                  <a:lnTo>
                    <a:pt x="932" y="861"/>
                  </a:lnTo>
                  <a:lnTo>
                    <a:pt x="1335" y="706"/>
                  </a:lnTo>
                  <a:cubicBezTo>
                    <a:pt x="1521" y="613"/>
                    <a:pt x="1769" y="365"/>
                    <a:pt x="1614" y="147"/>
                  </a:cubicBezTo>
                  <a:cubicBezTo>
                    <a:pt x="1536" y="39"/>
                    <a:pt x="1397" y="0"/>
                    <a:pt x="124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0"/>
            <p:cNvSpPr/>
            <p:nvPr/>
          </p:nvSpPr>
          <p:spPr>
            <a:xfrm>
              <a:off x="376275" y="4297975"/>
              <a:ext cx="49225" cy="19475"/>
            </a:xfrm>
            <a:custGeom>
              <a:rect b="b" l="l" r="r" t="t"/>
              <a:pathLst>
                <a:path extrusionOk="0" h="779" w="1969">
                  <a:moveTo>
                    <a:pt x="1643" y="1"/>
                  </a:moveTo>
                  <a:cubicBezTo>
                    <a:pt x="1570" y="1"/>
                    <a:pt x="1500" y="11"/>
                    <a:pt x="1451" y="20"/>
                  </a:cubicBezTo>
                  <a:lnTo>
                    <a:pt x="675" y="144"/>
                  </a:lnTo>
                  <a:cubicBezTo>
                    <a:pt x="489" y="206"/>
                    <a:pt x="86" y="268"/>
                    <a:pt x="24" y="548"/>
                  </a:cubicBezTo>
                  <a:cubicBezTo>
                    <a:pt x="1" y="731"/>
                    <a:pt x="215" y="779"/>
                    <a:pt x="378" y="779"/>
                  </a:cubicBezTo>
                  <a:cubicBezTo>
                    <a:pt x="436" y="779"/>
                    <a:pt x="488" y="773"/>
                    <a:pt x="520" y="765"/>
                  </a:cubicBezTo>
                  <a:lnTo>
                    <a:pt x="1295" y="610"/>
                  </a:lnTo>
                  <a:cubicBezTo>
                    <a:pt x="1482" y="579"/>
                    <a:pt x="1885" y="486"/>
                    <a:pt x="1947" y="237"/>
                  </a:cubicBezTo>
                  <a:cubicBezTo>
                    <a:pt x="1968" y="47"/>
                    <a:pt x="1801" y="1"/>
                    <a:pt x="16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0"/>
            <p:cNvSpPr/>
            <p:nvPr/>
          </p:nvSpPr>
          <p:spPr>
            <a:xfrm>
              <a:off x="459825" y="4282075"/>
              <a:ext cx="46550" cy="21425"/>
            </a:xfrm>
            <a:custGeom>
              <a:rect b="b" l="l" r="r" t="t"/>
              <a:pathLst>
                <a:path extrusionOk="0" h="857" w="1862">
                  <a:moveTo>
                    <a:pt x="754" y="0"/>
                  </a:moveTo>
                  <a:cubicBezTo>
                    <a:pt x="504" y="0"/>
                    <a:pt x="264" y="123"/>
                    <a:pt x="125" y="346"/>
                  </a:cubicBezTo>
                  <a:cubicBezTo>
                    <a:pt x="1" y="594"/>
                    <a:pt x="218" y="749"/>
                    <a:pt x="435" y="780"/>
                  </a:cubicBezTo>
                  <a:lnTo>
                    <a:pt x="993" y="842"/>
                  </a:lnTo>
                  <a:cubicBezTo>
                    <a:pt x="1035" y="852"/>
                    <a:pt x="1078" y="856"/>
                    <a:pt x="1119" y="856"/>
                  </a:cubicBezTo>
                  <a:cubicBezTo>
                    <a:pt x="1355" y="856"/>
                    <a:pt x="1580" y="717"/>
                    <a:pt x="1738" y="532"/>
                  </a:cubicBezTo>
                  <a:cubicBezTo>
                    <a:pt x="1862" y="284"/>
                    <a:pt x="1614" y="129"/>
                    <a:pt x="1397" y="98"/>
                  </a:cubicBezTo>
                  <a:lnTo>
                    <a:pt x="838" y="5"/>
                  </a:lnTo>
                  <a:cubicBezTo>
                    <a:pt x="810" y="2"/>
                    <a:pt x="782" y="0"/>
                    <a:pt x="7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0"/>
            <p:cNvSpPr/>
            <p:nvPr/>
          </p:nvSpPr>
          <p:spPr>
            <a:xfrm>
              <a:off x="542800" y="4303125"/>
              <a:ext cx="35700" cy="20950"/>
            </a:xfrm>
            <a:custGeom>
              <a:rect b="b" l="l" r="r" t="t"/>
              <a:pathLst>
                <a:path extrusionOk="0" h="838" w="1428">
                  <a:moveTo>
                    <a:pt x="621" y="0"/>
                  </a:moveTo>
                  <a:cubicBezTo>
                    <a:pt x="404" y="0"/>
                    <a:pt x="63" y="187"/>
                    <a:pt x="32" y="466"/>
                  </a:cubicBezTo>
                  <a:cubicBezTo>
                    <a:pt x="1" y="714"/>
                    <a:pt x="311" y="838"/>
                    <a:pt x="528" y="838"/>
                  </a:cubicBezTo>
                  <a:lnTo>
                    <a:pt x="776" y="838"/>
                  </a:lnTo>
                  <a:cubicBezTo>
                    <a:pt x="993" y="838"/>
                    <a:pt x="1366" y="652"/>
                    <a:pt x="1397" y="373"/>
                  </a:cubicBezTo>
                  <a:cubicBezTo>
                    <a:pt x="1428" y="125"/>
                    <a:pt x="1086" y="0"/>
                    <a:pt x="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0"/>
            <p:cNvSpPr/>
            <p:nvPr/>
          </p:nvSpPr>
          <p:spPr>
            <a:xfrm>
              <a:off x="514900" y="4253500"/>
              <a:ext cx="33350" cy="11650"/>
            </a:xfrm>
            <a:custGeom>
              <a:rect b="b" l="l" r="r" t="t"/>
              <a:pathLst>
                <a:path extrusionOk="0" h="466" w="1334">
                  <a:moveTo>
                    <a:pt x="962" y="0"/>
                  </a:moveTo>
                  <a:cubicBezTo>
                    <a:pt x="682" y="0"/>
                    <a:pt x="403" y="93"/>
                    <a:pt x="186" y="217"/>
                  </a:cubicBezTo>
                  <a:cubicBezTo>
                    <a:pt x="0" y="341"/>
                    <a:pt x="0" y="465"/>
                    <a:pt x="248" y="465"/>
                  </a:cubicBezTo>
                  <a:lnTo>
                    <a:pt x="403" y="465"/>
                  </a:lnTo>
                  <a:cubicBezTo>
                    <a:pt x="651" y="465"/>
                    <a:pt x="931" y="403"/>
                    <a:pt x="1179" y="248"/>
                  </a:cubicBezTo>
                  <a:cubicBezTo>
                    <a:pt x="1334" y="155"/>
                    <a:pt x="1334" y="0"/>
                    <a:pt x="11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0"/>
            <p:cNvSpPr/>
            <p:nvPr/>
          </p:nvSpPr>
          <p:spPr>
            <a:xfrm>
              <a:off x="414850" y="4247700"/>
              <a:ext cx="37250" cy="13925"/>
            </a:xfrm>
            <a:custGeom>
              <a:rect b="b" l="l" r="r" t="t"/>
              <a:pathLst>
                <a:path extrusionOk="0" h="557" w="1490">
                  <a:moveTo>
                    <a:pt x="1280" y="1"/>
                  </a:moveTo>
                  <a:cubicBezTo>
                    <a:pt x="1121" y="1"/>
                    <a:pt x="908" y="58"/>
                    <a:pt x="869" y="77"/>
                  </a:cubicBezTo>
                  <a:lnTo>
                    <a:pt x="559" y="170"/>
                  </a:lnTo>
                  <a:cubicBezTo>
                    <a:pt x="435" y="201"/>
                    <a:pt x="1" y="294"/>
                    <a:pt x="32" y="480"/>
                  </a:cubicBezTo>
                  <a:cubicBezTo>
                    <a:pt x="43" y="537"/>
                    <a:pt x="117" y="557"/>
                    <a:pt x="212" y="557"/>
                  </a:cubicBezTo>
                  <a:cubicBezTo>
                    <a:pt x="373" y="557"/>
                    <a:pt x="593" y="500"/>
                    <a:pt x="652" y="480"/>
                  </a:cubicBezTo>
                  <a:lnTo>
                    <a:pt x="962" y="387"/>
                  </a:lnTo>
                  <a:cubicBezTo>
                    <a:pt x="1055" y="387"/>
                    <a:pt x="1489" y="263"/>
                    <a:pt x="1458" y="77"/>
                  </a:cubicBezTo>
                  <a:cubicBezTo>
                    <a:pt x="1447" y="20"/>
                    <a:pt x="1373" y="1"/>
                    <a:pt x="12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0"/>
            <p:cNvSpPr/>
            <p:nvPr/>
          </p:nvSpPr>
          <p:spPr>
            <a:xfrm>
              <a:off x="448200" y="4207625"/>
              <a:ext cx="44225" cy="18875"/>
            </a:xfrm>
            <a:custGeom>
              <a:rect b="b" l="l" r="r" t="t"/>
              <a:pathLst>
                <a:path extrusionOk="0" h="755" w="1769">
                  <a:moveTo>
                    <a:pt x="776" y="0"/>
                  </a:moveTo>
                  <a:cubicBezTo>
                    <a:pt x="504" y="0"/>
                    <a:pt x="264" y="123"/>
                    <a:pt x="124" y="346"/>
                  </a:cubicBezTo>
                  <a:cubicBezTo>
                    <a:pt x="0" y="563"/>
                    <a:pt x="218" y="750"/>
                    <a:pt x="435" y="750"/>
                  </a:cubicBezTo>
                  <a:lnTo>
                    <a:pt x="900" y="750"/>
                  </a:lnTo>
                  <a:cubicBezTo>
                    <a:pt x="928" y="753"/>
                    <a:pt x="957" y="754"/>
                    <a:pt x="985" y="754"/>
                  </a:cubicBezTo>
                  <a:cubicBezTo>
                    <a:pt x="1235" y="754"/>
                    <a:pt x="1477" y="634"/>
                    <a:pt x="1644" y="439"/>
                  </a:cubicBezTo>
                  <a:cubicBezTo>
                    <a:pt x="1769" y="191"/>
                    <a:pt x="1520" y="5"/>
                    <a:pt x="1303" y="5"/>
                  </a:cubicBezTo>
                  <a:lnTo>
                    <a:pt x="869" y="5"/>
                  </a:lnTo>
                  <a:cubicBezTo>
                    <a:pt x="838" y="2"/>
                    <a:pt x="807" y="0"/>
                    <a:pt x="7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0"/>
            <p:cNvSpPr/>
            <p:nvPr/>
          </p:nvSpPr>
          <p:spPr>
            <a:xfrm>
              <a:off x="566850" y="4211625"/>
              <a:ext cx="47325" cy="14750"/>
            </a:xfrm>
            <a:custGeom>
              <a:rect b="b" l="l" r="r" t="t"/>
              <a:pathLst>
                <a:path extrusionOk="0" h="590" w="1893">
                  <a:moveTo>
                    <a:pt x="900" y="0"/>
                  </a:moveTo>
                  <a:cubicBezTo>
                    <a:pt x="621" y="0"/>
                    <a:pt x="373" y="93"/>
                    <a:pt x="155" y="310"/>
                  </a:cubicBezTo>
                  <a:cubicBezTo>
                    <a:pt x="0" y="527"/>
                    <a:pt x="311" y="590"/>
                    <a:pt x="466" y="590"/>
                  </a:cubicBezTo>
                  <a:lnTo>
                    <a:pt x="993" y="590"/>
                  </a:lnTo>
                  <a:cubicBezTo>
                    <a:pt x="1272" y="590"/>
                    <a:pt x="1551" y="496"/>
                    <a:pt x="1737" y="310"/>
                  </a:cubicBezTo>
                  <a:cubicBezTo>
                    <a:pt x="1893" y="93"/>
                    <a:pt x="1613" y="0"/>
                    <a:pt x="14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0"/>
            <p:cNvSpPr/>
            <p:nvPr/>
          </p:nvSpPr>
          <p:spPr>
            <a:xfrm>
              <a:off x="501700" y="4178150"/>
              <a:ext cx="41125" cy="16425"/>
            </a:xfrm>
            <a:custGeom>
              <a:rect b="b" l="l" r="r" t="t"/>
              <a:pathLst>
                <a:path extrusionOk="0" h="657" w="1645">
                  <a:moveTo>
                    <a:pt x="807" y="1"/>
                  </a:moveTo>
                  <a:cubicBezTo>
                    <a:pt x="540" y="1"/>
                    <a:pt x="323" y="121"/>
                    <a:pt x="156" y="316"/>
                  </a:cubicBezTo>
                  <a:cubicBezTo>
                    <a:pt x="1" y="533"/>
                    <a:pt x="280" y="657"/>
                    <a:pt x="466" y="657"/>
                  </a:cubicBezTo>
                  <a:lnTo>
                    <a:pt x="745" y="657"/>
                  </a:lnTo>
                  <a:cubicBezTo>
                    <a:pt x="1024" y="657"/>
                    <a:pt x="1304" y="564"/>
                    <a:pt x="1490" y="347"/>
                  </a:cubicBezTo>
                  <a:cubicBezTo>
                    <a:pt x="1645" y="129"/>
                    <a:pt x="1366" y="5"/>
                    <a:pt x="1210" y="5"/>
                  </a:cubicBezTo>
                  <a:lnTo>
                    <a:pt x="900" y="5"/>
                  </a:lnTo>
                  <a:cubicBezTo>
                    <a:pt x="869" y="2"/>
                    <a:pt x="838" y="1"/>
                    <a:pt x="8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0"/>
            <p:cNvSpPr/>
            <p:nvPr/>
          </p:nvSpPr>
          <p:spPr>
            <a:xfrm>
              <a:off x="384600" y="4160325"/>
              <a:ext cx="40350" cy="17200"/>
            </a:xfrm>
            <a:custGeom>
              <a:rect b="b" l="l" r="r" t="t"/>
              <a:pathLst>
                <a:path extrusionOk="0" h="688" w="1614">
                  <a:moveTo>
                    <a:pt x="784" y="0"/>
                  </a:moveTo>
                  <a:cubicBezTo>
                    <a:pt x="534" y="0"/>
                    <a:pt x="292" y="120"/>
                    <a:pt x="125" y="315"/>
                  </a:cubicBezTo>
                  <a:cubicBezTo>
                    <a:pt x="1" y="563"/>
                    <a:pt x="249" y="687"/>
                    <a:pt x="435" y="687"/>
                  </a:cubicBezTo>
                  <a:lnTo>
                    <a:pt x="745" y="687"/>
                  </a:lnTo>
                  <a:cubicBezTo>
                    <a:pt x="1024" y="687"/>
                    <a:pt x="1304" y="594"/>
                    <a:pt x="1490" y="377"/>
                  </a:cubicBezTo>
                  <a:cubicBezTo>
                    <a:pt x="1614" y="160"/>
                    <a:pt x="1366" y="5"/>
                    <a:pt x="1180" y="5"/>
                  </a:cubicBezTo>
                  <a:lnTo>
                    <a:pt x="869" y="5"/>
                  </a:lnTo>
                  <a:cubicBezTo>
                    <a:pt x="841" y="2"/>
                    <a:pt x="812" y="0"/>
                    <a:pt x="7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0"/>
            <p:cNvSpPr/>
            <p:nvPr/>
          </p:nvSpPr>
          <p:spPr>
            <a:xfrm>
              <a:off x="442775" y="4124650"/>
              <a:ext cx="45775" cy="19525"/>
            </a:xfrm>
            <a:custGeom>
              <a:rect b="b" l="l" r="r" t="t"/>
              <a:pathLst>
                <a:path extrusionOk="0" h="781" w="1831">
                  <a:moveTo>
                    <a:pt x="753" y="0"/>
                  </a:moveTo>
                  <a:cubicBezTo>
                    <a:pt x="503" y="0"/>
                    <a:pt x="261" y="123"/>
                    <a:pt x="93" y="346"/>
                  </a:cubicBezTo>
                  <a:cubicBezTo>
                    <a:pt x="0" y="563"/>
                    <a:pt x="217" y="780"/>
                    <a:pt x="435" y="780"/>
                  </a:cubicBezTo>
                  <a:lnTo>
                    <a:pt x="962" y="780"/>
                  </a:lnTo>
                  <a:cubicBezTo>
                    <a:pt x="1272" y="780"/>
                    <a:pt x="1551" y="656"/>
                    <a:pt x="1706" y="439"/>
                  </a:cubicBezTo>
                  <a:cubicBezTo>
                    <a:pt x="1830" y="191"/>
                    <a:pt x="1613" y="5"/>
                    <a:pt x="1365" y="5"/>
                  </a:cubicBezTo>
                  <a:lnTo>
                    <a:pt x="838" y="5"/>
                  </a:lnTo>
                  <a:cubicBezTo>
                    <a:pt x="810" y="2"/>
                    <a:pt x="781" y="0"/>
                    <a:pt x="7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0"/>
            <p:cNvSpPr/>
            <p:nvPr/>
          </p:nvSpPr>
          <p:spPr>
            <a:xfrm>
              <a:off x="592425" y="4162750"/>
              <a:ext cx="48900" cy="16325"/>
            </a:xfrm>
            <a:custGeom>
              <a:rect b="b" l="l" r="r" t="t"/>
              <a:pathLst>
                <a:path extrusionOk="0" h="653" w="1956">
                  <a:moveTo>
                    <a:pt x="1180" y="1"/>
                  </a:moveTo>
                  <a:cubicBezTo>
                    <a:pt x="776" y="1"/>
                    <a:pt x="1" y="652"/>
                    <a:pt x="745" y="652"/>
                  </a:cubicBezTo>
                  <a:cubicBezTo>
                    <a:pt x="1180" y="652"/>
                    <a:pt x="1955" y="1"/>
                    <a:pt x="1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0"/>
            <p:cNvSpPr/>
            <p:nvPr/>
          </p:nvSpPr>
          <p:spPr>
            <a:xfrm>
              <a:off x="552100" y="4133950"/>
              <a:ext cx="34925" cy="16425"/>
            </a:xfrm>
            <a:custGeom>
              <a:rect b="b" l="l" r="r" t="t"/>
              <a:pathLst>
                <a:path extrusionOk="0" h="657" w="1397">
                  <a:moveTo>
                    <a:pt x="784" y="1"/>
                  </a:moveTo>
                  <a:cubicBezTo>
                    <a:pt x="534" y="1"/>
                    <a:pt x="292" y="120"/>
                    <a:pt x="125" y="315"/>
                  </a:cubicBezTo>
                  <a:cubicBezTo>
                    <a:pt x="1" y="533"/>
                    <a:pt x="249" y="657"/>
                    <a:pt x="435" y="657"/>
                  </a:cubicBezTo>
                  <a:lnTo>
                    <a:pt x="528" y="657"/>
                  </a:lnTo>
                  <a:cubicBezTo>
                    <a:pt x="807" y="657"/>
                    <a:pt x="1056" y="533"/>
                    <a:pt x="1273" y="346"/>
                  </a:cubicBezTo>
                  <a:cubicBezTo>
                    <a:pt x="1397" y="129"/>
                    <a:pt x="1149" y="5"/>
                    <a:pt x="963" y="5"/>
                  </a:cubicBezTo>
                  <a:lnTo>
                    <a:pt x="870" y="5"/>
                  </a:lnTo>
                  <a:cubicBezTo>
                    <a:pt x="841" y="2"/>
                    <a:pt x="813" y="1"/>
                    <a:pt x="78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0"/>
            <p:cNvSpPr/>
            <p:nvPr/>
          </p:nvSpPr>
          <p:spPr>
            <a:xfrm>
              <a:off x="503500" y="4084450"/>
              <a:ext cx="41650" cy="17575"/>
            </a:xfrm>
            <a:custGeom>
              <a:rect b="b" l="l" r="r" t="t"/>
              <a:pathLst>
                <a:path extrusionOk="0" h="703" w="1666">
                  <a:moveTo>
                    <a:pt x="1138" y="0"/>
                  </a:moveTo>
                  <a:lnTo>
                    <a:pt x="673" y="93"/>
                  </a:lnTo>
                  <a:cubicBezTo>
                    <a:pt x="487" y="124"/>
                    <a:pt x="84" y="217"/>
                    <a:pt x="22" y="465"/>
                  </a:cubicBezTo>
                  <a:cubicBezTo>
                    <a:pt x="1" y="656"/>
                    <a:pt x="182" y="702"/>
                    <a:pt x="339" y="702"/>
                  </a:cubicBezTo>
                  <a:cubicBezTo>
                    <a:pt x="412" y="702"/>
                    <a:pt x="479" y="692"/>
                    <a:pt x="518" y="682"/>
                  </a:cubicBezTo>
                  <a:lnTo>
                    <a:pt x="983" y="589"/>
                  </a:lnTo>
                  <a:cubicBezTo>
                    <a:pt x="1170" y="558"/>
                    <a:pt x="1573" y="465"/>
                    <a:pt x="1635" y="217"/>
                  </a:cubicBezTo>
                  <a:cubicBezTo>
                    <a:pt x="1666" y="0"/>
                    <a:pt x="1263" y="0"/>
                    <a:pt x="11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0"/>
            <p:cNvSpPr/>
            <p:nvPr/>
          </p:nvSpPr>
          <p:spPr>
            <a:xfrm>
              <a:off x="414850" y="4077350"/>
              <a:ext cx="35700" cy="14100"/>
            </a:xfrm>
            <a:custGeom>
              <a:rect b="b" l="l" r="r" t="t"/>
              <a:pathLst>
                <a:path extrusionOk="0" h="564" w="1428">
                  <a:moveTo>
                    <a:pt x="814" y="0"/>
                  </a:moveTo>
                  <a:cubicBezTo>
                    <a:pt x="564" y="0"/>
                    <a:pt x="323" y="117"/>
                    <a:pt x="156" y="284"/>
                  </a:cubicBezTo>
                  <a:cubicBezTo>
                    <a:pt x="1" y="501"/>
                    <a:pt x="311" y="563"/>
                    <a:pt x="435" y="563"/>
                  </a:cubicBezTo>
                  <a:lnTo>
                    <a:pt x="528" y="563"/>
                  </a:lnTo>
                  <a:cubicBezTo>
                    <a:pt x="807" y="563"/>
                    <a:pt x="1055" y="439"/>
                    <a:pt x="1272" y="253"/>
                  </a:cubicBezTo>
                  <a:cubicBezTo>
                    <a:pt x="1427" y="67"/>
                    <a:pt x="1117" y="5"/>
                    <a:pt x="993" y="5"/>
                  </a:cubicBezTo>
                  <a:lnTo>
                    <a:pt x="900" y="5"/>
                  </a:lnTo>
                  <a:cubicBezTo>
                    <a:pt x="871" y="2"/>
                    <a:pt x="843" y="0"/>
                    <a:pt x="8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0"/>
            <p:cNvSpPr/>
            <p:nvPr/>
          </p:nvSpPr>
          <p:spPr>
            <a:xfrm>
              <a:off x="463700" y="4043225"/>
              <a:ext cx="46550" cy="16550"/>
            </a:xfrm>
            <a:custGeom>
              <a:rect b="b" l="l" r="r" t="t"/>
              <a:pathLst>
                <a:path extrusionOk="0" h="662" w="1862">
                  <a:moveTo>
                    <a:pt x="784" y="0"/>
                  </a:moveTo>
                  <a:cubicBezTo>
                    <a:pt x="534" y="0"/>
                    <a:pt x="292" y="120"/>
                    <a:pt x="125" y="315"/>
                  </a:cubicBezTo>
                  <a:cubicBezTo>
                    <a:pt x="1" y="532"/>
                    <a:pt x="249" y="656"/>
                    <a:pt x="435" y="656"/>
                  </a:cubicBezTo>
                  <a:lnTo>
                    <a:pt x="993" y="656"/>
                  </a:lnTo>
                  <a:cubicBezTo>
                    <a:pt x="1022" y="660"/>
                    <a:pt x="1050" y="661"/>
                    <a:pt x="1079" y="661"/>
                  </a:cubicBezTo>
                  <a:cubicBezTo>
                    <a:pt x="1328" y="661"/>
                    <a:pt x="1568" y="541"/>
                    <a:pt x="1707" y="346"/>
                  </a:cubicBezTo>
                  <a:cubicBezTo>
                    <a:pt x="1862" y="129"/>
                    <a:pt x="1614" y="5"/>
                    <a:pt x="1428" y="5"/>
                  </a:cubicBezTo>
                  <a:lnTo>
                    <a:pt x="869" y="5"/>
                  </a:lnTo>
                  <a:cubicBezTo>
                    <a:pt x="841" y="2"/>
                    <a:pt x="812" y="0"/>
                    <a:pt x="7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0"/>
            <p:cNvSpPr/>
            <p:nvPr/>
          </p:nvSpPr>
          <p:spPr>
            <a:xfrm>
              <a:off x="583900" y="4088550"/>
              <a:ext cx="38800" cy="19700"/>
            </a:xfrm>
            <a:custGeom>
              <a:rect b="b" l="l" r="r" t="t"/>
              <a:pathLst>
                <a:path extrusionOk="0" h="788" w="1552">
                  <a:moveTo>
                    <a:pt x="828" y="1"/>
                  </a:moveTo>
                  <a:cubicBezTo>
                    <a:pt x="650" y="1"/>
                    <a:pt x="478" y="49"/>
                    <a:pt x="342" y="146"/>
                  </a:cubicBezTo>
                  <a:cubicBezTo>
                    <a:pt x="187" y="270"/>
                    <a:pt x="1" y="549"/>
                    <a:pt x="249" y="643"/>
                  </a:cubicBezTo>
                  <a:lnTo>
                    <a:pt x="404" y="736"/>
                  </a:lnTo>
                  <a:cubicBezTo>
                    <a:pt x="509" y="770"/>
                    <a:pt x="618" y="788"/>
                    <a:pt x="725" y="788"/>
                  </a:cubicBezTo>
                  <a:cubicBezTo>
                    <a:pt x="903" y="788"/>
                    <a:pt x="1075" y="739"/>
                    <a:pt x="1211" y="643"/>
                  </a:cubicBezTo>
                  <a:cubicBezTo>
                    <a:pt x="1366" y="549"/>
                    <a:pt x="1552" y="270"/>
                    <a:pt x="1304" y="146"/>
                  </a:cubicBezTo>
                  <a:lnTo>
                    <a:pt x="1148" y="53"/>
                  </a:lnTo>
                  <a:cubicBezTo>
                    <a:pt x="1044" y="18"/>
                    <a:pt x="935" y="1"/>
                    <a:pt x="8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0"/>
            <p:cNvSpPr/>
            <p:nvPr/>
          </p:nvSpPr>
          <p:spPr>
            <a:xfrm>
              <a:off x="553675" y="4059500"/>
              <a:ext cx="41125" cy="14875"/>
            </a:xfrm>
            <a:custGeom>
              <a:rect b="b" l="l" r="r" t="t"/>
              <a:pathLst>
                <a:path extrusionOk="0" h="595" w="1645">
                  <a:moveTo>
                    <a:pt x="813" y="1"/>
                  </a:moveTo>
                  <a:cubicBezTo>
                    <a:pt x="564" y="1"/>
                    <a:pt x="322" y="118"/>
                    <a:pt x="155" y="285"/>
                  </a:cubicBezTo>
                  <a:cubicBezTo>
                    <a:pt x="0" y="502"/>
                    <a:pt x="279" y="595"/>
                    <a:pt x="434" y="595"/>
                  </a:cubicBezTo>
                  <a:lnTo>
                    <a:pt x="744" y="595"/>
                  </a:lnTo>
                  <a:cubicBezTo>
                    <a:pt x="1024" y="595"/>
                    <a:pt x="1303" y="502"/>
                    <a:pt x="1489" y="285"/>
                  </a:cubicBezTo>
                  <a:cubicBezTo>
                    <a:pt x="1644" y="67"/>
                    <a:pt x="1365" y="5"/>
                    <a:pt x="1210" y="5"/>
                  </a:cubicBezTo>
                  <a:lnTo>
                    <a:pt x="900" y="5"/>
                  </a:lnTo>
                  <a:cubicBezTo>
                    <a:pt x="871" y="2"/>
                    <a:pt x="842" y="1"/>
                    <a:pt x="8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0"/>
            <p:cNvSpPr/>
            <p:nvPr/>
          </p:nvSpPr>
          <p:spPr>
            <a:xfrm>
              <a:off x="413300" y="4006000"/>
              <a:ext cx="39575" cy="14100"/>
            </a:xfrm>
            <a:custGeom>
              <a:rect b="b" l="l" r="r" t="t"/>
              <a:pathLst>
                <a:path extrusionOk="0" h="564" w="1583">
                  <a:moveTo>
                    <a:pt x="814" y="0"/>
                  </a:moveTo>
                  <a:cubicBezTo>
                    <a:pt x="564" y="0"/>
                    <a:pt x="323" y="117"/>
                    <a:pt x="156" y="284"/>
                  </a:cubicBezTo>
                  <a:cubicBezTo>
                    <a:pt x="1" y="501"/>
                    <a:pt x="280" y="563"/>
                    <a:pt x="435" y="563"/>
                  </a:cubicBezTo>
                  <a:lnTo>
                    <a:pt x="683" y="563"/>
                  </a:lnTo>
                  <a:cubicBezTo>
                    <a:pt x="962" y="563"/>
                    <a:pt x="1210" y="470"/>
                    <a:pt x="1427" y="253"/>
                  </a:cubicBezTo>
                  <a:cubicBezTo>
                    <a:pt x="1583" y="67"/>
                    <a:pt x="1272" y="5"/>
                    <a:pt x="1117" y="5"/>
                  </a:cubicBezTo>
                  <a:lnTo>
                    <a:pt x="900" y="5"/>
                  </a:lnTo>
                  <a:cubicBezTo>
                    <a:pt x="871" y="2"/>
                    <a:pt x="842" y="0"/>
                    <a:pt x="8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0"/>
            <p:cNvSpPr/>
            <p:nvPr/>
          </p:nvSpPr>
          <p:spPr>
            <a:xfrm>
              <a:off x="487750" y="3971225"/>
              <a:ext cx="38025" cy="13975"/>
            </a:xfrm>
            <a:custGeom>
              <a:rect b="b" l="l" r="r" t="t"/>
              <a:pathLst>
                <a:path extrusionOk="0" h="559" w="1521">
                  <a:moveTo>
                    <a:pt x="931" y="0"/>
                  </a:moveTo>
                  <a:cubicBezTo>
                    <a:pt x="652" y="0"/>
                    <a:pt x="373" y="93"/>
                    <a:pt x="187" y="310"/>
                  </a:cubicBezTo>
                  <a:cubicBezTo>
                    <a:pt x="0" y="497"/>
                    <a:pt x="311" y="559"/>
                    <a:pt x="466" y="559"/>
                  </a:cubicBezTo>
                  <a:lnTo>
                    <a:pt x="621" y="559"/>
                  </a:lnTo>
                  <a:cubicBezTo>
                    <a:pt x="900" y="559"/>
                    <a:pt x="1148" y="434"/>
                    <a:pt x="1365" y="248"/>
                  </a:cubicBezTo>
                  <a:cubicBezTo>
                    <a:pt x="1520" y="62"/>
                    <a:pt x="1210" y="0"/>
                    <a:pt x="10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0"/>
            <p:cNvSpPr/>
            <p:nvPr/>
          </p:nvSpPr>
          <p:spPr>
            <a:xfrm>
              <a:off x="529625" y="4001925"/>
              <a:ext cx="37250" cy="19500"/>
            </a:xfrm>
            <a:custGeom>
              <a:rect b="b" l="l" r="r" t="t"/>
              <a:pathLst>
                <a:path extrusionOk="0" h="780" w="1490">
                  <a:moveTo>
                    <a:pt x="1046" y="0"/>
                  </a:moveTo>
                  <a:cubicBezTo>
                    <a:pt x="940" y="0"/>
                    <a:pt x="836" y="20"/>
                    <a:pt x="776" y="44"/>
                  </a:cubicBezTo>
                  <a:lnTo>
                    <a:pt x="559" y="137"/>
                  </a:lnTo>
                  <a:cubicBezTo>
                    <a:pt x="373" y="199"/>
                    <a:pt x="0" y="323"/>
                    <a:pt x="62" y="571"/>
                  </a:cubicBezTo>
                  <a:cubicBezTo>
                    <a:pt x="98" y="731"/>
                    <a:pt x="256" y="779"/>
                    <a:pt x="414" y="779"/>
                  </a:cubicBezTo>
                  <a:cubicBezTo>
                    <a:pt x="531" y="779"/>
                    <a:pt x="648" y="753"/>
                    <a:pt x="714" y="726"/>
                  </a:cubicBezTo>
                  <a:lnTo>
                    <a:pt x="931" y="664"/>
                  </a:lnTo>
                  <a:cubicBezTo>
                    <a:pt x="1117" y="602"/>
                    <a:pt x="1489" y="447"/>
                    <a:pt x="1427" y="199"/>
                  </a:cubicBezTo>
                  <a:cubicBezTo>
                    <a:pt x="1389" y="48"/>
                    <a:pt x="1213" y="0"/>
                    <a:pt x="10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0"/>
            <p:cNvSpPr/>
            <p:nvPr/>
          </p:nvSpPr>
          <p:spPr>
            <a:xfrm>
              <a:off x="576150" y="3982850"/>
              <a:ext cx="40350" cy="21750"/>
            </a:xfrm>
            <a:custGeom>
              <a:rect b="b" l="l" r="r" t="t"/>
              <a:pathLst>
                <a:path extrusionOk="0" h="870" w="1614">
                  <a:moveTo>
                    <a:pt x="838" y="1"/>
                  </a:moveTo>
                  <a:cubicBezTo>
                    <a:pt x="187" y="1"/>
                    <a:pt x="1" y="869"/>
                    <a:pt x="745" y="869"/>
                  </a:cubicBezTo>
                  <a:cubicBezTo>
                    <a:pt x="1396" y="869"/>
                    <a:pt x="1614" y="1"/>
                    <a:pt x="8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0"/>
            <p:cNvSpPr/>
            <p:nvPr/>
          </p:nvSpPr>
          <p:spPr>
            <a:xfrm>
              <a:off x="557550" y="3928100"/>
              <a:ext cx="38025" cy="19675"/>
            </a:xfrm>
            <a:custGeom>
              <a:rect b="b" l="l" r="r" t="t"/>
              <a:pathLst>
                <a:path extrusionOk="0" h="787" w="1521">
                  <a:moveTo>
                    <a:pt x="803" y="0"/>
                  </a:moveTo>
                  <a:cubicBezTo>
                    <a:pt x="569" y="0"/>
                    <a:pt x="358" y="89"/>
                    <a:pt x="186" y="236"/>
                  </a:cubicBezTo>
                  <a:cubicBezTo>
                    <a:pt x="0" y="422"/>
                    <a:pt x="93" y="640"/>
                    <a:pt x="310" y="702"/>
                  </a:cubicBezTo>
                  <a:lnTo>
                    <a:pt x="341" y="702"/>
                  </a:lnTo>
                  <a:lnTo>
                    <a:pt x="558" y="764"/>
                  </a:lnTo>
                  <a:cubicBezTo>
                    <a:pt x="628" y="779"/>
                    <a:pt x="698" y="787"/>
                    <a:pt x="767" y="787"/>
                  </a:cubicBezTo>
                  <a:cubicBezTo>
                    <a:pt x="973" y="787"/>
                    <a:pt x="1171" y="717"/>
                    <a:pt x="1334" y="578"/>
                  </a:cubicBezTo>
                  <a:cubicBezTo>
                    <a:pt x="1520" y="391"/>
                    <a:pt x="1458" y="174"/>
                    <a:pt x="1210" y="112"/>
                  </a:cubicBezTo>
                  <a:lnTo>
                    <a:pt x="993" y="19"/>
                  </a:lnTo>
                  <a:cubicBezTo>
                    <a:pt x="928" y="6"/>
                    <a:pt x="865" y="0"/>
                    <a:pt x="8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0"/>
            <p:cNvSpPr/>
            <p:nvPr/>
          </p:nvSpPr>
          <p:spPr>
            <a:xfrm>
              <a:off x="470675" y="3925350"/>
              <a:ext cx="41925" cy="13325"/>
            </a:xfrm>
            <a:custGeom>
              <a:rect b="b" l="l" r="r" t="t"/>
              <a:pathLst>
                <a:path extrusionOk="0" h="533" w="1677">
                  <a:moveTo>
                    <a:pt x="815" y="0"/>
                  </a:moveTo>
                  <a:cubicBezTo>
                    <a:pt x="570" y="0"/>
                    <a:pt x="351" y="117"/>
                    <a:pt x="156" y="284"/>
                  </a:cubicBezTo>
                  <a:cubicBezTo>
                    <a:pt x="1" y="470"/>
                    <a:pt x="311" y="532"/>
                    <a:pt x="435" y="532"/>
                  </a:cubicBezTo>
                  <a:lnTo>
                    <a:pt x="745" y="532"/>
                  </a:lnTo>
                  <a:cubicBezTo>
                    <a:pt x="1025" y="532"/>
                    <a:pt x="1304" y="439"/>
                    <a:pt x="1490" y="253"/>
                  </a:cubicBezTo>
                  <a:cubicBezTo>
                    <a:pt x="1676" y="36"/>
                    <a:pt x="1366" y="5"/>
                    <a:pt x="1211" y="5"/>
                  </a:cubicBezTo>
                  <a:lnTo>
                    <a:pt x="901" y="5"/>
                  </a:lnTo>
                  <a:cubicBezTo>
                    <a:pt x="872" y="2"/>
                    <a:pt x="843" y="0"/>
                    <a:pt x="8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0"/>
            <p:cNvSpPr/>
            <p:nvPr/>
          </p:nvSpPr>
          <p:spPr>
            <a:xfrm>
              <a:off x="412525" y="3959575"/>
              <a:ext cx="49650" cy="14000"/>
            </a:xfrm>
            <a:custGeom>
              <a:rect b="b" l="l" r="r" t="t"/>
              <a:pathLst>
                <a:path extrusionOk="0" h="560" w="1986">
                  <a:moveTo>
                    <a:pt x="1210" y="1"/>
                  </a:moveTo>
                  <a:cubicBezTo>
                    <a:pt x="838" y="1"/>
                    <a:pt x="1" y="559"/>
                    <a:pt x="776" y="559"/>
                  </a:cubicBezTo>
                  <a:cubicBezTo>
                    <a:pt x="1148" y="559"/>
                    <a:pt x="1986" y="1"/>
                    <a:pt x="1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0"/>
            <p:cNvSpPr/>
            <p:nvPr/>
          </p:nvSpPr>
          <p:spPr>
            <a:xfrm>
              <a:off x="483100" y="3874950"/>
              <a:ext cx="40350" cy="17975"/>
            </a:xfrm>
            <a:custGeom>
              <a:rect b="b" l="l" r="r" t="t"/>
              <a:pathLst>
                <a:path extrusionOk="0" h="719" w="1614">
                  <a:moveTo>
                    <a:pt x="752" y="0"/>
                  </a:moveTo>
                  <a:cubicBezTo>
                    <a:pt x="503" y="0"/>
                    <a:pt x="264" y="120"/>
                    <a:pt x="124" y="315"/>
                  </a:cubicBezTo>
                  <a:cubicBezTo>
                    <a:pt x="0" y="532"/>
                    <a:pt x="217" y="718"/>
                    <a:pt x="435" y="718"/>
                  </a:cubicBezTo>
                  <a:lnTo>
                    <a:pt x="745" y="718"/>
                  </a:lnTo>
                  <a:cubicBezTo>
                    <a:pt x="1024" y="718"/>
                    <a:pt x="1303" y="594"/>
                    <a:pt x="1489" y="377"/>
                  </a:cubicBezTo>
                  <a:cubicBezTo>
                    <a:pt x="1613" y="160"/>
                    <a:pt x="1365" y="5"/>
                    <a:pt x="1148" y="5"/>
                  </a:cubicBezTo>
                  <a:lnTo>
                    <a:pt x="838" y="5"/>
                  </a:lnTo>
                  <a:cubicBezTo>
                    <a:pt x="809" y="2"/>
                    <a:pt x="781" y="0"/>
                    <a:pt x="7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0"/>
            <p:cNvSpPr/>
            <p:nvPr/>
          </p:nvSpPr>
          <p:spPr>
            <a:xfrm>
              <a:off x="558325" y="3851675"/>
              <a:ext cx="34125" cy="18100"/>
            </a:xfrm>
            <a:custGeom>
              <a:rect b="b" l="l" r="r" t="t"/>
              <a:pathLst>
                <a:path extrusionOk="0" h="724" w="1365">
                  <a:moveTo>
                    <a:pt x="753" y="1"/>
                  </a:moveTo>
                  <a:cubicBezTo>
                    <a:pt x="503" y="1"/>
                    <a:pt x="264" y="123"/>
                    <a:pt x="124" y="346"/>
                  </a:cubicBezTo>
                  <a:cubicBezTo>
                    <a:pt x="0" y="564"/>
                    <a:pt x="217" y="719"/>
                    <a:pt x="434" y="719"/>
                  </a:cubicBezTo>
                  <a:lnTo>
                    <a:pt x="496" y="719"/>
                  </a:lnTo>
                  <a:cubicBezTo>
                    <a:pt x="528" y="722"/>
                    <a:pt x="559" y="723"/>
                    <a:pt x="590" y="723"/>
                  </a:cubicBezTo>
                  <a:cubicBezTo>
                    <a:pt x="862" y="723"/>
                    <a:pt x="1102" y="603"/>
                    <a:pt x="1241" y="409"/>
                  </a:cubicBezTo>
                  <a:cubicBezTo>
                    <a:pt x="1365" y="160"/>
                    <a:pt x="1148" y="5"/>
                    <a:pt x="931" y="5"/>
                  </a:cubicBezTo>
                  <a:lnTo>
                    <a:pt x="838" y="5"/>
                  </a:lnTo>
                  <a:cubicBezTo>
                    <a:pt x="809" y="2"/>
                    <a:pt x="781" y="1"/>
                    <a:pt x="7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0"/>
            <p:cNvSpPr/>
            <p:nvPr/>
          </p:nvSpPr>
          <p:spPr>
            <a:xfrm>
              <a:off x="549775" y="3892000"/>
              <a:ext cx="35700" cy="14225"/>
            </a:xfrm>
            <a:custGeom>
              <a:rect b="b" l="l" r="r" t="t"/>
              <a:pathLst>
                <a:path extrusionOk="0" h="569" w="1428">
                  <a:moveTo>
                    <a:pt x="814" y="1"/>
                  </a:moveTo>
                  <a:cubicBezTo>
                    <a:pt x="565" y="1"/>
                    <a:pt x="323" y="118"/>
                    <a:pt x="156" y="284"/>
                  </a:cubicBezTo>
                  <a:cubicBezTo>
                    <a:pt x="1" y="502"/>
                    <a:pt x="280" y="564"/>
                    <a:pt x="435" y="564"/>
                  </a:cubicBezTo>
                  <a:lnTo>
                    <a:pt x="528" y="564"/>
                  </a:lnTo>
                  <a:cubicBezTo>
                    <a:pt x="557" y="567"/>
                    <a:pt x="586" y="568"/>
                    <a:pt x="615" y="568"/>
                  </a:cubicBezTo>
                  <a:cubicBezTo>
                    <a:pt x="864" y="568"/>
                    <a:pt x="1106" y="451"/>
                    <a:pt x="1273" y="284"/>
                  </a:cubicBezTo>
                  <a:cubicBezTo>
                    <a:pt x="1428" y="67"/>
                    <a:pt x="1149" y="5"/>
                    <a:pt x="963" y="5"/>
                  </a:cubicBezTo>
                  <a:lnTo>
                    <a:pt x="900" y="5"/>
                  </a:lnTo>
                  <a:cubicBezTo>
                    <a:pt x="872" y="2"/>
                    <a:pt x="843" y="1"/>
                    <a:pt x="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0"/>
            <p:cNvSpPr/>
            <p:nvPr/>
          </p:nvSpPr>
          <p:spPr>
            <a:xfrm>
              <a:off x="438125" y="3827750"/>
              <a:ext cx="41125" cy="19425"/>
            </a:xfrm>
            <a:custGeom>
              <a:rect b="b" l="l" r="r" t="t"/>
              <a:pathLst>
                <a:path extrusionOk="0" h="777" w="1645">
                  <a:moveTo>
                    <a:pt x="869" y="1"/>
                  </a:moveTo>
                  <a:cubicBezTo>
                    <a:pt x="248" y="1"/>
                    <a:pt x="0" y="776"/>
                    <a:pt x="776" y="776"/>
                  </a:cubicBezTo>
                  <a:cubicBezTo>
                    <a:pt x="1396" y="776"/>
                    <a:pt x="1644" y="1"/>
                    <a:pt x="8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0"/>
            <p:cNvSpPr/>
            <p:nvPr/>
          </p:nvSpPr>
          <p:spPr>
            <a:xfrm>
              <a:off x="490075" y="3799050"/>
              <a:ext cx="48875" cy="15550"/>
            </a:xfrm>
            <a:custGeom>
              <a:rect b="b" l="l" r="r" t="t"/>
              <a:pathLst>
                <a:path extrusionOk="0" h="622" w="1955">
                  <a:moveTo>
                    <a:pt x="1210" y="1"/>
                  </a:moveTo>
                  <a:cubicBezTo>
                    <a:pt x="776" y="1"/>
                    <a:pt x="0" y="621"/>
                    <a:pt x="745" y="621"/>
                  </a:cubicBezTo>
                  <a:cubicBezTo>
                    <a:pt x="1179" y="621"/>
                    <a:pt x="1955" y="1"/>
                    <a:pt x="1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0"/>
            <p:cNvSpPr/>
            <p:nvPr/>
          </p:nvSpPr>
          <p:spPr>
            <a:xfrm>
              <a:off x="583900" y="3795375"/>
              <a:ext cx="32600" cy="24125"/>
            </a:xfrm>
            <a:custGeom>
              <a:rect b="b" l="l" r="r" t="t"/>
              <a:pathLst>
                <a:path extrusionOk="0" h="965" w="1304">
                  <a:moveTo>
                    <a:pt x="744" y="0"/>
                  </a:moveTo>
                  <a:cubicBezTo>
                    <a:pt x="559" y="0"/>
                    <a:pt x="363" y="84"/>
                    <a:pt x="249" y="179"/>
                  </a:cubicBezTo>
                  <a:cubicBezTo>
                    <a:pt x="32" y="303"/>
                    <a:pt x="1" y="613"/>
                    <a:pt x="187" y="799"/>
                  </a:cubicBezTo>
                  <a:lnTo>
                    <a:pt x="280" y="861"/>
                  </a:lnTo>
                  <a:cubicBezTo>
                    <a:pt x="353" y="935"/>
                    <a:pt x="460" y="965"/>
                    <a:pt x="576" y="965"/>
                  </a:cubicBezTo>
                  <a:cubicBezTo>
                    <a:pt x="755" y="965"/>
                    <a:pt x="955" y="893"/>
                    <a:pt x="1086" y="799"/>
                  </a:cubicBezTo>
                  <a:cubicBezTo>
                    <a:pt x="1304" y="675"/>
                    <a:pt x="1304" y="365"/>
                    <a:pt x="1117" y="179"/>
                  </a:cubicBezTo>
                  <a:lnTo>
                    <a:pt x="1055" y="117"/>
                  </a:lnTo>
                  <a:cubicBezTo>
                    <a:pt x="972" y="33"/>
                    <a:pt x="860" y="0"/>
                    <a:pt x="7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0"/>
            <p:cNvSpPr/>
            <p:nvPr/>
          </p:nvSpPr>
          <p:spPr>
            <a:xfrm>
              <a:off x="556000" y="3763850"/>
              <a:ext cx="38800" cy="21900"/>
            </a:xfrm>
            <a:custGeom>
              <a:rect b="b" l="l" r="r" t="t"/>
              <a:pathLst>
                <a:path extrusionOk="0" h="876" w="1552">
                  <a:moveTo>
                    <a:pt x="814" y="1"/>
                  </a:moveTo>
                  <a:cubicBezTo>
                    <a:pt x="705" y="1"/>
                    <a:pt x="596" y="26"/>
                    <a:pt x="496" y="75"/>
                  </a:cubicBezTo>
                  <a:cubicBezTo>
                    <a:pt x="341" y="168"/>
                    <a:pt x="0" y="447"/>
                    <a:pt x="217" y="633"/>
                  </a:cubicBezTo>
                  <a:lnTo>
                    <a:pt x="279" y="727"/>
                  </a:lnTo>
                  <a:cubicBezTo>
                    <a:pt x="399" y="829"/>
                    <a:pt x="547" y="875"/>
                    <a:pt x="697" y="875"/>
                  </a:cubicBezTo>
                  <a:cubicBezTo>
                    <a:pt x="819" y="875"/>
                    <a:pt x="943" y="844"/>
                    <a:pt x="1055" y="789"/>
                  </a:cubicBezTo>
                  <a:cubicBezTo>
                    <a:pt x="1241" y="696"/>
                    <a:pt x="1551" y="447"/>
                    <a:pt x="1334" y="230"/>
                  </a:cubicBezTo>
                  <a:lnTo>
                    <a:pt x="1272" y="168"/>
                  </a:lnTo>
                  <a:cubicBezTo>
                    <a:pt x="1142" y="57"/>
                    <a:pt x="978" y="1"/>
                    <a:pt x="8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0"/>
            <p:cNvSpPr/>
            <p:nvPr/>
          </p:nvSpPr>
          <p:spPr>
            <a:xfrm>
              <a:off x="513350" y="3822325"/>
              <a:ext cx="45000" cy="10875"/>
            </a:xfrm>
            <a:custGeom>
              <a:rect b="b" l="l" r="r" t="t"/>
              <a:pathLst>
                <a:path extrusionOk="0" h="435" w="1800">
                  <a:moveTo>
                    <a:pt x="1272" y="1"/>
                  </a:moveTo>
                  <a:cubicBezTo>
                    <a:pt x="1055" y="1"/>
                    <a:pt x="0" y="435"/>
                    <a:pt x="558" y="435"/>
                  </a:cubicBezTo>
                  <a:cubicBezTo>
                    <a:pt x="776" y="435"/>
                    <a:pt x="1799" y="1"/>
                    <a:pt x="12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0"/>
            <p:cNvSpPr/>
            <p:nvPr/>
          </p:nvSpPr>
          <p:spPr>
            <a:xfrm>
              <a:off x="601750" y="3882050"/>
              <a:ext cx="48875" cy="14750"/>
            </a:xfrm>
            <a:custGeom>
              <a:rect b="b" l="l" r="r" t="t"/>
              <a:pathLst>
                <a:path extrusionOk="0" h="590" w="1955">
                  <a:moveTo>
                    <a:pt x="1210" y="0"/>
                  </a:moveTo>
                  <a:cubicBezTo>
                    <a:pt x="838" y="0"/>
                    <a:pt x="0" y="589"/>
                    <a:pt x="745" y="589"/>
                  </a:cubicBezTo>
                  <a:cubicBezTo>
                    <a:pt x="1148" y="589"/>
                    <a:pt x="1954" y="0"/>
                    <a:pt x="1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8" name="Google Shape;4218;p60"/>
          <p:cNvGrpSpPr/>
          <p:nvPr/>
        </p:nvGrpSpPr>
        <p:grpSpPr>
          <a:xfrm>
            <a:off x="7615125" y="2963125"/>
            <a:ext cx="537525" cy="1406075"/>
            <a:chOff x="5506625" y="718175"/>
            <a:chExt cx="537525" cy="1406075"/>
          </a:xfrm>
        </p:grpSpPr>
        <p:sp>
          <p:nvSpPr>
            <p:cNvPr id="4219" name="Google Shape;4219;p60"/>
            <p:cNvSpPr/>
            <p:nvPr/>
          </p:nvSpPr>
          <p:spPr>
            <a:xfrm>
              <a:off x="5562575" y="752775"/>
              <a:ext cx="468625" cy="1359775"/>
            </a:xfrm>
            <a:custGeom>
              <a:rect b="b" l="l" r="r" t="t"/>
              <a:pathLst>
                <a:path extrusionOk="0" h="54391" w="18745">
                  <a:moveTo>
                    <a:pt x="10083" y="1"/>
                  </a:moveTo>
                  <a:cubicBezTo>
                    <a:pt x="7374" y="1"/>
                    <a:pt x="5037" y="3020"/>
                    <a:pt x="5801" y="5648"/>
                  </a:cubicBezTo>
                  <a:cubicBezTo>
                    <a:pt x="6080" y="6579"/>
                    <a:pt x="6639" y="7448"/>
                    <a:pt x="6515" y="8409"/>
                  </a:cubicBezTo>
                  <a:cubicBezTo>
                    <a:pt x="6205" y="10736"/>
                    <a:pt x="2327" y="10984"/>
                    <a:pt x="1738" y="13248"/>
                  </a:cubicBezTo>
                  <a:cubicBezTo>
                    <a:pt x="1117" y="15792"/>
                    <a:pt x="5150" y="18118"/>
                    <a:pt x="3878" y="20383"/>
                  </a:cubicBezTo>
                  <a:cubicBezTo>
                    <a:pt x="3537" y="21003"/>
                    <a:pt x="2885" y="21344"/>
                    <a:pt x="2296" y="21747"/>
                  </a:cubicBezTo>
                  <a:cubicBezTo>
                    <a:pt x="1335" y="22399"/>
                    <a:pt x="466" y="23360"/>
                    <a:pt x="528" y="24508"/>
                  </a:cubicBezTo>
                  <a:cubicBezTo>
                    <a:pt x="714" y="26866"/>
                    <a:pt x="4561" y="27486"/>
                    <a:pt x="4809" y="29812"/>
                  </a:cubicBezTo>
                  <a:cubicBezTo>
                    <a:pt x="5088" y="32480"/>
                    <a:pt x="559" y="33380"/>
                    <a:pt x="280" y="36016"/>
                  </a:cubicBezTo>
                  <a:cubicBezTo>
                    <a:pt x="1" y="38870"/>
                    <a:pt x="4747" y="40080"/>
                    <a:pt x="4747" y="42965"/>
                  </a:cubicBezTo>
                  <a:cubicBezTo>
                    <a:pt x="4747" y="44981"/>
                    <a:pt x="2265" y="46315"/>
                    <a:pt x="2048" y="48331"/>
                  </a:cubicBezTo>
                  <a:cubicBezTo>
                    <a:pt x="1924" y="49572"/>
                    <a:pt x="2699" y="50719"/>
                    <a:pt x="3599" y="51588"/>
                  </a:cubicBezTo>
                  <a:cubicBezTo>
                    <a:pt x="4871" y="52798"/>
                    <a:pt x="6484" y="53635"/>
                    <a:pt x="8221" y="54038"/>
                  </a:cubicBezTo>
                  <a:lnTo>
                    <a:pt x="8159" y="53604"/>
                  </a:lnTo>
                  <a:lnTo>
                    <a:pt x="8159" y="53604"/>
                  </a:lnTo>
                  <a:cubicBezTo>
                    <a:pt x="9136" y="54149"/>
                    <a:pt x="10126" y="54390"/>
                    <a:pt x="11072" y="54390"/>
                  </a:cubicBezTo>
                  <a:cubicBezTo>
                    <a:pt x="15355" y="54390"/>
                    <a:pt x="18745" y="49440"/>
                    <a:pt x="15976" y="45198"/>
                  </a:cubicBezTo>
                  <a:cubicBezTo>
                    <a:pt x="14921" y="43647"/>
                    <a:pt x="13060" y="42251"/>
                    <a:pt x="13370" y="40390"/>
                  </a:cubicBezTo>
                  <a:cubicBezTo>
                    <a:pt x="13711" y="38436"/>
                    <a:pt x="16410" y="37319"/>
                    <a:pt x="16286" y="35334"/>
                  </a:cubicBezTo>
                  <a:cubicBezTo>
                    <a:pt x="16162" y="33659"/>
                    <a:pt x="14052" y="32697"/>
                    <a:pt x="13835" y="31022"/>
                  </a:cubicBezTo>
                  <a:cubicBezTo>
                    <a:pt x="13525" y="28541"/>
                    <a:pt x="17465" y="27114"/>
                    <a:pt x="17185" y="24632"/>
                  </a:cubicBezTo>
                  <a:cubicBezTo>
                    <a:pt x="16968" y="22709"/>
                    <a:pt x="14208" y="21592"/>
                    <a:pt x="14332" y="19700"/>
                  </a:cubicBezTo>
                  <a:cubicBezTo>
                    <a:pt x="14425" y="17777"/>
                    <a:pt x="17185" y="17032"/>
                    <a:pt x="17589" y="15140"/>
                  </a:cubicBezTo>
                  <a:cubicBezTo>
                    <a:pt x="18116" y="12411"/>
                    <a:pt x="13277" y="11077"/>
                    <a:pt x="13432" y="8285"/>
                  </a:cubicBezTo>
                  <a:cubicBezTo>
                    <a:pt x="13463" y="7448"/>
                    <a:pt x="13959" y="6703"/>
                    <a:pt x="14239" y="5897"/>
                  </a:cubicBezTo>
                  <a:cubicBezTo>
                    <a:pt x="15169" y="3291"/>
                    <a:pt x="12967" y="96"/>
                    <a:pt x="10206" y="3"/>
                  </a:cubicBezTo>
                  <a:cubicBezTo>
                    <a:pt x="10165" y="2"/>
                    <a:pt x="10124" y="1"/>
                    <a:pt x="100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0"/>
            <p:cNvSpPr/>
            <p:nvPr/>
          </p:nvSpPr>
          <p:spPr>
            <a:xfrm>
              <a:off x="5715350" y="718175"/>
              <a:ext cx="112725" cy="1406075"/>
            </a:xfrm>
            <a:custGeom>
              <a:rect b="b" l="l" r="r" t="t"/>
              <a:pathLst>
                <a:path extrusionOk="0" h="56243" w="4509">
                  <a:moveTo>
                    <a:pt x="4067" y="1"/>
                  </a:moveTo>
                  <a:cubicBezTo>
                    <a:pt x="3756" y="1"/>
                    <a:pt x="3372" y="164"/>
                    <a:pt x="3320" y="425"/>
                  </a:cubicBezTo>
                  <a:cubicBezTo>
                    <a:pt x="2854" y="2721"/>
                    <a:pt x="2544" y="5078"/>
                    <a:pt x="2389" y="7405"/>
                  </a:cubicBezTo>
                  <a:cubicBezTo>
                    <a:pt x="2265" y="9700"/>
                    <a:pt x="2637" y="11933"/>
                    <a:pt x="2668" y="14198"/>
                  </a:cubicBezTo>
                  <a:cubicBezTo>
                    <a:pt x="2699" y="18913"/>
                    <a:pt x="1707" y="23628"/>
                    <a:pt x="1055" y="28281"/>
                  </a:cubicBezTo>
                  <a:cubicBezTo>
                    <a:pt x="466" y="32685"/>
                    <a:pt x="0" y="37152"/>
                    <a:pt x="342" y="41588"/>
                  </a:cubicBezTo>
                  <a:cubicBezTo>
                    <a:pt x="714" y="46396"/>
                    <a:pt x="2575" y="51018"/>
                    <a:pt x="2327" y="55888"/>
                  </a:cubicBezTo>
                  <a:cubicBezTo>
                    <a:pt x="2327" y="56135"/>
                    <a:pt x="2545" y="56242"/>
                    <a:pt x="2792" y="56242"/>
                  </a:cubicBezTo>
                  <a:cubicBezTo>
                    <a:pt x="3102" y="56242"/>
                    <a:pt x="3457" y="56071"/>
                    <a:pt x="3475" y="55795"/>
                  </a:cubicBezTo>
                  <a:lnTo>
                    <a:pt x="3475" y="55826"/>
                  </a:lnTo>
                  <a:cubicBezTo>
                    <a:pt x="3661" y="51483"/>
                    <a:pt x="2203" y="47388"/>
                    <a:pt x="1645" y="43139"/>
                  </a:cubicBezTo>
                  <a:cubicBezTo>
                    <a:pt x="993" y="38176"/>
                    <a:pt x="1520" y="33151"/>
                    <a:pt x="2203" y="28219"/>
                  </a:cubicBezTo>
                  <a:cubicBezTo>
                    <a:pt x="2823" y="23659"/>
                    <a:pt x="3754" y="19068"/>
                    <a:pt x="3785" y="14477"/>
                  </a:cubicBezTo>
                  <a:cubicBezTo>
                    <a:pt x="3785" y="12213"/>
                    <a:pt x="3444" y="9979"/>
                    <a:pt x="3506" y="7715"/>
                  </a:cubicBezTo>
                  <a:cubicBezTo>
                    <a:pt x="3630" y="5233"/>
                    <a:pt x="3940" y="2752"/>
                    <a:pt x="4467" y="332"/>
                  </a:cubicBezTo>
                  <a:cubicBezTo>
                    <a:pt x="4508" y="101"/>
                    <a:pt x="4310" y="1"/>
                    <a:pt x="4067" y="1"/>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0"/>
            <p:cNvSpPr/>
            <p:nvPr/>
          </p:nvSpPr>
          <p:spPr>
            <a:xfrm>
              <a:off x="5779200" y="745875"/>
              <a:ext cx="121850" cy="134900"/>
            </a:xfrm>
            <a:custGeom>
              <a:rect b="b" l="l" r="r" t="t"/>
              <a:pathLst>
                <a:path extrusionOk="0" h="5396" w="4874">
                  <a:moveTo>
                    <a:pt x="4661" y="1"/>
                  </a:moveTo>
                  <a:cubicBezTo>
                    <a:pt x="4403" y="1"/>
                    <a:pt x="3927" y="96"/>
                    <a:pt x="3805" y="217"/>
                  </a:cubicBezTo>
                  <a:cubicBezTo>
                    <a:pt x="2285" y="1706"/>
                    <a:pt x="1014" y="3443"/>
                    <a:pt x="21" y="5335"/>
                  </a:cubicBezTo>
                  <a:cubicBezTo>
                    <a:pt x="1" y="5375"/>
                    <a:pt x="95" y="5396"/>
                    <a:pt x="236" y="5396"/>
                  </a:cubicBezTo>
                  <a:cubicBezTo>
                    <a:pt x="529" y="5396"/>
                    <a:pt x="1023" y="5306"/>
                    <a:pt x="1107" y="5118"/>
                  </a:cubicBezTo>
                  <a:lnTo>
                    <a:pt x="1107" y="5149"/>
                  </a:lnTo>
                  <a:cubicBezTo>
                    <a:pt x="2068" y="3288"/>
                    <a:pt x="3340" y="1582"/>
                    <a:pt x="4798" y="93"/>
                  </a:cubicBezTo>
                  <a:cubicBezTo>
                    <a:pt x="4874" y="28"/>
                    <a:pt x="4799" y="1"/>
                    <a:pt x="4661" y="1"/>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0"/>
            <p:cNvSpPr/>
            <p:nvPr/>
          </p:nvSpPr>
          <p:spPr>
            <a:xfrm>
              <a:off x="5787475" y="802925"/>
              <a:ext cx="157975" cy="169975"/>
            </a:xfrm>
            <a:custGeom>
              <a:rect b="b" l="l" r="r" t="t"/>
              <a:pathLst>
                <a:path extrusionOk="0" h="6799" w="6319">
                  <a:moveTo>
                    <a:pt x="5704" y="1"/>
                  </a:moveTo>
                  <a:cubicBezTo>
                    <a:pt x="5484" y="1"/>
                    <a:pt x="5241" y="58"/>
                    <a:pt x="5118" y="168"/>
                  </a:cubicBezTo>
                  <a:cubicBezTo>
                    <a:pt x="3164" y="2029"/>
                    <a:pt x="1706" y="4294"/>
                    <a:pt x="155" y="6465"/>
                  </a:cubicBezTo>
                  <a:cubicBezTo>
                    <a:pt x="0" y="6698"/>
                    <a:pt x="210" y="6799"/>
                    <a:pt x="485" y="6799"/>
                  </a:cubicBezTo>
                  <a:cubicBezTo>
                    <a:pt x="760" y="6799"/>
                    <a:pt x="1101" y="6698"/>
                    <a:pt x="1210" y="6527"/>
                  </a:cubicBezTo>
                  <a:cubicBezTo>
                    <a:pt x="2730" y="4418"/>
                    <a:pt x="4157" y="2216"/>
                    <a:pt x="6018" y="416"/>
                  </a:cubicBezTo>
                  <a:cubicBezTo>
                    <a:pt x="6318" y="135"/>
                    <a:pt x="6039" y="1"/>
                    <a:pt x="5704" y="1"/>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0"/>
            <p:cNvSpPr/>
            <p:nvPr/>
          </p:nvSpPr>
          <p:spPr>
            <a:xfrm>
              <a:off x="5788500" y="957500"/>
              <a:ext cx="140625" cy="143625"/>
            </a:xfrm>
            <a:custGeom>
              <a:rect b="b" l="l" r="r" t="t"/>
              <a:pathLst>
                <a:path extrusionOk="0" h="5745" w="5625">
                  <a:moveTo>
                    <a:pt x="5408" y="1"/>
                  </a:moveTo>
                  <a:cubicBezTo>
                    <a:pt x="5130" y="1"/>
                    <a:pt x="4646" y="61"/>
                    <a:pt x="4519" y="251"/>
                  </a:cubicBezTo>
                  <a:lnTo>
                    <a:pt x="21" y="5711"/>
                  </a:lnTo>
                  <a:cubicBezTo>
                    <a:pt x="1" y="5731"/>
                    <a:pt x="94" y="5745"/>
                    <a:pt x="234" y="5745"/>
                  </a:cubicBezTo>
                  <a:cubicBezTo>
                    <a:pt x="514" y="5745"/>
                    <a:pt x="983" y="5690"/>
                    <a:pt x="1107" y="5524"/>
                  </a:cubicBezTo>
                  <a:lnTo>
                    <a:pt x="5605" y="34"/>
                  </a:lnTo>
                  <a:cubicBezTo>
                    <a:pt x="5625" y="14"/>
                    <a:pt x="5539" y="1"/>
                    <a:pt x="5408" y="1"/>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0"/>
            <p:cNvSpPr/>
            <p:nvPr/>
          </p:nvSpPr>
          <p:spPr>
            <a:xfrm>
              <a:off x="5780100" y="1039825"/>
              <a:ext cx="188350" cy="172400"/>
            </a:xfrm>
            <a:custGeom>
              <a:rect b="b" l="l" r="r" t="t"/>
              <a:pathLst>
                <a:path extrusionOk="0" h="6896" w="7534">
                  <a:moveTo>
                    <a:pt x="7190" y="0"/>
                  </a:moveTo>
                  <a:cubicBezTo>
                    <a:pt x="6904" y="0"/>
                    <a:pt x="6483" y="102"/>
                    <a:pt x="6375" y="246"/>
                  </a:cubicBezTo>
                  <a:cubicBezTo>
                    <a:pt x="5289" y="1642"/>
                    <a:pt x="4266" y="3348"/>
                    <a:pt x="2808" y="4434"/>
                  </a:cubicBezTo>
                  <a:cubicBezTo>
                    <a:pt x="1784" y="5178"/>
                    <a:pt x="730" y="5675"/>
                    <a:pt x="47" y="6791"/>
                  </a:cubicBezTo>
                  <a:cubicBezTo>
                    <a:pt x="1" y="6861"/>
                    <a:pt x="120" y="6896"/>
                    <a:pt x="297" y="6896"/>
                  </a:cubicBezTo>
                  <a:cubicBezTo>
                    <a:pt x="592" y="6896"/>
                    <a:pt x="1047" y="6799"/>
                    <a:pt x="1164" y="6605"/>
                  </a:cubicBezTo>
                  <a:cubicBezTo>
                    <a:pt x="1908" y="5395"/>
                    <a:pt x="3304" y="4930"/>
                    <a:pt x="4328" y="4000"/>
                  </a:cubicBezTo>
                  <a:cubicBezTo>
                    <a:pt x="5507" y="2945"/>
                    <a:pt x="6437" y="1456"/>
                    <a:pt x="7430" y="184"/>
                  </a:cubicBezTo>
                  <a:cubicBezTo>
                    <a:pt x="7534" y="54"/>
                    <a:pt x="7397" y="0"/>
                    <a:pt x="7190" y="0"/>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0"/>
            <p:cNvSpPr/>
            <p:nvPr/>
          </p:nvSpPr>
          <p:spPr>
            <a:xfrm>
              <a:off x="5756375" y="1108250"/>
              <a:ext cx="271325" cy="233725"/>
            </a:xfrm>
            <a:custGeom>
              <a:rect b="b" l="l" r="r" t="t"/>
              <a:pathLst>
                <a:path extrusionOk="0" h="9349" w="10853">
                  <a:moveTo>
                    <a:pt x="10195" y="1"/>
                  </a:moveTo>
                  <a:cubicBezTo>
                    <a:pt x="9987" y="1"/>
                    <a:pt x="9767" y="76"/>
                    <a:pt x="9651" y="239"/>
                  </a:cubicBezTo>
                  <a:cubicBezTo>
                    <a:pt x="7200" y="3682"/>
                    <a:pt x="3509" y="5853"/>
                    <a:pt x="407" y="8676"/>
                  </a:cubicBezTo>
                  <a:cubicBezTo>
                    <a:pt x="1" y="9037"/>
                    <a:pt x="366" y="9349"/>
                    <a:pt x="750" y="9349"/>
                  </a:cubicBezTo>
                  <a:cubicBezTo>
                    <a:pt x="894" y="9349"/>
                    <a:pt x="1041" y="9305"/>
                    <a:pt x="1151" y="9203"/>
                  </a:cubicBezTo>
                  <a:lnTo>
                    <a:pt x="1182" y="9172"/>
                  </a:lnTo>
                  <a:cubicBezTo>
                    <a:pt x="4346" y="6319"/>
                    <a:pt x="8100" y="4116"/>
                    <a:pt x="10581" y="580"/>
                  </a:cubicBezTo>
                  <a:cubicBezTo>
                    <a:pt x="10853" y="211"/>
                    <a:pt x="10542" y="1"/>
                    <a:pt x="10195" y="1"/>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0"/>
            <p:cNvSpPr/>
            <p:nvPr/>
          </p:nvSpPr>
          <p:spPr>
            <a:xfrm>
              <a:off x="5735200" y="1265575"/>
              <a:ext cx="237025" cy="162300"/>
            </a:xfrm>
            <a:custGeom>
              <a:rect b="b" l="l" r="r" t="t"/>
              <a:pathLst>
                <a:path extrusionOk="0" h="6492" w="9481">
                  <a:moveTo>
                    <a:pt x="8771" y="1"/>
                  </a:moveTo>
                  <a:cubicBezTo>
                    <a:pt x="8562" y="1"/>
                    <a:pt x="8345" y="49"/>
                    <a:pt x="8233" y="150"/>
                  </a:cubicBezTo>
                  <a:cubicBezTo>
                    <a:pt x="5783" y="2290"/>
                    <a:pt x="3208" y="4213"/>
                    <a:pt x="478" y="5950"/>
                  </a:cubicBezTo>
                  <a:cubicBezTo>
                    <a:pt x="1" y="6246"/>
                    <a:pt x="390" y="6492"/>
                    <a:pt x="791" y="6492"/>
                  </a:cubicBezTo>
                  <a:cubicBezTo>
                    <a:pt x="937" y="6492"/>
                    <a:pt x="1084" y="6459"/>
                    <a:pt x="1192" y="6385"/>
                  </a:cubicBezTo>
                  <a:lnTo>
                    <a:pt x="1192" y="6416"/>
                  </a:lnTo>
                  <a:cubicBezTo>
                    <a:pt x="3983" y="4616"/>
                    <a:pt x="6651" y="2631"/>
                    <a:pt x="9164" y="429"/>
                  </a:cubicBezTo>
                  <a:cubicBezTo>
                    <a:pt x="9481" y="151"/>
                    <a:pt x="9140" y="1"/>
                    <a:pt x="8771" y="1"/>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0"/>
            <p:cNvSpPr/>
            <p:nvPr/>
          </p:nvSpPr>
          <p:spPr>
            <a:xfrm>
              <a:off x="5725275" y="1298675"/>
              <a:ext cx="318875" cy="286475"/>
            </a:xfrm>
            <a:custGeom>
              <a:rect b="b" l="l" r="r" t="t"/>
              <a:pathLst>
                <a:path extrusionOk="0" h="11459" w="12755">
                  <a:moveTo>
                    <a:pt x="12147" y="1"/>
                  </a:moveTo>
                  <a:cubicBezTo>
                    <a:pt x="11922" y="1"/>
                    <a:pt x="11671" y="66"/>
                    <a:pt x="11546" y="191"/>
                  </a:cubicBezTo>
                  <a:cubicBezTo>
                    <a:pt x="9592" y="2207"/>
                    <a:pt x="7637" y="4192"/>
                    <a:pt x="5559" y="6053"/>
                  </a:cubicBezTo>
                  <a:cubicBezTo>
                    <a:pt x="3729" y="7697"/>
                    <a:pt x="1620" y="9124"/>
                    <a:pt x="162" y="11109"/>
                  </a:cubicBezTo>
                  <a:cubicBezTo>
                    <a:pt x="1" y="11351"/>
                    <a:pt x="224" y="11459"/>
                    <a:pt x="512" y="11459"/>
                  </a:cubicBezTo>
                  <a:cubicBezTo>
                    <a:pt x="777" y="11459"/>
                    <a:pt x="1097" y="11366"/>
                    <a:pt x="1216" y="11202"/>
                  </a:cubicBezTo>
                  <a:cubicBezTo>
                    <a:pt x="2736" y="9093"/>
                    <a:pt x="5094" y="7573"/>
                    <a:pt x="6986" y="5836"/>
                  </a:cubicBezTo>
                  <a:cubicBezTo>
                    <a:pt x="8878" y="4099"/>
                    <a:pt x="10708" y="2300"/>
                    <a:pt x="12477" y="439"/>
                  </a:cubicBezTo>
                  <a:cubicBezTo>
                    <a:pt x="12754" y="142"/>
                    <a:pt x="12479" y="1"/>
                    <a:pt x="12147" y="1"/>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0"/>
            <p:cNvSpPr/>
            <p:nvPr/>
          </p:nvSpPr>
          <p:spPr>
            <a:xfrm>
              <a:off x="5714900" y="1525850"/>
              <a:ext cx="236700" cy="168100"/>
            </a:xfrm>
            <a:custGeom>
              <a:rect b="b" l="l" r="r" t="t"/>
              <a:pathLst>
                <a:path extrusionOk="0" h="6724" w="9468">
                  <a:moveTo>
                    <a:pt x="9068" y="1"/>
                  </a:moveTo>
                  <a:cubicBezTo>
                    <a:pt x="8789" y="1"/>
                    <a:pt x="8403" y="89"/>
                    <a:pt x="8270" y="223"/>
                  </a:cubicBezTo>
                  <a:cubicBezTo>
                    <a:pt x="6967" y="1681"/>
                    <a:pt x="5478" y="2922"/>
                    <a:pt x="3834" y="3977"/>
                  </a:cubicBezTo>
                  <a:cubicBezTo>
                    <a:pt x="2624" y="4752"/>
                    <a:pt x="1290" y="5310"/>
                    <a:pt x="236" y="6365"/>
                  </a:cubicBezTo>
                  <a:cubicBezTo>
                    <a:pt x="0" y="6617"/>
                    <a:pt x="212" y="6724"/>
                    <a:pt x="494" y="6724"/>
                  </a:cubicBezTo>
                  <a:cubicBezTo>
                    <a:pt x="733" y="6724"/>
                    <a:pt x="1022" y="6648"/>
                    <a:pt x="1135" y="6520"/>
                  </a:cubicBezTo>
                  <a:cubicBezTo>
                    <a:pt x="2376" y="5279"/>
                    <a:pt x="4113" y="4597"/>
                    <a:pt x="5540" y="3604"/>
                  </a:cubicBezTo>
                  <a:cubicBezTo>
                    <a:pt x="6936" y="2612"/>
                    <a:pt x="8177" y="1495"/>
                    <a:pt x="9324" y="223"/>
                  </a:cubicBezTo>
                  <a:cubicBezTo>
                    <a:pt x="9467" y="66"/>
                    <a:pt x="9307" y="1"/>
                    <a:pt x="9068" y="1"/>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0"/>
            <p:cNvSpPr/>
            <p:nvPr/>
          </p:nvSpPr>
          <p:spPr>
            <a:xfrm>
              <a:off x="5728800" y="1582800"/>
              <a:ext cx="264250" cy="211475"/>
            </a:xfrm>
            <a:custGeom>
              <a:rect b="b" l="l" r="r" t="t"/>
              <a:pathLst>
                <a:path extrusionOk="0" h="8459" w="10570">
                  <a:moveTo>
                    <a:pt x="10024" y="0"/>
                  </a:moveTo>
                  <a:cubicBezTo>
                    <a:pt x="9787" y="0"/>
                    <a:pt x="9510" y="54"/>
                    <a:pt x="9389" y="148"/>
                  </a:cubicBezTo>
                  <a:cubicBezTo>
                    <a:pt x="7714" y="1450"/>
                    <a:pt x="6163" y="2939"/>
                    <a:pt x="4767" y="4552"/>
                  </a:cubicBezTo>
                  <a:cubicBezTo>
                    <a:pt x="3402" y="6072"/>
                    <a:pt x="1386" y="6631"/>
                    <a:pt x="145" y="8213"/>
                  </a:cubicBezTo>
                  <a:cubicBezTo>
                    <a:pt x="1" y="8386"/>
                    <a:pt x="165" y="8458"/>
                    <a:pt x="404" y="8458"/>
                  </a:cubicBezTo>
                  <a:cubicBezTo>
                    <a:pt x="678" y="8458"/>
                    <a:pt x="1052" y="8362"/>
                    <a:pt x="1169" y="8213"/>
                  </a:cubicBezTo>
                  <a:cubicBezTo>
                    <a:pt x="2285" y="6817"/>
                    <a:pt x="4208" y="6289"/>
                    <a:pt x="5449" y="4956"/>
                  </a:cubicBezTo>
                  <a:cubicBezTo>
                    <a:pt x="7000" y="3312"/>
                    <a:pt x="8458" y="1667"/>
                    <a:pt x="10288" y="303"/>
                  </a:cubicBezTo>
                  <a:cubicBezTo>
                    <a:pt x="10570" y="92"/>
                    <a:pt x="10333" y="0"/>
                    <a:pt x="10024" y="0"/>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0"/>
            <p:cNvSpPr/>
            <p:nvPr/>
          </p:nvSpPr>
          <p:spPr>
            <a:xfrm>
              <a:off x="5751975" y="1755625"/>
              <a:ext cx="209625" cy="185625"/>
            </a:xfrm>
            <a:custGeom>
              <a:rect b="b" l="l" r="r" t="t"/>
              <a:pathLst>
                <a:path extrusionOk="0" h="7425" w="8385">
                  <a:moveTo>
                    <a:pt x="8083" y="1"/>
                  </a:moveTo>
                  <a:cubicBezTo>
                    <a:pt x="7787" y="1"/>
                    <a:pt x="7337" y="102"/>
                    <a:pt x="7221" y="276"/>
                  </a:cubicBezTo>
                  <a:cubicBezTo>
                    <a:pt x="5422" y="3223"/>
                    <a:pt x="955" y="3595"/>
                    <a:pt x="24" y="7255"/>
                  </a:cubicBezTo>
                  <a:cubicBezTo>
                    <a:pt x="1" y="7374"/>
                    <a:pt x="149" y="7424"/>
                    <a:pt x="345" y="7424"/>
                  </a:cubicBezTo>
                  <a:cubicBezTo>
                    <a:pt x="662" y="7424"/>
                    <a:pt x="1103" y="7292"/>
                    <a:pt x="1141" y="7100"/>
                  </a:cubicBezTo>
                  <a:cubicBezTo>
                    <a:pt x="2041" y="3564"/>
                    <a:pt x="6538" y="3037"/>
                    <a:pt x="8338" y="121"/>
                  </a:cubicBezTo>
                  <a:cubicBezTo>
                    <a:pt x="8385" y="39"/>
                    <a:pt x="8263" y="1"/>
                    <a:pt x="8083" y="1"/>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0"/>
            <p:cNvSpPr/>
            <p:nvPr/>
          </p:nvSpPr>
          <p:spPr>
            <a:xfrm>
              <a:off x="5766875" y="1817475"/>
              <a:ext cx="199525" cy="178925"/>
            </a:xfrm>
            <a:custGeom>
              <a:rect b="b" l="l" r="r" t="t"/>
              <a:pathLst>
                <a:path extrusionOk="0" h="7157" w="7981">
                  <a:moveTo>
                    <a:pt x="7543" y="0"/>
                  </a:moveTo>
                  <a:cubicBezTo>
                    <a:pt x="7298" y="0"/>
                    <a:pt x="6979" y="69"/>
                    <a:pt x="6873" y="159"/>
                  </a:cubicBezTo>
                  <a:cubicBezTo>
                    <a:pt x="4423" y="2207"/>
                    <a:pt x="1538" y="4130"/>
                    <a:pt x="49" y="7015"/>
                  </a:cubicBezTo>
                  <a:cubicBezTo>
                    <a:pt x="0" y="7112"/>
                    <a:pt x="137" y="7157"/>
                    <a:pt x="331" y="7157"/>
                  </a:cubicBezTo>
                  <a:cubicBezTo>
                    <a:pt x="632" y="7157"/>
                    <a:pt x="1071" y="7048"/>
                    <a:pt x="1165" y="6860"/>
                  </a:cubicBezTo>
                  <a:cubicBezTo>
                    <a:pt x="2592" y="4099"/>
                    <a:pt x="5384" y="2238"/>
                    <a:pt x="7742" y="283"/>
                  </a:cubicBezTo>
                  <a:cubicBezTo>
                    <a:pt x="7980" y="76"/>
                    <a:pt x="7802" y="0"/>
                    <a:pt x="7543" y="0"/>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0"/>
            <p:cNvSpPr/>
            <p:nvPr/>
          </p:nvSpPr>
          <p:spPr>
            <a:xfrm>
              <a:off x="5775900" y="1894000"/>
              <a:ext cx="252425" cy="188125"/>
            </a:xfrm>
            <a:custGeom>
              <a:rect b="b" l="l" r="r" t="t"/>
              <a:pathLst>
                <a:path extrusionOk="0" h="7525" w="10097">
                  <a:moveTo>
                    <a:pt x="9477" y="0"/>
                  </a:moveTo>
                  <a:cubicBezTo>
                    <a:pt x="9249" y="0"/>
                    <a:pt x="8994" y="57"/>
                    <a:pt x="8870" y="169"/>
                  </a:cubicBezTo>
                  <a:cubicBezTo>
                    <a:pt x="6171" y="2496"/>
                    <a:pt x="1952" y="3923"/>
                    <a:pt x="122" y="7180"/>
                  </a:cubicBezTo>
                  <a:cubicBezTo>
                    <a:pt x="0" y="7423"/>
                    <a:pt x="207" y="7525"/>
                    <a:pt x="472" y="7525"/>
                  </a:cubicBezTo>
                  <a:cubicBezTo>
                    <a:pt x="746" y="7525"/>
                    <a:pt x="1082" y="7415"/>
                    <a:pt x="1177" y="7242"/>
                  </a:cubicBezTo>
                  <a:cubicBezTo>
                    <a:pt x="2945" y="4078"/>
                    <a:pt x="7132" y="2682"/>
                    <a:pt x="9800" y="386"/>
                  </a:cubicBezTo>
                  <a:cubicBezTo>
                    <a:pt x="10097" y="127"/>
                    <a:pt x="9817" y="0"/>
                    <a:pt x="9477" y="0"/>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0"/>
            <p:cNvSpPr/>
            <p:nvPr/>
          </p:nvSpPr>
          <p:spPr>
            <a:xfrm>
              <a:off x="5657450" y="751175"/>
              <a:ext cx="156125" cy="104050"/>
            </a:xfrm>
            <a:custGeom>
              <a:rect b="b" l="l" r="r" t="t"/>
              <a:pathLst>
                <a:path extrusionOk="0" h="4162" w="6245">
                  <a:moveTo>
                    <a:pt x="902" y="1"/>
                  </a:moveTo>
                  <a:cubicBezTo>
                    <a:pt x="492" y="1"/>
                    <a:pt x="0" y="320"/>
                    <a:pt x="269" y="656"/>
                  </a:cubicBezTo>
                  <a:cubicBezTo>
                    <a:pt x="1448" y="2300"/>
                    <a:pt x="3526" y="2766"/>
                    <a:pt x="4984" y="4068"/>
                  </a:cubicBezTo>
                  <a:cubicBezTo>
                    <a:pt x="5069" y="4133"/>
                    <a:pt x="5178" y="4162"/>
                    <a:pt x="5293" y="4162"/>
                  </a:cubicBezTo>
                  <a:cubicBezTo>
                    <a:pt x="5726" y="4162"/>
                    <a:pt x="6245" y="3760"/>
                    <a:pt x="5853" y="3417"/>
                  </a:cubicBezTo>
                  <a:cubicBezTo>
                    <a:pt x="4457" y="2176"/>
                    <a:pt x="2410" y="1711"/>
                    <a:pt x="1293" y="160"/>
                  </a:cubicBezTo>
                  <a:cubicBezTo>
                    <a:pt x="1207" y="48"/>
                    <a:pt x="1061" y="1"/>
                    <a:pt x="902" y="1"/>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0"/>
            <p:cNvSpPr/>
            <p:nvPr/>
          </p:nvSpPr>
          <p:spPr>
            <a:xfrm>
              <a:off x="5633350" y="821175"/>
              <a:ext cx="176350" cy="149625"/>
            </a:xfrm>
            <a:custGeom>
              <a:rect b="b" l="l" r="r" t="t"/>
              <a:pathLst>
                <a:path extrusionOk="0" h="5985" w="7054">
                  <a:moveTo>
                    <a:pt x="996" y="0"/>
                  </a:moveTo>
                  <a:cubicBezTo>
                    <a:pt x="579" y="0"/>
                    <a:pt x="0" y="315"/>
                    <a:pt x="241" y="555"/>
                  </a:cubicBezTo>
                  <a:lnTo>
                    <a:pt x="5762" y="5890"/>
                  </a:lnTo>
                  <a:cubicBezTo>
                    <a:pt x="5835" y="5956"/>
                    <a:pt x="5950" y="5984"/>
                    <a:pt x="6079" y="5984"/>
                  </a:cubicBezTo>
                  <a:cubicBezTo>
                    <a:pt x="6494" y="5984"/>
                    <a:pt x="7054" y="5693"/>
                    <a:pt x="6817" y="5456"/>
                  </a:cubicBezTo>
                  <a:lnTo>
                    <a:pt x="1295" y="90"/>
                  </a:lnTo>
                  <a:cubicBezTo>
                    <a:pt x="1225" y="27"/>
                    <a:pt x="1117" y="0"/>
                    <a:pt x="996" y="0"/>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0"/>
            <p:cNvSpPr/>
            <p:nvPr/>
          </p:nvSpPr>
          <p:spPr>
            <a:xfrm>
              <a:off x="5623200" y="935900"/>
              <a:ext cx="188200" cy="147250"/>
            </a:xfrm>
            <a:custGeom>
              <a:rect b="b" l="l" r="r" t="t"/>
              <a:pathLst>
                <a:path extrusionOk="0" h="5890" w="7528">
                  <a:moveTo>
                    <a:pt x="991" y="1"/>
                  </a:moveTo>
                  <a:cubicBezTo>
                    <a:pt x="617" y="1"/>
                    <a:pt x="0" y="308"/>
                    <a:pt x="150" y="433"/>
                  </a:cubicBezTo>
                  <a:lnTo>
                    <a:pt x="6323" y="5830"/>
                  </a:lnTo>
                  <a:cubicBezTo>
                    <a:pt x="6371" y="5872"/>
                    <a:pt x="6447" y="5890"/>
                    <a:pt x="6537" y="5890"/>
                  </a:cubicBezTo>
                  <a:cubicBezTo>
                    <a:pt x="6911" y="5890"/>
                    <a:pt x="7528" y="5583"/>
                    <a:pt x="7378" y="5458"/>
                  </a:cubicBezTo>
                  <a:lnTo>
                    <a:pt x="7378" y="5427"/>
                  </a:lnTo>
                  <a:lnTo>
                    <a:pt x="1205" y="60"/>
                  </a:lnTo>
                  <a:cubicBezTo>
                    <a:pt x="1157" y="19"/>
                    <a:pt x="1081" y="1"/>
                    <a:pt x="991" y="1"/>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0"/>
            <p:cNvSpPr/>
            <p:nvPr/>
          </p:nvSpPr>
          <p:spPr>
            <a:xfrm>
              <a:off x="5543975" y="1011625"/>
              <a:ext cx="265950" cy="202950"/>
            </a:xfrm>
            <a:custGeom>
              <a:rect b="b" l="l" r="r" t="t"/>
              <a:pathLst>
                <a:path extrusionOk="0" h="8118" w="10638">
                  <a:moveTo>
                    <a:pt x="1017" y="1"/>
                  </a:moveTo>
                  <a:cubicBezTo>
                    <a:pt x="606" y="1"/>
                    <a:pt x="0" y="338"/>
                    <a:pt x="248" y="537"/>
                  </a:cubicBezTo>
                  <a:cubicBezTo>
                    <a:pt x="3350" y="2956"/>
                    <a:pt x="6390" y="5438"/>
                    <a:pt x="9337" y="8043"/>
                  </a:cubicBezTo>
                  <a:cubicBezTo>
                    <a:pt x="9402" y="8095"/>
                    <a:pt x="9499" y="8117"/>
                    <a:pt x="9609" y="8117"/>
                  </a:cubicBezTo>
                  <a:cubicBezTo>
                    <a:pt x="10028" y="8117"/>
                    <a:pt x="10637" y="7799"/>
                    <a:pt x="10392" y="7578"/>
                  </a:cubicBezTo>
                  <a:cubicBezTo>
                    <a:pt x="7414" y="5003"/>
                    <a:pt x="4374" y="2491"/>
                    <a:pt x="1272" y="71"/>
                  </a:cubicBezTo>
                  <a:cubicBezTo>
                    <a:pt x="1210" y="22"/>
                    <a:pt x="1119" y="1"/>
                    <a:pt x="1017" y="1"/>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0"/>
            <p:cNvSpPr/>
            <p:nvPr/>
          </p:nvSpPr>
          <p:spPr>
            <a:xfrm>
              <a:off x="5548200" y="1167850"/>
              <a:ext cx="235525" cy="165425"/>
            </a:xfrm>
            <a:custGeom>
              <a:rect b="b" l="l" r="r" t="t"/>
              <a:pathLst>
                <a:path extrusionOk="0" h="6617" w="9421">
                  <a:moveTo>
                    <a:pt x="952" y="0"/>
                  </a:moveTo>
                  <a:cubicBezTo>
                    <a:pt x="585" y="0"/>
                    <a:pt x="0" y="295"/>
                    <a:pt x="48" y="367"/>
                  </a:cubicBezTo>
                  <a:cubicBezTo>
                    <a:pt x="2127" y="3004"/>
                    <a:pt x="5508" y="4710"/>
                    <a:pt x="8237" y="6571"/>
                  </a:cubicBezTo>
                  <a:cubicBezTo>
                    <a:pt x="8280" y="6603"/>
                    <a:pt x="8344" y="6617"/>
                    <a:pt x="8420" y="6617"/>
                  </a:cubicBezTo>
                  <a:cubicBezTo>
                    <a:pt x="8784" y="6617"/>
                    <a:pt x="9420" y="6302"/>
                    <a:pt x="9292" y="6199"/>
                  </a:cubicBezTo>
                  <a:lnTo>
                    <a:pt x="9292" y="6199"/>
                  </a:lnTo>
                  <a:lnTo>
                    <a:pt x="9292" y="6230"/>
                  </a:lnTo>
                  <a:cubicBezTo>
                    <a:pt x="6624" y="4369"/>
                    <a:pt x="3243" y="2663"/>
                    <a:pt x="1196" y="88"/>
                  </a:cubicBezTo>
                  <a:cubicBezTo>
                    <a:pt x="1147" y="25"/>
                    <a:pt x="1059" y="0"/>
                    <a:pt x="952" y="0"/>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0"/>
            <p:cNvSpPr/>
            <p:nvPr/>
          </p:nvSpPr>
          <p:spPr>
            <a:xfrm>
              <a:off x="5549225" y="1259600"/>
              <a:ext cx="223600" cy="158675"/>
            </a:xfrm>
            <a:custGeom>
              <a:rect b="b" l="l" r="r" t="t"/>
              <a:pathLst>
                <a:path extrusionOk="0" h="6347" w="8944">
                  <a:moveTo>
                    <a:pt x="989" y="1"/>
                  </a:moveTo>
                  <a:cubicBezTo>
                    <a:pt x="598" y="1"/>
                    <a:pt x="0" y="288"/>
                    <a:pt x="193" y="482"/>
                  </a:cubicBezTo>
                  <a:cubicBezTo>
                    <a:pt x="2396" y="2653"/>
                    <a:pt x="4908" y="4918"/>
                    <a:pt x="7700" y="6313"/>
                  </a:cubicBezTo>
                  <a:cubicBezTo>
                    <a:pt x="7741" y="6336"/>
                    <a:pt x="7798" y="6346"/>
                    <a:pt x="7864" y="6346"/>
                  </a:cubicBezTo>
                  <a:cubicBezTo>
                    <a:pt x="8248" y="6346"/>
                    <a:pt x="8944" y="6002"/>
                    <a:pt x="8600" y="5817"/>
                  </a:cubicBezTo>
                  <a:cubicBezTo>
                    <a:pt x="5901" y="4452"/>
                    <a:pt x="3419" y="2188"/>
                    <a:pt x="1248" y="79"/>
                  </a:cubicBezTo>
                  <a:cubicBezTo>
                    <a:pt x="1193" y="24"/>
                    <a:pt x="1099" y="1"/>
                    <a:pt x="989" y="1"/>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0"/>
            <p:cNvSpPr/>
            <p:nvPr/>
          </p:nvSpPr>
          <p:spPr>
            <a:xfrm>
              <a:off x="5569200" y="1429125"/>
              <a:ext cx="188275" cy="142575"/>
            </a:xfrm>
            <a:custGeom>
              <a:rect b="b" l="l" r="r" t="t"/>
              <a:pathLst>
                <a:path extrusionOk="0" h="5703" w="7531">
                  <a:moveTo>
                    <a:pt x="1028" y="1"/>
                  </a:moveTo>
                  <a:cubicBezTo>
                    <a:pt x="632" y="1"/>
                    <a:pt x="0" y="318"/>
                    <a:pt x="201" y="494"/>
                  </a:cubicBezTo>
                  <a:lnTo>
                    <a:pt x="6281" y="5643"/>
                  </a:lnTo>
                  <a:cubicBezTo>
                    <a:pt x="6328" y="5685"/>
                    <a:pt x="6405" y="5702"/>
                    <a:pt x="6496" y="5702"/>
                  </a:cubicBezTo>
                  <a:cubicBezTo>
                    <a:pt x="6883" y="5702"/>
                    <a:pt x="7530" y="5385"/>
                    <a:pt x="7304" y="5209"/>
                  </a:cubicBezTo>
                  <a:lnTo>
                    <a:pt x="1256" y="60"/>
                  </a:lnTo>
                  <a:cubicBezTo>
                    <a:pt x="1202" y="18"/>
                    <a:pt x="1122" y="1"/>
                    <a:pt x="1028" y="1"/>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0"/>
            <p:cNvSpPr/>
            <p:nvPr/>
          </p:nvSpPr>
          <p:spPr>
            <a:xfrm>
              <a:off x="5506625" y="1551575"/>
              <a:ext cx="250000" cy="134500"/>
            </a:xfrm>
            <a:custGeom>
              <a:rect b="b" l="l" r="r" t="t"/>
              <a:pathLst>
                <a:path extrusionOk="0" h="5380" w="10000">
                  <a:moveTo>
                    <a:pt x="1052" y="0"/>
                  </a:moveTo>
                  <a:cubicBezTo>
                    <a:pt x="665" y="0"/>
                    <a:pt x="0" y="355"/>
                    <a:pt x="160" y="435"/>
                  </a:cubicBezTo>
                  <a:lnTo>
                    <a:pt x="8815" y="5336"/>
                  </a:lnTo>
                  <a:cubicBezTo>
                    <a:pt x="8861" y="5367"/>
                    <a:pt x="8924" y="5380"/>
                    <a:pt x="8997" y="5380"/>
                  </a:cubicBezTo>
                  <a:cubicBezTo>
                    <a:pt x="9370" y="5380"/>
                    <a:pt x="9999" y="5042"/>
                    <a:pt x="9869" y="4964"/>
                  </a:cubicBezTo>
                  <a:lnTo>
                    <a:pt x="1215" y="32"/>
                  </a:lnTo>
                  <a:cubicBezTo>
                    <a:pt x="1171" y="10"/>
                    <a:pt x="1115" y="0"/>
                    <a:pt x="1052" y="0"/>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0"/>
            <p:cNvSpPr/>
            <p:nvPr/>
          </p:nvSpPr>
          <p:spPr>
            <a:xfrm>
              <a:off x="5546600" y="1651325"/>
              <a:ext cx="211350" cy="136325"/>
            </a:xfrm>
            <a:custGeom>
              <a:rect b="b" l="l" r="r" t="t"/>
              <a:pathLst>
                <a:path extrusionOk="0" h="5453" w="8454">
                  <a:moveTo>
                    <a:pt x="1067" y="0"/>
                  </a:moveTo>
                  <a:cubicBezTo>
                    <a:pt x="662" y="0"/>
                    <a:pt x="0" y="367"/>
                    <a:pt x="392" y="602"/>
                  </a:cubicBezTo>
                  <a:cubicBezTo>
                    <a:pt x="2780" y="1997"/>
                    <a:pt x="5044" y="3610"/>
                    <a:pt x="7154" y="5378"/>
                  </a:cubicBezTo>
                  <a:cubicBezTo>
                    <a:pt x="7219" y="5431"/>
                    <a:pt x="7317" y="5453"/>
                    <a:pt x="7428" y="5453"/>
                  </a:cubicBezTo>
                  <a:cubicBezTo>
                    <a:pt x="7846" y="5453"/>
                    <a:pt x="8453" y="5140"/>
                    <a:pt x="8208" y="4944"/>
                  </a:cubicBezTo>
                  <a:cubicBezTo>
                    <a:pt x="6037" y="3114"/>
                    <a:pt x="3711" y="1470"/>
                    <a:pt x="1260" y="43"/>
                  </a:cubicBezTo>
                  <a:cubicBezTo>
                    <a:pt x="1211" y="14"/>
                    <a:pt x="1143" y="0"/>
                    <a:pt x="1067" y="0"/>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0"/>
            <p:cNvSpPr/>
            <p:nvPr/>
          </p:nvSpPr>
          <p:spPr>
            <a:xfrm>
              <a:off x="5568800" y="1769900"/>
              <a:ext cx="213775" cy="147675"/>
            </a:xfrm>
            <a:custGeom>
              <a:rect b="b" l="l" r="r" t="t"/>
              <a:pathLst>
                <a:path extrusionOk="0" h="5907" w="8551">
                  <a:moveTo>
                    <a:pt x="1014" y="0"/>
                  </a:moveTo>
                  <a:cubicBezTo>
                    <a:pt x="633" y="0"/>
                    <a:pt x="1" y="316"/>
                    <a:pt x="155" y="418"/>
                  </a:cubicBezTo>
                  <a:cubicBezTo>
                    <a:pt x="2636" y="2093"/>
                    <a:pt x="5025" y="3893"/>
                    <a:pt x="7320" y="5847"/>
                  </a:cubicBezTo>
                  <a:cubicBezTo>
                    <a:pt x="7368" y="5889"/>
                    <a:pt x="7445" y="5906"/>
                    <a:pt x="7537" y="5906"/>
                  </a:cubicBezTo>
                  <a:cubicBezTo>
                    <a:pt x="7918" y="5906"/>
                    <a:pt x="8550" y="5600"/>
                    <a:pt x="8375" y="5474"/>
                  </a:cubicBezTo>
                  <a:cubicBezTo>
                    <a:pt x="6080" y="3520"/>
                    <a:pt x="3691" y="1690"/>
                    <a:pt x="1210" y="46"/>
                  </a:cubicBezTo>
                  <a:cubicBezTo>
                    <a:pt x="1161" y="14"/>
                    <a:pt x="1093" y="0"/>
                    <a:pt x="1014" y="0"/>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0"/>
            <p:cNvSpPr/>
            <p:nvPr/>
          </p:nvSpPr>
          <p:spPr>
            <a:xfrm>
              <a:off x="5570850" y="1845950"/>
              <a:ext cx="215975" cy="146500"/>
            </a:xfrm>
            <a:custGeom>
              <a:rect b="b" l="l" r="r" t="t"/>
              <a:pathLst>
                <a:path extrusionOk="0" h="5860" w="8639">
                  <a:moveTo>
                    <a:pt x="1007" y="0"/>
                  </a:moveTo>
                  <a:cubicBezTo>
                    <a:pt x="634" y="0"/>
                    <a:pt x="0" y="338"/>
                    <a:pt x="104" y="416"/>
                  </a:cubicBezTo>
                  <a:cubicBezTo>
                    <a:pt x="2617" y="2122"/>
                    <a:pt x="5067" y="3921"/>
                    <a:pt x="7456" y="5814"/>
                  </a:cubicBezTo>
                  <a:cubicBezTo>
                    <a:pt x="7493" y="5845"/>
                    <a:pt x="7553" y="5859"/>
                    <a:pt x="7626" y="5859"/>
                  </a:cubicBezTo>
                  <a:cubicBezTo>
                    <a:pt x="7979" y="5859"/>
                    <a:pt x="8639" y="5539"/>
                    <a:pt x="8510" y="5410"/>
                  </a:cubicBezTo>
                  <a:cubicBezTo>
                    <a:pt x="6122" y="3549"/>
                    <a:pt x="3671" y="1750"/>
                    <a:pt x="1190" y="44"/>
                  </a:cubicBezTo>
                  <a:cubicBezTo>
                    <a:pt x="1144" y="13"/>
                    <a:pt x="1081" y="0"/>
                    <a:pt x="1007" y="0"/>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0"/>
            <p:cNvSpPr/>
            <p:nvPr/>
          </p:nvSpPr>
          <p:spPr>
            <a:xfrm>
              <a:off x="5569475" y="1936175"/>
              <a:ext cx="229950" cy="152050"/>
            </a:xfrm>
            <a:custGeom>
              <a:rect b="b" l="l" r="r" t="t"/>
              <a:pathLst>
                <a:path extrusionOk="0" h="6082" w="9198">
                  <a:moveTo>
                    <a:pt x="1110" y="0"/>
                  </a:moveTo>
                  <a:cubicBezTo>
                    <a:pt x="719" y="0"/>
                    <a:pt x="1" y="344"/>
                    <a:pt x="345" y="530"/>
                  </a:cubicBezTo>
                  <a:cubicBezTo>
                    <a:pt x="3075" y="2080"/>
                    <a:pt x="5618" y="3911"/>
                    <a:pt x="7945" y="6020"/>
                  </a:cubicBezTo>
                  <a:cubicBezTo>
                    <a:pt x="8001" y="6063"/>
                    <a:pt x="8086" y="6082"/>
                    <a:pt x="8186" y="6082"/>
                  </a:cubicBezTo>
                  <a:cubicBezTo>
                    <a:pt x="8583" y="6082"/>
                    <a:pt x="9198" y="5784"/>
                    <a:pt x="8999" y="5586"/>
                  </a:cubicBezTo>
                  <a:cubicBezTo>
                    <a:pt x="6611" y="3476"/>
                    <a:pt x="4036" y="1615"/>
                    <a:pt x="1276" y="33"/>
                  </a:cubicBezTo>
                  <a:cubicBezTo>
                    <a:pt x="1235" y="11"/>
                    <a:pt x="1177" y="0"/>
                    <a:pt x="1110" y="0"/>
                  </a:cubicBezTo>
                  <a:close/>
                </a:path>
              </a:pathLst>
            </a:custGeom>
            <a:solidFill>
              <a:srgbClr val="DBCF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5" name="Google Shape;4245;p60"/>
          <p:cNvGrpSpPr/>
          <p:nvPr/>
        </p:nvGrpSpPr>
        <p:grpSpPr>
          <a:xfrm>
            <a:off x="4756413" y="3731625"/>
            <a:ext cx="795675" cy="775450"/>
            <a:chOff x="1091988" y="3112550"/>
            <a:chExt cx="795675" cy="775450"/>
          </a:xfrm>
        </p:grpSpPr>
        <p:sp>
          <p:nvSpPr>
            <p:cNvPr id="4246" name="Google Shape;4246;p60"/>
            <p:cNvSpPr/>
            <p:nvPr/>
          </p:nvSpPr>
          <p:spPr>
            <a:xfrm>
              <a:off x="1091988" y="3112550"/>
              <a:ext cx="795675" cy="775450"/>
            </a:xfrm>
            <a:custGeom>
              <a:rect b="b" l="l" r="r" t="t"/>
              <a:pathLst>
                <a:path extrusionOk="0" h="31018" w="31827">
                  <a:moveTo>
                    <a:pt x="12954" y="1"/>
                  </a:moveTo>
                  <a:cubicBezTo>
                    <a:pt x="7870" y="1"/>
                    <a:pt x="3041" y="4057"/>
                    <a:pt x="1583" y="9076"/>
                  </a:cubicBezTo>
                  <a:cubicBezTo>
                    <a:pt x="1" y="14597"/>
                    <a:pt x="1955" y="20708"/>
                    <a:pt x="5553" y="25206"/>
                  </a:cubicBezTo>
                  <a:cubicBezTo>
                    <a:pt x="6546" y="26415"/>
                    <a:pt x="7663" y="27532"/>
                    <a:pt x="8934" y="28463"/>
                  </a:cubicBezTo>
                  <a:cubicBezTo>
                    <a:pt x="11298" y="30164"/>
                    <a:pt x="14199" y="31017"/>
                    <a:pt x="17106" y="31017"/>
                  </a:cubicBezTo>
                  <a:cubicBezTo>
                    <a:pt x="19236" y="31017"/>
                    <a:pt x="21369" y="30559"/>
                    <a:pt x="23296" y="29641"/>
                  </a:cubicBezTo>
                  <a:cubicBezTo>
                    <a:pt x="27856" y="27501"/>
                    <a:pt x="31113" y="22910"/>
                    <a:pt x="31827" y="17916"/>
                  </a:cubicBezTo>
                  <a:lnTo>
                    <a:pt x="31827" y="17916"/>
                  </a:lnTo>
                  <a:lnTo>
                    <a:pt x="30214" y="19560"/>
                  </a:lnTo>
                  <a:cubicBezTo>
                    <a:pt x="27969" y="20973"/>
                    <a:pt x="25485" y="21638"/>
                    <a:pt x="23038" y="21638"/>
                  </a:cubicBezTo>
                  <a:cubicBezTo>
                    <a:pt x="17911" y="21638"/>
                    <a:pt x="12949" y="18717"/>
                    <a:pt x="10703" y="13635"/>
                  </a:cubicBezTo>
                  <a:cubicBezTo>
                    <a:pt x="10361" y="12829"/>
                    <a:pt x="10113" y="11991"/>
                    <a:pt x="9927" y="11123"/>
                  </a:cubicBezTo>
                  <a:cubicBezTo>
                    <a:pt x="9214" y="7028"/>
                    <a:pt x="11323" y="2748"/>
                    <a:pt x="14580" y="142"/>
                  </a:cubicBezTo>
                  <a:cubicBezTo>
                    <a:pt x="14037" y="47"/>
                    <a:pt x="13494" y="1"/>
                    <a:pt x="129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0"/>
            <p:cNvSpPr/>
            <p:nvPr/>
          </p:nvSpPr>
          <p:spPr>
            <a:xfrm>
              <a:off x="1248638" y="3207600"/>
              <a:ext cx="47325" cy="17075"/>
            </a:xfrm>
            <a:custGeom>
              <a:rect b="b" l="l" r="r" t="t"/>
              <a:pathLst>
                <a:path extrusionOk="0" h="683" w="1893">
                  <a:moveTo>
                    <a:pt x="1179" y="0"/>
                  </a:moveTo>
                  <a:cubicBezTo>
                    <a:pt x="714" y="0"/>
                    <a:pt x="1" y="683"/>
                    <a:pt x="745" y="683"/>
                  </a:cubicBezTo>
                  <a:cubicBezTo>
                    <a:pt x="1179" y="683"/>
                    <a:pt x="1893" y="0"/>
                    <a:pt x="1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0"/>
            <p:cNvSpPr/>
            <p:nvPr/>
          </p:nvSpPr>
          <p:spPr>
            <a:xfrm>
              <a:off x="1302163" y="3201400"/>
              <a:ext cx="45000" cy="10875"/>
            </a:xfrm>
            <a:custGeom>
              <a:rect b="b" l="l" r="r" t="t"/>
              <a:pathLst>
                <a:path extrusionOk="0" h="435" w="1800">
                  <a:moveTo>
                    <a:pt x="1272" y="0"/>
                  </a:moveTo>
                  <a:cubicBezTo>
                    <a:pt x="1055" y="0"/>
                    <a:pt x="0" y="434"/>
                    <a:pt x="527" y="434"/>
                  </a:cubicBezTo>
                  <a:cubicBezTo>
                    <a:pt x="745" y="434"/>
                    <a:pt x="1799" y="0"/>
                    <a:pt x="12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0"/>
            <p:cNvSpPr/>
            <p:nvPr/>
          </p:nvSpPr>
          <p:spPr>
            <a:xfrm>
              <a:off x="1261838" y="3280625"/>
              <a:ext cx="36450" cy="24025"/>
            </a:xfrm>
            <a:custGeom>
              <a:rect b="b" l="l" r="r" t="t"/>
              <a:pathLst>
                <a:path extrusionOk="0" h="961" w="1458">
                  <a:moveTo>
                    <a:pt x="752" y="0"/>
                  </a:moveTo>
                  <a:cubicBezTo>
                    <a:pt x="642" y="0"/>
                    <a:pt x="531" y="28"/>
                    <a:pt x="434" y="88"/>
                  </a:cubicBezTo>
                  <a:cubicBezTo>
                    <a:pt x="248" y="181"/>
                    <a:pt x="0" y="491"/>
                    <a:pt x="186" y="709"/>
                  </a:cubicBezTo>
                  <a:lnTo>
                    <a:pt x="248" y="771"/>
                  </a:lnTo>
                  <a:cubicBezTo>
                    <a:pt x="375" y="897"/>
                    <a:pt x="533" y="961"/>
                    <a:pt x="692" y="961"/>
                  </a:cubicBezTo>
                  <a:cubicBezTo>
                    <a:pt x="806" y="961"/>
                    <a:pt x="920" y="928"/>
                    <a:pt x="1024" y="864"/>
                  </a:cubicBezTo>
                  <a:cubicBezTo>
                    <a:pt x="1241" y="771"/>
                    <a:pt x="1458" y="491"/>
                    <a:pt x="1303" y="274"/>
                  </a:cubicBezTo>
                  <a:lnTo>
                    <a:pt x="1210" y="181"/>
                  </a:lnTo>
                  <a:cubicBezTo>
                    <a:pt x="1096" y="68"/>
                    <a:pt x="925" y="0"/>
                    <a:pt x="7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0"/>
            <p:cNvSpPr/>
            <p:nvPr/>
          </p:nvSpPr>
          <p:spPr>
            <a:xfrm>
              <a:off x="1199013" y="3276625"/>
              <a:ext cx="40350" cy="19400"/>
            </a:xfrm>
            <a:custGeom>
              <a:rect b="b" l="l" r="r" t="t"/>
              <a:pathLst>
                <a:path extrusionOk="0" h="776" w="1614">
                  <a:moveTo>
                    <a:pt x="869" y="0"/>
                  </a:moveTo>
                  <a:cubicBezTo>
                    <a:pt x="218" y="0"/>
                    <a:pt x="1" y="776"/>
                    <a:pt x="745" y="776"/>
                  </a:cubicBezTo>
                  <a:cubicBezTo>
                    <a:pt x="1365" y="776"/>
                    <a:pt x="1614" y="0"/>
                    <a:pt x="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0"/>
            <p:cNvSpPr/>
            <p:nvPr/>
          </p:nvSpPr>
          <p:spPr>
            <a:xfrm>
              <a:off x="1209088" y="3358825"/>
              <a:ext cx="45000" cy="10875"/>
            </a:xfrm>
            <a:custGeom>
              <a:rect b="b" l="l" r="r" t="t"/>
              <a:pathLst>
                <a:path extrusionOk="0" h="435" w="1800">
                  <a:moveTo>
                    <a:pt x="1273" y="0"/>
                  </a:moveTo>
                  <a:cubicBezTo>
                    <a:pt x="1024" y="0"/>
                    <a:pt x="1" y="434"/>
                    <a:pt x="528" y="434"/>
                  </a:cubicBezTo>
                  <a:cubicBezTo>
                    <a:pt x="776" y="434"/>
                    <a:pt x="1800" y="0"/>
                    <a:pt x="12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0"/>
            <p:cNvSpPr/>
            <p:nvPr/>
          </p:nvSpPr>
          <p:spPr>
            <a:xfrm>
              <a:off x="1261063" y="3390425"/>
              <a:ext cx="32575" cy="15125"/>
            </a:xfrm>
            <a:custGeom>
              <a:rect b="b" l="l" r="r" t="t"/>
              <a:pathLst>
                <a:path extrusionOk="0" h="605" w="1303">
                  <a:moveTo>
                    <a:pt x="919" y="0"/>
                  </a:moveTo>
                  <a:cubicBezTo>
                    <a:pt x="687" y="0"/>
                    <a:pt x="461" y="69"/>
                    <a:pt x="279" y="225"/>
                  </a:cubicBezTo>
                  <a:lnTo>
                    <a:pt x="186" y="287"/>
                  </a:lnTo>
                  <a:cubicBezTo>
                    <a:pt x="0" y="411"/>
                    <a:pt x="62" y="566"/>
                    <a:pt x="279" y="597"/>
                  </a:cubicBezTo>
                  <a:cubicBezTo>
                    <a:pt x="326" y="602"/>
                    <a:pt x="371" y="605"/>
                    <a:pt x="416" y="605"/>
                  </a:cubicBezTo>
                  <a:cubicBezTo>
                    <a:pt x="641" y="605"/>
                    <a:pt x="848" y="540"/>
                    <a:pt x="1055" y="411"/>
                  </a:cubicBezTo>
                  <a:lnTo>
                    <a:pt x="1148" y="318"/>
                  </a:lnTo>
                  <a:cubicBezTo>
                    <a:pt x="1303" y="194"/>
                    <a:pt x="1272" y="39"/>
                    <a:pt x="1055" y="8"/>
                  </a:cubicBezTo>
                  <a:cubicBezTo>
                    <a:pt x="1009" y="3"/>
                    <a:pt x="964" y="0"/>
                    <a:pt x="9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0"/>
            <p:cNvSpPr/>
            <p:nvPr/>
          </p:nvSpPr>
          <p:spPr>
            <a:xfrm>
              <a:off x="1179638" y="3452650"/>
              <a:ext cx="41125" cy="20175"/>
            </a:xfrm>
            <a:custGeom>
              <a:rect b="b" l="l" r="r" t="t"/>
              <a:pathLst>
                <a:path extrusionOk="0" h="807" w="1645">
                  <a:moveTo>
                    <a:pt x="869" y="0"/>
                  </a:moveTo>
                  <a:cubicBezTo>
                    <a:pt x="248" y="0"/>
                    <a:pt x="0" y="807"/>
                    <a:pt x="776" y="807"/>
                  </a:cubicBezTo>
                  <a:cubicBezTo>
                    <a:pt x="1396" y="807"/>
                    <a:pt x="1644" y="0"/>
                    <a:pt x="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0"/>
            <p:cNvSpPr/>
            <p:nvPr/>
          </p:nvSpPr>
          <p:spPr>
            <a:xfrm>
              <a:off x="1197438" y="3558750"/>
              <a:ext cx="37300" cy="17350"/>
            </a:xfrm>
            <a:custGeom>
              <a:rect b="b" l="l" r="r" t="t"/>
              <a:pathLst>
                <a:path extrusionOk="0" h="694" w="1492">
                  <a:moveTo>
                    <a:pt x="954" y="1"/>
                  </a:moveTo>
                  <a:cubicBezTo>
                    <a:pt x="569" y="1"/>
                    <a:pt x="1" y="269"/>
                    <a:pt x="188" y="502"/>
                  </a:cubicBezTo>
                  <a:lnTo>
                    <a:pt x="281" y="595"/>
                  </a:lnTo>
                  <a:cubicBezTo>
                    <a:pt x="326" y="664"/>
                    <a:pt x="427" y="693"/>
                    <a:pt x="548" y="693"/>
                  </a:cubicBezTo>
                  <a:cubicBezTo>
                    <a:pt x="920" y="693"/>
                    <a:pt x="1491" y="418"/>
                    <a:pt x="1304" y="161"/>
                  </a:cubicBezTo>
                  <a:lnTo>
                    <a:pt x="1242" y="99"/>
                  </a:lnTo>
                  <a:cubicBezTo>
                    <a:pt x="1188" y="30"/>
                    <a:pt x="1081" y="1"/>
                    <a:pt x="9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0"/>
            <p:cNvSpPr/>
            <p:nvPr/>
          </p:nvSpPr>
          <p:spPr>
            <a:xfrm>
              <a:off x="1269588" y="3555775"/>
              <a:ext cx="45775" cy="11675"/>
            </a:xfrm>
            <a:custGeom>
              <a:rect b="b" l="l" r="r" t="t"/>
              <a:pathLst>
                <a:path extrusionOk="0" h="467" w="1831">
                  <a:moveTo>
                    <a:pt x="1272" y="1"/>
                  </a:moveTo>
                  <a:cubicBezTo>
                    <a:pt x="1024" y="1"/>
                    <a:pt x="0" y="466"/>
                    <a:pt x="559" y="466"/>
                  </a:cubicBezTo>
                  <a:cubicBezTo>
                    <a:pt x="807" y="466"/>
                    <a:pt x="1830" y="1"/>
                    <a:pt x="12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0"/>
            <p:cNvSpPr/>
            <p:nvPr/>
          </p:nvSpPr>
          <p:spPr>
            <a:xfrm>
              <a:off x="1260288" y="3484600"/>
              <a:ext cx="34900" cy="22975"/>
            </a:xfrm>
            <a:custGeom>
              <a:rect b="b" l="l" r="r" t="t"/>
              <a:pathLst>
                <a:path extrusionOk="0" h="919" w="1396">
                  <a:moveTo>
                    <a:pt x="795" y="1"/>
                  </a:moveTo>
                  <a:cubicBezTo>
                    <a:pt x="640" y="1"/>
                    <a:pt x="492" y="47"/>
                    <a:pt x="372" y="149"/>
                  </a:cubicBezTo>
                  <a:lnTo>
                    <a:pt x="279" y="242"/>
                  </a:lnTo>
                  <a:cubicBezTo>
                    <a:pt x="93" y="366"/>
                    <a:pt x="0" y="646"/>
                    <a:pt x="217" y="832"/>
                  </a:cubicBezTo>
                  <a:cubicBezTo>
                    <a:pt x="329" y="887"/>
                    <a:pt x="459" y="918"/>
                    <a:pt x="588" y="918"/>
                  </a:cubicBezTo>
                  <a:cubicBezTo>
                    <a:pt x="747" y="918"/>
                    <a:pt x="904" y="872"/>
                    <a:pt x="1024" y="770"/>
                  </a:cubicBezTo>
                  <a:lnTo>
                    <a:pt x="1117" y="708"/>
                  </a:lnTo>
                  <a:cubicBezTo>
                    <a:pt x="1303" y="553"/>
                    <a:pt x="1396" y="273"/>
                    <a:pt x="1179" y="87"/>
                  </a:cubicBezTo>
                  <a:cubicBezTo>
                    <a:pt x="1053" y="31"/>
                    <a:pt x="922" y="1"/>
                    <a:pt x="7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0"/>
            <p:cNvSpPr/>
            <p:nvPr/>
          </p:nvSpPr>
          <p:spPr>
            <a:xfrm>
              <a:off x="1311463" y="3473575"/>
              <a:ext cx="47325" cy="17100"/>
            </a:xfrm>
            <a:custGeom>
              <a:rect b="b" l="l" r="r" t="t"/>
              <a:pathLst>
                <a:path extrusionOk="0" h="684" w="1893">
                  <a:moveTo>
                    <a:pt x="1148" y="1"/>
                  </a:moveTo>
                  <a:cubicBezTo>
                    <a:pt x="683" y="1"/>
                    <a:pt x="0" y="683"/>
                    <a:pt x="745" y="683"/>
                  </a:cubicBezTo>
                  <a:cubicBezTo>
                    <a:pt x="1179" y="683"/>
                    <a:pt x="1892" y="1"/>
                    <a:pt x="11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0"/>
            <p:cNvSpPr/>
            <p:nvPr/>
          </p:nvSpPr>
          <p:spPr>
            <a:xfrm>
              <a:off x="1339388" y="3584475"/>
              <a:ext cx="47325" cy="17875"/>
            </a:xfrm>
            <a:custGeom>
              <a:rect b="b" l="l" r="r" t="t"/>
              <a:pathLst>
                <a:path extrusionOk="0" h="715" w="1893">
                  <a:moveTo>
                    <a:pt x="1148" y="1"/>
                  </a:moveTo>
                  <a:cubicBezTo>
                    <a:pt x="682" y="1"/>
                    <a:pt x="0" y="714"/>
                    <a:pt x="744" y="714"/>
                  </a:cubicBezTo>
                  <a:cubicBezTo>
                    <a:pt x="1210" y="714"/>
                    <a:pt x="1892" y="1"/>
                    <a:pt x="114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0"/>
            <p:cNvSpPr/>
            <p:nvPr/>
          </p:nvSpPr>
          <p:spPr>
            <a:xfrm>
              <a:off x="1244763" y="3647300"/>
              <a:ext cx="48875" cy="19400"/>
            </a:xfrm>
            <a:custGeom>
              <a:rect b="b" l="l" r="r" t="t"/>
              <a:pathLst>
                <a:path extrusionOk="0" h="776" w="1955">
                  <a:moveTo>
                    <a:pt x="1179" y="0"/>
                  </a:moveTo>
                  <a:cubicBezTo>
                    <a:pt x="652" y="0"/>
                    <a:pt x="1" y="776"/>
                    <a:pt x="776" y="776"/>
                  </a:cubicBezTo>
                  <a:cubicBezTo>
                    <a:pt x="1303" y="776"/>
                    <a:pt x="1955" y="0"/>
                    <a:pt x="11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0"/>
            <p:cNvSpPr/>
            <p:nvPr/>
          </p:nvSpPr>
          <p:spPr>
            <a:xfrm>
              <a:off x="1207538" y="3616275"/>
              <a:ext cx="41125" cy="20175"/>
            </a:xfrm>
            <a:custGeom>
              <a:rect b="b" l="l" r="r" t="t"/>
              <a:pathLst>
                <a:path extrusionOk="0" h="807" w="1645">
                  <a:moveTo>
                    <a:pt x="869" y="0"/>
                  </a:moveTo>
                  <a:cubicBezTo>
                    <a:pt x="218" y="0"/>
                    <a:pt x="1" y="807"/>
                    <a:pt x="776" y="807"/>
                  </a:cubicBezTo>
                  <a:cubicBezTo>
                    <a:pt x="1397" y="807"/>
                    <a:pt x="1645" y="0"/>
                    <a:pt x="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0"/>
            <p:cNvSpPr/>
            <p:nvPr/>
          </p:nvSpPr>
          <p:spPr>
            <a:xfrm>
              <a:off x="1326188" y="3757400"/>
              <a:ext cx="49650" cy="14775"/>
            </a:xfrm>
            <a:custGeom>
              <a:rect b="b" l="l" r="r" t="t"/>
              <a:pathLst>
                <a:path extrusionOk="0" h="591" w="1986">
                  <a:moveTo>
                    <a:pt x="1210" y="1"/>
                  </a:moveTo>
                  <a:cubicBezTo>
                    <a:pt x="838" y="1"/>
                    <a:pt x="1" y="590"/>
                    <a:pt x="776" y="590"/>
                  </a:cubicBezTo>
                  <a:cubicBezTo>
                    <a:pt x="1148" y="590"/>
                    <a:pt x="1986" y="1"/>
                    <a:pt x="1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0"/>
            <p:cNvSpPr/>
            <p:nvPr/>
          </p:nvSpPr>
          <p:spPr>
            <a:xfrm>
              <a:off x="1404513" y="3678325"/>
              <a:ext cx="45000" cy="10100"/>
            </a:xfrm>
            <a:custGeom>
              <a:rect b="b" l="l" r="r" t="t"/>
              <a:pathLst>
                <a:path extrusionOk="0" h="404" w="1800">
                  <a:moveTo>
                    <a:pt x="1272" y="0"/>
                  </a:moveTo>
                  <a:cubicBezTo>
                    <a:pt x="1055" y="0"/>
                    <a:pt x="1" y="403"/>
                    <a:pt x="528" y="403"/>
                  </a:cubicBezTo>
                  <a:cubicBezTo>
                    <a:pt x="745" y="403"/>
                    <a:pt x="1800" y="0"/>
                    <a:pt x="12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0"/>
            <p:cNvSpPr/>
            <p:nvPr/>
          </p:nvSpPr>
          <p:spPr>
            <a:xfrm>
              <a:off x="1323088" y="3668225"/>
              <a:ext cx="48875" cy="14775"/>
            </a:xfrm>
            <a:custGeom>
              <a:rect b="b" l="l" r="r" t="t"/>
              <a:pathLst>
                <a:path extrusionOk="0" h="591" w="1955">
                  <a:moveTo>
                    <a:pt x="1210" y="1"/>
                  </a:moveTo>
                  <a:cubicBezTo>
                    <a:pt x="807" y="1"/>
                    <a:pt x="1" y="590"/>
                    <a:pt x="745" y="590"/>
                  </a:cubicBezTo>
                  <a:cubicBezTo>
                    <a:pt x="1148" y="590"/>
                    <a:pt x="1955" y="1"/>
                    <a:pt x="1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0"/>
            <p:cNvSpPr/>
            <p:nvPr/>
          </p:nvSpPr>
          <p:spPr>
            <a:xfrm>
              <a:off x="1275013" y="3724075"/>
              <a:ext cx="41125" cy="20950"/>
            </a:xfrm>
            <a:custGeom>
              <a:rect b="b" l="l" r="r" t="t"/>
              <a:pathLst>
                <a:path extrusionOk="0" h="838" w="1645">
                  <a:moveTo>
                    <a:pt x="869" y="0"/>
                  </a:moveTo>
                  <a:cubicBezTo>
                    <a:pt x="218" y="0"/>
                    <a:pt x="0" y="838"/>
                    <a:pt x="776" y="838"/>
                  </a:cubicBezTo>
                  <a:cubicBezTo>
                    <a:pt x="1427" y="838"/>
                    <a:pt x="1644" y="0"/>
                    <a:pt x="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0"/>
            <p:cNvSpPr/>
            <p:nvPr/>
          </p:nvSpPr>
          <p:spPr>
            <a:xfrm>
              <a:off x="1496013" y="3746550"/>
              <a:ext cx="48900" cy="13225"/>
            </a:xfrm>
            <a:custGeom>
              <a:rect b="b" l="l" r="r" t="t"/>
              <a:pathLst>
                <a:path extrusionOk="0" h="529" w="1956">
                  <a:moveTo>
                    <a:pt x="1211" y="1"/>
                  </a:moveTo>
                  <a:cubicBezTo>
                    <a:pt x="869" y="1"/>
                    <a:pt x="1" y="528"/>
                    <a:pt x="745" y="528"/>
                  </a:cubicBezTo>
                  <a:cubicBezTo>
                    <a:pt x="1087" y="528"/>
                    <a:pt x="1955" y="1"/>
                    <a:pt x="12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0"/>
            <p:cNvSpPr/>
            <p:nvPr/>
          </p:nvSpPr>
          <p:spPr>
            <a:xfrm>
              <a:off x="1499913" y="3662025"/>
              <a:ext cx="49650" cy="13975"/>
            </a:xfrm>
            <a:custGeom>
              <a:rect b="b" l="l" r="r" t="t"/>
              <a:pathLst>
                <a:path extrusionOk="0" h="559" w="1986">
                  <a:moveTo>
                    <a:pt x="1210" y="1"/>
                  </a:moveTo>
                  <a:cubicBezTo>
                    <a:pt x="838" y="1"/>
                    <a:pt x="0" y="559"/>
                    <a:pt x="775" y="559"/>
                  </a:cubicBezTo>
                  <a:cubicBezTo>
                    <a:pt x="1117" y="559"/>
                    <a:pt x="1985" y="1"/>
                    <a:pt x="1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0"/>
            <p:cNvSpPr/>
            <p:nvPr/>
          </p:nvSpPr>
          <p:spPr>
            <a:xfrm>
              <a:off x="1411488" y="3596100"/>
              <a:ext cx="48900" cy="19425"/>
            </a:xfrm>
            <a:custGeom>
              <a:rect b="b" l="l" r="r" t="t"/>
              <a:pathLst>
                <a:path extrusionOk="0" h="777" w="1956">
                  <a:moveTo>
                    <a:pt x="1180" y="1"/>
                  </a:moveTo>
                  <a:cubicBezTo>
                    <a:pt x="652" y="1"/>
                    <a:pt x="1" y="776"/>
                    <a:pt x="776" y="776"/>
                  </a:cubicBezTo>
                  <a:cubicBezTo>
                    <a:pt x="1304" y="776"/>
                    <a:pt x="1955" y="1"/>
                    <a:pt x="11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0"/>
            <p:cNvSpPr/>
            <p:nvPr/>
          </p:nvSpPr>
          <p:spPr>
            <a:xfrm>
              <a:off x="1440963" y="3751800"/>
              <a:ext cx="34150" cy="17450"/>
            </a:xfrm>
            <a:custGeom>
              <a:rect b="b" l="l" r="r" t="t"/>
              <a:pathLst>
                <a:path extrusionOk="0" h="698" w="1366">
                  <a:moveTo>
                    <a:pt x="920" y="0"/>
                  </a:moveTo>
                  <a:cubicBezTo>
                    <a:pt x="687" y="0"/>
                    <a:pt x="462" y="69"/>
                    <a:pt x="280" y="225"/>
                  </a:cubicBezTo>
                  <a:lnTo>
                    <a:pt x="187" y="287"/>
                  </a:lnTo>
                  <a:cubicBezTo>
                    <a:pt x="1" y="442"/>
                    <a:pt x="63" y="628"/>
                    <a:pt x="280" y="690"/>
                  </a:cubicBezTo>
                  <a:cubicBezTo>
                    <a:pt x="330" y="695"/>
                    <a:pt x="380" y="698"/>
                    <a:pt x="428" y="698"/>
                  </a:cubicBezTo>
                  <a:cubicBezTo>
                    <a:pt x="679" y="698"/>
                    <a:pt x="904" y="629"/>
                    <a:pt x="1086" y="473"/>
                  </a:cubicBezTo>
                  <a:lnTo>
                    <a:pt x="1179" y="380"/>
                  </a:lnTo>
                  <a:cubicBezTo>
                    <a:pt x="1365" y="256"/>
                    <a:pt x="1303" y="39"/>
                    <a:pt x="1055" y="8"/>
                  </a:cubicBezTo>
                  <a:cubicBezTo>
                    <a:pt x="1010" y="3"/>
                    <a:pt x="965" y="0"/>
                    <a:pt x="9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0"/>
            <p:cNvSpPr/>
            <p:nvPr/>
          </p:nvSpPr>
          <p:spPr>
            <a:xfrm>
              <a:off x="1358763" y="3799275"/>
              <a:ext cx="48875" cy="12450"/>
            </a:xfrm>
            <a:custGeom>
              <a:rect b="b" l="l" r="r" t="t"/>
              <a:pathLst>
                <a:path extrusionOk="0" h="498" w="1955">
                  <a:moveTo>
                    <a:pt x="1210" y="1"/>
                  </a:moveTo>
                  <a:cubicBezTo>
                    <a:pt x="869" y="1"/>
                    <a:pt x="0" y="497"/>
                    <a:pt x="745" y="497"/>
                  </a:cubicBezTo>
                  <a:cubicBezTo>
                    <a:pt x="1086" y="497"/>
                    <a:pt x="1955" y="1"/>
                    <a:pt x="1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0"/>
            <p:cNvSpPr/>
            <p:nvPr/>
          </p:nvSpPr>
          <p:spPr>
            <a:xfrm>
              <a:off x="1446388" y="3852800"/>
              <a:ext cx="48875" cy="12425"/>
            </a:xfrm>
            <a:custGeom>
              <a:rect b="b" l="l" r="r" t="t"/>
              <a:pathLst>
                <a:path extrusionOk="0" h="497" w="1955">
                  <a:moveTo>
                    <a:pt x="1210" y="0"/>
                  </a:moveTo>
                  <a:cubicBezTo>
                    <a:pt x="869" y="0"/>
                    <a:pt x="1" y="497"/>
                    <a:pt x="745" y="497"/>
                  </a:cubicBezTo>
                  <a:cubicBezTo>
                    <a:pt x="1086" y="497"/>
                    <a:pt x="1955" y="0"/>
                    <a:pt x="1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0"/>
            <p:cNvSpPr/>
            <p:nvPr/>
          </p:nvSpPr>
          <p:spPr>
            <a:xfrm>
              <a:off x="1585988" y="3818675"/>
              <a:ext cx="45000" cy="11650"/>
            </a:xfrm>
            <a:custGeom>
              <a:rect b="b" l="l" r="r" t="t"/>
              <a:pathLst>
                <a:path extrusionOk="0" h="466" w="1800">
                  <a:moveTo>
                    <a:pt x="1241" y="0"/>
                  </a:moveTo>
                  <a:cubicBezTo>
                    <a:pt x="1024" y="0"/>
                    <a:pt x="0" y="466"/>
                    <a:pt x="527" y="466"/>
                  </a:cubicBezTo>
                  <a:cubicBezTo>
                    <a:pt x="776" y="466"/>
                    <a:pt x="1799" y="0"/>
                    <a:pt x="12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0"/>
            <p:cNvSpPr/>
            <p:nvPr/>
          </p:nvSpPr>
          <p:spPr>
            <a:xfrm>
              <a:off x="1713163" y="3735700"/>
              <a:ext cx="39575" cy="22500"/>
            </a:xfrm>
            <a:custGeom>
              <a:rect b="b" l="l" r="r" t="t"/>
              <a:pathLst>
                <a:path extrusionOk="0" h="900" w="1583">
                  <a:moveTo>
                    <a:pt x="838" y="0"/>
                  </a:moveTo>
                  <a:cubicBezTo>
                    <a:pt x="186" y="0"/>
                    <a:pt x="0" y="900"/>
                    <a:pt x="745" y="900"/>
                  </a:cubicBezTo>
                  <a:cubicBezTo>
                    <a:pt x="1427" y="900"/>
                    <a:pt x="1582" y="0"/>
                    <a:pt x="8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0"/>
            <p:cNvSpPr/>
            <p:nvPr/>
          </p:nvSpPr>
          <p:spPr>
            <a:xfrm>
              <a:off x="1658863" y="3698475"/>
              <a:ext cx="40350" cy="20975"/>
            </a:xfrm>
            <a:custGeom>
              <a:rect b="b" l="l" r="r" t="t"/>
              <a:pathLst>
                <a:path extrusionOk="0" h="839" w="1614">
                  <a:moveTo>
                    <a:pt x="838" y="1"/>
                  </a:moveTo>
                  <a:cubicBezTo>
                    <a:pt x="187" y="1"/>
                    <a:pt x="1" y="838"/>
                    <a:pt x="745" y="838"/>
                  </a:cubicBezTo>
                  <a:cubicBezTo>
                    <a:pt x="1397" y="838"/>
                    <a:pt x="1614" y="1"/>
                    <a:pt x="8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0"/>
            <p:cNvSpPr/>
            <p:nvPr/>
          </p:nvSpPr>
          <p:spPr>
            <a:xfrm>
              <a:off x="1634063" y="3769825"/>
              <a:ext cx="49650" cy="14750"/>
            </a:xfrm>
            <a:custGeom>
              <a:rect b="b" l="l" r="r" t="t"/>
              <a:pathLst>
                <a:path extrusionOk="0" h="590" w="1986">
                  <a:moveTo>
                    <a:pt x="1210" y="0"/>
                  </a:moveTo>
                  <a:cubicBezTo>
                    <a:pt x="838" y="0"/>
                    <a:pt x="0" y="590"/>
                    <a:pt x="776" y="590"/>
                  </a:cubicBezTo>
                  <a:cubicBezTo>
                    <a:pt x="1148" y="590"/>
                    <a:pt x="1986" y="0"/>
                    <a:pt x="1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0"/>
            <p:cNvSpPr/>
            <p:nvPr/>
          </p:nvSpPr>
          <p:spPr>
            <a:xfrm>
              <a:off x="1507663" y="3831075"/>
              <a:ext cx="45775" cy="11675"/>
            </a:xfrm>
            <a:custGeom>
              <a:rect b="b" l="l" r="r" t="t"/>
              <a:pathLst>
                <a:path extrusionOk="0" h="467" w="1831">
                  <a:moveTo>
                    <a:pt x="1272" y="1"/>
                  </a:moveTo>
                  <a:cubicBezTo>
                    <a:pt x="1024" y="1"/>
                    <a:pt x="0" y="466"/>
                    <a:pt x="559" y="466"/>
                  </a:cubicBezTo>
                  <a:cubicBezTo>
                    <a:pt x="807" y="466"/>
                    <a:pt x="1830" y="1"/>
                    <a:pt x="127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0"/>
            <p:cNvSpPr/>
            <p:nvPr/>
          </p:nvSpPr>
          <p:spPr>
            <a:xfrm>
              <a:off x="1572013" y="3754300"/>
              <a:ext cx="48100" cy="18650"/>
            </a:xfrm>
            <a:custGeom>
              <a:rect b="b" l="l" r="r" t="t"/>
              <a:pathLst>
                <a:path extrusionOk="0" h="746" w="1924">
                  <a:moveTo>
                    <a:pt x="1149" y="1"/>
                  </a:moveTo>
                  <a:cubicBezTo>
                    <a:pt x="683" y="1"/>
                    <a:pt x="1" y="745"/>
                    <a:pt x="745" y="745"/>
                  </a:cubicBezTo>
                  <a:cubicBezTo>
                    <a:pt x="1242" y="745"/>
                    <a:pt x="1924" y="1"/>
                    <a:pt x="114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0"/>
            <p:cNvSpPr/>
            <p:nvPr/>
          </p:nvSpPr>
          <p:spPr>
            <a:xfrm>
              <a:off x="1565038" y="3681625"/>
              <a:ext cx="34925" cy="14350"/>
            </a:xfrm>
            <a:custGeom>
              <a:rect b="b" l="l" r="r" t="t"/>
              <a:pathLst>
                <a:path extrusionOk="0" h="574" w="1397">
                  <a:moveTo>
                    <a:pt x="991" y="0"/>
                  </a:moveTo>
                  <a:cubicBezTo>
                    <a:pt x="861" y="0"/>
                    <a:pt x="713" y="48"/>
                    <a:pt x="621" y="85"/>
                  </a:cubicBezTo>
                  <a:cubicBezTo>
                    <a:pt x="559" y="85"/>
                    <a:pt x="1" y="271"/>
                    <a:pt x="94" y="395"/>
                  </a:cubicBezTo>
                  <a:cubicBezTo>
                    <a:pt x="125" y="426"/>
                    <a:pt x="156" y="457"/>
                    <a:pt x="156" y="488"/>
                  </a:cubicBezTo>
                  <a:cubicBezTo>
                    <a:pt x="206" y="551"/>
                    <a:pt x="292" y="573"/>
                    <a:pt x="386" y="573"/>
                  </a:cubicBezTo>
                  <a:cubicBezTo>
                    <a:pt x="525" y="573"/>
                    <a:pt x="684" y="525"/>
                    <a:pt x="776" y="488"/>
                  </a:cubicBezTo>
                  <a:cubicBezTo>
                    <a:pt x="838" y="488"/>
                    <a:pt x="1397" y="271"/>
                    <a:pt x="1303" y="178"/>
                  </a:cubicBezTo>
                  <a:lnTo>
                    <a:pt x="1210" y="85"/>
                  </a:lnTo>
                  <a:cubicBezTo>
                    <a:pt x="1160" y="22"/>
                    <a:pt x="1080" y="0"/>
                    <a:pt x="9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0"/>
            <p:cNvSpPr/>
            <p:nvPr/>
          </p:nvSpPr>
          <p:spPr>
            <a:xfrm>
              <a:off x="1713163" y="3700025"/>
              <a:ext cx="48875" cy="16300"/>
            </a:xfrm>
            <a:custGeom>
              <a:rect b="b" l="l" r="r" t="t"/>
              <a:pathLst>
                <a:path extrusionOk="0" h="652" w="1955">
                  <a:moveTo>
                    <a:pt x="1210" y="1"/>
                  </a:moveTo>
                  <a:cubicBezTo>
                    <a:pt x="776" y="1"/>
                    <a:pt x="0" y="652"/>
                    <a:pt x="776" y="652"/>
                  </a:cubicBezTo>
                  <a:cubicBezTo>
                    <a:pt x="1179" y="652"/>
                    <a:pt x="1955" y="1"/>
                    <a:pt x="12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0"/>
            <p:cNvSpPr/>
            <p:nvPr/>
          </p:nvSpPr>
          <p:spPr>
            <a:xfrm>
              <a:off x="1671288" y="3803175"/>
              <a:ext cx="40350" cy="22500"/>
            </a:xfrm>
            <a:custGeom>
              <a:rect b="b" l="l" r="r" t="t"/>
              <a:pathLst>
                <a:path extrusionOk="0" h="900" w="1614">
                  <a:moveTo>
                    <a:pt x="869" y="0"/>
                  </a:moveTo>
                  <a:cubicBezTo>
                    <a:pt x="186" y="0"/>
                    <a:pt x="0" y="900"/>
                    <a:pt x="776" y="900"/>
                  </a:cubicBezTo>
                  <a:cubicBezTo>
                    <a:pt x="1427" y="900"/>
                    <a:pt x="1613" y="0"/>
                    <a:pt x="8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0"/>
            <p:cNvSpPr/>
            <p:nvPr/>
          </p:nvSpPr>
          <p:spPr>
            <a:xfrm>
              <a:off x="1593038" y="3209725"/>
              <a:ext cx="199450" cy="194050"/>
            </a:xfrm>
            <a:custGeom>
              <a:rect b="b" l="l" r="r" t="t"/>
              <a:pathLst>
                <a:path extrusionOk="0" h="7762" w="7978">
                  <a:moveTo>
                    <a:pt x="3421" y="525"/>
                  </a:moveTo>
                  <a:cubicBezTo>
                    <a:pt x="3489" y="525"/>
                    <a:pt x="3619" y="549"/>
                    <a:pt x="3813" y="598"/>
                  </a:cubicBezTo>
                  <a:cubicBezTo>
                    <a:pt x="4898" y="815"/>
                    <a:pt x="4836" y="1218"/>
                    <a:pt x="4557" y="2149"/>
                  </a:cubicBezTo>
                  <a:cubicBezTo>
                    <a:pt x="4531" y="2226"/>
                    <a:pt x="4505" y="2303"/>
                    <a:pt x="4479" y="2379"/>
                  </a:cubicBezTo>
                  <a:lnTo>
                    <a:pt x="4479" y="2379"/>
                  </a:lnTo>
                  <a:cubicBezTo>
                    <a:pt x="4425" y="2131"/>
                    <a:pt x="4357" y="1889"/>
                    <a:pt x="4278" y="1652"/>
                  </a:cubicBezTo>
                  <a:cubicBezTo>
                    <a:pt x="4154" y="1373"/>
                    <a:pt x="4030" y="1125"/>
                    <a:pt x="3875" y="877"/>
                  </a:cubicBezTo>
                  <a:cubicBezTo>
                    <a:pt x="3427" y="642"/>
                    <a:pt x="3272" y="525"/>
                    <a:pt x="3421" y="525"/>
                  </a:cubicBezTo>
                  <a:close/>
                  <a:moveTo>
                    <a:pt x="1202" y="3688"/>
                  </a:moveTo>
                  <a:cubicBezTo>
                    <a:pt x="1923" y="3774"/>
                    <a:pt x="2726" y="3887"/>
                    <a:pt x="2944" y="4165"/>
                  </a:cubicBezTo>
                  <a:cubicBezTo>
                    <a:pt x="2990" y="4220"/>
                    <a:pt x="3028" y="4291"/>
                    <a:pt x="3059" y="4373"/>
                  </a:cubicBezTo>
                  <a:lnTo>
                    <a:pt x="3059" y="4373"/>
                  </a:lnTo>
                  <a:cubicBezTo>
                    <a:pt x="2691" y="4368"/>
                    <a:pt x="2325" y="4286"/>
                    <a:pt x="1983" y="4134"/>
                  </a:cubicBezTo>
                  <a:cubicBezTo>
                    <a:pt x="1424" y="3922"/>
                    <a:pt x="1248" y="3878"/>
                    <a:pt x="1202" y="3688"/>
                  </a:cubicBezTo>
                  <a:close/>
                  <a:moveTo>
                    <a:pt x="5692" y="4052"/>
                  </a:moveTo>
                  <a:cubicBezTo>
                    <a:pt x="6120" y="4052"/>
                    <a:pt x="6499" y="4140"/>
                    <a:pt x="6658" y="4445"/>
                  </a:cubicBezTo>
                  <a:lnTo>
                    <a:pt x="6658" y="4445"/>
                  </a:lnTo>
                  <a:cubicBezTo>
                    <a:pt x="6275" y="4344"/>
                    <a:pt x="5902" y="4213"/>
                    <a:pt x="5542" y="4055"/>
                  </a:cubicBezTo>
                  <a:lnTo>
                    <a:pt x="5542" y="4055"/>
                  </a:lnTo>
                  <a:cubicBezTo>
                    <a:pt x="5592" y="4053"/>
                    <a:pt x="5642" y="4052"/>
                    <a:pt x="5692" y="4052"/>
                  </a:cubicBezTo>
                  <a:close/>
                  <a:moveTo>
                    <a:pt x="4050" y="0"/>
                  </a:moveTo>
                  <a:cubicBezTo>
                    <a:pt x="3931" y="0"/>
                    <a:pt x="3829" y="4"/>
                    <a:pt x="3751" y="8"/>
                  </a:cubicBezTo>
                  <a:cubicBezTo>
                    <a:pt x="3409" y="8"/>
                    <a:pt x="2820" y="132"/>
                    <a:pt x="2665" y="474"/>
                  </a:cubicBezTo>
                  <a:cubicBezTo>
                    <a:pt x="2479" y="784"/>
                    <a:pt x="2820" y="1249"/>
                    <a:pt x="2975" y="1559"/>
                  </a:cubicBezTo>
                  <a:cubicBezTo>
                    <a:pt x="3275" y="2158"/>
                    <a:pt x="3454" y="2781"/>
                    <a:pt x="3515" y="3427"/>
                  </a:cubicBezTo>
                  <a:lnTo>
                    <a:pt x="3515" y="3427"/>
                  </a:lnTo>
                  <a:cubicBezTo>
                    <a:pt x="2696" y="3374"/>
                    <a:pt x="1884" y="3254"/>
                    <a:pt x="1114" y="3048"/>
                  </a:cubicBezTo>
                  <a:cubicBezTo>
                    <a:pt x="1061" y="3037"/>
                    <a:pt x="993" y="3030"/>
                    <a:pt x="916" y="3030"/>
                  </a:cubicBezTo>
                  <a:cubicBezTo>
                    <a:pt x="589" y="3030"/>
                    <a:pt x="116" y="3144"/>
                    <a:pt x="90" y="3421"/>
                  </a:cubicBezTo>
                  <a:cubicBezTo>
                    <a:pt x="1" y="4715"/>
                    <a:pt x="681" y="5030"/>
                    <a:pt x="1559" y="5030"/>
                  </a:cubicBezTo>
                  <a:cubicBezTo>
                    <a:pt x="2063" y="5030"/>
                    <a:pt x="2631" y="4926"/>
                    <a:pt x="3157" y="4844"/>
                  </a:cubicBezTo>
                  <a:lnTo>
                    <a:pt x="3157" y="4844"/>
                  </a:lnTo>
                  <a:cubicBezTo>
                    <a:pt x="3241" y="5698"/>
                    <a:pt x="3029" y="6984"/>
                    <a:pt x="3006" y="7515"/>
                  </a:cubicBezTo>
                  <a:lnTo>
                    <a:pt x="3037" y="7546"/>
                  </a:lnTo>
                  <a:cubicBezTo>
                    <a:pt x="3274" y="7692"/>
                    <a:pt x="3535" y="7761"/>
                    <a:pt x="3793" y="7761"/>
                  </a:cubicBezTo>
                  <a:cubicBezTo>
                    <a:pt x="4247" y="7761"/>
                    <a:pt x="4695" y="7549"/>
                    <a:pt x="4991" y="7174"/>
                  </a:cubicBezTo>
                  <a:cubicBezTo>
                    <a:pt x="5395" y="6553"/>
                    <a:pt x="5053" y="5530"/>
                    <a:pt x="5116" y="4847"/>
                  </a:cubicBezTo>
                  <a:cubicBezTo>
                    <a:pt x="5120" y="4803"/>
                    <a:pt x="5125" y="4759"/>
                    <a:pt x="5130" y="4717"/>
                  </a:cubicBezTo>
                  <a:lnTo>
                    <a:pt x="5130" y="4717"/>
                  </a:lnTo>
                  <a:cubicBezTo>
                    <a:pt x="5709" y="4925"/>
                    <a:pt x="6307" y="5073"/>
                    <a:pt x="6915" y="5158"/>
                  </a:cubicBezTo>
                  <a:cubicBezTo>
                    <a:pt x="7101" y="5158"/>
                    <a:pt x="7783" y="5065"/>
                    <a:pt x="7845" y="4785"/>
                  </a:cubicBezTo>
                  <a:cubicBezTo>
                    <a:pt x="7978" y="3693"/>
                    <a:pt x="7395" y="3413"/>
                    <a:pt x="6625" y="3413"/>
                  </a:cubicBezTo>
                  <a:cubicBezTo>
                    <a:pt x="6143" y="3413"/>
                    <a:pt x="5589" y="3522"/>
                    <a:pt x="5090" y="3611"/>
                  </a:cubicBezTo>
                  <a:lnTo>
                    <a:pt x="5090" y="3611"/>
                  </a:lnTo>
                  <a:cubicBezTo>
                    <a:pt x="5440" y="2799"/>
                    <a:pt x="6263" y="1208"/>
                    <a:pt x="5984" y="567"/>
                  </a:cubicBezTo>
                  <a:cubicBezTo>
                    <a:pt x="5775" y="96"/>
                    <a:pt x="4685" y="0"/>
                    <a:pt x="405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1" name="Google Shape;4281;p60"/>
          <p:cNvSpPr/>
          <p:nvPr/>
        </p:nvSpPr>
        <p:spPr>
          <a:xfrm>
            <a:off x="974625" y="4407250"/>
            <a:ext cx="1102750" cy="194700"/>
          </a:xfrm>
          <a:custGeom>
            <a:rect b="b" l="l" r="r" t="t"/>
            <a:pathLst>
              <a:path extrusionOk="0" h="7788" w="44110">
                <a:moveTo>
                  <a:pt x="24508" y="0"/>
                </a:moveTo>
                <a:cubicBezTo>
                  <a:pt x="22955" y="0"/>
                  <a:pt x="21368" y="1215"/>
                  <a:pt x="21217" y="2793"/>
                </a:cubicBezTo>
                <a:cubicBezTo>
                  <a:pt x="19853" y="2390"/>
                  <a:pt x="19201" y="622"/>
                  <a:pt x="17805" y="280"/>
                </a:cubicBezTo>
                <a:cubicBezTo>
                  <a:pt x="17671" y="252"/>
                  <a:pt x="17537" y="239"/>
                  <a:pt x="17404" y="239"/>
                </a:cubicBezTo>
                <a:cubicBezTo>
                  <a:pt x="16377" y="239"/>
                  <a:pt x="15432" y="1042"/>
                  <a:pt x="14827" y="1893"/>
                </a:cubicBezTo>
                <a:cubicBezTo>
                  <a:pt x="14427" y="2427"/>
                  <a:pt x="13890" y="3098"/>
                  <a:pt x="13273" y="3098"/>
                </a:cubicBezTo>
                <a:cubicBezTo>
                  <a:pt x="13173" y="3098"/>
                  <a:pt x="13071" y="3080"/>
                  <a:pt x="12966" y="3041"/>
                </a:cubicBezTo>
                <a:cubicBezTo>
                  <a:pt x="12687" y="2886"/>
                  <a:pt x="12439" y="2669"/>
                  <a:pt x="12253" y="2359"/>
                </a:cubicBezTo>
                <a:cubicBezTo>
                  <a:pt x="11446" y="1211"/>
                  <a:pt x="10268" y="187"/>
                  <a:pt x="8872" y="32"/>
                </a:cubicBezTo>
                <a:cubicBezTo>
                  <a:pt x="8773" y="21"/>
                  <a:pt x="8673" y="16"/>
                  <a:pt x="8572" y="16"/>
                </a:cubicBezTo>
                <a:cubicBezTo>
                  <a:pt x="7255" y="16"/>
                  <a:pt x="5858" y="940"/>
                  <a:pt x="5801" y="2266"/>
                </a:cubicBezTo>
                <a:cubicBezTo>
                  <a:pt x="4856" y="1591"/>
                  <a:pt x="3682" y="915"/>
                  <a:pt x="2588" y="915"/>
                </a:cubicBezTo>
                <a:cubicBezTo>
                  <a:pt x="2173" y="915"/>
                  <a:pt x="1771" y="1012"/>
                  <a:pt x="1396" y="1242"/>
                </a:cubicBezTo>
                <a:cubicBezTo>
                  <a:pt x="31" y="2080"/>
                  <a:pt x="0" y="5988"/>
                  <a:pt x="124" y="7539"/>
                </a:cubicBezTo>
                <a:cubicBezTo>
                  <a:pt x="124" y="7539"/>
                  <a:pt x="19937" y="7788"/>
                  <a:pt x="33023" y="7788"/>
                </a:cubicBezTo>
                <a:cubicBezTo>
                  <a:pt x="37821" y="7788"/>
                  <a:pt x="41715" y="7755"/>
                  <a:pt x="43396" y="7663"/>
                </a:cubicBezTo>
                <a:cubicBezTo>
                  <a:pt x="43644" y="7663"/>
                  <a:pt x="43986" y="7570"/>
                  <a:pt x="44079" y="7322"/>
                </a:cubicBezTo>
                <a:cubicBezTo>
                  <a:pt x="44110" y="7136"/>
                  <a:pt x="44048" y="6950"/>
                  <a:pt x="43924" y="6794"/>
                </a:cubicBezTo>
                <a:cubicBezTo>
                  <a:pt x="43365" y="5864"/>
                  <a:pt x="42776" y="2886"/>
                  <a:pt x="42093" y="2017"/>
                </a:cubicBezTo>
                <a:cubicBezTo>
                  <a:pt x="41597" y="1428"/>
                  <a:pt x="41039" y="808"/>
                  <a:pt x="40263" y="591"/>
                </a:cubicBezTo>
                <a:cubicBezTo>
                  <a:pt x="40057" y="531"/>
                  <a:pt x="39853" y="504"/>
                  <a:pt x="39652" y="504"/>
                </a:cubicBezTo>
                <a:cubicBezTo>
                  <a:pt x="38278" y="504"/>
                  <a:pt x="37031" y="1789"/>
                  <a:pt x="36138" y="2979"/>
                </a:cubicBezTo>
                <a:cubicBezTo>
                  <a:pt x="35269" y="1583"/>
                  <a:pt x="33904" y="342"/>
                  <a:pt x="32260" y="249"/>
                </a:cubicBezTo>
                <a:cubicBezTo>
                  <a:pt x="32216" y="247"/>
                  <a:pt x="32171" y="246"/>
                  <a:pt x="32126" y="246"/>
                </a:cubicBezTo>
                <a:cubicBezTo>
                  <a:pt x="30555" y="246"/>
                  <a:pt x="28955" y="1813"/>
                  <a:pt x="29438" y="3351"/>
                </a:cubicBezTo>
                <a:cubicBezTo>
                  <a:pt x="27918" y="2669"/>
                  <a:pt x="27111" y="901"/>
                  <a:pt x="25591" y="218"/>
                </a:cubicBezTo>
                <a:cubicBezTo>
                  <a:pt x="25245" y="69"/>
                  <a:pt x="24877" y="0"/>
                  <a:pt x="2450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2" name="Google Shape;4282;p60"/>
          <p:cNvGrpSpPr/>
          <p:nvPr/>
        </p:nvGrpSpPr>
        <p:grpSpPr>
          <a:xfrm>
            <a:off x="5082963" y="2233225"/>
            <a:ext cx="891075" cy="367850"/>
            <a:chOff x="6173650" y="539475"/>
            <a:chExt cx="891075" cy="367850"/>
          </a:xfrm>
        </p:grpSpPr>
        <p:sp>
          <p:nvSpPr>
            <p:cNvPr id="4283" name="Google Shape;4283;p60"/>
            <p:cNvSpPr/>
            <p:nvPr/>
          </p:nvSpPr>
          <p:spPr>
            <a:xfrm>
              <a:off x="6173650" y="606025"/>
              <a:ext cx="891075" cy="301300"/>
            </a:xfrm>
            <a:custGeom>
              <a:rect b="b" l="l" r="r" t="t"/>
              <a:pathLst>
                <a:path extrusionOk="0" h="12052" w="35643">
                  <a:moveTo>
                    <a:pt x="16512" y="1"/>
                  </a:moveTo>
                  <a:cubicBezTo>
                    <a:pt x="4945" y="1"/>
                    <a:pt x="1" y="5656"/>
                    <a:pt x="1" y="5656"/>
                  </a:cubicBezTo>
                  <a:cubicBezTo>
                    <a:pt x="1" y="5656"/>
                    <a:pt x="4530" y="11767"/>
                    <a:pt x="17062" y="12046"/>
                  </a:cubicBezTo>
                  <a:cubicBezTo>
                    <a:pt x="17261" y="12050"/>
                    <a:pt x="17460" y="12051"/>
                    <a:pt x="17657" y="12051"/>
                  </a:cubicBezTo>
                  <a:cubicBezTo>
                    <a:pt x="28696" y="12051"/>
                    <a:pt x="35642" y="6183"/>
                    <a:pt x="35642" y="6183"/>
                  </a:cubicBezTo>
                  <a:cubicBezTo>
                    <a:pt x="35642" y="6183"/>
                    <a:pt x="30183" y="320"/>
                    <a:pt x="17341" y="10"/>
                  </a:cubicBezTo>
                  <a:cubicBezTo>
                    <a:pt x="17061" y="4"/>
                    <a:pt x="16785" y="1"/>
                    <a:pt x="165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0"/>
            <p:cNvSpPr/>
            <p:nvPr/>
          </p:nvSpPr>
          <p:spPr>
            <a:xfrm>
              <a:off x="6173650" y="539475"/>
              <a:ext cx="891075" cy="221150"/>
            </a:xfrm>
            <a:custGeom>
              <a:rect b="b" l="l" r="r" t="t"/>
              <a:pathLst>
                <a:path extrusionOk="0" h="8846" w="35643">
                  <a:moveTo>
                    <a:pt x="17258" y="1"/>
                  </a:moveTo>
                  <a:cubicBezTo>
                    <a:pt x="16256" y="1"/>
                    <a:pt x="1955" y="1587"/>
                    <a:pt x="1955" y="1587"/>
                  </a:cubicBezTo>
                  <a:lnTo>
                    <a:pt x="1" y="8318"/>
                  </a:lnTo>
                  <a:lnTo>
                    <a:pt x="35642" y="8845"/>
                  </a:lnTo>
                  <a:lnTo>
                    <a:pt x="29810" y="1307"/>
                  </a:lnTo>
                  <a:cubicBezTo>
                    <a:pt x="29810" y="1307"/>
                    <a:pt x="17589" y="98"/>
                    <a:pt x="17310" y="5"/>
                  </a:cubicBezTo>
                  <a:cubicBezTo>
                    <a:pt x="17303" y="2"/>
                    <a:pt x="17285" y="1"/>
                    <a:pt x="172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0"/>
            <p:cNvSpPr/>
            <p:nvPr/>
          </p:nvSpPr>
          <p:spPr>
            <a:xfrm>
              <a:off x="6797025" y="622225"/>
              <a:ext cx="184500" cy="151825"/>
            </a:xfrm>
            <a:custGeom>
              <a:rect b="b" l="l" r="r" t="t"/>
              <a:pathLst>
                <a:path extrusionOk="0" h="6073" w="7380">
                  <a:moveTo>
                    <a:pt x="7095" y="1"/>
                  </a:moveTo>
                  <a:cubicBezTo>
                    <a:pt x="6821" y="1"/>
                    <a:pt x="6385" y="99"/>
                    <a:pt x="6271" y="231"/>
                  </a:cubicBezTo>
                  <a:cubicBezTo>
                    <a:pt x="4348" y="2309"/>
                    <a:pt x="2301" y="4232"/>
                    <a:pt x="99" y="5969"/>
                  </a:cubicBezTo>
                  <a:cubicBezTo>
                    <a:pt x="1" y="6043"/>
                    <a:pt x="100" y="6073"/>
                    <a:pt x="272" y="6073"/>
                  </a:cubicBezTo>
                  <a:cubicBezTo>
                    <a:pt x="536" y="6073"/>
                    <a:pt x="972" y="6001"/>
                    <a:pt x="1122" y="5907"/>
                  </a:cubicBezTo>
                  <a:cubicBezTo>
                    <a:pt x="3293" y="4139"/>
                    <a:pt x="5372" y="2216"/>
                    <a:pt x="7295" y="138"/>
                  </a:cubicBezTo>
                  <a:cubicBezTo>
                    <a:pt x="7380" y="41"/>
                    <a:pt x="7271" y="1"/>
                    <a:pt x="70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0"/>
            <p:cNvSpPr/>
            <p:nvPr/>
          </p:nvSpPr>
          <p:spPr>
            <a:xfrm>
              <a:off x="6635625" y="580075"/>
              <a:ext cx="211775" cy="189525"/>
            </a:xfrm>
            <a:custGeom>
              <a:rect b="b" l="l" r="r" t="t"/>
              <a:pathLst>
                <a:path extrusionOk="0" h="7581" w="8471">
                  <a:moveTo>
                    <a:pt x="7933" y="0"/>
                  </a:moveTo>
                  <a:cubicBezTo>
                    <a:pt x="7671" y="0"/>
                    <a:pt x="7370" y="116"/>
                    <a:pt x="7268" y="335"/>
                  </a:cubicBezTo>
                  <a:cubicBezTo>
                    <a:pt x="6523" y="1824"/>
                    <a:pt x="5252" y="2878"/>
                    <a:pt x="4042" y="3964"/>
                  </a:cubicBezTo>
                  <a:cubicBezTo>
                    <a:pt x="2894" y="5019"/>
                    <a:pt x="1809" y="6166"/>
                    <a:pt x="506" y="6973"/>
                  </a:cubicBezTo>
                  <a:cubicBezTo>
                    <a:pt x="0" y="7286"/>
                    <a:pt x="448" y="7580"/>
                    <a:pt x="891" y="7580"/>
                  </a:cubicBezTo>
                  <a:cubicBezTo>
                    <a:pt x="1019" y="7580"/>
                    <a:pt x="1146" y="7556"/>
                    <a:pt x="1250" y="7500"/>
                  </a:cubicBezTo>
                  <a:cubicBezTo>
                    <a:pt x="2863" y="6508"/>
                    <a:pt x="4197" y="5019"/>
                    <a:pt x="5593" y="3747"/>
                  </a:cubicBezTo>
                  <a:cubicBezTo>
                    <a:pt x="6679" y="2754"/>
                    <a:pt x="7671" y="1762"/>
                    <a:pt x="8323" y="459"/>
                  </a:cubicBezTo>
                  <a:cubicBezTo>
                    <a:pt x="8470" y="147"/>
                    <a:pt x="8227" y="0"/>
                    <a:pt x="793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0"/>
            <p:cNvSpPr/>
            <p:nvPr/>
          </p:nvSpPr>
          <p:spPr>
            <a:xfrm>
              <a:off x="6465325" y="589475"/>
              <a:ext cx="247050" cy="189375"/>
            </a:xfrm>
            <a:custGeom>
              <a:rect b="b" l="l" r="r" t="t"/>
              <a:pathLst>
                <a:path extrusionOk="0" h="7575" w="9882">
                  <a:moveTo>
                    <a:pt x="9396" y="0"/>
                  </a:moveTo>
                  <a:cubicBezTo>
                    <a:pt x="9156" y="0"/>
                    <a:pt x="8859" y="59"/>
                    <a:pt x="8745" y="145"/>
                  </a:cubicBezTo>
                  <a:lnTo>
                    <a:pt x="245" y="7279"/>
                  </a:lnTo>
                  <a:cubicBezTo>
                    <a:pt x="1" y="7491"/>
                    <a:pt x="193" y="7575"/>
                    <a:pt x="466" y="7575"/>
                  </a:cubicBezTo>
                  <a:cubicBezTo>
                    <a:pt x="714" y="7575"/>
                    <a:pt x="1027" y="7507"/>
                    <a:pt x="1145" y="7403"/>
                  </a:cubicBezTo>
                  <a:lnTo>
                    <a:pt x="9613" y="300"/>
                  </a:lnTo>
                  <a:cubicBezTo>
                    <a:pt x="9881" y="82"/>
                    <a:pt x="9679" y="0"/>
                    <a:pt x="93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0"/>
            <p:cNvSpPr/>
            <p:nvPr/>
          </p:nvSpPr>
          <p:spPr>
            <a:xfrm>
              <a:off x="6318775" y="553475"/>
              <a:ext cx="262250" cy="216850"/>
            </a:xfrm>
            <a:custGeom>
              <a:rect b="b" l="l" r="r" t="t"/>
              <a:pathLst>
                <a:path extrusionOk="0" h="8674" w="10490">
                  <a:moveTo>
                    <a:pt x="9971" y="1"/>
                  </a:moveTo>
                  <a:cubicBezTo>
                    <a:pt x="9731" y="1"/>
                    <a:pt x="9445" y="61"/>
                    <a:pt x="9333" y="158"/>
                  </a:cubicBezTo>
                  <a:lnTo>
                    <a:pt x="245" y="8378"/>
                  </a:lnTo>
                  <a:cubicBezTo>
                    <a:pt x="0" y="8590"/>
                    <a:pt x="192" y="8673"/>
                    <a:pt x="466" y="8673"/>
                  </a:cubicBezTo>
                  <a:cubicBezTo>
                    <a:pt x="713" y="8673"/>
                    <a:pt x="1026" y="8605"/>
                    <a:pt x="1144" y="8502"/>
                  </a:cubicBezTo>
                  <a:lnTo>
                    <a:pt x="10233" y="313"/>
                  </a:lnTo>
                  <a:cubicBezTo>
                    <a:pt x="10489" y="91"/>
                    <a:pt x="10265" y="1"/>
                    <a:pt x="997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0"/>
            <p:cNvSpPr/>
            <p:nvPr/>
          </p:nvSpPr>
          <p:spPr>
            <a:xfrm>
              <a:off x="6222100" y="596650"/>
              <a:ext cx="171475" cy="168150"/>
            </a:xfrm>
            <a:custGeom>
              <a:rect b="b" l="l" r="r" t="t"/>
              <a:pathLst>
                <a:path extrusionOk="0" h="6726" w="6859">
                  <a:moveTo>
                    <a:pt x="6315" y="0"/>
                  </a:moveTo>
                  <a:cubicBezTo>
                    <a:pt x="6083" y="0"/>
                    <a:pt x="5814" y="61"/>
                    <a:pt x="5694" y="168"/>
                  </a:cubicBezTo>
                  <a:cubicBezTo>
                    <a:pt x="4794" y="944"/>
                    <a:pt x="4205" y="2029"/>
                    <a:pt x="3460" y="2960"/>
                  </a:cubicBezTo>
                  <a:cubicBezTo>
                    <a:pt x="2499" y="4170"/>
                    <a:pt x="1413" y="5317"/>
                    <a:pt x="265" y="6372"/>
                  </a:cubicBezTo>
                  <a:cubicBezTo>
                    <a:pt x="0" y="6619"/>
                    <a:pt x="248" y="6726"/>
                    <a:pt x="557" y="6726"/>
                  </a:cubicBezTo>
                  <a:cubicBezTo>
                    <a:pt x="790" y="6726"/>
                    <a:pt x="1058" y="6665"/>
                    <a:pt x="1165" y="6558"/>
                  </a:cubicBezTo>
                  <a:cubicBezTo>
                    <a:pt x="2157" y="5659"/>
                    <a:pt x="3088" y="4666"/>
                    <a:pt x="3957" y="3642"/>
                  </a:cubicBezTo>
                  <a:cubicBezTo>
                    <a:pt x="4856" y="2588"/>
                    <a:pt x="5539" y="1254"/>
                    <a:pt x="6593" y="354"/>
                  </a:cubicBezTo>
                  <a:cubicBezTo>
                    <a:pt x="6858" y="107"/>
                    <a:pt x="6620" y="0"/>
                    <a:pt x="63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0"/>
            <p:cNvSpPr/>
            <p:nvPr/>
          </p:nvSpPr>
          <p:spPr>
            <a:xfrm>
              <a:off x="6938050" y="683450"/>
              <a:ext cx="115975" cy="99800"/>
            </a:xfrm>
            <a:custGeom>
              <a:rect b="b" l="l" r="r" t="t"/>
              <a:pathLst>
                <a:path extrusionOk="0" h="3992" w="4639">
                  <a:moveTo>
                    <a:pt x="4348" y="0"/>
                  </a:moveTo>
                  <a:cubicBezTo>
                    <a:pt x="4077" y="0"/>
                    <a:pt x="3645" y="90"/>
                    <a:pt x="3515" y="201"/>
                  </a:cubicBezTo>
                  <a:lnTo>
                    <a:pt x="103" y="3831"/>
                  </a:lnTo>
                  <a:cubicBezTo>
                    <a:pt x="1" y="3945"/>
                    <a:pt x="119" y="3992"/>
                    <a:pt x="309" y="3992"/>
                  </a:cubicBezTo>
                  <a:cubicBezTo>
                    <a:pt x="581" y="3992"/>
                    <a:pt x="999" y="3896"/>
                    <a:pt x="1127" y="3769"/>
                  </a:cubicBezTo>
                  <a:lnTo>
                    <a:pt x="4539" y="139"/>
                  </a:lnTo>
                  <a:cubicBezTo>
                    <a:pt x="4638" y="40"/>
                    <a:pt x="4529" y="0"/>
                    <a:pt x="434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94" name="Shape 4294"/>
        <p:cNvGrpSpPr/>
        <p:nvPr/>
      </p:nvGrpSpPr>
      <p:grpSpPr>
        <a:xfrm>
          <a:off x="0" y="0"/>
          <a:ext cx="0" cy="0"/>
          <a:chOff x="0" y="0"/>
          <a:chExt cx="0" cy="0"/>
        </a:xfrm>
      </p:grpSpPr>
      <p:sp>
        <p:nvSpPr>
          <p:cNvPr id="4295" name="Google Shape;4295;p61"/>
          <p:cNvSpPr txBox="1"/>
          <p:nvPr>
            <p:ph type="title"/>
          </p:nvPr>
        </p:nvSpPr>
        <p:spPr>
          <a:xfrm>
            <a:off x="714300" y="545750"/>
            <a:ext cx="77202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4296" name="Google Shape;4296;p61"/>
          <p:cNvSpPr txBox="1"/>
          <p:nvPr>
            <p:ph idx="1" type="body"/>
          </p:nvPr>
        </p:nvSpPr>
        <p:spPr>
          <a:xfrm>
            <a:off x="709500" y="1152475"/>
            <a:ext cx="36021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600"/>
              </a:spcBef>
              <a:spcAft>
                <a:spcPts val="0"/>
              </a:spcAft>
              <a:buNone/>
            </a:pPr>
            <a:r>
              <a:rPr lang="en"/>
              <a:t>Vectors: </a:t>
            </a:r>
            <a:endParaRPr/>
          </a:p>
          <a:p>
            <a:pPr indent="-317500" lvl="0" marL="457200" rtl="0" algn="l">
              <a:spcBef>
                <a:spcPts val="1600"/>
              </a:spcBef>
              <a:spcAft>
                <a:spcPts val="0"/>
              </a:spcAft>
              <a:buSzPts val="1400"/>
              <a:buChar char="●"/>
            </a:pPr>
            <a:r>
              <a:rPr lang="en">
                <a:uFill>
                  <a:noFill/>
                </a:uFill>
                <a:hlinkClick r:id="rId3"/>
              </a:rPr>
              <a:t>Web responsive design </a:t>
            </a:r>
            <a:endParaRPr/>
          </a:p>
          <a:p>
            <a:pPr indent="-317500" lvl="0" marL="457200" rtl="0" algn="l">
              <a:spcBef>
                <a:spcPts val="0"/>
              </a:spcBef>
              <a:spcAft>
                <a:spcPts val="0"/>
              </a:spcAft>
              <a:buSzPts val="1400"/>
              <a:buChar char="●"/>
            </a:pPr>
            <a:r>
              <a:rPr lang="en">
                <a:uFill>
                  <a:noFill/>
                </a:uFill>
                <a:hlinkClick r:id="rId4"/>
              </a:rPr>
              <a:t>Various flowers and plants organic shapes background </a:t>
            </a:r>
            <a:endParaRPr/>
          </a:p>
          <a:p>
            <a:pPr indent="-317500" lvl="0" marL="457200" rtl="0" algn="l">
              <a:spcBef>
                <a:spcPts val="0"/>
              </a:spcBef>
              <a:spcAft>
                <a:spcPts val="0"/>
              </a:spcAft>
              <a:buSzPts val="1400"/>
              <a:buChar char="●"/>
            </a:pPr>
            <a:r>
              <a:rPr lang="en">
                <a:uFill>
                  <a:noFill/>
                </a:uFill>
                <a:hlinkClick r:id="rId5"/>
              </a:rPr>
              <a:t>Conversation concept illustration </a:t>
            </a:r>
            <a:endParaRPr/>
          </a:p>
          <a:p>
            <a:pPr indent="0" lvl="0" marL="0" rtl="0" algn="l">
              <a:spcBef>
                <a:spcPts val="1600"/>
              </a:spcBef>
              <a:spcAft>
                <a:spcPts val="1600"/>
              </a:spcAft>
              <a:buNone/>
            </a:pPr>
            <a:r>
              <a:t/>
            </a:r>
            <a:endParaRPr/>
          </a:p>
        </p:txBody>
      </p:sp>
      <p:sp>
        <p:nvSpPr>
          <p:cNvPr id="4297" name="Google Shape;4297;p61"/>
          <p:cNvSpPr txBox="1"/>
          <p:nvPr>
            <p:ph idx="2" type="body"/>
          </p:nvPr>
        </p:nvSpPr>
        <p:spPr>
          <a:xfrm>
            <a:off x="4832400" y="1152475"/>
            <a:ext cx="3602100" cy="341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Photos:</a:t>
            </a:r>
            <a:endParaRPr/>
          </a:p>
          <a:p>
            <a:pPr indent="-317500" lvl="0" marL="457200" rtl="0" algn="l">
              <a:spcBef>
                <a:spcPts val="1600"/>
              </a:spcBef>
              <a:spcAft>
                <a:spcPts val="0"/>
              </a:spcAft>
              <a:buSzPts val="1400"/>
              <a:buChar char="●"/>
            </a:pPr>
            <a:r>
              <a:rPr lang="en">
                <a:uFill>
                  <a:noFill/>
                </a:uFill>
                <a:hlinkClick r:id="rId6"/>
              </a:rPr>
              <a:t>Female artist painting in studio </a:t>
            </a:r>
            <a:endParaRPr/>
          </a:p>
          <a:p>
            <a:pPr indent="-317500" lvl="0" marL="457200" rtl="0" algn="l">
              <a:spcBef>
                <a:spcPts val="0"/>
              </a:spcBef>
              <a:spcAft>
                <a:spcPts val="0"/>
              </a:spcAft>
              <a:buSzPts val="1400"/>
              <a:buChar char="●"/>
            </a:pPr>
            <a:r>
              <a:rPr lang="en">
                <a:uFill>
                  <a:noFill/>
                </a:uFill>
                <a:hlinkClick r:id="rId7"/>
              </a:rPr>
              <a:t>Young artist drawing flowers pattern with watercolor paint and brush at workplace </a:t>
            </a:r>
            <a:endParaRPr/>
          </a:p>
          <a:p>
            <a:pPr indent="-317500" lvl="0" marL="457200" rtl="0" algn="l">
              <a:spcBef>
                <a:spcPts val="0"/>
              </a:spcBef>
              <a:spcAft>
                <a:spcPts val="0"/>
              </a:spcAft>
              <a:buSzPts val="1400"/>
              <a:buChar char="●"/>
            </a:pPr>
            <a:r>
              <a:rPr lang="en">
                <a:uFill>
                  <a:noFill/>
                </a:uFill>
                <a:hlinkClick r:id="rId8"/>
              </a:rPr>
              <a:t>Close up of different colorful flowers nature design painted with brush and watercolors on paper</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301" name="Shape 4301"/>
        <p:cNvGrpSpPr/>
        <p:nvPr/>
      </p:nvGrpSpPr>
      <p:grpSpPr>
        <a:xfrm>
          <a:off x="0" y="0"/>
          <a:ext cx="0" cy="0"/>
          <a:chOff x="0" y="0"/>
          <a:chExt cx="0" cy="0"/>
        </a:xfrm>
      </p:grpSpPr>
      <p:sp>
        <p:nvSpPr>
          <p:cNvPr id="4302" name="Google Shape;4302;p62"/>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a:t>
            </a:r>
            <a:r>
              <a:rPr lang="en">
                <a:latin typeface="Arial"/>
                <a:ea typeface="Arial"/>
                <a:cs typeface="Arial"/>
                <a:sym typeface="Arial"/>
              </a:rPr>
              <a:t>free users)</a:t>
            </a:r>
            <a:endParaRPr>
              <a:solidFill>
                <a:srgbClr val="FFFFFF"/>
              </a:solidFill>
              <a:latin typeface="Arial"/>
              <a:ea typeface="Arial"/>
              <a:cs typeface="Arial"/>
              <a:sym typeface="Arial"/>
            </a:endParaRPr>
          </a:p>
        </p:txBody>
      </p:sp>
      <p:sp>
        <p:nvSpPr>
          <p:cNvPr id="4303" name="Google Shape;4303;p62"/>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credit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by keeping the Thanks slide.</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any of Slidesgo Content (or a modified version of Slidesgo Content).</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Delete the “Thanks” or “Credits” slide.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t/>
            </a:r>
            <a:endParaRPr sz="1000">
              <a:solidFill>
                <a:srgbClr val="FFFFFF"/>
              </a:solidFill>
              <a:latin typeface="Arial"/>
              <a:ea typeface="Arial"/>
              <a:cs typeface="Arial"/>
              <a:sym typeface="Arial"/>
            </a:endParaRPr>
          </a:p>
          <a:p>
            <a:pPr indent="0" lvl="0" marL="0" rtl="0" algn="ctr">
              <a:spcBef>
                <a:spcPts val="0"/>
              </a:spcBef>
              <a:spcAft>
                <a:spcPts val="0"/>
              </a:spcAft>
              <a:buNone/>
            </a:pPr>
            <a:r>
              <a:t/>
            </a:r>
            <a:endParaRPr sz="1000">
              <a:solidFill>
                <a:srgbClr val="435D74"/>
              </a:solidFill>
              <a:latin typeface="Arial"/>
              <a:ea typeface="Arial"/>
              <a:cs typeface="Arial"/>
              <a:sym typeface="Arial"/>
            </a:endParaRPr>
          </a:p>
          <a:p>
            <a:pPr indent="0" lvl="0" marL="0" rtl="0" algn="ctr">
              <a:spcBef>
                <a:spcPts val="0"/>
              </a:spcBef>
              <a:spcAft>
                <a:spcPts val="0"/>
              </a:spcAft>
              <a:buNone/>
            </a:pPr>
            <a:r>
              <a:t/>
            </a:r>
            <a:endParaRPr sz="1300">
              <a:solidFill>
                <a:srgbClr val="435D74"/>
              </a:solidFill>
              <a:latin typeface="Arial"/>
              <a:ea typeface="Arial"/>
              <a:cs typeface="Arial"/>
              <a:sym typeface="Arial"/>
            </a:endParaRPr>
          </a:p>
          <a:p>
            <a:pPr indent="0" lvl="0" marL="0" rtl="0" algn="l">
              <a:spcBef>
                <a:spcPts val="0"/>
              </a:spcBef>
              <a:spcAft>
                <a:spcPts val="0"/>
              </a:spcAft>
              <a:buNone/>
            </a:pPr>
            <a:r>
              <a:t/>
            </a:r>
            <a:endParaRPr sz="1300">
              <a:solidFill>
                <a:srgbClr val="435D74"/>
              </a:solidFill>
              <a:latin typeface="Arial"/>
              <a:ea typeface="Arial"/>
              <a:cs typeface="Arial"/>
              <a:sym typeface="Arial"/>
            </a:endParaRPr>
          </a:p>
        </p:txBody>
      </p:sp>
      <p:sp>
        <p:nvSpPr>
          <p:cNvPr id="4304" name="Google Shape;4304;p62"/>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308" name="Shape 4308"/>
        <p:cNvGrpSpPr/>
        <p:nvPr/>
      </p:nvGrpSpPr>
      <p:grpSpPr>
        <a:xfrm>
          <a:off x="0" y="0"/>
          <a:ext cx="0" cy="0"/>
          <a:chOff x="0" y="0"/>
          <a:chExt cx="0" cy="0"/>
        </a:xfrm>
      </p:grpSpPr>
      <p:sp>
        <p:nvSpPr>
          <p:cNvPr id="4309" name="Google Shape;4309;p63"/>
          <p:cNvSpPr txBox="1"/>
          <p:nvPr>
            <p:ph idx="4294967295"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(premium users)</a:t>
            </a:r>
            <a:endParaRPr>
              <a:solidFill>
                <a:srgbClr val="FFFFFF"/>
              </a:solidFill>
              <a:latin typeface="Arial"/>
              <a:ea typeface="Arial"/>
              <a:cs typeface="Arial"/>
              <a:sym typeface="Arial"/>
            </a:endParaRPr>
          </a:p>
        </p:txBody>
      </p:sp>
      <p:sp>
        <p:nvSpPr>
          <p:cNvPr id="4310" name="Google Shape;4310;p63"/>
          <p:cNvSpPr txBox="1"/>
          <p:nvPr>
            <p:ph idx="4294967295" type="body"/>
          </p:nvPr>
        </p:nvSpPr>
        <p:spPr>
          <a:xfrm>
            <a:off x="1048350" y="6902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be a Premium user on </a:t>
            </a:r>
            <a:r>
              <a:rPr b="1" lang="en" sz="1000" u="sng">
                <a:solidFill>
                  <a:srgbClr val="869FB2"/>
                </a:solidFill>
                <a:latin typeface="Arial"/>
                <a:ea typeface="Arial"/>
                <a:cs typeface="Arial"/>
                <a:sym typeface="Arial"/>
              </a:rPr>
              <a:t>S</a:t>
            </a:r>
            <a:r>
              <a:rPr b="1" lang="en" u="sng">
                <a:solidFill>
                  <a:srgbClr val="869FB2"/>
                </a:solidFill>
                <a:latin typeface="Arial"/>
                <a:ea typeface="Arial"/>
                <a:cs typeface="Arial"/>
                <a:sym typeface="Arial"/>
                <a:hlinkClick r:id="rId3">
                  <a:extLst>
                    <a:ext uri="{A12FA001-AC4F-418D-AE19-62706E023703}">
                      <ahyp:hlinkClr val="tx"/>
                    </a:ext>
                  </a:extLst>
                </a:hlinkClick>
              </a:rPr>
              <a:t>lidesgo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000">
                <a:solidFill>
                  <a:srgbClr val="869FB2"/>
                </a:solidFill>
                <a:latin typeface="Arial"/>
                <a:ea typeface="Arial"/>
                <a:cs typeface="Arial"/>
                <a:sym typeface="Arial"/>
              </a:rPr>
              <a:t>You are allowed to:</a:t>
            </a:r>
            <a:endParaRPr b="1" sz="1000">
              <a:solidFill>
                <a:srgbClr val="869FB2"/>
              </a:solidFill>
              <a:latin typeface="Arial"/>
              <a:ea typeface="Arial"/>
              <a:cs typeface="Arial"/>
              <a:sym typeface="Aria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Hide or delete the “Thanks” slide and the mention to Slidesgo in the credits.</a:t>
            </a:r>
            <a:endParaRPr sz="1000">
              <a:solidFill>
                <a:srgbClr val="FFFFFF"/>
              </a:solidFill>
              <a:latin typeface="Arial"/>
              <a:ea typeface="Arial"/>
              <a:cs typeface="Arial"/>
              <a:sym typeface="Aria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Share this template in an editable format with people who are not part of your team.</a:t>
            </a:r>
            <a:endParaRPr sz="10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000">
                <a:solidFill>
                  <a:srgbClr val="869FB2"/>
                </a:solidFill>
                <a:latin typeface="Arial"/>
                <a:ea typeface="Arial"/>
                <a:cs typeface="Arial"/>
                <a:sym typeface="Arial"/>
              </a:rPr>
              <a:t>You are not allowed to:</a:t>
            </a:r>
            <a:endParaRPr b="1" sz="1000">
              <a:solidFill>
                <a:srgbClr val="869FB2"/>
              </a:solidFill>
              <a:latin typeface="Arial"/>
              <a:ea typeface="Arial"/>
              <a:cs typeface="Arial"/>
              <a:sym typeface="Arial"/>
            </a:endParaRPr>
          </a:p>
          <a:p>
            <a:pPr indent="-292100" lvl="0" marL="457200" rtl="0" algn="l">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this Slidesgo Template (or a modified version of this Slidesgo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indent="-292100" lvl="0" marL="457200" rtl="0" algn="l">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a:p>
            <a:pPr indent="0" lvl="0" marL="0" rtl="0" algn="l">
              <a:spcBef>
                <a:spcPts val="0"/>
              </a:spcBef>
              <a:spcAft>
                <a:spcPts val="0"/>
              </a:spcAft>
              <a:buNone/>
            </a:pPr>
            <a:r>
              <a:t/>
            </a:r>
            <a:endParaRPr sz="1000">
              <a:solidFill>
                <a:srgbClr val="FFFFFF"/>
              </a:solidFill>
              <a:latin typeface="Arial"/>
              <a:ea typeface="Arial"/>
              <a:cs typeface="Arial"/>
              <a:sym typeface="Arial"/>
            </a:endParaRPr>
          </a:p>
        </p:txBody>
      </p:sp>
      <p:sp>
        <p:nvSpPr>
          <p:cNvPr id="4311" name="Google Shape;4311;p63"/>
          <p:cNvSpPr txBox="1"/>
          <p:nvPr>
            <p:ph idx="4294967295" type="body"/>
          </p:nvPr>
        </p:nvSpPr>
        <p:spPr>
          <a:xfrm>
            <a:off x="1048350" y="4314290"/>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rgbClr val="FFFFFF"/>
                </a:solidFill>
                <a:latin typeface="Arial"/>
                <a:ea typeface="Arial"/>
                <a:cs typeface="Arial"/>
                <a:sym typeface="Arial"/>
              </a:rPr>
              <a:t>For more information about editing slides, please </a:t>
            </a:r>
            <a:r>
              <a:rPr lang="en" sz="900">
                <a:solidFill>
                  <a:srgbClr val="FFFFFF"/>
                </a:solidFill>
                <a:latin typeface="Arial"/>
                <a:ea typeface="Arial"/>
                <a:cs typeface="Arial"/>
                <a:sym typeface="Arial"/>
              </a:rPr>
              <a:t>read </a:t>
            </a:r>
            <a:r>
              <a:rPr lang="en" sz="1000">
                <a:solidFill>
                  <a:srgbClr val="FFFFFF"/>
                </a:solidFill>
                <a:latin typeface="Arial"/>
                <a:ea typeface="Arial"/>
                <a:cs typeface="Arial"/>
                <a:sym typeface="Arial"/>
              </a:rPr>
              <a:t>our FAQs or visit Slidesgo School:</a:t>
            </a:r>
            <a:endParaRPr sz="1000">
              <a:solidFill>
                <a:srgbClr val="FFFFFF"/>
              </a:solidFill>
              <a:latin typeface="Arial"/>
              <a:ea typeface="Arial"/>
              <a:cs typeface="Arial"/>
              <a:sym typeface="Arial"/>
            </a:endParaRPr>
          </a:p>
          <a:p>
            <a:pPr indent="0" lvl="0" marL="0" rtl="0" algn="ctr">
              <a:spcBef>
                <a:spcPts val="0"/>
              </a:spcBef>
              <a:spcAft>
                <a:spcPts val="0"/>
              </a:spcAft>
              <a:buNone/>
            </a:pPr>
            <a:r>
              <a:rPr lang="en" sz="1000" u="sng">
                <a:solidFill>
                  <a:srgbClr val="869FB2"/>
                </a:solidFill>
                <a:latin typeface="Arial"/>
                <a:ea typeface="Arial"/>
                <a:cs typeface="Arial"/>
                <a:sym typeface="Arial"/>
                <a:hlinkClick r:id="rId4">
                  <a:extLst>
                    <a:ext uri="{A12FA001-AC4F-418D-AE19-62706E023703}">
                      <ahyp:hlinkClr val="tx"/>
                    </a:ext>
                  </a:extLst>
                </a:hlinkClick>
              </a:rPr>
              <a:t>https://slidesgo.com/faqs</a:t>
            </a:r>
            <a:r>
              <a:rPr lang="en" sz="1200">
                <a:solidFill>
                  <a:srgbClr val="FFFFFF"/>
                </a:solidFill>
                <a:latin typeface="Arial"/>
                <a:ea typeface="Arial"/>
                <a:cs typeface="Arial"/>
                <a:sym typeface="Arial"/>
              </a:rPr>
              <a:t> </a:t>
            </a:r>
            <a:r>
              <a:rPr lang="en" sz="1000">
                <a:solidFill>
                  <a:srgbClr val="FFFFFF"/>
                </a:solidFill>
                <a:latin typeface="Arial"/>
                <a:ea typeface="Arial"/>
                <a:cs typeface="Arial"/>
                <a:sym typeface="Arial"/>
              </a:rPr>
              <a:t>and</a:t>
            </a:r>
            <a:r>
              <a:rPr lang="en" sz="1200">
                <a:solidFill>
                  <a:srgbClr val="FFFFFF"/>
                </a:solidFill>
                <a:latin typeface="Arial"/>
                <a:ea typeface="Arial"/>
                <a:cs typeface="Arial"/>
                <a:sym typeface="Arial"/>
              </a:rPr>
              <a:t> </a:t>
            </a:r>
            <a:r>
              <a:rPr lang="en" sz="1000" u="sng">
                <a:solidFill>
                  <a:srgbClr val="869FB2"/>
                </a:solidFill>
                <a:latin typeface="Arial"/>
                <a:ea typeface="Arial"/>
                <a:cs typeface="Arial"/>
                <a:sym typeface="Arial"/>
                <a:hlinkClick r:id="rId5">
                  <a:extLst>
                    <a:ext uri="{A12FA001-AC4F-418D-AE19-62706E023703}">
                      <ahyp:hlinkClr val="tx"/>
                    </a:ext>
                  </a:extLst>
                </a:hlinkClick>
              </a:rPr>
              <a:t>https://slidesgo.com/slidesgo-school</a:t>
            </a:r>
            <a:endParaRPr sz="1000" u="sng">
              <a:solidFill>
                <a:srgbClr val="869FB2"/>
              </a:solidFill>
              <a:latin typeface="Arial"/>
              <a:ea typeface="Arial"/>
              <a:cs typeface="Arial"/>
              <a:sym typeface="Aria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0" name="Shape 3440"/>
        <p:cNvGrpSpPr/>
        <p:nvPr/>
      </p:nvGrpSpPr>
      <p:grpSpPr>
        <a:xfrm>
          <a:off x="0" y="0"/>
          <a:ext cx="0" cy="0"/>
          <a:chOff x="0" y="0"/>
          <a:chExt cx="0" cy="0"/>
        </a:xfrm>
      </p:grpSpPr>
      <p:sp>
        <p:nvSpPr>
          <p:cNvPr id="3441" name="Google Shape;3441;p37"/>
          <p:cNvSpPr txBox="1"/>
          <p:nvPr>
            <p:ph idx="2" type="title"/>
          </p:nvPr>
        </p:nvSpPr>
        <p:spPr>
          <a:xfrm>
            <a:off x="1314300" y="409575"/>
            <a:ext cx="2610000" cy="98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3442" name="Google Shape;3442;p37"/>
          <p:cNvSpPr txBox="1"/>
          <p:nvPr>
            <p:ph type="title"/>
          </p:nvPr>
        </p:nvSpPr>
        <p:spPr>
          <a:xfrm>
            <a:off x="1126050" y="1239475"/>
            <a:ext cx="2986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ME</a:t>
            </a:r>
            <a:endParaRPr/>
          </a:p>
        </p:txBody>
      </p:sp>
      <p:sp>
        <p:nvSpPr>
          <p:cNvPr id="3443" name="Google Shape;3443;p37"/>
          <p:cNvSpPr txBox="1"/>
          <p:nvPr>
            <p:ph idx="1" type="subTitle"/>
          </p:nvPr>
        </p:nvSpPr>
        <p:spPr>
          <a:xfrm>
            <a:off x="1370850" y="1676400"/>
            <a:ext cx="24969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Here you could describe the topic of the section</a:t>
            </a:r>
            <a:endParaRPr/>
          </a:p>
        </p:txBody>
      </p:sp>
      <p:sp>
        <p:nvSpPr>
          <p:cNvPr id="3444" name="Google Shape;3444;p37"/>
          <p:cNvSpPr txBox="1"/>
          <p:nvPr>
            <p:ph idx="3" type="title"/>
          </p:nvPr>
        </p:nvSpPr>
        <p:spPr>
          <a:xfrm>
            <a:off x="5012250" y="1239475"/>
            <a:ext cx="2986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I DO</a:t>
            </a:r>
            <a:endParaRPr/>
          </a:p>
        </p:txBody>
      </p:sp>
      <p:sp>
        <p:nvSpPr>
          <p:cNvPr id="3445" name="Google Shape;3445;p37"/>
          <p:cNvSpPr txBox="1"/>
          <p:nvPr>
            <p:ph idx="4" type="title"/>
          </p:nvPr>
        </p:nvSpPr>
        <p:spPr>
          <a:xfrm>
            <a:off x="5200500" y="409575"/>
            <a:ext cx="2610000" cy="98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3446" name="Google Shape;3446;p37"/>
          <p:cNvSpPr txBox="1"/>
          <p:nvPr>
            <p:ph idx="5" type="subTitle"/>
          </p:nvPr>
        </p:nvSpPr>
        <p:spPr>
          <a:xfrm>
            <a:off x="5257050" y="1676400"/>
            <a:ext cx="24969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Here you could describe the topic of the section</a:t>
            </a:r>
            <a:endParaRPr/>
          </a:p>
        </p:txBody>
      </p:sp>
      <p:sp>
        <p:nvSpPr>
          <p:cNvPr id="3447" name="Google Shape;3447;p37"/>
          <p:cNvSpPr txBox="1"/>
          <p:nvPr>
            <p:ph idx="6" type="title"/>
          </p:nvPr>
        </p:nvSpPr>
        <p:spPr>
          <a:xfrm>
            <a:off x="1126050" y="3274675"/>
            <a:ext cx="2986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MY EXPERIENCE</a:t>
            </a:r>
            <a:endParaRPr/>
          </a:p>
        </p:txBody>
      </p:sp>
      <p:sp>
        <p:nvSpPr>
          <p:cNvPr id="3448" name="Google Shape;3448;p37"/>
          <p:cNvSpPr txBox="1"/>
          <p:nvPr>
            <p:ph idx="7" type="title"/>
          </p:nvPr>
        </p:nvSpPr>
        <p:spPr>
          <a:xfrm>
            <a:off x="1314300" y="2444775"/>
            <a:ext cx="2610000" cy="98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3449" name="Google Shape;3449;p37"/>
          <p:cNvSpPr txBox="1"/>
          <p:nvPr>
            <p:ph idx="8" type="subTitle"/>
          </p:nvPr>
        </p:nvSpPr>
        <p:spPr>
          <a:xfrm>
            <a:off x="1370850" y="3711600"/>
            <a:ext cx="24969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Here you could describe the topic of the section</a:t>
            </a:r>
            <a:endParaRPr/>
          </a:p>
        </p:txBody>
      </p:sp>
      <p:sp>
        <p:nvSpPr>
          <p:cNvPr id="3450" name="Google Shape;3450;p37"/>
          <p:cNvSpPr txBox="1"/>
          <p:nvPr>
            <p:ph idx="9" type="title"/>
          </p:nvPr>
        </p:nvSpPr>
        <p:spPr>
          <a:xfrm>
            <a:off x="5012250" y="3274675"/>
            <a:ext cx="2986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MY WORK</a:t>
            </a:r>
            <a:endParaRPr/>
          </a:p>
        </p:txBody>
      </p:sp>
      <p:sp>
        <p:nvSpPr>
          <p:cNvPr id="3451" name="Google Shape;3451;p37"/>
          <p:cNvSpPr txBox="1"/>
          <p:nvPr>
            <p:ph idx="13" type="title"/>
          </p:nvPr>
        </p:nvSpPr>
        <p:spPr>
          <a:xfrm>
            <a:off x="5200500" y="2444775"/>
            <a:ext cx="2610000" cy="98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3452" name="Google Shape;3452;p37"/>
          <p:cNvSpPr txBox="1"/>
          <p:nvPr>
            <p:ph idx="14" type="subTitle"/>
          </p:nvPr>
        </p:nvSpPr>
        <p:spPr>
          <a:xfrm>
            <a:off x="5257050" y="3711600"/>
            <a:ext cx="2496900" cy="73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Here you could describe the topic of the section</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315" name="Shape 4315"/>
        <p:cNvGrpSpPr/>
        <p:nvPr/>
      </p:nvGrpSpPr>
      <p:grpSpPr>
        <a:xfrm>
          <a:off x="0" y="0"/>
          <a:ext cx="0" cy="0"/>
          <a:chOff x="0" y="0"/>
          <a:chExt cx="0" cy="0"/>
        </a:xfrm>
      </p:grpSpPr>
      <p:sp>
        <p:nvSpPr>
          <p:cNvPr id="4316" name="Google Shape;4316;p64"/>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4317" name="Google Shape;4317;p64"/>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4318" name="Google Shape;4318;p64"/>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Poppins</a:t>
            </a:r>
            <a:endParaRPr b="1">
              <a:solidFill>
                <a:srgbClr val="EFEFE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EFEFE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https://fonts.google.com/specimen/Poppins</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4319" name="Google Shape;4319;p64"/>
          <p:cNvGrpSpPr/>
          <p:nvPr/>
        </p:nvGrpSpPr>
        <p:grpSpPr>
          <a:xfrm>
            <a:off x="2583563" y="3498875"/>
            <a:ext cx="3976875" cy="754200"/>
            <a:chOff x="2052655" y="3498875"/>
            <a:chExt cx="3976875" cy="754200"/>
          </a:xfrm>
        </p:grpSpPr>
        <p:sp>
          <p:nvSpPr>
            <p:cNvPr id="4320" name="Google Shape;4320;p64"/>
            <p:cNvSpPr/>
            <p:nvPr/>
          </p:nvSpPr>
          <p:spPr>
            <a:xfrm>
              <a:off x="3114480" y="3498875"/>
              <a:ext cx="791400" cy="754200"/>
            </a:xfrm>
            <a:prstGeom prst="roundRect">
              <a:avLst>
                <a:gd fmla="val 16667" name="adj"/>
              </a:avLst>
            </a:prstGeom>
            <a:solidFill>
              <a:schemeClr val="accent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4"/>
            <p:cNvSpPr/>
            <p:nvPr/>
          </p:nvSpPr>
          <p:spPr>
            <a:xfrm>
              <a:off x="4176300" y="3498875"/>
              <a:ext cx="791400" cy="754200"/>
            </a:xfrm>
            <a:prstGeom prst="roundRect">
              <a:avLst>
                <a:gd fmla="val 16667" name="adj"/>
              </a:avLst>
            </a:prstGeom>
            <a:solidFill>
              <a:schemeClr val="accent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4"/>
            <p:cNvSpPr/>
            <p:nvPr/>
          </p:nvSpPr>
          <p:spPr>
            <a:xfrm>
              <a:off x="5238120" y="3498875"/>
              <a:ext cx="791400" cy="754200"/>
            </a:xfrm>
            <a:prstGeom prst="roundRect">
              <a:avLst>
                <a:gd fmla="val 16667" name="adj"/>
              </a:avLst>
            </a:prstGeom>
            <a:solidFill>
              <a:schemeClr val="accent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4"/>
            <p:cNvSpPr/>
            <p:nvPr/>
          </p:nvSpPr>
          <p:spPr>
            <a:xfrm>
              <a:off x="2052655" y="3498875"/>
              <a:ext cx="791400" cy="754200"/>
            </a:xfrm>
            <a:prstGeom prst="roundRect">
              <a:avLst>
                <a:gd fmla="val 16667" name="adj"/>
              </a:avLst>
            </a:prstGeom>
            <a:solidFill>
              <a:schemeClr val="accent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4"/>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#e6a157</a:t>
              </a:r>
              <a:endParaRPr sz="1000">
                <a:solidFill>
                  <a:srgbClr val="FFFFFF"/>
                </a:solidFill>
              </a:endParaRPr>
            </a:p>
          </p:txBody>
        </p:sp>
        <p:sp>
          <p:nvSpPr>
            <p:cNvPr id="4325" name="Google Shape;4325;p64"/>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#fad3d4</a:t>
              </a:r>
              <a:endParaRPr sz="1000">
                <a:solidFill>
                  <a:srgbClr val="FFFFFF"/>
                </a:solidFill>
              </a:endParaRPr>
            </a:p>
          </p:txBody>
        </p:sp>
        <p:sp>
          <p:nvSpPr>
            <p:cNvPr id="4326" name="Google Shape;4326;p64"/>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#a6cbc2</a:t>
              </a:r>
              <a:endParaRPr sz="1000">
                <a:solidFill>
                  <a:srgbClr val="FFFFFF"/>
                </a:solidFill>
              </a:endParaRPr>
            </a:p>
          </p:txBody>
        </p:sp>
        <p:sp>
          <p:nvSpPr>
            <p:cNvPr id="4327" name="Google Shape;4327;p64"/>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#b5592a</a:t>
              </a:r>
              <a:endParaRPr sz="1000">
                <a:solidFill>
                  <a:srgbClr val="FFFFFF"/>
                </a:solidFill>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331" name="Shape 4331"/>
        <p:cNvGrpSpPr/>
        <p:nvPr/>
      </p:nvGrpSpPr>
      <p:grpSpPr>
        <a:xfrm>
          <a:off x="0" y="0"/>
          <a:ext cx="0" cy="0"/>
          <a:chOff x="0" y="0"/>
          <a:chExt cx="0" cy="0"/>
        </a:xfrm>
      </p:grpSpPr>
      <p:pic>
        <p:nvPicPr>
          <p:cNvPr id="4332" name="Google Shape;4332;p65"/>
          <p:cNvPicPr preferRelativeResize="0"/>
          <p:nvPr/>
        </p:nvPicPr>
        <p:blipFill rotWithShape="1">
          <a:blip r:embed="rId3">
            <a:alphaModFix/>
          </a:blip>
          <a:srcRect b="16547" l="0" r="0" t="16540"/>
          <a:stretch/>
        </p:blipFill>
        <p:spPr>
          <a:xfrm>
            <a:off x="510820" y="2688639"/>
            <a:ext cx="1606719" cy="1075073"/>
          </a:xfrm>
          <a:prstGeom prst="rect">
            <a:avLst/>
          </a:prstGeom>
          <a:noFill/>
          <a:ln>
            <a:noFill/>
          </a:ln>
        </p:spPr>
      </p:pic>
      <p:pic>
        <p:nvPicPr>
          <p:cNvPr id="4333" name="Google Shape;4333;p65"/>
          <p:cNvPicPr preferRelativeResize="0"/>
          <p:nvPr/>
        </p:nvPicPr>
        <p:blipFill rotWithShape="1">
          <a:blip r:embed="rId4">
            <a:alphaModFix/>
          </a:blip>
          <a:srcRect b="0" l="0" r="0" t="0"/>
          <a:stretch/>
        </p:blipFill>
        <p:spPr>
          <a:xfrm>
            <a:off x="2255077" y="2410850"/>
            <a:ext cx="1340595" cy="1340603"/>
          </a:xfrm>
          <a:prstGeom prst="rect">
            <a:avLst/>
          </a:prstGeom>
          <a:noFill/>
          <a:ln>
            <a:noFill/>
          </a:ln>
        </p:spPr>
      </p:pic>
      <p:pic>
        <p:nvPicPr>
          <p:cNvPr id="4334" name="Google Shape;4334;p65"/>
          <p:cNvPicPr preferRelativeResize="0"/>
          <p:nvPr/>
        </p:nvPicPr>
        <p:blipFill rotWithShape="1">
          <a:blip r:embed="rId5">
            <a:alphaModFix/>
          </a:blip>
          <a:srcRect b="8854" l="4194" r="4213" t="11228"/>
          <a:stretch/>
        </p:blipFill>
        <p:spPr>
          <a:xfrm>
            <a:off x="3774275" y="2532512"/>
            <a:ext cx="1448304" cy="1263588"/>
          </a:xfrm>
          <a:prstGeom prst="rect">
            <a:avLst/>
          </a:prstGeom>
          <a:noFill/>
          <a:ln>
            <a:noFill/>
          </a:ln>
        </p:spPr>
      </p:pic>
      <p:pic>
        <p:nvPicPr>
          <p:cNvPr id="4335" name="Google Shape;4335;p65"/>
          <p:cNvPicPr preferRelativeResize="0"/>
          <p:nvPr/>
        </p:nvPicPr>
        <p:blipFill rotWithShape="1">
          <a:blip r:embed="rId6">
            <a:alphaModFix/>
          </a:blip>
          <a:srcRect b="11945" l="0" r="0" t="6567"/>
          <a:stretch/>
        </p:blipFill>
        <p:spPr>
          <a:xfrm>
            <a:off x="5347337" y="2581527"/>
            <a:ext cx="1448284" cy="1180164"/>
          </a:xfrm>
          <a:prstGeom prst="rect">
            <a:avLst/>
          </a:prstGeom>
          <a:noFill/>
          <a:ln>
            <a:noFill/>
          </a:ln>
        </p:spPr>
      </p:pic>
      <p:pic>
        <p:nvPicPr>
          <p:cNvPr id="4336" name="Google Shape;4336;p65"/>
          <p:cNvPicPr preferRelativeResize="0"/>
          <p:nvPr/>
        </p:nvPicPr>
        <p:blipFill rotWithShape="1">
          <a:blip r:embed="rId7">
            <a:alphaModFix/>
          </a:blip>
          <a:srcRect b="17967" l="0" r="0" t="11708"/>
          <a:stretch/>
        </p:blipFill>
        <p:spPr>
          <a:xfrm>
            <a:off x="6836257" y="2523903"/>
            <a:ext cx="1796923" cy="1263600"/>
          </a:xfrm>
          <a:prstGeom prst="rect">
            <a:avLst/>
          </a:prstGeom>
          <a:noFill/>
          <a:ln>
            <a:noFill/>
          </a:ln>
        </p:spPr>
      </p:pic>
      <p:sp>
        <p:nvSpPr>
          <p:cNvPr id="4337" name="Google Shape;4337;p65">
            <a:hlinkClick r:id="rId8"/>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9">
                  <a:extLst>
                    <a:ext uri="{A12FA001-AC4F-418D-AE19-62706E023703}">
                      <ahyp:hlinkClr val="tx"/>
                    </a:ext>
                  </a:extLst>
                </a:hlinkClick>
              </a:rPr>
              <a:t>Pana</a:t>
            </a:r>
            <a:endParaRPr>
              <a:solidFill>
                <a:srgbClr val="869FB2"/>
              </a:solidFill>
            </a:endParaRPr>
          </a:p>
        </p:txBody>
      </p:sp>
      <p:sp>
        <p:nvSpPr>
          <p:cNvPr id="4338" name="Google Shape;4338;p65">
            <a:hlinkClick r:id="rId10"/>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1">
                  <a:extLst>
                    <a:ext uri="{A12FA001-AC4F-418D-AE19-62706E023703}">
                      <ahyp:hlinkClr val="tx"/>
                    </a:ext>
                  </a:extLst>
                </a:hlinkClick>
              </a:rPr>
              <a:t>Amico</a:t>
            </a:r>
            <a:endParaRPr>
              <a:solidFill>
                <a:srgbClr val="869FB2"/>
              </a:solidFill>
            </a:endParaRPr>
          </a:p>
        </p:txBody>
      </p:sp>
      <p:sp>
        <p:nvSpPr>
          <p:cNvPr id="4339" name="Google Shape;4339;p65">
            <a:hlinkClick r:id="rId12"/>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Bro</a:t>
            </a:r>
            <a:endParaRPr>
              <a:solidFill>
                <a:srgbClr val="869FB2"/>
              </a:solidFill>
            </a:endParaRPr>
          </a:p>
        </p:txBody>
      </p:sp>
      <p:sp>
        <p:nvSpPr>
          <p:cNvPr id="4340" name="Google Shape;4340;p65">
            <a:hlinkClick r:id="rId14"/>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5">
                  <a:extLst>
                    <a:ext uri="{A12FA001-AC4F-418D-AE19-62706E023703}">
                      <ahyp:hlinkClr val="tx"/>
                    </a:ext>
                  </a:extLst>
                </a:hlinkClick>
              </a:rPr>
              <a:t>Rafiki</a:t>
            </a:r>
            <a:endParaRPr>
              <a:solidFill>
                <a:srgbClr val="869FB2"/>
              </a:solidFill>
            </a:endParaRPr>
          </a:p>
        </p:txBody>
      </p:sp>
      <p:sp>
        <p:nvSpPr>
          <p:cNvPr id="4341" name="Google Shape;4341;p65">
            <a:hlinkClick r:id="rId16"/>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7">
                  <a:extLst>
                    <a:ext uri="{A12FA001-AC4F-418D-AE19-62706E023703}">
                      <ahyp:hlinkClr val="tx"/>
                    </a:ext>
                  </a:extLst>
                </a:hlinkClick>
              </a:rPr>
              <a:t>Cuate</a:t>
            </a:r>
            <a:endParaRPr>
              <a:solidFill>
                <a:srgbClr val="869FB2"/>
              </a:solidFill>
            </a:endParaRPr>
          </a:p>
        </p:txBody>
      </p:sp>
      <p:sp>
        <p:nvSpPr>
          <p:cNvPr id="4342" name="Google Shape;4342;p65"/>
          <p:cNvSpPr txBox="1"/>
          <p:nvPr/>
        </p:nvSpPr>
        <p:spPr>
          <a:xfrm>
            <a:off x="1048350" y="64960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Storyset</a:t>
            </a:r>
            <a:endParaRPr sz="2400">
              <a:solidFill>
                <a:srgbClr val="FFFFFF"/>
              </a:solidFill>
            </a:endParaRPr>
          </a:p>
        </p:txBody>
      </p:sp>
      <p:sp>
        <p:nvSpPr>
          <p:cNvPr id="4343" name="Google Shape;4343;p65"/>
          <p:cNvSpPr txBox="1"/>
          <p:nvPr/>
        </p:nvSpPr>
        <p:spPr>
          <a:xfrm>
            <a:off x="1048350" y="1170000"/>
            <a:ext cx="7047300" cy="772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18">
                  <a:extLst>
                    <a:ext uri="{A12FA001-AC4F-418D-AE19-62706E023703}">
                      <ahyp:hlinkClr val="tx"/>
                    </a:ext>
                  </a:extLst>
                </a:hlinkClick>
              </a:rPr>
              <a:t>How it Works.</a:t>
            </a:r>
            <a:endParaRPr sz="1100">
              <a:solidFill>
                <a:srgbClr val="869FB2"/>
              </a:solidFil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347" name="Shape 4347"/>
        <p:cNvGrpSpPr/>
        <p:nvPr/>
      </p:nvGrpSpPr>
      <p:grpSpPr>
        <a:xfrm>
          <a:off x="0" y="0"/>
          <a:ext cx="0" cy="0"/>
          <a:chOff x="0" y="0"/>
          <a:chExt cx="0" cy="0"/>
        </a:xfrm>
      </p:grpSpPr>
      <p:sp>
        <p:nvSpPr>
          <p:cNvPr id="4348" name="Google Shape;4348;p66"/>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4349" name="Google Shape;4349;p66"/>
          <p:cNvGrpSpPr/>
          <p:nvPr/>
        </p:nvGrpSpPr>
        <p:grpSpPr>
          <a:xfrm>
            <a:off x="5156078" y="3085736"/>
            <a:ext cx="474294" cy="551291"/>
            <a:chOff x="4727025" y="1332775"/>
            <a:chExt cx="59900" cy="69625"/>
          </a:xfrm>
        </p:grpSpPr>
        <p:sp>
          <p:nvSpPr>
            <p:cNvPr id="4350" name="Google Shape;4350;p6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2" name="Google Shape;4352;p66"/>
          <p:cNvGrpSpPr/>
          <p:nvPr/>
        </p:nvGrpSpPr>
        <p:grpSpPr>
          <a:xfrm>
            <a:off x="5769734" y="2314340"/>
            <a:ext cx="555653" cy="557031"/>
            <a:chOff x="4820425" y="1329900"/>
            <a:chExt cx="70175" cy="70350"/>
          </a:xfrm>
        </p:grpSpPr>
        <p:sp>
          <p:nvSpPr>
            <p:cNvPr id="4353" name="Google Shape;4353;p6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7" name="Google Shape;4357;p66"/>
          <p:cNvGrpSpPr/>
          <p:nvPr/>
        </p:nvGrpSpPr>
        <p:grpSpPr>
          <a:xfrm>
            <a:off x="6396103" y="2318845"/>
            <a:ext cx="582574" cy="533871"/>
            <a:chOff x="4903200" y="1331525"/>
            <a:chExt cx="73575" cy="67425"/>
          </a:xfrm>
        </p:grpSpPr>
        <p:sp>
          <p:nvSpPr>
            <p:cNvPr id="4358" name="Google Shape;4358;p6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0" name="Google Shape;4360;p66"/>
          <p:cNvGrpSpPr/>
          <p:nvPr/>
        </p:nvGrpSpPr>
        <p:grpSpPr>
          <a:xfrm>
            <a:off x="5755581" y="3078709"/>
            <a:ext cx="583960" cy="565345"/>
            <a:chOff x="4815575" y="1416800"/>
            <a:chExt cx="73750" cy="71400"/>
          </a:xfrm>
        </p:grpSpPr>
        <p:sp>
          <p:nvSpPr>
            <p:cNvPr id="4361" name="Google Shape;4361;p6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4" name="Google Shape;4364;p66"/>
          <p:cNvGrpSpPr/>
          <p:nvPr/>
        </p:nvGrpSpPr>
        <p:grpSpPr>
          <a:xfrm>
            <a:off x="6390362" y="3108896"/>
            <a:ext cx="589898" cy="504970"/>
            <a:chOff x="4902475" y="1418875"/>
            <a:chExt cx="74500" cy="63775"/>
          </a:xfrm>
        </p:grpSpPr>
        <p:sp>
          <p:nvSpPr>
            <p:cNvPr id="4365" name="Google Shape;4365;p6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7" name="Google Shape;4367;p66"/>
          <p:cNvGrpSpPr/>
          <p:nvPr/>
        </p:nvGrpSpPr>
        <p:grpSpPr>
          <a:xfrm>
            <a:off x="5765577" y="3826000"/>
            <a:ext cx="563967" cy="567127"/>
            <a:chOff x="4818100" y="1507675"/>
            <a:chExt cx="71225" cy="71625"/>
          </a:xfrm>
        </p:grpSpPr>
        <p:sp>
          <p:nvSpPr>
            <p:cNvPr id="4368" name="Google Shape;4368;p6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2" name="Google Shape;4372;p66"/>
          <p:cNvGrpSpPr/>
          <p:nvPr/>
        </p:nvGrpSpPr>
        <p:grpSpPr>
          <a:xfrm>
            <a:off x="5079075" y="3829461"/>
            <a:ext cx="628301" cy="588505"/>
            <a:chOff x="4721450" y="1509475"/>
            <a:chExt cx="79350" cy="74325"/>
          </a:xfrm>
        </p:grpSpPr>
        <p:sp>
          <p:nvSpPr>
            <p:cNvPr id="4373" name="Google Shape;4373;p6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7" name="Google Shape;4377;p66"/>
          <p:cNvGrpSpPr/>
          <p:nvPr/>
        </p:nvGrpSpPr>
        <p:grpSpPr>
          <a:xfrm>
            <a:off x="6424608" y="3814027"/>
            <a:ext cx="557038" cy="562772"/>
            <a:chOff x="4906800" y="1507500"/>
            <a:chExt cx="70350" cy="71075"/>
          </a:xfrm>
        </p:grpSpPr>
        <p:sp>
          <p:nvSpPr>
            <p:cNvPr id="4378" name="Google Shape;4378;p6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3" name="Google Shape;4383;p66"/>
          <p:cNvGrpSpPr/>
          <p:nvPr/>
        </p:nvGrpSpPr>
        <p:grpSpPr>
          <a:xfrm>
            <a:off x="4462216" y="2340963"/>
            <a:ext cx="517934" cy="517934"/>
            <a:chOff x="3736598" y="2170606"/>
            <a:chExt cx="404889" cy="404889"/>
          </a:xfrm>
        </p:grpSpPr>
        <p:sp>
          <p:nvSpPr>
            <p:cNvPr id="4384" name="Google Shape;4384;p6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8" name="Google Shape;4388;p66"/>
          <p:cNvGrpSpPr/>
          <p:nvPr/>
        </p:nvGrpSpPr>
        <p:grpSpPr>
          <a:xfrm>
            <a:off x="3729277" y="2341061"/>
            <a:ext cx="586986" cy="517740"/>
            <a:chOff x="3161917" y="2170682"/>
            <a:chExt cx="458870" cy="404737"/>
          </a:xfrm>
        </p:grpSpPr>
        <p:sp>
          <p:nvSpPr>
            <p:cNvPr id="4389" name="Google Shape;4389;p6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2" name="Google Shape;4392;p66"/>
          <p:cNvGrpSpPr/>
          <p:nvPr/>
        </p:nvGrpSpPr>
        <p:grpSpPr>
          <a:xfrm>
            <a:off x="3752299" y="3102400"/>
            <a:ext cx="540943" cy="517963"/>
            <a:chOff x="3179914" y="2889488"/>
            <a:chExt cx="422876" cy="404911"/>
          </a:xfrm>
        </p:grpSpPr>
        <p:sp>
          <p:nvSpPr>
            <p:cNvPr id="4393" name="Google Shape;4393;p6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9" name="Google Shape;4399;p66"/>
          <p:cNvGrpSpPr/>
          <p:nvPr/>
        </p:nvGrpSpPr>
        <p:grpSpPr>
          <a:xfrm>
            <a:off x="4453093" y="3102358"/>
            <a:ext cx="536180" cy="518047"/>
            <a:chOff x="3729467" y="2889422"/>
            <a:chExt cx="419153" cy="404977"/>
          </a:xfrm>
        </p:grpSpPr>
        <p:sp>
          <p:nvSpPr>
            <p:cNvPr id="4400" name="Google Shape;4400;p6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7" name="Google Shape;4407;p66"/>
          <p:cNvGrpSpPr/>
          <p:nvPr/>
        </p:nvGrpSpPr>
        <p:grpSpPr>
          <a:xfrm>
            <a:off x="1990126" y="3445787"/>
            <a:ext cx="965351" cy="134611"/>
            <a:chOff x="4411970" y="2962952"/>
            <a:chExt cx="706544" cy="104212"/>
          </a:xfrm>
        </p:grpSpPr>
        <p:sp>
          <p:nvSpPr>
            <p:cNvPr id="4408" name="Google Shape;4408;p6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2" name="Google Shape;4412;p66"/>
          <p:cNvGrpSpPr/>
          <p:nvPr/>
        </p:nvGrpSpPr>
        <p:grpSpPr>
          <a:xfrm>
            <a:off x="1990126" y="3041077"/>
            <a:ext cx="960158" cy="289172"/>
            <a:chOff x="4411970" y="2726085"/>
            <a:chExt cx="643107" cy="193659"/>
          </a:xfrm>
        </p:grpSpPr>
        <p:sp>
          <p:nvSpPr>
            <p:cNvPr id="4413" name="Google Shape;4413;p6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6" name="Google Shape;4416;p66"/>
          <p:cNvGrpSpPr/>
          <p:nvPr/>
        </p:nvGrpSpPr>
        <p:grpSpPr>
          <a:xfrm>
            <a:off x="998624" y="3295400"/>
            <a:ext cx="811503" cy="252584"/>
            <a:chOff x="4411970" y="4340222"/>
            <a:chExt cx="779467" cy="242683"/>
          </a:xfrm>
        </p:grpSpPr>
        <p:sp>
          <p:nvSpPr>
            <p:cNvPr id="4417" name="Google Shape;4417;p6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0" name="Google Shape;4420;p66"/>
          <p:cNvGrpSpPr/>
          <p:nvPr/>
        </p:nvGrpSpPr>
        <p:grpSpPr>
          <a:xfrm>
            <a:off x="1990126" y="2709308"/>
            <a:ext cx="965160" cy="216230"/>
            <a:chOff x="4411970" y="2468674"/>
            <a:chExt cx="747317" cy="167425"/>
          </a:xfrm>
        </p:grpSpPr>
        <p:sp>
          <p:nvSpPr>
            <p:cNvPr id="4421" name="Google Shape;4421;p6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23" name="Google Shape;4423;p66"/>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4" name="Google Shape;4424;p66"/>
          <p:cNvGrpSpPr/>
          <p:nvPr/>
        </p:nvGrpSpPr>
        <p:grpSpPr>
          <a:xfrm>
            <a:off x="997692" y="2334687"/>
            <a:ext cx="1959041" cy="208784"/>
            <a:chOff x="6336019" y="3733725"/>
            <a:chExt cx="2566206" cy="351310"/>
          </a:xfrm>
        </p:grpSpPr>
        <p:sp>
          <p:nvSpPr>
            <p:cNvPr id="4425" name="Google Shape;4425;p66"/>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6"/>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6"/>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6"/>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9" name="Google Shape;4429;p66"/>
          <p:cNvGrpSpPr/>
          <p:nvPr/>
        </p:nvGrpSpPr>
        <p:grpSpPr>
          <a:xfrm>
            <a:off x="1990126" y="3950602"/>
            <a:ext cx="946551" cy="153200"/>
            <a:chOff x="4404545" y="3301592"/>
            <a:chExt cx="782403" cy="129272"/>
          </a:xfrm>
        </p:grpSpPr>
        <p:sp>
          <p:nvSpPr>
            <p:cNvPr id="4430" name="Google Shape;4430;p6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6"/>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2" name="Google Shape;4432;p66"/>
          <p:cNvGrpSpPr/>
          <p:nvPr/>
        </p:nvGrpSpPr>
        <p:grpSpPr>
          <a:xfrm>
            <a:off x="1990126" y="3695937"/>
            <a:ext cx="962257" cy="139127"/>
            <a:chOff x="4411970" y="3131459"/>
            <a:chExt cx="710520" cy="117397"/>
          </a:xfrm>
        </p:grpSpPr>
        <p:sp>
          <p:nvSpPr>
            <p:cNvPr id="4433" name="Google Shape;4433;p6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4435" name="Google Shape;4435;p66"/>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36" name="Google Shape;4436;p66"/>
          <p:cNvGrpSpPr/>
          <p:nvPr/>
        </p:nvGrpSpPr>
        <p:grpSpPr>
          <a:xfrm>
            <a:off x="990271" y="3621603"/>
            <a:ext cx="823838" cy="458988"/>
            <a:chOff x="4411970" y="1801825"/>
            <a:chExt cx="734586" cy="409262"/>
          </a:xfrm>
        </p:grpSpPr>
        <p:sp>
          <p:nvSpPr>
            <p:cNvPr id="4437" name="Google Shape;4437;p6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39" name="Google Shape;4439;p66"/>
          <p:cNvGrpSpPr/>
          <p:nvPr/>
        </p:nvGrpSpPr>
        <p:grpSpPr>
          <a:xfrm>
            <a:off x="3095243" y="2339173"/>
            <a:ext cx="521514" cy="521514"/>
            <a:chOff x="5681300" y="2527788"/>
            <a:chExt cx="805800" cy="805800"/>
          </a:xfrm>
        </p:grpSpPr>
        <p:sp>
          <p:nvSpPr>
            <p:cNvPr id="4440" name="Google Shape;4440;p66"/>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2" name="Google Shape;4442;p66"/>
          <p:cNvGrpSpPr/>
          <p:nvPr/>
        </p:nvGrpSpPr>
        <p:grpSpPr>
          <a:xfrm>
            <a:off x="3089483" y="3094865"/>
            <a:ext cx="533033" cy="533033"/>
            <a:chOff x="4049800" y="640400"/>
            <a:chExt cx="858900" cy="858900"/>
          </a:xfrm>
        </p:grpSpPr>
        <p:sp>
          <p:nvSpPr>
            <p:cNvPr id="4443" name="Google Shape;4443;p66"/>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6"/>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5" name="Google Shape;4445;p66"/>
          <p:cNvGrpSpPr/>
          <p:nvPr/>
        </p:nvGrpSpPr>
        <p:grpSpPr>
          <a:xfrm>
            <a:off x="3014966" y="3772543"/>
            <a:ext cx="682068" cy="682068"/>
            <a:chOff x="5080188" y="927900"/>
            <a:chExt cx="961200" cy="961200"/>
          </a:xfrm>
        </p:grpSpPr>
        <p:sp>
          <p:nvSpPr>
            <p:cNvPr id="4446" name="Google Shape;4446;p66"/>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6"/>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6"/>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6"/>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4" name="Google Shape;4454;p66"/>
          <p:cNvGrpSpPr/>
          <p:nvPr/>
        </p:nvGrpSpPr>
        <p:grpSpPr>
          <a:xfrm>
            <a:off x="4478465" y="3869234"/>
            <a:ext cx="505650" cy="504006"/>
            <a:chOff x="6039282" y="1042577"/>
            <a:chExt cx="734315" cy="731929"/>
          </a:xfrm>
        </p:grpSpPr>
        <p:sp>
          <p:nvSpPr>
            <p:cNvPr id="4455" name="Google Shape;4455;p6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6" name="Google Shape;4476;p66"/>
          <p:cNvGrpSpPr/>
          <p:nvPr/>
        </p:nvGrpSpPr>
        <p:grpSpPr>
          <a:xfrm>
            <a:off x="5091067" y="2298862"/>
            <a:ext cx="567744" cy="602136"/>
            <a:chOff x="1825800" y="1651625"/>
            <a:chExt cx="539989" cy="571775"/>
          </a:xfrm>
        </p:grpSpPr>
        <p:sp>
          <p:nvSpPr>
            <p:cNvPr id="4477" name="Google Shape;4477;p66"/>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6"/>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6"/>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1" name="Google Shape;4481;p66"/>
          <p:cNvGrpSpPr/>
          <p:nvPr/>
        </p:nvGrpSpPr>
        <p:grpSpPr>
          <a:xfrm>
            <a:off x="3765995" y="3855579"/>
            <a:ext cx="508123" cy="507955"/>
            <a:chOff x="1897577" y="2802432"/>
            <a:chExt cx="492176" cy="492014"/>
          </a:xfrm>
        </p:grpSpPr>
        <p:sp>
          <p:nvSpPr>
            <p:cNvPr id="4482" name="Google Shape;4482;p6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6"/>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6"/>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4" name="Google Shape;4494;p66"/>
          <p:cNvGrpSpPr/>
          <p:nvPr/>
        </p:nvGrpSpPr>
        <p:grpSpPr>
          <a:xfrm>
            <a:off x="997525" y="4169123"/>
            <a:ext cx="809227" cy="200842"/>
            <a:chOff x="2013045" y="4813233"/>
            <a:chExt cx="921986" cy="228854"/>
          </a:xfrm>
        </p:grpSpPr>
        <p:sp>
          <p:nvSpPr>
            <p:cNvPr id="4495" name="Google Shape;4495;p66"/>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6"/>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7" name="Google Shape;4497;p66"/>
          <p:cNvGrpSpPr/>
          <p:nvPr/>
        </p:nvGrpSpPr>
        <p:grpSpPr>
          <a:xfrm>
            <a:off x="1005985" y="2656004"/>
            <a:ext cx="792421" cy="269941"/>
            <a:chOff x="1046767" y="4756633"/>
            <a:chExt cx="859646" cy="292841"/>
          </a:xfrm>
        </p:grpSpPr>
        <p:sp>
          <p:nvSpPr>
            <p:cNvPr id="4498" name="Google Shape;4498;p66"/>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6"/>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6"/>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1" name="Google Shape;4501;p66"/>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6"/>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6"/>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6"/>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05" name="Google Shape;4505;p66"/>
          <p:cNvGrpSpPr/>
          <p:nvPr/>
        </p:nvGrpSpPr>
        <p:grpSpPr>
          <a:xfrm>
            <a:off x="7141841" y="2550562"/>
            <a:ext cx="166473" cy="141497"/>
            <a:chOff x="4660325" y="1866850"/>
            <a:chExt cx="68350" cy="58100"/>
          </a:xfrm>
        </p:grpSpPr>
        <p:sp>
          <p:nvSpPr>
            <p:cNvPr id="4506" name="Google Shape;4506;p6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8" name="Google Shape;4508;p66"/>
          <p:cNvGrpSpPr/>
          <p:nvPr/>
        </p:nvGrpSpPr>
        <p:grpSpPr>
          <a:xfrm>
            <a:off x="7451186" y="2576286"/>
            <a:ext cx="162515" cy="90049"/>
            <a:chOff x="4791775" y="1877500"/>
            <a:chExt cx="66725" cy="36975"/>
          </a:xfrm>
        </p:grpSpPr>
        <p:sp>
          <p:nvSpPr>
            <p:cNvPr id="4509" name="Google Shape;4509;p6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1" name="Google Shape;4511;p66"/>
          <p:cNvGrpSpPr/>
          <p:nvPr/>
        </p:nvGrpSpPr>
        <p:grpSpPr>
          <a:xfrm>
            <a:off x="7772899" y="2576286"/>
            <a:ext cx="144979" cy="90049"/>
            <a:chOff x="4923925" y="1877500"/>
            <a:chExt cx="59525" cy="36975"/>
          </a:xfrm>
        </p:grpSpPr>
        <p:sp>
          <p:nvSpPr>
            <p:cNvPr id="4512" name="Google Shape;4512;p6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4" name="Google Shape;4514;p66"/>
          <p:cNvGrpSpPr/>
          <p:nvPr/>
        </p:nvGrpSpPr>
        <p:grpSpPr>
          <a:xfrm>
            <a:off x="8067390" y="2558477"/>
            <a:ext cx="141447" cy="125667"/>
            <a:chOff x="5058450" y="1870100"/>
            <a:chExt cx="58075" cy="51600"/>
          </a:xfrm>
        </p:grpSpPr>
        <p:sp>
          <p:nvSpPr>
            <p:cNvPr id="4515" name="Google Shape;4515;p6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7" name="Google Shape;4517;p66"/>
          <p:cNvGrpSpPr/>
          <p:nvPr/>
        </p:nvGrpSpPr>
        <p:grpSpPr>
          <a:xfrm>
            <a:off x="7481905" y="2980885"/>
            <a:ext cx="101077" cy="107645"/>
            <a:chOff x="4811425" y="2065025"/>
            <a:chExt cx="41500" cy="44200"/>
          </a:xfrm>
        </p:grpSpPr>
        <p:sp>
          <p:nvSpPr>
            <p:cNvPr id="4518" name="Google Shape;4518;p6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0" name="Google Shape;4520;p66"/>
          <p:cNvGrpSpPr/>
          <p:nvPr/>
        </p:nvGrpSpPr>
        <p:grpSpPr>
          <a:xfrm>
            <a:off x="7774342" y="2981098"/>
            <a:ext cx="120867" cy="107218"/>
            <a:chOff x="4929875" y="2065025"/>
            <a:chExt cx="49625" cy="44025"/>
          </a:xfrm>
        </p:grpSpPr>
        <p:sp>
          <p:nvSpPr>
            <p:cNvPr id="4521" name="Google Shape;4521;p6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3" name="Google Shape;4523;p66"/>
          <p:cNvGrpSpPr/>
          <p:nvPr/>
        </p:nvGrpSpPr>
        <p:grpSpPr>
          <a:xfrm>
            <a:off x="8103011" y="2984112"/>
            <a:ext cx="70206" cy="101191"/>
            <a:chOff x="5083925" y="2066350"/>
            <a:chExt cx="28825" cy="41550"/>
          </a:xfrm>
        </p:grpSpPr>
        <p:sp>
          <p:nvSpPr>
            <p:cNvPr id="4524" name="Google Shape;4524;p6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6" name="Google Shape;4526;p66"/>
          <p:cNvGrpSpPr/>
          <p:nvPr/>
        </p:nvGrpSpPr>
        <p:grpSpPr>
          <a:xfrm>
            <a:off x="7134565" y="2999759"/>
            <a:ext cx="181026" cy="69896"/>
            <a:chOff x="4659775" y="2072775"/>
            <a:chExt cx="74325" cy="28700"/>
          </a:xfrm>
        </p:grpSpPr>
        <p:sp>
          <p:nvSpPr>
            <p:cNvPr id="4527" name="Google Shape;4527;p6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0" name="Google Shape;4530;p66"/>
          <p:cNvGrpSpPr/>
          <p:nvPr/>
        </p:nvGrpSpPr>
        <p:grpSpPr>
          <a:xfrm>
            <a:off x="8054421" y="2790324"/>
            <a:ext cx="167387" cy="89197"/>
            <a:chOff x="4662475" y="1976500"/>
            <a:chExt cx="68725" cy="36625"/>
          </a:xfrm>
        </p:grpSpPr>
        <p:sp>
          <p:nvSpPr>
            <p:cNvPr id="4531" name="Google Shape;4531;p6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4" name="Google Shape;4534;p66"/>
          <p:cNvGrpSpPr/>
          <p:nvPr/>
        </p:nvGrpSpPr>
        <p:grpSpPr>
          <a:xfrm>
            <a:off x="7751326" y="2793764"/>
            <a:ext cx="166899" cy="82317"/>
            <a:chOff x="4920150" y="1977875"/>
            <a:chExt cx="68525" cy="33800"/>
          </a:xfrm>
        </p:grpSpPr>
        <p:sp>
          <p:nvSpPr>
            <p:cNvPr id="4535" name="Google Shape;4535;p6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38" name="Google Shape;4538;p66"/>
          <p:cNvGrpSpPr/>
          <p:nvPr/>
        </p:nvGrpSpPr>
        <p:grpSpPr>
          <a:xfrm>
            <a:off x="7162483" y="3197682"/>
            <a:ext cx="125190" cy="127859"/>
            <a:chOff x="4676550" y="2160575"/>
            <a:chExt cx="51400" cy="52500"/>
          </a:xfrm>
        </p:grpSpPr>
        <p:sp>
          <p:nvSpPr>
            <p:cNvPr id="4539" name="Google Shape;4539;p6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42" name="Google Shape;4542;p66"/>
          <p:cNvGrpSpPr/>
          <p:nvPr/>
        </p:nvGrpSpPr>
        <p:grpSpPr>
          <a:xfrm>
            <a:off x="7459741" y="3204714"/>
            <a:ext cx="145405" cy="113794"/>
            <a:chOff x="4768325" y="2163475"/>
            <a:chExt cx="59700" cy="46725"/>
          </a:xfrm>
        </p:grpSpPr>
        <p:sp>
          <p:nvSpPr>
            <p:cNvPr id="4543" name="Google Shape;4543;p6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45" name="Google Shape;4545;p66"/>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6"/>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6"/>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6"/>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6"/>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6"/>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1" name="Google Shape;4551;p66"/>
          <p:cNvGrpSpPr/>
          <p:nvPr/>
        </p:nvGrpSpPr>
        <p:grpSpPr>
          <a:xfrm>
            <a:off x="7476059" y="3459808"/>
            <a:ext cx="112768" cy="106853"/>
            <a:chOff x="4768575" y="2253950"/>
            <a:chExt cx="46300" cy="43875"/>
          </a:xfrm>
        </p:grpSpPr>
        <p:sp>
          <p:nvSpPr>
            <p:cNvPr id="4552" name="Google Shape;4552;p6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4" name="Google Shape;4554;p66"/>
          <p:cNvGrpSpPr/>
          <p:nvPr/>
        </p:nvGrpSpPr>
        <p:grpSpPr>
          <a:xfrm>
            <a:off x="7775682" y="3948834"/>
            <a:ext cx="118187" cy="146246"/>
            <a:chOff x="4960900" y="2433225"/>
            <a:chExt cx="48525" cy="60050"/>
          </a:xfrm>
        </p:grpSpPr>
        <p:sp>
          <p:nvSpPr>
            <p:cNvPr id="4555" name="Google Shape;4555;p6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7" name="Google Shape;4557;p66"/>
          <p:cNvGrpSpPr/>
          <p:nvPr/>
        </p:nvGrpSpPr>
        <p:grpSpPr>
          <a:xfrm>
            <a:off x="7464247" y="4212895"/>
            <a:ext cx="136394" cy="143810"/>
            <a:chOff x="4854075" y="2527625"/>
            <a:chExt cx="56000" cy="59050"/>
          </a:xfrm>
        </p:grpSpPr>
        <p:sp>
          <p:nvSpPr>
            <p:cNvPr id="4558" name="Google Shape;4558;p6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60" name="Google Shape;4560;p66"/>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6"/>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6"/>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63" name="Google Shape;4563;p66"/>
          <p:cNvGrpSpPr/>
          <p:nvPr/>
        </p:nvGrpSpPr>
        <p:grpSpPr>
          <a:xfrm>
            <a:off x="8088458" y="3676639"/>
            <a:ext cx="99312" cy="160797"/>
            <a:chOff x="5059700" y="2334775"/>
            <a:chExt cx="40775" cy="66025"/>
          </a:xfrm>
        </p:grpSpPr>
        <p:sp>
          <p:nvSpPr>
            <p:cNvPr id="4564" name="Google Shape;4564;p6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3" name="Google Shape;4573;p66"/>
          <p:cNvGrpSpPr/>
          <p:nvPr/>
        </p:nvGrpSpPr>
        <p:grpSpPr>
          <a:xfrm>
            <a:off x="8045622" y="3941771"/>
            <a:ext cx="184984" cy="160371"/>
            <a:chOff x="5037700" y="2430325"/>
            <a:chExt cx="75950" cy="65850"/>
          </a:xfrm>
        </p:grpSpPr>
        <p:sp>
          <p:nvSpPr>
            <p:cNvPr id="4574" name="Google Shape;4574;p6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6" name="Google Shape;4576;p66"/>
          <p:cNvGrpSpPr/>
          <p:nvPr/>
        </p:nvGrpSpPr>
        <p:grpSpPr>
          <a:xfrm>
            <a:off x="7465128" y="3708223"/>
            <a:ext cx="173014" cy="97629"/>
            <a:chOff x="4756975" y="2341800"/>
            <a:chExt cx="91975" cy="51925"/>
          </a:xfrm>
        </p:grpSpPr>
        <p:sp>
          <p:nvSpPr>
            <p:cNvPr id="4577" name="Google Shape;4577;p6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7" name="Google Shape;4597;p66"/>
          <p:cNvGrpSpPr/>
          <p:nvPr/>
        </p:nvGrpSpPr>
        <p:grpSpPr>
          <a:xfrm>
            <a:off x="7732065" y="4196920"/>
            <a:ext cx="212497" cy="175761"/>
            <a:chOff x="4943575" y="2516350"/>
            <a:chExt cx="98675" cy="81700"/>
          </a:xfrm>
        </p:grpSpPr>
        <p:sp>
          <p:nvSpPr>
            <p:cNvPr id="4598" name="Google Shape;4598;p6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6" name="Google Shape;4676;p66"/>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6"/>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6"/>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6"/>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indent="0" lvl="0" marL="0" rtl="0" algn="ctr">
              <a:spcBef>
                <a:spcPts val="0"/>
              </a:spcBef>
              <a:spcAft>
                <a:spcPts val="0"/>
              </a:spcAft>
              <a:buClr>
                <a:srgbClr val="000000"/>
              </a:buClr>
              <a:buSzPts val="1100"/>
              <a:buFont typeface="Arial"/>
              <a:buNone/>
            </a:pPr>
            <a:r>
              <a:t/>
            </a:r>
            <a:endParaRPr>
              <a:latin typeface="Arial"/>
              <a:ea typeface="Arial"/>
              <a:cs typeface="Arial"/>
              <a:sym typeface="Aria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84" name="Shape 4684"/>
        <p:cNvGrpSpPr/>
        <p:nvPr/>
      </p:nvGrpSpPr>
      <p:grpSpPr>
        <a:xfrm>
          <a:off x="0" y="0"/>
          <a:ext cx="0" cy="0"/>
          <a:chOff x="0" y="0"/>
          <a:chExt cx="0" cy="0"/>
        </a:xfrm>
      </p:grpSpPr>
      <p:grpSp>
        <p:nvGrpSpPr>
          <p:cNvPr id="4685" name="Google Shape;4685;p67"/>
          <p:cNvGrpSpPr/>
          <p:nvPr/>
        </p:nvGrpSpPr>
        <p:grpSpPr>
          <a:xfrm>
            <a:off x="745571" y="1168666"/>
            <a:ext cx="2492868" cy="1379876"/>
            <a:chOff x="2654821" y="2311071"/>
            <a:chExt cx="2279715" cy="1262120"/>
          </a:xfrm>
        </p:grpSpPr>
        <p:grpSp>
          <p:nvGrpSpPr>
            <p:cNvPr id="4686" name="Google Shape;4686;p67"/>
            <p:cNvGrpSpPr/>
            <p:nvPr/>
          </p:nvGrpSpPr>
          <p:grpSpPr>
            <a:xfrm>
              <a:off x="4034269" y="2840745"/>
              <a:ext cx="40212" cy="36437"/>
              <a:chOff x="4293400" y="2574725"/>
              <a:chExt cx="84425" cy="80100"/>
            </a:xfrm>
          </p:grpSpPr>
          <p:sp>
            <p:nvSpPr>
              <p:cNvPr id="4687" name="Google Shape;4687;p6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4688" name="Google Shape;4688;p6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9" name="Google Shape;4689;p67"/>
            <p:cNvGrpSpPr/>
            <p:nvPr/>
          </p:nvGrpSpPr>
          <p:grpSpPr>
            <a:xfrm>
              <a:off x="3894606" y="2334874"/>
              <a:ext cx="913198" cy="518984"/>
              <a:chOff x="4000175" y="1462675"/>
              <a:chExt cx="1917275" cy="1140875"/>
            </a:xfrm>
          </p:grpSpPr>
          <p:sp>
            <p:nvSpPr>
              <p:cNvPr id="4690" name="Google Shape;4690;p6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4691" name="Google Shape;4691;p67"/>
              <p:cNvGrpSpPr/>
              <p:nvPr/>
            </p:nvGrpSpPr>
            <p:grpSpPr>
              <a:xfrm>
                <a:off x="4000175" y="1462675"/>
                <a:ext cx="1917275" cy="1140875"/>
                <a:chOff x="4000175" y="1462675"/>
                <a:chExt cx="1917275" cy="1140875"/>
              </a:xfrm>
            </p:grpSpPr>
            <p:sp>
              <p:nvSpPr>
                <p:cNvPr id="4692" name="Google Shape;4692;p6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4693" name="Google Shape;4693;p6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697" name="Google Shape;4697;p6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98" name="Google Shape;4698;p67"/>
            <p:cNvGrpSpPr/>
            <p:nvPr/>
          </p:nvGrpSpPr>
          <p:grpSpPr>
            <a:xfrm>
              <a:off x="3875768" y="2846704"/>
              <a:ext cx="44796" cy="47366"/>
              <a:chOff x="3960625" y="2587825"/>
              <a:chExt cx="94050" cy="104125"/>
            </a:xfrm>
          </p:grpSpPr>
          <p:sp>
            <p:nvSpPr>
              <p:cNvPr id="4699" name="Google Shape;4699;p6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4700" name="Google Shape;4700;p6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1" name="Google Shape;4701;p67"/>
            <p:cNvGrpSpPr/>
            <p:nvPr/>
          </p:nvGrpSpPr>
          <p:grpSpPr>
            <a:xfrm>
              <a:off x="3782759" y="2807162"/>
              <a:ext cx="82686" cy="85487"/>
              <a:chOff x="3765350" y="2500900"/>
              <a:chExt cx="173600" cy="187925"/>
            </a:xfrm>
          </p:grpSpPr>
          <p:sp>
            <p:nvSpPr>
              <p:cNvPr id="4702" name="Google Shape;4702;p6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4703" name="Google Shape;4703;p6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8" name="Google Shape;4708;p67"/>
            <p:cNvGrpSpPr/>
            <p:nvPr/>
          </p:nvGrpSpPr>
          <p:grpSpPr>
            <a:xfrm>
              <a:off x="3775674" y="2798496"/>
              <a:ext cx="40545" cy="23564"/>
              <a:chOff x="3750475" y="2481850"/>
              <a:chExt cx="85125" cy="51800"/>
            </a:xfrm>
          </p:grpSpPr>
          <p:sp>
            <p:nvSpPr>
              <p:cNvPr id="4709" name="Google Shape;4709;p6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4711" name="Google Shape;4711;p67"/>
            <p:cNvGrpSpPr/>
            <p:nvPr/>
          </p:nvGrpSpPr>
          <p:grpSpPr>
            <a:xfrm>
              <a:off x="3716946" y="2776024"/>
              <a:ext cx="81971" cy="76912"/>
              <a:chOff x="3627175" y="2432450"/>
              <a:chExt cx="172100" cy="169075"/>
            </a:xfrm>
          </p:grpSpPr>
          <p:sp>
            <p:nvSpPr>
              <p:cNvPr id="4712" name="Google Shape;4712;p6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4714" name="Google Shape;4714;p6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4715" name="Google Shape;4715;p67"/>
            <p:cNvGrpSpPr/>
            <p:nvPr/>
          </p:nvGrpSpPr>
          <p:grpSpPr>
            <a:xfrm>
              <a:off x="3685682" y="2845624"/>
              <a:ext cx="29311" cy="45055"/>
              <a:chOff x="3561536" y="2585450"/>
              <a:chExt cx="61539" cy="99045"/>
            </a:xfrm>
          </p:grpSpPr>
          <p:sp>
            <p:nvSpPr>
              <p:cNvPr id="4716" name="Google Shape;4716;p6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4718" name="Google Shape;4718;p67"/>
            <p:cNvGrpSpPr/>
            <p:nvPr/>
          </p:nvGrpSpPr>
          <p:grpSpPr>
            <a:xfrm>
              <a:off x="3849905" y="2572252"/>
              <a:ext cx="74339" cy="119559"/>
              <a:chOff x="3906325" y="1984500"/>
              <a:chExt cx="156075" cy="262825"/>
            </a:xfrm>
          </p:grpSpPr>
          <p:sp>
            <p:nvSpPr>
              <p:cNvPr id="4719" name="Google Shape;4719;p6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4720" name="Google Shape;4720;p6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1" name="Google Shape;4721;p67"/>
            <p:cNvGrpSpPr/>
            <p:nvPr/>
          </p:nvGrpSpPr>
          <p:grpSpPr>
            <a:xfrm>
              <a:off x="2654821" y="2414345"/>
              <a:ext cx="667570" cy="558731"/>
              <a:chOff x="1397225" y="1637375"/>
              <a:chExt cx="1401575" cy="1228250"/>
            </a:xfrm>
          </p:grpSpPr>
          <p:sp>
            <p:nvSpPr>
              <p:cNvPr id="4722" name="Google Shape;4722;p6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4723" name="Google Shape;4723;p67"/>
              <p:cNvGrpSpPr/>
              <p:nvPr/>
            </p:nvGrpSpPr>
            <p:grpSpPr>
              <a:xfrm>
                <a:off x="1397225" y="1637375"/>
                <a:ext cx="1398775" cy="1228250"/>
                <a:chOff x="1397225" y="1637375"/>
                <a:chExt cx="1398775" cy="1228250"/>
              </a:xfrm>
            </p:grpSpPr>
            <p:sp>
              <p:nvSpPr>
                <p:cNvPr id="4724" name="Google Shape;4724;p6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26" name="Google Shape;4726;p67"/>
            <p:cNvGrpSpPr/>
            <p:nvPr/>
          </p:nvGrpSpPr>
          <p:grpSpPr>
            <a:xfrm>
              <a:off x="3230417" y="3103734"/>
              <a:ext cx="282982" cy="280332"/>
              <a:chOff x="2605700" y="3152850"/>
              <a:chExt cx="594125" cy="616250"/>
            </a:xfrm>
          </p:grpSpPr>
          <p:sp>
            <p:nvSpPr>
              <p:cNvPr id="4727" name="Google Shape;4727;p6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4728" name="Google Shape;4728;p6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4729" name="Google Shape;4729;p67"/>
            <p:cNvGrpSpPr/>
            <p:nvPr/>
          </p:nvGrpSpPr>
          <p:grpSpPr>
            <a:xfrm>
              <a:off x="3265985" y="3226989"/>
              <a:ext cx="87151" cy="346202"/>
              <a:chOff x="2680375" y="3423800"/>
              <a:chExt cx="182975" cy="761050"/>
            </a:xfrm>
          </p:grpSpPr>
          <p:sp>
            <p:nvSpPr>
              <p:cNvPr id="4730" name="Google Shape;4730;p6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4731" name="Google Shape;4731;p6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2" name="Google Shape;4732;p67"/>
            <p:cNvGrpSpPr/>
            <p:nvPr/>
          </p:nvGrpSpPr>
          <p:grpSpPr>
            <a:xfrm>
              <a:off x="3855466" y="3289811"/>
              <a:ext cx="112514" cy="94210"/>
              <a:chOff x="3918000" y="3561900"/>
              <a:chExt cx="236225" cy="207100"/>
            </a:xfrm>
          </p:grpSpPr>
          <p:sp>
            <p:nvSpPr>
              <p:cNvPr id="4733" name="Google Shape;4733;p6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4734" name="Google Shape;4734;p6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5" name="Google Shape;4735;p67"/>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7"/>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7"/>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4738" name="Google Shape;4738;p67"/>
            <p:cNvGrpSpPr/>
            <p:nvPr/>
          </p:nvGrpSpPr>
          <p:grpSpPr>
            <a:xfrm>
              <a:off x="2905224" y="2311071"/>
              <a:ext cx="596721" cy="528992"/>
              <a:chOff x="1922950" y="1410350"/>
              <a:chExt cx="1252825" cy="1162875"/>
            </a:xfrm>
          </p:grpSpPr>
          <p:sp>
            <p:nvSpPr>
              <p:cNvPr id="4739" name="Google Shape;4739;p6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4755" name="Google Shape;4755;p67"/>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7"/>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7"/>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7"/>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7"/>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7"/>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7"/>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7"/>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7"/>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7"/>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7"/>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7"/>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7"/>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7"/>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7"/>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7"/>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7"/>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7"/>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7"/>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7"/>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775" name="Google Shape;4775;p67"/>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776" name="Google Shape;4776;p67"/>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7" name="Google Shape;4777;p67"/>
            <p:cNvGrpSpPr/>
            <p:nvPr/>
          </p:nvGrpSpPr>
          <p:grpSpPr>
            <a:xfrm>
              <a:off x="3280929" y="3294542"/>
              <a:ext cx="109894" cy="272224"/>
              <a:chOff x="2711750" y="3572300"/>
              <a:chExt cx="230725" cy="598425"/>
            </a:xfrm>
          </p:grpSpPr>
          <p:sp>
            <p:nvSpPr>
              <p:cNvPr id="4778" name="Google Shape;4778;p6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0" name="Google Shape;4780;p67"/>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1" name="Google Shape;4781;p67"/>
            <p:cNvGrpSpPr/>
            <p:nvPr/>
          </p:nvGrpSpPr>
          <p:grpSpPr>
            <a:xfrm>
              <a:off x="3790439" y="2408636"/>
              <a:ext cx="73017" cy="75684"/>
              <a:chOff x="3781475" y="1624825"/>
              <a:chExt cx="153300" cy="166375"/>
            </a:xfrm>
          </p:grpSpPr>
          <p:sp>
            <p:nvSpPr>
              <p:cNvPr id="4782" name="Google Shape;4782;p6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6" name="Google Shape;4786;p67"/>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7"/>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7"/>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7"/>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7"/>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7"/>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7"/>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3" name="Google Shape;4793;p67"/>
            <p:cNvGrpSpPr/>
            <p:nvPr/>
          </p:nvGrpSpPr>
          <p:grpSpPr>
            <a:xfrm>
              <a:off x="4403342" y="3107749"/>
              <a:ext cx="316680" cy="101374"/>
              <a:chOff x="5068275" y="3161675"/>
              <a:chExt cx="664875" cy="222850"/>
            </a:xfrm>
          </p:grpSpPr>
          <p:sp>
            <p:nvSpPr>
              <p:cNvPr id="4794" name="Google Shape;4794;p6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8" name="Google Shape;4798;p67"/>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7"/>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7"/>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7"/>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7"/>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7"/>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7"/>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7"/>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7"/>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7"/>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7"/>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7"/>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7"/>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7"/>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7"/>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7"/>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7"/>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7"/>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7"/>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7"/>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7"/>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7"/>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7"/>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7"/>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7"/>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7"/>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7"/>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7"/>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7"/>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7" name="Google Shape;4827;p67"/>
            <p:cNvGrpSpPr/>
            <p:nvPr/>
          </p:nvGrpSpPr>
          <p:grpSpPr>
            <a:xfrm>
              <a:off x="3697513" y="2707266"/>
              <a:ext cx="59549" cy="79733"/>
              <a:chOff x="3586375" y="2281300"/>
              <a:chExt cx="125025" cy="175275"/>
            </a:xfrm>
          </p:grpSpPr>
          <p:sp>
            <p:nvSpPr>
              <p:cNvPr id="4828" name="Google Shape;4828;p6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0" name="Google Shape;4830;p67"/>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31" name="Google Shape;4831;p67"/>
            <p:cNvGrpSpPr/>
            <p:nvPr/>
          </p:nvGrpSpPr>
          <p:grpSpPr>
            <a:xfrm>
              <a:off x="4513224" y="3221724"/>
              <a:ext cx="274563" cy="280321"/>
              <a:chOff x="5298975" y="3412225"/>
              <a:chExt cx="576450" cy="616225"/>
            </a:xfrm>
          </p:grpSpPr>
          <p:sp>
            <p:nvSpPr>
              <p:cNvPr id="4832" name="Google Shape;4832;p6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833" name="Google Shape;4833;p6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4" name="Google Shape;4834;p67"/>
            <p:cNvGrpSpPr/>
            <p:nvPr/>
          </p:nvGrpSpPr>
          <p:grpSpPr>
            <a:xfrm>
              <a:off x="4824403" y="3421846"/>
              <a:ext cx="110132" cy="130647"/>
              <a:chOff x="5952300" y="3852150"/>
              <a:chExt cx="231225" cy="287200"/>
            </a:xfrm>
          </p:grpSpPr>
          <p:sp>
            <p:nvSpPr>
              <p:cNvPr id="4835" name="Google Shape;4835;p6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37" name="Google Shape;4837;p67"/>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7"/>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7"/>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7"/>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7"/>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7"/>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7"/>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7"/>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5" name="Google Shape;4845;p67"/>
            <p:cNvGrpSpPr/>
            <p:nvPr/>
          </p:nvGrpSpPr>
          <p:grpSpPr>
            <a:xfrm>
              <a:off x="4295710" y="3079670"/>
              <a:ext cx="14968" cy="27135"/>
              <a:chOff x="4842300" y="3099950"/>
              <a:chExt cx="31425" cy="59650"/>
            </a:xfrm>
          </p:grpSpPr>
          <p:sp>
            <p:nvSpPr>
              <p:cNvPr id="4846" name="Google Shape;4846;p6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50" name="Google Shape;4850;p67"/>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7"/>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7"/>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7"/>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7"/>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7"/>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7"/>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7"/>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58" name="Google Shape;4858;p67"/>
            <p:cNvGrpSpPr/>
            <p:nvPr/>
          </p:nvGrpSpPr>
          <p:grpSpPr>
            <a:xfrm>
              <a:off x="3831056" y="2816010"/>
              <a:ext cx="37378" cy="27612"/>
              <a:chOff x="3866750" y="2520350"/>
              <a:chExt cx="78475" cy="60700"/>
            </a:xfrm>
          </p:grpSpPr>
          <p:sp>
            <p:nvSpPr>
              <p:cNvPr id="4859" name="Google Shape;4859;p6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3" name="Google Shape;4863;p67"/>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7"/>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7"/>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7"/>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7"/>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7"/>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7"/>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7"/>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7"/>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7"/>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7"/>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7"/>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7"/>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7"/>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7"/>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7"/>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7"/>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880" name="Google Shape;4880;p67"/>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7"/>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7"/>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7"/>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7"/>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7"/>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7"/>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7"/>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7"/>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7"/>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7"/>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7"/>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892" name="Google Shape;4892;p67"/>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7"/>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7"/>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7"/>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7"/>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7"/>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7"/>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7"/>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7"/>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7"/>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7"/>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7"/>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7"/>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05" name="Google Shape;4905;p67"/>
            <p:cNvGrpSpPr/>
            <p:nvPr/>
          </p:nvGrpSpPr>
          <p:grpSpPr>
            <a:xfrm>
              <a:off x="3632736" y="3051591"/>
              <a:ext cx="63288" cy="45217"/>
              <a:chOff x="3450375" y="3038225"/>
              <a:chExt cx="132875" cy="99400"/>
            </a:xfrm>
          </p:grpSpPr>
          <p:sp>
            <p:nvSpPr>
              <p:cNvPr id="4906" name="Google Shape;4906;p6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08" name="Google Shape;4908;p67"/>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7"/>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7"/>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7"/>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7"/>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7"/>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7"/>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7"/>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7"/>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917" name="Google Shape;4917;p67"/>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7"/>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7"/>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7"/>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7"/>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7"/>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7"/>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7"/>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7"/>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7"/>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4927" name="Google Shape;4927;p67"/>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7"/>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7"/>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7"/>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7"/>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7"/>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4933" name="Google Shape;4933;p67"/>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7"/>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7"/>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7"/>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7"/>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7"/>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7"/>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7"/>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3" name="Google Shape;4943;p67"/>
          <p:cNvGrpSpPr/>
          <p:nvPr/>
        </p:nvGrpSpPr>
        <p:grpSpPr>
          <a:xfrm>
            <a:off x="3554131" y="1233340"/>
            <a:ext cx="2078182" cy="1366558"/>
            <a:chOff x="235800" y="830650"/>
            <a:chExt cx="6978450" cy="4588844"/>
          </a:xfrm>
        </p:grpSpPr>
        <p:sp>
          <p:nvSpPr>
            <p:cNvPr id="4944" name="Google Shape;4944;p67"/>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7"/>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7"/>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7"/>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7"/>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7"/>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0" name="Google Shape;4950;p67"/>
          <p:cNvGrpSpPr/>
          <p:nvPr/>
        </p:nvGrpSpPr>
        <p:grpSpPr>
          <a:xfrm>
            <a:off x="742628" y="3064442"/>
            <a:ext cx="2622876" cy="1333540"/>
            <a:chOff x="238125" y="1038125"/>
            <a:chExt cx="7146800" cy="3633625"/>
          </a:xfrm>
        </p:grpSpPr>
        <p:sp>
          <p:nvSpPr>
            <p:cNvPr id="4951" name="Google Shape;4951;p6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3" name="Google Shape;6523;p67"/>
          <p:cNvGrpSpPr/>
          <p:nvPr/>
        </p:nvGrpSpPr>
        <p:grpSpPr>
          <a:xfrm>
            <a:off x="5857556" y="1206552"/>
            <a:ext cx="2590840" cy="1380235"/>
            <a:chOff x="233350" y="949250"/>
            <a:chExt cx="7137300" cy="3802300"/>
          </a:xfrm>
        </p:grpSpPr>
        <p:sp>
          <p:nvSpPr>
            <p:cNvPr id="6524" name="Google Shape;6524;p6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5" name="Google Shape;6575;p67"/>
          <p:cNvGrpSpPr/>
          <p:nvPr/>
        </p:nvGrpSpPr>
        <p:grpSpPr>
          <a:xfrm>
            <a:off x="7671985" y="3251325"/>
            <a:ext cx="104231" cy="320340"/>
            <a:chOff x="7564426" y="3224343"/>
            <a:chExt cx="119985" cy="368801"/>
          </a:xfrm>
        </p:grpSpPr>
        <p:sp>
          <p:nvSpPr>
            <p:cNvPr id="6576" name="Google Shape;6576;p6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8" name="Google Shape;6578;p67"/>
          <p:cNvGrpSpPr/>
          <p:nvPr/>
        </p:nvGrpSpPr>
        <p:grpSpPr>
          <a:xfrm>
            <a:off x="7371473" y="3245427"/>
            <a:ext cx="189489" cy="332132"/>
            <a:chOff x="8370831" y="3202002"/>
            <a:chExt cx="218129" cy="382376"/>
          </a:xfrm>
        </p:grpSpPr>
        <p:sp>
          <p:nvSpPr>
            <p:cNvPr id="6579" name="Google Shape;6579;p6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1" name="Google Shape;6581;p67"/>
          <p:cNvGrpSpPr/>
          <p:nvPr/>
        </p:nvGrpSpPr>
        <p:grpSpPr>
          <a:xfrm>
            <a:off x="8094863" y="3656559"/>
            <a:ext cx="309429" cy="267000"/>
            <a:chOff x="6742064" y="3750480"/>
            <a:chExt cx="399315" cy="344560"/>
          </a:xfrm>
        </p:grpSpPr>
        <p:sp>
          <p:nvSpPr>
            <p:cNvPr id="6582" name="Google Shape;6582;p6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4" name="Google Shape;6584;p67"/>
          <p:cNvGrpSpPr/>
          <p:nvPr/>
        </p:nvGrpSpPr>
        <p:grpSpPr>
          <a:xfrm>
            <a:off x="7633882" y="4007606"/>
            <a:ext cx="180437" cy="281608"/>
            <a:chOff x="7248525" y="3739696"/>
            <a:chExt cx="230531" cy="359790"/>
          </a:xfrm>
        </p:grpSpPr>
        <p:sp>
          <p:nvSpPr>
            <p:cNvPr id="6585" name="Google Shape;6585;p6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7" name="Google Shape;6587;p67"/>
          <p:cNvGrpSpPr/>
          <p:nvPr/>
        </p:nvGrpSpPr>
        <p:grpSpPr>
          <a:xfrm>
            <a:off x="7879801" y="3650830"/>
            <a:ext cx="162896" cy="278710"/>
            <a:chOff x="7601242" y="3729267"/>
            <a:chExt cx="222566" cy="380803"/>
          </a:xfrm>
        </p:grpSpPr>
        <p:sp>
          <p:nvSpPr>
            <p:cNvPr id="6588" name="Google Shape;6588;p6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0" name="Google Shape;6590;p67"/>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91" name="Google Shape;6591;p67"/>
          <p:cNvGrpSpPr/>
          <p:nvPr/>
        </p:nvGrpSpPr>
        <p:grpSpPr>
          <a:xfrm>
            <a:off x="7369446" y="3651971"/>
            <a:ext cx="193543" cy="275990"/>
            <a:chOff x="8304647" y="3738687"/>
            <a:chExt cx="225076" cy="320956"/>
          </a:xfrm>
        </p:grpSpPr>
        <p:sp>
          <p:nvSpPr>
            <p:cNvPr id="6592" name="Google Shape;6592;p67"/>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5" name="Google Shape;6595;p67"/>
          <p:cNvGrpSpPr/>
          <p:nvPr/>
        </p:nvGrpSpPr>
        <p:grpSpPr>
          <a:xfrm>
            <a:off x="7641939" y="3651971"/>
            <a:ext cx="178492" cy="275990"/>
            <a:chOff x="8615101" y="3738687"/>
            <a:chExt cx="207573" cy="320956"/>
          </a:xfrm>
        </p:grpSpPr>
        <p:sp>
          <p:nvSpPr>
            <p:cNvPr id="6596" name="Google Shape;6596;p67"/>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99" name="Google Shape;6599;p67"/>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0" name="Google Shape;6600;p67"/>
          <p:cNvGrpSpPr/>
          <p:nvPr/>
        </p:nvGrpSpPr>
        <p:grpSpPr>
          <a:xfrm>
            <a:off x="6036644" y="3773459"/>
            <a:ext cx="557670" cy="511283"/>
            <a:chOff x="6015419" y="3716859"/>
            <a:chExt cx="557671" cy="511283"/>
          </a:xfrm>
        </p:grpSpPr>
        <p:sp>
          <p:nvSpPr>
            <p:cNvPr id="6601" name="Google Shape;6601;p67"/>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02" name="Google Shape;6602;p67"/>
            <p:cNvGrpSpPr/>
            <p:nvPr/>
          </p:nvGrpSpPr>
          <p:grpSpPr>
            <a:xfrm>
              <a:off x="6036094" y="3716980"/>
              <a:ext cx="529860" cy="510468"/>
              <a:chOff x="6036094" y="3716980"/>
              <a:chExt cx="529860" cy="510468"/>
            </a:xfrm>
          </p:grpSpPr>
          <p:sp>
            <p:nvSpPr>
              <p:cNvPr id="6603" name="Google Shape;6603;p67"/>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7"/>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7"/>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7"/>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7"/>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7"/>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7"/>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7"/>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7"/>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7"/>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13" name="Google Shape;6613;p67"/>
          <p:cNvGrpSpPr/>
          <p:nvPr/>
        </p:nvGrpSpPr>
        <p:grpSpPr>
          <a:xfrm>
            <a:off x="6665529" y="3130228"/>
            <a:ext cx="576302" cy="511871"/>
            <a:chOff x="6644304" y="3073628"/>
            <a:chExt cx="576302" cy="511871"/>
          </a:xfrm>
        </p:grpSpPr>
        <p:sp>
          <p:nvSpPr>
            <p:cNvPr id="6614" name="Google Shape;6614;p6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15" name="Google Shape;6615;p67"/>
            <p:cNvGrpSpPr/>
            <p:nvPr/>
          </p:nvGrpSpPr>
          <p:grpSpPr>
            <a:xfrm>
              <a:off x="6712169" y="3085440"/>
              <a:ext cx="481622" cy="494913"/>
              <a:chOff x="6712169" y="3085440"/>
              <a:chExt cx="481622" cy="494913"/>
            </a:xfrm>
          </p:grpSpPr>
          <p:sp>
            <p:nvSpPr>
              <p:cNvPr id="6616" name="Google Shape;6616;p67"/>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7"/>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7"/>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7"/>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7"/>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1" name="Google Shape;6621;p67"/>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7"/>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7"/>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4" name="Google Shape;6624;p67"/>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5" name="Google Shape;6625;p67"/>
          <p:cNvGrpSpPr/>
          <p:nvPr/>
        </p:nvGrpSpPr>
        <p:grpSpPr>
          <a:xfrm>
            <a:off x="6673379" y="3773223"/>
            <a:ext cx="560631" cy="511352"/>
            <a:chOff x="6652154" y="3716623"/>
            <a:chExt cx="560631" cy="511352"/>
          </a:xfrm>
        </p:grpSpPr>
        <p:sp>
          <p:nvSpPr>
            <p:cNvPr id="6626" name="Google Shape;6626;p67"/>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27" name="Google Shape;6627;p67"/>
            <p:cNvGrpSpPr/>
            <p:nvPr/>
          </p:nvGrpSpPr>
          <p:grpSpPr>
            <a:xfrm>
              <a:off x="6669657" y="3716715"/>
              <a:ext cx="466779" cy="464290"/>
              <a:chOff x="6669657" y="3716715"/>
              <a:chExt cx="466779" cy="464290"/>
            </a:xfrm>
          </p:grpSpPr>
          <p:sp>
            <p:nvSpPr>
              <p:cNvPr id="6628" name="Google Shape;6628;p67"/>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7"/>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7"/>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7"/>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7"/>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7"/>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7"/>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7"/>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7"/>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7"/>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7"/>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7"/>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7"/>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41" name="Google Shape;6641;p67"/>
          <p:cNvGrpSpPr/>
          <p:nvPr/>
        </p:nvGrpSpPr>
        <p:grpSpPr>
          <a:xfrm>
            <a:off x="7867470" y="4054631"/>
            <a:ext cx="187557" cy="187557"/>
            <a:chOff x="8565775" y="671075"/>
            <a:chExt cx="441000" cy="441000"/>
          </a:xfrm>
        </p:grpSpPr>
        <p:sp>
          <p:nvSpPr>
            <p:cNvPr id="6642" name="Google Shape;6642;p67"/>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7"/>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44" name="Google Shape;6644;p67"/>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7"/>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6" name="Google Shape;6646;p67"/>
          <p:cNvGrpSpPr/>
          <p:nvPr/>
        </p:nvGrpSpPr>
        <p:grpSpPr>
          <a:xfrm>
            <a:off x="6021325" y="3132850"/>
            <a:ext cx="587871" cy="512373"/>
            <a:chOff x="6000100" y="3076250"/>
            <a:chExt cx="587871" cy="512373"/>
          </a:xfrm>
        </p:grpSpPr>
        <p:sp>
          <p:nvSpPr>
            <p:cNvPr id="6647" name="Google Shape;6647;p67"/>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8" name="Google Shape;6648;p67"/>
            <p:cNvGrpSpPr/>
            <p:nvPr/>
          </p:nvGrpSpPr>
          <p:grpSpPr>
            <a:xfrm>
              <a:off x="6031360" y="3076713"/>
              <a:ext cx="539107" cy="480965"/>
              <a:chOff x="6031360" y="3076713"/>
              <a:chExt cx="539107" cy="480965"/>
            </a:xfrm>
          </p:grpSpPr>
          <p:sp>
            <p:nvSpPr>
              <p:cNvPr id="6649" name="Google Shape;6649;p67"/>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7"/>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7"/>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7"/>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7"/>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7"/>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7"/>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56" name="Google Shape;6656;p67"/>
          <p:cNvGrpSpPr/>
          <p:nvPr/>
        </p:nvGrpSpPr>
        <p:grpSpPr>
          <a:xfrm>
            <a:off x="3597785" y="3065882"/>
            <a:ext cx="2241344" cy="1330656"/>
            <a:chOff x="3597785" y="3065882"/>
            <a:chExt cx="2241344" cy="1330656"/>
          </a:xfrm>
        </p:grpSpPr>
        <p:grpSp>
          <p:nvGrpSpPr>
            <p:cNvPr id="6657" name="Google Shape;6657;p67"/>
            <p:cNvGrpSpPr/>
            <p:nvPr/>
          </p:nvGrpSpPr>
          <p:grpSpPr>
            <a:xfrm>
              <a:off x="5296908" y="3937355"/>
              <a:ext cx="143198" cy="32380"/>
              <a:chOff x="5296908" y="3937355"/>
              <a:chExt cx="143198" cy="32380"/>
            </a:xfrm>
          </p:grpSpPr>
          <p:sp>
            <p:nvSpPr>
              <p:cNvPr id="6658" name="Google Shape;6658;p67"/>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9" name="Google Shape;6659;p67"/>
              <p:cNvGrpSpPr/>
              <p:nvPr/>
            </p:nvGrpSpPr>
            <p:grpSpPr>
              <a:xfrm>
                <a:off x="5402331" y="3937355"/>
                <a:ext cx="37776" cy="32380"/>
                <a:chOff x="5402331" y="3937355"/>
                <a:chExt cx="37776" cy="32380"/>
              </a:xfrm>
            </p:grpSpPr>
            <p:sp>
              <p:nvSpPr>
                <p:cNvPr id="6660" name="Google Shape;6660;p67"/>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7"/>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2" name="Google Shape;6662;p67"/>
              <p:cNvGrpSpPr/>
              <p:nvPr/>
            </p:nvGrpSpPr>
            <p:grpSpPr>
              <a:xfrm>
                <a:off x="5296908" y="3937355"/>
                <a:ext cx="37783" cy="32380"/>
                <a:chOff x="5296908" y="3937355"/>
                <a:chExt cx="37783" cy="32380"/>
              </a:xfrm>
            </p:grpSpPr>
            <p:sp>
              <p:nvSpPr>
                <p:cNvPr id="6663" name="Google Shape;6663;p67"/>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7"/>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65" name="Google Shape;6665;p67"/>
            <p:cNvGrpSpPr/>
            <p:nvPr/>
          </p:nvGrpSpPr>
          <p:grpSpPr>
            <a:xfrm>
              <a:off x="4724163" y="3119631"/>
              <a:ext cx="120838" cy="84218"/>
              <a:chOff x="4724163" y="3119631"/>
              <a:chExt cx="120838" cy="84218"/>
            </a:xfrm>
          </p:grpSpPr>
          <p:grpSp>
            <p:nvGrpSpPr>
              <p:cNvPr id="6666" name="Google Shape;6666;p67"/>
              <p:cNvGrpSpPr/>
              <p:nvPr/>
            </p:nvGrpSpPr>
            <p:grpSpPr>
              <a:xfrm>
                <a:off x="4746712" y="3132773"/>
                <a:ext cx="86869" cy="56424"/>
                <a:chOff x="4746712" y="3132773"/>
                <a:chExt cx="86869" cy="56424"/>
              </a:xfrm>
            </p:grpSpPr>
            <p:sp>
              <p:nvSpPr>
                <p:cNvPr id="6667" name="Google Shape;6667;p67"/>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7"/>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9" name="Google Shape;6669;p67"/>
              <p:cNvGrpSpPr/>
              <p:nvPr/>
            </p:nvGrpSpPr>
            <p:grpSpPr>
              <a:xfrm>
                <a:off x="4773634" y="3143336"/>
                <a:ext cx="37776" cy="32451"/>
                <a:chOff x="4773634" y="3143336"/>
                <a:chExt cx="37776" cy="32451"/>
              </a:xfrm>
            </p:grpSpPr>
            <p:sp>
              <p:nvSpPr>
                <p:cNvPr id="6670" name="Google Shape;6670;p67"/>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7"/>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2" name="Google Shape;6672;p67"/>
              <p:cNvGrpSpPr/>
              <p:nvPr/>
            </p:nvGrpSpPr>
            <p:grpSpPr>
              <a:xfrm>
                <a:off x="4724163" y="3131248"/>
                <a:ext cx="37776" cy="32459"/>
                <a:chOff x="4724163" y="3131248"/>
                <a:chExt cx="37776" cy="32459"/>
              </a:xfrm>
            </p:grpSpPr>
            <p:sp>
              <p:nvSpPr>
                <p:cNvPr id="6673" name="Google Shape;6673;p67"/>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7"/>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5" name="Google Shape;6675;p67"/>
              <p:cNvGrpSpPr/>
              <p:nvPr/>
            </p:nvGrpSpPr>
            <p:grpSpPr>
              <a:xfrm>
                <a:off x="4755081" y="3176054"/>
                <a:ext cx="32357" cy="27795"/>
                <a:chOff x="4755081" y="3176054"/>
                <a:chExt cx="32357" cy="27795"/>
              </a:xfrm>
            </p:grpSpPr>
            <p:sp>
              <p:nvSpPr>
                <p:cNvPr id="6676" name="Google Shape;6676;p67"/>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7"/>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8" name="Google Shape;6678;p67"/>
              <p:cNvGrpSpPr/>
              <p:nvPr/>
            </p:nvGrpSpPr>
            <p:grpSpPr>
              <a:xfrm>
                <a:off x="4812550" y="3119631"/>
                <a:ext cx="32451" cy="27803"/>
                <a:chOff x="4812550" y="3119631"/>
                <a:chExt cx="32451" cy="27803"/>
              </a:xfrm>
            </p:grpSpPr>
            <p:sp>
              <p:nvSpPr>
                <p:cNvPr id="6679" name="Google Shape;6679;p67"/>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7"/>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81" name="Google Shape;6681;p67"/>
            <p:cNvGrpSpPr/>
            <p:nvPr/>
          </p:nvGrpSpPr>
          <p:grpSpPr>
            <a:xfrm>
              <a:off x="5382826" y="4027197"/>
              <a:ext cx="268967" cy="250422"/>
              <a:chOff x="5382826" y="4027197"/>
              <a:chExt cx="268967" cy="250422"/>
            </a:xfrm>
          </p:grpSpPr>
          <p:grpSp>
            <p:nvGrpSpPr>
              <p:cNvPr id="6682" name="Google Shape;6682;p67"/>
              <p:cNvGrpSpPr/>
              <p:nvPr/>
            </p:nvGrpSpPr>
            <p:grpSpPr>
              <a:xfrm>
                <a:off x="5405280" y="4042510"/>
                <a:ext cx="237570" cy="218647"/>
                <a:chOff x="5405280" y="4042510"/>
                <a:chExt cx="237570" cy="218647"/>
              </a:xfrm>
            </p:grpSpPr>
            <p:sp>
              <p:nvSpPr>
                <p:cNvPr id="6683" name="Google Shape;6683;p67"/>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7"/>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7"/>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7"/>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7"/>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7"/>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9" name="Google Shape;6689;p67"/>
              <p:cNvGrpSpPr/>
              <p:nvPr/>
            </p:nvGrpSpPr>
            <p:grpSpPr>
              <a:xfrm>
                <a:off x="5382826" y="4125549"/>
                <a:ext cx="37776" cy="32380"/>
                <a:chOff x="5382826" y="4125549"/>
                <a:chExt cx="37776" cy="32380"/>
              </a:xfrm>
            </p:grpSpPr>
            <p:sp>
              <p:nvSpPr>
                <p:cNvPr id="6690" name="Google Shape;6690;p67"/>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7"/>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2" name="Google Shape;6692;p67"/>
              <p:cNvGrpSpPr/>
              <p:nvPr/>
            </p:nvGrpSpPr>
            <p:grpSpPr>
              <a:xfrm>
                <a:off x="5475680" y="4195587"/>
                <a:ext cx="37783" cy="32364"/>
                <a:chOff x="5475680" y="4195587"/>
                <a:chExt cx="37783" cy="32364"/>
              </a:xfrm>
            </p:grpSpPr>
            <p:sp>
              <p:nvSpPr>
                <p:cNvPr id="6693" name="Google Shape;6693;p67"/>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7"/>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5" name="Google Shape;6695;p67"/>
              <p:cNvGrpSpPr/>
              <p:nvPr/>
            </p:nvGrpSpPr>
            <p:grpSpPr>
              <a:xfrm>
                <a:off x="5532575" y="4027197"/>
                <a:ext cx="33308" cy="32262"/>
                <a:chOff x="5532575" y="4027197"/>
                <a:chExt cx="33308" cy="32262"/>
              </a:xfrm>
            </p:grpSpPr>
            <p:sp>
              <p:nvSpPr>
                <p:cNvPr id="6696" name="Google Shape;6696;p67"/>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7"/>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8" name="Google Shape;6698;p67"/>
              <p:cNvGrpSpPr/>
              <p:nvPr/>
            </p:nvGrpSpPr>
            <p:grpSpPr>
              <a:xfrm>
                <a:off x="5590706" y="4245348"/>
                <a:ext cx="33497" cy="32270"/>
                <a:chOff x="5590706" y="4245348"/>
                <a:chExt cx="33497" cy="32270"/>
              </a:xfrm>
            </p:grpSpPr>
            <p:sp>
              <p:nvSpPr>
                <p:cNvPr id="6699" name="Google Shape;6699;p67"/>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7"/>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1" name="Google Shape;6701;p67"/>
              <p:cNvGrpSpPr/>
              <p:nvPr/>
            </p:nvGrpSpPr>
            <p:grpSpPr>
              <a:xfrm>
                <a:off x="5618681" y="4109677"/>
                <a:ext cx="33112" cy="32357"/>
                <a:chOff x="5618681" y="4109677"/>
                <a:chExt cx="33112" cy="32357"/>
              </a:xfrm>
            </p:grpSpPr>
            <p:sp>
              <p:nvSpPr>
                <p:cNvPr id="6702" name="Google Shape;6702;p67"/>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7"/>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4" name="Google Shape;6704;p67"/>
              <p:cNvGrpSpPr/>
              <p:nvPr/>
            </p:nvGrpSpPr>
            <p:grpSpPr>
              <a:xfrm>
                <a:off x="5479298" y="4128262"/>
                <a:ext cx="31405" cy="26906"/>
                <a:chOff x="5479298" y="4128262"/>
                <a:chExt cx="31405" cy="26906"/>
              </a:xfrm>
            </p:grpSpPr>
            <p:sp>
              <p:nvSpPr>
                <p:cNvPr id="6705" name="Google Shape;6705;p67"/>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7"/>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7" name="Google Shape;6707;p67"/>
              <p:cNvGrpSpPr/>
              <p:nvPr/>
            </p:nvGrpSpPr>
            <p:grpSpPr>
              <a:xfrm>
                <a:off x="5582903" y="4180116"/>
                <a:ext cx="31499" cy="26898"/>
                <a:chOff x="5582903" y="4180116"/>
                <a:chExt cx="31499" cy="26898"/>
              </a:xfrm>
            </p:grpSpPr>
            <p:sp>
              <p:nvSpPr>
                <p:cNvPr id="6708" name="Google Shape;6708;p67"/>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7"/>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10" name="Google Shape;6710;p67"/>
            <p:cNvGrpSpPr/>
            <p:nvPr/>
          </p:nvGrpSpPr>
          <p:grpSpPr>
            <a:xfrm>
              <a:off x="3977681" y="3230323"/>
              <a:ext cx="94584" cy="84085"/>
              <a:chOff x="3977681" y="3230323"/>
              <a:chExt cx="94584" cy="84085"/>
            </a:xfrm>
          </p:grpSpPr>
          <p:grpSp>
            <p:nvGrpSpPr>
              <p:cNvPr id="6711" name="Google Shape;6711;p67"/>
              <p:cNvGrpSpPr/>
              <p:nvPr/>
            </p:nvGrpSpPr>
            <p:grpSpPr>
              <a:xfrm>
                <a:off x="4000135" y="3243041"/>
                <a:ext cx="59570" cy="57186"/>
                <a:chOff x="4000135" y="3243041"/>
                <a:chExt cx="59570" cy="57186"/>
              </a:xfrm>
            </p:grpSpPr>
            <p:sp>
              <p:nvSpPr>
                <p:cNvPr id="6712" name="Google Shape;6712;p67"/>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7"/>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7"/>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5" name="Google Shape;6715;p67"/>
              <p:cNvGrpSpPr/>
              <p:nvPr/>
            </p:nvGrpSpPr>
            <p:grpSpPr>
              <a:xfrm>
                <a:off x="3977681" y="3245872"/>
                <a:ext cx="37783" cy="32380"/>
                <a:chOff x="3977681" y="3245872"/>
                <a:chExt cx="37783" cy="32380"/>
              </a:xfrm>
            </p:grpSpPr>
            <p:sp>
              <p:nvSpPr>
                <p:cNvPr id="6716" name="Google Shape;6716;p67"/>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7"/>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8" name="Google Shape;6718;p67"/>
              <p:cNvGrpSpPr/>
              <p:nvPr/>
            </p:nvGrpSpPr>
            <p:grpSpPr>
              <a:xfrm>
                <a:off x="4040860" y="3262672"/>
                <a:ext cx="31405" cy="27001"/>
                <a:chOff x="4040860" y="3262672"/>
                <a:chExt cx="31405" cy="27001"/>
              </a:xfrm>
            </p:grpSpPr>
            <p:sp>
              <p:nvSpPr>
                <p:cNvPr id="6719" name="Google Shape;6719;p67"/>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7"/>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1" name="Google Shape;6721;p67"/>
              <p:cNvGrpSpPr/>
              <p:nvPr/>
            </p:nvGrpSpPr>
            <p:grpSpPr>
              <a:xfrm>
                <a:off x="4021072" y="3230323"/>
                <a:ext cx="31397" cy="26906"/>
                <a:chOff x="4021072" y="3230323"/>
                <a:chExt cx="31397" cy="26906"/>
              </a:xfrm>
            </p:grpSpPr>
            <p:sp>
              <p:nvSpPr>
                <p:cNvPr id="6722" name="Google Shape;6722;p67"/>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7"/>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4" name="Google Shape;6724;p67"/>
              <p:cNvGrpSpPr/>
              <p:nvPr/>
            </p:nvGrpSpPr>
            <p:grpSpPr>
              <a:xfrm>
                <a:off x="4001472" y="3287462"/>
                <a:ext cx="31499" cy="26945"/>
                <a:chOff x="4001472" y="3287462"/>
                <a:chExt cx="31499" cy="26945"/>
              </a:xfrm>
            </p:grpSpPr>
            <p:sp>
              <p:nvSpPr>
                <p:cNvPr id="6725" name="Google Shape;6725;p67"/>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7"/>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27" name="Google Shape;6727;p67"/>
            <p:cNvGrpSpPr/>
            <p:nvPr/>
          </p:nvGrpSpPr>
          <p:grpSpPr>
            <a:xfrm>
              <a:off x="4084715" y="3258865"/>
              <a:ext cx="184961" cy="137268"/>
              <a:chOff x="4084715" y="3258865"/>
              <a:chExt cx="184961" cy="137268"/>
            </a:xfrm>
          </p:grpSpPr>
          <p:grpSp>
            <p:nvGrpSpPr>
              <p:cNvPr id="6728" name="Google Shape;6728;p67"/>
              <p:cNvGrpSpPr/>
              <p:nvPr/>
            </p:nvGrpSpPr>
            <p:grpSpPr>
              <a:xfrm>
                <a:off x="4107453" y="3271583"/>
                <a:ext cx="153470" cy="110275"/>
                <a:chOff x="4107453" y="3271583"/>
                <a:chExt cx="153470" cy="110275"/>
              </a:xfrm>
            </p:grpSpPr>
            <p:sp>
              <p:nvSpPr>
                <p:cNvPr id="6729" name="Google Shape;6729;p67"/>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7"/>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7"/>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7"/>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3" name="Google Shape;6733;p67"/>
              <p:cNvGrpSpPr/>
              <p:nvPr/>
            </p:nvGrpSpPr>
            <p:grpSpPr>
              <a:xfrm>
                <a:off x="4136947" y="3258865"/>
                <a:ext cx="31499" cy="27001"/>
                <a:chOff x="4136947" y="3258865"/>
                <a:chExt cx="31499" cy="27001"/>
              </a:xfrm>
            </p:grpSpPr>
            <p:sp>
              <p:nvSpPr>
                <p:cNvPr id="6734" name="Google Shape;6734;p67"/>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7"/>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6" name="Google Shape;6736;p67"/>
              <p:cNvGrpSpPr/>
              <p:nvPr/>
            </p:nvGrpSpPr>
            <p:grpSpPr>
              <a:xfrm>
                <a:off x="4084715" y="3266478"/>
                <a:ext cx="31468" cy="26898"/>
                <a:chOff x="4084715" y="3266478"/>
                <a:chExt cx="31468" cy="26898"/>
              </a:xfrm>
            </p:grpSpPr>
            <p:sp>
              <p:nvSpPr>
                <p:cNvPr id="6737" name="Google Shape;6737;p67"/>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7"/>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9" name="Google Shape;6739;p67"/>
              <p:cNvGrpSpPr/>
              <p:nvPr/>
            </p:nvGrpSpPr>
            <p:grpSpPr>
              <a:xfrm>
                <a:off x="4159213" y="3279849"/>
                <a:ext cx="31405" cy="26945"/>
                <a:chOff x="4159213" y="3279849"/>
                <a:chExt cx="31405" cy="26945"/>
              </a:xfrm>
            </p:grpSpPr>
            <p:sp>
              <p:nvSpPr>
                <p:cNvPr id="6740" name="Google Shape;6740;p67"/>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7"/>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2" name="Google Shape;6742;p67"/>
              <p:cNvGrpSpPr/>
              <p:nvPr/>
            </p:nvGrpSpPr>
            <p:grpSpPr>
              <a:xfrm>
                <a:off x="4201550" y="3266502"/>
                <a:ext cx="31405" cy="26883"/>
                <a:chOff x="4201550" y="3266502"/>
                <a:chExt cx="31405" cy="26883"/>
              </a:xfrm>
            </p:grpSpPr>
            <p:sp>
              <p:nvSpPr>
                <p:cNvPr id="6743" name="Google Shape;6743;p67"/>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7"/>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5" name="Google Shape;6745;p67"/>
              <p:cNvGrpSpPr/>
              <p:nvPr/>
            </p:nvGrpSpPr>
            <p:grpSpPr>
              <a:xfrm>
                <a:off x="4201550" y="3338278"/>
                <a:ext cx="31405" cy="26930"/>
                <a:chOff x="4201550" y="3338278"/>
                <a:chExt cx="31405" cy="26930"/>
              </a:xfrm>
            </p:grpSpPr>
            <p:sp>
              <p:nvSpPr>
                <p:cNvPr id="6746" name="Google Shape;6746;p67"/>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7"/>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8" name="Google Shape;6748;p67"/>
              <p:cNvGrpSpPr/>
              <p:nvPr/>
            </p:nvGrpSpPr>
            <p:grpSpPr>
              <a:xfrm>
                <a:off x="4238272" y="3369132"/>
                <a:ext cx="31405" cy="27001"/>
                <a:chOff x="4238272" y="3369132"/>
                <a:chExt cx="31405" cy="27001"/>
              </a:xfrm>
            </p:grpSpPr>
            <p:sp>
              <p:nvSpPr>
                <p:cNvPr id="6749" name="Google Shape;6749;p67"/>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7"/>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51" name="Google Shape;6751;p67"/>
            <p:cNvGrpSpPr/>
            <p:nvPr/>
          </p:nvGrpSpPr>
          <p:grpSpPr>
            <a:xfrm>
              <a:off x="4068639" y="3200169"/>
              <a:ext cx="77643" cy="37272"/>
              <a:chOff x="4068639" y="3200169"/>
              <a:chExt cx="77643" cy="37272"/>
            </a:xfrm>
          </p:grpSpPr>
          <p:sp>
            <p:nvSpPr>
              <p:cNvPr id="6752" name="Google Shape;6752;p67"/>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53" name="Google Shape;6753;p67"/>
              <p:cNvGrpSpPr/>
              <p:nvPr/>
            </p:nvGrpSpPr>
            <p:grpSpPr>
              <a:xfrm>
                <a:off x="4114878" y="3200169"/>
                <a:ext cx="31405" cy="26993"/>
                <a:chOff x="4114878" y="3200169"/>
                <a:chExt cx="31405" cy="26993"/>
              </a:xfrm>
            </p:grpSpPr>
            <p:sp>
              <p:nvSpPr>
                <p:cNvPr id="6754" name="Google Shape;6754;p67"/>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7"/>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6" name="Google Shape;6756;p67"/>
              <p:cNvGrpSpPr/>
              <p:nvPr/>
            </p:nvGrpSpPr>
            <p:grpSpPr>
              <a:xfrm>
                <a:off x="4068639" y="3210535"/>
                <a:ext cx="31499" cy="26906"/>
                <a:chOff x="4068639" y="3210535"/>
                <a:chExt cx="31499" cy="26906"/>
              </a:xfrm>
            </p:grpSpPr>
            <p:sp>
              <p:nvSpPr>
                <p:cNvPr id="6757" name="Google Shape;6757;p67"/>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7"/>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59" name="Google Shape;6759;p67"/>
            <p:cNvGrpSpPr/>
            <p:nvPr/>
          </p:nvGrpSpPr>
          <p:grpSpPr>
            <a:xfrm>
              <a:off x="3869702" y="3066935"/>
              <a:ext cx="382664" cy="190294"/>
              <a:chOff x="3869702" y="3066935"/>
              <a:chExt cx="382664" cy="190294"/>
            </a:xfrm>
          </p:grpSpPr>
          <p:grpSp>
            <p:nvGrpSpPr>
              <p:cNvPr id="6760" name="Google Shape;6760;p67"/>
              <p:cNvGrpSpPr/>
              <p:nvPr/>
            </p:nvGrpSpPr>
            <p:grpSpPr>
              <a:xfrm>
                <a:off x="3888633" y="3082351"/>
                <a:ext cx="351172" cy="160698"/>
                <a:chOff x="3888633" y="3082351"/>
                <a:chExt cx="351172" cy="160698"/>
              </a:xfrm>
            </p:grpSpPr>
            <p:sp>
              <p:nvSpPr>
                <p:cNvPr id="6761" name="Google Shape;6761;p67"/>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7"/>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7"/>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7"/>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7"/>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7"/>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7" name="Google Shape;6767;p67"/>
              <p:cNvGrpSpPr/>
              <p:nvPr/>
            </p:nvGrpSpPr>
            <p:grpSpPr>
              <a:xfrm>
                <a:off x="4143703" y="3066935"/>
                <a:ext cx="37783" cy="32357"/>
                <a:chOff x="4143703" y="3066935"/>
                <a:chExt cx="37783" cy="32357"/>
              </a:xfrm>
            </p:grpSpPr>
            <p:sp>
              <p:nvSpPr>
                <p:cNvPr id="6768" name="Google Shape;6768;p67"/>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7"/>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0" name="Google Shape;6770;p67"/>
              <p:cNvGrpSpPr/>
              <p:nvPr/>
            </p:nvGrpSpPr>
            <p:grpSpPr>
              <a:xfrm>
                <a:off x="4044565" y="3103563"/>
                <a:ext cx="37783" cy="32451"/>
                <a:chOff x="4044565" y="3103563"/>
                <a:chExt cx="37783" cy="32451"/>
              </a:xfrm>
            </p:grpSpPr>
            <p:sp>
              <p:nvSpPr>
                <p:cNvPr id="6771" name="Google Shape;6771;p67"/>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7"/>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3" name="Google Shape;6773;p67"/>
              <p:cNvGrpSpPr/>
              <p:nvPr/>
            </p:nvGrpSpPr>
            <p:grpSpPr>
              <a:xfrm>
                <a:off x="4017454" y="3188237"/>
                <a:ext cx="37776" cy="32357"/>
                <a:chOff x="4017454" y="3188237"/>
                <a:chExt cx="37776" cy="32357"/>
              </a:xfrm>
            </p:grpSpPr>
            <p:sp>
              <p:nvSpPr>
                <p:cNvPr id="6774" name="Google Shape;6774;p67"/>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7"/>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6" name="Google Shape;6776;p67"/>
              <p:cNvGrpSpPr/>
              <p:nvPr/>
            </p:nvGrpSpPr>
            <p:grpSpPr>
              <a:xfrm>
                <a:off x="3921548" y="3157509"/>
                <a:ext cx="37783" cy="32357"/>
                <a:chOff x="3921548" y="3157509"/>
                <a:chExt cx="37783" cy="32357"/>
              </a:xfrm>
            </p:grpSpPr>
            <p:sp>
              <p:nvSpPr>
                <p:cNvPr id="6777" name="Google Shape;6777;p67"/>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7"/>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9" name="Google Shape;6779;p67"/>
              <p:cNvGrpSpPr/>
              <p:nvPr/>
            </p:nvGrpSpPr>
            <p:grpSpPr>
              <a:xfrm>
                <a:off x="3939056" y="3211620"/>
                <a:ext cx="37783" cy="32380"/>
                <a:chOff x="3939056" y="3211620"/>
                <a:chExt cx="37783" cy="32380"/>
              </a:xfrm>
            </p:grpSpPr>
            <p:sp>
              <p:nvSpPr>
                <p:cNvPr id="6780" name="Google Shape;6780;p67"/>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7"/>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2" name="Google Shape;6782;p67"/>
              <p:cNvGrpSpPr/>
              <p:nvPr/>
            </p:nvGrpSpPr>
            <p:grpSpPr>
              <a:xfrm>
                <a:off x="4176240" y="3136965"/>
                <a:ext cx="31405" cy="26930"/>
                <a:chOff x="4176240" y="3136965"/>
                <a:chExt cx="31405" cy="26930"/>
              </a:xfrm>
            </p:grpSpPr>
            <p:sp>
              <p:nvSpPr>
                <p:cNvPr id="6783" name="Google Shape;6783;p67"/>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7"/>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67"/>
              <p:cNvGrpSpPr/>
              <p:nvPr/>
            </p:nvGrpSpPr>
            <p:grpSpPr>
              <a:xfrm>
                <a:off x="4133148" y="3152593"/>
                <a:ext cx="31499" cy="27001"/>
                <a:chOff x="4133148" y="3152593"/>
                <a:chExt cx="31499" cy="27001"/>
              </a:xfrm>
            </p:grpSpPr>
            <p:sp>
              <p:nvSpPr>
                <p:cNvPr id="6786" name="Google Shape;6786;p67"/>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7"/>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8" name="Google Shape;6788;p67"/>
              <p:cNvGrpSpPr/>
              <p:nvPr/>
            </p:nvGrpSpPr>
            <p:grpSpPr>
              <a:xfrm>
                <a:off x="4220866" y="3073534"/>
                <a:ext cx="31499" cy="26898"/>
                <a:chOff x="4220866" y="3073534"/>
                <a:chExt cx="31499" cy="26898"/>
              </a:xfrm>
            </p:grpSpPr>
            <p:sp>
              <p:nvSpPr>
                <p:cNvPr id="6789" name="Google Shape;6789;p67"/>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7"/>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1" name="Google Shape;6791;p67"/>
              <p:cNvGrpSpPr/>
              <p:nvPr/>
            </p:nvGrpSpPr>
            <p:grpSpPr>
              <a:xfrm>
                <a:off x="3869702" y="3230323"/>
                <a:ext cx="31499" cy="26906"/>
                <a:chOff x="3869702" y="3230323"/>
                <a:chExt cx="31499" cy="26906"/>
              </a:xfrm>
            </p:grpSpPr>
            <p:sp>
              <p:nvSpPr>
                <p:cNvPr id="6792" name="Google Shape;6792;p67"/>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7"/>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94" name="Google Shape;6794;p67"/>
            <p:cNvGrpSpPr/>
            <p:nvPr/>
          </p:nvGrpSpPr>
          <p:grpSpPr>
            <a:xfrm>
              <a:off x="4271383" y="3065882"/>
              <a:ext cx="304556" cy="341663"/>
              <a:chOff x="4271383" y="3065882"/>
              <a:chExt cx="304556" cy="341663"/>
            </a:xfrm>
          </p:grpSpPr>
          <p:grpSp>
            <p:nvGrpSpPr>
              <p:cNvPr id="6795" name="Google Shape;6795;p67"/>
              <p:cNvGrpSpPr/>
              <p:nvPr/>
            </p:nvGrpSpPr>
            <p:grpSpPr>
              <a:xfrm>
                <a:off x="4293838" y="3078639"/>
                <a:ext cx="269353" cy="311973"/>
                <a:chOff x="4293838" y="3078639"/>
                <a:chExt cx="269353" cy="311973"/>
              </a:xfrm>
            </p:grpSpPr>
            <p:sp>
              <p:nvSpPr>
                <p:cNvPr id="6796" name="Google Shape;6796;p67"/>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7"/>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7"/>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7"/>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7"/>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7"/>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7"/>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7"/>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7"/>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7"/>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7"/>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7"/>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7"/>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7"/>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7"/>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7"/>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7"/>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3" name="Google Shape;6813;p67"/>
              <p:cNvGrpSpPr/>
              <p:nvPr/>
            </p:nvGrpSpPr>
            <p:grpSpPr>
              <a:xfrm>
                <a:off x="4538164" y="3342061"/>
                <a:ext cx="37776" cy="32380"/>
                <a:chOff x="4538164" y="3342061"/>
                <a:chExt cx="37776" cy="32380"/>
              </a:xfrm>
            </p:grpSpPr>
            <p:sp>
              <p:nvSpPr>
                <p:cNvPr id="6814" name="Google Shape;6814;p67"/>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7"/>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6" name="Google Shape;6816;p67"/>
              <p:cNvGrpSpPr/>
              <p:nvPr/>
            </p:nvGrpSpPr>
            <p:grpSpPr>
              <a:xfrm>
                <a:off x="4271383" y="3194742"/>
                <a:ext cx="37783" cy="32420"/>
                <a:chOff x="4271383" y="3194742"/>
                <a:chExt cx="37783" cy="32420"/>
              </a:xfrm>
            </p:grpSpPr>
            <p:sp>
              <p:nvSpPr>
                <p:cNvPr id="6817" name="Google Shape;6817;p67"/>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7"/>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9" name="Google Shape;6819;p67"/>
              <p:cNvGrpSpPr/>
              <p:nvPr/>
            </p:nvGrpSpPr>
            <p:grpSpPr>
              <a:xfrm>
                <a:off x="4284416" y="3084058"/>
                <a:ext cx="37783" cy="32357"/>
                <a:chOff x="4284416" y="3084058"/>
                <a:chExt cx="37783" cy="32357"/>
              </a:xfrm>
            </p:grpSpPr>
            <p:sp>
              <p:nvSpPr>
                <p:cNvPr id="6820" name="Google Shape;6820;p67"/>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7"/>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2" name="Google Shape;6822;p67"/>
              <p:cNvGrpSpPr/>
              <p:nvPr/>
            </p:nvGrpSpPr>
            <p:grpSpPr>
              <a:xfrm>
                <a:off x="4478697" y="3297561"/>
                <a:ext cx="37776" cy="32451"/>
                <a:chOff x="4478697" y="3297561"/>
                <a:chExt cx="37776" cy="32451"/>
              </a:xfrm>
            </p:grpSpPr>
            <p:sp>
              <p:nvSpPr>
                <p:cNvPr id="6823" name="Google Shape;6823;p67"/>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7"/>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5" name="Google Shape;6825;p67"/>
              <p:cNvGrpSpPr/>
              <p:nvPr/>
            </p:nvGrpSpPr>
            <p:grpSpPr>
              <a:xfrm>
                <a:off x="4411813" y="3331711"/>
                <a:ext cx="37776" cy="32451"/>
                <a:chOff x="4411813" y="3331711"/>
                <a:chExt cx="37776" cy="32451"/>
              </a:xfrm>
            </p:grpSpPr>
            <p:sp>
              <p:nvSpPr>
                <p:cNvPr id="6826" name="Google Shape;6826;p67"/>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7"/>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8" name="Google Shape;6828;p67"/>
              <p:cNvGrpSpPr/>
              <p:nvPr/>
            </p:nvGrpSpPr>
            <p:grpSpPr>
              <a:xfrm>
                <a:off x="4337984" y="3375188"/>
                <a:ext cx="37776" cy="32357"/>
                <a:chOff x="4337984" y="3375188"/>
                <a:chExt cx="37776" cy="32357"/>
              </a:xfrm>
            </p:grpSpPr>
            <p:sp>
              <p:nvSpPr>
                <p:cNvPr id="6829" name="Google Shape;6829;p67"/>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7"/>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1" name="Google Shape;6831;p67"/>
              <p:cNvGrpSpPr/>
              <p:nvPr/>
            </p:nvGrpSpPr>
            <p:grpSpPr>
              <a:xfrm>
                <a:off x="4494867" y="3090530"/>
                <a:ext cx="37878" cy="32451"/>
                <a:chOff x="4494867" y="3090530"/>
                <a:chExt cx="37878" cy="32451"/>
              </a:xfrm>
            </p:grpSpPr>
            <p:sp>
              <p:nvSpPr>
                <p:cNvPr id="6832" name="Google Shape;6832;p67"/>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7"/>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4" name="Google Shape;6834;p67"/>
              <p:cNvGrpSpPr/>
              <p:nvPr/>
            </p:nvGrpSpPr>
            <p:grpSpPr>
              <a:xfrm>
                <a:off x="4525124" y="3207774"/>
                <a:ext cx="37783" cy="32420"/>
                <a:chOff x="4525124" y="3207774"/>
                <a:chExt cx="37783" cy="32420"/>
              </a:xfrm>
            </p:grpSpPr>
            <p:sp>
              <p:nvSpPr>
                <p:cNvPr id="6835" name="Google Shape;6835;p67"/>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7"/>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7" name="Google Shape;6837;p67"/>
              <p:cNvGrpSpPr/>
              <p:nvPr/>
            </p:nvGrpSpPr>
            <p:grpSpPr>
              <a:xfrm>
                <a:off x="4440544" y="3176479"/>
                <a:ext cx="31499" cy="26898"/>
                <a:chOff x="4440544" y="3176479"/>
                <a:chExt cx="31499" cy="26898"/>
              </a:xfrm>
            </p:grpSpPr>
            <p:sp>
              <p:nvSpPr>
                <p:cNvPr id="6838" name="Google Shape;6838;p67"/>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7"/>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0" name="Google Shape;6840;p67"/>
              <p:cNvGrpSpPr/>
              <p:nvPr/>
            </p:nvGrpSpPr>
            <p:grpSpPr>
              <a:xfrm>
                <a:off x="4350545" y="3156400"/>
                <a:ext cx="31405" cy="27001"/>
                <a:chOff x="4350545" y="3156400"/>
                <a:chExt cx="31405" cy="27001"/>
              </a:xfrm>
            </p:grpSpPr>
            <p:sp>
              <p:nvSpPr>
                <p:cNvPr id="6841" name="Google Shape;6841;p67"/>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7"/>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3" name="Google Shape;6843;p67"/>
              <p:cNvGrpSpPr/>
              <p:nvPr/>
            </p:nvGrpSpPr>
            <p:grpSpPr>
              <a:xfrm>
                <a:off x="4376703" y="3255058"/>
                <a:ext cx="31405" cy="27001"/>
                <a:chOff x="4376703" y="3255058"/>
                <a:chExt cx="31405" cy="27001"/>
              </a:xfrm>
            </p:grpSpPr>
            <p:sp>
              <p:nvSpPr>
                <p:cNvPr id="6844" name="Google Shape;6844;p67"/>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7"/>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6" name="Google Shape;6846;p67"/>
              <p:cNvGrpSpPr/>
              <p:nvPr/>
            </p:nvGrpSpPr>
            <p:grpSpPr>
              <a:xfrm>
                <a:off x="4331322" y="3283656"/>
                <a:ext cx="31405" cy="26945"/>
                <a:chOff x="4331322" y="3283656"/>
                <a:chExt cx="31405" cy="26945"/>
              </a:xfrm>
            </p:grpSpPr>
            <p:sp>
              <p:nvSpPr>
                <p:cNvPr id="6847" name="Google Shape;6847;p67"/>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7"/>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9" name="Google Shape;6849;p67"/>
              <p:cNvGrpSpPr/>
              <p:nvPr/>
            </p:nvGrpSpPr>
            <p:grpSpPr>
              <a:xfrm>
                <a:off x="4380510" y="3065882"/>
                <a:ext cx="31405" cy="26938"/>
                <a:chOff x="4380510" y="3065882"/>
                <a:chExt cx="31405" cy="26938"/>
              </a:xfrm>
            </p:grpSpPr>
            <p:sp>
              <p:nvSpPr>
                <p:cNvPr id="6850" name="Google Shape;6850;p67"/>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7"/>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52" name="Google Shape;6852;p67"/>
            <p:cNvGrpSpPr/>
            <p:nvPr/>
          </p:nvGrpSpPr>
          <p:grpSpPr>
            <a:xfrm>
              <a:off x="4558998" y="3188237"/>
              <a:ext cx="1280131" cy="1052746"/>
              <a:chOff x="4558998" y="3188237"/>
              <a:chExt cx="1280131" cy="1052746"/>
            </a:xfrm>
          </p:grpSpPr>
          <p:sp>
            <p:nvSpPr>
              <p:cNvPr id="6853" name="Google Shape;6853;p67"/>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4" name="Google Shape;6854;p67"/>
              <p:cNvGrpSpPr/>
              <p:nvPr/>
            </p:nvGrpSpPr>
            <p:grpSpPr>
              <a:xfrm>
                <a:off x="4579164" y="3203653"/>
                <a:ext cx="1244833" cy="1020397"/>
                <a:chOff x="4579164" y="3203653"/>
                <a:chExt cx="1244833" cy="1020397"/>
              </a:xfrm>
            </p:grpSpPr>
            <p:sp>
              <p:nvSpPr>
                <p:cNvPr id="6855" name="Google Shape;6855;p67"/>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7"/>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7" name="Google Shape;6857;p67"/>
                <p:cNvGrpSpPr/>
                <p:nvPr/>
              </p:nvGrpSpPr>
              <p:grpSpPr>
                <a:xfrm>
                  <a:off x="4579164" y="3203653"/>
                  <a:ext cx="1244833" cy="1020397"/>
                  <a:chOff x="4579164" y="3203653"/>
                  <a:chExt cx="1244833" cy="1020397"/>
                </a:xfrm>
              </p:grpSpPr>
              <p:sp>
                <p:nvSpPr>
                  <p:cNvPr id="6858" name="Google Shape;6858;p67"/>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7"/>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0" name="Google Shape;6860;p67"/>
                  <p:cNvGrpSpPr/>
                  <p:nvPr/>
                </p:nvGrpSpPr>
                <p:grpSpPr>
                  <a:xfrm>
                    <a:off x="4579164" y="3203653"/>
                    <a:ext cx="1244833" cy="1020397"/>
                    <a:chOff x="4579164" y="3203653"/>
                    <a:chExt cx="1244833" cy="1020397"/>
                  </a:xfrm>
                </p:grpSpPr>
                <p:sp>
                  <p:nvSpPr>
                    <p:cNvPr id="6861" name="Google Shape;6861;p67"/>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7"/>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7"/>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7"/>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7"/>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7"/>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7"/>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7"/>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9" name="Google Shape;6869;p67"/>
                    <p:cNvGrpSpPr/>
                    <p:nvPr/>
                  </p:nvGrpSpPr>
                  <p:grpSpPr>
                    <a:xfrm>
                      <a:off x="4579164" y="3203653"/>
                      <a:ext cx="1244833" cy="1020397"/>
                      <a:chOff x="4579164" y="3203653"/>
                      <a:chExt cx="1244833" cy="1020397"/>
                    </a:xfrm>
                  </p:grpSpPr>
                  <p:sp>
                    <p:nvSpPr>
                      <p:cNvPr id="6870" name="Google Shape;6870;p67"/>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7"/>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7"/>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7"/>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7"/>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7"/>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7"/>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7"/>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7"/>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7"/>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7"/>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7"/>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7"/>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7"/>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4" name="Google Shape;6884;p67"/>
                      <p:cNvGrpSpPr/>
                      <p:nvPr/>
                    </p:nvGrpSpPr>
                    <p:grpSpPr>
                      <a:xfrm>
                        <a:off x="4579164" y="3203653"/>
                        <a:ext cx="1244833" cy="1020397"/>
                        <a:chOff x="4579164" y="3203653"/>
                        <a:chExt cx="1244833" cy="1020397"/>
                      </a:xfrm>
                    </p:grpSpPr>
                    <p:sp>
                      <p:nvSpPr>
                        <p:cNvPr id="6885" name="Google Shape;6885;p67"/>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7"/>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7"/>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7"/>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7"/>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7"/>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7"/>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7"/>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7"/>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7"/>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7"/>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7"/>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7"/>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7"/>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7"/>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7"/>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7"/>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7"/>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7"/>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7"/>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7"/>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7"/>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7"/>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7"/>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09" name="Google Shape;6909;p67"/>
                        <p:cNvGrpSpPr/>
                        <p:nvPr/>
                      </p:nvGrpSpPr>
                      <p:grpSpPr>
                        <a:xfrm>
                          <a:off x="4579164" y="3203653"/>
                          <a:ext cx="1244833" cy="1020397"/>
                          <a:chOff x="4579164" y="3203653"/>
                          <a:chExt cx="1244833" cy="1020397"/>
                        </a:xfrm>
                      </p:grpSpPr>
                      <p:sp>
                        <p:nvSpPr>
                          <p:cNvPr id="6910" name="Google Shape;6910;p67"/>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1" name="Google Shape;6911;p67"/>
                          <p:cNvGrpSpPr/>
                          <p:nvPr/>
                        </p:nvGrpSpPr>
                        <p:grpSpPr>
                          <a:xfrm>
                            <a:off x="4579164" y="3203653"/>
                            <a:ext cx="1244833" cy="1020397"/>
                            <a:chOff x="4579164" y="3203653"/>
                            <a:chExt cx="1244833" cy="1020397"/>
                          </a:xfrm>
                        </p:grpSpPr>
                        <p:sp>
                          <p:nvSpPr>
                            <p:cNvPr id="6912" name="Google Shape;6912;p67"/>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7"/>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7"/>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7"/>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7"/>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7"/>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7"/>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19" name="Google Shape;6919;p67"/>
                            <p:cNvGrpSpPr/>
                            <p:nvPr/>
                          </p:nvGrpSpPr>
                          <p:grpSpPr>
                            <a:xfrm>
                              <a:off x="4579164" y="3203653"/>
                              <a:ext cx="1244833" cy="1020397"/>
                              <a:chOff x="4579164" y="3203653"/>
                              <a:chExt cx="1244833" cy="1020397"/>
                            </a:xfrm>
                          </p:grpSpPr>
                          <p:sp>
                            <p:nvSpPr>
                              <p:cNvPr id="6920" name="Google Shape;6920;p67"/>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7"/>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7"/>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7"/>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7"/>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7"/>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7"/>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7"/>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7"/>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7"/>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7"/>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7"/>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7"/>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3" name="Google Shape;6933;p67"/>
                              <p:cNvGrpSpPr/>
                              <p:nvPr/>
                            </p:nvGrpSpPr>
                            <p:grpSpPr>
                              <a:xfrm>
                                <a:off x="4579164" y="3203653"/>
                                <a:ext cx="1244833" cy="1020397"/>
                                <a:chOff x="4579164" y="3203653"/>
                                <a:chExt cx="1244833" cy="1020397"/>
                              </a:xfrm>
                            </p:grpSpPr>
                            <p:sp>
                              <p:nvSpPr>
                                <p:cNvPr id="6934" name="Google Shape;6934;p67"/>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7"/>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7"/>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7"/>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7"/>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7"/>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7"/>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1" name="Google Shape;6941;p67"/>
                                <p:cNvGrpSpPr/>
                                <p:nvPr/>
                              </p:nvGrpSpPr>
                              <p:grpSpPr>
                                <a:xfrm>
                                  <a:off x="4579164" y="3203653"/>
                                  <a:ext cx="1244833" cy="1020397"/>
                                  <a:chOff x="4579164" y="3203653"/>
                                  <a:chExt cx="1244833" cy="1020397"/>
                                </a:xfrm>
                              </p:grpSpPr>
                              <p:sp>
                                <p:nvSpPr>
                                  <p:cNvPr id="6942" name="Google Shape;6942;p67"/>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7"/>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7"/>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7"/>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7"/>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7" name="Google Shape;6947;p67"/>
                                  <p:cNvGrpSpPr/>
                                  <p:nvPr/>
                                </p:nvGrpSpPr>
                                <p:grpSpPr>
                                  <a:xfrm>
                                    <a:off x="4579164" y="3203653"/>
                                    <a:ext cx="1244833" cy="1020397"/>
                                    <a:chOff x="4579164" y="3203653"/>
                                    <a:chExt cx="1244833" cy="1020397"/>
                                  </a:xfrm>
                                </p:grpSpPr>
                                <p:sp>
                                  <p:nvSpPr>
                                    <p:cNvPr id="6948" name="Google Shape;6948;p67"/>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7"/>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7"/>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7"/>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952" name="Google Shape;6952;p67"/>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7"/>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7"/>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955" name="Google Shape;6955;p67"/>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6956" name="Google Shape;6956;p67"/>
              <p:cNvGrpSpPr/>
              <p:nvPr/>
            </p:nvGrpSpPr>
            <p:grpSpPr>
              <a:xfrm>
                <a:off x="4595437" y="3598775"/>
                <a:ext cx="37776" cy="32451"/>
                <a:chOff x="4595437" y="3598775"/>
                <a:chExt cx="37776" cy="32451"/>
              </a:xfrm>
            </p:grpSpPr>
            <p:sp>
              <p:nvSpPr>
                <p:cNvPr id="6957" name="Google Shape;6957;p67"/>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7"/>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9" name="Google Shape;6959;p67"/>
              <p:cNvGrpSpPr/>
              <p:nvPr/>
            </p:nvGrpSpPr>
            <p:grpSpPr>
              <a:xfrm>
                <a:off x="4641864" y="3524443"/>
                <a:ext cx="37776" cy="32380"/>
                <a:chOff x="4641864" y="3524443"/>
                <a:chExt cx="37776" cy="32380"/>
              </a:xfrm>
            </p:grpSpPr>
            <p:sp>
              <p:nvSpPr>
                <p:cNvPr id="6960" name="Google Shape;6960;p67"/>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7"/>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2" name="Google Shape;6962;p67"/>
              <p:cNvGrpSpPr/>
              <p:nvPr/>
            </p:nvGrpSpPr>
            <p:grpSpPr>
              <a:xfrm>
                <a:off x="4648431" y="3893901"/>
                <a:ext cx="37776" cy="32357"/>
                <a:chOff x="4648431" y="3893901"/>
                <a:chExt cx="37776" cy="32357"/>
              </a:xfrm>
            </p:grpSpPr>
            <p:sp>
              <p:nvSpPr>
                <p:cNvPr id="6963" name="Google Shape;6963;p67"/>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7"/>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5" name="Google Shape;6965;p67"/>
              <p:cNvGrpSpPr/>
              <p:nvPr/>
            </p:nvGrpSpPr>
            <p:grpSpPr>
              <a:xfrm>
                <a:off x="4567752" y="3722908"/>
                <a:ext cx="37870" cy="32380"/>
                <a:chOff x="4567752" y="3722908"/>
                <a:chExt cx="37870" cy="32380"/>
              </a:xfrm>
            </p:grpSpPr>
            <p:sp>
              <p:nvSpPr>
                <p:cNvPr id="6966" name="Google Shape;6966;p67"/>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7"/>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8" name="Google Shape;6968;p67"/>
              <p:cNvGrpSpPr/>
              <p:nvPr/>
            </p:nvGrpSpPr>
            <p:grpSpPr>
              <a:xfrm>
                <a:off x="4617506" y="3652052"/>
                <a:ext cx="37783" cy="32357"/>
                <a:chOff x="4617506" y="3652052"/>
                <a:chExt cx="37783" cy="32357"/>
              </a:xfrm>
            </p:grpSpPr>
            <p:sp>
              <p:nvSpPr>
                <p:cNvPr id="6969" name="Google Shape;6969;p67"/>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7"/>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67"/>
              <p:cNvGrpSpPr/>
              <p:nvPr/>
            </p:nvGrpSpPr>
            <p:grpSpPr>
              <a:xfrm>
                <a:off x="4739005" y="3554149"/>
                <a:ext cx="37870" cy="32357"/>
                <a:chOff x="4739005" y="3554149"/>
                <a:chExt cx="37870" cy="32357"/>
              </a:xfrm>
            </p:grpSpPr>
            <p:sp>
              <p:nvSpPr>
                <p:cNvPr id="6972" name="Google Shape;6972;p67"/>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7"/>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4" name="Google Shape;6974;p67"/>
              <p:cNvGrpSpPr/>
              <p:nvPr/>
            </p:nvGrpSpPr>
            <p:grpSpPr>
              <a:xfrm>
                <a:off x="4806557" y="3630258"/>
                <a:ext cx="37776" cy="32364"/>
                <a:chOff x="4806557" y="3630258"/>
                <a:chExt cx="37776" cy="32364"/>
              </a:xfrm>
            </p:grpSpPr>
            <p:sp>
              <p:nvSpPr>
                <p:cNvPr id="6975" name="Google Shape;6975;p67"/>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7"/>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7" name="Google Shape;6977;p67"/>
              <p:cNvGrpSpPr/>
              <p:nvPr/>
            </p:nvGrpSpPr>
            <p:grpSpPr>
              <a:xfrm>
                <a:off x="4737007" y="4004357"/>
                <a:ext cx="37870" cy="32357"/>
                <a:chOff x="4737007" y="4004357"/>
                <a:chExt cx="37870" cy="32357"/>
              </a:xfrm>
            </p:grpSpPr>
            <p:sp>
              <p:nvSpPr>
                <p:cNvPr id="6978" name="Google Shape;6978;p67"/>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7"/>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0" name="Google Shape;6980;p67"/>
              <p:cNvGrpSpPr/>
              <p:nvPr/>
            </p:nvGrpSpPr>
            <p:grpSpPr>
              <a:xfrm>
                <a:off x="4773634" y="4208627"/>
                <a:ext cx="37776" cy="32357"/>
                <a:chOff x="4773634" y="4208627"/>
                <a:chExt cx="37776" cy="32357"/>
              </a:xfrm>
            </p:grpSpPr>
            <p:sp>
              <p:nvSpPr>
                <p:cNvPr id="6981" name="Google Shape;6981;p67"/>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7"/>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3" name="Google Shape;6983;p67"/>
              <p:cNvGrpSpPr/>
              <p:nvPr/>
            </p:nvGrpSpPr>
            <p:grpSpPr>
              <a:xfrm>
                <a:off x="4888282" y="4074764"/>
                <a:ext cx="37776" cy="32451"/>
                <a:chOff x="4888282" y="4074764"/>
                <a:chExt cx="37776" cy="32451"/>
              </a:xfrm>
            </p:grpSpPr>
            <p:sp>
              <p:nvSpPr>
                <p:cNvPr id="6984" name="Google Shape;6984;p67"/>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7"/>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6" name="Google Shape;6986;p67"/>
              <p:cNvGrpSpPr/>
              <p:nvPr/>
            </p:nvGrpSpPr>
            <p:grpSpPr>
              <a:xfrm>
                <a:off x="4901315" y="3804271"/>
                <a:ext cx="37776" cy="32364"/>
                <a:chOff x="4901315" y="3804271"/>
                <a:chExt cx="37776" cy="32364"/>
              </a:xfrm>
            </p:grpSpPr>
            <p:sp>
              <p:nvSpPr>
                <p:cNvPr id="6987" name="Google Shape;6987;p67"/>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7"/>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9" name="Google Shape;6989;p67"/>
              <p:cNvGrpSpPr/>
              <p:nvPr/>
            </p:nvGrpSpPr>
            <p:grpSpPr>
              <a:xfrm>
                <a:off x="4866394" y="3715035"/>
                <a:ext cx="37846" cy="32357"/>
                <a:chOff x="4866394" y="3715035"/>
                <a:chExt cx="37846" cy="32357"/>
              </a:xfrm>
            </p:grpSpPr>
            <p:sp>
              <p:nvSpPr>
                <p:cNvPr id="6990" name="Google Shape;6990;p67"/>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7"/>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2" name="Google Shape;6992;p67"/>
              <p:cNvGrpSpPr/>
              <p:nvPr/>
            </p:nvGrpSpPr>
            <p:grpSpPr>
              <a:xfrm>
                <a:off x="4979233" y="3839798"/>
                <a:ext cx="37878" cy="32420"/>
                <a:chOff x="4979233" y="3839798"/>
                <a:chExt cx="37878" cy="32420"/>
              </a:xfrm>
            </p:grpSpPr>
            <p:sp>
              <p:nvSpPr>
                <p:cNvPr id="6993" name="Google Shape;6993;p67"/>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7"/>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5" name="Google Shape;6995;p67"/>
              <p:cNvGrpSpPr/>
              <p:nvPr/>
            </p:nvGrpSpPr>
            <p:grpSpPr>
              <a:xfrm>
                <a:off x="4790662" y="3679147"/>
                <a:ext cx="37783" cy="32380"/>
                <a:chOff x="4790662" y="3679147"/>
                <a:chExt cx="37783" cy="32380"/>
              </a:xfrm>
            </p:grpSpPr>
            <p:sp>
              <p:nvSpPr>
                <p:cNvPr id="6996" name="Google Shape;6996;p67"/>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7"/>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8" name="Google Shape;6998;p67"/>
              <p:cNvGrpSpPr/>
              <p:nvPr/>
            </p:nvGrpSpPr>
            <p:grpSpPr>
              <a:xfrm>
                <a:off x="4857263" y="3557861"/>
                <a:ext cx="37776" cy="32357"/>
                <a:chOff x="4857263" y="3557861"/>
                <a:chExt cx="37776" cy="32357"/>
              </a:xfrm>
            </p:grpSpPr>
            <p:sp>
              <p:nvSpPr>
                <p:cNvPr id="6999" name="Google Shape;6999;p67"/>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7"/>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1" name="Google Shape;7001;p67"/>
              <p:cNvGrpSpPr/>
              <p:nvPr/>
            </p:nvGrpSpPr>
            <p:grpSpPr>
              <a:xfrm>
                <a:off x="4883902" y="3648033"/>
                <a:ext cx="37783" cy="32380"/>
                <a:chOff x="4883902" y="3648033"/>
                <a:chExt cx="37783" cy="32380"/>
              </a:xfrm>
            </p:grpSpPr>
            <p:sp>
              <p:nvSpPr>
                <p:cNvPr id="7002" name="Google Shape;7002;p67"/>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7"/>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4" name="Google Shape;7004;p67"/>
              <p:cNvGrpSpPr/>
              <p:nvPr/>
            </p:nvGrpSpPr>
            <p:grpSpPr>
              <a:xfrm>
                <a:off x="4907780" y="3347220"/>
                <a:ext cx="37878" cy="32357"/>
                <a:chOff x="4907780" y="3347220"/>
                <a:chExt cx="37878" cy="32357"/>
              </a:xfrm>
            </p:grpSpPr>
            <p:sp>
              <p:nvSpPr>
                <p:cNvPr id="7005" name="Google Shape;7005;p67"/>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7"/>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7" name="Google Shape;7007;p67"/>
              <p:cNvGrpSpPr/>
              <p:nvPr/>
            </p:nvGrpSpPr>
            <p:grpSpPr>
              <a:xfrm>
                <a:off x="5065048" y="3738150"/>
                <a:ext cx="37783" cy="32364"/>
                <a:chOff x="5065048" y="3738150"/>
                <a:chExt cx="37783" cy="32364"/>
              </a:xfrm>
            </p:grpSpPr>
            <p:sp>
              <p:nvSpPr>
                <p:cNvPr id="7008" name="Google Shape;7008;p67"/>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7"/>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0" name="Google Shape;7010;p67"/>
              <p:cNvGrpSpPr/>
              <p:nvPr/>
            </p:nvGrpSpPr>
            <p:grpSpPr>
              <a:xfrm>
                <a:off x="5071616" y="3284615"/>
                <a:ext cx="37783" cy="32357"/>
                <a:chOff x="5071616" y="3284615"/>
                <a:chExt cx="37783" cy="32357"/>
              </a:xfrm>
            </p:grpSpPr>
            <p:sp>
              <p:nvSpPr>
                <p:cNvPr id="7011" name="Google Shape;7011;p67"/>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7"/>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3" name="Google Shape;7013;p67"/>
              <p:cNvGrpSpPr/>
              <p:nvPr/>
            </p:nvGrpSpPr>
            <p:grpSpPr>
              <a:xfrm>
                <a:off x="5389291" y="3759921"/>
                <a:ext cx="37783" cy="32380"/>
                <a:chOff x="5389291" y="3759921"/>
                <a:chExt cx="37783" cy="32380"/>
              </a:xfrm>
            </p:grpSpPr>
            <p:sp>
              <p:nvSpPr>
                <p:cNvPr id="7014" name="Google Shape;7014;p67"/>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7"/>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6" name="Google Shape;7016;p67"/>
              <p:cNvGrpSpPr/>
              <p:nvPr/>
            </p:nvGrpSpPr>
            <p:grpSpPr>
              <a:xfrm>
                <a:off x="5431534" y="3632932"/>
                <a:ext cx="37878" cy="32451"/>
                <a:chOff x="5431534" y="3632932"/>
                <a:chExt cx="37878" cy="32451"/>
              </a:xfrm>
            </p:grpSpPr>
            <p:sp>
              <p:nvSpPr>
                <p:cNvPr id="7017" name="Google Shape;7017;p67"/>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7"/>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9" name="Google Shape;7019;p67"/>
              <p:cNvGrpSpPr/>
              <p:nvPr/>
            </p:nvGrpSpPr>
            <p:grpSpPr>
              <a:xfrm>
                <a:off x="5540755" y="3544829"/>
                <a:ext cx="37783" cy="32357"/>
                <a:chOff x="5540755" y="3544829"/>
                <a:chExt cx="37783" cy="32357"/>
              </a:xfrm>
            </p:grpSpPr>
            <p:sp>
              <p:nvSpPr>
                <p:cNvPr id="7020" name="Google Shape;7020;p67"/>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7"/>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2" name="Google Shape;7022;p67"/>
              <p:cNvGrpSpPr/>
              <p:nvPr/>
            </p:nvGrpSpPr>
            <p:grpSpPr>
              <a:xfrm>
                <a:off x="5579293" y="3412107"/>
                <a:ext cx="37776" cy="32357"/>
                <a:chOff x="5579293" y="3412107"/>
                <a:chExt cx="37776" cy="32357"/>
              </a:xfrm>
            </p:grpSpPr>
            <p:sp>
              <p:nvSpPr>
                <p:cNvPr id="7023" name="Google Shape;7023;p67"/>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7"/>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5" name="Google Shape;7025;p67"/>
              <p:cNvGrpSpPr/>
              <p:nvPr/>
            </p:nvGrpSpPr>
            <p:grpSpPr>
              <a:xfrm>
                <a:off x="5801346" y="3284615"/>
                <a:ext cx="37783" cy="32357"/>
                <a:chOff x="5801346" y="3284615"/>
                <a:chExt cx="37783" cy="32357"/>
              </a:xfrm>
            </p:grpSpPr>
            <p:sp>
              <p:nvSpPr>
                <p:cNvPr id="7026" name="Google Shape;7026;p67"/>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7"/>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28" name="Google Shape;7028;p67"/>
              <p:cNvGrpSpPr/>
              <p:nvPr/>
            </p:nvGrpSpPr>
            <p:grpSpPr>
              <a:xfrm>
                <a:off x="5763578" y="3399067"/>
                <a:ext cx="37776" cy="32364"/>
                <a:chOff x="5763578" y="3399067"/>
                <a:chExt cx="37776" cy="32364"/>
              </a:xfrm>
            </p:grpSpPr>
            <p:sp>
              <p:nvSpPr>
                <p:cNvPr id="7029" name="Google Shape;7029;p67"/>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7"/>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1" name="Google Shape;7031;p67"/>
              <p:cNvGrpSpPr/>
              <p:nvPr/>
            </p:nvGrpSpPr>
            <p:grpSpPr>
              <a:xfrm>
                <a:off x="5395858" y="3230952"/>
                <a:ext cx="37776" cy="32364"/>
                <a:chOff x="5395858" y="3230952"/>
                <a:chExt cx="37776" cy="32364"/>
              </a:xfrm>
            </p:grpSpPr>
            <p:sp>
              <p:nvSpPr>
                <p:cNvPr id="7032" name="Google Shape;7032;p67"/>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7"/>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4" name="Google Shape;7034;p67"/>
              <p:cNvGrpSpPr/>
              <p:nvPr/>
            </p:nvGrpSpPr>
            <p:grpSpPr>
              <a:xfrm>
                <a:off x="5264088" y="3188237"/>
                <a:ext cx="37776" cy="32357"/>
                <a:chOff x="5264088" y="3188237"/>
                <a:chExt cx="37776" cy="32357"/>
              </a:xfrm>
            </p:grpSpPr>
            <p:sp>
              <p:nvSpPr>
                <p:cNvPr id="7035" name="Google Shape;7035;p67"/>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7"/>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7" name="Google Shape;7037;p67"/>
              <p:cNvGrpSpPr/>
              <p:nvPr/>
            </p:nvGrpSpPr>
            <p:grpSpPr>
              <a:xfrm>
                <a:off x="5585758" y="3237425"/>
                <a:ext cx="37878" cy="32357"/>
                <a:chOff x="5585758" y="3237425"/>
                <a:chExt cx="37878" cy="32357"/>
              </a:xfrm>
            </p:grpSpPr>
            <p:sp>
              <p:nvSpPr>
                <p:cNvPr id="7038" name="Google Shape;7038;p67"/>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7"/>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0" name="Google Shape;7040;p67"/>
              <p:cNvGrpSpPr/>
              <p:nvPr/>
            </p:nvGrpSpPr>
            <p:grpSpPr>
              <a:xfrm>
                <a:off x="4874196" y="3291088"/>
                <a:ext cx="37878" cy="32451"/>
                <a:chOff x="4874196" y="3291088"/>
                <a:chExt cx="37878" cy="32451"/>
              </a:xfrm>
            </p:grpSpPr>
            <p:sp>
              <p:nvSpPr>
                <p:cNvPr id="7041" name="Google Shape;7041;p67"/>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7"/>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3" name="Google Shape;7043;p67"/>
              <p:cNvGrpSpPr/>
              <p:nvPr/>
            </p:nvGrpSpPr>
            <p:grpSpPr>
              <a:xfrm>
                <a:off x="5197770" y="3785466"/>
                <a:ext cx="37783" cy="32427"/>
                <a:chOff x="5197770" y="3785466"/>
                <a:chExt cx="37783" cy="32427"/>
              </a:xfrm>
            </p:grpSpPr>
            <p:sp>
              <p:nvSpPr>
                <p:cNvPr id="7044" name="Google Shape;7044;p67"/>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7"/>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6" name="Google Shape;7046;p67"/>
              <p:cNvGrpSpPr/>
              <p:nvPr/>
            </p:nvGrpSpPr>
            <p:grpSpPr>
              <a:xfrm>
                <a:off x="5177699" y="3492117"/>
                <a:ext cx="37776" cy="32357"/>
                <a:chOff x="5177699" y="3492117"/>
                <a:chExt cx="37776" cy="32357"/>
              </a:xfrm>
            </p:grpSpPr>
            <p:sp>
              <p:nvSpPr>
                <p:cNvPr id="7047" name="Google Shape;7047;p67"/>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7"/>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9" name="Google Shape;7049;p67"/>
              <p:cNvGrpSpPr/>
              <p:nvPr/>
            </p:nvGrpSpPr>
            <p:grpSpPr>
              <a:xfrm>
                <a:off x="5349431" y="3622346"/>
                <a:ext cx="37870" cy="32380"/>
                <a:chOff x="5349431" y="3622346"/>
                <a:chExt cx="37870" cy="32380"/>
              </a:xfrm>
            </p:grpSpPr>
            <p:sp>
              <p:nvSpPr>
                <p:cNvPr id="7050" name="Google Shape;7050;p67"/>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7"/>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2" name="Google Shape;7052;p67"/>
              <p:cNvGrpSpPr/>
              <p:nvPr/>
            </p:nvGrpSpPr>
            <p:grpSpPr>
              <a:xfrm>
                <a:off x="5068855" y="3563980"/>
                <a:ext cx="53954" cy="46223"/>
                <a:chOff x="5068855" y="3563980"/>
                <a:chExt cx="53954" cy="46223"/>
              </a:xfrm>
            </p:grpSpPr>
            <p:sp>
              <p:nvSpPr>
                <p:cNvPr id="7053" name="Google Shape;7053;p67"/>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7"/>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5" name="Google Shape;7055;p67"/>
              <p:cNvGrpSpPr/>
              <p:nvPr/>
            </p:nvGrpSpPr>
            <p:grpSpPr>
              <a:xfrm>
                <a:off x="5037654" y="3392507"/>
                <a:ext cx="37870" cy="32451"/>
                <a:chOff x="5037654" y="3392507"/>
                <a:chExt cx="37870" cy="32451"/>
              </a:xfrm>
            </p:grpSpPr>
            <p:sp>
              <p:nvSpPr>
                <p:cNvPr id="7056" name="Google Shape;7056;p67"/>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7"/>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8" name="Google Shape;7058;p67"/>
              <p:cNvGrpSpPr/>
              <p:nvPr/>
            </p:nvGrpSpPr>
            <p:grpSpPr>
              <a:xfrm>
                <a:off x="5456560" y="3368629"/>
                <a:ext cx="37870" cy="32451"/>
                <a:chOff x="5456560" y="3368629"/>
                <a:chExt cx="37870" cy="32451"/>
              </a:xfrm>
            </p:grpSpPr>
            <p:sp>
              <p:nvSpPr>
                <p:cNvPr id="7059" name="Google Shape;7059;p67"/>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7"/>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1" name="Google Shape;7061;p67"/>
              <p:cNvGrpSpPr/>
              <p:nvPr/>
            </p:nvGrpSpPr>
            <p:grpSpPr>
              <a:xfrm>
                <a:off x="4755749" y="3501516"/>
                <a:ext cx="46246" cy="39608"/>
                <a:chOff x="4755749" y="3501516"/>
                <a:chExt cx="46246" cy="39608"/>
              </a:xfrm>
            </p:grpSpPr>
            <p:sp>
              <p:nvSpPr>
                <p:cNvPr id="7062" name="Google Shape;7062;p67"/>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7"/>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4" name="Google Shape;7064;p67"/>
              <p:cNvGrpSpPr/>
              <p:nvPr/>
            </p:nvGrpSpPr>
            <p:grpSpPr>
              <a:xfrm>
                <a:off x="4681346" y="3485582"/>
                <a:ext cx="37783" cy="32427"/>
                <a:chOff x="4681346" y="3485582"/>
                <a:chExt cx="37783" cy="32427"/>
              </a:xfrm>
            </p:grpSpPr>
            <p:sp>
              <p:nvSpPr>
                <p:cNvPr id="7065" name="Google Shape;7065;p67"/>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7"/>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67"/>
              <p:cNvGrpSpPr/>
              <p:nvPr/>
            </p:nvGrpSpPr>
            <p:grpSpPr>
              <a:xfrm>
                <a:off x="4767067" y="3291088"/>
                <a:ext cx="37878" cy="32451"/>
                <a:chOff x="4767067" y="3291088"/>
                <a:chExt cx="37878" cy="32451"/>
              </a:xfrm>
            </p:grpSpPr>
            <p:sp>
              <p:nvSpPr>
                <p:cNvPr id="7068" name="Google Shape;7068;p67"/>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7"/>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0" name="Google Shape;7070;p67"/>
              <p:cNvGrpSpPr/>
              <p:nvPr/>
            </p:nvGrpSpPr>
            <p:grpSpPr>
              <a:xfrm>
                <a:off x="4687819" y="3405539"/>
                <a:ext cx="37776" cy="32451"/>
                <a:chOff x="4687819" y="3405539"/>
                <a:chExt cx="37776" cy="32451"/>
              </a:xfrm>
            </p:grpSpPr>
            <p:sp>
              <p:nvSpPr>
                <p:cNvPr id="7071" name="Google Shape;7071;p67"/>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7"/>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3" name="Google Shape;7073;p67"/>
              <p:cNvGrpSpPr/>
              <p:nvPr/>
            </p:nvGrpSpPr>
            <p:grpSpPr>
              <a:xfrm>
                <a:off x="4923101" y="3444809"/>
                <a:ext cx="52813" cy="45318"/>
                <a:chOff x="4923101" y="3444809"/>
                <a:chExt cx="52813" cy="45318"/>
              </a:xfrm>
            </p:grpSpPr>
            <p:sp>
              <p:nvSpPr>
                <p:cNvPr id="7074" name="Google Shape;7074;p67"/>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7"/>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6" name="Google Shape;7076;p67"/>
              <p:cNvGrpSpPr/>
              <p:nvPr/>
            </p:nvGrpSpPr>
            <p:grpSpPr>
              <a:xfrm>
                <a:off x="4846040" y="3654750"/>
                <a:ext cx="31405" cy="26993"/>
                <a:chOff x="4846040" y="3654750"/>
                <a:chExt cx="31405" cy="26993"/>
              </a:xfrm>
            </p:grpSpPr>
            <p:sp>
              <p:nvSpPr>
                <p:cNvPr id="7077" name="Google Shape;7077;p67"/>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7"/>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9" name="Google Shape;7079;p67"/>
              <p:cNvGrpSpPr/>
              <p:nvPr/>
            </p:nvGrpSpPr>
            <p:grpSpPr>
              <a:xfrm>
                <a:off x="4925673" y="3691700"/>
                <a:ext cx="40253" cy="34472"/>
                <a:chOff x="4925673" y="3691700"/>
                <a:chExt cx="40253" cy="34472"/>
              </a:xfrm>
            </p:grpSpPr>
            <p:sp>
              <p:nvSpPr>
                <p:cNvPr id="7080" name="Google Shape;7080;p67"/>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7"/>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67"/>
              <p:cNvGrpSpPr/>
              <p:nvPr/>
            </p:nvGrpSpPr>
            <p:grpSpPr>
              <a:xfrm>
                <a:off x="4894653" y="3740848"/>
                <a:ext cx="31405" cy="26906"/>
                <a:chOff x="4894653" y="3740848"/>
                <a:chExt cx="31405" cy="26906"/>
              </a:xfrm>
            </p:grpSpPr>
            <p:sp>
              <p:nvSpPr>
                <p:cNvPr id="7083" name="Google Shape;7083;p67"/>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7"/>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5" name="Google Shape;7085;p67"/>
              <p:cNvGrpSpPr/>
              <p:nvPr/>
            </p:nvGrpSpPr>
            <p:grpSpPr>
              <a:xfrm>
                <a:off x="4962300" y="3696348"/>
                <a:ext cx="38255" cy="32773"/>
                <a:chOff x="4962300" y="3696348"/>
                <a:chExt cx="38255" cy="32773"/>
              </a:xfrm>
            </p:grpSpPr>
            <p:sp>
              <p:nvSpPr>
                <p:cNvPr id="7086" name="Google Shape;7086;p67"/>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7"/>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67"/>
              <p:cNvGrpSpPr/>
              <p:nvPr/>
            </p:nvGrpSpPr>
            <p:grpSpPr>
              <a:xfrm>
                <a:off x="4980185" y="3743349"/>
                <a:ext cx="31499" cy="26969"/>
                <a:chOff x="4980185" y="3743349"/>
                <a:chExt cx="31499" cy="26969"/>
              </a:xfrm>
            </p:grpSpPr>
            <p:sp>
              <p:nvSpPr>
                <p:cNvPr id="7089" name="Google Shape;7089;p67"/>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7"/>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1" name="Google Shape;7091;p67"/>
              <p:cNvGrpSpPr/>
              <p:nvPr/>
            </p:nvGrpSpPr>
            <p:grpSpPr>
              <a:xfrm>
                <a:off x="5013768" y="3734312"/>
                <a:ext cx="31499" cy="26969"/>
                <a:chOff x="5013768" y="3734312"/>
                <a:chExt cx="31499" cy="26969"/>
              </a:xfrm>
            </p:grpSpPr>
            <p:sp>
              <p:nvSpPr>
                <p:cNvPr id="7092" name="Google Shape;7092;p67"/>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7"/>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4" name="Google Shape;7094;p67"/>
              <p:cNvGrpSpPr/>
              <p:nvPr/>
            </p:nvGrpSpPr>
            <p:grpSpPr>
              <a:xfrm>
                <a:off x="5036703" y="3764545"/>
                <a:ext cx="31499" cy="26898"/>
                <a:chOff x="5036703" y="3764545"/>
                <a:chExt cx="31499" cy="26898"/>
              </a:xfrm>
            </p:grpSpPr>
            <p:sp>
              <p:nvSpPr>
                <p:cNvPr id="7095" name="Google Shape;7095;p67"/>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7"/>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7" name="Google Shape;7097;p67"/>
              <p:cNvGrpSpPr/>
              <p:nvPr/>
            </p:nvGrpSpPr>
            <p:grpSpPr>
              <a:xfrm>
                <a:off x="4953546" y="3768352"/>
                <a:ext cx="31405" cy="26898"/>
                <a:chOff x="4953546" y="3768352"/>
                <a:chExt cx="31405" cy="26898"/>
              </a:xfrm>
            </p:grpSpPr>
            <p:sp>
              <p:nvSpPr>
                <p:cNvPr id="7098" name="Google Shape;7098;p67"/>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7"/>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0" name="Google Shape;7100;p67"/>
              <p:cNvGrpSpPr/>
              <p:nvPr/>
            </p:nvGrpSpPr>
            <p:grpSpPr>
              <a:xfrm>
                <a:off x="4964770" y="3814016"/>
                <a:ext cx="31499" cy="26993"/>
                <a:chOff x="4964770" y="3814016"/>
                <a:chExt cx="31499" cy="26993"/>
              </a:xfrm>
            </p:grpSpPr>
            <p:sp>
              <p:nvSpPr>
                <p:cNvPr id="7101" name="Google Shape;7101;p67"/>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7"/>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3" name="Google Shape;7103;p67"/>
              <p:cNvGrpSpPr/>
              <p:nvPr/>
            </p:nvGrpSpPr>
            <p:grpSpPr>
              <a:xfrm>
                <a:off x="4923290" y="3800504"/>
                <a:ext cx="31468" cy="26898"/>
                <a:chOff x="4923290" y="3800504"/>
                <a:chExt cx="31468" cy="26898"/>
              </a:xfrm>
            </p:grpSpPr>
            <p:sp>
              <p:nvSpPr>
                <p:cNvPr id="7104" name="Google Shape;7104;p67"/>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7"/>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6" name="Google Shape;7106;p67"/>
              <p:cNvGrpSpPr/>
              <p:nvPr/>
            </p:nvGrpSpPr>
            <p:grpSpPr>
              <a:xfrm>
                <a:off x="5108534" y="3650943"/>
                <a:ext cx="31405" cy="26993"/>
                <a:chOff x="5108534" y="3650943"/>
                <a:chExt cx="31405" cy="26993"/>
              </a:xfrm>
            </p:grpSpPr>
            <p:sp>
              <p:nvSpPr>
                <p:cNvPr id="7107" name="Google Shape;7107;p67"/>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7"/>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9" name="Google Shape;7109;p67"/>
              <p:cNvGrpSpPr/>
              <p:nvPr/>
            </p:nvGrpSpPr>
            <p:grpSpPr>
              <a:xfrm>
                <a:off x="5119380" y="3760739"/>
                <a:ext cx="31499" cy="26993"/>
                <a:chOff x="5119380" y="3760739"/>
                <a:chExt cx="31499" cy="26993"/>
              </a:xfrm>
            </p:grpSpPr>
            <p:sp>
              <p:nvSpPr>
                <p:cNvPr id="7110" name="Google Shape;7110;p67"/>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7"/>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2" name="Google Shape;7112;p67"/>
              <p:cNvGrpSpPr/>
              <p:nvPr/>
            </p:nvGrpSpPr>
            <p:grpSpPr>
              <a:xfrm>
                <a:off x="5119380" y="3788235"/>
                <a:ext cx="31499" cy="26993"/>
                <a:chOff x="5119380" y="3788235"/>
                <a:chExt cx="31499" cy="26993"/>
              </a:xfrm>
            </p:grpSpPr>
            <p:sp>
              <p:nvSpPr>
                <p:cNvPr id="7113" name="Google Shape;7113;p67"/>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7"/>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5" name="Google Shape;7115;p67"/>
              <p:cNvGrpSpPr/>
              <p:nvPr/>
            </p:nvGrpSpPr>
            <p:grpSpPr>
              <a:xfrm>
                <a:off x="5158005" y="3875284"/>
                <a:ext cx="31405" cy="27001"/>
                <a:chOff x="5158005" y="3875284"/>
                <a:chExt cx="31405" cy="27001"/>
              </a:xfrm>
            </p:grpSpPr>
            <p:sp>
              <p:nvSpPr>
                <p:cNvPr id="7116" name="Google Shape;7116;p67"/>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7"/>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8" name="Google Shape;7118;p67"/>
              <p:cNvGrpSpPr/>
              <p:nvPr/>
            </p:nvGrpSpPr>
            <p:grpSpPr>
              <a:xfrm>
                <a:off x="5233163" y="3764545"/>
                <a:ext cx="31499" cy="26898"/>
                <a:chOff x="5233163" y="3764545"/>
                <a:chExt cx="31499" cy="26898"/>
              </a:xfrm>
            </p:grpSpPr>
            <p:sp>
              <p:nvSpPr>
                <p:cNvPr id="7119" name="Google Shape;7119;p67"/>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7"/>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1" name="Google Shape;7121;p67"/>
              <p:cNvGrpSpPr/>
              <p:nvPr/>
            </p:nvGrpSpPr>
            <p:grpSpPr>
              <a:xfrm>
                <a:off x="5276168" y="3805545"/>
                <a:ext cx="31499" cy="26906"/>
                <a:chOff x="5276168" y="3805545"/>
                <a:chExt cx="31499" cy="26906"/>
              </a:xfrm>
            </p:grpSpPr>
            <p:sp>
              <p:nvSpPr>
                <p:cNvPr id="7122" name="Google Shape;7122;p67"/>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7"/>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4" name="Google Shape;7124;p67"/>
              <p:cNvGrpSpPr/>
              <p:nvPr/>
            </p:nvGrpSpPr>
            <p:grpSpPr>
              <a:xfrm>
                <a:off x="5294053" y="3851933"/>
                <a:ext cx="31405" cy="26945"/>
                <a:chOff x="5294053" y="3851933"/>
                <a:chExt cx="31405" cy="26945"/>
              </a:xfrm>
            </p:grpSpPr>
            <p:sp>
              <p:nvSpPr>
                <p:cNvPr id="7125" name="Google Shape;7125;p67"/>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7"/>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7" name="Google Shape;7127;p67"/>
              <p:cNvGrpSpPr/>
              <p:nvPr/>
            </p:nvGrpSpPr>
            <p:grpSpPr>
              <a:xfrm>
                <a:off x="5341723" y="3851902"/>
                <a:ext cx="31405" cy="26977"/>
                <a:chOff x="5341723" y="3851902"/>
                <a:chExt cx="31405" cy="26977"/>
              </a:xfrm>
            </p:grpSpPr>
            <p:sp>
              <p:nvSpPr>
                <p:cNvPr id="7128" name="Google Shape;7128;p67"/>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7"/>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0" name="Google Shape;7130;p67"/>
              <p:cNvGrpSpPr/>
              <p:nvPr/>
            </p:nvGrpSpPr>
            <p:grpSpPr>
              <a:xfrm>
                <a:off x="5054871" y="3507855"/>
                <a:ext cx="31405" cy="26993"/>
                <a:chOff x="5054871" y="3507855"/>
                <a:chExt cx="31405" cy="26993"/>
              </a:xfrm>
            </p:grpSpPr>
            <p:sp>
              <p:nvSpPr>
                <p:cNvPr id="7131" name="Google Shape;7131;p67"/>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7"/>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3" name="Google Shape;7133;p67"/>
              <p:cNvGrpSpPr/>
              <p:nvPr/>
            </p:nvGrpSpPr>
            <p:grpSpPr>
              <a:xfrm>
                <a:off x="4876579" y="3675325"/>
                <a:ext cx="31405" cy="26969"/>
                <a:chOff x="4876579" y="3675325"/>
                <a:chExt cx="31405" cy="26969"/>
              </a:xfrm>
            </p:grpSpPr>
            <p:sp>
              <p:nvSpPr>
                <p:cNvPr id="7134" name="Google Shape;7134;p67"/>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7"/>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6" name="Google Shape;7136;p67"/>
              <p:cNvGrpSpPr/>
              <p:nvPr/>
            </p:nvGrpSpPr>
            <p:grpSpPr>
              <a:xfrm>
                <a:off x="4842233" y="3688333"/>
                <a:ext cx="31405" cy="26993"/>
                <a:chOff x="4842233" y="3688333"/>
                <a:chExt cx="31405" cy="26993"/>
              </a:xfrm>
            </p:grpSpPr>
            <p:sp>
              <p:nvSpPr>
                <p:cNvPr id="7137" name="Google Shape;7137;p67"/>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7"/>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9" name="Google Shape;7139;p67"/>
              <p:cNvGrpSpPr/>
              <p:nvPr/>
            </p:nvGrpSpPr>
            <p:grpSpPr>
              <a:xfrm>
                <a:off x="5187876" y="3608032"/>
                <a:ext cx="31405" cy="27001"/>
                <a:chOff x="5187876" y="3608032"/>
                <a:chExt cx="31405" cy="27001"/>
              </a:xfrm>
            </p:grpSpPr>
            <p:sp>
              <p:nvSpPr>
                <p:cNvPr id="7140" name="Google Shape;7140;p67"/>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7"/>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2" name="Google Shape;7142;p67"/>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7"/>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44" name="Google Shape;7144;p67"/>
              <p:cNvGrpSpPr/>
              <p:nvPr/>
            </p:nvGrpSpPr>
            <p:grpSpPr>
              <a:xfrm>
                <a:off x="5269224" y="3304167"/>
                <a:ext cx="40253" cy="34402"/>
                <a:chOff x="5269224" y="3304167"/>
                <a:chExt cx="40253" cy="34402"/>
              </a:xfrm>
            </p:grpSpPr>
            <p:sp>
              <p:nvSpPr>
                <p:cNvPr id="7145" name="Google Shape;7145;p67"/>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7"/>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7" name="Google Shape;7147;p67"/>
              <p:cNvGrpSpPr/>
              <p:nvPr/>
            </p:nvGrpSpPr>
            <p:grpSpPr>
              <a:xfrm>
                <a:off x="5327354" y="3476615"/>
                <a:ext cx="49864" cy="42723"/>
                <a:chOff x="5327354" y="3476615"/>
                <a:chExt cx="49864" cy="42723"/>
              </a:xfrm>
            </p:grpSpPr>
            <p:sp>
              <p:nvSpPr>
                <p:cNvPr id="7148" name="Google Shape;7148;p67"/>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7"/>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50" name="Google Shape;7150;p67"/>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7"/>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52" name="Google Shape;7152;p67"/>
              <p:cNvGrpSpPr/>
              <p:nvPr/>
            </p:nvGrpSpPr>
            <p:grpSpPr>
              <a:xfrm>
                <a:off x="5341723" y="3775957"/>
                <a:ext cx="31405" cy="26898"/>
                <a:chOff x="5341723" y="3775957"/>
                <a:chExt cx="31405" cy="26898"/>
              </a:xfrm>
            </p:grpSpPr>
            <p:sp>
              <p:nvSpPr>
                <p:cNvPr id="7153" name="Google Shape;7153;p67"/>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7"/>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5" name="Google Shape;7155;p67"/>
              <p:cNvGrpSpPr/>
              <p:nvPr/>
            </p:nvGrpSpPr>
            <p:grpSpPr>
              <a:xfrm>
                <a:off x="5439053" y="3699274"/>
                <a:ext cx="31405" cy="26898"/>
                <a:chOff x="5439053" y="3699274"/>
                <a:chExt cx="31405" cy="26898"/>
              </a:xfrm>
            </p:grpSpPr>
            <p:sp>
              <p:nvSpPr>
                <p:cNvPr id="7156" name="Google Shape;7156;p67"/>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7"/>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8" name="Google Shape;7158;p67"/>
              <p:cNvGrpSpPr/>
              <p:nvPr/>
            </p:nvGrpSpPr>
            <p:grpSpPr>
              <a:xfrm>
                <a:off x="5412414" y="3622307"/>
                <a:ext cx="31499" cy="26993"/>
                <a:chOff x="5412414" y="3622307"/>
                <a:chExt cx="31499" cy="26993"/>
              </a:xfrm>
            </p:grpSpPr>
            <p:sp>
              <p:nvSpPr>
                <p:cNvPr id="7159" name="Google Shape;7159;p67"/>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7"/>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1" name="Google Shape;7161;p67"/>
              <p:cNvGrpSpPr/>
              <p:nvPr/>
            </p:nvGrpSpPr>
            <p:grpSpPr>
              <a:xfrm>
                <a:off x="5476254" y="3473949"/>
                <a:ext cx="26835" cy="26930"/>
                <a:chOff x="5476254" y="3473949"/>
                <a:chExt cx="26835" cy="26930"/>
              </a:xfrm>
            </p:grpSpPr>
            <p:sp>
              <p:nvSpPr>
                <p:cNvPr id="7162" name="Google Shape;7162;p67"/>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7"/>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67"/>
              <p:cNvGrpSpPr/>
              <p:nvPr/>
            </p:nvGrpSpPr>
            <p:grpSpPr>
              <a:xfrm>
                <a:off x="5564547" y="3481594"/>
                <a:ext cx="31397" cy="26898"/>
                <a:chOff x="5564547" y="3481594"/>
                <a:chExt cx="31397" cy="26898"/>
              </a:xfrm>
            </p:grpSpPr>
            <p:sp>
              <p:nvSpPr>
                <p:cNvPr id="7165" name="Google Shape;7165;p67"/>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7"/>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7" name="Google Shape;7167;p67"/>
              <p:cNvGrpSpPr/>
              <p:nvPr/>
            </p:nvGrpSpPr>
            <p:grpSpPr>
              <a:xfrm>
                <a:off x="5534101" y="3470174"/>
                <a:ext cx="31397" cy="26906"/>
                <a:chOff x="5534101" y="3470174"/>
                <a:chExt cx="31397" cy="26906"/>
              </a:xfrm>
            </p:grpSpPr>
            <p:sp>
              <p:nvSpPr>
                <p:cNvPr id="7168" name="Google Shape;7168;p67"/>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7"/>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0" name="Google Shape;7170;p67"/>
              <p:cNvGrpSpPr/>
              <p:nvPr/>
            </p:nvGrpSpPr>
            <p:grpSpPr>
              <a:xfrm>
                <a:off x="5610879" y="3314486"/>
                <a:ext cx="31499" cy="26938"/>
                <a:chOff x="5610879" y="3314486"/>
                <a:chExt cx="31499" cy="26938"/>
              </a:xfrm>
            </p:grpSpPr>
            <p:sp>
              <p:nvSpPr>
                <p:cNvPr id="7171" name="Google Shape;7171;p67"/>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7"/>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3" name="Google Shape;7173;p67"/>
              <p:cNvGrpSpPr/>
              <p:nvPr/>
            </p:nvGrpSpPr>
            <p:grpSpPr>
              <a:xfrm>
                <a:off x="4834525" y="3501382"/>
                <a:ext cx="31499" cy="26898"/>
                <a:chOff x="4834525" y="3501382"/>
                <a:chExt cx="31499" cy="26898"/>
              </a:xfrm>
            </p:grpSpPr>
            <p:sp>
              <p:nvSpPr>
                <p:cNvPr id="7174" name="Google Shape;7174;p67"/>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7"/>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6" name="Google Shape;7176;p67"/>
              <p:cNvGrpSpPr/>
              <p:nvPr/>
            </p:nvGrpSpPr>
            <p:grpSpPr>
              <a:xfrm>
                <a:off x="4898460" y="3580158"/>
                <a:ext cx="31405" cy="26898"/>
                <a:chOff x="4898460" y="3580158"/>
                <a:chExt cx="31405" cy="26898"/>
              </a:xfrm>
            </p:grpSpPr>
            <p:sp>
              <p:nvSpPr>
                <p:cNvPr id="7177" name="Google Shape;7177;p67"/>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7"/>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9" name="Google Shape;7179;p67"/>
              <p:cNvGrpSpPr/>
              <p:nvPr/>
            </p:nvGrpSpPr>
            <p:grpSpPr>
              <a:xfrm>
                <a:off x="4882667" y="3608032"/>
                <a:ext cx="31499" cy="27001"/>
                <a:chOff x="4882667" y="3608032"/>
                <a:chExt cx="31499" cy="27001"/>
              </a:xfrm>
            </p:grpSpPr>
            <p:sp>
              <p:nvSpPr>
                <p:cNvPr id="7180" name="Google Shape;7180;p67"/>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7"/>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2" name="Google Shape;7182;p67"/>
              <p:cNvGrpSpPr/>
              <p:nvPr/>
            </p:nvGrpSpPr>
            <p:grpSpPr>
              <a:xfrm>
                <a:off x="4843373" y="3631407"/>
                <a:ext cx="16273" cy="16186"/>
                <a:chOff x="4843373" y="3631407"/>
                <a:chExt cx="16273" cy="16186"/>
              </a:xfrm>
            </p:grpSpPr>
            <p:sp>
              <p:nvSpPr>
                <p:cNvPr id="7183" name="Google Shape;7183;p67"/>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7"/>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5" name="Google Shape;7185;p67"/>
              <p:cNvGrpSpPr/>
              <p:nvPr/>
            </p:nvGrpSpPr>
            <p:grpSpPr>
              <a:xfrm>
                <a:off x="4727773" y="3591578"/>
                <a:ext cx="31499" cy="26898"/>
                <a:chOff x="4727773" y="3591578"/>
                <a:chExt cx="31499" cy="26898"/>
              </a:xfrm>
            </p:grpSpPr>
            <p:sp>
              <p:nvSpPr>
                <p:cNvPr id="7186" name="Google Shape;7186;p67"/>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7"/>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88" name="Google Shape;7188;p67"/>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7"/>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90" name="Google Shape;7190;p67"/>
              <p:cNvGrpSpPr/>
              <p:nvPr/>
            </p:nvGrpSpPr>
            <p:grpSpPr>
              <a:xfrm>
                <a:off x="4609421" y="3577398"/>
                <a:ext cx="31499" cy="27001"/>
                <a:chOff x="4609421" y="3577398"/>
                <a:chExt cx="31499" cy="27001"/>
              </a:xfrm>
            </p:grpSpPr>
            <p:sp>
              <p:nvSpPr>
                <p:cNvPr id="7191" name="Google Shape;7191;p67"/>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7"/>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67"/>
              <p:cNvGrpSpPr/>
              <p:nvPr/>
            </p:nvGrpSpPr>
            <p:grpSpPr>
              <a:xfrm>
                <a:off x="4649289" y="3577398"/>
                <a:ext cx="31499" cy="27001"/>
                <a:chOff x="4649289" y="3577398"/>
                <a:chExt cx="31499" cy="27001"/>
              </a:xfrm>
            </p:grpSpPr>
            <p:sp>
              <p:nvSpPr>
                <p:cNvPr id="7194" name="Google Shape;7194;p67"/>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7"/>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6" name="Google Shape;7196;p67"/>
              <p:cNvGrpSpPr/>
              <p:nvPr/>
            </p:nvGrpSpPr>
            <p:grpSpPr>
              <a:xfrm>
                <a:off x="4605614" y="3639523"/>
                <a:ext cx="31499" cy="26906"/>
                <a:chOff x="4605614" y="3639523"/>
                <a:chExt cx="31499" cy="26906"/>
              </a:xfrm>
            </p:grpSpPr>
            <p:sp>
              <p:nvSpPr>
                <p:cNvPr id="7197" name="Google Shape;7197;p67"/>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7"/>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9" name="Google Shape;7199;p67"/>
              <p:cNvGrpSpPr/>
              <p:nvPr/>
            </p:nvGrpSpPr>
            <p:grpSpPr>
              <a:xfrm>
                <a:off x="4785149" y="3618846"/>
                <a:ext cx="26930" cy="26843"/>
                <a:chOff x="4785149" y="3618846"/>
                <a:chExt cx="26930" cy="26843"/>
              </a:xfrm>
            </p:grpSpPr>
            <p:sp>
              <p:nvSpPr>
                <p:cNvPr id="7200" name="Google Shape;7200;p67"/>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7"/>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2" name="Google Shape;7202;p67"/>
              <p:cNvGrpSpPr/>
              <p:nvPr/>
            </p:nvGrpSpPr>
            <p:grpSpPr>
              <a:xfrm>
                <a:off x="4810167" y="3601567"/>
                <a:ext cx="31405" cy="26898"/>
                <a:chOff x="4810167" y="3601567"/>
                <a:chExt cx="31405" cy="26898"/>
              </a:xfrm>
            </p:grpSpPr>
            <p:sp>
              <p:nvSpPr>
                <p:cNvPr id="7203" name="Google Shape;7203;p67"/>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7"/>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5" name="Google Shape;7205;p67"/>
              <p:cNvGrpSpPr/>
              <p:nvPr/>
            </p:nvGrpSpPr>
            <p:grpSpPr>
              <a:xfrm>
                <a:off x="4831002" y="3373230"/>
                <a:ext cx="31405" cy="26898"/>
                <a:chOff x="4831002" y="3373230"/>
                <a:chExt cx="31405" cy="26898"/>
              </a:xfrm>
            </p:grpSpPr>
            <p:sp>
              <p:nvSpPr>
                <p:cNvPr id="7206" name="Google Shape;7206;p67"/>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7"/>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8" name="Google Shape;7208;p67"/>
              <p:cNvGrpSpPr/>
              <p:nvPr/>
            </p:nvGrpSpPr>
            <p:grpSpPr>
              <a:xfrm>
                <a:off x="4719311" y="3355054"/>
                <a:ext cx="31499" cy="27001"/>
                <a:chOff x="4719311" y="3355054"/>
                <a:chExt cx="31499" cy="27001"/>
              </a:xfrm>
            </p:grpSpPr>
            <p:sp>
              <p:nvSpPr>
                <p:cNvPr id="7209" name="Google Shape;7209;p67"/>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7"/>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1" name="Google Shape;7211;p67"/>
              <p:cNvGrpSpPr/>
              <p:nvPr/>
            </p:nvGrpSpPr>
            <p:grpSpPr>
              <a:xfrm>
                <a:off x="4798755" y="3450260"/>
                <a:ext cx="26930" cy="26930"/>
                <a:chOff x="4798755" y="3450260"/>
                <a:chExt cx="26930" cy="26930"/>
              </a:xfrm>
            </p:grpSpPr>
            <p:sp>
              <p:nvSpPr>
                <p:cNvPr id="7212" name="Google Shape;7212;p67"/>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7"/>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4" name="Google Shape;7214;p67"/>
              <p:cNvGrpSpPr/>
              <p:nvPr/>
            </p:nvGrpSpPr>
            <p:grpSpPr>
              <a:xfrm>
                <a:off x="4645576" y="3467555"/>
                <a:ext cx="31405" cy="26953"/>
                <a:chOff x="4645576" y="3467555"/>
                <a:chExt cx="31405" cy="26953"/>
              </a:xfrm>
            </p:grpSpPr>
            <p:sp>
              <p:nvSpPr>
                <p:cNvPr id="7215" name="Google Shape;7215;p67"/>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7"/>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7" name="Google Shape;7217;p67"/>
              <p:cNvGrpSpPr/>
              <p:nvPr/>
            </p:nvGrpSpPr>
            <p:grpSpPr>
              <a:xfrm>
                <a:off x="4687631" y="3583965"/>
                <a:ext cx="31499" cy="26898"/>
                <a:chOff x="4687631" y="3583965"/>
                <a:chExt cx="31499" cy="26898"/>
              </a:xfrm>
            </p:grpSpPr>
            <p:sp>
              <p:nvSpPr>
                <p:cNvPr id="7218" name="Google Shape;7218;p67"/>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7"/>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0" name="Google Shape;7220;p67"/>
              <p:cNvGrpSpPr/>
              <p:nvPr/>
            </p:nvGrpSpPr>
            <p:grpSpPr>
              <a:xfrm>
                <a:off x="4719311" y="3471314"/>
                <a:ext cx="31499" cy="27001"/>
                <a:chOff x="4719311" y="3471314"/>
                <a:chExt cx="31499" cy="27001"/>
              </a:xfrm>
            </p:grpSpPr>
            <p:sp>
              <p:nvSpPr>
                <p:cNvPr id="7221" name="Google Shape;7221;p67"/>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7"/>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3" name="Google Shape;7223;p67"/>
              <p:cNvGrpSpPr/>
              <p:nvPr/>
            </p:nvGrpSpPr>
            <p:grpSpPr>
              <a:xfrm>
                <a:off x="4719311" y="3434404"/>
                <a:ext cx="31499" cy="26898"/>
                <a:chOff x="4719311" y="3434404"/>
                <a:chExt cx="31499" cy="26898"/>
              </a:xfrm>
            </p:grpSpPr>
            <p:sp>
              <p:nvSpPr>
                <p:cNvPr id="7224" name="Google Shape;7224;p67"/>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7"/>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6" name="Google Shape;7226;p67"/>
              <p:cNvGrpSpPr/>
              <p:nvPr/>
            </p:nvGrpSpPr>
            <p:grpSpPr>
              <a:xfrm>
                <a:off x="4768876" y="3401772"/>
                <a:ext cx="31499" cy="26898"/>
                <a:chOff x="4768876" y="3401772"/>
                <a:chExt cx="31499" cy="26898"/>
              </a:xfrm>
            </p:grpSpPr>
            <p:sp>
              <p:nvSpPr>
                <p:cNvPr id="7227" name="Google Shape;7227;p67"/>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7"/>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9" name="Google Shape;7229;p67"/>
              <p:cNvGrpSpPr/>
              <p:nvPr/>
            </p:nvGrpSpPr>
            <p:grpSpPr>
              <a:xfrm>
                <a:off x="4762214" y="3471377"/>
                <a:ext cx="26938" cy="26938"/>
                <a:chOff x="4762214" y="3471377"/>
                <a:chExt cx="26938" cy="26938"/>
              </a:xfrm>
            </p:grpSpPr>
            <p:sp>
              <p:nvSpPr>
                <p:cNvPr id="7230" name="Google Shape;7230;p67"/>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7"/>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2" name="Google Shape;7232;p67"/>
              <p:cNvGrpSpPr/>
              <p:nvPr/>
            </p:nvGrpSpPr>
            <p:grpSpPr>
              <a:xfrm>
                <a:off x="4790473" y="3344782"/>
                <a:ext cx="31405" cy="26898"/>
                <a:chOff x="4790473" y="3344782"/>
                <a:chExt cx="31405" cy="26898"/>
              </a:xfrm>
            </p:grpSpPr>
            <p:sp>
              <p:nvSpPr>
                <p:cNvPr id="7233" name="Google Shape;7233;p67"/>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7"/>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5" name="Google Shape;7235;p67"/>
              <p:cNvGrpSpPr/>
              <p:nvPr/>
            </p:nvGrpSpPr>
            <p:grpSpPr>
              <a:xfrm>
                <a:off x="4823774" y="3950733"/>
                <a:ext cx="37398" cy="32034"/>
                <a:chOff x="4823774" y="3950733"/>
                <a:chExt cx="37398" cy="32034"/>
              </a:xfrm>
            </p:grpSpPr>
            <p:sp>
              <p:nvSpPr>
                <p:cNvPr id="7236" name="Google Shape;7236;p67"/>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7"/>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8" name="Google Shape;7238;p67"/>
              <p:cNvGrpSpPr/>
              <p:nvPr/>
            </p:nvGrpSpPr>
            <p:grpSpPr>
              <a:xfrm>
                <a:off x="4823396" y="4110566"/>
                <a:ext cx="31405" cy="26906"/>
                <a:chOff x="4823396" y="4110566"/>
                <a:chExt cx="31405" cy="26906"/>
              </a:xfrm>
            </p:grpSpPr>
            <p:sp>
              <p:nvSpPr>
                <p:cNvPr id="7239" name="Google Shape;7239;p67"/>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7"/>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1" name="Google Shape;7241;p67"/>
              <p:cNvGrpSpPr/>
              <p:nvPr/>
            </p:nvGrpSpPr>
            <p:grpSpPr>
              <a:xfrm>
                <a:off x="4838332" y="3821150"/>
                <a:ext cx="31499" cy="26898"/>
                <a:chOff x="4838332" y="3821150"/>
                <a:chExt cx="31499" cy="26898"/>
              </a:xfrm>
            </p:grpSpPr>
            <p:sp>
              <p:nvSpPr>
                <p:cNvPr id="7242" name="Google Shape;7242;p67"/>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7"/>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4" name="Google Shape;7244;p67"/>
              <p:cNvGrpSpPr/>
              <p:nvPr/>
            </p:nvGrpSpPr>
            <p:grpSpPr>
              <a:xfrm>
                <a:off x="4661275" y="3815007"/>
                <a:ext cx="36824" cy="31523"/>
                <a:chOff x="4661275" y="3815007"/>
                <a:chExt cx="36824" cy="31523"/>
              </a:xfrm>
            </p:grpSpPr>
            <p:sp>
              <p:nvSpPr>
                <p:cNvPr id="7245" name="Google Shape;7245;p67"/>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7"/>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7" name="Google Shape;7247;p67"/>
              <p:cNvGrpSpPr/>
              <p:nvPr/>
            </p:nvGrpSpPr>
            <p:grpSpPr>
              <a:xfrm>
                <a:off x="4558998" y="3851037"/>
                <a:ext cx="33591" cy="28699"/>
                <a:chOff x="4558998" y="3851037"/>
                <a:chExt cx="33591" cy="28699"/>
              </a:xfrm>
            </p:grpSpPr>
            <p:sp>
              <p:nvSpPr>
                <p:cNvPr id="7248" name="Google Shape;7248;p67"/>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7"/>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0" name="Google Shape;7250;p67"/>
              <p:cNvGrpSpPr/>
              <p:nvPr/>
            </p:nvGrpSpPr>
            <p:grpSpPr>
              <a:xfrm>
                <a:off x="4696762" y="3638587"/>
                <a:ext cx="33591" cy="28794"/>
                <a:chOff x="4696762" y="3638587"/>
                <a:chExt cx="33591" cy="28794"/>
              </a:xfrm>
            </p:grpSpPr>
            <p:sp>
              <p:nvSpPr>
                <p:cNvPr id="7251" name="Google Shape;7251;p67"/>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7"/>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67"/>
              <p:cNvGrpSpPr/>
              <p:nvPr/>
            </p:nvGrpSpPr>
            <p:grpSpPr>
              <a:xfrm>
                <a:off x="4929479" y="3939140"/>
                <a:ext cx="33497" cy="28692"/>
                <a:chOff x="4929479" y="3939140"/>
                <a:chExt cx="33497" cy="28692"/>
              </a:xfrm>
            </p:grpSpPr>
            <p:sp>
              <p:nvSpPr>
                <p:cNvPr id="7254" name="Google Shape;7254;p67"/>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7"/>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6" name="Google Shape;7256;p67"/>
              <p:cNvGrpSpPr/>
              <p:nvPr/>
            </p:nvGrpSpPr>
            <p:grpSpPr>
              <a:xfrm>
                <a:off x="4907119" y="3986039"/>
                <a:ext cx="33497" cy="28699"/>
                <a:chOff x="4907119" y="3986039"/>
                <a:chExt cx="33497" cy="28699"/>
              </a:xfrm>
            </p:grpSpPr>
            <p:sp>
              <p:nvSpPr>
                <p:cNvPr id="7257" name="Google Shape;7257;p67"/>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7"/>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9" name="Google Shape;7259;p67"/>
              <p:cNvGrpSpPr/>
              <p:nvPr/>
            </p:nvGrpSpPr>
            <p:grpSpPr>
              <a:xfrm>
                <a:off x="4911783" y="4048102"/>
                <a:ext cx="33591" cy="28762"/>
                <a:chOff x="4911783" y="4048102"/>
                <a:chExt cx="33591" cy="28762"/>
              </a:xfrm>
            </p:grpSpPr>
            <p:sp>
              <p:nvSpPr>
                <p:cNvPr id="7260" name="Google Shape;7260;p67"/>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7"/>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2" name="Google Shape;7262;p67"/>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7"/>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4" name="Google Shape;7264;p67"/>
              <p:cNvGrpSpPr/>
              <p:nvPr/>
            </p:nvGrpSpPr>
            <p:grpSpPr>
              <a:xfrm>
                <a:off x="4762623" y="3837847"/>
                <a:ext cx="42416" cy="36273"/>
                <a:chOff x="4762623" y="3837847"/>
                <a:chExt cx="42416" cy="36273"/>
              </a:xfrm>
            </p:grpSpPr>
            <p:sp>
              <p:nvSpPr>
                <p:cNvPr id="7265" name="Google Shape;7265;p67"/>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7"/>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7" name="Google Shape;7267;p67"/>
              <p:cNvGrpSpPr/>
              <p:nvPr/>
            </p:nvGrpSpPr>
            <p:grpSpPr>
              <a:xfrm>
                <a:off x="4746044" y="4104966"/>
                <a:ext cx="33497" cy="28699"/>
                <a:chOff x="4746044" y="4104966"/>
                <a:chExt cx="33497" cy="28699"/>
              </a:xfrm>
            </p:grpSpPr>
            <p:sp>
              <p:nvSpPr>
                <p:cNvPr id="7268" name="Google Shape;7268;p67"/>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7"/>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0" name="Google Shape;7270;p67"/>
              <p:cNvGrpSpPr/>
              <p:nvPr/>
            </p:nvGrpSpPr>
            <p:grpSpPr>
              <a:xfrm>
                <a:off x="4859646" y="4162554"/>
                <a:ext cx="33591" cy="28762"/>
                <a:chOff x="4859646" y="4162554"/>
                <a:chExt cx="33591" cy="28762"/>
              </a:xfrm>
            </p:grpSpPr>
            <p:sp>
              <p:nvSpPr>
                <p:cNvPr id="7271" name="Google Shape;7271;p67"/>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7"/>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73" name="Google Shape;7273;p67"/>
            <p:cNvGrpSpPr/>
            <p:nvPr/>
          </p:nvGrpSpPr>
          <p:grpSpPr>
            <a:xfrm>
              <a:off x="3597785" y="3274438"/>
              <a:ext cx="855610" cy="1122100"/>
              <a:chOff x="3597785" y="3274438"/>
              <a:chExt cx="855610" cy="1122100"/>
            </a:xfrm>
          </p:grpSpPr>
          <p:grpSp>
            <p:nvGrpSpPr>
              <p:cNvPr id="7274" name="Google Shape;7274;p67"/>
              <p:cNvGrpSpPr/>
              <p:nvPr/>
            </p:nvGrpSpPr>
            <p:grpSpPr>
              <a:xfrm>
                <a:off x="3617857" y="3284717"/>
                <a:ext cx="826785" cy="1099165"/>
                <a:chOff x="3617857" y="3284717"/>
                <a:chExt cx="826785" cy="1099165"/>
              </a:xfrm>
            </p:grpSpPr>
            <p:sp>
              <p:nvSpPr>
                <p:cNvPr id="7275" name="Google Shape;7275;p67"/>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7"/>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7"/>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7"/>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7"/>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7"/>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7"/>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7"/>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7"/>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7"/>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7"/>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7"/>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7"/>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7"/>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7"/>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7"/>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7"/>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7"/>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7"/>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7"/>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7"/>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7"/>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7"/>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7"/>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7"/>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7"/>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7"/>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7"/>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7"/>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7"/>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7"/>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7"/>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7"/>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7"/>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7"/>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7"/>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7"/>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7"/>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7"/>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7"/>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7"/>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7"/>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7"/>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7"/>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7"/>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7"/>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7"/>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7"/>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7"/>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7"/>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7"/>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7"/>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7"/>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7"/>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7"/>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7"/>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1" name="Google Shape;7331;p67"/>
              <p:cNvGrpSpPr/>
              <p:nvPr/>
            </p:nvGrpSpPr>
            <p:grpSpPr>
              <a:xfrm>
                <a:off x="4180904" y="4251758"/>
                <a:ext cx="37783" cy="32420"/>
                <a:chOff x="4180904" y="4251758"/>
                <a:chExt cx="37783" cy="32420"/>
              </a:xfrm>
            </p:grpSpPr>
            <p:sp>
              <p:nvSpPr>
                <p:cNvPr id="7332" name="Google Shape;7332;p67"/>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7"/>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4" name="Google Shape;7334;p67"/>
              <p:cNvGrpSpPr/>
              <p:nvPr/>
            </p:nvGrpSpPr>
            <p:grpSpPr>
              <a:xfrm>
                <a:off x="4201644" y="4081324"/>
                <a:ext cx="37783" cy="32364"/>
                <a:chOff x="4201644" y="4081324"/>
                <a:chExt cx="37783" cy="32364"/>
              </a:xfrm>
            </p:grpSpPr>
            <p:sp>
              <p:nvSpPr>
                <p:cNvPr id="7335" name="Google Shape;7335;p67"/>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7"/>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7" name="Google Shape;7337;p67"/>
              <p:cNvGrpSpPr/>
              <p:nvPr/>
            </p:nvGrpSpPr>
            <p:grpSpPr>
              <a:xfrm>
                <a:off x="4284416" y="3887428"/>
                <a:ext cx="37783" cy="32451"/>
                <a:chOff x="4284416" y="3887428"/>
                <a:chExt cx="37783" cy="32451"/>
              </a:xfrm>
            </p:grpSpPr>
            <p:sp>
              <p:nvSpPr>
                <p:cNvPr id="7338" name="Google Shape;7338;p67"/>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7"/>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0" name="Google Shape;7340;p67"/>
              <p:cNvGrpSpPr/>
              <p:nvPr/>
            </p:nvGrpSpPr>
            <p:grpSpPr>
              <a:xfrm>
                <a:off x="4223721" y="3860404"/>
                <a:ext cx="37870" cy="32364"/>
                <a:chOff x="4223721" y="3860404"/>
                <a:chExt cx="37870" cy="32364"/>
              </a:xfrm>
            </p:grpSpPr>
            <p:sp>
              <p:nvSpPr>
                <p:cNvPr id="7341" name="Google Shape;7341;p67"/>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7"/>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3" name="Google Shape;7343;p67"/>
              <p:cNvGrpSpPr/>
              <p:nvPr/>
            </p:nvGrpSpPr>
            <p:grpSpPr>
              <a:xfrm>
                <a:off x="4104889" y="3699242"/>
                <a:ext cx="37776" cy="32357"/>
                <a:chOff x="4104889" y="3699242"/>
                <a:chExt cx="37776" cy="32357"/>
              </a:xfrm>
            </p:grpSpPr>
            <p:sp>
              <p:nvSpPr>
                <p:cNvPr id="7344" name="Google Shape;7344;p67"/>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7"/>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6" name="Google Shape;7346;p67"/>
              <p:cNvGrpSpPr/>
              <p:nvPr/>
            </p:nvGrpSpPr>
            <p:grpSpPr>
              <a:xfrm>
                <a:off x="4143608" y="3475121"/>
                <a:ext cx="37878" cy="32420"/>
                <a:chOff x="4143608" y="3475121"/>
                <a:chExt cx="37878" cy="32420"/>
              </a:xfrm>
            </p:grpSpPr>
            <p:sp>
              <p:nvSpPr>
                <p:cNvPr id="7347" name="Google Shape;7347;p67"/>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7"/>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9" name="Google Shape;7349;p67"/>
              <p:cNvGrpSpPr/>
              <p:nvPr/>
            </p:nvGrpSpPr>
            <p:grpSpPr>
              <a:xfrm>
                <a:off x="4217248" y="3570893"/>
                <a:ext cx="37776" cy="32364"/>
                <a:chOff x="4217248" y="3570893"/>
                <a:chExt cx="37776" cy="32364"/>
              </a:xfrm>
            </p:grpSpPr>
            <p:sp>
              <p:nvSpPr>
                <p:cNvPr id="7350" name="Google Shape;7350;p67"/>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7"/>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2" name="Google Shape;7352;p67"/>
              <p:cNvGrpSpPr/>
              <p:nvPr/>
            </p:nvGrpSpPr>
            <p:grpSpPr>
              <a:xfrm>
                <a:off x="4255307" y="3431612"/>
                <a:ext cx="37776" cy="32451"/>
                <a:chOff x="4255307" y="3431612"/>
                <a:chExt cx="37776" cy="32451"/>
              </a:xfrm>
            </p:grpSpPr>
            <p:sp>
              <p:nvSpPr>
                <p:cNvPr id="7353" name="Google Shape;7353;p67"/>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7"/>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5" name="Google Shape;7355;p67"/>
              <p:cNvGrpSpPr/>
              <p:nvPr/>
            </p:nvGrpSpPr>
            <p:grpSpPr>
              <a:xfrm>
                <a:off x="3853052" y="3577398"/>
                <a:ext cx="37776" cy="32420"/>
                <a:chOff x="3853052" y="3577398"/>
                <a:chExt cx="37776" cy="32420"/>
              </a:xfrm>
            </p:grpSpPr>
            <p:sp>
              <p:nvSpPr>
                <p:cNvPr id="7356" name="Google Shape;7356;p67"/>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7"/>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8" name="Google Shape;7358;p67"/>
              <p:cNvGrpSpPr/>
              <p:nvPr/>
            </p:nvGrpSpPr>
            <p:grpSpPr>
              <a:xfrm>
                <a:off x="4039908" y="3412107"/>
                <a:ext cx="37776" cy="32357"/>
                <a:chOff x="4039908" y="3412107"/>
                <a:chExt cx="37776" cy="32357"/>
              </a:xfrm>
            </p:grpSpPr>
            <p:sp>
              <p:nvSpPr>
                <p:cNvPr id="7359" name="Google Shape;7359;p67"/>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7"/>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1" name="Google Shape;7361;p67"/>
              <p:cNvGrpSpPr/>
              <p:nvPr/>
            </p:nvGrpSpPr>
            <p:grpSpPr>
              <a:xfrm>
                <a:off x="4017360" y="3342061"/>
                <a:ext cx="37870" cy="32380"/>
                <a:chOff x="4017360" y="3342061"/>
                <a:chExt cx="37870" cy="32380"/>
              </a:xfrm>
            </p:grpSpPr>
            <p:sp>
              <p:nvSpPr>
                <p:cNvPr id="7362" name="Google Shape;7362;p67"/>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7"/>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4" name="Google Shape;7364;p67"/>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7"/>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6" name="Google Shape;7366;p67"/>
              <p:cNvGrpSpPr/>
              <p:nvPr/>
            </p:nvGrpSpPr>
            <p:grpSpPr>
              <a:xfrm>
                <a:off x="3750870" y="3418650"/>
                <a:ext cx="37776" cy="32380"/>
                <a:chOff x="3750870" y="3418650"/>
                <a:chExt cx="37776" cy="32380"/>
              </a:xfrm>
            </p:grpSpPr>
            <p:sp>
              <p:nvSpPr>
                <p:cNvPr id="7367" name="Google Shape;7367;p67"/>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7"/>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9" name="Google Shape;7369;p67"/>
              <p:cNvGrpSpPr/>
              <p:nvPr/>
            </p:nvGrpSpPr>
            <p:grpSpPr>
              <a:xfrm>
                <a:off x="3632509" y="3274438"/>
                <a:ext cx="37783" cy="32357"/>
                <a:chOff x="3632509" y="3274438"/>
                <a:chExt cx="37783" cy="32357"/>
              </a:xfrm>
            </p:grpSpPr>
            <p:sp>
              <p:nvSpPr>
                <p:cNvPr id="7370" name="Google Shape;7370;p67"/>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7"/>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2" name="Google Shape;7372;p67"/>
              <p:cNvGrpSpPr/>
              <p:nvPr/>
            </p:nvGrpSpPr>
            <p:grpSpPr>
              <a:xfrm>
                <a:off x="3906424" y="3297561"/>
                <a:ext cx="37776" cy="32451"/>
                <a:chOff x="3906424" y="3297561"/>
                <a:chExt cx="37776" cy="32451"/>
              </a:xfrm>
            </p:grpSpPr>
            <p:sp>
              <p:nvSpPr>
                <p:cNvPr id="7373" name="Google Shape;7373;p67"/>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7"/>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5" name="Google Shape;7375;p67"/>
              <p:cNvGrpSpPr/>
              <p:nvPr/>
            </p:nvGrpSpPr>
            <p:grpSpPr>
              <a:xfrm>
                <a:off x="3866084" y="3412107"/>
                <a:ext cx="37776" cy="32357"/>
                <a:chOff x="3866084" y="3412107"/>
                <a:chExt cx="37776" cy="32357"/>
              </a:xfrm>
            </p:grpSpPr>
            <p:sp>
              <p:nvSpPr>
                <p:cNvPr id="7376" name="Google Shape;7376;p67"/>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7"/>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8" name="Google Shape;7378;p67"/>
              <p:cNvGrpSpPr/>
              <p:nvPr/>
            </p:nvGrpSpPr>
            <p:grpSpPr>
              <a:xfrm>
                <a:off x="4023919" y="3766409"/>
                <a:ext cx="37783" cy="32357"/>
                <a:chOff x="4023919" y="3766409"/>
                <a:chExt cx="37783" cy="32357"/>
              </a:xfrm>
            </p:grpSpPr>
            <p:sp>
              <p:nvSpPr>
                <p:cNvPr id="7379" name="Google Shape;7379;p67"/>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7"/>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1" name="Google Shape;7381;p67"/>
              <p:cNvGrpSpPr/>
              <p:nvPr/>
            </p:nvGrpSpPr>
            <p:grpSpPr>
              <a:xfrm>
                <a:off x="3973882" y="3779449"/>
                <a:ext cx="37776" cy="32357"/>
                <a:chOff x="3973882" y="3779449"/>
                <a:chExt cx="37776" cy="32357"/>
              </a:xfrm>
            </p:grpSpPr>
            <p:sp>
              <p:nvSpPr>
                <p:cNvPr id="7382" name="Google Shape;7382;p67"/>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7"/>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4" name="Google Shape;7384;p67"/>
              <p:cNvGrpSpPr/>
              <p:nvPr/>
            </p:nvGrpSpPr>
            <p:grpSpPr>
              <a:xfrm>
                <a:off x="4073398" y="3838028"/>
                <a:ext cx="37776" cy="32380"/>
                <a:chOff x="4073398" y="3838028"/>
                <a:chExt cx="37776" cy="32380"/>
              </a:xfrm>
            </p:grpSpPr>
            <p:sp>
              <p:nvSpPr>
                <p:cNvPr id="7385" name="Google Shape;7385;p67"/>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7"/>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7" name="Google Shape;7387;p67"/>
              <p:cNvGrpSpPr/>
              <p:nvPr/>
            </p:nvGrpSpPr>
            <p:grpSpPr>
              <a:xfrm>
                <a:off x="4342672" y="4144496"/>
                <a:ext cx="37752" cy="32364"/>
                <a:chOff x="4342672" y="4144496"/>
                <a:chExt cx="37752" cy="32364"/>
              </a:xfrm>
            </p:grpSpPr>
            <p:sp>
              <p:nvSpPr>
                <p:cNvPr id="7388" name="Google Shape;7388;p67"/>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7"/>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0" name="Google Shape;7390;p67"/>
              <p:cNvGrpSpPr/>
              <p:nvPr/>
            </p:nvGrpSpPr>
            <p:grpSpPr>
              <a:xfrm>
                <a:off x="4406386" y="4056872"/>
                <a:ext cx="37783" cy="32364"/>
                <a:chOff x="4406386" y="4056872"/>
                <a:chExt cx="37783" cy="32364"/>
              </a:xfrm>
            </p:grpSpPr>
            <p:sp>
              <p:nvSpPr>
                <p:cNvPr id="7391" name="Google Shape;7391;p67"/>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7"/>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3" name="Google Shape;7393;p67"/>
              <p:cNvGrpSpPr/>
              <p:nvPr/>
            </p:nvGrpSpPr>
            <p:grpSpPr>
              <a:xfrm>
                <a:off x="4284416" y="4245254"/>
                <a:ext cx="37783" cy="32357"/>
                <a:chOff x="4284416" y="4245254"/>
                <a:chExt cx="37783" cy="32357"/>
              </a:xfrm>
            </p:grpSpPr>
            <p:sp>
              <p:nvSpPr>
                <p:cNvPr id="7394" name="Google Shape;7394;p67"/>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7"/>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6" name="Google Shape;7396;p67"/>
              <p:cNvGrpSpPr/>
              <p:nvPr/>
            </p:nvGrpSpPr>
            <p:grpSpPr>
              <a:xfrm>
                <a:off x="4219057" y="4331258"/>
                <a:ext cx="37776" cy="32364"/>
                <a:chOff x="4219057" y="4331258"/>
                <a:chExt cx="37776" cy="32364"/>
              </a:xfrm>
            </p:grpSpPr>
            <p:sp>
              <p:nvSpPr>
                <p:cNvPr id="7397" name="Google Shape;7397;p67"/>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7"/>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9" name="Google Shape;7399;p67"/>
              <p:cNvGrpSpPr/>
              <p:nvPr/>
            </p:nvGrpSpPr>
            <p:grpSpPr>
              <a:xfrm>
                <a:off x="4204122" y="4141688"/>
                <a:ext cx="33497" cy="28699"/>
                <a:chOff x="4204122" y="4141688"/>
                <a:chExt cx="33497" cy="28699"/>
              </a:xfrm>
            </p:grpSpPr>
            <p:sp>
              <p:nvSpPr>
                <p:cNvPr id="7400" name="Google Shape;7400;p67"/>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7"/>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2" name="Google Shape;7402;p67"/>
              <p:cNvGrpSpPr/>
              <p:nvPr/>
            </p:nvGrpSpPr>
            <p:grpSpPr>
              <a:xfrm>
                <a:off x="4301546" y="4003869"/>
                <a:ext cx="38916" cy="33324"/>
                <a:chOff x="4301546" y="4003869"/>
                <a:chExt cx="38916" cy="33324"/>
              </a:xfrm>
            </p:grpSpPr>
            <p:sp>
              <p:nvSpPr>
                <p:cNvPr id="7403" name="Google Shape;7403;p67"/>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7"/>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5" name="Google Shape;7405;p67"/>
              <p:cNvGrpSpPr/>
              <p:nvPr/>
            </p:nvGrpSpPr>
            <p:grpSpPr>
              <a:xfrm>
                <a:off x="4210681" y="3924669"/>
                <a:ext cx="36549" cy="31366"/>
                <a:chOff x="4210681" y="3924669"/>
                <a:chExt cx="36549" cy="31366"/>
              </a:xfrm>
            </p:grpSpPr>
            <p:sp>
              <p:nvSpPr>
                <p:cNvPr id="7406" name="Google Shape;7406;p67"/>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7"/>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8" name="Google Shape;7408;p67"/>
              <p:cNvGrpSpPr/>
              <p:nvPr/>
            </p:nvGrpSpPr>
            <p:grpSpPr>
              <a:xfrm>
                <a:off x="3987771" y="3628874"/>
                <a:ext cx="31499" cy="26993"/>
                <a:chOff x="3987771" y="3628874"/>
                <a:chExt cx="31499" cy="26993"/>
              </a:xfrm>
            </p:grpSpPr>
            <p:sp>
              <p:nvSpPr>
                <p:cNvPr id="7409" name="Google Shape;7409;p67"/>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7"/>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1" name="Google Shape;7411;p67"/>
              <p:cNvGrpSpPr/>
              <p:nvPr/>
            </p:nvGrpSpPr>
            <p:grpSpPr>
              <a:xfrm>
                <a:off x="4087382" y="3775674"/>
                <a:ext cx="31405" cy="26898"/>
                <a:chOff x="4087382" y="3775674"/>
                <a:chExt cx="31405" cy="26898"/>
              </a:xfrm>
            </p:grpSpPr>
            <p:sp>
              <p:nvSpPr>
                <p:cNvPr id="7412" name="Google Shape;7412;p67"/>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7"/>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4" name="Google Shape;7414;p67"/>
              <p:cNvGrpSpPr/>
              <p:nvPr/>
            </p:nvGrpSpPr>
            <p:grpSpPr>
              <a:xfrm>
                <a:off x="4118873" y="3856637"/>
                <a:ext cx="31405" cy="26906"/>
                <a:chOff x="4118873" y="3856637"/>
                <a:chExt cx="31405" cy="26906"/>
              </a:xfrm>
            </p:grpSpPr>
            <p:sp>
              <p:nvSpPr>
                <p:cNvPr id="7415" name="Google Shape;7415;p67"/>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7"/>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7" name="Google Shape;7417;p67"/>
              <p:cNvGrpSpPr/>
              <p:nvPr/>
            </p:nvGrpSpPr>
            <p:grpSpPr>
              <a:xfrm>
                <a:off x="4168541" y="3639523"/>
                <a:ext cx="31499" cy="26906"/>
                <a:chOff x="4168541" y="3639523"/>
                <a:chExt cx="31499" cy="26906"/>
              </a:xfrm>
            </p:grpSpPr>
            <p:sp>
              <p:nvSpPr>
                <p:cNvPr id="7418" name="Google Shape;7418;p67"/>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7"/>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0" name="Google Shape;7420;p67"/>
              <p:cNvGrpSpPr/>
              <p:nvPr/>
            </p:nvGrpSpPr>
            <p:grpSpPr>
              <a:xfrm>
                <a:off x="3965789" y="3393545"/>
                <a:ext cx="31405" cy="26945"/>
                <a:chOff x="3965789" y="3393545"/>
                <a:chExt cx="31405" cy="26945"/>
              </a:xfrm>
            </p:grpSpPr>
            <p:sp>
              <p:nvSpPr>
                <p:cNvPr id="7421" name="Google Shape;7421;p67"/>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7"/>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3" name="Google Shape;7423;p67"/>
              <p:cNvGrpSpPr/>
              <p:nvPr/>
            </p:nvGrpSpPr>
            <p:grpSpPr>
              <a:xfrm>
                <a:off x="3925166" y="3491008"/>
                <a:ext cx="31405" cy="27001"/>
                <a:chOff x="3925166" y="3491008"/>
                <a:chExt cx="31405" cy="27001"/>
              </a:xfrm>
            </p:grpSpPr>
            <p:sp>
              <p:nvSpPr>
                <p:cNvPr id="7424" name="Google Shape;7424;p67"/>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7"/>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6" name="Google Shape;7426;p67"/>
              <p:cNvGrpSpPr/>
              <p:nvPr/>
            </p:nvGrpSpPr>
            <p:grpSpPr>
              <a:xfrm>
                <a:off x="3682845" y="3340976"/>
                <a:ext cx="31397" cy="26898"/>
                <a:chOff x="3682845" y="3340976"/>
                <a:chExt cx="31397" cy="26898"/>
              </a:xfrm>
            </p:grpSpPr>
            <p:sp>
              <p:nvSpPr>
                <p:cNvPr id="7427" name="Google Shape;7427;p67"/>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7"/>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9" name="Google Shape;7429;p67"/>
              <p:cNvGrpSpPr/>
              <p:nvPr/>
            </p:nvGrpSpPr>
            <p:grpSpPr>
              <a:xfrm>
                <a:off x="3795393" y="3353725"/>
                <a:ext cx="31499" cy="26993"/>
                <a:chOff x="3795393" y="3353725"/>
                <a:chExt cx="31499" cy="26993"/>
              </a:xfrm>
            </p:grpSpPr>
            <p:sp>
              <p:nvSpPr>
                <p:cNvPr id="7430" name="Google Shape;7430;p67"/>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7"/>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2" name="Google Shape;7432;p67"/>
              <p:cNvGrpSpPr/>
              <p:nvPr/>
            </p:nvGrpSpPr>
            <p:grpSpPr>
              <a:xfrm>
                <a:off x="4176909" y="4363221"/>
                <a:ext cx="38924" cy="33316"/>
                <a:chOff x="4176909" y="4363221"/>
                <a:chExt cx="38924" cy="33316"/>
              </a:xfrm>
            </p:grpSpPr>
            <p:sp>
              <p:nvSpPr>
                <p:cNvPr id="7433" name="Google Shape;7433;p67"/>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7"/>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5" name="Google Shape;7435;p67"/>
              <p:cNvGrpSpPr/>
              <p:nvPr/>
            </p:nvGrpSpPr>
            <p:grpSpPr>
              <a:xfrm>
                <a:off x="4226191" y="4007660"/>
                <a:ext cx="33560" cy="28770"/>
                <a:chOff x="4226191" y="4007660"/>
                <a:chExt cx="33560" cy="28770"/>
              </a:xfrm>
            </p:grpSpPr>
            <p:sp>
              <p:nvSpPr>
                <p:cNvPr id="7436" name="Google Shape;7436;p67"/>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7"/>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8" name="Google Shape;7438;p67"/>
              <p:cNvGrpSpPr/>
              <p:nvPr/>
            </p:nvGrpSpPr>
            <p:grpSpPr>
              <a:xfrm>
                <a:off x="3597785" y="3377045"/>
                <a:ext cx="33591" cy="28699"/>
                <a:chOff x="3597785" y="3377045"/>
                <a:chExt cx="33591" cy="28699"/>
              </a:xfrm>
            </p:grpSpPr>
            <p:sp>
              <p:nvSpPr>
                <p:cNvPr id="7439" name="Google Shape;7439;p67"/>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7"/>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1" name="Google Shape;7441;p67"/>
              <p:cNvGrpSpPr/>
              <p:nvPr/>
            </p:nvGrpSpPr>
            <p:grpSpPr>
              <a:xfrm>
                <a:off x="3887870" y="3669796"/>
                <a:ext cx="33591" cy="28692"/>
                <a:chOff x="3887870" y="3669796"/>
                <a:chExt cx="33591" cy="28692"/>
              </a:xfrm>
            </p:grpSpPr>
            <p:sp>
              <p:nvSpPr>
                <p:cNvPr id="7442" name="Google Shape;7442;p67"/>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7"/>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4" name="Google Shape;7444;p67"/>
              <p:cNvGrpSpPr/>
              <p:nvPr/>
            </p:nvGrpSpPr>
            <p:grpSpPr>
              <a:xfrm>
                <a:off x="3818320" y="3481625"/>
                <a:ext cx="33497" cy="28770"/>
                <a:chOff x="3818320" y="3481625"/>
                <a:chExt cx="33497" cy="28770"/>
              </a:xfrm>
            </p:grpSpPr>
            <p:sp>
              <p:nvSpPr>
                <p:cNvPr id="7445" name="Google Shape;7445;p67"/>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7"/>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7" name="Google Shape;7447;p67"/>
              <p:cNvGrpSpPr/>
              <p:nvPr/>
            </p:nvGrpSpPr>
            <p:grpSpPr>
              <a:xfrm>
                <a:off x="4278139" y="4120948"/>
                <a:ext cx="37492" cy="32129"/>
                <a:chOff x="4278139" y="4120948"/>
                <a:chExt cx="37492" cy="32129"/>
              </a:xfrm>
            </p:grpSpPr>
            <p:sp>
              <p:nvSpPr>
                <p:cNvPr id="7448" name="Google Shape;7448;p67"/>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7"/>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0" name="Google Shape;7450;p67"/>
              <p:cNvGrpSpPr/>
              <p:nvPr/>
            </p:nvGrpSpPr>
            <p:grpSpPr>
              <a:xfrm>
                <a:off x="4419898" y="3977388"/>
                <a:ext cx="33497" cy="28692"/>
                <a:chOff x="4419898" y="3977388"/>
                <a:chExt cx="33497" cy="28692"/>
              </a:xfrm>
            </p:grpSpPr>
            <p:sp>
              <p:nvSpPr>
                <p:cNvPr id="7451" name="Google Shape;7451;p67"/>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7"/>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3" name="Google Shape;7453;p67"/>
              <p:cNvGrpSpPr/>
              <p:nvPr/>
            </p:nvGrpSpPr>
            <p:grpSpPr>
              <a:xfrm>
                <a:off x="4158930" y="4034684"/>
                <a:ext cx="33497" cy="28762"/>
                <a:chOff x="4158930" y="4034684"/>
                <a:chExt cx="33497" cy="28762"/>
              </a:xfrm>
            </p:grpSpPr>
            <p:sp>
              <p:nvSpPr>
                <p:cNvPr id="7454" name="Google Shape;7454;p67"/>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7"/>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6" name="Google Shape;7456;p67"/>
              <p:cNvGrpSpPr/>
              <p:nvPr/>
            </p:nvGrpSpPr>
            <p:grpSpPr>
              <a:xfrm>
                <a:off x="4134949" y="3957049"/>
                <a:ext cx="33497" cy="28770"/>
                <a:chOff x="4134949" y="3957049"/>
                <a:chExt cx="33497" cy="28770"/>
              </a:xfrm>
            </p:grpSpPr>
            <p:sp>
              <p:nvSpPr>
                <p:cNvPr id="7457" name="Google Shape;7457;p67"/>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7"/>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9" name="Google Shape;7459;p67"/>
              <p:cNvGrpSpPr/>
              <p:nvPr/>
            </p:nvGrpSpPr>
            <p:grpSpPr>
              <a:xfrm>
                <a:off x="4193653" y="4184403"/>
                <a:ext cx="43580" cy="37264"/>
                <a:chOff x="4193653" y="4184403"/>
                <a:chExt cx="43580" cy="37264"/>
              </a:xfrm>
            </p:grpSpPr>
            <p:sp>
              <p:nvSpPr>
                <p:cNvPr id="7460" name="Google Shape;7460;p67"/>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7"/>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2" name="Google Shape;7462;p67"/>
              <p:cNvGrpSpPr/>
              <p:nvPr/>
            </p:nvGrpSpPr>
            <p:grpSpPr>
              <a:xfrm>
                <a:off x="4343600" y="3943844"/>
                <a:ext cx="43580" cy="37312"/>
                <a:chOff x="4343600" y="3943844"/>
                <a:chExt cx="43580" cy="37312"/>
              </a:xfrm>
            </p:grpSpPr>
            <p:sp>
              <p:nvSpPr>
                <p:cNvPr id="7463" name="Google Shape;7463;p67"/>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7"/>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5" name="Google Shape;7465;p67"/>
              <p:cNvGrpSpPr/>
              <p:nvPr/>
            </p:nvGrpSpPr>
            <p:grpSpPr>
              <a:xfrm>
                <a:off x="4172339" y="3381693"/>
                <a:ext cx="31499" cy="27001"/>
                <a:chOff x="4172339" y="3381693"/>
                <a:chExt cx="31499" cy="27001"/>
              </a:xfrm>
            </p:grpSpPr>
            <p:sp>
              <p:nvSpPr>
                <p:cNvPr id="7466" name="Google Shape;7466;p67"/>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7"/>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71" name="Shape 7471"/>
        <p:cNvGrpSpPr/>
        <p:nvPr/>
      </p:nvGrpSpPr>
      <p:grpSpPr>
        <a:xfrm>
          <a:off x="0" y="0"/>
          <a:ext cx="0" cy="0"/>
          <a:chOff x="0" y="0"/>
          <a:chExt cx="0" cy="0"/>
        </a:xfrm>
      </p:grpSpPr>
      <p:grpSp>
        <p:nvGrpSpPr>
          <p:cNvPr id="7472" name="Google Shape;7472;p68"/>
          <p:cNvGrpSpPr/>
          <p:nvPr/>
        </p:nvGrpSpPr>
        <p:grpSpPr>
          <a:xfrm>
            <a:off x="729274" y="1175734"/>
            <a:ext cx="2507799" cy="206239"/>
            <a:chOff x="106648" y="895722"/>
            <a:chExt cx="4481413" cy="374300"/>
          </a:xfrm>
        </p:grpSpPr>
        <p:grpSp>
          <p:nvGrpSpPr>
            <p:cNvPr id="7473" name="Google Shape;7473;p68"/>
            <p:cNvGrpSpPr/>
            <p:nvPr/>
          </p:nvGrpSpPr>
          <p:grpSpPr>
            <a:xfrm>
              <a:off x="2233276" y="895722"/>
              <a:ext cx="1082667" cy="223591"/>
              <a:chOff x="4808316" y="2800065"/>
              <a:chExt cx="1999386" cy="412910"/>
            </a:xfrm>
          </p:grpSpPr>
          <p:sp>
            <p:nvSpPr>
              <p:cNvPr id="7474" name="Google Shape;7474;p68"/>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75" name="Google Shape;7475;p68"/>
              <p:cNvGrpSpPr/>
              <p:nvPr/>
            </p:nvGrpSpPr>
            <p:grpSpPr>
              <a:xfrm>
                <a:off x="4808316" y="2800065"/>
                <a:ext cx="92400" cy="411825"/>
                <a:chOff x="845575" y="2563700"/>
                <a:chExt cx="92400" cy="411825"/>
              </a:xfrm>
            </p:grpSpPr>
            <p:cxnSp>
              <p:nvCxnSpPr>
                <p:cNvPr id="7476" name="Google Shape;7476;p6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77" name="Google Shape;7477;p6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78" name="Google Shape;7478;p68"/>
            <p:cNvGrpSpPr/>
            <p:nvPr/>
          </p:nvGrpSpPr>
          <p:grpSpPr>
            <a:xfrm>
              <a:off x="106648" y="895722"/>
              <a:ext cx="1088401" cy="223591"/>
              <a:chOff x="881025" y="2800065"/>
              <a:chExt cx="2009975" cy="412910"/>
            </a:xfrm>
          </p:grpSpPr>
          <p:sp>
            <p:nvSpPr>
              <p:cNvPr id="7479" name="Google Shape;7479;p68"/>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0" name="Google Shape;7480;p68"/>
              <p:cNvGrpSpPr/>
              <p:nvPr/>
            </p:nvGrpSpPr>
            <p:grpSpPr>
              <a:xfrm>
                <a:off x="881025" y="2800065"/>
                <a:ext cx="92400" cy="411825"/>
                <a:chOff x="845575" y="2563700"/>
                <a:chExt cx="92400" cy="411825"/>
              </a:xfrm>
            </p:grpSpPr>
            <p:cxnSp>
              <p:nvCxnSpPr>
                <p:cNvPr id="7481" name="Google Shape;7481;p6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82" name="Google Shape;7482;p6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3" name="Google Shape;7483;p68"/>
            <p:cNvGrpSpPr/>
            <p:nvPr/>
          </p:nvGrpSpPr>
          <p:grpSpPr>
            <a:xfrm>
              <a:off x="1172346" y="1047018"/>
              <a:ext cx="1083151" cy="223003"/>
              <a:chOff x="2849073" y="3079467"/>
              <a:chExt cx="2000279" cy="411825"/>
            </a:xfrm>
          </p:grpSpPr>
          <p:sp>
            <p:nvSpPr>
              <p:cNvPr id="7484" name="Google Shape;7484;p68"/>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85" name="Google Shape;7485;p68"/>
              <p:cNvGrpSpPr/>
              <p:nvPr/>
            </p:nvGrpSpPr>
            <p:grpSpPr>
              <a:xfrm rot="10800000">
                <a:off x="2849073" y="3079467"/>
                <a:ext cx="92400" cy="411825"/>
                <a:chOff x="2070100" y="2563700"/>
                <a:chExt cx="92400" cy="411825"/>
              </a:xfrm>
            </p:grpSpPr>
            <p:cxnSp>
              <p:nvCxnSpPr>
                <p:cNvPr id="7486" name="Google Shape;7486;p6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87" name="Google Shape;7487;p6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8" name="Google Shape;7488;p68"/>
            <p:cNvGrpSpPr/>
            <p:nvPr/>
          </p:nvGrpSpPr>
          <p:grpSpPr>
            <a:xfrm>
              <a:off x="3290132" y="1047018"/>
              <a:ext cx="1297929" cy="223003"/>
              <a:chOff x="6760035" y="3079467"/>
              <a:chExt cx="2396914" cy="411825"/>
            </a:xfrm>
          </p:grpSpPr>
          <p:sp>
            <p:nvSpPr>
              <p:cNvPr id="7489" name="Google Shape;7489;p68"/>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0" name="Google Shape;7490;p68"/>
              <p:cNvGrpSpPr/>
              <p:nvPr/>
            </p:nvGrpSpPr>
            <p:grpSpPr>
              <a:xfrm rot="10800000">
                <a:off x="6760035" y="3079467"/>
                <a:ext cx="92400" cy="411825"/>
                <a:chOff x="2070100" y="2563700"/>
                <a:chExt cx="92400" cy="411825"/>
              </a:xfrm>
            </p:grpSpPr>
            <p:cxnSp>
              <p:nvCxnSpPr>
                <p:cNvPr id="7491" name="Google Shape;7491;p6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492" name="Google Shape;7492;p6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493" name="Google Shape;7493;p68"/>
          <p:cNvGrpSpPr/>
          <p:nvPr/>
        </p:nvGrpSpPr>
        <p:grpSpPr>
          <a:xfrm>
            <a:off x="2147036" y="3575105"/>
            <a:ext cx="1086701" cy="799429"/>
            <a:chOff x="2183288" y="3555572"/>
            <a:chExt cx="1136241" cy="835873"/>
          </a:xfrm>
        </p:grpSpPr>
        <p:sp>
          <p:nvSpPr>
            <p:cNvPr id="7494" name="Google Shape;7494;p68"/>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5" name="Google Shape;7495;p68"/>
            <p:cNvGrpSpPr/>
            <p:nvPr/>
          </p:nvGrpSpPr>
          <p:grpSpPr>
            <a:xfrm>
              <a:off x="2205895" y="3637269"/>
              <a:ext cx="1089848" cy="724993"/>
              <a:chOff x="2205895" y="3637269"/>
              <a:chExt cx="1089848" cy="724993"/>
            </a:xfrm>
          </p:grpSpPr>
          <p:sp>
            <p:nvSpPr>
              <p:cNvPr id="7496" name="Google Shape;7496;p68"/>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8"/>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8"/>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8"/>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8"/>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8"/>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2" name="Google Shape;7502;p68"/>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03" name="Google Shape;7503;p68"/>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7504" name="Google Shape;7504;p68"/>
            <p:cNvGrpSpPr/>
            <p:nvPr/>
          </p:nvGrpSpPr>
          <p:grpSpPr>
            <a:xfrm>
              <a:off x="3173850" y="3779426"/>
              <a:ext cx="145679" cy="70048"/>
              <a:chOff x="3173850" y="3779426"/>
              <a:chExt cx="145679" cy="70048"/>
            </a:xfrm>
          </p:grpSpPr>
          <p:cxnSp>
            <p:nvCxnSpPr>
              <p:cNvPr id="7505" name="Google Shape;7505;p68"/>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7506" name="Google Shape;7506;p68"/>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7" name="Google Shape;7507;p68"/>
            <p:cNvGrpSpPr/>
            <p:nvPr/>
          </p:nvGrpSpPr>
          <p:grpSpPr>
            <a:xfrm>
              <a:off x="2183288" y="4139483"/>
              <a:ext cx="145133" cy="70048"/>
              <a:chOff x="2183288" y="4139483"/>
              <a:chExt cx="145133" cy="70048"/>
            </a:xfrm>
          </p:grpSpPr>
          <p:cxnSp>
            <p:nvCxnSpPr>
              <p:cNvPr id="7508" name="Google Shape;7508;p68"/>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7509" name="Google Shape;7509;p68"/>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0" name="Google Shape;7510;p68"/>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11" name="Google Shape;7511;p68"/>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7512" name="Google Shape;7512;p68"/>
            <p:cNvGrpSpPr/>
            <p:nvPr/>
          </p:nvGrpSpPr>
          <p:grpSpPr>
            <a:xfrm>
              <a:off x="2943836" y="4268886"/>
              <a:ext cx="60717" cy="122559"/>
              <a:chOff x="2943836" y="4268886"/>
              <a:chExt cx="60717" cy="122559"/>
            </a:xfrm>
          </p:grpSpPr>
          <p:sp>
            <p:nvSpPr>
              <p:cNvPr id="7513" name="Google Shape;7513;p68"/>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14" name="Google Shape;7514;p68"/>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7515" name="Google Shape;7515;p68"/>
          <p:cNvGrpSpPr/>
          <p:nvPr/>
        </p:nvGrpSpPr>
        <p:grpSpPr>
          <a:xfrm>
            <a:off x="3409981" y="1496104"/>
            <a:ext cx="1675870" cy="758251"/>
            <a:chOff x="3530532" y="1496185"/>
            <a:chExt cx="1562000" cy="706730"/>
          </a:xfrm>
        </p:grpSpPr>
        <p:cxnSp>
          <p:nvCxnSpPr>
            <p:cNvPr id="7516" name="Google Shape;7516;p68"/>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7517" name="Google Shape;7517;p68"/>
            <p:cNvGrpSpPr/>
            <p:nvPr/>
          </p:nvGrpSpPr>
          <p:grpSpPr>
            <a:xfrm>
              <a:off x="3530532" y="1496185"/>
              <a:ext cx="323430" cy="463587"/>
              <a:chOff x="3530532" y="1496185"/>
              <a:chExt cx="323430" cy="463587"/>
            </a:xfrm>
          </p:grpSpPr>
          <p:grpSp>
            <p:nvGrpSpPr>
              <p:cNvPr id="7518" name="Google Shape;7518;p68"/>
              <p:cNvGrpSpPr/>
              <p:nvPr/>
            </p:nvGrpSpPr>
            <p:grpSpPr>
              <a:xfrm>
                <a:off x="3567462" y="1496185"/>
                <a:ext cx="286500" cy="361376"/>
                <a:chOff x="3567462" y="1496185"/>
                <a:chExt cx="286500" cy="361376"/>
              </a:xfrm>
            </p:grpSpPr>
            <p:cxnSp>
              <p:nvCxnSpPr>
                <p:cNvPr id="7519" name="Google Shape;7519;p68"/>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520" name="Google Shape;7520;p68"/>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1" name="Google Shape;7521;p68"/>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2" name="Google Shape;7522;p68"/>
            <p:cNvGrpSpPr/>
            <p:nvPr/>
          </p:nvGrpSpPr>
          <p:grpSpPr>
            <a:xfrm>
              <a:off x="3891569" y="1779209"/>
              <a:ext cx="323945" cy="423706"/>
              <a:chOff x="3891569" y="1779209"/>
              <a:chExt cx="323945" cy="423706"/>
            </a:xfrm>
          </p:grpSpPr>
          <p:grpSp>
            <p:nvGrpSpPr>
              <p:cNvPr id="7523" name="Google Shape;7523;p68"/>
              <p:cNvGrpSpPr/>
              <p:nvPr/>
            </p:nvGrpSpPr>
            <p:grpSpPr>
              <a:xfrm>
                <a:off x="3929014" y="1881638"/>
                <a:ext cx="286500" cy="321278"/>
                <a:chOff x="3929014" y="1881638"/>
                <a:chExt cx="286500" cy="321278"/>
              </a:xfrm>
            </p:grpSpPr>
            <p:cxnSp>
              <p:nvCxnSpPr>
                <p:cNvPr id="7524" name="Google Shape;7524;p68"/>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7525" name="Google Shape;7525;p68"/>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6" name="Google Shape;7526;p68"/>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7" name="Google Shape;7527;p68"/>
            <p:cNvGrpSpPr/>
            <p:nvPr/>
          </p:nvGrpSpPr>
          <p:grpSpPr>
            <a:xfrm>
              <a:off x="4252606" y="1496185"/>
              <a:ext cx="324721" cy="463587"/>
              <a:chOff x="4252606" y="1496185"/>
              <a:chExt cx="324721" cy="463587"/>
            </a:xfrm>
          </p:grpSpPr>
          <p:grpSp>
            <p:nvGrpSpPr>
              <p:cNvPr id="7528" name="Google Shape;7528;p68"/>
              <p:cNvGrpSpPr/>
              <p:nvPr/>
            </p:nvGrpSpPr>
            <p:grpSpPr>
              <a:xfrm>
                <a:off x="4290828" y="1496185"/>
                <a:ext cx="286500" cy="361376"/>
                <a:chOff x="4290828" y="1496185"/>
                <a:chExt cx="286500" cy="361376"/>
              </a:xfrm>
            </p:grpSpPr>
            <p:cxnSp>
              <p:nvCxnSpPr>
                <p:cNvPr id="7529" name="Google Shape;7529;p68"/>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530" name="Google Shape;7530;p68"/>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1" name="Google Shape;7531;p68"/>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2" name="Google Shape;7532;p68"/>
            <p:cNvGrpSpPr/>
            <p:nvPr/>
          </p:nvGrpSpPr>
          <p:grpSpPr>
            <a:xfrm>
              <a:off x="4613643" y="1763716"/>
              <a:ext cx="325308" cy="439200"/>
              <a:chOff x="4613643" y="1763716"/>
              <a:chExt cx="325308" cy="439200"/>
            </a:xfrm>
          </p:grpSpPr>
          <p:grpSp>
            <p:nvGrpSpPr>
              <p:cNvPr id="7533" name="Google Shape;7533;p68"/>
              <p:cNvGrpSpPr/>
              <p:nvPr/>
            </p:nvGrpSpPr>
            <p:grpSpPr>
              <a:xfrm>
                <a:off x="4652451" y="1879538"/>
                <a:ext cx="286500" cy="323378"/>
                <a:chOff x="4652451" y="1879538"/>
                <a:chExt cx="286500" cy="323378"/>
              </a:xfrm>
            </p:grpSpPr>
            <p:cxnSp>
              <p:nvCxnSpPr>
                <p:cNvPr id="7534" name="Google Shape;7534;p68"/>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7535" name="Google Shape;7535;p68"/>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6" name="Google Shape;7536;p68"/>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37" name="Google Shape;7537;p68"/>
          <p:cNvGrpSpPr/>
          <p:nvPr/>
        </p:nvGrpSpPr>
        <p:grpSpPr>
          <a:xfrm>
            <a:off x="3421841" y="2349730"/>
            <a:ext cx="1652173" cy="391517"/>
            <a:chOff x="3512551" y="2358270"/>
            <a:chExt cx="1597383" cy="378533"/>
          </a:xfrm>
        </p:grpSpPr>
        <p:cxnSp>
          <p:nvCxnSpPr>
            <p:cNvPr id="7538" name="Google Shape;7538;p68"/>
            <p:cNvCxnSpPr>
              <a:stCxn id="7539" idx="6"/>
              <a:endCxn id="7540"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7541" name="Google Shape;7541;p68"/>
            <p:cNvGrpSpPr/>
            <p:nvPr/>
          </p:nvGrpSpPr>
          <p:grpSpPr>
            <a:xfrm>
              <a:off x="3512551" y="2358270"/>
              <a:ext cx="225647" cy="307714"/>
              <a:chOff x="2182679" y="2004714"/>
              <a:chExt cx="792300" cy="1080458"/>
            </a:xfrm>
          </p:grpSpPr>
          <p:cxnSp>
            <p:nvCxnSpPr>
              <p:cNvPr id="7542" name="Google Shape;7542;p68"/>
              <p:cNvCxnSpPr>
                <a:stCxn id="7543"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539" name="Google Shape;7539;p68"/>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8"/>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4" name="Google Shape;7544;p68"/>
            <p:cNvGrpSpPr/>
            <p:nvPr/>
          </p:nvGrpSpPr>
          <p:grpSpPr>
            <a:xfrm>
              <a:off x="3969644" y="2440153"/>
              <a:ext cx="225853" cy="296651"/>
              <a:chOff x="3775710" y="1729289"/>
              <a:chExt cx="136500" cy="179289"/>
            </a:xfrm>
          </p:grpSpPr>
          <p:cxnSp>
            <p:nvCxnSpPr>
              <p:cNvPr id="7545" name="Google Shape;7545;p68"/>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7546" name="Google Shape;7546;p68"/>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8"/>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8" name="Google Shape;7548;p68"/>
            <p:cNvGrpSpPr/>
            <p:nvPr/>
          </p:nvGrpSpPr>
          <p:grpSpPr>
            <a:xfrm>
              <a:off x="4427051" y="2358270"/>
              <a:ext cx="225647" cy="307714"/>
              <a:chOff x="5393704" y="2004714"/>
              <a:chExt cx="792300" cy="1080458"/>
            </a:xfrm>
          </p:grpSpPr>
          <p:cxnSp>
            <p:nvCxnSpPr>
              <p:cNvPr id="7549" name="Google Shape;7549;p68"/>
              <p:cNvCxnSpPr>
                <a:stCxn id="7550"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551" name="Google Shape;7551;p68"/>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8"/>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2" name="Google Shape;7552;p68"/>
            <p:cNvGrpSpPr/>
            <p:nvPr/>
          </p:nvGrpSpPr>
          <p:grpSpPr>
            <a:xfrm>
              <a:off x="4884287" y="2440252"/>
              <a:ext cx="225647" cy="296532"/>
              <a:chOff x="6999166" y="2292572"/>
              <a:chExt cx="792300" cy="1041192"/>
            </a:xfrm>
          </p:grpSpPr>
          <p:cxnSp>
            <p:nvCxnSpPr>
              <p:cNvPr id="7553" name="Google Shape;7553;p68"/>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7540" name="Google Shape;7540;p68"/>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8"/>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55" name="Google Shape;7555;p68"/>
          <p:cNvGrpSpPr/>
          <p:nvPr/>
        </p:nvGrpSpPr>
        <p:grpSpPr>
          <a:xfrm>
            <a:off x="6842649" y="1185930"/>
            <a:ext cx="1581844" cy="732818"/>
            <a:chOff x="634175" y="2986275"/>
            <a:chExt cx="3147949" cy="1458344"/>
          </a:xfrm>
        </p:grpSpPr>
        <p:cxnSp>
          <p:nvCxnSpPr>
            <p:cNvPr id="7556" name="Google Shape;7556;p68"/>
            <p:cNvCxnSpPr>
              <a:stCxn id="7557" idx="4"/>
              <a:endCxn id="7558"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7559" name="Google Shape;7559;p68"/>
            <p:cNvCxnSpPr>
              <a:stCxn id="7558" idx="0"/>
              <a:endCxn id="7560"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561" name="Google Shape;7561;p68"/>
            <p:cNvCxnSpPr>
              <a:stCxn id="7560" idx="4"/>
              <a:endCxn id="7562"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563" name="Google Shape;7563;p68"/>
            <p:cNvCxnSpPr>
              <a:stCxn id="7562" idx="0"/>
              <a:endCxn id="7564"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7564" name="Google Shape;7564;p68"/>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60" name="Google Shape;7560;p68"/>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57" name="Google Shape;7557;p68"/>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62" name="Google Shape;7562;p68"/>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558" name="Google Shape;7558;p68"/>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565" name="Google Shape;7565;p68"/>
          <p:cNvGrpSpPr/>
          <p:nvPr/>
        </p:nvGrpSpPr>
        <p:grpSpPr>
          <a:xfrm>
            <a:off x="3410364" y="2880240"/>
            <a:ext cx="1675128" cy="313674"/>
            <a:chOff x="998425" y="1182125"/>
            <a:chExt cx="1065400" cy="199500"/>
          </a:xfrm>
        </p:grpSpPr>
        <p:sp>
          <p:nvSpPr>
            <p:cNvPr id="7566" name="Google Shape;7566;p6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1" name="Google Shape;7571;p68"/>
          <p:cNvGrpSpPr/>
          <p:nvPr/>
        </p:nvGrpSpPr>
        <p:grpSpPr>
          <a:xfrm>
            <a:off x="3410363" y="3836206"/>
            <a:ext cx="1675129" cy="525345"/>
            <a:chOff x="5194708" y="3484366"/>
            <a:chExt cx="3148148" cy="987304"/>
          </a:xfrm>
        </p:grpSpPr>
        <p:grpSp>
          <p:nvGrpSpPr>
            <p:cNvPr id="7572" name="Google Shape;7572;p68"/>
            <p:cNvGrpSpPr/>
            <p:nvPr/>
          </p:nvGrpSpPr>
          <p:grpSpPr>
            <a:xfrm>
              <a:off x="7531521" y="3484366"/>
              <a:ext cx="811335" cy="987304"/>
              <a:chOff x="3379425" y="1617275"/>
              <a:chExt cx="1090650" cy="1327200"/>
            </a:xfrm>
          </p:grpSpPr>
          <p:sp>
            <p:nvSpPr>
              <p:cNvPr id="7573" name="Google Shape;7573;p6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6" name="Google Shape;7576;p68"/>
            <p:cNvGrpSpPr/>
            <p:nvPr/>
          </p:nvGrpSpPr>
          <p:grpSpPr>
            <a:xfrm>
              <a:off x="6752546" y="3484366"/>
              <a:ext cx="811428" cy="987304"/>
              <a:chOff x="2332275" y="1617275"/>
              <a:chExt cx="1090775" cy="1327200"/>
            </a:xfrm>
          </p:grpSpPr>
          <p:sp>
            <p:nvSpPr>
              <p:cNvPr id="7577" name="Google Shape;7577;p6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0" name="Google Shape;7580;p68"/>
            <p:cNvGrpSpPr/>
            <p:nvPr/>
          </p:nvGrpSpPr>
          <p:grpSpPr>
            <a:xfrm>
              <a:off x="5973664" y="3484366"/>
              <a:ext cx="811335" cy="987304"/>
              <a:chOff x="1285250" y="1617275"/>
              <a:chExt cx="1090650" cy="1327200"/>
            </a:xfrm>
          </p:grpSpPr>
          <p:sp>
            <p:nvSpPr>
              <p:cNvPr id="7581" name="Google Shape;7581;p6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4" name="Google Shape;7584;p68"/>
            <p:cNvGrpSpPr/>
            <p:nvPr/>
          </p:nvGrpSpPr>
          <p:grpSpPr>
            <a:xfrm>
              <a:off x="5194708" y="3484366"/>
              <a:ext cx="811409" cy="987304"/>
              <a:chOff x="238125" y="1617275"/>
              <a:chExt cx="1090750" cy="1327200"/>
            </a:xfrm>
          </p:grpSpPr>
          <p:sp>
            <p:nvSpPr>
              <p:cNvPr id="7585" name="Google Shape;7585;p6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88" name="Google Shape;7588;p68"/>
          <p:cNvGrpSpPr/>
          <p:nvPr/>
        </p:nvGrpSpPr>
        <p:grpSpPr>
          <a:xfrm>
            <a:off x="6844048" y="2482095"/>
            <a:ext cx="1579046" cy="522230"/>
            <a:chOff x="6853641" y="2534077"/>
            <a:chExt cx="1515545" cy="501229"/>
          </a:xfrm>
        </p:grpSpPr>
        <p:grpSp>
          <p:nvGrpSpPr>
            <p:cNvPr id="7589" name="Google Shape;7589;p68"/>
            <p:cNvGrpSpPr/>
            <p:nvPr/>
          </p:nvGrpSpPr>
          <p:grpSpPr>
            <a:xfrm>
              <a:off x="6853641" y="2618923"/>
              <a:ext cx="1515545" cy="324556"/>
              <a:chOff x="6853641" y="2618923"/>
              <a:chExt cx="1515545" cy="324556"/>
            </a:xfrm>
          </p:grpSpPr>
          <p:sp>
            <p:nvSpPr>
              <p:cNvPr id="7590" name="Google Shape;7590;p68"/>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8"/>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8"/>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8"/>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8"/>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5" name="Google Shape;7595;p68"/>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8"/>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8"/>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8"/>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8"/>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0" name="Google Shape;7600;p68"/>
          <p:cNvGrpSpPr/>
          <p:nvPr/>
        </p:nvGrpSpPr>
        <p:grpSpPr>
          <a:xfrm>
            <a:off x="3438940" y="3357136"/>
            <a:ext cx="1617976" cy="346616"/>
            <a:chOff x="1808063" y="4294338"/>
            <a:chExt cx="3370782" cy="721817"/>
          </a:xfrm>
        </p:grpSpPr>
        <p:sp>
          <p:nvSpPr>
            <p:cNvPr id="7601" name="Google Shape;7601;p6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1" name="Google Shape;7611;p68"/>
          <p:cNvGrpSpPr/>
          <p:nvPr/>
        </p:nvGrpSpPr>
        <p:grpSpPr>
          <a:xfrm>
            <a:off x="5264936" y="4023886"/>
            <a:ext cx="1417067" cy="350605"/>
            <a:chOff x="4234950" y="2101012"/>
            <a:chExt cx="4219974" cy="1044090"/>
          </a:xfrm>
        </p:grpSpPr>
        <p:sp>
          <p:nvSpPr>
            <p:cNvPr id="7612" name="Google Shape;7612;p68"/>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8"/>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8"/>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8"/>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8"/>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8"/>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8"/>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8"/>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8"/>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8"/>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8"/>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8"/>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8"/>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8"/>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8"/>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8"/>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8" name="Google Shape;7628;p68"/>
          <p:cNvGrpSpPr/>
          <p:nvPr/>
        </p:nvGrpSpPr>
        <p:grpSpPr>
          <a:xfrm>
            <a:off x="6840408" y="2014643"/>
            <a:ext cx="1586327" cy="371557"/>
            <a:chOff x="1247650" y="2075423"/>
            <a:chExt cx="6648477" cy="1557238"/>
          </a:xfrm>
        </p:grpSpPr>
        <p:sp>
          <p:nvSpPr>
            <p:cNvPr id="7629" name="Google Shape;7629;p6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68"/>
          <p:cNvGrpSpPr/>
          <p:nvPr/>
        </p:nvGrpSpPr>
        <p:grpSpPr>
          <a:xfrm>
            <a:off x="5271678" y="1167833"/>
            <a:ext cx="1415601" cy="1648533"/>
            <a:chOff x="1839112" y="2209163"/>
            <a:chExt cx="1918159" cy="2233784"/>
          </a:xfrm>
        </p:grpSpPr>
        <p:sp>
          <p:nvSpPr>
            <p:cNvPr id="7636" name="Google Shape;7636;p68"/>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8"/>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8"/>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39" name="Google Shape;7639;p68"/>
            <p:cNvCxnSpPr>
              <a:stCxn id="7636" idx="6"/>
              <a:endCxn id="7637"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640" name="Google Shape;7640;p68"/>
            <p:cNvCxnSpPr>
              <a:stCxn id="7637" idx="4"/>
              <a:endCxn id="7641"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7642" name="Google Shape;7642;p68"/>
            <p:cNvCxnSpPr>
              <a:stCxn id="7641" idx="6"/>
              <a:endCxn id="7638"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643" name="Google Shape;7643;p68"/>
            <p:cNvCxnSpPr>
              <a:stCxn id="7638" idx="4"/>
              <a:endCxn id="7644"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7641" name="Google Shape;7641;p68"/>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8"/>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8"/>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46" name="Google Shape;7646;p68"/>
            <p:cNvCxnSpPr>
              <a:endCxn id="7645"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7647" name="Google Shape;7647;p68"/>
          <p:cNvGrpSpPr/>
          <p:nvPr/>
        </p:nvGrpSpPr>
        <p:grpSpPr>
          <a:xfrm>
            <a:off x="3428944" y="1185917"/>
            <a:ext cx="1637968" cy="154942"/>
            <a:chOff x="238125" y="2506075"/>
            <a:chExt cx="7115411" cy="673075"/>
          </a:xfrm>
        </p:grpSpPr>
        <p:sp>
          <p:nvSpPr>
            <p:cNvPr id="7648" name="Google Shape;7648;p6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3" name="Google Shape;7653;p68"/>
          <p:cNvGrpSpPr/>
          <p:nvPr/>
        </p:nvGrpSpPr>
        <p:grpSpPr>
          <a:xfrm>
            <a:off x="1969680" y="1500635"/>
            <a:ext cx="1262932" cy="785408"/>
            <a:chOff x="548861" y="389676"/>
            <a:chExt cx="3843371" cy="2390163"/>
          </a:xfrm>
        </p:grpSpPr>
        <p:cxnSp>
          <p:nvCxnSpPr>
            <p:cNvPr id="7654" name="Google Shape;7654;p68"/>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655" name="Google Shape;7655;p68"/>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656" name="Google Shape;7656;p68"/>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657" name="Google Shape;7657;p68"/>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7658" name="Google Shape;7658;p68"/>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659" name="Google Shape;7659;p68"/>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660" name="Google Shape;7660;p68"/>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661" name="Google Shape;7661;p68"/>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8"/>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8"/>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8"/>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8"/>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8"/>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7" name="Google Shape;7667;p68"/>
          <p:cNvGrpSpPr/>
          <p:nvPr/>
        </p:nvGrpSpPr>
        <p:grpSpPr>
          <a:xfrm>
            <a:off x="757812" y="2607512"/>
            <a:ext cx="1412054" cy="633562"/>
            <a:chOff x="1187400" y="2529299"/>
            <a:chExt cx="6769193" cy="2241903"/>
          </a:xfrm>
        </p:grpSpPr>
        <p:sp>
          <p:nvSpPr>
            <p:cNvPr id="7668" name="Google Shape;7668;p68"/>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669" name="Google Shape;7669;p68"/>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70" name="Google Shape;7670;p68"/>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71" name="Google Shape;7671;p68"/>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72" name="Google Shape;7672;p68"/>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73" name="Google Shape;7673;p68"/>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674" name="Google Shape;7674;p68"/>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7675" name="Google Shape;7675;p68"/>
            <p:cNvCxnSpPr>
              <a:stCxn id="7668" idx="2"/>
              <a:endCxn id="7669"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676" name="Google Shape;7676;p68"/>
            <p:cNvCxnSpPr>
              <a:stCxn id="7670" idx="0"/>
              <a:endCxn id="7668"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677" name="Google Shape;7677;p68"/>
            <p:cNvCxnSpPr>
              <a:stCxn id="7670" idx="2"/>
              <a:endCxn id="7672"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678" name="Google Shape;7678;p68"/>
            <p:cNvCxnSpPr>
              <a:stCxn id="7671" idx="0"/>
              <a:endCxn id="7670"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679" name="Google Shape;7679;p68"/>
            <p:cNvCxnSpPr>
              <a:stCxn id="7669" idx="2"/>
              <a:endCxn id="7674"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680" name="Google Shape;7680;p68"/>
            <p:cNvCxnSpPr>
              <a:stCxn id="7673" idx="0"/>
              <a:endCxn id="7669"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7681" name="Google Shape;7681;p68"/>
          <p:cNvGrpSpPr/>
          <p:nvPr/>
        </p:nvGrpSpPr>
        <p:grpSpPr>
          <a:xfrm>
            <a:off x="6844058" y="3100221"/>
            <a:ext cx="1579035" cy="540873"/>
            <a:chOff x="6895650" y="3126697"/>
            <a:chExt cx="1436662" cy="492105"/>
          </a:xfrm>
        </p:grpSpPr>
        <p:sp>
          <p:nvSpPr>
            <p:cNvPr id="7682" name="Google Shape;7682;p68"/>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8"/>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8"/>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8"/>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8"/>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7" name="Google Shape;7687;p68"/>
            <p:cNvGrpSpPr/>
            <p:nvPr/>
          </p:nvGrpSpPr>
          <p:grpSpPr>
            <a:xfrm>
              <a:off x="6995957" y="3335810"/>
              <a:ext cx="1230393" cy="71754"/>
              <a:chOff x="6995957" y="3287964"/>
              <a:chExt cx="1230393" cy="71754"/>
            </a:xfrm>
          </p:grpSpPr>
          <p:sp>
            <p:nvSpPr>
              <p:cNvPr id="7688" name="Google Shape;7688;p68"/>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8"/>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8"/>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8"/>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8"/>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93" name="Google Shape;7693;p68"/>
          <p:cNvGrpSpPr/>
          <p:nvPr/>
        </p:nvGrpSpPr>
        <p:grpSpPr>
          <a:xfrm>
            <a:off x="6842640" y="3736984"/>
            <a:ext cx="1581862" cy="650625"/>
            <a:chOff x="6777990" y="3710194"/>
            <a:chExt cx="1646915" cy="677382"/>
          </a:xfrm>
        </p:grpSpPr>
        <p:grpSp>
          <p:nvGrpSpPr>
            <p:cNvPr id="7694" name="Google Shape;7694;p68"/>
            <p:cNvGrpSpPr/>
            <p:nvPr/>
          </p:nvGrpSpPr>
          <p:grpSpPr>
            <a:xfrm>
              <a:off x="6777990" y="3874492"/>
              <a:ext cx="411129" cy="513083"/>
              <a:chOff x="6777990" y="3874492"/>
              <a:chExt cx="411129" cy="513083"/>
            </a:xfrm>
          </p:grpSpPr>
          <p:cxnSp>
            <p:nvCxnSpPr>
              <p:cNvPr id="7695" name="Google Shape;7695;p68"/>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696" name="Google Shape;7696;p68"/>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7" name="Google Shape;7697;p68"/>
            <p:cNvGrpSpPr/>
            <p:nvPr/>
          </p:nvGrpSpPr>
          <p:grpSpPr>
            <a:xfrm>
              <a:off x="7188425" y="3710194"/>
              <a:ext cx="411123" cy="520535"/>
              <a:chOff x="7188425" y="3710194"/>
              <a:chExt cx="411123" cy="520535"/>
            </a:xfrm>
          </p:grpSpPr>
          <p:cxnSp>
            <p:nvCxnSpPr>
              <p:cNvPr id="7698" name="Google Shape;7698;p68"/>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7699" name="Google Shape;7699;p68"/>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0" name="Google Shape;7700;p68"/>
            <p:cNvGrpSpPr/>
            <p:nvPr/>
          </p:nvGrpSpPr>
          <p:grpSpPr>
            <a:xfrm>
              <a:off x="7603341" y="3874492"/>
              <a:ext cx="411474" cy="513083"/>
              <a:chOff x="7603341" y="3874492"/>
              <a:chExt cx="411474" cy="513083"/>
            </a:xfrm>
          </p:grpSpPr>
          <p:cxnSp>
            <p:nvCxnSpPr>
              <p:cNvPr id="7701" name="Google Shape;7701;p68"/>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7702" name="Google Shape;7702;p68"/>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3" name="Google Shape;7703;p68"/>
            <p:cNvGrpSpPr/>
            <p:nvPr/>
          </p:nvGrpSpPr>
          <p:grpSpPr>
            <a:xfrm>
              <a:off x="8013776" y="3722847"/>
              <a:ext cx="411129" cy="507881"/>
              <a:chOff x="8013776" y="3722847"/>
              <a:chExt cx="411129" cy="507881"/>
            </a:xfrm>
          </p:grpSpPr>
          <p:cxnSp>
            <p:nvCxnSpPr>
              <p:cNvPr id="7704" name="Google Shape;7704;p68"/>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7705" name="Google Shape;7705;p68"/>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06" name="Google Shape;7706;p68"/>
          <p:cNvGrpSpPr/>
          <p:nvPr/>
        </p:nvGrpSpPr>
        <p:grpSpPr>
          <a:xfrm>
            <a:off x="5262155" y="2909824"/>
            <a:ext cx="1421889" cy="1020603"/>
            <a:chOff x="5190863" y="2824811"/>
            <a:chExt cx="1544860" cy="1108869"/>
          </a:xfrm>
        </p:grpSpPr>
        <p:grpSp>
          <p:nvGrpSpPr>
            <p:cNvPr id="7707" name="Google Shape;7707;p68"/>
            <p:cNvGrpSpPr/>
            <p:nvPr/>
          </p:nvGrpSpPr>
          <p:grpSpPr>
            <a:xfrm>
              <a:off x="5938695" y="3176919"/>
              <a:ext cx="685761" cy="404739"/>
              <a:chOff x="5938695" y="3176919"/>
              <a:chExt cx="685761" cy="404739"/>
            </a:xfrm>
          </p:grpSpPr>
          <p:grpSp>
            <p:nvGrpSpPr>
              <p:cNvPr id="7708" name="Google Shape;7708;p68"/>
              <p:cNvGrpSpPr/>
              <p:nvPr/>
            </p:nvGrpSpPr>
            <p:grpSpPr>
              <a:xfrm>
                <a:off x="5938695" y="3176919"/>
                <a:ext cx="685761" cy="404739"/>
                <a:chOff x="5938695" y="3176919"/>
                <a:chExt cx="685761" cy="404739"/>
              </a:xfrm>
            </p:grpSpPr>
            <p:sp>
              <p:nvSpPr>
                <p:cNvPr id="7709" name="Google Shape;7709;p68"/>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8"/>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1" name="Google Shape;7711;p68"/>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2" name="Google Shape;7712;p68"/>
            <p:cNvGrpSpPr/>
            <p:nvPr/>
          </p:nvGrpSpPr>
          <p:grpSpPr>
            <a:xfrm>
              <a:off x="5305233" y="3176835"/>
              <a:ext cx="685971" cy="404655"/>
              <a:chOff x="5305233" y="3176835"/>
              <a:chExt cx="685971" cy="404655"/>
            </a:xfrm>
          </p:grpSpPr>
          <p:grpSp>
            <p:nvGrpSpPr>
              <p:cNvPr id="7713" name="Google Shape;7713;p68"/>
              <p:cNvGrpSpPr/>
              <p:nvPr/>
            </p:nvGrpSpPr>
            <p:grpSpPr>
              <a:xfrm>
                <a:off x="5305233" y="3176835"/>
                <a:ext cx="685971" cy="404655"/>
                <a:chOff x="5305233" y="3176835"/>
                <a:chExt cx="685971" cy="404655"/>
              </a:xfrm>
            </p:grpSpPr>
            <p:sp>
              <p:nvSpPr>
                <p:cNvPr id="7714" name="Google Shape;7714;p68"/>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8"/>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6" name="Google Shape;7716;p68"/>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7" name="Google Shape;7717;p68"/>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8" name="Google Shape;7718;p68"/>
            <p:cNvGrpSpPr/>
            <p:nvPr/>
          </p:nvGrpSpPr>
          <p:grpSpPr>
            <a:xfrm>
              <a:off x="5657361" y="2824811"/>
              <a:ext cx="1078361" cy="404655"/>
              <a:chOff x="5657361" y="2824811"/>
              <a:chExt cx="1078361" cy="404655"/>
            </a:xfrm>
          </p:grpSpPr>
          <p:grpSp>
            <p:nvGrpSpPr>
              <p:cNvPr id="7719" name="Google Shape;7719;p68"/>
              <p:cNvGrpSpPr/>
              <p:nvPr/>
            </p:nvGrpSpPr>
            <p:grpSpPr>
              <a:xfrm>
                <a:off x="5657361" y="2824811"/>
                <a:ext cx="1078361" cy="404655"/>
                <a:chOff x="5657361" y="2824811"/>
                <a:chExt cx="1078361" cy="404655"/>
              </a:xfrm>
            </p:grpSpPr>
            <p:grpSp>
              <p:nvGrpSpPr>
                <p:cNvPr id="7720" name="Google Shape;7720;p68"/>
                <p:cNvGrpSpPr/>
                <p:nvPr/>
              </p:nvGrpSpPr>
              <p:grpSpPr>
                <a:xfrm>
                  <a:off x="5938485" y="2824811"/>
                  <a:ext cx="797237" cy="404655"/>
                  <a:chOff x="5938485" y="2824811"/>
                  <a:chExt cx="797237" cy="404655"/>
                </a:xfrm>
              </p:grpSpPr>
              <p:sp>
                <p:nvSpPr>
                  <p:cNvPr id="7721" name="Google Shape;7721;p68"/>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8"/>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3" name="Google Shape;7723;p68"/>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4" name="Google Shape;7724;p68"/>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5" name="Google Shape;7725;p68"/>
            <p:cNvGrpSpPr/>
            <p:nvPr/>
          </p:nvGrpSpPr>
          <p:grpSpPr>
            <a:xfrm>
              <a:off x="5190863" y="3528942"/>
              <a:ext cx="1078026" cy="404739"/>
              <a:chOff x="5190863" y="3528942"/>
              <a:chExt cx="1078026" cy="404739"/>
            </a:xfrm>
          </p:grpSpPr>
          <p:sp>
            <p:nvSpPr>
              <p:cNvPr id="7726" name="Google Shape;7726;p68"/>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7" name="Google Shape;7727;p68"/>
              <p:cNvGrpSpPr/>
              <p:nvPr/>
            </p:nvGrpSpPr>
            <p:grpSpPr>
              <a:xfrm>
                <a:off x="5190863" y="3528942"/>
                <a:ext cx="1078026" cy="404739"/>
                <a:chOff x="5190863" y="3528942"/>
                <a:chExt cx="1078026" cy="404739"/>
              </a:xfrm>
            </p:grpSpPr>
            <p:sp>
              <p:nvSpPr>
                <p:cNvPr id="7728" name="Google Shape;7728;p68"/>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8"/>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30" name="Google Shape;7730;p68"/>
          <p:cNvGrpSpPr/>
          <p:nvPr/>
        </p:nvGrpSpPr>
        <p:grpSpPr>
          <a:xfrm>
            <a:off x="728162" y="1474292"/>
            <a:ext cx="1086719" cy="879487"/>
            <a:chOff x="803162" y="1474292"/>
            <a:chExt cx="1086719" cy="879487"/>
          </a:xfrm>
        </p:grpSpPr>
        <p:grpSp>
          <p:nvGrpSpPr>
            <p:cNvPr id="7731" name="Google Shape;7731;p68"/>
            <p:cNvGrpSpPr/>
            <p:nvPr/>
          </p:nvGrpSpPr>
          <p:grpSpPr>
            <a:xfrm>
              <a:off x="803162" y="1625948"/>
              <a:ext cx="445856" cy="576579"/>
              <a:chOff x="803162" y="1625948"/>
              <a:chExt cx="445856" cy="576579"/>
            </a:xfrm>
          </p:grpSpPr>
          <p:sp>
            <p:nvSpPr>
              <p:cNvPr id="7732" name="Google Shape;7732;p68"/>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3" name="Google Shape;7733;p68"/>
              <p:cNvGrpSpPr/>
              <p:nvPr/>
            </p:nvGrpSpPr>
            <p:grpSpPr>
              <a:xfrm>
                <a:off x="1056023" y="1625948"/>
                <a:ext cx="192995" cy="576579"/>
                <a:chOff x="1056023" y="1625948"/>
                <a:chExt cx="192995" cy="576579"/>
              </a:xfrm>
            </p:grpSpPr>
            <p:sp>
              <p:nvSpPr>
                <p:cNvPr id="7734" name="Google Shape;7734;p68"/>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8"/>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8"/>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8"/>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8"/>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39" name="Google Shape;7739;p68"/>
            <p:cNvGrpSpPr/>
            <p:nvPr/>
          </p:nvGrpSpPr>
          <p:grpSpPr>
            <a:xfrm>
              <a:off x="1371406" y="1474292"/>
              <a:ext cx="518475" cy="879487"/>
              <a:chOff x="1398231" y="1474292"/>
              <a:chExt cx="518475" cy="879487"/>
            </a:xfrm>
          </p:grpSpPr>
          <p:grpSp>
            <p:nvGrpSpPr>
              <p:cNvPr id="7740" name="Google Shape;7740;p68"/>
              <p:cNvGrpSpPr/>
              <p:nvPr/>
            </p:nvGrpSpPr>
            <p:grpSpPr>
              <a:xfrm>
                <a:off x="1398231" y="1474292"/>
                <a:ext cx="518475" cy="341643"/>
                <a:chOff x="1398231" y="1474292"/>
                <a:chExt cx="518475" cy="341643"/>
              </a:xfrm>
            </p:grpSpPr>
            <p:sp>
              <p:nvSpPr>
                <p:cNvPr id="7741" name="Google Shape;7741;p68"/>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2" name="Google Shape;7742;p68"/>
                <p:cNvGrpSpPr/>
                <p:nvPr/>
              </p:nvGrpSpPr>
              <p:grpSpPr>
                <a:xfrm>
                  <a:off x="1616453" y="1474292"/>
                  <a:ext cx="300253" cy="341643"/>
                  <a:chOff x="1616453" y="1475379"/>
                  <a:chExt cx="300253" cy="341643"/>
                </a:xfrm>
              </p:grpSpPr>
              <p:sp>
                <p:nvSpPr>
                  <p:cNvPr id="7743" name="Google Shape;7743;p68"/>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8"/>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8"/>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8"/>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8"/>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8"/>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8"/>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0" name="Google Shape;7750;p68"/>
                  <p:cNvGrpSpPr/>
                  <p:nvPr/>
                </p:nvGrpSpPr>
                <p:grpSpPr>
                  <a:xfrm>
                    <a:off x="1839639" y="1475379"/>
                    <a:ext cx="77067" cy="341643"/>
                    <a:chOff x="1839639" y="1475379"/>
                    <a:chExt cx="77067" cy="341643"/>
                  </a:xfrm>
                </p:grpSpPr>
                <p:sp>
                  <p:nvSpPr>
                    <p:cNvPr id="7751" name="Google Shape;7751;p68"/>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8"/>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53" name="Google Shape;7753;p68"/>
              <p:cNvGrpSpPr/>
              <p:nvPr/>
            </p:nvGrpSpPr>
            <p:grpSpPr>
              <a:xfrm>
                <a:off x="1398451" y="2012951"/>
                <a:ext cx="518255" cy="340828"/>
                <a:chOff x="1398451" y="2012951"/>
                <a:chExt cx="518255" cy="340828"/>
              </a:xfrm>
            </p:grpSpPr>
            <p:sp>
              <p:nvSpPr>
                <p:cNvPr id="7754" name="Google Shape;7754;p68"/>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5" name="Google Shape;7755;p68"/>
                <p:cNvGrpSpPr/>
                <p:nvPr/>
              </p:nvGrpSpPr>
              <p:grpSpPr>
                <a:xfrm>
                  <a:off x="1616453" y="2012951"/>
                  <a:ext cx="300253" cy="340828"/>
                  <a:chOff x="1616453" y="2013538"/>
                  <a:chExt cx="300253" cy="340828"/>
                </a:xfrm>
              </p:grpSpPr>
              <p:sp>
                <p:nvSpPr>
                  <p:cNvPr id="7756" name="Google Shape;7756;p68"/>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8"/>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8"/>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8"/>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8"/>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8"/>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68"/>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3" name="Google Shape;7763;p68"/>
                  <p:cNvGrpSpPr/>
                  <p:nvPr/>
                </p:nvGrpSpPr>
                <p:grpSpPr>
                  <a:xfrm>
                    <a:off x="1839639" y="2013538"/>
                    <a:ext cx="77067" cy="340828"/>
                    <a:chOff x="1839639" y="2013538"/>
                    <a:chExt cx="77067" cy="340828"/>
                  </a:xfrm>
                </p:grpSpPr>
                <p:sp>
                  <p:nvSpPr>
                    <p:cNvPr id="7764" name="Google Shape;7764;p68"/>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8"/>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7766" name="Google Shape;7766;p68"/>
          <p:cNvGrpSpPr/>
          <p:nvPr/>
        </p:nvGrpSpPr>
        <p:grpSpPr>
          <a:xfrm>
            <a:off x="724986" y="3605478"/>
            <a:ext cx="1368681" cy="682918"/>
            <a:chOff x="724986" y="3605478"/>
            <a:chExt cx="1368681" cy="682918"/>
          </a:xfrm>
        </p:grpSpPr>
        <p:grpSp>
          <p:nvGrpSpPr>
            <p:cNvPr id="7767" name="Google Shape;7767;p68"/>
            <p:cNvGrpSpPr/>
            <p:nvPr/>
          </p:nvGrpSpPr>
          <p:grpSpPr>
            <a:xfrm>
              <a:off x="1289102" y="3823629"/>
              <a:ext cx="240442" cy="250435"/>
              <a:chOff x="-165066" y="3843615"/>
              <a:chExt cx="221259" cy="230455"/>
            </a:xfrm>
          </p:grpSpPr>
          <p:sp>
            <p:nvSpPr>
              <p:cNvPr id="7768" name="Google Shape;7768;p68"/>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8"/>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8"/>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8"/>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8"/>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8"/>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8"/>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8"/>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8"/>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8"/>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8"/>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8"/>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8"/>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8"/>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8"/>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8"/>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8"/>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8"/>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8"/>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8"/>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8" name="Google Shape;7788;p68"/>
            <p:cNvGrpSpPr/>
            <p:nvPr/>
          </p:nvGrpSpPr>
          <p:grpSpPr>
            <a:xfrm>
              <a:off x="724986" y="3605478"/>
              <a:ext cx="1368681" cy="682918"/>
              <a:chOff x="724986" y="3605478"/>
              <a:chExt cx="1368681" cy="682918"/>
            </a:xfrm>
          </p:grpSpPr>
          <p:grpSp>
            <p:nvGrpSpPr>
              <p:cNvPr id="7789" name="Google Shape;7789;p68"/>
              <p:cNvGrpSpPr/>
              <p:nvPr/>
            </p:nvGrpSpPr>
            <p:grpSpPr>
              <a:xfrm>
                <a:off x="1498221" y="4047614"/>
                <a:ext cx="529172" cy="240783"/>
                <a:chOff x="1498221" y="4047614"/>
                <a:chExt cx="529172" cy="240783"/>
              </a:xfrm>
            </p:grpSpPr>
            <p:grpSp>
              <p:nvGrpSpPr>
                <p:cNvPr id="7790" name="Google Shape;7790;p68"/>
                <p:cNvGrpSpPr/>
                <p:nvPr/>
              </p:nvGrpSpPr>
              <p:grpSpPr>
                <a:xfrm>
                  <a:off x="1826655" y="4224370"/>
                  <a:ext cx="200738" cy="25631"/>
                  <a:chOff x="1826655" y="4224370"/>
                  <a:chExt cx="200738" cy="25631"/>
                </a:xfrm>
              </p:grpSpPr>
              <p:sp>
                <p:nvSpPr>
                  <p:cNvPr id="7791" name="Google Shape;7791;p68"/>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8"/>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3" name="Google Shape;7793;p68"/>
                <p:cNvGrpSpPr/>
                <p:nvPr/>
              </p:nvGrpSpPr>
              <p:grpSpPr>
                <a:xfrm>
                  <a:off x="1498221" y="4047614"/>
                  <a:ext cx="328444" cy="240783"/>
                  <a:chOff x="1498221" y="4047614"/>
                  <a:chExt cx="328444" cy="240783"/>
                </a:xfrm>
              </p:grpSpPr>
              <p:sp>
                <p:nvSpPr>
                  <p:cNvPr id="7794" name="Google Shape;7794;p68"/>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5" name="Google Shape;7795;p68"/>
                  <p:cNvGrpSpPr/>
                  <p:nvPr/>
                </p:nvGrpSpPr>
                <p:grpSpPr>
                  <a:xfrm>
                    <a:off x="1498221" y="4047614"/>
                    <a:ext cx="150566" cy="190416"/>
                    <a:chOff x="1498221" y="4047614"/>
                    <a:chExt cx="150566" cy="190416"/>
                  </a:xfrm>
                </p:grpSpPr>
                <p:sp>
                  <p:nvSpPr>
                    <p:cNvPr id="7796" name="Google Shape;7796;p68"/>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8"/>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98" name="Google Shape;7798;p68"/>
              <p:cNvGrpSpPr/>
              <p:nvPr/>
            </p:nvGrpSpPr>
            <p:grpSpPr>
              <a:xfrm>
                <a:off x="1560718" y="3800594"/>
                <a:ext cx="532948" cy="302090"/>
                <a:chOff x="1560718" y="3800594"/>
                <a:chExt cx="532948" cy="302090"/>
              </a:xfrm>
            </p:grpSpPr>
            <p:grpSp>
              <p:nvGrpSpPr>
                <p:cNvPr id="7799" name="Google Shape;7799;p68"/>
                <p:cNvGrpSpPr/>
                <p:nvPr/>
              </p:nvGrpSpPr>
              <p:grpSpPr>
                <a:xfrm>
                  <a:off x="1912179" y="3827344"/>
                  <a:ext cx="181487" cy="25631"/>
                  <a:chOff x="1912179" y="3827344"/>
                  <a:chExt cx="181487" cy="25631"/>
                </a:xfrm>
              </p:grpSpPr>
              <p:sp>
                <p:nvSpPr>
                  <p:cNvPr id="7800" name="Google Shape;7800;p68"/>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8"/>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68"/>
                <p:cNvGrpSpPr/>
                <p:nvPr/>
              </p:nvGrpSpPr>
              <p:grpSpPr>
                <a:xfrm>
                  <a:off x="1912179" y="4044505"/>
                  <a:ext cx="181487" cy="25622"/>
                  <a:chOff x="1912179" y="4044506"/>
                  <a:chExt cx="181487" cy="25622"/>
                </a:xfrm>
              </p:grpSpPr>
              <p:sp>
                <p:nvSpPr>
                  <p:cNvPr id="7803" name="Google Shape;7803;p68"/>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8"/>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5" name="Google Shape;7805;p68"/>
                <p:cNvGrpSpPr/>
                <p:nvPr/>
              </p:nvGrpSpPr>
              <p:grpSpPr>
                <a:xfrm>
                  <a:off x="1560718" y="3800594"/>
                  <a:ext cx="351472" cy="302090"/>
                  <a:chOff x="1560718" y="3800594"/>
                  <a:chExt cx="351472" cy="302090"/>
                </a:xfrm>
              </p:grpSpPr>
              <p:grpSp>
                <p:nvGrpSpPr>
                  <p:cNvPr id="7806" name="Google Shape;7806;p68"/>
                  <p:cNvGrpSpPr/>
                  <p:nvPr/>
                </p:nvGrpSpPr>
                <p:grpSpPr>
                  <a:xfrm>
                    <a:off x="1560718" y="3842857"/>
                    <a:ext cx="173586" cy="217131"/>
                    <a:chOff x="1560718" y="3842857"/>
                    <a:chExt cx="173586" cy="217131"/>
                  </a:xfrm>
                </p:grpSpPr>
                <p:sp>
                  <p:nvSpPr>
                    <p:cNvPr id="7807" name="Google Shape;7807;p68"/>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8"/>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8"/>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0" name="Google Shape;7810;p68"/>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8"/>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812" name="Google Shape;7812;p68"/>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3" name="Google Shape;7813;p68"/>
              <p:cNvGrpSpPr/>
              <p:nvPr/>
            </p:nvGrpSpPr>
            <p:grpSpPr>
              <a:xfrm>
                <a:off x="785350" y="3605478"/>
                <a:ext cx="535311" cy="249245"/>
                <a:chOff x="785350" y="3605478"/>
                <a:chExt cx="535311" cy="249245"/>
              </a:xfrm>
            </p:grpSpPr>
            <p:grpSp>
              <p:nvGrpSpPr>
                <p:cNvPr id="7814" name="Google Shape;7814;p68"/>
                <p:cNvGrpSpPr/>
                <p:nvPr/>
              </p:nvGrpSpPr>
              <p:grpSpPr>
                <a:xfrm>
                  <a:off x="785350" y="3605478"/>
                  <a:ext cx="376191" cy="102736"/>
                  <a:chOff x="785350" y="3605478"/>
                  <a:chExt cx="376191" cy="102736"/>
                </a:xfrm>
              </p:grpSpPr>
              <p:sp>
                <p:nvSpPr>
                  <p:cNvPr id="7815" name="Google Shape;7815;p68"/>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68"/>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8"/>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8" name="Google Shape;7818;p68"/>
                <p:cNvGrpSpPr/>
                <p:nvPr/>
              </p:nvGrpSpPr>
              <p:grpSpPr>
                <a:xfrm>
                  <a:off x="1161530" y="3655851"/>
                  <a:ext cx="159131" cy="198872"/>
                  <a:chOff x="1161530" y="3655851"/>
                  <a:chExt cx="159131" cy="198872"/>
                </a:xfrm>
              </p:grpSpPr>
              <p:sp>
                <p:nvSpPr>
                  <p:cNvPr id="7819" name="Google Shape;7819;p68"/>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8"/>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21" name="Google Shape;7821;p68"/>
              <p:cNvGrpSpPr/>
              <p:nvPr/>
            </p:nvGrpSpPr>
            <p:grpSpPr>
              <a:xfrm>
                <a:off x="785350" y="4047614"/>
                <a:ext cx="535311" cy="240783"/>
                <a:chOff x="785350" y="4047614"/>
                <a:chExt cx="535311" cy="240783"/>
              </a:xfrm>
            </p:grpSpPr>
            <p:grpSp>
              <p:nvGrpSpPr>
                <p:cNvPr id="7822" name="Google Shape;7822;p68"/>
                <p:cNvGrpSpPr/>
                <p:nvPr/>
              </p:nvGrpSpPr>
              <p:grpSpPr>
                <a:xfrm>
                  <a:off x="1161636" y="4047614"/>
                  <a:ext cx="159025" cy="190415"/>
                  <a:chOff x="1161636" y="4047614"/>
                  <a:chExt cx="159025" cy="190415"/>
                </a:xfrm>
              </p:grpSpPr>
              <p:sp>
                <p:nvSpPr>
                  <p:cNvPr id="7823" name="Google Shape;7823;p68"/>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8"/>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5" name="Google Shape;7825;p68"/>
                <p:cNvGrpSpPr/>
                <p:nvPr/>
              </p:nvGrpSpPr>
              <p:grpSpPr>
                <a:xfrm>
                  <a:off x="785350" y="4185661"/>
                  <a:ext cx="376191" cy="102736"/>
                  <a:chOff x="785350" y="4185661"/>
                  <a:chExt cx="376191" cy="102736"/>
                </a:xfrm>
              </p:grpSpPr>
              <p:sp>
                <p:nvSpPr>
                  <p:cNvPr id="7826" name="Google Shape;7826;p68"/>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8"/>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8"/>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29" name="Google Shape;7829;p68"/>
              <p:cNvGrpSpPr/>
              <p:nvPr/>
            </p:nvGrpSpPr>
            <p:grpSpPr>
              <a:xfrm>
                <a:off x="1501054" y="3605478"/>
                <a:ext cx="526340" cy="249240"/>
                <a:chOff x="1501054" y="3605478"/>
                <a:chExt cx="526340" cy="249240"/>
              </a:xfrm>
            </p:grpSpPr>
            <p:grpSp>
              <p:nvGrpSpPr>
                <p:cNvPr id="7830" name="Google Shape;7830;p68"/>
                <p:cNvGrpSpPr/>
                <p:nvPr/>
              </p:nvGrpSpPr>
              <p:grpSpPr>
                <a:xfrm>
                  <a:off x="1834208" y="3643867"/>
                  <a:ext cx="193185" cy="25622"/>
                  <a:chOff x="1834208" y="3643867"/>
                  <a:chExt cx="193185" cy="25622"/>
                </a:xfrm>
              </p:grpSpPr>
              <p:sp>
                <p:nvSpPr>
                  <p:cNvPr id="7831" name="Google Shape;7831;p68"/>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8"/>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68"/>
                <p:cNvGrpSpPr/>
                <p:nvPr/>
              </p:nvGrpSpPr>
              <p:grpSpPr>
                <a:xfrm>
                  <a:off x="1501054" y="3605478"/>
                  <a:ext cx="333165" cy="249240"/>
                  <a:chOff x="1501054" y="3605478"/>
                  <a:chExt cx="333165" cy="249240"/>
                </a:xfrm>
              </p:grpSpPr>
              <p:sp>
                <p:nvSpPr>
                  <p:cNvPr id="7834" name="Google Shape;7834;p68"/>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35" name="Google Shape;7835;p68"/>
                  <p:cNvGrpSpPr/>
                  <p:nvPr/>
                </p:nvGrpSpPr>
                <p:grpSpPr>
                  <a:xfrm>
                    <a:off x="1501054" y="3655851"/>
                    <a:ext cx="155286" cy="198867"/>
                    <a:chOff x="1501054" y="3655851"/>
                    <a:chExt cx="155286" cy="198867"/>
                  </a:xfrm>
                </p:grpSpPr>
                <p:sp>
                  <p:nvSpPr>
                    <p:cNvPr id="7836" name="Google Shape;7836;p68"/>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8"/>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38" name="Google Shape;7838;p68"/>
              <p:cNvGrpSpPr/>
              <p:nvPr/>
            </p:nvGrpSpPr>
            <p:grpSpPr>
              <a:xfrm>
                <a:off x="724986" y="3800594"/>
                <a:ext cx="532950" cy="302090"/>
                <a:chOff x="724986" y="3800594"/>
                <a:chExt cx="532950" cy="302090"/>
              </a:xfrm>
            </p:grpSpPr>
            <p:grpSp>
              <p:nvGrpSpPr>
                <p:cNvPr id="7839" name="Google Shape;7839;p68"/>
                <p:cNvGrpSpPr/>
                <p:nvPr/>
              </p:nvGrpSpPr>
              <p:grpSpPr>
                <a:xfrm>
                  <a:off x="724986" y="4044367"/>
                  <a:ext cx="181314" cy="25626"/>
                  <a:chOff x="724986" y="4044367"/>
                  <a:chExt cx="181314" cy="25626"/>
                </a:xfrm>
              </p:grpSpPr>
              <p:sp>
                <p:nvSpPr>
                  <p:cNvPr id="7840" name="Google Shape;7840;p68"/>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8"/>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2" name="Google Shape;7842;p68"/>
                <p:cNvGrpSpPr/>
                <p:nvPr/>
              </p:nvGrpSpPr>
              <p:grpSpPr>
                <a:xfrm>
                  <a:off x="906290" y="3800594"/>
                  <a:ext cx="351646" cy="302090"/>
                  <a:chOff x="906290" y="3800594"/>
                  <a:chExt cx="351646" cy="302090"/>
                </a:xfrm>
              </p:grpSpPr>
              <p:grpSp>
                <p:nvGrpSpPr>
                  <p:cNvPr id="7843" name="Google Shape;7843;p68"/>
                  <p:cNvGrpSpPr/>
                  <p:nvPr/>
                </p:nvGrpSpPr>
                <p:grpSpPr>
                  <a:xfrm>
                    <a:off x="1084172" y="3842857"/>
                    <a:ext cx="173764" cy="217131"/>
                    <a:chOff x="1084172" y="3842857"/>
                    <a:chExt cx="173764" cy="217131"/>
                  </a:xfrm>
                </p:grpSpPr>
                <p:grpSp>
                  <p:nvGrpSpPr>
                    <p:cNvPr id="7844" name="Google Shape;7844;p68"/>
                    <p:cNvGrpSpPr/>
                    <p:nvPr/>
                  </p:nvGrpSpPr>
                  <p:grpSpPr>
                    <a:xfrm>
                      <a:off x="1156862" y="3936509"/>
                      <a:ext cx="101073" cy="25622"/>
                      <a:chOff x="1156862" y="3936509"/>
                      <a:chExt cx="101073" cy="25622"/>
                    </a:xfrm>
                  </p:grpSpPr>
                  <p:sp>
                    <p:nvSpPr>
                      <p:cNvPr id="7845" name="Google Shape;7845;p68"/>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8"/>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47" name="Google Shape;7847;p68"/>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48" name="Google Shape;7848;p68"/>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68"/>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0" name="Google Shape;7850;p68"/>
                <p:cNvGrpSpPr/>
                <p:nvPr/>
              </p:nvGrpSpPr>
              <p:grpSpPr>
                <a:xfrm>
                  <a:off x="724986" y="3830189"/>
                  <a:ext cx="189533" cy="25626"/>
                  <a:chOff x="724986" y="3830189"/>
                  <a:chExt cx="189533" cy="25626"/>
                </a:xfrm>
              </p:grpSpPr>
              <p:sp>
                <p:nvSpPr>
                  <p:cNvPr id="7851" name="Google Shape;7851;p68"/>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8"/>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853" name="Google Shape;7853;p68"/>
          <p:cNvGrpSpPr/>
          <p:nvPr/>
        </p:nvGrpSpPr>
        <p:grpSpPr>
          <a:xfrm>
            <a:off x="2253298" y="2455640"/>
            <a:ext cx="948701" cy="935378"/>
            <a:chOff x="2253298" y="2428317"/>
            <a:chExt cx="948701" cy="935378"/>
          </a:xfrm>
        </p:grpSpPr>
        <p:sp>
          <p:nvSpPr>
            <p:cNvPr id="7854" name="Google Shape;7854;p68"/>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8"/>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68"/>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68"/>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8"/>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8"/>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8"/>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8"/>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8"/>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8"/>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8"/>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68"/>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68"/>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8"/>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8"/>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8"/>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8"/>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8"/>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8"/>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8"/>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8"/>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8"/>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8"/>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8"/>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8"/>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8"/>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8"/>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8"/>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8"/>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8"/>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8"/>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8"/>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8"/>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90" name="Shape 7890"/>
        <p:cNvGrpSpPr/>
        <p:nvPr/>
      </p:nvGrpSpPr>
      <p:grpSpPr>
        <a:xfrm>
          <a:off x="0" y="0"/>
          <a:ext cx="0" cy="0"/>
          <a:chOff x="0" y="0"/>
          <a:chExt cx="0" cy="0"/>
        </a:xfrm>
      </p:grpSpPr>
      <p:grpSp>
        <p:nvGrpSpPr>
          <p:cNvPr id="7891" name="Google Shape;7891;p69"/>
          <p:cNvGrpSpPr/>
          <p:nvPr/>
        </p:nvGrpSpPr>
        <p:grpSpPr>
          <a:xfrm>
            <a:off x="3353582" y="1145627"/>
            <a:ext cx="2363393" cy="1017867"/>
            <a:chOff x="3292400" y="1219146"/>
            <a:chExt cx="2615240" cy="1110239"/>
          </a:xfrm>
        </p:grpSpPr>
        <p:sp>
          <p:nvSpPr>
            <p:cNvPr id="7892" name="Google Shape;7892;p69"/>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7893" name="Google Shape;7893;p69"/>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894" name="Google Shape;7894;p69"/>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7895" name="Google Shape;7895;p69"/>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7896" name="Google Shape;7896;p69"/>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7897" name="Google Shape;7897;p69"/>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7898" name="Google Shape;7898;p69"/>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7899" name="Google Shape;7899;p69"/>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7900" name="Google Shape;7900;p69"/>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7901" name="Google Shape;7901;p69"/>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7902" name="Google Shape;7902;p69"/>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903" name="Google Shape;7903;p69"/>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7904" name="Google Shape;7904;p69"/>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905" name="Google Shape;7905;p69"/>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7906" name="Google Shape;7906;p69"/>
            <p:cNvGrpSpPr/>
            <p:nvPr/>
          </p:nvGrpSpPr>
          <p:grpSpPr>
            <a:xfrm>
              <a:off x="3748438" y="1378608"/>
              <a:ext cx="2159202" cy="903971"/>
              <a:chOff x="1683525" y="2179850"/>
              <a:chExt cx="4519050" cy="2134525"/>
            </a:xfrm>
          </p:grpSpPr>
          <p:sp>
            <p:nvSpPr>
              <p:cNvPr id="7907" name="Google Shape;7907;p6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08" name="Google Shape;7908;p6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09" name="Google Shape;7909;p6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10" name="Google Shape;7910;p6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11" name="Google Shape;7911;p6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12" name="Google Shape;7912;p6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13" name="Google Shape;7913;p6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14" name="Google Shape;7914;p6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15" name="Google Shape;7915;p6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16" name="Google Shape;7916;p6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17" name="Google Shape;7917;p6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18" name="Google Shape;7918;p6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7919" name="Google Shape;7919;p69"/>
          <p:cNvGraphicFramePr/>
          <p:nvPr/>
        </p:nvGraphicFramePr>
        <p:xfrm>
          <a:off x="5949675" y="2323100"/>
          <a:ext cx="3000000" cy="3000000"/>
        </p:xfrm>
        <a:graphic>
          <a:graphicData uri="http://schemas.openxmlformats.org/drawingml/2006/table">
            <a:tbl>
              <a:tblPr>
                <a:noFill/>
                <a:tableStyleId>{894C4A70-9FD8-4E08-AFB9-EE4F12BC26D4}</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7920" name="Google Shape;7920;p69"/>
          <p:cNvGrpSpPr/>
          <p:nvPr/>
        </p:nvGrpSpPr>
        <p:grpSpPr>
          <a:xfrm>
            <a:off x="5926924" y="3381697"/>
            <a:ext cx="2519825" cy="1001454"/>
            <a:chOff x="1906114" y="789980"/>
            <a:chExt cx="1487676" cy="606868"/>
          </a:xfrm>
        </p:grpSpPr>
        <p:cxnSp>
          <p:nvCxnSpPr>
            <p:cNvPr id="7921" name="Google Shape;7921;p6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922" name="Google Shape;7922;p6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923" name="Google Shape;7923;p6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924" name="Google Shape;7924;p69"/>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7925" name="Google Shape;7925;p69"/>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7926" name="Google Shape;7926;p69"/>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7927" name="Google Shape;7927;p69"/>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7928" name="Google Shape;7928;p6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6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6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9"/>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7935" name="Google Shape;7935;p69"/>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7936" name="Google Shape;7936;p69"/>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7937" name="Google Shape;7937;p6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69"/>
          <p:cNvGrpSpPr/>
          <p:nvPr/>
        </p:nvGrpSpPr>
        <p:grpSpPr>
          <a:xfrm>
            <a:off x="726399" y="1190655"/>
            <a:ext cx="2394370" cy="976502"/>
            <a:chOff x="749309" y="1112739"/>
            <a:chExt cx="2371603" cy="976502"/>
          </a:xfrm>
        </p:grpSpPr>
        <p:sp>
          <p:nvSpPr>
            <p:cNvPr id="7939" name="Google Shape;7939;p69"/>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9"/>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9"/>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9"/>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9"/>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9"/>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9"/>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9"/>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9"/>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9"/>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9"/>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9"/>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9"/>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9"/>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9"/>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9"/>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9"/>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9"/>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69"/>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9"/>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9"/>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9"/>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9"/>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9"/>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9"/>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9"/>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9"/>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9"/>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971" name="Google Shape;7971;p69"/>
          <p:cNvGraphicFramePr/>
          <p:nvPr/>
        </p:nvGraphicFramePr>
        <p:xfrm>
          <a:off x="5949700" y="1188950"/>
          <a:ext cx="3000000" cy="3000000"/>
        </p:xfrm>
        <a:graphic>
          <a:graphicData uri="http://schemas.openxmlformats.org/drawingml/2006/table">
            <a:tbl>
              <a:tblPr>
                <a:noFill/>
                <a:tableStyleId>{894C4A70-9FD8-4E08-AFB9-EE4F12BC26D4}</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7972" name="Google Shape;7972;p69"/>
          <p:cNvGraphicFramePr/>
          <p:nvPr/>
        </p:nvGraphicFramePr>
        <p:xfrm>
          <a:off x="3356413" y="2323100"/>
          <a:ext cx="3000000" cy="3000000"/>
        </p:xfrm>
        <a:graphic>
          <a:graphicData uri="http://schemas.openxmlformats.org/drawingml/2006/table">
            <a:tbl>
              <a:tblPr>
                <a:noFill/>
                <a:tableStyleId>{894C4A70-9FD8-4E08-AFB9-EE4F12BC26D4}</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7973" name="Google Shape;7973;p69"/>
          <p:cNvGrpSpPr/>
          <p:nvPr/>
        </p:nvGrpSpPr>
        <p:grpSpPr>
          <a:xfrm>
            <a:off x="4100342" y="2709743"/>
            <a:ext cx="1517436" cy="74460"/>
            <a:chOff x="3980086" y="2804397"/>
            <a:chExt cx="1227600" cy="66900"/>
          </a:xfrm>
        </p:grpSpPr>
        <p:sp>
          <p:nvSpPr>
            <p:cNvPr id="7974" name="Google Shape;7974;p6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6" name="Google Shape;7976;p69"/>
          <p:cNvGrpSpPr/>
          <p:nvPr/>
        </p:nvGrpSpPr>
        <p:grpSpPr>
          <a:xfrm>
            <a:off x="4725406" y="3002330"/>
            <a:ext cx="892956" cy="74460"/>
            <a:chOff x="3980086" y="2804397"/>
            <a:chExt cx="1227600" cy="66900"/>
          </a:xfrm>
        </p:grpSpPr>
        <p:sp>
          <p:nvSpPr>
            <p:cNvPr id="7977" name="Google Shape;7977;p6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69"/>
          <p:cNvGrpSpPr/>
          <p:nvPr/>
        </p:nvGrpSpPr>
        <p:grpSpPr>
          <a:xfrm>
            <a:off x="3358498" y="3361213"/>
            <a:ext cx="2363244" cy="1005943"/>
            <a:chOff x="3358415" y="3361302"/>
            <a:chExt cx="2363244" cy="1024695"/>
          </a:xfrm>
        </p:grpSpPr>
        <p:grpSp>
          <p:nvGrpSpPr>
            <p:cNvPr id="7980" name="Google Shape;7980;p69"/>
            <p:cNvGrpSpPr/>
            <p:nvPr/>
          </p:nvGrpSpPr>
          <p:grpSpPr>
            <a:xfrm>
              <a:off x="3358415" y="3361302"/>
              <a:ext cx="441300" cy="1024695"/>
              <a:chOff x="3358415" y="3361302"/>
              <a:chExt cx="441300" cy="1024695"/>
            </a:xfrm>
          </p:grpSpPr>
          <p:sp>
            <p:nvSpPr>
              <p:cNvPr id="7981" name="Google Shape;7981;p69"/>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9"/>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9"/>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9"/>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9"/>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9"/>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7" name="Google Shape;7987;p69"/>
            <p:cNvGrpSpPr/>
            <p:nvPr/>
          </p:nvGrpSpPr>
          <p:grpSpPr>
            <a:xfrm>
              <a:off x="3838901" y="3361302"/>
              <a:ext cx="441300" cy="1024695"/>
              <a:chOff x="3838901" y="3361302"/>
              <a:chExt cx="441300" cy="1024695"/>
            </a:xfrm>
          </p:grpSpPr>
          <p:sp>
            <p:nvSpPr>
              <p:cNvPr id="7988" name="Google Shape;7988;p69"/>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9"/>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9"/>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9"/>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9"/>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9"/>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4" name="Google Shape;7994;p69"/>
            <p:cNvGrpSpPr/>
            <p:nvPr/>
          </p:nvGrpSpPr>
          <p:grpSpPr>
            <a:xfrm>
              <a:off x="4319387" y="3361302"/>
              <a:ext cx="441300" cy="1024695"/>
              <a:chOff x="4319387" y="3361302"/>
              <a:chExt cx="441300" cy="1024695"/>
            </a:xfrm>
          </p:grpSpPr>
          <p:sp>
            <p:nvSpPr>
              <p:cNvPr id="7995" name="Google Shape;7995;p69"/>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9"/>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9"/>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9"/>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9"/>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9"/>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1" name="Google Shape;8001;p69"/>
            <p:cNvGrpSpPr/>
            <p:nvPr/>
          </p:nvGrpSpPr>
          <p:grpSpPr>
            <a:xfrm>
              <a:off x="4799873" y="3361302"/>
              <a:ext cx="441300" cy="1024695"/>
              <a:chOff x="4799873" y="3361302"/>
              <a:chExt cx="441300" cy="1024695"/>
            </a:xfrm>
          </p:grpSpPr>
          <p:sp>
            <p:nvSpPr>
              <p:cNvPr id="8002" name="Google Shape;8002;p69"/>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9"/>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9"/>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9"/>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9"/>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9"/>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8" name="Google Shape;8008;p69"/>
            <p:cNvGrpSpPr/>
            <p:nvPr/>
          </p:nvGrpSpPr>
          <p:grpSpPr>
            <a:xfrm>
              <a:off x="5280360" y="3361302"/>
              <a:ext cx="441300" cy="1024695"/>
              <a:chOff x="5280360" y="3361302"/>
              <a:chExt cx="441300" cy="1024695"/>
            </a:xfrm>
          </p:grpSpPr>
          <p:sp>
            <p:nvSpPr>
              <p:cNvPr id="8009" name="Google Shape;8009;p69"/>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9"/>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9"/>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9"/>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9"/>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9"/>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015" name="Google Shape;8015;p69"/>
          <p:cNvGraphicFramePr/>
          <p:nvPr/>
        </p:nvGraphicFramePr>
        <p:xfrm>
          <a:off x="724925" y="2323100"/>
          <a:ext cx="3000000" cy="3000000"/>
        </p:xfrm>
        <a:graphic>
          <a:graphicData uri="http://schemas.openxmlformats.org/drawingml/2006/table">
            <a:tbl>
              <a:tblPr>
                <a:noFill/>
                <a:tableStyleId>{894C4A70-9FD8-4E08-AFB9-EE4F12BC26D4}</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8016" name="Google Shape;8016;p69"/>
          <p:cNvGrpSpPr/>
          <p:nvPr/>
        </p:nvGrpSpPr>
        <p:grpSpPr>
          <a:xfrm>
            <a:off x="726450" y="3372825"/>
            <a:ext cx="2403614" cy="1005900"/>
            <a:chOff x="726450" y="3372825"/>
            <a:chExt cx="2403614" cy="1005900"/>
          </a:xfrm>
        </p:grpSpPr>
        <p:grpSp>
          <p:nvGrpSpPr>
            <p:cNvPr id="8017" name="Google Shape;8017;p69"/>
            <p:cNvGrpSpPr/>
            <p:nvPr/>
          </p:nvGrpSpPr>
          <p:grpSpPr>
            <a:xfrm>
              <a:off x="726450" y="3696000"/>
              <a:ext cx="2403614" cy="500898"/>
              <a:chOff x="726450" y="3696000"/>
              <a:chExt cx="2403614" cy="500898"/>
            </a:xfrm>
          </p:grpSpPr>
          <p:sp>
            <p:nvSpPr>
              <p:cNvPr id="8018" name="Google Shape;8018;p69"/>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19" name="Google Shape;8019;p69"/>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020" name="Google Shape;8020;p69"/>
            <p:cNvGrpSpPr/>
            <p:nvPr/>
          </p:nvGrpSpPr>
          <p:grpSpPr>
            <a:xfrm>
              <a:off x="1348050" y="3372825"/>
              <a:ext cx="1720425" cy="1005900"/>
              <a:chOff x="1348050" y="3372825"/>
              <a:chExt cx="1720425" cy="1005900"/>
            </a:xfrm>
          </p:grpSpPr>
          <p:sp>
            <p:nvSpPr>
              <p:cNvPr id="8021" name="Google Shape;8021;p69"/>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22" name="Google Shape;8022;p69"/>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23" name="Google Shape;8023;p69"/>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24" name="Google Shape;8024;p69"/>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025" name="Google Shape;8025;p69"/>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026" name="Google Shape;8026;p69"/>
            <p:cNvGrpSpPr/>
            <p:nvPr/>
          </p:nvGrpSpPr>
          <p:grpSpPr>
            <a:xfrm>
              <a:off x="1455707" y="3731058"/>
              <a:ext cx="1491150" cy="417657"/>
              <a:chOff x="1455707" y="3731058"/>
              <a:chExt cx="1491150" cy="417657"/>
            </a:xfrm>
          </p:grpSpPr>
          <p:grpSp>
            <p:nvGrpSpPr>
              <p:cNvPr id="8027" name="Google Shape;8027;p69"/>
              <p:cNvGrpSpPr/>
              <p:nvPr/>
            </p:nvGrpSpPr>
            <p:grpSpPr>
              <a:xfrm>
                <a:off x="1472938" y="3745828"/>
                <a:ext cx="72126" cy="53788"/>
                <a:chOff x="1472938" y="3745828"/>
                <a:chExt cx="72126" cy="53788"/>
              </a:xfrm>
            </p:grpSpPr>
            <p:sp>
              <p:nvSpPr>
                <p:cNvPr id="8028" name="Google Shape;8028;p69"/>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9"/>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0" name="Google Shape;8030;p69"/>
              <p:cNvGrpSpPr/>
              <p:nvPr/>
            </p:nvGrpSpPr>
            <p:grpSpPr>
              <a:xfrm>
                <a:off x="1819181" y="4089633"/>
                <a:ext cx="72126" cy="53788"/>
                <a:chOff x="1819181" y="4089633"/>
                <a:chExt cx="72126" cy="53788"/>
              </a:xfrm>
            </p:grpSpPr>
            <p:sp>
              <p:nvSpPr>
                <p:cNvPr id="8031" name="Google Shape;8031;p69"/>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9"/>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69"/>
              <p:cNvGrpSpPr/>
              <p:nvPr/>
            </p:nvGrpSpPr>
            <p:grpSpPr>
              <a:xfrm>
                <a:off x="1455707" y="4084171"/>
                <a:ext cx="64321" cy="64544"/>
                <a:chOff x="1455707" y="4084171"/>
                <a:chExt cx="64321" cy="64544"/>
              </a:xfrm>
            </p:grpSpPr>
            <p:sp>
              <p:nvSpPr>
                <p:cNvPr id="8034" name="Google Shape;8034;p69"/>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9"/>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6" name="Google Shape;8036;p69"/>
              <p:cNvGrpSpPr/>
              <p:nvPr/>
            </p:nvGrpSpPr>
            <p:grpSpPr>
              <a:xfrm>
                <a:off x="1818610" y="3731058"/>
                <a:ext cx="64321" cy="64544"/>
                <a:chOff x="1818610" y="3731058"/>
                <a:chExt cx="64321" cy="64544"/>
              </a:xfrm>
            </p:grpSpPr>
            <p:sp>
              <p:nvSpPr>
                <p:cNvPr id="8037" name="Google Shape;8037;p69"/>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9"/>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9" name="Google Shape;8039;p69"/>
              <p:cNvGrpSpPr/>
              <p:nvPr/>
            </p:nvGrpSpPr>
            <p:grpSpPr>
              <a:xfrm>
                <a:off x="2172491" y="4089633"/>
                <a:ext cx="72126" cy="53788"/>
                <a:chOff x="2172491" y="4089633"/>
                <a:chExt cx="72126" cy="53788"/>
              </a:xfrm>
            </p:grpSpPr>
            <p:sp>
              <p:nvSpPr>
                <p:cNvPr id="8040" name="Google Shape;8040;p69"/>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9"/>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2" name="Google Shape;8042;p69"/>
              <p:cNvGrpSpPr/>
              <p:nvPr/>
            </p:nvGrpSpPr>
            <p:grpSpPr>
              <a:xfrm>
                <a:off x="2171920" y="3731058"/>
                <a:ext cx="64321" cy="64544"/>
                <a:chOff x="2171920" y="3731058"/>
                <a:chExt cx="64321" cy="64544"/>
              </a:xfrm>
            </p:grpSpPr>
            <p:sp>
              <p:nvSpPr>
                <p:cNvPr id="8043" name="Google Shape;8043;p69"/>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9"/>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69"/>
              <p:cNvGrpSpPr/>
              <p:nvPr/>
            </p:nvGrpSpPr>
            <p:grpSpPr>
              <a:xfrm>
                <a:off x="2874730" y="3745828"/>
                <a:ext cx="72126" cy="53788"/>
                <a:chOff x="2874730" y="3745828"/>
                <a:chExt cx="72126" cy="53788"/>
              </a:xfrm>
            </p:grpSpPr>
            <p:sp>
              <p:nvSpPr>
                <p:cNvPr id="8046" name="Google Shape;8046;p69"/>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9"/>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69"/>
              <p:cNvGrpSpPr/>
              <p:nvPr/>
            </p:nvGrpSpPr>
            <p:grpSpPr>
              <a:xfrm>
                <a:off x="2878589" y="4081481"/>
                <a:ext cx="64321" cy="64544"/>
                <a:chOff x="2878589" y="4081481"/>
                <a:chExt cx="64321" cy="64544"/>
              </a:xfrm>
            </p:grpSpPr>
            <p:sp>
              <p:nvSpPr>
                <p:cNvPr id="8049" name="Google Shape;8049;p69"/>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9"/>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1" name="Google Shape;8051;p69"/>
              <p:cNvGrpSpPr/>
              <p:nvPr/>
            </p:nvGrpSpPr>
            <p:grpSpPr>
              <a:xfrm>
                <a:off x="2525796" y="4089633"/>
                <a:ext cx="72126" cy="53788"/>
                <a:chOff x="2525796" y="4089633"/>
                <a:chExt cx="72126" cy="53788"/>
              </a:xfrm>
            </p:grpSpPr>
            <p:sp>
              <p:nvSpPr>
                <p:cNvPr id="8052" name="Google Shape;8052;p69"/>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9"/>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4" name="Google Shape;8054;p69"/>
              <p:cNvGrpSpPr/>
              <p:nvPr/>
            </p:nvGrpSpPr>
            <p:grpSpPr>
              <a:xfrm>
                <a:off x="2525225" y="3731058"/>
                <a:ext cx="64321" cy="64544"/>
                <a:chOff x="2525225" y="3731058"/>
                <a:chExt cx="64321" cy="64544"/>
              </a:xfrm>
            </p:grpSpPr>
            <p:sp>
              <p:nvSpPr>
                <p:cNvPr id="8055" name="Google Shape;8055;p69"/>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9"/>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60" name="Shape 8060"/>
        <p:cNvGrpSpPr/>
        <p:nvPr/>
      </p:nvGrpSpPr>
      <p:grpSpPr>
        <a:xfrm>
          <a:off x="0" y="0"/>
          <a:ext cx="0" cy="0"/>
          <a:chOff x="0" y="0"/>
          <a:chExt cx="0" cy="0"/>
        </a:xfrm>
      </p:grpSpPr>
      <p:grpSp>
        <p:nvGrpSpPr>
          <p:cNvPr id="8061" name="Google Shape;8061;p70"/>
          <p:cNvGrpSpPr/>
          <p:nvPr/>
        </p:nvGrpSpPr>
        <p:grpSpPr>
          <a:xfrm>
            <a:off x="732428" y="1171356"/>
            <a:ext cx="845921" cy="690752"/>
            <a:chOff x="732428" y="1198513"/>
            <a:chExt cx="845921" cy="690752"/>
          </a:xfrm>
        </p:grpSpPr>
        <p:grpSp>
          <p:nvGrpSpPr>
            <p:cNvPr id="8062" name="Google Shape;8062;p70"/>
            <p:cNvGrpSpPr/>
            <p:nvPr/>
          </p:nvGrpSpPr>
          <p:grpSpPr>
            <a:xfrm>
              <a:off x="823030" y="1198513"/>
              <a:ext cx="755319" cy="690752"/>
              <a:chOff x="823030" y="1198513"/>
              <a:chExt cx="755319" cy="690752"/>
            </a:xfrm>
          </p:grpSpPr>
          <p:sp>
            <p:nvSpPr>
              <p:cNvPr id="8063" name="Google Shape;8063;p70"/>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0"/>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5" name="Google Shape;8065;p70"/>
            <p:cNvGrpSpPr/>
            <p:nvPr/>
          </p:nvGrpSpPr>
          <p:grpSpPr>
            <a:xfrm>
              <a:off x="732428" y="1239937"/>
              <a:ext cx="739912" cy="607886"/>
              <a:chOff x="732428" y="1239937"/>
              <a:chExt cx="739912" cy="607886"/>
            </a:xfrm>
          </p:grpSpPr>
          <p:sp>
            <p:nvSpPr>
              <p:cNvPr id="8066" name="Google Shape;8066;p70"/>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0"/>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70"/>
            <p:cNvGrpSpPr/>
            <p:nvPr/>
          </p:nvGrpSpPr>
          <p:grpSpPr>
            <a:xfrm>
              <a:off x="732428" y="1277018"/>
              <a:ext cx="702832" cy="533758"/>
              <a:chOff x="732428" y="1277018"/>
              <a:chExt cx="702832" cy="533758"/>
            </a:xfrm>
          </p:grpSpPr>
          <p:sp>
            <p:nvSpPr>
              <p:cNvPr id="8069" name="Google Shape;8069;p70"/>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0"/>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70"/>
            <p:cNvGrpSpPr/>
            <p:nvPr/>
          </p:nvGrpSpPr>
          <p:grpSpPr>
            <a:xfrm>
              <a:off x="931170" y="1306653"/>
              <a:ext cx="647179" cy="474455"/>
              <a:chOff x="931170" y="1306653"/>
              <a:chExt cx="647179" cy="474455"/>
            </a:xfrm>
          </p:grpSpPr>
          <p:sp>
            <p:nvSpPr>
              <p:cNvPr id="8072" name="Google Shape;8072;p70"/>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0"/>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4" name="Google Shape;8074;p70"/>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70"/>
          <p:cNvGrpSpPr/>
          <p:nvPr/>
        </p:nvGrpSpPr>
        <p:grpSpPr>
          <a:xfrm>
            <a:off x="3964037" y="1171363"/>
            <a:ext cx="634656" cy="699982"/>
            <a:chOff x="5985650" y="2860025"/>
            <a:chExt cx="1396075" cy="1539775"/>
          </a:xfrm>
        </p:grpSpPr>
        <p:sp>
          <p:nvSpPr>
            <p:cNvPr id="8076" name="Google Shape;8076;p70"/>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0"/>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0"/>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0"/>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0"/>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0"/>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0"/>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0"/>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0"/>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0"/>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0"/>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0"/>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0"/>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0"/>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0"/>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0"/>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0"/>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0"/>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0"/>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0"/>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0"/>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0"/>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0"/>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0"/>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0"/>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0"/>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0"/>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0"/>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0"/>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0"/>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0"/>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0"/>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70"/>
          <p:cNvGrpSpPr/>
          <p:nvPr/>
        </p:nvGrpSpPr>
        <p:grpSpPr>
          <a:xfrm>
            <a:off x="4719687" y="1171356"/>
            <a:ext cx="725845" cy="699975"/>
            <a:chOff x="4249973" y="1201875"/>
            <a:chExt cx="1958568" cy="1888762"/>
          </a:xfrm>
        </p:grpSpPr>
        <p:sp>
          <p:nvSpPr>
            <p:cNvPr id="8109" name="Google Shape;8109;p70"/>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0" name="Google Shape;8110;p70"/>
            <p:cNvGrpSpPr/>
            <p:nvPr/>
          </p:nvGrpSpPr>
          <p:grpSpPr>
            <a:xfrm>
              <a:off x="5853086" y="1789142"/>
              <a:ext cx="355454" cy="1048099"/>
              <a:chOff x="5576108" y="2016725"/>
              <a:chExt cx="565200" cy="1666560"/>
            </a:xfrm>
          </p:grpSpPr>
          <p:sp>
            <p:nvSpPr>
              <p:cNvPr id="8111" name="Google Shape;8111;p70"/>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12" name="Google Shape;8112;p7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3" name="Google Shape;8113;p70"/>
            <p:cNvGrpSpPr/>
            <p:nvPr/>
          </p:nvGrpSpPr>
          <p:grpSpPr>
            <a:xfrm>
              <a:off x="4869455" y="2691676"/>
              <a:ext cx="1013897" cy="398961"/>
              <a:chOff x="4012057" y="3451825"/>
              <a:chExt cx="1612175" cy="634379"/>
            </a:xfrm>
          </p:grpSpPr>
          <p:sp>
            <p:nvSpPr>
              <p:cNvPr id="8114" name="Google Shape;8114;p70"/>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15" name="Google Shape;8115;p7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6" name="Google Shape;8116;p70"/>
            <p:cNvGrpSpPr/>
            <p:nvPr/>
          </p:nvGrpSpPr>
          <p:grpSpPr>
            <a:xfrm>
              <a:off x="4276937" y="2155961"/>
              <a:ext cx="651965" cy="891358"/>
              <a:chOff x="3069908" y="2599997"/>
              <a:chExt cx="1036675" cy="1417328"/>
            </a:xfrm>
          </p:grpSpPr>
          <p:sp>
            <p:nvSpPr>
              <p:cNvPr id="8117" name="Google Shape;8117;p70"/>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18" name="Google Shape;8118;p7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9" name="Google Shape;8119;p70"/>
            <p:cNvGrpSpPr/>
            <p:nvPr/>
          </p:nvGrpSpPr>
          <p:grpSpPr>
            <a:xfrm>
              <a:off x="5054918" y="1201875"/>
              <a:ext cx="999548" cy="602711"/>
              <a:chOff x="4306958" y="1082925"/>
              <a:chExt cx="1589359" cy="958358"/>
            </a:xfrm>
          </p:grpSpPr>
          <p:sp>
            <p:nvSpPr>
              <p:cNvPr id="8120" name="Google Shape;8120;p70"/>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21" name="Google Shape;8121;p7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2" name="Google Shape;8122;p70"/>
            <p:cNvGrpSpPr/>
            <p:nvPr/>
          </p:nvGrpSpPr>
          <p:grpSpPr>
            <a:xfrm>
              <a:off x="4249973" y="1303451"/>
              <a:ext cx="799317" cy="841334"/>
              <a:chOff x="3027033" y="1244439"/>
              <a:chExt cx="1270977" cy="1337786"/>
            </a:xfrm>
          </p:grpSpPr>
          <p:sp>
            <p:nvSpPr>
              <p:cNvPr id="8123" name="Google Shape;8123;p70"/>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124" name="Google Shape;8124;p7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5" name="Google Shape;8125;p70"/>
          <p:cNvGrpSpPr/>
          <p:nvPr/>
        </p:nvGrpSpPr>
        <p:grpSpPr>
          <a:xfrm>
            <a:off x="4072551" y="2058137"/>
            <a:ext cx="750769" cy="683784"/>
            <a:chOff x="4204684" y="2104422"/>
            <a:chExt cx="699822" cy="637382"/>
          </a:xfrm>
        </p:grpSpPr>
        <p:grpSp>
          <p:nvGrpSpPr>
            <p:cNvPr id="8126" name="Google Shape;8126;p70"/>
            <p:cNvGrpSpPr/>
            <p:nvPr/>
          </p:nvGrpSpPr>
          <p:grpSpPr>
            <a:xfrm>
              <a:off x="4204684" y="2430067"/>
              <a:ext cx="342957" cy="311738"/>
              <a:chOff x="4204684" y="2430067"/>
              <a:chExt cx="342957" cy="311738"/>
            </a:xfrm>
          </p:grpSpPr>
          <p:sp>
            <p:nvSpPr>
              <p:cNvPr id="8127" name="Google Shape;8127;p70"/>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0"/>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70"/>
            <p:cNvGrpSpPr/>
            <p:nvPr/>
          </p:nvGrpSpPr>
          <p:grpSpPr>
            <a:xfrm>
              <a:off x="4561586" y="2430067"/>
              <a:ext cx="342920" cy="311738"/>
              <a:chOff x="4561586" y="2430067"/>
              <a:chExt cx="342920" cy="311738"/>
            </a:xfrm>
          </p:grpSpPr>
          <p:sp>
            <p:nvSpPr>
              <p:cNvPr id="8130" name="Google Shape;8130;p70"/>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0"/>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2" name="Google Shape;8132;p70"/>
            <p:cNvGrpSpPr/>
            <p:nvPr/>
          </p:nvGrpSpPr>
          <p:grpSpPr>
            <a:xfrm>
              <a:off x="4561586" y="2104422"/>
              <a:ext cx="342920" cy="311738"/>
              <a:chOff x="4561586" y="2104422"/>
              <a:chExt cx="342920" cy="311738"/>
            </a:xfrm>
          </p:grpSpPr>
          <p:sp>
            <p:nvSpPr>
              <p:cNvPr id="8133" name="Google Shape;8133;p70"/>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0"/>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5" name="Google Shape;8135;p70"/>
            <p:cNvGrpSpPr/>
            <p:nvPr/>
          </p:nvGrpSpPr>
          <p:grpSpPr>
            <a:xfrm>
              <a:off x="4204684" y="2104422"/>
              <a:ext cx="342957" cy="311664"/>
              <a:chOff x="4204684" y="2104422"/>
              <a:chExt cx="342957" cy="311664"/>
            </a:xfrm>
          </p:grpSpPr>
          <p:sp>
            <p:nvSpPr>
              <p:cNvPr id="8136" name="Google Shape;8136;p70"/>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0"/>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38" name="Google Shape;8138;p70"/>
          <p:cNvGrpSpPr/>
          <p:nvPr/>
        </p:nvGrpSpPr>
        <p:grpSpPr>
          <a:xfrm>
            <a:off x="5536984" y="1171351"/>
            <a:ext cx="660591" cy="688867"/>
            <a:chOff x="5830645" y="1267368"/>
            <a:chExt cx="530340" cy="553040"/>
          </a:xfrm>
        </p:grpSpPr>
        <p:sp>
          <p:nvSpPr>
            <p:cNvPr id="8139" name="Google Shape;8139;p70"/>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0" name="Google Shape;8140;p70"/>
            <p:cNvGrpSpPr/>
            <p:nvPr/>
          </p:nvGrpSpPr>
          <p:grpSpPr>
            <a:xfrm>
              <a:off x="5830645" y="1267368"/>
              <a:ext cx="259743" cy="269909"/>
              <a:chOff x="5830645" y="1267368"/>
              <a:chExt cx="259743" cy="269909"/>
            </a:xfrm>
          </p:grpSpPr>
          <p:sp>
            <p:nvSpPr>
              <p:cNvPr id="8141" name="Google Shape;8141;p70"/>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0"/>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70"/>
            <p:cNvGrpSpPr/>
            <p:nvPr/>
          </p:nvGrpSpPr>
          <p:grpSpPr>
            <a:xfrm>
              <a:off x="6101293" y="1267368"/>
              <a:ext cx="259692" cy="269909"/>
              <a:chOff x="6101293" y="1267368"/>
              <a:chExt cx="259692" cy="269909"/>
            </a:xfrm>
          </p:grpSpPr>
          <p:sp>
            <p:nvSpPr>
              <p:cNvPr id="8144" name="Google Shape;8144;p70"/>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0"/>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6" name="Google Shape;8146;p70"/>
            <p:cNvGrpSpPr/>
            <p:nvPr/>
          </p:nvGrpSpPr>
          <p:grpSpPr>
            <a:xfrm>
              <a:off x="5830645" y="1550500"/>
              <a:ext cx="259692" cy="269909"/>
              <a:chOff x="5830645" y="1550500"/>
              <a:chExt cx="259692" cy="269909"/>
            </a:xfrm>
          </p:grpSpPr>
          <p:sp>
            <p:nvSpPr>
              <p:cNvPr id="8147" name="Google Shape;8147;p70"/>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0"/>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9" name="Google Shape;8149;p70"/>
            <p:cNvGrpSpPr/>
            <p:nvPr/>
          </p:nvGrpSpPr>
          <p:grpSpPr>
            <a:xfrm>
              <a:off x="6101293" y="1550500"/>
              <a:ext cx="259692" cy="269909"/>
              <a:chOff x="6101293" y="1550500"/>
              <a:chExt cx="259692" cy="269909"/>
            </a:xfrm>
          </p:grpSpPr>
          <p:sp>
            <p:nvSpPr>
              <p:cNvPr id="8150" name="Google Shape;8150;p70"/>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0"/>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52" name="Google Shape;8152;p70"/>
          <p:cNvGrpSpPr/>
          <p:nvPr/>
        </p:nvGrpSpPr>
        <p:grpSpPr>
          <a:xfrm>
            <a:off x="739138" y="2061810"/>
            <a:ext cx="697154" cy="679574"/>
            <a:chOff x="2679875" y="2361475"/>
            <a:chExt cx="780425" cy="760575"/>
          </a:xfrm>
        </p:grpSpPr>
        <p:sp>
          <p:nvSpPr>
            <p:cNvPr id="8153" name="Google Shape;8153;p70"/>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0"/>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0"/>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9" name="Google Shape;8159;p70"/>
          <p:cNvGrpSpPr/>
          <p:nvPr/>
        </p:nvGrpSpPr>
        <p:grpSpPr>
          <a:xfrm>
            <a:off x="3138297" y="1171402"/>
            <a:ext cx="735829" cy="684547"/>
            <a:chOff x="3351965" y="1148808"/>
            <a:chExt cx="750770" cy="698375"/>
          </a:xfrm>
        </p:grpSpPr>
        <p:grpSp>
          <p:nvGrpSpPr>
            <p:cNvPr id="8160" name="Google Shape;8160;p70"/>
            <p:cNvGrpSpPr/>
            <p:nvPr/>
          </p:nvGrpSpPr>
          <p:grpSpPr>
            <a:xfrm>
              <a:off x="3586796" y="1148808"/>
              <a:ext cx="294857" cy="286830"/>
              <a:chOff x="3750225" y="1774000"/>
              <a:chExt cx="149575" cy="145525"/>
            </a:xfrm>
          </p:grpSpPr>
          <p:sp>
            <p:nvSpPr>
              <p:cNvPr id="8161" name="Google Shape;8161;p7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3" name="Google Shape;8163;p70"/>
            <p:cNvGrpSpPr/>
            <p:nvPr/>
          </p:nvGrpSpPr>
          <p:grpSpPr>
            <a:xfrm>
              <a:off x="3779245" y="1375768"/>
              <a:ext cx="323490" cy="286978"/>
              <a:chOff x="3847850" y="1889150"/>
              <a:chExt cx="164100" cy="145600"/>
            </a:xfrm>
          </p:grpSpPr>
          <p:sp>
            <p:nvSpPr>
              <p:cNvPr id="8164" name="Google Shape;8164;p7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6" name="Google Shape;8166;p70"/>
            <p:cNvGrpSpPr/>
            <p:nvPr/>
          </p:nvGrpSpPr>
          <p:grpSpPr>
            <a:xfrm>
              <a:off x="3351965" y="1330435"/>
              <a:ext cx="295449" cy="285401"/>
              <a:chOff x="3631100" y="1866150"/>
              <a:chExt cx="149875" cy="144800"/>
            </a:xfrm>
          </p:grpSpPr>
          <p:sp>
            <p:nvSpPr>
              <p:cNvPr id="8167" name="Google Shape;8167;p70"/>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0"/>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9" name="Google Shape;8169;p70"/>
            <p:cNvGrpSpPr/>
            <p:nvPr/>
          </p:nvGrpSpPr>
          <p:grpSpPr>
            <a:xfrm>
              <a:off x="3548208" y="1560352"/>
              <a:ext cx="294808" cy="286830"/>
              <a:chOff x="3730650" y="1982800"/>
              <a:chExt cx="149550" cy="145525"/>
            </a:xfrm>
          </p:grpSpPr>
          <p:sp>
            <p:nvSpPr>
              <p:cNvPr id="8170" name="Google Shape;8170;p7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72" name="Google Shape;8172;p70"/>
          <p:cNvGrpSpPr/>
          <p:nvPr/>
        </p:nvGrpSpPr>
        <p:grpSpPr>
          <a:xfrm>
            <a:off x="7639949" y="1171356"/>
            <a:ext cx="804565" cy="677795"/>
            <a:chOff x="7636443" y="1204988"/>
            <a:chExt cx="804565" cy="677795"/>
          </a:xfrm>
        </p:grpSpPr>
        <p:grpSp>
          <p:nvGrpSpPr>
            <p:cNvPr id="8173" name="Google Shape;8173;p70"/>
            <p:cNvGrpSpPr/>
            <p:nvPr/>
          </p:nvGrpSpPr>
          <p:grpSpPr>
            <a:xfrm>
              <a:off x="7636443" y="1509705"/>
              <a:ext cx="804565" cy="373078"/>
              <a:chOff x="7636443" y="1509705"/>
              <a:chExt cx="804565" cy="373078"/>
            </a:xfrm>
          </p:grpSpPr>
          <p:sp>
            <p:nvSpPr>
              <p:cNvPr id="8174" name="Google Shape;8174;p70"/>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0"/>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6" name="Google Shape;8176;p70"/>
            <p:cNvGrpSpPr/>
            <p:nvPr/>
          </p:nvGrpSpPr>
          <p:grpSpPr>
            <a:xfrm>
              <a:off x="7636443" y="1408133"/>
              <a:ext cx="804565" cy="373078"/>
              <a:chOff x="7636443" y="1408133"/>
              <a:chExt cx="804565" cy="373078"/>
            </a:xfrm>
          </p:grpSpPr>
          <p:sp>
            <p:nvSpPr>
              <p:cNvPr id="8177" name="Google Shape;8177;p70"/>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0"/>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70"/>
            <p:cNvGrpSpPr/>
            <p:nvPr/>
          </p:nvGrpSpPr>
          <p:grpSpPr>
            <a:xfrm>
              <a:off x="7636443" y="1306560"/>
              <a:ext cx="804565" cy="373078"/>
              <a:chOff x="7636443" y="1306560"/>
              <a:chExt cx="804565" cy="373078"/>
            </a:xfrm>
          </p:grpSpPr>
          <p:sp>
            <p:nvSpPr>
              <p:cNvPr id="8180" name="Google Shape;8180;p70"/>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0"/>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2" name="Google Shape;8182;p70"/>
            <p:cNvGrpSpPr/>
            <p:nvPr/>
          </p:nvGrpSpPr>
          <p:grpSpPr>
            <a:xfrm>
              <a:off x="7636443" y="1204988"/>
              <a:ext cx="804565" cy="373078"/>
              <a:chOff x="7636443" y="1204988"/>
              <a:chExt cx="804565" cy="373078"/>
            </a:xfrm>
          </p:grpSpPr>
          <p:sp>
            <p:nvSpPr>
              <p:cNvPr id="8183" name="Google Shape;8183;p70"/>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0"/>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85" name="Google Shape;8185;p70"/>
          <p:cNvGrpSpPr/>
          <p:nvPr/>
        </p:nvGrpSpPr>
        <p:grpSpPr>
          <a:xfrm>
            <a:off x="4978796" y="2078771"/>
            <a:ext cx="661339" cy="661188"/>
            <a:chOff x="3990000" y="975400"/>
            <a:chExt cx="3934200" cy="3933300"/>
          </a:xfrm>
        </p:grpSpPr>
        <p:sp>
          <p:nvSpPr>
            <p:cNvPr id="8186" name="Google Shape;8186;p70"/>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0"/>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0"/>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0"/>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0" name="Google Shape;8190;p70"/>
          <p:cNvGrpSpPr/>
          <p:nvPr/>
        </p:nvGrpSpPr>
        <p:grpSpPr>
          <a:xfrm>
            <a:off x="6622444" y="2057409"/>
            <a:ext cx="868881" cy="684241"/>
            <a:chOff x="6598259" y="2078634"/>
            <a:chExt cx="868881" cy="684241"/>
          </a:xfrm>
        </p:grpSpPr>
        <p:sp>
          <p:nvSpPr>
            <p:cNvPr id="8191" name="Google Shape;8191;p70"/>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0"/>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0"/>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0"/>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0"/>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0"/>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97" name="Google Shape;8197;p70"/>
            <p:cNvGrpSpPr/>
            <p:nvPr/>
          </p:nvGrpSpPr>
          <p:grpSpPr>
            <a:xfrm>
              <a:off x="6808175" y="2078634"/>
              <a:ext cx="452229" cy="684241"/>
              <a:chOff x="6808175" y="2078634"/>
              <a:chExt cx="452229" cy="684241"/>
            </a:xfrm>
          </p:grpSpPr>
          <p:sp>
            <p:nvSpPr>
              <p:cNvPr id="8198" name="Google Shape;8198;p70"/>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0"/>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0"/>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0"/>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0"/>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0"/>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4" name="Google Shape;8204;p70"/>
              <p:cNvGrpSpPr/>
              <p:nvPr/>
            </p:nvGrpSpPr>
            <p:grpSpPr>
              <a:xfrm>
                <a:off x="6821586" y="2078634"/>
                <a:ext cx="426871" cy="684241"/>
                <a:chOff x="6821586" y="2078634"/>
                <a:chExt cx="426871" cy="684241"/>
              </a:xfrm>
            </p:grpSpPr>
            <p:grpSp>
              <p:nvGrpSpPr>
                <p:cNvPr id="8205" name="Google Shape;8205;p70"/>
                <p:cNvGrpSpPr/>
                <p:nvPr/>
              </p:nvGrpSpPr>
              <p:grpSpPr>
                <a:xfrm>
                  <a:off x="6821586" y="2078634"/>
                  <a:ext cx="426871" cy="684241"/>
                  <a:chOff x="6821586" y="2078634"/>
                  <a:chExt cx="426871" cy="684241"/>
                </a:xfrm>
              </p:grpSpPr>
              <p:sp>
                <p:nvSpPr>
                  <p:cNvPr id="8206" name="Google Shape;8206;p70"/>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0"/>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0"/>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0"/>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0"/>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0"/>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0"/>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0"/>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0"/>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0"/>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0"/>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0"/>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0"/>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0"/>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0"/>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0"/>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0"/>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0"/>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0"/>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5" name="Google Shape;8225;p70"/>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0"/>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0"/>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0"/>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0"/>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0"/>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31" name="Google Shape;8231;p70"/>
          <p:cNvGrpSpPr/>
          <p:nvPr/>
        </p:nvGrpSpPr>
        <p:grpSpPr>
          <a:xfrm>
            <a:off x="5795610" y="2063018"/>
            <a:ext cx="671358" cy="671358"/>
            <a:chOff x="6535625" y="760425"/>
            <a:chExt cx="1665900" cy="1665900"/>
          </a:xfrm>
        </p:grpSpPr>
        <p:sp>
          <p:nvSpPr>
            <p:cNvPr id="8232" name="Google Shape;8232;p70"/>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0"/>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0"/>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0"/>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6" name="Google Shape;8236;p70"/>
          <p:cNvGrpSpPr/>
          <p:nvPr/>
        </p:nvGrpSpPr>
        <p:grpSpPr>
          <a:xfrm>
            <a:off x="732427" y="3731418"/>
            <a:ext cx="1340789" cy="640830"/>
            <a:chOff x="238125" y="1151100"/>
            <a:chExt cx="7139450" cy="3412300"/>
          </a:xfrm>
        </p:grpSpPr>
        <p:sp>
          <p:nvSpPr>
            <p:cNvPr id="8237" name="Google Shape;8237;p70"/>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0"/>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0"/>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0"/>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0"/>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0"/>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0"/>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0"/>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0"/>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0"/>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0"/>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0"/>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9" name="Google Shape;8249;p70"/>
          <p:cNvGrpSpPr/>
          <p:nvPr/>
        </p:nvGrpSpPr>
        <p:grpSpPr>
          <a:xfrm>
            <a:off x="5599650" y="2934699"/>
            <a:ext cx="985357" cy="585764"/>
            <a:chOff x="5145061" y="2881789"/>
            <a:chExt cx="1107641" cy="658458"/>
          </a:xfrm>
        </p:grpSpPr>
        <p:grpSp>
          <p:nvGrpSpPr>
            <p:cNvPr id="8250" name="Google Shape;8250;p70"/>
            <p:cNvGrpSpPr/>
            <p:nvPr/>
          </p:nvGrpSpPr>
          <p:grpSpPr>
            <a:xfrm>
              <a:off x="5722989" y="3244587"/>
              <a:ext cx="529713" cy="295659"/>
              <a:chOff x="5722989" y="3244587"/>
              <a:chExt cx="529713" cy="295659"/>
            </a:xfrm>
          </p:grpSpPr>
          <p:sp>
            <p:nvSpPr>
              <p:cNvPr id="8251" name="Google Shape;8251;p70"/>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52" name="Google Shape;8252;p70"/>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253" name="Google Shape;8253;p70"/>
            <p:cNvGrpSpPr/>
            <p:nvPr/>
          </p:nvGrpSpPr>
          <p:grpSpPr>
            <a:xfrm>
              <a:off x="5145061" y="3244587"/>
              <a:ext cx="536807" cy="295659"/>
              <a:chOff x="5145061" y="3244587"/>
              <a:chExt cx="536807" cy="295659"/>
            </a:xfrm>
          </p:grpSpPr>
          <p:sp>
            <p:nvSpPr>
              <p:cNvPr id="8254" name="Google Shape;8254;p70"/>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55" name="Google Shape;8255;p70"/>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256" name="Google Shape;8256;p70"/>
            <p:cNvGrpSpPr/>
            <p:nvPr/>
          </p:nvGrpSpPr>
          <p:grpSpPr>
            <a:xfrm>
              <a:off x="5341327" y="2898245"/>
              <a:ext cx="532309" cy="614891"/>
              <a:chOff x="5341327" y="2898245"/>
              <a:chExt cx="532309" cy="614891"/>
            </a:xfrm>
          </p:grpSpPr>
          <p:sp>
            <p:nvSpPr>
              <p:cNvPr id="8257" name="Google Shape;8257;p70"/>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58" name="Google Shape;8258;p70"/>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259" name="Google Shape;8259;p70"/>
            <p:cNvGrpSpPr/>
            <p:nvPr/>
          </p:nvGrpSpPr>
          <p:grpSpPr>
            <a:xfrm>
              <a:off x="5532290" y="2881789"/>
              <a:ext cx="620516" cy="305456"/>
              <a:chOff x="5532290" y="2881789"/>
              <a:chExt cx="620516" cy="305456"/>
            </a:xfrm>
          </p:grpSpPr>
          <p:sp>
            <p:nvSpPr>
              <p:cNvPr id="8260" name="Google Shape;8260;p70"/>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261" name="Google Shape;8261;p70"/>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262" name="Google Shape;8262;p70"/>
          <p:cNvGrpSpPr/>
          <p:nvPr/>
        </p:nvGrpSpPr>
        <p:grpSpPr>
          <a:xfrm>
            <a:off x="8178573" y="3726757"/>
            <a:ext cx="269068" cy="645491"/>
            <a:chOff x="7026852" y="3311869"/>
            <a:chExt cx="434331" cy="1041954"/>
          </a:xfrm>
        </p:grpSpPr>
        <p:sp>
          <p:nvSpPr>
            <p:cNvPr id="8263" name="Google Shape;8263;p70"/>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0"/>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0"/>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6" name="Google Shape;8266;p70"/>
          <p:cNvGrpSpPr/>
          <p:nvPr/>
        </p:nvGrpSpPr>
        <p:grpSpPr>
          <a:xfrm>
            <a:off x="6195154" y="3765995"/>
            <a:ext cx="293882" cy="293836"/>
            <a:chOff x="4873519" y="3311869"/>
            <a:chExt cx="499374" cy="499296"/>
          </a:xfrm>
        </p:grpSpPr>
        <p:sp>
          <p:nvSpPr>
            <p:cNvPr id="8267" name="Google Shape;8267;p70"/>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0"/>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9" name="Google Shape;8269;p70"/>
          <p:cNvGrpSpPr/>
          <p:nvPr/>
        </p:nvGrpSpPr>
        <p:grpSpPr>
          <a:xfrm>
            <a:off x="6195154" y="4078366"/>
            <a:ext cx="293882" cy="293882"/>
            <a:chOff x="4873519" y="3875839"/>
            <a:chExt cx="499374" cy="499374"/>
          </a:xfrm>
        </p:grpSpPr>
        <p:sp>
          <p:nvSpPr>
            <p:cNvPr id="8270" name="Google Shape;8270;p70"/>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0"/>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2" name="Google Shape;8272;p70"/>
          <p:cNvGrpSpPr/>
          <p:nvPr/>
        </p:nvGrpSpPr>
        <p:grpSpPr>
          <a:xfrm>
            <a:off x="2425681" y="2050319"/>
            <a:ext cx="698104" cy="698208"/>
            <a:chOff x="2565073" y="2075876"/>
            <a:chExt cx="672482" cy="672518"/>
          </a:xfrm>
        </p:grpSpPr>
        <p:sp>
          <p:nvSpPr>
            <p:cNvPr id="8273" name="Google Shape;8273;p70"/>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0"/>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0"/>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0"/>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0"/>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0"/>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9" name="Google Shape;8279;p70"/>
          <p:cNvGrpSpPr/>
          <p:nvPr/>
        </p:nvGrpSpPr>
        <p:grpSpPr>
          <a:xfrm>
            <a:off x="5649092" y="3734919"/>
            <a:ext cx="438354" cy="637329"/>
            <a:chOff x="1697726" y="3244179"/>
            <a:chExt cx="788124" cy="1146069"/>
          </a:xfrm>
        </p:grpSpPr>
        <p:sp>
          <p:nvSpPr>
            <p:cNvPr id="8280" name="Google Shape;8280;p7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82" name="Google Shape;8282;p70"/>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83" name="Google Shape;8283;p70"/>
          <p:cNvGrpSpPr/>
          <p:nvPr/>
        </p:nvGrpSpPr>
        <p:grpSpPr>
          <a:xfrm>
            <a:off x="7650306" y="2063282"/>
            <a:ext cx="799565" cy="670282"/>
            <a:chOff x="7617850" y="2063282"/>
            <a:chExt cx="799565" cy="670282"/>
          </a:xfrm>
        </p:grpSpPr>
        <p:cxnSp>
          <p:nvCxnSpPr>
            <p:cNvPr id="8284" name="Google Shape;8284;p70"/>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85" name="Google Shape;8285;p70"/>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86" name="Google Shape;8286;p70"/>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87" name="Google Shape;8287;p70"/>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288" name="Google Shape;8288;p70"/>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289" name="Google Shape;8289;p70"/>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290" name="Google Shape;8290;p70"/>
            <p:cNvGrpSpPr/>
            <p:nvPr/>
          </p:nvGrpSpPr>
          <p:grpSpPr>
            <a:xfrm>
              <a:off x="7734309" y="2063282"/>
              <a:ext cx="570957" cy="620095"/>
              <a:chOff x="7734309" y="2063282"/>
              <a:chExt cx="570957" cy="620095"/>
            </a:xfrm>
          </p:grpSpPr>
          <p:grpSp>
            <p:nvGrpSpPr>
              <p:cNvPr id="8291" name="Google Shape;8291;p70"/>
              <p:cNvGrpSpPr/>
              <p:nvPr/>
            </p:nvGrpSpPr>
            <p:grpSpPr>
              <a:xfrm>
                <a:off x="8031573" y="2063282"/>
                <a:ext cx="273693" cy="620095"/>
                <a:chOff x="8031573" y="2063282"/>
                <a:chExt cx="273693" cy="620095"/>
              </a:xfrm>
            </p:grpSpPr>
            <p:sp>
              <p:nvSpPr>
                <p:cNvPr id="8292" name="Google Shape;8292;p7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6" name="Google Shape;8296;p70"/>
              <p:cNvGrpSpPr/>
              <p:nvPr/>
            </p:nvGrpSpPr>
            <p:grpSpPr>
              <a:xfrm flipH="1">
                <a:off x="7734309" y="2063282"/>
                <a:ext cx="273693" cy="620095"/>
                <a:chOff x="8031573" y="2063282"/>
                <a:chExt cx="273693" cy="620095"/>
              </a:xfrm>
            </p:grpSpPr>
            <p:sp>
              <p:nvSpPr>
                <p:cNvPr id="8297" name="Google Shape;8297;p7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8301" name="Google Shape;8301;p70"/>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0"/>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3" name="Google Shape;8303;p70"/>
          <p:cNvGrpSpPr/>
          <p:nvPr/>
        </p:nvGrpSpPr>
        <p:grpSpPr>
          <a:xfrm>
            <a:off x="7836913" y="2916765"/>
            <a:ext cx="602567" cy="601884"/>
            <a:chOff x="1186975" y="238125"/>
            <a:chExt cx="5244275" cy="5238325"/>
          </a:xfrm>
        </p:grpSpPr>
        <p:sp>
          <p:nvSpPr>
            <p:cNvPr id="8304" name="Google Shape;8304;p7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0"/>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0"/>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0"/>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70"/>
          <p:cNvGrpSpPr/>
          <p:nvPr/>
        </p:nvGrpSpPr>
        <p:grpSpPr>
          <a:xfrm>
            <a:off x="3279650" y="2056249"/>
            <a:ext cx="651848" cy="687338"/>
            <a:chOff x="3400515" y="2056248"/>
            <a:chExt cx="698134" cy="735987"/>
          </a:xfrm>
        </p:grpSpPr>
        <p:grpSp>
          <p:nvGrpSpPr>
            <p:cNvPr id="8309" name="Google Shape;8309;p70"/>
            <p:cNvGrpSpPr/>
            <p:nvPr/>
          </p:nvGrpSpPr>
          <p:grpSpPr>
            <a:xfrm>
              <a:off x="3400515" y="2283913"/>
              <a:ext cx="312919" cy="219900"/>
              <a:chOff x="3400515" y="2283913"/>
              <a:chExt cx="312919" cy="219900"/>
            </a:xfrm>
          </p:grpSpPr>
          <p:sp>
            <p:nvSpPr>
              <p:cNvPr id="8310" name="Google Shape;8310;p70"/>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11" name="Google Shape;8311;p70"/>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8312" name="Google Shape;8312;p70"/>
            <p:cNvGrpSpPr/>
            <p:nvPr/>
          </p:nvGrpSpPr>
          <p:grpSpPr>
            <a:xfrm>
              <a:off x="3547823" y="2461089"/>
              <a:ext cx="219900" cy="331146"/>
              <a:chOff x="3547823" y="2461089"/>
              <a:chExt cx="219900" cy="331146"/>
            </a:xfrm>
          </p:grpSpPr>
          <p:sp>
            <p:nvSpPr>
              <p:cNvPr id="8313" name="Google Shape;8313;p70"/>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14" name="Google Shape;8314;p70"/>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8315" name="Google Shape;8315;p70"/>
            <p:cNvGrpSpPr/>
            <p:nvPr/>
          </p:nvGrpSpPr>
          <p:grpSpPr>
            <a:xfrm>
              <a:off x="3734138" y="2461089"/>
              <a:ext cx="219900" cy="331146"/>
              <a:chOff x="3734138" y="2461089"/>
              <a:chExt cx="219900" cy="331146"/>
            </a:xfrm>
          </p:grpSpPr>
          <p:sp>
            <p:nvSpPr>
              <p:cNvPr id="8316" name="Google Shape;8316;p70"/>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17" name="Google Shape;8317;p70"/>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8318" name="Google Shape;8318;p70"/>
            <p:cNvGrpSpPr/>
            <p:nvPr/>
          </p:nvGrpSpPr>
          <p:grpSpPr>
            <a:xfrm>
              <a:off x="3787560" y="2281742"/>
              <a:ext cx="311089" cy="219900"/>
              <a:chOff x="3787560" y="2281742"/>
              <a:chExt cx="311089" cy="219900"/>
            </a:xfrm>
          </p:grpSpPr>
          <p:sp>
            <p:nvSpPr>
              <p:cNvPr id="8319" name="Google Shape;8319;p70"/>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320" name="Google Shape;8320;p70"/>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8321" name="Google Shape;8321;p70"/>
            <p:cNvGrpSpPr/>
            <p:nvPr/>
          </p:nvGrpSpPr>
          <p:grpSpPr>
            <a:xfrm>
              <a:off x="3637290" y="2056248"/>
              <a:ext cx="219900" cy="330736"/>
              <a:chOff x="3637290" y="2056248"/>
              <a:chExt cx="219900" cy="330736"/>
            </a:xfrm>
          </p:grpSpPr>
          <p:sp>
            <p:nvSpPr>
              <p:cNvPr id="8322" name="Google Shape;8322;p70"/>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323" name="Google Shape;8323;p70"/>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8324" name="Google Shape;8324;p70"/>
          <p:cNvGrpSpPr/>
          <p:nvPr/>
        </p:nvGrpSpPr>
        <p:grpSpPr>
          <a:xfrm>
            <a:off x="2571356" y="2926255"/>
            <a:ext cx="1268144" cy="592394"/>
            <a:chOff x="238125" y="1188750"/>
            <a:chExt cx="7140450" cy="3335550"/>
          </a:xfrm>
        </p:grpSpPr>
        <p:sp>
          <p:nvSpPr>
            <p:cNvPr id="8325" name="Google Shape;8325;p7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0" name="Google Shape;8330;p70"/>
          <p:cNvGrpSpPr/>
          <p:nvPr/>
        </p:nvGrpSpPr>
        <p:grpSpPr>
          <a:xfrm>
            <a:off x="6679257" y="2928410"/>
            <a:ext cx="1053944" cy="590147"/>
            <a:chOff x="238125" y="1335475"/>
            <a:chExt cx="5418735" cy="3034175"/>
          </a:xfrm>
        </p:grpSpPr>
        <p:sp>
          <p:nvSpPr>
            <p:cNvPr id="8331" name="Google Shape;8331;p7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4" name="Google Shape;8334;p70"/>
          <p:cNvGrpSpPr/>
          <p:nvPr/>
        </p:nvGrpSpPr>
        <p:grpSpPr>
          <a:xfrm>
            <a:off x="4110066" y="3733309"/>
            <a:ext cx="1268207" cy="638939"/>
            <a:chOff x="3967651" y="3645904"/>
            <a:chExt cx="1479304" cy="745292"/>
          </a:xfrm>
        </p:grpSpPr>
        <p:grpSp>
          <p:nvGrpSpPr>
            <p:cNvPr id="8335" name="Google Shape;8335;p70"/>
            <p:cNvGrpSpPr/>
            <p:nvPr/>
          </p:nvGrpSpPr>
          <p:grpSpPr>
            <a:xfrm>
              <a:off x="3967651" y="4009026"/>
              <a:ext cx="1479304" cy="382170"/>
              <a:chOff x="3967651" y="4009026"/>
              <a:chExt cx="1479304" cy="382170"/>
            </a:xfrm>
          </p:grpSpPr>
          <p:grpSp>
            <p:nvGrpSpPr>
              <p:cNvPr id="8336" name="Google Shape;8336;p70"/>
              <p:cNvGrpSpPr/>
              <p:nvPr/>
            </p:nvGrpSpPr>
            <p:grpSpPr>
              <a:xfrm>
                <a:off x="4892216" y="4195630"/>
                <a:ext cx="554739" cy="195566"/>
                <a:chOff x="3604375" y="4892160"/>
                <a:chExt cx="1651500" cy="582215"/>
              </a:xfrm>
            </p:grpSpPr>
            <p:sp>
              <p:nvSpPr>
                <p:cNvPr id="8337" name="Google Shape;8337;p70"/>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0"/>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9" name="Google Shape;8339;p70"/>
              <p:cNvGrpSpPr/>
              <p:nvPr/>
            </p:nvGrpSpPr>
            <p:grpSpPr>
              <a:xfrm>
                <a:off x="3967651" y="4146303"/>
                <a:ext cx="579402" cy="244893"/>
                <a:chOff x="851875" y="4745310"/>
                <a:chExt cx="1724925" cy="729065"/>
              </a:xfrm>
            </p:grpSpPr>
            <p:sp>
              <p:nvSpPr>
                <p:cNvPr id="8340" name="Google Shape;8340;p70"/>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0"/>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70"/>
              <p:cNvGrpSpPr/>
              <p:nvPr/>
            </p:nvGrpSpPr>
            <p:grpSpPr>
              <a:xfrm>
                <a:off x="4460753" y="4009026"/>
                <a:ext cx="493110" cy="382170"/>
                <a:chOff x="2319875" y="4336625"/>
                <a:chExt cx="1468025" cy="1137750"/>
              </a:xfrm>
            </p:grpSpPr>
            <p:sp>
              <p:nvSpPr>
                <p:cNvPr id="8343" name="Google Shape;8343;p70"/>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0"/>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45" name="Google Shape;8345;p70"/>
            <p:cNvGrpSpPr/>
            <p:nvPr/>
          </p:nvGrpSpPr>
          <p:grpSpPr>
            <a:xfrm>
              <a:off x="4479443" y="3645904"/>
              <a:ext cx="455965" cy="388789"/>
              <a:chOff x="2957425" y="238100"/>
              <a:chExt cx="1910200" cy="1628775"/>
            </a:xfrm>
          </p:grpSpPr>
          <p:sp>
            <p:nvSpPr>
              <p:cNvPr id="8346" name="Google Shape;8346;p70"/>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0"/>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0"/>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0"/>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0"/>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0"/>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0"/>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0"/>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0"/>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0"/>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56" name="Google Shape;8356;p70"/>
          <p:cNvGrpSpPr/>
          <p:nvPr/>
        </p:nvGrpSpPr>
        <p:grpSpPr>
          <a:xfrm>
            <a:off x="2496179" y="3734510"/>
            <a:ext cx="1243128" cy="637739"/>
            <a:chOff x="2496310" y="3693351"/>
            <a:chExt cx="1342906" cy="688926"/>
          </a:xfrm>
        </p:grpSpPr>
        <p:grpSp>
          <p:nvGrpSpPr>
            <p:cNvPr id="8357" name="Google Shape;8357;p70"/>
            <p:cNvGrpSpPr/>
            <p:nvPr/>
          </p:nvGrpSpPr>
          <p:grpSpPr>
            <a:xfrm>
              <a:off x="2496310" y="3693351"/>
              <a:ext cx="1342906" cy="688875"/>
              <a:chOff x="2496310" y="3693351"/>
              <a:chExt cx="1342906" cy="688875"/>
            </a:xfrm>
          </p:grpSpPr>
          <p:sp>
            <p:nvSpPr>
              <p:cNvPr id="8358" name="Google Shape;8358;p70"/>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0"/>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0"/>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0"/>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0"/>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0"/>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64" name="Google Shape;8364;p70"/>
              <p:cNvCxnSpPr>
                <a:stCxn id="8362"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8365" name="Google Shape;8365;p70"/>
              <p:cNvCxnSpPr>
                <a:stCxn id="8359"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8366" name="Google Shape;8366;p70"/>
              <p:cNvCxnSpPr>
                <a:stCxn id="8360"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8367" name="Google Shape;8367;p70"/>
              <p:cNvCxnSpPr>
                <a:stCxn id="8363"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8368" name="Google Shape;8368;p70"/>
              <p:cNvCxnSpPr>
                <a:stCxn id="8361"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369" name="Google Shape;8369;p70"/>
            <p:cNvGrpSpPr/>
            <p:nvPr/>
          </p:nvGrpSpPr>
          <p:grpSpPr>
            <a:xfrm>
              <a:off x="2675275" y="3930557"/>
              <a:ext cx="1003306" cy="451719"/>
              <a:chOff x="2675275" y="4174282"/>
              <a:chExt cx="1003306" cy="451719"/>
            </a:xfrm>
          </p:grpSpPr>
          <p:sp>
            <p:nvSpPr>
              <p:cNvPr id="8370" name="Google Shape;8370;p70"/>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0"/>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0"/>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3" name="Google Shape;8373;p70"/>
          <p:cNvGrpSpPr/>
          <p:nvPr/>
        </p:nvGrpSpPr>
        <p:grpSpPr>
          <a:xfrm>
            <a:off x="1669850" y="1171356"/>
            <a:ext cx="574511" cy="874709"/>
            <a:chOff x="1715404" y="1112080"/>
            <a:chExt cx="642270" cy="977984"/>
          </a:xfrm>
        </p:grpSpPr>
        <p:grpSp>
          <p:nvGrpSpPr>
            <p:cNvPr id="8374" name="Google Shape;8374;p70"/>
            <p:cNvGrpSpPr/>
            <p:nvPr/>
          </p:nvGrpSpPr>
          <p:grpSpPr>
            <a:xfrm>
              <a:off x="1715404" y="1112080"/>
              <a:ext cx="642270" cy="977984"/>
              <a:chOff x="1715404" y="1112080"/>
              <a:chExt cx="642270" cy="977984"/>
            </a:xfrm>
          </p:grpSpPr>
          <p:sp>
            <p:nvSpPr>
              <p:cNvPr id="8375" name="Google Shape;8375;p70"/>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0"/>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7" name="Google Shape;8377;p70"/>
            <p:cNvGrpSpPr/>
            <p:nvPr/>
          </p:nvGrpSpPr>
          <p:grpSpPr>
            <a:xfrm>
              <a:off x="1768927" y="1165603"/>
              <a:ext cx="535225" cy="851367"/>
              <a:chOff x="1768927" y="1165603"/>
              <a:chExt cx="535225" cy="851367"/>
            </a:xfrm>
          </p:grpSpPr>
          <p:sp>
            <p:nvSpPr>
              <p:cNvPr id="8378" name="Google Shape;8378;p70"/>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0"/>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0" name="Google Shape;8380;p70"/>
            <p:cNvGrpSpPr/>
            <p:nvPr/>
          </p:nvGrpSpPr>
          <p:grpSpPr>
            <a:xfrm>
              <a:off x="1822449" y="1219125"/>
              <a:ext cx="428180" cy="718859"/>
              <a:chOff x="1822449" y="1219125"/>
              <a:chExt cx="428180" cy="718859"/>
            </a:xfrm>
          </p:grpSpPr>
          <p:sp>
            <p:nvSpPr>
              <p:cNvPr id="8381" name="Google Shape;8381;p70"/>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0"/>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3" name="Google Shape;8383;p70"/>
            <p:cNvGrpSpPr/>
            <p:nvPr/>
          </p:nvGrpSpPr>
          <p:grpSpPr>
            <a:xfrm>
              <a:off x="1875972" y="1272648"/>
              <a:ext cx="321135" cy="586939"/>
              <a:chOff x="1875972" y="1272648"/>
              <a:chExt cx="321135" cy="586939"/>
            </a:xfrm>
          </p:grpSpPr>
          <p:sp>
            <p:nvSpPr>
              <p:cNvPr id="8384" name="Google Shape;8384;p70"/>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0"/>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86" name="Google Shape;8386;p70"/>
          <p:cNvGrpSpPr/>
          <p:nvPr/>
        </p:nvGrpSpPr>
        <p:grpSpPr>
          <a:xfrm>
            <a:off x="7777011" y="3728078"/>
            <a:ext cx="293855" cy="644170"/>
            <a:chOff x="241025" y="3151575"/>
            <a:chExt cx="293855" cy="644170"/>
          </a:xfrm>
        </p:grpSpPr>
        <p:sp>
          <p:nvSpPr>
            <p:cNvPr id="8387" name="Google Shape;8387;p70"/>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0"/>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9" name="Google Shape;8389;p70"/>
          <p:cNvGrpSpPr/>
          <p:nvPr/>
        </p:nvGrpSpPr>
        <p:grpSpPr>
          <a:xfrm>
            <a:off x="724994" y="2928078"/>
            <a:ext cx="1779649" cy="591620"/>
            <a:chOff x="246070" y="1983375"/>
            <a:chExt cx="1855347" cy="616849"/>
          </a:xfrm>
        </p:grpSpPr>
        <p:sp>
          <p:nvSpPr>
            <p:cNvPr id="8390" name="Google Shape;8390;p70"/>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0"/>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0"/>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0"/>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0"/>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0"/>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0"/>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0"/>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0"/>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9" name="Google Shape;8399;p70"/>
          <p:cNvGrpSpPr/>
          <p:nvPr/>
        </p:nvGrpSpPr>
        <p:grpSpPr>
          <a:xfrm>
            <a:off x="2335861" y="1171356"/>
            <a:ext cx="711055" cy="745993"/>
            <a:chOff x="2496269" y="1171698"/>
            <a:chExt cx="761953" cy="799392"/>
          </a:xfrm>
        </p:grpSpPr>
        <p:grpSp>
          <p:nvGrpSpPr>
            <p:cNvPr id="8400" name="Google Shape;8400;p70"/>
            <p:cNvGrpSpPr/>
            <p:nvPr/>
          </p:nvGrpSpPr>
          <p:grpSpPr>
            <a:xfrm>
              <a:off x="2496269" y="1171698"/>
              <a:ext cx="761953" cy="723022"/>
              <a:chOff x="2496269" y="1171698"/>
              <a:chExt cx="761953" cy="723022"/>
            </a:xfrm>
          </p:grpSpPr>
          <p:sp>
            <p:nvSpPr>
              <p:cNvPr id="8401" name="Google Shape;8401;p70"/>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0"/>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3" name="Google Shape;8403;p70"/>
              <p:cNvGrpSpPr/>
              <p:nvPr/>
            </p:nvGrpSpPr>
            <p:grpSpPr>
              <a:xfrm>
                <a:off x="2496269" y="1171698"/>
                <a:ext cx="761953" cy="723022"/>
                <a:chOff x="2496269" y="1120652"/>
                <a:chExt cx="761953" cy="723022"/>
              </a:xfrm>
            </p:grpSpPr>
            <p:grpSp>
              <p:nvGrpSpPr>
                <p:cNvPr id="8404" name="Google Shape;8404;p70"/>
                <p:cNvGrpSpPr/>
                <p:nvPr/>
              </p:nvGrpSpPr>
              <p:grpSpPr>
                <a:xfrm>
                  <a:off x="2496269" y="1120652"/>
                  <a:ext cx="761953" cy="723022"/>
                  <a:chOff x="2496269" y="1120652"/>
                  <a:chExt cx="761953" cy="723022"/>
                </a:xfrm>
              </p:grpSpPr>
              <p:grpSp>
                <p:nvGrpSpPr>
                  <p:cNvPr id="8405" name="Google Shape;8405;p70"/>
                  <p:cNvGrpSpPr/>
                  <p:nvPr/>
                </p:nvGrpSpPr>
                <p:grpSpPr>
                  <a:xfrm>
                    <a:off x="2496269" y="1304589"/>
                    <a:ext cx="407089" cy="305057"/>
                    <a:chOff x="2496269" y="1304589"/>
                    <a:chExt cx="407089" cy="305057"/>
                  </a:xfrm>
                </p:grpSpPr>
                <p:sp>
                  <p:nvSpPr>
                    <p:cNvPr id="8406" name="Google Shape;8406;p70"/>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0"/>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8" name="Google Shape;8408;p70"/>
                  <p:cNvGrpSpPr/>
                  <p:nvPr/>
                </p:nvGrpSpPr>
                <p:grpSpPr>
                  <a:xfrm>
                    <a:off x="2586468" y="1493376"/>
                    <a:ext cx="358850" cy="349656"/>
                    <a:chOff x="2586468" y="1493376"/>
                    <a:chExt cx="358850" cy="349656"/>
                  </a:xfrm>
                </p:grpSpPr>
                <p:sp>
                  <p:nvSpPr>
                    <p:cNvPr id="8409" name="Google Shape;8409;p70"/>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0"/>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1" name="Google Shape;8411;p70"/>
                  <p:cNvGrpSpPr/>
                  <p:nvPr/>
                </p:nvGrpSpPr>
                <p:grpSpPr>
                  <a:xfrm>
                    <a:off x="2807939" y="1494024"/>
                    <a:ext cx="358857" cy="349650"/>
                    <a:chOff x="2807939" y="1494024"/>
                    <a:chExt cx="358857" cy="349650"/>
                  </a:xfrm>
                </p:grpSpPr>
                <p:sp>
                  <p:nvSpPr>
                    <p:cNvPr id="8412" name="Google Shape;8412;p70"/>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0"/>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70"/>
                  <p:cNvGrpSpPr/>
                  <p:nvPr/>
                </p:nvGrpSpPr>
                <p:grpSpPr>
                  <a:xfrm>
                    <a:off x="2851133" y="1305635"/>
                    <a:ext cx="407089" cy="305057"/>
                    <a:chOff x="2851133" y="1305635"/>
                    <a:chExt cx="407089" cy="305057"/>
                  </a:xfrm>
                </p:grpSpPr>
                <p:sp>
                  <p:nvSpPr>
                    <p:cNvPr id="8415" name="Google Shape;8415;p70"/>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0"/>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7" name="Google Shape;8417;p70"/>
                  <p:cNvGrpSpPr/>
                  <p:nvPr/>
                </p:nvGrpSpPr>
                <p:grpSpPr>
                  <a:xfrm>
                    <a:off x="2727495" y="1120652"/>
                    <a:ext cx="300271" cy="396358"/>
                    <a:chOff x="2727495" y="1120652"/>
                    <a:chExt cx="300271" cy="396358"/>
                  </a:xfrm>
                </p:grpSpPr>
                <p:sp>
                  <p:nvSpPr>
                    <p:cNvPr id="8418" name="Google Shape;8418;p70"/>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0"/>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20" name="Google Shape;8420;p70"/>
                <p:cNvGrpSpPr/>
                <p:nvPr/>
              </p:nvGrpSpPr>
              <p:grpSpPr>
                <a:xfrm>
                  <a:off x="2722305" y="1350460"/>
                  <a:ext cx="308357" cy="308344"/>
                  <a:chOff x="2722305" y="1350460"/>
                  <a:chExt cx="308357" cy="308344"/>
                </a:xfrm>
              </p:grpSpPr>
              <p:sp>
                <p:nvSpPr>
                  <p:cNvPr id="8421" name="Google Shape;8421;p70"/>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2" name="Google Shape;8422;p70"/>
                  <p:cNvGrpSpPr/>
                  <p:nvPr/>
                </p:nvGrpSpPr>
                <p:grpSpPr>
                  <a:xfrm>
                    <a:off x="2725064" y="1364529"/>
                    <a:ext cx="297954" cy="280182"/>
                    <a:chOff x="2725064" y="1364529"/>
                    <a:chExt cx="297954" cy="280182"/>
                  </a:xfrm>
                </p:grpSpPr>
                <p:sp>
                  <p:nvSpPr>
                    <p:cNvPr id="8423" name="Google Shape;8423;p70"/>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0"/>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0"/>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0"/>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0"/>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8428" name="Google Shape;8428;p70"/>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0"/>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0"/>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0"/>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0"/>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70"/>
          <p:cNvGrpSpPr/>
          <p:nvPr/>
        </p:nvGrpSpPr>
        <p:grpSpPr>
          <a:xfrm>
            <a:off x="3924561" y="2927462"/>
            <a:ext cx="1569144" cy="591015"/>
            <a:chOff x="3820100" y="3023049"/>
            <a:chExt cx="1303926" cy="491162"/>
          </a:xfrm>
        </p:grpSpPr>
        <p:grpSp>
          <p:nvGrpSpPr>
            <p:cNvPr id="8434" name="Google Shape;8434;p70"/>
            <p:cNvGrpSpPr/>
            <p:nvPr/>
          </p:nvGrpSpPr>
          <p:grpSpPr>
            <a:xfrm>
              <a:off x="3820100" y="3023072"/>
              <a:ext cx="1303926" cy="491139"/>
              <a:chOff x="3820100" y="3023072"/>
              <a:chExt cx="1303926" cy="491139"/>
            </a:xfrm>
          </p:grpSpPr>
          <p:sp>
            <p:nvSpPr>
              <p:cNvPr id="8435" name="Google Shape;8435;p70"/>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0"/>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7" name="Google Shape;8437;p70"/>
            <p:cNvGrpSpPr/>
            <p:nvPr/>
          </p:nvGrpSpPr>
          <p:grpSpPr>
            <a:xfrm>
              <a:off x="4132439" y="3023645"/>
              <a:ext cx="393633" cy="177096"/>
              <a:chOff x="4132439" y="3023645"/>
              <a:chExt cx="393633" cy="177096"/>
            </a:xfrm>
          </p:grpSpPr>
          <p:sp>
            <p:nvSpPr>
              <p:cNvPr id="8438" name="Google Shape;8438;p70"/>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0"/>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0" name="Google Shape;8440;p70"/>
            <p:cNvGrpSpPr/>
            <p:nvPr/>
          </p:nvGrpSpPr>
          <p:grpSpPr>
            <a:xfrm>
              <a:off x="3921811" y="3023049"/>
              <a:ext cx="1002397" cy="388943"/>
              <a:chOff x="3921811" y="3023049"/>
              <a:chExt cx="1002397" cy="388943"/>
            </a:xfrm>
          </p:grpSpPr>
          <p:sp>
            <p:nvSpPr>
              <p:cNvPr id="8441" name="Google Shape;8441;p70"/>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0"/>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3" name="Google Shape;8443;p70"/>
            <p:cNvGrpSpPr/>
            <p:nvPr/>
          </p:nvGrpSpPr>
          <p:grpSpPr>
            <a:xfrm>
              <a:off x="4023645" y="3023049"/>
              <a:ext cx="683032" cy="286722"/>
              <a:chOff x="4023645" y="3023049"/>
              <a:chExt cx="683032" cy="286722"/>
            </a:xfrm>
          </p:grpSpPr>
          <p:sp>
            <p:nvSpPr>
              <p:cNvPr id="8444" name="Google Shape;8444;p70"/>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0"/>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6" name="Google Shape;8446;p70"/>
          <p:cNvGrpSpPr/>
          <p:nvPr/>
        </p:nvGrpSpPr>
        <p:grpSpPr>
          <a:xfrm>
            <a:off x="1556683" y="2054307"/>
            <a:ext cx="713522" cy="688025"/>
            <a:chOff x="1706078" y="2092648"/>
            <a:chExt cx="660913" cy="637296"/>
          </a:xfrm>
        </p:grpSpPr>
        <p:sp>
          <p:nvSpPr>
            <p:cNvPr id="8447" name="Google Shape;8447;p70"/>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8" name="Google Shape;8448;p70"/>
            <p:cNvGrpSpPr/>
            <p:nvPr/>
          </p:nvGrpSpPr>
          <p:grpSpPr>
            <a:xfrm>
              <a:off x="1706078" y="2092648"/>
              <a:ext cx="660913" cy="575241"/>
              <a:chOff x="1706078" y="2092648"/>
              <a:chExt cx="660913" cy="575241"/>
            </a:xfrm>
          </p:grpSpPr>
          <p:sp>
            <p:nvSpPr>
              <p:cNvPr id="8449" name="Google Shape;8449;p70"/>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0"/>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0"/>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2" name="Google Shape;8452;p70"/>
          <p:cNvGrpSpPr/>
          <p:nvPr/>
        </p:nvGrpSpPr>
        <p:grpSpPr>
          <a:xfrm>
            <a:off x="6318542" y="1171856"/>
            <a:ext cx="1317459" cy="684168"/>
            <a:chOff x="238125" y="999450"/>
            <a:chExt cx="7140700" cy="3708225"/>
          </a:xfrm>
        </p:grpSpPr>
        <p:sp>
          <p:nvSpPr>
            <p:cNvPr id="8453" name="Google Shape;8453;p70"/>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0"/>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65" name="Shape 8465"/>
        <p:cNvGrpSpPr/>
        <p:nvPr/>
      </p:nvGrpSpPr>
      <p:grpSpPr>
        <a:xfrm>
          <a:off x="0" y="0"/>
          <a:ext cx="0" cy="0"/>
          <a:chOff x="0" y="0"/>
          <a:chExt cx="0" cy="0"/>
        </a:xfrm>
      </p:grpSpPr>
      <p:grpSp>
        <p:nvGrpSpPr>
          <p:cNvPr id="8466" name="Google Shape;8466;p71"/>
          <p:cNvGrpSpPr/>
          <p:nvPr/>
        </p:nvGrpSpPr>
        <p:grpSpPr>
          <a:xfrm>
            <a:off x="729238" y="1179665"/>
            <a:ext cx="1636117" cy="1526144"/>
            <a:chOff x="729238" y="1179665"/>
            <a:chExt cx="1636117" cy="1526144"/>
          </a:xfrm>
        </p:grpSpPr>
        <p:grpSp>
          <p:nvGrpSpPr>
            <p:cNvPr id="8467" name="Google Shape;8467;p71"/>
            <p:cNvGrpSpPr/>
            <p:nvPr/>
          </p:nvGrpSpPr>
          <p:grpSpPr>
            <a:xfrm>
              <a:off x="729238" y="1179665"/>
              <a:ext cx="80700" cy="1526144"/>
              <a:chOff x="729238" y="1179665"/>
              <a:chExt cx="80700" cy="1526144"/>
            </a:xfrm>
          </p:grpSpPr>
          <p:sp>
            <p:nvSpPr>
              <p:cNvPr id="8468" name="Google Shape;8468;p71"/>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1"/>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1"/>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1"/>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8" name="Google Shape;8478;p71"/>
            <p:cNvGrpSpPr/>
            <p:nvPr/>
          </p:nvGrpSpPr>
          <p:grpSpPr>
            <a:xfrm>
              <a:off x="903098" y="1179665"/>
              <a:ext cx="80700" cy="1526144"/>
              <a:chOff x="903098" y="1179665"/>
              <a:chExt cx="80700" cy="1526144"/>
            </a:xfrm>
          </p:grpSpPr>
          <p:sp>
            <p:nvSpPr>
              <p:cNvPr id="8479" name="Google Shape;8479;p71"/>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1"/>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1"/>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1"/>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1"/>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1"/>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9" name="Google Shape;8489;p71"/>
            <p:cNvGrpSpPr/>
            <p:nvPr/>
          </p:nvGrpSpPr>
          <p:grpSpPr>
            <a:xfrm>
              <a:off x="1076958" y="1179665"/>
              <a:ext cx="80700" cy="1526144"/>
              <a:chOff x="1076958" y="1179665"/>
              <a:chExt cx="80700" cy="1526144"/>
            </a:xfrm>
          </p:grpSpPr>
          <p:sp>
            <p:nvSpPr>
              <p:cNvPr id="8490" name="Google Shape;8490;p71"/>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1"/>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1"/>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1"/>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1"/>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1"/>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1"/>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0" name="Google Shape;8500;p71"/>
            <p:cNvGrpSpPr/>
            <p:nvPr/>
          </p:nvGrpSpPr>
          <p:grpSpPr>
            <a:xfrm>
              <a:off x="1247707" y="1179665"/>
              <a:ext cx="80700" cy="1526144"/>
              <a:chOff x="1247707" y="1179665"/>
              <a:chExt cx="80700" cy="1526144"/>
            </a:xfrm>
          </p:grpSpPr>
          <p:sp>
            <p:nvSpPr>
              <p:cNvPr id="8501" name="Google Shape;8501;p71"/>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1"/>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1"/>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1" name="Google Shape;8511;p71"/>
            <p:cNvGrpSpPr/>
            <p:nvPr/>
          </p:nvGrpSpPr>
          <p:grpSpPr>
            <a:xfrm>
              <a:off x="1421567" y="1179665"/>
              <a:ext cx="80700" cy="1526144"/>
              <a:chOff x="1421567" y="1179665"/>
              <a:chExt cx="80700" cy="1526144"/>
            </a:xfrm>
          </p:grpSpPr>
          <p:sp>
            <p:nvSpPr>
              <p:cNvPr id="8512" name="Google Shape;8512;p71"/>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1"/>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1"/>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1"/>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1"/>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1"/>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1"/>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1"/>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2" name="Google Shape;8522;p71"/>
            <p:cNvGrpSpPr/>
            <p:nvPr/>
          </p:nvGrpSpPr>
          <p:grpSpPr>
            <a:xfrm>
              <a:off x="1592327" y="1179665"/>
              <a:ext cx="80700" cy="1526144"/>
              <a:chOff x="1592327" y="1179665"/>
              <a:chExt cx="80700" cy="1526144"/>
            </a:xfrm>
          </p:grpSpPr>
          <p:sp>
            <p:nvSpPr>
              <p:cNvPr id="8523" name="Google Shape;8523;p71"/>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1"/>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1"/>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1"/>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1"/>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1"/>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3" name="Google Shape;8533;p71"/>
            <p:cNvGrpSpPr/>
            <p:nvPr/>
          </p:nvGrpSpPr>
          <p:grpSpPr>
            <a:xfrm>
              <a:off x="1766187" y="1179665"/>
              <a:ext cx="80700" cy="1526144"/>
              <a:chOff x="1766187" y="1179665"/>
              <a:chExt cx="80700" cy="1526144"/>
            </a:xfrm>
          </p:grpSpPr>
          <p:sp>
            <p:nvSpPr>
              <p:cNvPr id="8534" name="Google Shape;8534;p71"/>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1"/>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1"/>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1"/>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1"/>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1"/>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1"/>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1"/>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1"/>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4" name="Google Shape;8544;p71"/>
            <p:cNvGrpSpPr/>
            <p:nvPr/>
          </p:nvGrpSpPr>
          <p:grpSpPr>
            <a:xfrm>
              <a:off x="1936935" y="1179665"/>
              <a:ext cx="80700" cy="1526144"/>
              <a:chOff x="1936935" y="1179665"/>
              <a:chExt cx="80700" cy="1526144"/>
            </a:xfrm>
          </p:grpSpPr>
          <p:sp>
            <p:nvSpPr>
              <p:cNvPr id="8545" name="Google Shape;8545;p71"/>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1"/>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1"/>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1"/>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1"/>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71"/>
            <p:cNvGrpSpPr/>
            <p:nvPr/>
          </p:nvGrpSpPr>
          <p:grpSpPr>
            <a:xfrm>
              <a:off x="2110795" y="1179665"/>
              <a:ext cx="80700" cy="1526144"/>
              <a:chOff x="2110795" y="1179665"/>
              <a:chExt cx="80700" cy="1526144"/>
            </a:xfrm>
          </p:grpSpPr>
          <p:sp>
            <p:nvSpPr>
              <p:cNvPr id="8556" name="Google Shape;8556;p71"/>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1"/>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1"/>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1"/>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6" name="Google Shape;8566;p71"/>
            <p:cNvGrpSpPr/>
            <p:nvPr/>
          </p:nvGrpSpPr>
          <p:grpSpPr>
            <a:xfrm>
              <a:off x="2284655" y="1179665"/>
              <a:ext cx="80700" cy="1526144"/>
              <a:chOff x="2284655" y="1179665"/>
              <a:chExt cx="80700" cy="1526144"/>
            </a:xfrm>
          </p:grpSpPr>
          <p:sp>
            <p:nvSpPr>
              <p:cNvPr id="8567" name="Google Shape;8567;p71"/>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1"/>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1"/>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1"/>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1"/>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1"/>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7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7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77" name="Google Shape;8577;p71"/>
          <p:cNvGrpSpPr/>
          <p:nvPr/>
        </p:nvGrpSpPr>
        <p:grpSpPr>
          <a:xfrm>
            <a:off x="2623904" y="1198803"/>
            <a:ext cx="1364248" cy="1102133"/>
            <a:chOff x="2623904" y="1198803"/>
            <a:chExt cx="1364248" cy="1102133"/>
          </a:xfrm>
        </p:grpSpPr>
        <p:grpSp>
          <p:nvGrpSpPr>
            <p:cNvPr id="8578" name="Google Shape;8578;p71"/>
            <p:cNvGrpSpPr/>
            <p:nvPr/>
          </p:nvGrpSpPr>
          <p:grpSpPr>
            <a:xfrm>
              <a:off x="2623907" y="1198803"/>
              <a:ext cx="1364245" cy="273000"/>
              <a:chOff x="2623907" y="1198803"/>
              <a:chExt cx="1364245" cy="273000"/>
            </a:xfrm>
          </p:grpSpPr>
          <p:sp>
            <p:nvSpPr>
              <p:cNvPr id="8579" name="Google Shape;8579;p7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1"/>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4" name="Google Shape;8584;p71"/>
            <p:cNvGrpSpPr/>
            <p:nvPr/>
          </p:nvGrpSpPr>
          <p:grpSpPr>
            <a:xfrm>
              <a:off x="2623904" y="1476964"/>
              <a:ext cx="1364245" cy="273000"/>
              <a:chOff x="2623904" y="1476964"/>
              <a:chExt cx="1364245" cy="273000"/>
            </a:xfrm>
          </p:grpSpPr>
          <p:sp>
            <p:nvSpPr>
              <p:cNvPr id="8585" name="Google Shape;8585;p7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1"/>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1"/>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1"/>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0" name="Google Shape;8590;p71"/>
            <p:cNvGrpSpPr/>
            <p:nvPr/>
          </p:nvGrpSpPr>
          <p:grpSpPr>
            <a:xfrm>
              <a:off x="2623907" y="1749775"/>
              <a:ext cx="1364245" cy="273000"/>
              <a:chOff x="2623907" y="1749775"/>
              <a:chExt cx="1364245" cy="273000"/>
            </a:xfrm>
          </p:grpSpPr>
          <p:sp>
            <p:nvSpPr>
              <p:cNvPr id="8591" name="Google Shape;8591;p7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1"/>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1"/>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6" name="Google Shape;8596;p71"/>
            <p:cNvGrpSpPr/>
            <p:nvPr/>
          </p:nvGrpSpPr>
          <p:grpSpPr>
            <a:xfrm>
              <a:off x="2623904" y="2027936"/>
              <a:ext cx="1364245" cy="273000"/>
              <a:chOff x="2623904" y="2027936"/>
              <a:chExt cx="1364245" cy="273000"/>
            </a:xfrm>
          </p:grpSpPr>
          <p:sp>
            <p:nvSpPr>
              <p:cNvPr id="8597" name="Google Shape;8597;p7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02" name="Google Shape;8602;p71"/>
          <p:cNvGrpSpPr/>
          <p:nvPr/>
        </p:nvGrpSpPr>
        <p:grpSpPr>
          <a:xfrm>
            <a:off x="2613365" y="2657876"/>
            <a:ext cx="1387541" cy="159124"/>
            <a:chOff x="3200660" y="2180272"/>
            <a:chExt cx="2563824" cy="378237"/>
          </a:xfrm>
        </p:grpSpPr>
        <p:sp>
          <p:nvSpPr>
            <p:cNvPr id="8603" name="Google Shape;8603;p7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1" name="Google Shape;8621;p71"/>
          <p:cNvGrpSpPr/>
          <p:nvPr/>
        </p:nvGrpSpPr>
        <p:grpSpPr>
          <a:xfrm>
            <a:off x="2609890" y="2935640"/>
            <a:ext cx="1390502" cy="159625"/>
            <a:chOff x="3530150" y="2790075"/>
            <a:chExt cx="1962600" cy="225300"/>
          </a:xfrm>
        </p:grpSpPr>
        <p:sp>
          <p:nvSpPr>
            <p:cNvPr id="8622" name="Google Shape;8622;p71"/>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1"/>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4" name="Google Shape;8624;p71"/>
          <p:cNvGrpSpPr/>
          <p:nvPr/>
        </p:nvGrpSpPr>
        <p:grpSpPr>
          <a:xfrm>
            <a:off x="2609948" y="3213905"/>
            <a:ext cx="1411629" cy="154175"/>
            <a:chOff x="3558802" y="4011244"/>
            <a:chExt cx="1866000" cy="111600"/>
          </a:xfrm>
        </p:grpSpPr>
        <p:sp>
          <p:nvSpPr>
            <p:cNvPr id="8625" name="Google Shape;8625;p71"/>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1"/>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71"/>
          <p:cNvGrpSpPr/>
          <p:nvPr/>
        </p:nvGrpSpPr>
        <p:grpSpPr>
          <a:xfrm>
            <a:off x="2610235" y="2419475"/>
            <a:ext cx="1383503" cy="119761"/>
            <a:chOff x="3465975" y="2270258"/>
            <a:chExt cx="1986364" cy="171947"/>
          </a:xfrm>
        </p:grpSpPr>
        <p:sp>
          <p:nvSpPr>
            <p:cNvPr id="8628" name="Google Shape;8628;p7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1"/>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1"/>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1"/>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1"/>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1"/>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6" name="Google Shape;8636;p71"/>
          <p:cNvGrpSpPr/>
          <p:nvPr/>
        </p:nvGrpSpPr>
        <p:grpSpPr>
          <a:xfrm>
            <a:off x="2621243" y="3783248"/>
            <a:ext cx="1369531" cy="195460"/>
            <a:chOff x="723300" y="4253549"/>
            <a:chExt cx="2276482" cy="324900"/>
          </a:xfrm>
        </p:grpSpPr>
        <p:sp>
          <p:nvSpPr>
            <p:cNvPr id="8637" name="Google Shape;8637;p7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1"/>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2" name="Google Shape;8642;p71"/>
          <p:cNvGrpSpPr/>
          <p:nvPr/>
        </p:nvGrpSpPr>
        <p:grpSpPr>
          <a:xfrm>
            <a:off x="2610803" y="3484489"/>
            <a:ext cx="1389066" cy="180119"/>
            <a:chOff x="705948" y="3788465"/>
            <a:chExt cx="2308953" cy="299400"/>
          </a:xfrm>
        </p:grpSpPr>
        <p:sp>
          <p:nvSpPr>
            <p:cNvPr id="8643" name="Google Shape;8643;p7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1"/>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1"/>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8" name="Google Shape;8648;p71"/>
          <p:cNvGrpSpPr/>
          <p:nvPr/>
        </p:nvGrpSpPr>
        <p:grpSpPr>
          <a:xfrm>
            <a:off x="4207794" y="2088443"/>
            <a:ext cx="1433821" cy="191501"/>
            <a:chOff x="4273350" y="2088443"/>
            <a:chExt cx="1433821" cy="191501"/>
          </a:xfrm>
        </p:grpSpPr>
        <p:grpSp>
          <p:nvGrpSpPr>
            <p:cNvPr id="8649" name="Google Shape;8649;p71"/>
            <p:cNvGrpSpPr/>
            <p:nvPr/>
          </p:nvGrpSpPr>
          <p:grpSpPr>
            <a:xfrm>
              <a:off x="4273350" y="2088443"/>
              <a:ext cx="1433821" cy="0"/>
              <a:chOff x="5224975" y="2962250"/>
              <a:chExt cx="1544400" cy="0"/>
            </a:xfrm>
          </p:grpSpPr>
          <p:cxnSp>
            <p:nvCxnSpPr>
              <p:cNvPr id="8650" name="Google Shape;8650;p7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651" name="Google Shape;8651;p71"/>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8652" name="Google Shape;8652;p71"/>
            <p:cNvGrpSpPr/>
            <p:nvPr/>
          </p:nvGrpSpPr>
          <p:grpSpPr>
            <a:xfrm>
              <a:off x="4273350" y="2279944"/>
              <a:ext cx="1433821" cy="0"/>
              <a:chOff x="5224975" y="2962250"/>
              <a:chExt cx="1544400" cy="0"/>
            </a:xfrm>
          </p:grpSpPr>
          <p:cxnSp>
            <p:nvCxnSpPr>
              <p:cNvPr id="8653" name="Google Shape;8653;p7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654" name="Google Shape;8654;p71"/>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8655" name="Google Shape;8655;p71"/>
          <p:cNvGrpSpPr/>
          <p:nvPr/>
        </p:nvGrpSpPr>
        <p:grpSpPr>
          <a:xfrm>
            <a:off x="2658741" y="4097347"/>
            <a:ext cx="1304609" cy="294074"/>
            <a:chOff x="2658741" y="4097347"/>
            <a:chExt cx="1304609" cy="294074"/>
          </a:xfrm>
        </p:grpSpPr>
        <p:grpSp>
          <p:nvGrpSpPr>
            <p:cNvPr id="8656" name="Google Shape;8656;p71"/>
            <p:cNvGrpSpPr/>
            <p:nvPr/>
          </p:nvGrpSpPr>
          <p:grpSpPr>
            <a:xfrm>
              <a:off x="2658741" y="4097347"/>
              <a:ext cx="118572" cy="294074"/>
              <a:chOff x="3343310" y="4475555"/>
              <a:chExt cx="127717" cy="316753"/>
            </a:xfrm>
          </p:grpSpPr>
          <p:sp>
            <p:nvSpPr>
              <p:cNvPr id="8657" name="Google Shape;8657;p7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9" name="Google Shape;8659;p71"/>
            <p:cNvGrpSpPr/>
            <p:nvPr/>
          </p:nvGrpSpPr>
          <p:grpSpPr>
            <a:xfrm>
              <a:off x="3815519" y="4098388"/>
              <a:ext cx="147831" cy="291991"/>
              <a:chOff x="3527539" y="4476677"/>
              <a:chExt cx="159232" cy="314510"/>
            </a:xfrm>
          </p:grpSpPr>
          <p:sp>
            <p:nvSpPr>
              <p:cNvPr id="8660" name="Google Shape;8660;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2" name="Google Shape;8662;p71"/>
            <p:cNvGrpSpPr/>
            <p:nvPr/>
          </p:nvGrpSpPr>
          <p:grpSpPr>
            <a:xfrm>
              <a:off x="3511696" y="4098388"/>
              <a:ext cx="147831" cy="291991"/>
              <a:chOff x="3527539" y="4476677"/>
              <a:chExt cx="159232" cy="314510"/>
            </a:xfrm>
          </p:grpSpPr>
          <p:sp>
            <p:nvSpPr>
              <p:cNvPr id="8663" name="Google Shape;8663;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5" name="Google Shape;8665;p71"/>
            <p:cNvGrpSpPr/>
            <p:nvPr/>
          </p:nvGrpSpPr>
          <p:grpSpPr>
            <a:xfrm>
              <a:off x="3207874" y="4098388"/>
              <a:ext cx="147831" cy="291991"/>
              <a:chOff x="3527539" y="4476677"/>
              <a:chExt cx="159232" cy="314510"/>
            </a:xfrm>
          </p:grpSpPr>
          <p:sp>
            <p:nvSpPr>
              <p:cNvPr id="8666" name="Google Shape;8666;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71"/>
            <p:cNvGrpSpPr/>
            <p:nvPr/>
          </p:nvGrpSpPr>
          <p:grpSpPr>
            <a:xfrm>
              <a:off x="2933305" y="4097347"/>
              <a:ext cx="118572" cy="294074"/>
              <a:chOff x="3343310" y="4475555"/>
              <a:chExt cx="127717" cy="316753"/>
            </a:xfrm>
          </p:grpSpPr>
          <p:sp>
            <p:nvSpPr>
              <p:cNvPr id="8669" name="Google Shape;8669;p7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7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71" name="Google Shape;8671;p71"/>
          <p:cNvGrpSpPr/>
          <p:nvPr/>
        </p:nvGrpSpPr>
        <p:grpSpPr>
          <a:xfrm>
            <a:off x="4209349" y="1176041"/>
            <a:ext cx="1430711" cy="751237"/>
            <a:chOff x="5159450" y="1919950"/>
            <a:chExt cx="1541050" cy="862500"/>
          </a:xfrm>
        </p:grpSpPr>
        <p:sp>
          <p:nvSpPr>
            <p:cNvPr id="8672" name="Google Shape;8672;p7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673" name="Google Shape;8673;p71"/>
            <p:cNvGrpSpPr/>
            <p:nvPr/>
          </p:nvGrpSpPr>
          <p:grpSpPr>
            <a:xfrm>
              <a:off x="5159450" y="1919950"/>
              <a:ext cx="1541050" cy="862500"/>
              <a:chOff x="5159450" y="1919950"/>
              <a:chExt cx="1541050" cy="862500"/>
            </a:xfrm>
          </p:grpSpPr>
          <p:cxnSp>
            <p:nvCxnSpPr>
              <p:cNvPr id="8674" name="Google Shape;8674;p7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675" name="Google Shape;8675;p7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676" name="Google Shape;8676;p71"/>
          <p:cNvGrpSpPr/>
          <p:nvPr/>
        </p:nvGrpSpPr>
        <p:grpSpPr>
          <a:xfrm>
            <a:off x="4257486" y="2439811"/>
            <a:ext cx="1334436" cy="967914"/>
            <a:chOff x="4294923" y="2439811"/>
            <a:chExt cx="1334436" cy="967914"/>
          </a:xfrm>
        </p:grpSpPr>
        <p:grpSp>
          <p:nvGrpSpPr>
            <p:cNvPr id="8677" name="Google Shape;8677;p71"/>
            <p:cNvGrpSpPr/>
            <p:nvPr/>
          </p:nvGrpSpPr>
          <p:grpSpPr>
            <a:xfrm>
              <a:off x="4960455" y="2469658"/>
              <a:ext cx="668904" cy="885524"/>
              <a:chOff x="4960455" y="2469658"/>
              <a:chExt cx="668904" cy="885524"/>
            </a:xfrm>
          </p:grpSpPr>
          <p:sp>
            <p:nvSpPr>
              <p:cNvPr id="8678" name="Google Shape;8678;p71"/>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1"/>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1"/>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1"/>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1"/>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1"/>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71"/>
            <p:cNvGrpSpPr/>
            <p:nvPr/>
          </p:nvGrpSpPr>
          <p:grpSpPr>
            <a:xfrm>
              <a:off x="4294923" y="2469658"/>
              <a:ext cx="668951" cy="885524"/>
              <a:chOff x="4294923" y="2469658"/>
              <a:chExt cx="668951" cy="885524"/>
            </a:xfrm>
          </p:grpSpPr>
          <p:sp>
            <p:nvSpPr>
              <p:cNvPr id="8685" name="Google Shape;8685;p71"/>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1"/>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1"/>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1"/>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1"/>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1"/>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91" name="Google Shape;8691;p71"/>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71"/>
          <p:cNvGrpSpPr/>
          <p:nvPr/>
        </p:nvGrpSpPr>
        <p:grpSpPr>
          <a:xfrm>
            <a:off x="4243690" y="3494256"/>
            <a:ext cx="1430949" cy="897289"/>
            <a:chOff x="4351371" y="3547942"/>
            <a:chExt cx="1345130" cy="843475"/>
          </a:xfrm>
        </p:grpSpPr>
        <p:grpSp>
          <p:nvGrpSpPr>
            <p:cNvPr id="8693" name="Google Shape;8693;p71"/>
            <p:cNvGrpSpPr/>
            <p:nvPr/>
          </p:nvGrpSpPr>
          <p:grpSpPr>
            <a:xfrm>
              <a:off x="4351371" y="4209917"/>
              <a:ext cx="1345130" cy="181500"/>
              <a:chOff x="4351371" y="4209917"/>
              <a:chExt cx="1345130" cy="181500"/>
            </a:xfrm>
          </p:grpSpPr>
          <p:sp>
            <p:nvSpPr>
              <p:cNvPr id="8694" name="Google Shape;8694;p71"/>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95" name="Google Shape;8695;p71"/>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8696" name="Google Shape;8696;p71"/>
            <p:cNvGrpSpPr/>
            <p:nvPr/>
          </p:nvGrpSpPr>
          <p:grpSpPr>
            <a:xfrm>
              <a:off x="4403010" y="3985221"/>
              <a:ext cx="1109518" cy="181500"/>
              <a:chOff x="4403010" y="3985221"/>
              <a:chExt cx="1109518" cy="181500"/>
            </a:xfrm>
          </p:grpSpPr>
          <p:sp>
            <p:nvSpPr>
              <p:cNvPr id="8697" name="Google Shape;8697;p71"/>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98" name="Google Shape;8698;p71"/>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8699" name="Google Shape;8699;p71"/>
            <p:cNvGrpSpPr/>
            <p:nvPr/>
          </p:nvGrpSpPr>
          <p:grpSpPr>
            <a:xfrm>
              <a:off x="4618704" y="3766582"/>
              <a:ext cx="807858" cy="181500"/>
              <a:chOff x="4618704" y="3766582"/>
              <a:chExt cx="807858" cy="181500"/>
            </a:xfrm>
          </p:grpSpPr>
          <p:sp>
            <p:nvSpPr>
              <p:cNvPr id="8700" name="Google Shape;8700;p71"/>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01" name="Google Shape;8701;p71"/>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8702" name="Google Shape;8702;p71"/>
            <p:cNvGrpSpPr/>
            <p:nvPr/>
          </p:nvGrpSpPr>
          <p:grpSpPr>
            <a:xfrm>
              <a:off x="4735238" y="3547942"/>
              <a:ext cx="462839" cy="181500"/>
              <a:chOff x="4735238" y="3547942"/>
              <a:chExt cx="462839" cy="181500"/>
            </a:xfrm>
          </p:grpSpPr>
          <p:sp>
            <p:nvSpPr>
              <p:cNvPr id="8703" name="Google Shape;8703;p71"/>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04" name="Google Shape;8704;p71"/>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8705" name="Google Shape;8705;p71"/>
          <p:cNvGrpSpPr/>
          <p:nvPr/>
        </p:nvGrpSpPr>
        <p:grpSpPr>
          <a:xfrm>
            <a:off x="7420047" y="2429580"/>
            <a:ext cx="1020955" cy="928853"/>
            <a:chOff x="926675" y="238125"/>
            <a:chExt cx="5755100" cy="5232975"/>
          </a:xfrm>
        </p:grpSpPr>
        <p:sp>
          <p:nvSpPr>
            <p:cNvPr id="8706" name="Google Shape;8706;p71"/>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1"/>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1"/>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1"/>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0" name="Google Shape;8710;p71"/>
          <p:cNvGrpSpPr/>
          <p:nvPr/>
        </p:nvGrpSpPr>
        <p:grpSpPr>
          <a:xfrm>
            <a:off x="727421" y="2828315"/>
            <a:ext cx="1695374" cy="1560837"/>
            <a:chOff x="727421" y="2828315"/>
            <a:chExt cx="1695374" cy="1560837"/>
          </a:xfrm>
        </p:grpSpPr>
        <p:grpSp>
          <p:nvGrpSpPr>
            <p:cNvPr id="8711" name="Google Shape;8711;p71"/>
            <p:cNvGrpSpPr/>
            <p:nvPr/>
          </p:nvGrpSpPr>
          <p:grpSpPr>
            <a:xfrm>
              <a:off x="727421" y="2828315"/>
              <a:ext cx="1695374" cy="1560837"/>
              <a:chOff x="734799" y="2782450"/>
              <a:chExt cx="1571100" cy="1577400"/>
            </a:xfrm>
          </p:grpSpPr>
          <p:cxnSp>
            <p:nvCxnSpPr>
              <p:cNvPr id="8712" name="Google Shape;8712;p7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713" name="Google Shape;8713;p7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714" name="Google Shape;8714;p71"/>
            <p:cNvGrpSpPr/>
            <p:nvPr/>
          </p:nvGrpSpPr>
          <p:grpSpPr>
            <a:xfrm>
              <a:off x="819108" y="2882501"/>
              <a:ext cx="1556791" cy="1426186"/>
              <a:chOff x="819108" y="2882501"/>
              <a:chExt cx="1556791" cy="1426186"/>
            </a:xfrm>
          </p:grpSpPr>
          <p:grpSp>
            <p:nvGrpSpPr>
              <p:cNvPr id="8715" name="Google Shape;8715;p71"/>
              <p:cNvGrpSpPr/>
              <p:nvPr/>
            </p:nvGrpSpPr>
            <p:grpSpPr>
              <a:xfrm>
                <a:off x="819108" y="2882501"/>
                <a:ext cx="103104" cy="1426186"/>
                <a:chOff x="4674013" y="3100904"/>
                <a:chExt cx="122758" cy="1698043"/>
              </a:xfrm>
            </p:grpSpPr>
            <p:sp>
              <p:nvSpPr>
                <p:cNvPr id="8716" name="Google Shape;8716;p7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3" name="Google Shape;8723;p71"/>
              <p:cNvGrpSpPr/>
              <p:nvPr/>
            </p:nvGrpSpPr>
            <p:grpSpPr>
              <a:xfrm>
                <a:off x="1062475" y="2882501"/>
                <a:ext cx="103104" cy="1426186"/>
                <a:chOff x="4940438" y="3100904"/>
                <a:chExt cx="122758" cy="1698043"/>
              </a:xfrm>
            </p:grpSpPr>
            <p:sp>
              <p:nvSpPr>
                <p:cNvPr id="8724" name="Google Shape;8724;p7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1" name="Google Shape;8731;p71"/>
              <p:cNvGrpSpPr/>
              <p:nvPr/>
            </p:nvGrpSpPr>
            <p:grpSpPr>
              <a:xfrm>
                <a:off x="1299324" y="2882501"/>
                <a:ext cx="103104" cy="1426186"/>
                <a:chOff x="5206863" y="3100904"/>
                <a:chExt cx="122758" cy="1698043"/>
              </a:xfrm>
            </p:grpSpPr>
            <p:sp>
              <p:nvSpPr>
                <p:cNvPr id="8732" name="Google Shape;8732;p7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9" name="Google Shape;8739;p71"/>
              <p:cNvGrpSpPr/>
              <p:nvPr/>
            </p:nvGrpSpPr>
            <p:grpSpPr>
              <a:xfrm>
                <a:off x="1786057" y="2882501"/>
                <a:ext cx="103104" cy="1426186"/>
                <a:chOff x="6006138" y="3143629"/>
                <a:chExt cx="122758" cy="1698043"/>
              </a:xfrm>
            </p:grpSpPr>
            <p:sp>
              <p:nvSpPr>
                <p:cNvPr id="8740" name="Google Shape;8740;p7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71"/>
              <p:cNvGrpSpPr/>
              <p:nvPr/>
            </p:nvGrpSpPr>
            <p:grpSpPr>
              <a:xfrm>
                <a:off x="2029422" y="2882501"/>
                <a:ext cx="103104" cy="1426186"/>
                <a:chOff x="6805413" y="3100904"/>
                <a:chExt cx="122758" cy="1698043"/>
              </a:xfrm>
            </p:grpSpPr>
            <p:sp>
              <p:nvSpPr>
                <p:cNvPr id="8748" name="Google Shape;8748;p7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5" name="Google Shape;8755;p71"/>
              <p:cNvGrpSpPr/>
              <p:nvPr/>
            </p:nvGrpSpPr>
            <p:grpSpPr>
              <a:xfrm>
                <a:off x="2272795" y="2882501"/>
                <a:ext cx="103104" cy="1426186"/>
                <a:chOff x="5206863" y="3100904"/>
                <a:chExt cx="122758" cy="1698043"/>
              </a:xfrm>
            </p:grpSpPr>
            <p:sp>
              <p:nvSpPr>
                <p:cNvPr id="8756" name="Google Shape;8756;p7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71"/>
              <p:cNvGrpSpPr/>
              <p:nvPr/>
            </p:nvGrpSpPr>
            <p:grpSpPr>
              <a:xfrm>
                <a:off x="1542694" y="2882501"/>
                <a:ext cx="103104" cy="1426186"/>
                <a:chOff x="6006138" y="3143629"/>
                <a:chExt cx="122758" cy="1698043"/>
              </a:xfrm>
            </p:grpSpPr>
            <p:sp>
              <p:nvSpPr>
                <p:cNvPr id="8764" name="Google Shape;8764;p7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71" name="Google Shape;8771;p71"/>
          <p:cNvGrpSpPr/>
          <p:nvPr/>
        </p:nvGrpSpPr>
        <p:grpSpPr>
          <a:xfrm>
            <a:off x="5683472" y="3518037"/>
            <a:ext cx="2749952" cy="870677"/>
            <a:chOff x="238125" y="1725700"/>
            <a:chExt cx="7139025" cy="2260325"/>
          </a:xfrm>
        </p:grpSpPr>
        <p:sp>
          <p:nvSpPr>
            <p:cNvPr id="8772" name="Google Shape;8772;p71"/>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1"/>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1"/>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1"/>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1"/>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1"/>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1"/>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1"/>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1"/>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1"/>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2" name="Google Shape;8782;p71"/>
          <p:cNvGrpSpPr/>
          <p:nvPr/>
        </p:nvGrpSpPr>
        <p:grpSpPr>
          <a:xfrm>
            <a:off x="5953636" y="2459783"/>
            <a:ext cx="1105452" cy="916747"/>
            <a:chOff x="5249100" y="1210600"/>
            <a:chExt cx="3502700" cy="2904775"/>
          </a:xfrm>
        </p:grpSpPr>
        <p:sp>
          <p:nvSpPr>
            <p:cNvPr id="8783" name="Google Shape;8783;p7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87" name="Google Shape;8787;p71"/>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8788" name="Google Shape;8788;p71"/>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8789" name="Google Shape;8789;p71"/>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8790" name="Google Shape;8790;p71"/>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8791" name="Google Shape;8791;p71"/>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2" name="Google Shape;8792;p71"/>
          <p:cNvGrpSpPr/>
          <p:nvPr/>
        </p:nvGrpSpPr>
        <p:grpSpPr>
          <a:xfrm>
            <a:off x="7136183" y="1179201"/>
            <a:ext cx="1304650" cy="1124856"/>
            <a:chOff x="7287122" y="1165658"/>
            <a:chExt cx="1219413" cy="1051365"/>
          </a:xfrm>
        </p:grpSpPr>
        <p:grpSp>
          <p:nvGrpSpPr>
            <p:cNvPr id="8793" name="Google Shape;8793;p71"/>
            <p:cNvGrpSpPr/>
            <p:nvPr/>
          </p:nvGrpSpPr>
          <p:grpSpPr>
            <a:xfrm>
              <a:off x="7287122" y="1969723"/>
              <a:ext cx="1219413" cy="247300"/>
              <a:chOff x="7287122" y="1969723"/>
              <a:chExt cx="1219413" cy="247300"/>
            </a:xfrm>
          </p:grpSpPr>
          <p:sp>
            <p:nvSpPr>
              <p:cNvPr id="8794" name="Google Shape;8794;p7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5" name="Google Shape;8795;p71"/>
              <p:cNvGrpSpPr/>
              <p:nvPr/>
            </p:nvGrpSpPr>
            <p:grpSpPr>
              <a:xfrm>
                <a:off x="7287122" y="2063892"/>
                <a:ext cx="1151753" cy="73428"/>
                <a:chOff x="7287122" y="2063892"/>
                <a:chExt cx="1151753" cy="73428"/>
              </a:xfrm>
            </p:grpSpPr>
            <p:sp>
              <p:nvSpPr>
                <p:cNvPr id="8796" name="Google Shape;8796;p7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97" name="Google Shape;8797;p7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798" name="Google Shape;8798;p71"/>
            <p:cNvGrpSpPr/>
            <p:nvPr/>
          </p:nvGrpSpPr>
          <p:grpSpPr>
            <a:xfrm>
              <a:off x="7287122" y="1712201"/>
              <a:ext cx="1219403" cy="246767"/>
              <a:chOff x="7287122" y="1712201"/>
              <a:chExt cx="1219403" cy="246767"/>
            </a:xfrm>
          </p:grpSpPr>
          <p:sp>
            <p:nvSpPr>
              <p:cNvPr id="8799" name="Google Shape;8799;p7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0" name="Google Shape;8800;p71"/>
              <p:cNvGrpSpPr/>
              <p:nvPr/>
            </p:nvGrpSpPr>
            <p:grpSpPr>
              <a:xfrm>
                <a:off x="7287122" y="1842861"/>
                <a:ext cx="1005303" cy="73419"/>
                <a:chOff x="7287122" y="1842861"/>
                <a:chExt cx="1005303" cy="73419"/>
              </a:xfrm>
            </p:grpSpPr>
            <p:sp>
              <p:nvSpPr>
                <p:cNvPr id="8801" name="Google Shape;8801;p7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02" name="Google Shape;8802;p7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803" name="Google Shape;8803;p71"/>
            <p:cNvGrpSpPr/>
            <p:nvPr/>
          </p:nvGrpSpPr>
          <p:grpSpPr>
            <a:xfrm>
              <a:off x="7287122" y="1447520"/>
              <a:ext cx="1219403" cy="286667"/>
              <a:chOff x="7287122" y="1447520"/>
              <a:chExt cx="1219403" cy="286667"/>
            </a:xfrm>
          </p:grpSpPr>
          <p:sp>
            <p:nvSpPr>
              <p:cNvPr id="8804" name="Google Shape;8804;p7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5" name="Google Shape;8805;p71"/>
              <p:cNvGrpSpPr/>
              <p:nvPr/>
            </p:nvGrpSpPr>
            <p:grpSpPr>
              <a:xfrm>
                <a:off x="7287122" y="1581977"/>
                <a:ext cx="852803" cy="73428"/>
                <a:chOff x="7287122" y="1581977"/>
                <a:chExt cx="852803" cy="73428"/>
              </a:xfrm>
            </p:grpSpPr>
            <p:sp>
              <p:nvSpPr>
                <p:cNvPr id="8806" name="Google Shape;8806;p7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07" name="Google Shape;8807;p7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808" name="Google Shape;8808;p71"/>
            <p:cNvGrpSpPr/>
            <p:nvPr/>
          </p:nvGrpSpPr>
          <p:grpSpPr>
            <a:xfrm>
              <a:off x="7287122" y="1165658"/>
              <a:ext cx="1219403" cy="344253"/>
              <a:chOff x="7287122" y="1165658"/>
              <a:chExt cx="1219403" cy="344253"/>
            </a:xfrm>
          </p:grpSpPr>
          <p:sp>
            <p:nvSpPr>
              <p:cNvPr id="8809" name="Google Shape;8809;p7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0" name="Google Shape;8810;p71"/>
              <p:cNvGrpSpPr/>
              <p:nvPr/>
            </p:nvGrpSpPr>
            <p:grpSpPr>
              <a:xfrm>
                <a:off x="7287122" y="1341025"/>
                <a:ext cx="695703" cy="73419"/>
                <a:chOff x="7287122" y="1341025"/>
                <a:chExt cx="695703" cy="73419"/>
              </a:xfrm>
            </p:grpSpPr>
            <p:sp>
              <p:nvSpPr>
                <p:cNvPr id="8811" name="Google Shape;8811;p7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12" name="Google Shape;8812;p7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8813" name="Google Shape;8813;p71"/>
          <p:cNvGrpSpPr/>
          <p:nvPr/>
        </p:nvGrpSpPr>
        <p:grpSpPr>
          <a:xfrm>
            <a:off x="5802676" y="1185224"/>
            <a:ext cx="1397729" cy="1098540"/>
            <a:chOff x="5900602" y="1193063"/>
            <a:chExt cx="1299851" cy="1021707"/>
          </a:xfrm>
        </p:grpSpPr>
        <p:grpSp>
          <p:nvGrpSpPr>
            <p:cNvPr id="8814" name="Google Shape;8814;p71"/>
            <p:cNvGrpSpPr/>
            <p:nvPr/>
          </p:nvGrpSpPr>
          <p:grpSpPr>
            <a:xfrm>
              <a:off x="6520337" y="1193063"/>
              <a:ext cx="341815" cy="799959"/>
              <a:chOff x="6520337" y="1193063"/>
              <a:chExt cx="341815" cy="799959"/>
            </a:xfrm>
          </p:grpSpPr>
          <p:grpSp>
            <p:nvGrpSpPr>
              <p:cNvPr id="8815" name="Google Shape;8815;p71"/>
              <p:cNvGrpSpPr/>
              <p:nvPr/>
            </p:nvGrpSpPr>
            <p:grpSpPr>
              <a:xfrm>
                <a:off x="6520337" y="1589527"/>
                <a:ext cx="213950" cy="403494"/>
                <a:chOff x="6520337" y="1589527"/>
                <a:chExt cx="213950" cy="403494"/>
              </a:xfrm>
            </p:grpSpPr>
            <p:sp>
              <p:nvSpPr>
                <p:cNvPr id="8816" name="Google Shape;8816;p7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1"/>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8" name="Google Shape;8818;p71"/>
              <p:cNvGrpSpPr/>
              <p:nvPr/>
            </p:nvGrpSpPr>
            <p:grpSpPr>
              <a:xfrm>
                <a:off x="6577204" y="1193063"/>
                <a:ext cx="284947" cy="464512"/>
                <a:chOff x="6577204" y="1193063"/>
                <a:chExt cx="284947" cy="464512"/>
              </a:xfrm>
            </p:grpSpPr>
            <p:sp>
              <p:nvSpPr>
                <p:cNvPr id="8819" name="Google Shape;8819;p7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20" name="Google Shape;8820;p71"/>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8821" name="Google Shape;8821;p71"/>
            <p:cNvGrpSpPr/>
            <p:nvPr/>
          </p:nvGrpSpPr>
          <p:grpSpPr>
            <a:xfrm>
              <a:off x="6238903" y="1193063"/>
              <a:ext cx="300475" cy="900152"/>
              <a:chOff x="6238903" y="1193063"/>
              <a:chExt cx="300475" cy="900152"/>
            </a:xfrm>
          </p:grpSpPr>
          <p:grpSp>
            <p:nvGrpSpPr>
              <p:cNvPr id="8822" name="Google Shape;8822;p71"/>
              <p:cNvGrpSpPr/>
              <p:nvPr/>
            </p:nvGrpSpPr>
            <p:grpSpPr>
              <a:xfrm>
                <a:off x="6290865" y="1489315"/>
                <a:ext cx="248514" cy="603900"/>
                <a:chOff x="6290865" y="1489315"/>
                <a:chExt cx="248514" cy="603900"/>
              </a:xfrm>
            </p:grpSpPr>
            <p:sp>
              <p:nvSpPr>
                <p:cNvPr id="8823" name="Google Shape;8823;p7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1"/>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5" name="Google Shape;8825;p71"/>
              <p:cNvGrpSpPr/>
              <p:nvPr/>
            </p:nvGrpSpPr>
            <p:grpSpPr>
              <a:xfrm>
                <a:off x="6238903" y="1193063"/>
                <a:ext cx="284947" cy="333087"/>
                <a:chOff x="6238903" y="1193063"/>
                <a:chExt cx="284947" cy="333087"/>
              </a:xfrm>
            </p:grpSpPr>
            <p:sp>
              <p:nvSpPr>
                <p:cNvPr id="8826" name="Google Shape;8826;p7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27" name="Google Shape;8827;p71"/>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8828" name="Google Shape;8828;p71"/>
            <p:cNvGrpSpPr/>
            <p:nvPr/>
          </p:nvGrpSpPr>
          <p:grpSpPr>
            <a:xfrm>
              <a:off x="5900602" y="1193063"/>
              <a:ext cx="444345" cy="1021707"/>
              <a:chOff x="5900602" y="1193063"/>
              <a:chExt cx="444345" cy="1021707"/>
            </a:xfrm>
          </p:grpSpPr>
          <p:grpSp>
            <p:nvGrpSpPr>
              <p:cNvPr id="8829" name="Google Shape;8829;p71"/>
              <p:cNvGrpSpPr/>
              <p:nvPr/>
            </p:nvGrpSpPr>
            <p:grpSpPr>
              <a:xfrm>
                <a:off x="6046501" y="1367785"/>
                <a:ext cx="298446" cy="846986"/>
                <a:chOff x="6046501" y="1367785"/>
                <a:chExt cx="298446" cy="846986"/>
              </a:xfrm>
            </p:grpSpPr>
            <p:sp>
              <p:nvSpPr>
                <p:cNvPr id="8830" name="Google Shape;8830;p7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1"/>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2" name="Google Shape;8832;p71"/>
              <p:cNvGrpSpPr/>
              <p:nvPr/>
            </p:nvGrpSpPr>
            <p:grpSpPr>
              <a:xfrm>
                <a:off x="5900602" y="1193063"/>
                <a:ext cx="284947" cy="182312"/>
                <a:chOff x="5900602" y="1193063"/>
                <a:chExt cx="284947" cy="182312"/>
              </a:xfrm>
            </p:grpSpPr>
            <p:sp>
              <p:nvSpPr>
                <p:cNvPr id="8833" name="Google Shape;8833;p7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34" name="Google Shape;8834;p7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8835" name="Google Shape;8835;p71"/>
            <p:cNvGrpSpPr/>
            <p:nvPr/>
          </p:nvGrpSpPr>
          <p:grpSpPr>
            <a:xfrm>
              <a:off x="6738300" y="1193063"/>
              <a:ext cx="462153" cy="707634"/>
              <a:chOff x="6738300" y="1193063"/>
              <a:chExt cx="462153" cy="707634"/>
            </a:xfrm>
          </p:grpSpPr>
          <p:grpSp>
            <p:nvGrpSpPr>
              <p:cNvPr id="8836" name="Google Shape;8836;p71"/>
              <p:cNvGrpSpPr/>
              <p:nvPr/>
            </p:nvGrpSpPr>
            <p:grpSpPr>
              <a:xfrm>
                <a:off x="6915505" y="1193063"/>
                <a:ext cx="284947" cy="597387"/>
                <a:chOff x="6915505" y="1193063"/>
                <a:chExt cx="284947" cy="597387"/>
              </a:xfrm>
            </p:grpSpPr>
            <p:sp>
              <p:nvSpPr>
                <p:cNvPr id="8837" name="Google Shape;8837;p7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838" name="Google Shape;8838;p71"/>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8839" name="Google Shape;8839;p71"/>
              <p:cNvGrpSpPr/>
              <p:nvPr/>
            </p:nvGrpSpPr>
            <p:grpSpPr>
              <a:xfrm>
                <a:off x="6738300" y="1684725"/>
                <a:ext cx="230066" cy="215971"/>
                <a:chOff x="6738300" y="1684725"/>
                <a:chExt cx="230066" cy="215971"/>
              </a:xfrm>
            </p:grpSpPr>
            <p:sp>
              <p:nvSpPr>
                <p:cNvPr id="8840" name="Google Shape;8840;p71"/>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1"/>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845" name="Shape 8845"/>
        <p:cNvGrpSpPr/>
        <p:nvPr/>
      </p:nvGrpSpPr>
      <p:grpSpPr>
        <a:xfrm>
          <a:off x="0" y="0"/>
          <a:ext cx="0" cy="0"/>
          <a:chOff x="0" y="0"/>
          <a:chExt cx="0" cy="0"/>
        </a:xfrm>
      </p:grpSpPr>
      <p:sp>
        <p:nvSpPr>
          <p:cNvPr id="8846" name="Google Shape;8846;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8847" name="Google Shape;8847;p72"/>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7994A9"/>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8848" name="Google Shape;8848;p72"/>
          <p:cNvGrpSpPr/>
          <p:nvPr/>
        </p:nvGrpSpPr>
        <p:grpSpPr>
          <a:xfrm>
            <a:off x="829359" y="2307635"/>
            <a:ext cx="339235" cy="298186"/>
            <a:chOff x="898875" y="244725"/>
            <a:chExt cx="481800" cy="423500"/>
          </a:xfrm>
        </p:grpSpPr>
        <p:sp>
          <p:nvSpPr>
            <p:cNvPr id="8849" name="Google Shape;8849;p72"/>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0" name="Google Shape;8850;p72"/>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1" name="Google Shape;8851;p72"/>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2" name="Google Shape;8852;p72"/>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3" name="Google Shape;8853;p72"/>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4" name="Google Shape;8854;p72"/>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55" name="Google Shape;8855;p72"/>
          <p:cNvGrpSpPr/>
          <p:nvPr/>
        </p:nvGrpSpPr>
        <p:grpSpPr>
          <a:xfrm>
            <a:off x="1267741" y="2287103"/>
            <a:ext cx="298169" cy="339253"/>
            <a:chOff x="1529350" y="258825"/>
            <a:chExt cx="423475" cy="481825"/>
          </a:xfrm>
        </p:grpSpPr>
        <p:sp>
          <p:nvSpPr>
            <p:cNvPr id="8856" name="Google Shape;8856;p72"/>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57" name="Google Shape;8857;p72"/>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58" name="Google Shape;8858;p72"/>
          <p:cNvGrpSpPr/>
          <p:nvPr/>
        </p:nvGrpSpPr>
        <p:grpSpPr>
          <a:xfrm>
            <a:off x="1660716" y="2367273"/>
            <a:ext cx="340890" cy="178912"/>
            <a:chOff x="2084325" y="363300"/>
            <a:chExt cx="484150" cy="254100"/>
          </a:xfrm>
        </p:grpSpPr>
        <p:sp>
          <p:nvSpPr>
            <p:cNvPr id="8859" name="Google Shape;8859;p72"/>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0" name="Google Shape;8860;p72"/>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61" name="Google Shape;8861;p72"/>
          <p:cNvGrpSpPr/>
          <p:nvPr/>
        </p:nvGrpSpPr>
        <p:grpSpPr>
          <a:xfrm>
            <a:off x="2110011" y="2287102"/>
            <a:ext cx="298169" cy="339253"/>
            <a:chOff x="2707500" y="249400"/>
            <a:chExt cx="423475" cy="481825"/>
          </a:xfrm>
        </p:grpSpPr>
        <p:sp>
          <p:nvSpPr>
            <p:cNvPr id="8862" name="Google Shape;8862;p72"/>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3" name="Google Shape;8863;p72"/>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64" name="Google Shape;8864;p72"/>
          <p:cNvGrpSpPr/>
          <p:nvPr/>
        </p:nvGrpSpPr>
        <p:grpSpPr>
          <a:xfrm>
            <a:off x="2523626" y="2287428"/>
            <a:ext cx="305386" cy="338602"/>
            <a:chOff x="3300325" y="249875"/>
            <a:chExt cx="433725" cy="480900"/>
          </a:xfrm>
        </p:grpSpPr>
        <p:sp>
          <p:nvSpPr>
            <p:cNvPr id="8865" name="Google Shape;8865;p72"/>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6" name="Google Shape;8866;p72"/>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7" name="Google Shape;8867;p72"/>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8" name="Google Shape;8868;p72"/>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69" name="Google Shape;8869;p72"/>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0" name="Google Shape;8870;p72"/>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71" name="Google Shape;8871;p72"/>
          <p:cNvGrpSpPr/>
          <p:nvPr/>
        </p:nvGrpSpPr>
        <p:grpSpPr>
          <a:xfrm>
            <a:off x="2912712" y="2287349"/>
            <a:ext cx="352349" cy="338760"/>
            <a:chOff x="3854700" y="249750"/>
            <a:chExt cx="500425" cy="481125"/>
          </a:xfrm>
        </p:grpSpPr>
        <p:sp>
          <p:nvSpPr>
            <p:cNvPr id="8872" name="Google Shape;8872;p72"/>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3" name="Google Shape;8873;p72"/>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4" name="Google Shape;8874;p72"/>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5" name="Google Shape;8875;p72"/>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6" name="Google Shape;8876;p72"/>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7" name="Google Shape;8877;p72"/>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8" name="Google Shape;8878;p72"/>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79" name="Google Shape;8879;p72"/>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80" name="Google Shape;8880;p72"/>
          <p:cNvGrpSpPr/>
          <p:nvPr/>
        </p:nvGrpSpPr>
        <p:grpSpPr>
          <a:xfrm>
            <a:off x="3330701" y="2287349"/>
            <a:ext cx="352349" cy="338760"/>
            <a:chOff x="4447550" y="249750"/>
            <a:chExt cx="500425" cy="481125"/>
          </a:xfrm>
        </p:grpSpPr>
        <p:sp>
          <p:nvSpPr>
            <p:cNvPr id="8881" name="Google Shape;8881;p72"/>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2" name="Google Shape;8882;p72"/>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83" name="Google Shape;8883;p72"/>
          <p:cNvGrpSpPr/>
          <p:nvPr/>
        </p:nvGrpSpPr>
        <p:grpSpPr>
          <a:xfrm>
            <a:off x="3759902" y="2287102"/>
            <a:ext cx="339253" cy="339253"/>
            <a:chOff x="5049725" y="249400"/>
            <a:chExt cx="481825" cy="481825"/>
          </a:xfrm>
        </p:grpSpPr>
        <p:sp>
          <p:nvSpPr>
            <p:cNvPr id="8884" name="Google Shape;8884;p72"/>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5" name="Google Shape;8885;p72"/>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86" name="Google Shape;8886;p72"/>
          <p:cNvGrpSpPr/>
          <p:nvPr/>
        </p:nvGrpSpPr>
        <p:grpSpPr>
          <a:xfrm>
            <a:off x="4173843" y="2287102"/>
            <a:ext cx="339253" cy="339253"/>
            <a:chOff x="5660400" y="238125"/>
            <a:chExt cx="481825" cy="481825"/>
          </a:xfrm>
        </p:grpSpPr>
        <p:sp>
          <p:nvSpPr>
            <p:cNvPr id="8887" name="Google Shape;8887;p72"/>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88" name="Google Shape;8888;p72"/>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89" name="Google Shape;8889;p72"/>
          <p:cNvGrpSpPr/>
          <p:nvPr/>
        </p:nvGrpSpPr>
        <p:grpSpPr>
          <a:xfrm>
            <a:off x="4590529" y="2287102"/>
            <a:ext cx="339253" cy="339253"/>
            <a:chOff x="6235400" y="249400"/>
            <a:chExt cx="481825" cy="481825"/>
          </a:xfrm>
        </p:grpSpPr>
        <p:sp>
          <p:nvSpPr>
            <p:cNvPr id="8890" name="Google Shape;8890;p72"/>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1" name="Google Shape;8891;p72"/>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2" name="Google Shape;8892;p72"/>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3" name="Google Shape;8893;p72"/>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4" name="Google Shape;8894;p72"/>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895" name="Google Shape;8895;p72"/>
          <p:cNvGrpSpPr/>
          <p:nvPr/>
        </p:nvGrpSpPr>
        <p:grpSpPr>
          <a:xfrm>
            <a:off x="828875" y="2731810"/>
            <a:ext cx="340204" cy="298116"/>
            <a:chOff x="899850" y="871450"/>
            <a:chExt cx="483175" cy="423400"/>
          </a:xfrm>
        </p:grpSpPr>
        <p:sp>
          <p:nvSpPr>
            <p:cNvPr id="8896" name="Google Shape;8896;p72"/>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7" name="Google Shape;8897;p72"/>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8" name="Google Shape;8898;p72"/>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899" name="Google Shape;8899;p72"/>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00" name="Google Shape;8900;p72"/>
          <p:cNvSpPr/>
          <p:nvPr/>
        </p:nvSpPr>
        <p:spPr>
          <a:xfrm>
            <a:off x="1265674"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01" name="Google Shape;8901;p72"/>
          <p:cNvGrpSpPr/>
          <p:nvPr/>
        </p:nvGrpSpPr>
        <p:grpSpPr>
          <a:xfrm>
            <a:off x="1660875" y="2711232"/>
            <a:ext cx="340573" cy="339271"/>
            <a:chOff x="2085450" y="842250"/>
            <a:chExt cx="483700" cy="481850"/>
          </a:xfrm>
        </p:grpSpPr>
        <p:sp>
          <p:nvSpPr>
            <p:cNvPr id="8902" name="Google Shape;8902;p72"/>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3" name="Google Shape;8903;p72"/>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4" name="Google Shape;8904;p72"/>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05" name="Google Shape;8905;p72"/>
          <p:cNvGrpSpPr/>
          <p:nvPr/>
        </p:nvGrpSpPr>
        <p:grpSpPr>
          <a:xfrm>
            <a:off x="2089443" y="2711241"/>
            <a:ext cx="339306" cy="339253"/>
            <a:chOff x="2685825" y="840375"/>
            <a:chExt cx="481900" cy="481825"/>
          </a:xfrm>
        </p:grpSpPr>
        <p:sp>
          <p:nvSpPr>
            <p:cNvPr id="8906" name="Google Shape;8906;p72"/>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07" name="Google Shape;8907;p72"/>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08" name="Google Shape;8908;p72"/>
          <p:cNvGrpSpPr/>
          <p:nvPr/>
        </p:nvGrpSpPr>
        <p:grpSpPr>
          <a:xfrm>
            <a:off x="2501104" y="2710924"/>
            <a:ext cx="350431" cy="339887"/>
            <a:chOff x="3270675" y="841800"/>
            <a:chExt cx="497700" cy="482725"/>
          </a:xfrm>
        </p:grpSpPr>
        <p:sp>
          <p:nvSpPr>
            <p:cNvPr id="8909" name="Google Shape;8909;p72"/>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0" name="Google Shape;8910;p72"/>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1" name="Google Shape;8911;p72"/>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8912" name="Google Shape;8912;p72"/>
          <p:cNvSpPr/>
          <p:nvPr/>
        </p:nvSpPr>
        <p:spPr>
          <a:xfrm>
            <a:off x="2919129"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8913" name="Google Shape;8913;p72"/>
          <p:cNvGrpSpPr/>
          <p:nvPr/>
        </p:nvGrpSpPr>
        <p:grpSpPr>
          <a:xfrm>
            <a:off x="3337249" y="2731783"/>
            <a:ext cx="339253" cy="298169"/>
            <a:chOff x="4467200" y="877100"/>
            <a:chExt cx="481825" cy="423475"/>
          </a:xfrm>
        </p:grpSpPr>
        <p:sp>
          <p:nvSpPr>
            <p:cNvPr id="8914" name="Google Shape;8914;p72"/>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5" name="Google Shape;8915;p72"/>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6" name="Google Shape;8916;p72"/>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17" name="Google Shape;8917;p72"/>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18" name="Google Shape;8918;p72"/>
          <p:cNvGrpSpPr/>
          <p:nvPr/>
        </p:nvGrpSpPr>
        <p:grpSpPr>
          <a:xfrm>
            <a:off x="3752140" y="2711232"/>
            <a:ext cx="354778" cy="339271"/>
            <a:chOff x="5045500" y="842250"/>
            <a:chExt cx="503875" cy="481850"/>
          </a:xfrm>
        </p:grpSpPr>
        <p:sp>
          <p:nvSpPr>
            <p:cNvPr id="8919" name="Google Shape;8919;p72"/>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0" name="Google Shape;8920;p72"/>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21" name="Google Shape;8921;p72"/>
          <p:cNvGrpSpPr/>
          <p:nvPr/>
        </p:nvGrpSpPr>
        <p:grpSpPr>
          <a:xfrm>
            <a:off x="4174987" y="2737451"/>
            <a:ext cx="336965" cy="286833"/>
            <a:chOff x="5645200" y="879425"/>
            <a:chExt cx="478575" cy="407375"/>
          </a:xfrm>
        </p:grpSpPr>
        <p:sp>
          <p:nvSpPr>
            <p:cNvPr id="8922" name="Google Shape;8922;p72"/>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3" name="Google Shape;8923;p72"/>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4" name="Google Shape;8924;p72"/>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5" name="Google Shape;8925;p72"/>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6" name="Google Shape;8926;p72"/>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27" name="Google Shape;8927;p72"/>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28" name="Google Shape;8928;p72"/>
          <p:cNvGrpSpPr/>
          <p:nvPr/>
        </p:nvGrpSpPr>
        <p:grpSpPr>
          <a:xfrm>
            <a:off x="4611062" y="2711241"/>
            <a:ext cx="298186" cy="339253"/>
            <a:chOff x="6264525" y="842250"/>
            <a:chExt cx="423500" cy="481825"/>
          </a:xfrm>
        </p:grpSpPr>
        <p:sp>
          <p:nvSpPr>
            <p:cNvPr id="8929" name="Google Shape;8929;p72"/>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0" name="Google Shape;8930;p72"/>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1" name="Google Shape;8931;p72"/>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2" name="Google Shape;8932;p72"/>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3" name="Google Shape;8933;p72"/>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4" name="Google Shape;8934;p72"/>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5" name="Google Shape;8935;p72"/>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36" name="Google Shape;8936;p72"/>
          <p:cNvGrpSpPr/>
          <p:nvPr/>
        </p:nvGrpSpPr>
        <p:grpSpPr>
          <a:xfrm>
            <a:off x="829350" y="3125895"/>
            <a:ext cx="339253" cy="339253"/>
            <a:chOff x="900750" y="1436075"/>
            <a:chExt cx="481825" cy="481825"/>
          </a:xfrm>
        </p:grpSpPr>
        <p:sp>
          <p:nvSpPr>
            <p:cNvPr id="8937" name="Google Shape;8937;p72"/>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8" name="Google Shape;8938;p72"/>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39" name="Google Shape;8939;p72"/>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0" name="Google Shape;8940;p72"/>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41" name="Google Shape;8941;p72"/>
          <p:cNvGrpSpPr/>
          <p:nvPr/>
        </p:nvGrpSpPr>
        <p:grpSpPr>
          <a:xfrm>
            <a:off x="1247198" y="3186183"/>
            <a:ext cx="339253" cy="218676"/>
            <a:chOff x="1492675" y="1520750"/>
            <a:chExt cx="481825" cy="310575"/>
          </a:xfrm>
        </p:grpSpPr>
        <p:sp>
          <p:nvSpPr>
            <p:cNvPr id="8942" name="Google Shape;8942;p72"/>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3" name="Google Shape;8943;p72"/>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44" name="Google Shape;8944;p72"/>
          <p:cNvGrpSpPr/>
          <p:nvPr/>
        </p:nvGrpSpPr>
        <p:grpSpPr>
          <a:xfrm>
            <a:off x="1654995" y="3125877"/>
            <a:ext cx="352332" cy="339288"/>
            <a:chOff x="2071000" y="1435025"/>
            <a:chExt cx="500400" cy="481875"/>
          </a:xfrm>
        </p:grpSpPr>
        <p:sp>
          <p:nvSpPr>
            <p:cNvPr id="8945" name="Google Shape;8945;p72"/>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6" name="Google Shape;8946;p72"/>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47" name="Google Shape;8947;p72"/>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48" name="Google Shape;8948;p72"/>
          <p:cNvGrpSpPr/>
          <p:nvPr/>
        </p:nvGrpSpPr>
        <p:grpSpPr>
          <a:xfrm>
            <a:off x="2083159" y="3146709"/>
            <a:ext cx="351874" cy="297623"/>
            <a:chOff x="2678350" y="1464650"/>
            <a:chExt cx="499750" cy="422700"/>
          </a:xfrm>
        </p:grpSpPr>
        <p:sp>
          <p:nvSpPr>
            <p:cNvPr id="8949" name="Google Shape;8949;p72"/>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0" name="Google Shape;8950;p72"/>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1" name="Google Shape;8951;p72"/>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52" name="Google Shape;8952;p72"/>
          <p:cNvGrpSpPr/>
          <p:nvPr/>
        </p:nvGrpSpPr>
        <p:grpSpPr>
          <a:xfrm>
            <a:off x="2506692" y="3125895"/>
            <a:ext cx="339253" cy="339253"/>
            <a:chOff x="3271200" y="1435075"/>
            <a:chExt cx="481825" cy="481825"/>
          </a:xfrm>
        </p:grpSpPr>
        <p:sp>
          <p:nvSpPr>
            <p:cNvPr id="8953" name="Google Shape;8953;p72"/>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4" name="Google Shape;8954;p72"/>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55" name="Google Shape;8955;p72"/>
          <p:cNvGrpSpPr/>
          <p:nvPr/>
        </p:nvGrpSpPr>
        <p:grpSpPr>
          <a:xfrm>
            <a:off x="2917165" y="3125877"/>
            <a:ext cx="343442" cy="339288"/>
            <a:chOff x="3858100" y="1435075"/>
            <a:chExt cx="487775" cy="481875"/>
          </a:xfrm>
        </p:grpSpPr>
        <p:sp>
          <p:nvSpPr>
            <p:cNvPr id="8956" name="Google Shape;8956;p72"/>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7" name="Google Shape;8957;p72"/>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8" name="Google Shape;8958;p72"/>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59" name="Google Shape;8959;p72"/>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0" name="Google Shape;8960;p72"/>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61" name="Google Shape;8961;p72"/>
          <p:cNvGrpSpPr/>
          <p:nvPr/>
        </p:nvGrpSpPr>
        <p:grpSpPr>
          <a:xfrm>
            <a:off x="3337249" y="3125895"/>
            <a:ext cx="339253" cy="339253"/>
            <a:chOff x="4456875" y="1435075"/>
            <a:chExt cx="481825" cy="481825"/>
          </a:xfrm>
        </p:grpSpPr>
        <p:sp>
          <p:nvSpPr>
            <p:cNvPr id="8962" name="Google Shape;8962;p72"/>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3" name="Google Shape;8963;p72"/>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4" name="Google Shape;8964;p72"/>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5" name="Google Shape;8965;p72"/>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6" name="Google Shape;8966;p72"/>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7" name="Google Shape;8967;p72"/>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8" name="Google Shape;8968;p72"/>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69" name="Google Shape;8969;p72"/>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0" name="Google Shape;8970;p72"/>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1" name="Google Shape;8971;p72"/>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2" name="Google Shape;8972;p72"/>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3" name="Google Shape;8973;p72"/>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4" name="Google Shape;8974;p72"/>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5" name="Google Shape;8975;p72"/>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6" name="Google Shape;8976;p72"/>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7" name="Google Shape;8977;p72"/>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8" name="Google Shape;8978;p72"/>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79" name="Google Shape;8979;p72"/>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0" name="Google Shape;8980;p72"/>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81" name="Google Shape;8981;p72"/>
          <p:cNvGrpSpPr/>
          <p:nvPr/>
        </p:nvGrpSpPr>
        <p:grpSpPr>
          <a:xfrm>
            <a:off x="3758239" y="3125886"/>
            <a:ext cx="342580" cy="339271"/>
            <a:chOff x="5049725" y="1435050"/>
            <a:chExt cx="486550" cy="481850"/>
          </a:xfrm>
        </p:grpSpPr>
        <p:sp>
          <p:nvSpPr>
            <p:cNvPr id="8982" name="Google Shape;8982;p72"/>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3" name="Google Shape;8983;p72"/>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4" name="Google Shape;8984;p72"/>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5" name="Google Shape;8985;p72"/>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86" name="Google Shape;8986;p72"/>
          <p:cNvGrpSpPr/>
          <p:nvPr/>
        </p:nvGrpSpPr>
        <p:grpSpPr>
          <a:xfrm>
            <a:off x="4173790" y="3125895"/>
            <a:ext cx="339359" cy="339253"/>
            <a:chOff x="5642475" y="1435075"/>
            <a:chExt cx="481975" cy="481825"/>
          </a:xfrm>
        </p:grpSpPr>
        <p:sp>
          <p:nvSpPr>
            <p:cNvPr id="8987" name="Google Shape;8987;p72"/>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8" name="Google Shape;8988;p72"/>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89" name="Google Shape;8989;p72"/>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90" name="Google Shape;8990;p72"/>
          <p:cNvGrpSpPr/>
          <p:nvPr/>
        </p:nvGrpSpPr>
        <p:grpSpPr>
          <a:xfrm>
            <a:off x="4588276" y="3125886"/>
            <a:ext cx="343759" cy="339271"/>
            <a:chOff x="6232000" y="1435050"/>
            <a:chExt cx="488225" cy="481850"/>
          </a:xfrm>
        </p:grpSpPr>
        <p:sp>
          <p:nvSpPr>
            <p:cNvPr id="8991" name="Google Shape;8991;p72"/>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2" name="Google Shape;8992;p72"/>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3" name="Google Shape;8993;p72"/>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4" name="Google Shape;8994;p72"/>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5" name="Google Shape;8995;p72"/>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8996" name="Google Shape;8996;p72"/>
          <p:cNvGrpSpPr/>
          <p:nvPr/>
        </p:nvGrpSpPr>
        <p:grpSpPr>
          <a:xfrm>
            <a:off x="849012" y="3539545"/>
            <a:ext cx="299929" cy="337792"/>
            <a:chOff x="924450" y="2028975"/>
            <a:chExt cx="425975" cy="479750"/>
          </a:xfrm>
        </p:grpSpPr>
        <p:sp>
          <p:nvSpPr>
            <p:cNvPr id="8997" name="Google Shape;8997;p72"/>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8" name="Google Shape;8998;p72"/>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8999" name="Google Shape;8999;p72"/>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00" name="Google Shape;9000;p72"/>
          <p:cNvGrpSpPr/>
          <p:nvPr/>
        </p:nvGrpSpPr>
        <p:grpSpPr>
          <a:xfrm>
            <a:off x="1661509" y="3559347"/>
            <a:ext cx="339306" cy="298186"/>
            <a:chOff x="2085450" y="2057100"/>
            <a:chExt cx="481900" cy="423500"/>
          </a:xfrm>
        </p:grpSpPr>
        <p:sp>
          <p:nvSpPr>
            <p:cNvPr id="9001" name="Google Shape;9001;p72"/>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2" name="Google Shape;9002;p72"/>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3" name="Google Shape;9003;p72"/>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04" name="Google Shape;9004;p72"/>
          <p:cNvGrpSpPr/>
          <p:nvPr/>
        </p:nvGrpSpPr>
        <p:grpSpPr>
          <a:xfrm>
            <a:off x="2089442" y="3582592"/>
            <a:ext cx="339306" cy="251698"/>
            <a:chOff x="2678275" y="2090100"/>
            <a:chExt cx="481900" cy="357475"/>
          </a:xfrm>
        </p:grpSpPr>
        <p:sp>
          <p:nvSpPr>
            <p:cNvPr id="9005" name="Google Shape;9005;p72"/>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6" name="Google Shape;9006;p72"/>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7" name="Google Shape;9007;p72"/>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8" name="Google Shape;9008;p72"/>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09" name="Google Shape;9009;p72"/>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10" name="Google Shape;9010;p72"/>
          <p:cNvGrpSpPr/>
          <p:nvPr/>
        </p:nvGrpSpPr>
        <p:grpSpPr>
          <a:xfrm>
            <a:off x="2566646" y="3594790"/>
            <a:ext cx="219345" cy="227301"/>
            <a:chOff x="3357325" y="2093500"/>
            <a:chExt cx="311525" cy="322825"/>
          </a:xfrm>
        </p:grpSpPr>
        <p:sp>
          <p:nvSpPr>
            <p:cNvPr id="9011" name="Google Shape;9011;p72"/>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2" name="Google Shape;9012;p72"/>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3" name="Google Shape;9013;p72"/>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14" name="Google Shape;9014;p72"/>
          <p:cNvSpPr/>
          <p:nvPr/>
        </p:nvSpPr>
        <p:spPr>
          <a:xfrm>
            <a:off x="2921919"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15" name="Google Shape;9015;p72"/>
          <p:cNvGrpSpPr/>
          <p:nvPr/>
        </p:nvGrpSpPr>
        <p:grpSpPr>
          <a:xfrm>
            <a:off x="3360836" y="3538814"/>
            <a:ext cx="292078" cy="339253"/>
            <a:chOff x="4492800" y="2027925"/>
            <a:chExt cx="414825" cy="481825"/>
          </a:xfrm>
        </p:grpSpPr>
        <p:sp>
          <p:nvSpPr>
            <p:cNvPr id="9016" name="Google Shape;9016;p72"/>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17" name="Google Shape;9017;p72"/>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18" name="Google Shape;9018;p72"/>
          <p:cNvGrpSpPr/>
          <p:nvPr/>
        </p:nvGrpSpPr>
        <p:grpSpPr>
          <a:xfrm>
            <a:off x="3759928" y="3538805"/>
            <a:ext cx="339200" cy="339271"/>
            <a:chOff x="5049725" y="2027900"/>
            <a:chExt cx="481750" cy="481850"/>
          </a:xfrm>
        </p:grpSpPr>
        <p:sp>
          <p:nvSpPr>
            <p:cNvPr id="9019" name="Google Shape;9019;p72"/>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0" name="Google Shape;9020;p72"/>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1" name="Google Shape;9021;p72"/>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2" name="Google Shape;9022;p72"/>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3" name="Google Shape;9023;p72"/>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4" name="Google Shape;9024;p72"/>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5" name="Google Shape;9025;p72"/>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6" name="Google Shape;9026;p72"/>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27" name="Google Shape;9027;p72"/>
          <p:cNvGrpSpPr/>
          <p:nvPr/>
        </p:nvGrpSpPr>
        <p:grpSpPr>
          <a:xfrm>
            <a:off x="4233524" y="3538893"/>
            <a:ext cx="219890" cy="339095"/>
            <a:chOff x="5726350" y="2028150"/>
            <a:chExt cx="312300" cy="481600"/>
          </a:xfrm>
        </p:grpSpPr>
        <p:sp>
          <p:nvSpPr>
            <p:cNvPr id="9028" name="Google Shape;9028;p72"/>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29" name="Google Shape;9029;p72"/>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0" name="Google Shape;9030;p72"/>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31" name="Google Shape;9031;p72"/>
          <p:cNvGrpSpPr/>
          <p:nvPr/>
        </p:nvGrpSpPr>
        <p:grpSpPr>
          <a:xfrm>
            <a:off x="4593715" y="3542000"/>
            <a:ext cx="332881" cy="332881"/>
            <a:chOff x="6239925" y="2032450"/>
            <a:chExt cx="472775" cy="472775"/>
          </a:xfrm>
        </p:grpSpPr>
        <p:sp>
          <p:nvSpPr>
            <p:cNvPr id="9032" name="Google Shape;9032;p72"/>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3" name="Google Shape;9033;p72"/>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34" name="Google Shape;9034;p72"/>
          <p:cNvGrpSpPr/>
          <p:nvPr/>
        </p:nvGrpSpPr>
        <p:grpSpPr>
          <a:xfrm>
            <a:off x="5042807" y="2364092"/>
            <a:ext cx="334641" cy="185425"/>
            <a:chOff x="903075" y="2730000"/>
            <a:chExt cx="475275" cy="263350"/>
          </a:xfrm>
        </p:grpSpPr>
        <p:sp>
          <p:nvSpPr>
            <p:cNvPr id="9035" name="Google Shape;9035;p72"/>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6" name="Google Shape;9036;p72"/>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37" name="Google Shape;9037;p72"/>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38" name="Google Shape;9038;p72"/>
          <p:cNvGrpSpPr/>
          <p:nvPr/>
        </p:nvGrpSpPr>
        <p:grpSpPr>
          <a:xfrm>
            <a:off x="1247198" y="3538814"/>
            <a:ext cx="339253" cy="339253"/>
            <a:chOff x="1492675" y="2027925"/>
            <a:chExt cx="481825" cy="481825"/>
          </a:xfrm>
        </p:grpSpPr>
        <p:sp>
          <p:nvSpPr>
            <p:cNvPr id="9039" name="Google Shape;9039;p72"/>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0" name="Google Shape;9040;p72"/>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1" name="Google Shape;9041;p72"/>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2" name="Google Shape;9042;p72"/>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3" name="Google Shape;9043;p72"/>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44" name="Google Shape;9044;p72"/>
          <p:cNvGrpSpPr/>
          <p:nvPr/>
        </p:nvGrpSpPr>
        <p:grpSpPr>
          <a:xfrm>
            <a:off x="5473575" y="2287178"/>
            <a:ext cx="339253" cy="339253"/>
            <a:chOff x="1492675" y="2620775"/>
            <a:chExt cx="481825" cy="481825"/>
          </a:xfrm>
        </p:grpSpPr>
        <p:sp>
          <p:nvSpPr>
            <p:cNvPr id="9045" name="Google Shape;9045;p72"/>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46" name="Google Shape;9046;p72"/>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47" name="Google Shape;9047;p72"/>
          <p:cNvSpPr/>
          <p:nvPr/>
        </p:nvSpPr>
        <p:spPr>
          <a:xfrm>
            <a:off x="5873522"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48" name="Google Shape;9048;p72"/>
          <p:cNvGrpSpPr/>
          <p:nvPr/>
        </p:nvGrpSpPr>
        <p:grpSpPr>
          <a:xfrm>
            <a:off x="6297328" y="2303161"/>
            <a:ext cx="333585" cy="307287"/>
            <a:chOff x="2682350" y="2643425"/>
            <a:chExt cx="473775" cy="436425"/>
          </a:xfrm>
        </p:grpSpPr>
        <p:sp>
          <p:nvSpPr>
            <p:cNvPr id="9049" name="Google Shape;9049;p72"/>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0" name="Google Shape;9050;p72"/>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1" name="Google Shape;9051;p72"/>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2" name="Google Shape;9052;p72"/>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3" name="Google Shape;9053;p72"/>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4" name="Google Shape;9054;p72"/>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5" name="Google Shape;9055;p72"/>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56" name="Google Shape;9056;p72"/>
          <p:cNvGrpSpPr/>
          <p:nvPr/>
        </p:nvGrpSpPr>
        <p:grpSpPr>
          <a:xfrm>
            <a:off x="6762818" y="2287178"/>
            <a:ext cx="238531" cy="339253"/>
            <a:chOff x="3342725" y="2620775"/>
            <a:chExt cx="338775" cy="481825"/>
          </a:xfrm>
        </p:grpSpPr>
        <p:sp>
          <p:nvSpPr>
            <p:cNvPr id="9057" name="Google Shape;9057;p72"/>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8" name="Google Shape;9058;p72"/>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59" name="Google Shape;9059;p72"/>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60" name="Google Shape;9060;p72"/>
          <p:cNvGrpSpPr/>
          <p:nvPr/>
        </p:nvGrpSpPr>
        <p:grpSpPr>
          <a:xfrm>
            <a:off x="7156568" y="2287178"/>
            <a:ext cx="278296" cy="339253"/>
            <a:chOff x="3907325" y="2620775"/>
            <a:chExt cx="395250" cy="481825"/>
          </a:xfrm>
        </p:grpSpPr>
        <p:sp>
          <p:nvSpPr>
            <p:cNvPr id="9061" name="Google Shape;9061;p72"/>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2" name="Google Shape;9062;p72"/>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3" name="Google Shape;9063;p72"/>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4" name="Google Shape;9064;p72"/>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65" name="Google Shape;9065;p72"/>
          <p:cNvGrpSpPr/>
          <p:nvPr/>
        </p:nvGrpSpPr>
        <p:grpSpPr>
          <a:xfrm>
            <a:off x="7549755" y="2297783"/>
            <a:ext cx="339253" cy="318042"/>
            <a:chOff x="4456875" y="2635825"/>
            <a:chExt cx="481825" cy="451700"/>
          </a:xfrm>
        </p:grpSpPr>
        <p:sp>
          <p:nvSpPr>
            <p:cNvPr id="9066" name="Google Shape;9066;p72"/>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7" name="Google Shape;9067;p72"/>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8" name="Google Shape;9068;p72"/>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69" name="Google Shape;9069;p72"/>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0" name="Google Shape;9070;p72"/>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1" name="Google Shape;9071;p72"/>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72" name="Google Shape;9072;p72"/>
          <p:cNvGrpSpPr/>
          <p:nvPr/>
        </p:nvGrpSpPr>
        <p:grpSpPr>
          <a:xfrm>
            <a:off x="7974679" y="2297783"/>
            <a:ext cx="339253" cy="318042"/>
            <a:chOff x="5049725" y="2635825"/>
            <a:chExt cx="481825" cy="451700"/>
          </a:xfrm>
        </p:grpSpPr>
        <p:sp>
          <p:nvSpPr>
            <p:cNvPr id="9073" name="Google Shape;9073;p72"/>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4" name="Google Shape;9074;p72"/>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5" name="Google Shape;9075;p72"/>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76" name="Google Shape;9076;p72"/>
          <p:cNvGrpSpPr/>
          <p:nvPr/>
        </p:nvGrpSpPr>
        <p:grpSpPr>
          <a:xfrm>
            <a:off x="2375386" y="3952243"/>
            <a:ext cx="338566" cy="338373"/>
            <a:chOff x="5643000" y="2621375"/>
            <a:chExt cx="480850" cy="480575"/>
          </a:xfrm>
        </p:grpSpPr>
        <p:sp>
          <p:nvSpPr>
            <p:cNvPr id="9077" name="Google Shape;9077;p72"/>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8" name="Google Shape;9078;p72"/>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79" name="Google Shape;9079;p72"/>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0" name="Google Shape;9080;p72"/>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1" name="Google Shape;9081;p72"/>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2" name="Google Shape;9082;p72"/>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3" name="Google Shape;9083;p72"/>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84" name="Google Shape;9084;p72"/>
          <p:cNvGrpSpPr/>
          <p:nvPr/>
        </p:nvGrpSpPr>
        <p:grpSpPr>
          <a:xfrm>
            <a:off x="4192782" y="3951803"/>
            <a:ext cx="339359" cy="339253"/>
            <a:chOff x="6235250" y="2620775"/>
            <a:chExt cx="481975" cy="481825"/>
          </a:xfrm>
        </p:grpSpPr>
        <p:sp>
          <p:nvSpPr>
            <p:cNvPr id="9085" name="Google Shape;9085;p72"/>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6" name="Google Shape;9086;p72"/>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7" name="Google Shape;9087;p72"/>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8" name="Google Shape;9088;p72"/>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89" name="Google Shape;9089;p72"/>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90" name="Google Shape;9090;p72"/>
          <p:cNvSpPr/>
          <p:nvPr/>
        </p:nvSpPr>
        <p:spPr>
          <a:xfrm>
            <a:off x="5037584"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91" name="Google Shape;9091;p72"/>
          <p:cNvGrpSpPr/>
          <p:nvPr/>
        </p:nvGrpSpPr>
        <p:grpSpPr>
          <a:xfrm>
            <a:off x="5472652" y="2711317"/>
            <a:ext cx="341101" cy="339253"/>
            <a:chOff x="1535000" y="3223325"/>
            <a:chExt cx="484450" cy="481825"/>
          </a:xfrm>
        </p:grpSpPr>
        <p:sp>
          <p:nvSpPr>
            <p:cNvPr id="9092" name="Google Shape;9092;p72"/>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3" name="Google Shape;9093;p72"/>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4" name="Google Shape;9094;p72"/>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095" name="Google Shape;9095;p72"/>
          <p:cNvGrpSpPr/>
          <p:nvPr/>
        </p:nvGrpSpPr>
        <p:grpSpPr>
          <a:xfrm>
            <a:off x="5880219" y="2746618"/>
            <a:ext cx="339253" cy="268649"/>
            <a:chOff x="2085525" y="3263750"/>
            <a:chExt cx="481825" cy="381550"/>
          </a:xfrm>
        </p:grpSpPr>
        <p:sp>
          <p:nvSpPr>
            <p:cNvPr id="9096" name="Google Shape;9096;p72"/>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097" name="Google Shape;9097;p72"/>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098" name="Google Shape;9098;p72"/>
          <p:cNvSpPr/>
          <p:nvPr/>
        </p:nvSpPr>
        <p:spPr>
          <a:xfrm>
            <a:off x="6294404"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099" name="Google Shape;9099;p72"/>
          <p:cNvGrpSpPr/>
          <p:nvPr/>
        </p:nvGrpSpPr>
        <p:grpSpPr>
          <a:xfrm>
            <a:off x="6711982" y="2711308"/>
            <a:ext cx="340204" cy="339271"/>
            <a:chOff x="3270450" y="3213625"/>
            <a:chExt cx="483175" cy="481850"/>
          </a:xfrm>
        </p:grpSpPr>
        <p:sp>
          <p:nvSpPr>
            <p:cNvPr id="9100" name="Google Shape;9100;p72"/>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1" name="Google Shape;9101;p72"/>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02" name="Google Shape;9102;p72"/>
          <p:cNvGrpSpPr/>
          <p:nvPr/>
        </p:nvGrpSpPr>
        <p:grpSpPr>
          <a:xfrm>
            <a:off x="7211250" y="2711317"/>
            <a:ext cx="168931" cy="339253"/>
            <a:chOff x="3984950" y="3213600"/>
            <a:chExt cx="239925" cy="481825"/>
          </a:xfrm>
        </p:grpSpPr>
        <p:sp>
          <p:nvSpPr>
            <p:cNvPr id="9103" name="Google Shape;9103;p72"/>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4" name="Google Shape;9104;p72"/>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105" name="Google Shape;9105;p72"/>
          <p:cNvSpPr/>
          <p:nvPr/>
        </p:nvSpPr>
        <p:spPr>
          <a:xfrm>
            <a:off x="7549578"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6" name="Google Shape;9106;p72"/>
          <p:cNvSpPr/>
          <p:nvPr/>
        </p:nvSpPr>
        <p:spPr>
          <a:xfrm>
            <a:off x="7974508"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107" name="Google Shape;9107;p72"/>
          <p:cNvGrpSpPr/>
          <p:nvPr/>
        </p:nvGrpSpPr>
        <p:grpSpPr>
          <a:xfrm>
            <a:off x="1874281" y="3981487"/>
            <a:ext cx="355218" cy="279880"/>
            <a:chOff x="5629975" y="3255775"/>
            <a:chExt cx="504500" cy="397500"/>
          </a:xfrm>
        </p:grpSpPr>
        <p:sp>
          <p:nvSpPr>
            <p:cNvPr id="9108" name="Google Shape;9108;p72"/>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09" name="Google Shape;9109;p72"/>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0" name="Google Shape;9110;p72"/>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1" name="Google Shape;9111;p72"/>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2" name="Google Shape;9112;p72"/>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13" name="Google Shape;9113;p72"/>
          <p:cNvGrpSpPr/>
          <p:nvPr/>
        </p:nvGrpSpPr>
        <p:grpSpPr>
          <a:xfrm>
            <a:off x="3755839" y="3981593"/>
            <a:ext cx="340256" cy="279669"/>
            <a:chOff x="6234950" y="3255925"/>
            <a:chExt cx="483250" cy="397200"/>
          </a:xfrm>
        </p:grpSpPr>
        <p:sp>
          <p:nvSpPr>
            <p:cNvPr id="9114" name="Google Shape;9114;p72"/>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5" name="Google Shape;9115;p72"/>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6" name="Google Shape;9116;p72"/>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7" name="Google Shape;9117;p72"/>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8" name="Google Shape;9118;p72"/>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19" name="Google Shape;9119;p72"/>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20" name="Google Shape;9120;p72"/>
          <p:cNvGrpSpPr/>
          <p:nvPr/>
        </p:nvGrpSpPr>
        <p:grpSpPr>
          <a:xfrm>
            <a:off x="5051107" y="3125970"/>
            <a:ext cx="318042" cy="339253"/>
            <a:chOff x="914900" y="3806450"/>
            <a:chExt cx="451700" cy="481825"/>
          </a:xfrm>
        </p:grpSpPr>
        <p:sp>
          <p:nvSpPr>
            <p:cNvPr id="9121" name="Google Shape;9121;p72"/>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2" name="Google Shape;9122;p72"/>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3" name="Google Shape;9123;p72"/>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4" name="Google Shape;9124;p72"/>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5" name="Google Shape;9125;p72"/>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26" name="Google Shape;9126;p72"/>
          <p:cNvGrpSpPr/>
          <p:nvPr/>
        </p:nvGrpSpPr>
        <p:grpSpPr>
          <a:xfrm>
            <a:off x="5470028" y="3125785"/>
            <a:ext cx="346347" cy="339623"/>
            <a:chOff x="1490050" y="3805975"/>
            <a:chExt cx="491900" cy="482350"/>
          </a:xfrm>
        </p:grpSpPr>
        <p:sp>
          <p:nvSpPr>
            <p:cNvPr id="9127" name="Google Shape;9127;p72"/>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8" name="Google Shape;9128;p72"/>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29" name="Google Shape;9129;p72"/>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0" name="Google Shape;9130;p72"/>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31" name="Google Shape;9131;p72"/>
          <p:cNvGrpSpPr/>
          <p:nvPr/>
        </p:nvGrpSpPr>
        <p:grpSpPr>
          <a:xfrm>
            <a:off x="5893896" y="3125970"/>
            <a:ext cx="311899" cy="339253"/>
            <a:chOff x="2104275" y="3806450"/>
            <a:chExt cx="442975" cy="481825"/>
          </a:xfrm>
        </p:grpSpPr>
        <p:sp>
          <p:nvSpPr>
            <p:cNvPr id="9132" name="Google Shape;9132;p72"/>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3" name="Google Shape;9133;p72"/>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34" name="Google Shape;9134;p72"/>
          <p:cNvGrpSpPr/>
          <p:nvPr/>
        </p:nvGrpSpPr>
        <p:grpSpPr>
          <a:xfrm>
            <a:off x="6317413" y="3125970"/>
            <a:ext cx="293416" cy="339253"/>
            <a:chOff x="2710875" y="3806450"/>
            <a:chExt cx="416725" cy="481825"/>
          </a:xfrm>
        </p:grpSpPr>
        <p:sp>
          <p:nvSpPr>
            <p:cNvPr id="9135" name="Google Shape;9135;p72"/>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6" name="Google Shape;9136;p72"/>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37" name="Google Shape;9137;p72"/>
          <p:cNvGrpSpPr/>
          <p:nvPr/>
        </p:nvGrpSpPr>
        <p:grpSpPr>
          <a:xfrm>
            <a:off x="6712457" y="3166412"/>
            <a:ext cx="339253" cy="258369"/>
            <a:chOff x="3271200" y="3863875"/>
            <a:chExt cx="481825" cy="366950"/>
          </a:xfrm>
        </p:grpSpPr>
        <p:sp>
          <p:nvSpPr>
            <p:cNvPr id="9138" name="Google Shape;9138;p72"/>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39" name="Google Shape;9139;p72"/>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40" name="Google Shape;9140;p72"/>
          <p:cNvGrpSpPr/>
          <p:nvPr/>
        </p:nvGrpSpPr>
        <p:grpSpPr>
          <a:xfrm>
            <a:off x="7147952" y="3126199"/>
            <a:ext cx="295528" cy="338795"/>
            <a:chOff x="3895050" y="3806775"/>
            <a:chExt cx="419725" cy="481175"/>
          </a:xfrm>
        </p:grpSpPr>
        <p:sp>
          <p:nvSpPr>
            <p:cNvPr id="9141" name="Google Shape;9141;p72"/>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2" name="Google Shape;9142;p72"/>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43" name="Google Shape;9143;p72"/>
          <p:cNvGrpSpPr/>
          <p:nvPr/>
        </p:nvGrpSpPr>
        <p:grpSpPr>
          <a:xfrm>
            <a:off x="7551234" y="3125979"/>
            <a:ext cx="336296" cy="339235"/>
            <a:chOff x="4464775" y="3806475"/>
            <a:chExt cx="477625" cy="481800"/>
          </a:xfrm>
        </p:grpSpPr>
        <p:sp>
          <p:nvSpPr>
            <p:cNvPr id="9144" name="Google Shape;9144;p72"/>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5" name="Google Shape;9145;p72"/>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6" name="Google Shape;9146;p72"/>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7" name="Google Shape;9147;p72"/>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8" name="Google Shape;9148;p72"/>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49" name="Google Shape;9149;p72"/>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50" name="Google Shape;9150;p72"/>
          <p:cNvGrpSpPr/>
          <p:nvPr/>
        </p:nvGrpSpPr>
        <p:grpSpPr>
          <a:xfrm>
            <a:off x="7974679" y="3125970"/>
            <a:ext cx="339253" cy="339253"/>
            <a:chOff x="5049725" y="3806450"/>
            <a:chExt cx="481825" cy="481825"/>
          </a:xfrm>
        </p:grpSpPr>
        <p:sp>
          <p:nvSpPr>
            <p:cNvPr id="9151" name="Google Shape;9151;p72"/>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2" name="Google Shape;9152;p72"/>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3" name="Google Shape;9153;p72"/>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54" name="Google Shape;9154;p72"/>
          <p:cNvGrpSpPr/>
          <p:nvPr/>
        </p:nvGrpSpPr>
        <p:grpSpPr>
          <a:xfrm>
            <a:off x="1461983" y="3951798"/>
            <a:ext cx="339253" cy="339253"/>
            <a:chOff x="5651375" y="3806450"/>
            <a:chExt cx="481825" cy="481825"/>
          </a:xfrm>
        </p:grpSpPr>
        <p:sp>
          <p:nvSpPr>
            <p:cNvPr id="9155" name="Google Shape;9155;p72"/>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6" name="Google Shape;9156;p72"/>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7" name="Google Shape;9157;p72"/>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58" name="Google Shape;9158;p72"/>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59" name="Google Shape;9159;p72"/>
          <p:cNvGrpSpPr/>
          <p:nvPr/>
        </p:nvGrpSpPr>
        <p:grpSpPr>
          <a:xfrm>
            <a:off x="3360663" y="3953787"/>
            <a:ext cx="298503" cy="335275"/>
            <a:chOff x="6264300" y="3809300"/>
            <a:chExt cx="423950" cy="476175"/>
          </a:xfrm>
        </p:grpSpPr>
        <p:sp>
          <p:nvSpPr>
            <p:cNvPr id="9160" name="Google Shape;9160;p72"/>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1" name="Google Shape;9161;p72"/>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2" name="Google Shape;9162;p72"/>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63" name="Google Shape;9163;p72"/>
          <p:cNvGrpSpPr/>
          <p:nvPr/>
        </p:nvGrpSpPr>
        <p:grpSpPr>
          <a:xfrm>
            <a:off x="5039841" y="3538881"/>
            <a:ext cx="340573" cy="339271"/>
            <a:chOff x="898875" y="4399275"/>
            <a:chExt cx="483700" cy="481850"/>
          </a:xfrm>
        </p:grpSpPr>
        <p:sp>
          <p:nvSpPr>
            <p:cNvPr id="9164" name="Google Shape;9164;p72"/>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5" name="Google Shape;9165;p72"/>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6" name="Google Shape;9166;p72"/>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7" name="Google Shape;9167;p72"/>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8" name="Google Shape;9168;p72"/>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69" name="Google Shape;9169;p72"/>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0" name="Google Shape;9170;p72"/>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1" name="Google Shape;9171;p72"/>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72" name="Google Shape;9172;p72"/>
          <p:cNvGrpSpPr/>
          <p:nvPr/>
        </p:nvGrpSpPr>
        <p:grpSpPr>
          <a:xfrm>
            <a:off x="5473575" y="3554133"/>
            <a:ext cx="339253" cy="308765"/>
            <a:chOff x="1492675" y="4420975"/>
            <a:chExt cx="481825" cy="438525"/>
          </a:xfrm>
        </p:grpSpPr>
        <p:sp>
          <p:nvSpPr>
            <p:cNvPr id="9173" name="Google Shape;9173;p72"/>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4" name="Google Shape;9174;p72"/>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5" name="Google Shape;9175;p72"/>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6" name="Google Shape;9176;p72"/>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77" name="Google Shape;9177;p72"/>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78" name="Google Shape;9178;p72"/>
          <p:cNvGrpSpPr/>
          <p:nvPr/>
        </p:nvGrpSpPr>
        <p:grpSpPr>
          <a:xfrm>
            <a:off x="5878556" y="3539558"/>
            <a:ext cx="342580" cy="337915"/>
            <a:chOff x="2084100" y="4400250"/>
            <a:chExt cx="486550" cy="479925"/>
          </a:xfrm>
        </p:grpSpPr>
        <p:sp>
          <p:nvSpPr>
            <p:cNvPr id="9179" name="Google Shape;9179;p72"/>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0" name="Google Shape;9180;p72"/>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1" name="Google Shape;9181;p72"/>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2" name="Google Shape;9182;p72"/>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3" name="Google Shape;9183;p72"/>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4" name="Google Shape;9184;p72"/>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85" name="Google Shape;9185;p72"/>
          <p:cNvGrpSpPr/>
          <p:nvPr/>
        </p:nvGrpSpPr>
        <p:grpSpPr>
          <a:xfrm>
            <a:off x="6315036" y="3538907"/>
            <a:ext cx="298169" cy="339218"/>
            <a:chOff x="2707950" y="4399325"/>
            <a:chExt cx="423475" cy="481775"/>
          </a:xfrm>
        </p:grpSpPr>
        <p:sp>
          <p:nvSpPr>
            <p:cNvPr id="9186" name="Google Shape;9186;p72"/>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7" name="Google Shape;9187;p72"/>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8" name="Google Shape;9188;p72"/>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89" name="Google Shape;9189;p72"/>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0" name="Google Shape;9190;p72"/>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1" name="Google Shape;9191;p72"/>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2" name="Google Shape;9192;p72"/>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3" name="Google Shape;9193;p72"/>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4" name="Google Shape;9194;p72"/>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5" name="Google Shape;9195;p72"/>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6" name="Google Shape;9196;p72"/>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197" name="Google Shape;9197;p72"/>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198" name="Google Shape;9198;p72"/>
          <p:cNvGrpSpPr/>
          <p:nvPr/>
        </p:nvGrpSpPr>
        <p:grpSpPr>
          <a:xfrm>
            <a:off x="6744555" y="3538881"/>
            <a:ext cx="275057" cy="339271"/>
            <a:chOff x="3330525" y="4399275"/>
            <a:chExt cx="390650" cy="481850"/>
          </a:xfrm>
        </p:grpSpPr>
        <p:sp>
          <p:nvSpPr>
            <p:cNvPr id="9199" name="Google Shape;9199;p72"/>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0" name="Google Shape;9200;p72"/>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1" name="Google Shape;9201;p72"/>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2" name="Google Shape;9202;p72"/>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3" name="Google Shape;9203;p72"/>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4" name="Google Shape;9204;p72"/>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5" name="Google Shape;9205;p72"/>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06" name="Google Shape;9206;p72"/>
          <p:cNvGrpSpPr/>
          <p:nvPr/>
        </p:nvGrpSpPr>
        <p:grpSpPr>
          <a:xfrm>
            <a:off x="7169084" y="3538890"/>
            <a:ext cx="253265" cy="339253"/>
            <a:chOff x="3938800" y="4399275"/>
            <a:chExt cx="359700" cy="481825"/>
          </a:xfrm>
        </p:grpSpPr>
        <p:sp>
          <p:nvSpPr>
            <p:cNvPr id="9207" name="Google Shape;9207;p72"/>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8" name="Google Shape;9208;p72"/>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09" name="Google Shape;9209;p72"/>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0" name="Google Shape;9210;p72"/>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1" name="Google Shape;9211;p72"/>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12" name="Google Shape;9212;p72"/>
          <p:cNvGrpSpPr/>
          <p:nvPr/>
        </p:nvGrpSpPr>
        <p:grpSpPr>
          <a:xfrm>
            <a:off x="7639862" y="3538890"/>
            <a:ext cx="159039" cy="339253"/>
            <a:chOff x="4584850" y="4399275"/>
            <a:chExt cx="225875" cy="481825"/>
          </a:xfrm>
        </p:grpSpPr>
        <p:sp>
          <p:nvSpPr>
            <p:cNvPr id="9213" name="Google Shape;9213;p72"/>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4" name="Google Shape;9214;p72"/>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215" name="Google Shape;9215;p72"/>
          <p:cNvSpPr/>
          <p:nvPr/>
        </p:nvSpPr>
        <p:spPr>
          <a:xfrm>
            <a:off x="7957998"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216" name="Google Shape;9216;p72"/>
          <p:cNvGrpSpPr/>
          <p:nvPr/>
        </p:nvGrpSpPr>
        <p:grpSpPr>
          <a:xfrm>
            <a:off x="1049680" y="3951795"/>
            <a:ext cx="339253" cy="339253"/>
            <a:chOff x="5642550" y="4399275"/>
            <a:chExt cx="481825" cy="481825"/>
          </a:xfrm>
        </p:grpSpPr>
        <p:sp>
          <p:nvSpPr>
            <p:cNvPr id="9217" name="Google Shape;9217;p72"/>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18" name="Google Shape;9218;p72"/>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19" name="Google Shape;9219;p72"/>
          <p:cNvGrpSpPr/>
          <p:nvPr/>
        </p:nvGrpSpPr>
        <p:grpSpPr>
          <a:xfrm>
            <a:off x="2859815" y="3963703"/>
            <a:ext cx="363316" cy="315437"/>
            <a:chOff x="6218300" y="4416175"/>
            <a:chExt cx="516000" cy="448000"/>
          </a:xfrm>
        </p:grpSpPr>
        <p:sp>
          <p:nvSpPr>
            <p:cNvPr id="9220" name="Google Shape;9220;p72"/>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1" name="Google Shape;9221;p72"/>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2" name="Google Shape;9222;p72"/>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23" name="Google Shape;9223;p72"/>
          <p:cNvGrpSpPr/>
          <p:nvPr/>
        </p:nvGrpSpPr>
        <p:grpSpPr>
          <a:xfrm>
            <a:off x="5918879" y="3951792"/>
            <a:ext cx="339253" cy="339253"/>
            <a:chOff x="899850" y="4992125"/>
            <a:chExt cx="481825" cy="481825"/>
          </a:xfrm>
        </p:grpSpPr>
        <p:sp>
          <p:nvSpPr>
            <p:cNvPr id="9224" name="Google Shape;9224;p72"/>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5" name="Google Shape;9225;p72"/>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6" name="Google Shape;9226;p72"/>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27" name="Google Shape;9227;p72"/>
          <p:cNvGrpSpPr/>
          <p:nvPr/>
        </p:nvGrpSpPr>
        <p:grpSpPr>
          <a:xfrm>
            <a:off x="5461708" y="3951792"/>
            <a:ext cx="339253" cy="339253"/>
            <a:chOff x="1492675" y="4992125"/>
            <a:chExt cx="481825" cy="481825"/>
          </a:xfrm>
        </p:grpSpPr>
        <p:sp>
          <p:nvSpPr>
            <p:cNvPr id="9228" name="Google Shape;9228;p72"/>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29" name="Google Shape;9229;p72"/>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30" name="Google Shape;9230;p72"/>
          <p:cNvGrpSpPr/>
          <p:nvPr/>
        </p:nvGrpSpPr>
        <p:grpSpPr>
          <a:xfrm>
            <a:off x="5004462" y="3951792"/>
            <a:ext cx="339253" cy="339253"/>
            <a:chOff x="2085525" y="4992125"/>
            <a:chExt cx="481825" cy="481825"/>
          </a:xfrm>
        </p:grpSpPr>
        <p:sp>
          <p:nvSpPr>
            <p:cNvPr id="9231" name="Google Shape;9231;p72"/>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2" name="Google Shape;9232;p72"/>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33" name="Google Shape;9233;p72"/>
          <p:cNvGrpSpPr/>
          <p:nvPr/>
        </p:nvGrpSpPr>
        <p:grpSpPr>
          <a:xfrm>
            <a:off x="6833221" y="3951792"/>
            <a:ext cx="339253" cy="339253"/>
            <a:chOff x="2678350" y="4992125"/>
            <a:chExt cx="481825" cy="481825"/>
          </a:xfrm>
        </p:grpSpPr>
        <p:sp>
          <p:nvSpPr>
            <p:cNvPr id="9234" name="Google Shape;9234;p72"/>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5" name="Google Shape;9235;p72"/>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6" name="Google Shape;9236;p72"/>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37" name="Google Shape;9237;p72"/>
          <p:cNvGrpSpPr/>
          <p:nvPr/>
        </p:nvGrpSpPr>
        <p:grpSpPr>
          <a:xfrm>
            <a:off x="4628816" y="3951792"/>
            <a:ext cx="339253" cy="339253"/>
            <a:chOff x="3271200" y="4992125"/>
            <a:chExt cx="481825" cy="481825"/>
          </a:xfrm>
        </p:grpSpPr>
        <p:sp>
          <p:nvSpPr>
            <p:cNvPr id="9238" name="Google Shape;9238;p72"/>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39" name="Google Shape;9239;p72"/>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0" name="Google Shape;9240;p72"/>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41" name="Google Shape;9241;p72"/>
          <p:cNvGrpSpPr/>
          <p:nvPr/>
        </p:nvGrpSpPr>
        <p:grpSpPr>
          <a:xfrm>
            <a:off x="7290263" y="3952822"/>
            <a:ext cx="339411" cy="337193"/>
            <a:chOff x="3863900" y="4993625"/>
            <a:chExt cx="482050" cy="478900"/>
          </a:xfrm>
        </p:grpSpPr>
        <p:sp>
          <p:nvSpPr>
            <p:cNvPr id="9242" name="Google Shape;9242;p72"/>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3" name="Google Shape;9243;p72"/>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4" name="Google Shape;9244;p72"/>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5" name="Google Shape;9245;p72"/>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46" name="Google Shape;9246;p72"/>
          <p:cNvGrpSpPr/>
          <p:nvPr/>
        </p:nvGrpSpPr>
        <p:grpSpPr>
          <a:xfrm>
            <a:off x="7747437" y="3952822"/>
            <a:ext cx="339411" cy="337193"/>
            <a:chOff x="4456725" y="4993625"/>
            <a:chExt cx="482050" cy="478900"/>
          </a:xfrm>
        </p:grpSpPr>
        <p:sp>
          <p:nvSpPr>
            <p:cNvPr id="9247" name="Google Shape;9247;p72"/>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8" name="Google Shape;9248;p72"/>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49" name="Google Shape;9249;p72"/>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50" name="Google Shape;9250;p72"/>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251" name="Google Shape;9251;p72"/>
          <p:cNvGrpSpPr/>
          <p:nvPr/>
        </p:nvGrpSpPr>
        <p:grpSpPr>
          <a:xfrm>
            <a:off x="6376030" y="3952813"/>
            <a:ext cx="339411" cy="337211"/>
            <a:chOff x="5049575" y="4993600"/>
            <a:chExt cx="482050" cy="478925"/>
          </a:xfrm>
        </p:grpSpPr>
        <p:sp>
          <p:nvSpPr>
            <p:cNvPr id="9252" name="Google Shape;9252;p72"/>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53" name="Google Shape;9253;p72"/>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54" name="Google Shape;9254;p72"/>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255" name="Google Shape;9255;p72"/>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259" name="Shape 9259"/>
        <p:cNvGrpSpPr/>
        <p:nvPr/>
      </p:nvGrpSpPr>
      <p:grpSpPr>
        <a:xfrm>
          <a:off x="0" y="0"/>
          <a:ext cx="0" cy="0"/>
          <a:chOff x="0" y="0"/>
          <a:chExt cx="0" cy="0"/>
        </a:xfrm>
      </p:grpSpPr>
      <p:sp>
        <p:nvSpPr>
          <p:cNvPr id="9260" name="Google Shape;9260;p73"/>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261" name="Google Shape;9261;p73"/>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262" name="Google Shape;9262;p73"/>
          <p:cNvGrpSpPr/>
          <p:nvPr/>
        </p:nvGrpSpPr>
        <p:grpSpPr>
          <a:xfrm>
            <a:off x="876361" y="1533504"/>
            <a:ext cx="322099" cy="370529"/>
            <a:chOff x="-42971725" y="3217825"/>
            <a:chExt cx="275675" cy="317125"/>
          </a:xfrm>
        </p:grpSpPr>
        <p:sp>
          <p:nvSpPr>
            <p:cNvPr id="9263" name="Google Shape;9263;p73"/>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3"/>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3"/>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6" name="Google Shape;9266;p73"/>
          <p:cNvGrpSpPr/>
          <p:nvPr/>
        </p:nvGrpSpPr>
        <p:grpSpPr>
          <a:xfrm>
            <a:off x="848276" y="2002160"/>
            <a:ext cx="378270" cy="337551"/>
            <a:chOff x="-42996150" y="3612600"/>
            <a:chExt cx="323750" cy="288900"/>
          </a:xfrm>
        </p:grpSpPr>
        <p:sp>
          <p:nvSpPr>
            <p:cNvPr id="9267" name="Google Shape;9267;p73"/>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3"/>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3"/>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0" name="Google Shape;9270;p73"/>
          <p:cNvGrpSpPr/>
          <p:nvPr/>
        </p:nvGrpSpPr>
        <p:grpSpPr>
          <a:xfrm>
            <a:off x="851036" y="2411530"/>
            <a:ext cx="372749" cy="370909"/>
            <a:chOff x="-42994575" y="3950300"/>
            <a:chExt cx="319025" cy="317450"/>
          </a:xfrm>
        </p:grpSpPr>
        <p:sp>
          <p:nvSpPr>
            <p:cNvPr id="9271" name="Google Shape;9271;p73"/>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3"/>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3"/>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4" name="Google Shape;9274;p73"/>
          <p:cNvGrpSpPr/>
          <p:nvPr/>
        </p:nvGrpSpPr>
        <p:grpSpPr>
          <a:xfrm>
            <a:off x="3004431" y="1558362"/>
            <a:ext cx="371785" cy="370879"/>
            <a:chOff x="-41111350" y="3239100"/>
            <a:chExt cx="318200" cy="317425"/>
          </a:xfrm>
        </p:grpSpPr>
        <p:sp>
          <p:nvSpPr>
            <p:cNvPr id="9275" name="Google Shape;9275;p73"/>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3"/>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3"/>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3"/>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9" name="Google Shape;9279;p73"/>
          <p:cNvGrpSpPr/>
          <p:nvPr/>
        </p:nvGrpSpPr>
        <p:grpSpPr>
          <a:xfrm>
            <a:off x="3000751" y="1993894"/>
            <a:ext cx="379146" cy="370967"/>
            <a:chOff x="-41117650" y="3605525"/>
            <a:chExt cx="324500" cy="317500"/>
          </a:xfrm>
        </p:grpSpPr>
        <p:sp>
          <p:nvSpPr>
            <p:cNvPr id="9280" name="Google Shape;9280;p73"/>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3"/>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3"/>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83" name="Google Shape;9283;p73"/>
          <p:cNvSpPr/>
          <p:nvPr/>
        </p:nvSpPr>
        <p:spPr>
          <a:xfrm>
            <a:off x="3006881" y="2443479"/>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84" name="Google Shape;9284;p73"/>
          <p:cNvGrpSpPr/>
          <p:nvPr/>
        </p:nvGrpSpPr>
        <p:grpSpPr>
          <a:xfrm>
            <a:off x="1827005" y="2885417"/>
            <a:ext cx="216271" cy="371814"/>
            <a:chOff x="-39205300" y="3220175"/>
            <a:chExt cx="185100" cy="318225"/>
          </a:xfrm>
        </p:grpSpPr>
        <p:sp>
          <p:nvSpPr>
            <p:cNvPr id="9285" name="Google Shape;9285;p73"/>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3"/>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7" name="Google Shape;9287;p73"/>
          <p:cNvGrpSpPr/>
          <p:nvPr/>
        </p:nvGrpSpPr>
        <p:grpSpPr>
          <a:xfrm>
            <a:off x="1792533" y="3345488"/>
            <a:ext cx="300016" cy="369273"/>
            <a:chOff x="-39248625" y="3588600"/>
            <a:chExt cx="256775" cy="316050"/>
          </a:xfrm>
        </p:grpSpPr>
        <p:sp>
          <p:nvSpPr>
            <p:cNvPr id="9288" name="Google Shape;9288;p73"/>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3"/>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0" name="Google Shape;9290;p73"/>
          <p:cNvSpPr/>
          <p:nvPr/>
        </p:nvSpPr>
        <p:spPr>
          <a:xfrm>
            <a:off x="1763554" y="3801114"/>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3"/>
          <p:cNvSpPr/>
          <p:nvPr/>
        </p:nvSpPr>
        <p:spPr>
          <a:xfrm>
            <a:off x="3953101" y="2872552"/>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2" name="Google Shape;9292;p73"/>
          <p:cNvGrpSpPr/>
          <p:nvPr/>
        </p:nvGrpSpPr>
        <p:grpSpPr>
          <a:xfrm>
            <a:off x="1243246" y="1533504"/>
            <a:ext cx="429504" cy="370879"/>
            <a:chOff x="-42651700" y="3217825"/>
            <a:chExt cx="367600" cy="317425"/>
          </a:xfrm>
        </p:grpSpPr>
        <p:sp>
          <p:nvSpPr>
            <p:cNvPr id="9293" name="Google Shape;9293;p73"/>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3"/>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3"/>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3"/>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7" name="Google Shape;9297;p73"/>
          <p:cNvGrpSpPr/>
          <p:nvPr/>
        </p:nvGrpSpPr>
        <p:grpSpPr>
          <a:xfrm>
            <a:off x="1278678" y="1973154"/>
            <a:ext cx="358640" cy="363226"/>
            <a:chOff x="-42617300" y="3587775"/>
            <a:chExt cx="306950" cy="310875"/>
          </a:xfrm>
        </p:grpSpPr>
        <p:sp>
          <p:nvSpPr>
            <p:cNvPr id="9298" name="Google Shape;9298;p73"/>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3"/>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00" name="Google Shape;9300;p73"/>
          <p:cNvSpPr/>
          <p:nvPr/>
        </p:nvSpPr>
        <p:spPr>
          <a:xfrm>
            <a:off x="1275131" y="2412197"/>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1" name="Google Shape;9301;p73"/>
          <p:cNvGrpSpPr/>
          <p:nvPr/>
        </p:nvGrpSpPr>
        <p:grpSpPr>
          <a:xfrm>
            <a:off x="3450506" y="1557895"/>
            <a:ext cx="376926" cy="370324"/>
            <a:chOff x="-40748275" y="3238700"/>
            <a:chExt cx="322600" cy="316950"/>
          </a:xfrm>
        </p:grpSpPr>
        <p:sp>
          <p:nvSpPr>
            <p:cNvPr id="9302" name="Google Shape;9302;p73"/>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3"/>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3"/>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3"/>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3"/>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3"/>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8" name="Google Shape;9308;p73"/>
          <p:cNvGrpSpPr/>
          <p:nvPr/>
        </p:nvGrpSpPr>
        <p:grpSpPr>
          <a:xfrm>
            <a:off x="3453062" y="2025879"/>
            <a:ext cx="371814" cy="338690"/>
            <a:chOff x="-40745125" y="3632900"/>
            <a:chExt cx="318225" cy="289875"/>
          </a:xfrm>
        </p:grpSpPr>
        <p:sp>
          <p:nvSpPr>
            <p:cNvPr id="9309" name="Google Shape;9309;p73"/>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3"/>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3"/>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3"/>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3"/>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3"/>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3"/>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6" name="Google Shape;9316;p73"/>
          <p:cNvGrpSpPr/>
          <p:nvPr/>
        </p:nvGrpSpPr>
        <p:grpSpPr>
          <a:xfrm>
            <a:off x="3457209" y="2437089"/>
            <a:ext cx="363518" cy="370178"/>
            <a:chOff x="-40742750" y="3972175"/>
            <a:chExt cx="311125" cy="316825"/>
          </a:xfrm>
        </p:grpSpPr>
        <p:sp>
          <p:nvSpPr>
            <p:cNvPr id="9317" name="Google Shape;9317;p73"/>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3"/>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9" name="Google Shape;9319;p73"/>
          <p:cNvGrpSpPr/>
          <p:nvPr/>
        </p:nvGrpSpPr>
        <p:grpSpPr>
          <a:xfrm>
            <a:off x="2239871" y="2887257"/>
            <a:ext cx="266892" cy="369974"/>
            <a:chOff x="-38860325" y="3221750"/>
            <a:chExt cx="228425" cy="316650"/>
          </a:xfrm>
        </p:grpSpPr>
        <p:sp>
          <p:nvSpPr>
            <p:cNvPr id="9320" name="Google Shape;9320;p73"/>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3"/>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3"/>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3"/>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4" name="Google Shape;9324;p73"/>
          <p:cNvGrpSpPr/>
          <p:nvPr/>
        </p:nvGrpSpPr>
        <p:grpSpPr>
          <a:xfrm>
            <a:off x="2190678" y="3349314"/>
            <a:ext cx="380081" cy="367111"/>
            <a:chOff x="-38905225" y="3591875"/>
            <a:chExt cx="325300" cy="314200"/>
          </a:xfrm>
        </p:grpSpPr>
        <p:sp>
          <p:nvSpPr>
            <p:cNvPr id="9325" name="Google Shape;9325;p73"/>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3"/>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3"/>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8" name="Google Shape;9328;p73"/>
          <p:cNvSpPr/>
          <p:nvPr/>
        </p:nvSpPr>
        <p:spPr>
          <a:xfrm>
            <a:off x="2198491" y="3859092"/>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29" name="Google Shape;9329;p73"/>
          <p:cNvGrpSpPr/>
          <p:nvPr/>
        </p:nvGrpSpPr>
        <p:grpSpPr>
          <a:xfrm>
            <a:off x="3997427" y="3334394"/>
            <a:ext cx="290815" cy="369740"/>
            <a:chOff x="-37370925" y="3579105"/>
            <a:chExt cx="248900" cy="316450"/>
          </a:xfrm>
        </p:grpSpPr>
        <p:sp>
          <p:nvSpPr>
            <p:cNvPr id="9330" name="Google Shape;9330;p73"/>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3"/>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2" name="Google Shape;9332;p73"/>
          <p:cNvSpPr/>
          <p:nvPr/>
        </p:nvSpPr>
        <p:spPr>
          <a:xfrm>
            <a:off x="1697481" y="1534192"/>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3"/>
          <p:cNvSpPr/>
          <p:nvPr/>
        </p:nvSpPr>
        <p:spPr>
          <a:xfrm>
            <a:off x="1722323" y="1969494"/>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4" name="Google Shape;9334;p73"/>
          <p:cNvGrpSpPr/>
          <p:nvPr/>
        </p:nvGrpSpPr>
        <p:grpSpPr>
          <a:xfrm>
            <a:off x="1690803" y="2412465"/>
            <a:ext cx="371814" cy="369974"/>
            <a:chOff x="-42259725" y="3951100"/>
            <a:chExt cx="318225" cy="316650"/>
          </a:xfrm>
        </p:grpSpPr>
        <p:sp>
          <p:nvSpPr>
            <p:cNvPr id="9335" name="Google Shape;9335;p73"/>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3"/>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7" name="Google Shape;9337;p73"/>
          <p:cNvGrpSpPr/>
          <p:nvPr/>
        </p:nvGrpSpPr>
        <p:grpSpPr>
          <a:xfrm>
            <a:off x="3889164" y="1591486"/>
            <a:ext cx="370879" cy="337755"/>
            <a:chOff x="-40378075" y="3267450"/>
            <a:chExt cx="317425" cy="289075"/>
          </a:xfrm>
        </p:grpSpPr>
        <p:sp>
          <p:nvSpPr>
            <p:cNvPr id="9338" name="Google Shape;9338;p73"/>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3"/>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3"/>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3"/>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2" name="Google Shape;9342;p73"/>
          <p:cNvGrpSpPr/>
          <p:nvPr/>
        </p:nvGrpSpPr>
        <p:grpSpPr>
          <a:xfrm>
            <a:off x="3892830" y="1992754"/>
            <a:ext cx="363548" cy="369974"/>
            <a:chOff x="-40372575" y="3604550"/>
            <a:chExt cx="311150" cy="316650"/>
          </a:xfrm>
        </p:grpSpPr>
        <p:sp>
          <p:nvSpPr>
            <p:cNvPr id="9343" name="Google Shape;9343;p73"/>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3"/>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3"/>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6" name="Google Shape;9346;p73"/>
          <p:cNvSpPr/>
          <p:nvPr/>
        </p:nvSpPr>
        <p:spPr>
          <a:xfrm>
            <a:off x="3896162" y="2436031"/>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7" name="Google Shape;9347;p73"/>
          <p:cNvGrpSpPr/>
          <p:nvPr/>
        </p:nvGrpSpPr>
        <p:grpSpPr>
          <a:xfrm>
            <a:off x="2616780" y="2885417"/>
            <a:ext cx="399038" cy="372165"/>
            <a:chOff x="-38542250" y="3220175"/>
            <a:chExt cx="341525" cy="318525"/>
          </a:xfrm>
        </p:grpSpPr>
        <p:sp>
          <p:nvSpPr>
            <p:cNvPr id="9348" name="Google Shape;9348;p73"/>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3"/>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3"/>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1" name="Google Shape;9351;p73"/>
          <p:cNvGrpSpPr/>
          <p:nvPr/>
        </p:nvGrpSpPr>
        <p:grpSpPr>
          <a:xfrm>
            <a:off x="2638712" y="3344787"/>
            <a:ext cx="369974" cy="369068"/>
            <a:chOff x="-38537400" y="3588000"/>
            <a:chExt cx="316650" cy="315875"/>
          </a:xfrm>
        </p:grpSpPr>
        <p:sp>
          <p:nvSpPr>
            <p:cNvPr id="9352" name="Google Shape;9352;p73"/>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3"/>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3"/>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3"/>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6" name="Google Shape;9356;p73"/>
          <p:cNvGrpSpPr/>
          <p:nvPr/>
        </p:nvGrpSpPr>
        <p:grpSpPr>
          <a:xfrm>
            <a:off x="2637792" y="3802316"/>
            <a:ext cx="371814" cy="369974"/>
            <a:chOff x="-38538975" y="3954250"/>
            <a:chExt cx="318225" cy="316650"/>
          </a:xfrm>
        </p:grpSpPr>
        <p:sp>
          <p:nvSpPr>
            <p:cNvPr id="9357" name="Google Shape;9357;p73"/>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3"/>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9" name="Google Shape;9359;p73"/>
          <p:cNvGrpSpPr/>
          <p:nvPr/>
        </p:nvGrpSpPr>
        <p:grpSpPr>
          <a:xfrm>
            <a:off x="3955104" y="3797243"/>
            <a:ext cx="375465" cy="371814"/>
            <a:chOff x="-37385100" y="3949908"/>
            <a:chExt cx="321350" cy="318225"/>
          </a:xfrm>
        </p:grpSpPr>
        <p:sp>
          <p:nvSpPr>
            <p:cNvPr id="9360" name="Google Shape;9360;p73"/>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3"/>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2" name="Google Shape;9362;p73"/>
          <p:cNvGrpSpPr/>
          <p:nvPr/>
        </p:nvGrpSpPr>
        <p:grpSpPr>
          <a:xfrm>
            <a:off x="2130763" y="1532803"/>
            <a:ext cx="370909" cy="370675"/>
            <a:chOff x="-41895050" y="3217225"/>
            <a:chExt cx="317450" cy="317250"/>
          </a:xfrm>
        </p:grpSpPr>
        <p:sp>
          <p:nvSpPr>
            <p:cNvPr id="9363" name="Google Shape;9363;p73"/>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3"/>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3"/>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3"/>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3"/>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8" name="Google Shape;9368;p73"/>
          <p:cNvGrpSpPr/>
          <p:nvPr/>
        </p:nvGrpSpPr>
        <p:grpSpPr>
          <a:xfrm>
            <a:off x="2130310" y="1969737"/>
            <a:ext cx="371814" cy="369974"/>
            <a:chOff x="-41893475" y="3584850"/>
            <a:chExt cx="318225" cy="316650"/>
          </a:xfrm>
        </p:grpSpPr>
        <p:sp>
          <p:nvSpPr>
            <p:cNvPr id="9369" name="Google Shape;9369;p73"/>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3"/>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3"/>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3"/>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3" name="Google Shape;9373;p73"/>
          <p:cNvSpPr/>
          <p:nvPr/>
        </p:nvSpPr>
        <p:spPr>
          <a:xfrm>
            <a:off x="2133283" y="2414037"/>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3"/>
          <p:cNvSpPr/>
          <p:nvPr/>
        </p:nvSpPr>
        <p:spPr>
          <a:xfrm>
            <a:off x="845041" y="2906375"/>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5" name="Google Shape;9375;p73"/>
          <p:cNvGrpSpPr/>
          <p:nvPr/>
        </p:nvGrpSpPr>
        <p:grpSpPr>
          <a:xfrm>
            <a:off x="900338" y="3365029"/>
            <a:ext cx="337522" cy="370909"/>
            <a:chOff x="-39998250" y="3605325"/>
            <a:chExt cx="288875" cy="317450"/>
          </a:xfrm>
        </p:grpSpPr>
        <p:sp>
          <p:nvSpPr>
            <p:cNvPr id="9376" name="Google Shape;9376;p73"/>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3"/>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8" name="Google Shape;9378;p73"/>
          <p:cNvGrpSpPr/>
          <p:nvPr/>
        </p:nvGrpSpPr>
        <p:grpSpPr>
          <a:xfrm>
            <a:off x="884112" y="3823493"/>
            <a:ext cx="369974" cy="369945"/>
            <a:chOff x="-40011050" y="3972375"/>
            <a:chExt cx="316650" cy="316625"/>
          </a:xfrm>
        </p:grpSpPr>
        <p:sp>
          <p:nvSpPr>
            <p:cNvPr id="9379" name="Google Shape;9379;p73"/>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3"/>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1" name="Google Shape;9381;p73"/>
          <p:cNvGrpSpPr/>
          <p:nvPr/>
        </p:nvGrpSpPr>
        <p:grpSpPr>
          <a:xfrm>
            <a:off x="3116043" y="2888192"/>
            <a:ext cx="266921" cy="369039"/>
            <a:chOff x="-38129425" y="3222550"/>
            <a:chExt cx="228450" cy="315850"/>
          </a:xfrm>
        </p:grpSpPr>
        <p:sp>
          <p:nvSpPr>
            <p:cNvPr id="9382" name="Google Shape;9382;p73"/>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3"/>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4" name="Google Shape;9384;p73"/>
          <p:cNvGrpSpPr/>
          <p:nvPr/>
        </p:nvGrpSpPr>
        <p:grpSpPr>
          <a:xfrm>
            <a:off x="3071012" y="3344787"/>
            <a:ext cx="371785" cy="369974"/>
            <a:chOff x="-38172725" y="3588000"/>
            <a:chExt cx="318200" cy="316650"/>
          </a:xfrm>
        </p:grpSpPr>
        <p:sp>
          <p:nvSpPr>
            <p:cNvPr id="9385" name="Google Shape;9385;p73"/>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3"/>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3"/>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3"/>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3"/>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3"/>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3"/>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3"/>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3" name="Google Shape;9393;p73"/>
          <p:cNvGrpSpPr/>
          <p:nvPr/>
        </p:nvGrpSpPr>
        <p:grpSpPr>
          <a:xfrm>
            <a:off x="3146914" y="3803222"/>
            <a:ext cx="219981" cy="369974"/>
            <a:chOff x="-38109725" y="3955025"/>
            <a:chExt cx="188275" cy="316650"/>
          </a:xfrm>
        </p:grpSpPr>
        <p:sp>
          <p:nvSpPr>
            <p:cNvPr id="9394" name="Google Shape;9394;p73"/>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3"/>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96" name="Google Shape;9396;p73"/>
          <p:cNvSpPr/>
          <p:nvPr/>
        </p:nvSpPr>
        <p:spPr>
          <a:xfrm>
            <a:off x="2248517" y="4262983"/>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7" name="Google Shape;9397;p73"/>
          <p:cNvGrpSpPr/>
          <p:nvPr/>
        </p:nvGrpSpPr>
        <p:grpSpPr>
          <a:xfrm>
            <a:off x="2562313" y="1534643"/>
            <a:ext cx="373654" cy="369068"/>
            <a:chOff x="-41530375" y="3218800"/>
            <a:chExt cx="319800" cy="315875"/>
          </a:xfrm>
        </p:grpSpPr>
        <p:sp>
          <p:nvSpPr>
            <p:cNvPr id="9398" name="Google Shape;9398;p73"/>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3"/>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0" name="Google Shape;9400;p73"/>
          <p:cNvGrpSpPr/>
          <p:nvPr/>
        </p:nvGrpSpPr>
        <p:grpSpPr>
          <a:xfrm>
            <a:off x="2564607" y="2049801"/>
            <a:ext cx="369068" cy="289004"/>
            <a:chOff x="-41526450" y="3653375"/>
            <a:chExt cx="315875" cy="247350"/>
          </a:xfrm>
        </p:grpSpPr>
        <p:sp>
          <p:nvSpPr>
            <p:cNvPr id="9401" name="Google Shape;9401;p73"/>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3"/>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3" name="Google Shape;9403;p73"/>
          <p:cNvGrpSpPr/>
          <p:nvPr/>
        </p:nvGrpSpPr>
        <p:grpSpPr>
          <a:xfrm>
            <a:off x="2565994" y="2412465"/>
            <a:ext cx="366293" cy="369974"/>
            <a:chOff x="-41526450" y="3951100"/>
            <a:chExt cx="313500" cy="316650"/>
          </a:xfrm>
        </p:grpSpPr>
        <p:sp>
          <p:nvSpPr>
            <p:cNvPr id="9404" name="Google Shape;9404;p73"/>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3"/>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3"/>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73"/>
          <p:cNvGrpSpPr/>
          <p:nvPr/>
        </p:nvGrpSpPr>
        <p:grpSpPr>
          <a:xfrm>
            <a:off x="1331249" y="2906594"/>
            <a:ext cx="339595" cy="371814"/>
            <a:chOff x="-39625900" y="3238300"/>
            <a:chExt cx="290650" cy="318225"/>
          </a:xfrm>
        </p:grpSpPr>
        <p:sp>
          <p:nvSpPr>
            <p:cNvPr id="9408" name="Google Shape;9408;p73"/>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3"/>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10" name="Google Shape;9410;p73"/>
          <p:cNvSpPr/>
          <p:nvPr/>
        </p:nvSpPr>
        <p:spPr>
          <a:xfrm>
            <a:off x="1353422" y="3365720"/>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1" name="Google Shape;9411;p73"/>
          <p:cNvGrpSpPr/>
          <p:nvPr/>
        </p:nvGrpSpPr>
        <p:grpSpPr>
          <a:xfrm>
            <a:off x="1325300" y="3823055"/>
            <a:ext cx="366293" cy="370441"/>
            <a:chOff x="-39647175" y="3972000"/>
            <a:chExt cx="313500" cy="317050"/>
          </a:xfrm>
        </p:grpSpPr>
        <p:sp>
          <p:nvSpPr>
            <p:cNvPr id="9412" name="Google Shape;9412;p73"/>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3"/>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3"/>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73"/>
          <p:cNvGrpSpPr/>
          <p:nvPr/>
        </p:nvGrpSpPr>
        <p:grpSpPr>
          <a:xfrm>
            <a:off x="3494427" y="2887053"/>
            <a:ext cx="375495" cy="370879"/>
            <a:chOff x="-37808850" y="3221575"/>
            <a:chExt cx="321375" cy="317425"/>
          </a:xfrm>
        </p:grpSpPr>
        <p:sp>
          <p:nvSpPr>
            <p:cNvPr id="9416" name="Google Shape;9416;p73"/>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3"/>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8" name="Google Shape;9418;p73"/>
          <p:cNvGrpSpPr/>
          <p:nvPr/>
        </p:nvGrpSpPr>
        <p:grpSpPr>
          <a:xfrm>
            <a:off x="3503201" y="3409084"/>
            <a:ext cx="372749" cy="241158"/>
            <a:chOff x="-37806500" y="3643030"/>
            <a:chExt cx="319025" cy="206400"/>
          </a:xfrm>
        </p:grpSpPr>
        <p:sp>
          <p:nvSpPr>
            <p:cNvPr id="9419" name="Google Shape;9419;p73"/>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3"/>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1" name="Google Shape;9421;p73"/>
          <p:cNvGrpSpPr/>
          <p:nvPr/>
        </p:nvGrpSpPr>
        <p:grpSpPr>
          <a:xfrm>
            <a:off x="3505508" y="3801381"/>
            <a:ext cx="368134" cy="371814"/>
            <a:chOff x="-37804925" y="3953450"/>
            <a:chExt cx="315075" cy="318225"/>
          </a:xfrm>
        </p:grpSpPr>
        <p:sp>
          <p:nvSpPr>
            <p:cNvPr id="9422" name="Google Shape;9422;p73"/>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3"/>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3"/>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5" name="Google Shape;9425;p73"/>
          <p:cNvSpPr/>
          <p:nvPr/>
        </p:nvSpPr>
        <p:spPr>
          <a:xfrm>
            <a:off x="2754452" y="4266125"/>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6" name="Google Shape;9426;p73"/>
          <p:cNvGrpSpPr/>
          <p:nvPr/>
        </p:nvGrpSpPr>
        <p:grpSpPr>
          <a:xfrm>
            <a:off x="4860977" y="1553988"/>
            <a:ext cx="355663" cy="308725"/>
            <a:chOff x="-28462125" y="3199700"/>
            <a:chExt cx="298550" cy="259150"/>
          </a:xfrm>
        </p:grpSpPr>
        <p:sp>
          <p:nvSpPr>
            <p:cNvPr id="9427" name="Google Shape;9427;p73"/>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3"/>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3"/>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73"/>
          <p:cNvGrpSpPr/>
          <p:nvPr/>
        </p:nvGrpSpPr>
        <p:grpSpPr>
          <a:xfrm>
            <a:off x="4861930" y="1988678"/>
            <a:ext cx="353757" cy="352833"/>
            <a:chOff x="-28461325" y="3545475"/>
            <a:chExt cx="296950" cy="296175"/>
          </a:xfrm>
        </p:grpSpPr>
        <p:sp>
          <p:nvSpPr>
            <p:cNvPr id="9431" name="Google Shape;9431;p73"/>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3"/>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3"/>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3"/>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3"/>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3"/>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7" name="Google Shape;9437;p73"/>
          <p:cNvGrpSpPr/>
          <p:nvPr/>
        </p:nvGrpSpPr>
        <p:grpSpPr>
          <a:xfrm>
            <a:off x="4858162" y="2438722"/>
            <a:ext cx="361292" cy="352803"/>
            <a:chOff x="-28463700" y="3914875"/>
            <a:chExt cx="303275" cy="296150"/>
          </a:xfrm>
        </p:grpSpPr>
        <p:sp>
          <p:nvSpPr>
            <p:cNvPr id="9438" name="Google Shape;9438;p73"/>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3"/>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0" name="Google Shape;9440;p73"/>
          <p:cNvGrpSpPr/>
          <p:nvPr/>
        </p:nvGrpSpPr>
        <p:grpSpPr>
          <a:xfrm>
            <a:off x="7092947" y="1594805"/>
            <a:ext cx="351880" cy="227092"/>
            <a:chOff x="-26573400" y="3224125"/>
            <a:chExt cx="295375" cy="190625"/>
          </a:xfrm>
        </p:grpSpPr>
        <p:sp>
          <p:nvSpPr>
            <p:cNvPr id="9441" name="Google Shape;9441;p73"/>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3"/>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3" name="Google Shape;9443;p73"/>
          <p:cNvGrpSpPr/>
          <p:nvPr/>
        </p:nvGrpSpPr>
        <p:grpSpPr>
          <a:xfrm>
            <a:off x="7092947" y="1989140"/>
            <a:ext cx="351880" cy="351910"/>
            <a:chOff x="-26573400" y="3546250"/>
            <a:chExt cx="295375" cy="295400"/>
          </a:xfrm>
        </p:grpSpPr>
        <p:sp>
          <p:nvSpPr>
            <p:cNvPr id="9444" name="Google Shape;9444;p73"/>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3"/>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3"/>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3"/>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3"/>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9" name="Google Shape;9449;p73"/>
          <p:cNvGrpSpPr/>
          <p:nvPr/>
        </p:nvGrpSpPr>
        <p:grpSpPr>
          <a:xfrm>
            <a:off x="7081228" y="2439049"/>
            <a:ext cx="375319" cy="352148"/>
            <a:chOff x="-26583625" y="3917025"/>
            <a:chExt cx="315050" cy="295600"/>
          </a:xfrm>
        </p:grpSpPr>
        <p:sp>
          <p:nvSpPr>
            <p:cNvPr id="9450" name="Google Shape;9450;p73"/>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3"/>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3"/>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3"/>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4" name="Google Shape;9454;p73"/>
          <p:cNvSpPr/>
          <p:nvPr/>
        </p:nvSpPr>
        <p:spPr>
          <a:xfrm>
            <a:off x="5748315" y="291956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5" name="Google Shape;9455;p73"/>
          <p:cNvGrpSpPr/>
          <p:nvPr/>
        </p:nvGrpSpPr>
        <p:grpSpPr>
          <a:xfrm>
            <a:off x="5779742" y="3398079"/>
            <a:ext cx="289039" cy="352833"/>
            <a:chOff x="-24694925" y="3518700"/>
            <a:chExt cx="242625" cy="296175"/>
          </a:xfrm>
        </p:grpSpPr>
        <p:sp>
          <p:nvSpPr>
            <p:cNvPr id="9456" name="Google Shape;9456;p73"/>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3"/>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3"/>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3"/>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73"/>
          <p:cNvGrpSpPr/>
          <p:nvPr/>
        </p:nvGrpSpPr>
        <p:grpSpPr>
          <a:xfrm>
            <a:off x="5779280" y="3848107"/>
            <a:ext cx="289962" cy="352833"/>
            <a:chOff x="-24709100" y="3888875"/>
            <a:chExt cx="243400" cy="296175"/>
          </a:xfrm>
        </p:grpSpPr>
        <p:sp>
          <p:nvSpPr>
            <p:cNvPr id="9461" name="Google Shape;9461;p73"/>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3"/>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3"/>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4" name="Google Shape;9464;p73"/>
          <p:cNvGrpSpPr/>
          <p:nvPr/>
        </p:nvGrpSpPr>
        <p:grpSpPr>
          <a:xfrm>
            <a:off x="7979280" y="2920770"/>
            <a:ext cx="356556" cy="349557"/>
            <a:chOff x="-22863675" y="3131775"/>
            <a:chExt cx="299300" cy="293425"/>
          </a:xfrm>
        </p:grpSpPr>
        <p:sp>
          <p:nvSpPr>
            <p:cNvPr id="9465" name="Google Shape;9465;p73"/>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3"/>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3"/>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73"/>
          <p:cNvGrpSpPr/>
          <p:nvPr/>
        </p:nvGrpSpPr>
        <p:grpSpPr>
          <a:xfrm>
            <a:off x="5322144" y="1531949"/>
            <a:ext cx="310602" cy="352803"/>
            <a:chOff x="-28069875" y="3175300"/>
            <a:chExt cx="260725" cy="296150"/>
          </a:xfrm>
        </p:grpSpPr>
        <p:sp>
          <p:nvSpPr>
            <p:cNvPr id="9469" name="Google Shape;9469;p73"/>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3"/>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3"/>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3"/>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3"/>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3"/>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3"/>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3"/>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3"/>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8" name="Google Shape;9478;p73"/>
          <p:cNvSpPr/>
          <p:nvPr/>
        </p:nvSpPr>
        <p:spPr>
          <a:xfrm>
            <a:off x="5301578" y="198968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79" name="Google Shape;9479;p73"/>
          <p:cNvGrpSpPr/>
          <p:nvPr/>
        </p:nvGrpSpPr>
        <p:grpSpPr>
          <a:xfrm>
            <a:off x="5363423" y="2439183"/>
            <a:ext cx="228045" cy="351880"/>
            <a:chOff x="-28032075" y="3916450"/>
            <a:chExt cx="191425" cy="295375"/>
          </a:xfrm>
        </p:grpSpPr>
        <p:sp>
          <p:nvSpPr>
            <p:cNvPr id="9480" name="Google Shape;9480;p73"/>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3"/>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3"/>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3" name="Google Shape;9483;p73"/>
          <p:cNvGrpSpPr/>
          <p:nvPr/>
        </p:nvGrpSpPr>
        <p:grpSpPr>
          <a:xfrm>
            <a:off x="7528769" y="1531934"/>
            <a:ext cx="352833" cy="352833"/>
            <a:chOff x="-26201650" y="3176075"/>
            <a:chExt cx="296175" cy="296175"/>
          </a:xfrm>
        </p:grpSpPr>
        <p:sp>
          <p:nvSpPr>
            <p:cNvPr id="9484" name="Google Shape;9484;p73"/>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3"/>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6" name="Google Shape;9486;p73"/>
          <p:cNvGrpSpPr/>
          <p:nvPr/>
        </p:nvGrpSpPr>
        <p:grpSpPr>
          <a:xfrm>
            <a:off x="7528293" y="1989155"/>
            <a:ext cx="353786" cy="351880"/>
            <a:chOff x="-26204800" y="3547050"/>
            <a:chExt cx="296975" cy="295375"/>
          </a:xfrm>
        </p:grpSpPr>
        <p:sp>
          <p:nvSpPr>
            <p:cNvPr id="9487" name="Google Shape;9487;p73"/>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3"/>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89" name="Google Shape;9489;p73"/>
          <p:cNvSpPr/>
          <p:nvPr/>
        </p:nvSpPr>
        <p:spPr>
          <a:xfrm>
            <a:off x="7561179" y="243865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0" name="Google Shape;9490;p73"/>
          <p:cNvGrpSpPr/>
          <p:nvPr/>
        </p:nvGrpSpPr>
        <p:grpSpPr>
          <a:xfrm>
            <a:off x="6199548" y="2919133"/>
            <a:ext cx="345328" cy="352833"/>
            <a:chOff x="-24353875" y="3147725"/>
            <a:chExt cx="289875" cy="296175"/>
          </a:xfrm>
        </p:grpSpPr>
        <p:sp>
          <p:nvSpPr>
            <p:cNvPr id="9491" name="Google Shape;9491;p73"/>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3"/>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3" name="Google Shape;9493;p73"/>
          <p:cNvGrpSpPr/>
          <p:nvPr/>
        </p:nvGrpSpPr>
        <p:grpSpPr>
          <a:xfrm>
            <a:off x="6207530" y="3398540"/>
            <a:ext cx="329365" cy="351910"/>
            <a:chOff x="-24344425" y="3519475"/>
            <a:chExt cx="276475" cy="295400"/>
          </a:xfrm>
        </p:grpSpPr>
        <p:sp>
          <p:nvSpPr>
            <p:cNvPr id="9494" name="Google Shape;9494;p73"/>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3"/>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6" name="Google Shape;9496;p73"/>
          <p:cNvGrpSpPr/>
          <p:nvPr/>
        </p:nvGrpSpPr>
        <p:grpSpPr>
          <a:xfrm>
            <a:off x="6197210" y="3850460"/>
            <a:ext cx="350004" cy="348128"/>
            <a:chOff x="-24353075" y="3891250"/>
            <a:chExt cx="293800" cy="292225"/>
          </a:xfrm>
        </p:grpSpPr>
        <p:sp>
          <p:nvSpPr>
            <p:cNvPr id="9497" name="Google Shape;9497;p73"/>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3"/>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9" name="Google Shape;9499;p73"/>
          <p:cNvGrpSpPr/>
          <p:nvPr/>
        </p:nvGrpSpPr>
        <p:grpSpPr>
          <a:xfrm>
            <a:off x="7980681" y="3398763"/>
            <a:ext cx="353757" cy="351463"/>
            <a:chOff x="-22845575" y="3504075"/>
            <a:chExt cx="296950" cy="295025"/>
          </a:xfrm>
        </p:grpSpPr>
        <p:sp>
          <p:nvSpPr>
            <p:cNvPr id="9500" name="Google Shape;9500;p73"/>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3"/>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2" name="Google Shape;9502;p73"/>
          <p:cNvGrpSpPr/>
          <p:nvPr/>
        </p:nvGrpSpPr>
        <p:grpSpPr>
          <a:xfrm>
            <a:off x="5773862" y="1532411"/>
            <a:ext cx="299344" cy="351880"/>
            <a:chOff x="-27691025" y="3175300"/>
            <a:chExt cx="251275" cy="295375"/>
          </a:xfrm>
        </p:grpSpPr>
        <p:sp>
          <p:nvSpPr>
            <p:cNvPr id="9503" name="Google Shape;9503;p73"/>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3"/>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3"/>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3"/>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7" name="Google Shape;9507;p73"/>
          <p:cNvGrpSpPr/>
          <p:nvPr/>
        </p:nvGrpSpPr>
        <p:grpSpPr>
          <a:xfrm>
            <a:off x="5746179" y="2051087"/>
            <a:ext cx="354710" cy="228015"/>
            <a:chOff x="-27721750" y="3598250"/>
            <a:chExt cx="297750" cy="191400"/>
          </a:xfrm>
        </p:grpSpPr>
        <p:sp>
          <p:nvSpPr>
            <p:cNvPr id="9508" name="Google Shape;9508;p73"/>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3"/>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0" name="Google Shape;9510;p73"/>
          <p:cNvGrpSpPr/>
          <p:nvPr/>
        </p:nvGrpSpPr>
        <p:grpSpPr>
          <a:xfrm>
            <a:off x="5747579" y="2444633"/>
            <a:ext cx="351910" cy="340980"/>
            <a:chOff x="-27719400" y="3925600"/>
            <a:chExt cx="295400" cy="286225"/>
          </a:xfrm>
        </p:grpSpPr>
        <p:sp>
          <p:nvSpPr>
            <p:cNvPr id="9511" name="Google Shape;9511;p73"/>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3"/>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3" name="Google Shape;9513;p73"/>
          <p:cNvGrpSpPr/>
          <p:nvPr/>
        </p:nvGrpSpPr>
        <p:grpSpPr>
          <a:xfrm>
            <a:off x="7968851" y="1531473"/>
            <a:ext cx="353757" cy="353757"/>
            <a:chOff x="-25834600" y="3176875"/>
            <a:chExt cx="296950" cy="296950"/>
          </a:xfrm>
        </p:grpSpPr>
        <p:sp>
          <p:nvSpPr>
            <p:cNvPr id="9514" name="Google Shape;9514;p73"/>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3"/>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3"/>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3"/>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3"/>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9" name="Google Shape;9519;p73"/>
          <p:cNvGrpSpPr/>
          <p:nvPr/>
        </p:nvGrpSpPr>
        <p:grpSpPr>
          <a:xfrm>
            <a:off x="7968851" y="1999474"/>
            <a:ext cx="353757" cy="331241"/>
            <a:chOff x="-25834600" y="3564375"/>
            <a:chExt cx="296950" cy="278050"/>
          </a:xfrm>
        </p:grpSpPr>
        <p:sp>
          <p:nvSpPr>
            <p:cNvPr id="9520" name="Google Shape;9520;p73"/>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3"/>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3"/>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3"/>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3"/>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3"/>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3"/>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3"/>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8" name="Google Shape;9528;p73"/>
          <p:cNvGrpSpPr/>
          <p:nvPr/>
        </p:nvGrpSpPr>
        <p:grpSpPr>
          <a:xfrm>
            <a:off x="7966974" y="2438826"/>
            <a:ext cx="357509" cy="352595"/>
            <a:chOff x="-25834600" y="3915850"/>
            <a:chExt cx="300100" cy="295975"/>
          </a:xfrm>
        </p:grpSpPr>
        <p:sp>
          <p:nvSpPr>
            <p:cNvPr id="9529" name="Google Shape;9529;p73"/>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3"/>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3"/>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2" name="Google Shape;9532;p73"/>
          <p:cNvGrpSpPr/>
          <p:nvPr/>
        </p:nvGrpSpPr>
        <p:grpSpPr>
          <a:xfrm>
            <a:off x="6702402" y="2920056"/>
            <a:ext cx="228968" cy="350987"/>
            <a:chOff x="-23930925" y="3149300"/>
            <a:chExt cx="192200" cy="294625"/>
          </a:xfrm>
        </p:grpSpPr>
        <p:sp>
          <p:nvSpPr>
            <p:cNvPr id="9533" name="Google Shape;9533;p73"/>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3"/>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3"/>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3"/>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7" name="Google Shape;9537;p73"/>
          <p:cNvGrpSpPr/>
          <p:nvPr/>
        </p:nvGrpSpPr>
        <p:grpSpPr>
          <a:xfrm>
            <a:off x="6659232" y="3398540"/>
            <a:ext cx="315307" cy="351910"/>
            <a:chOff x="-23962425" y="3519475"/>
            <a:chExt cx="264675" cy="295400"/>
          </a:xfrm>
        </p:grpSpPr>
        <p:sp>
          <p:nvSpPr>
            <p:cNvPr id="9538" name="Google Shape;9538;p73"/>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3"/>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0" name="Google Shape;9540;p73"/>
          <p:cNvSpPr/>
          <p:nvPr/>
        </p:nvSpPr>
        <p:spPr>
          <a:xfrm>
            <a:off x="6629668" y="385225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1" name="Google Shape;9541;p73"/>
          <p:cNvGrpSpPr/>
          <p:nvPr/>
        </p:nvGrpSpPr>
        <p:grpSpPr>
          <a:xfrm>
            <a:off x="8037908" y="3848584"/>
            <a:ext cx="239302" cy="351880"/>
            <a:chOff x="-22788075" y="3904625"/>
            <a:chExt cx="200875" cy="295375"/>
          </a:xfrm>
        </p:grpSpPr>
        <p:sp>
          <p:nvSpPr>
            <p:cNvPr id="9542" name="Google Shape;9542;p73"/>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3"/>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3"/>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3"/>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6" name="Google Shape;9546;p73"/>
          <p:cNvGrpSpPr/>
          <p:nvPr/>
        </p:nvGrpSpPr>
        <p:grpSpPr>
          <a:xfrm>
            <a:off x="6193206" y="1531949"/>
            <a:ext cx="354710" cy="352803"/>
            <a:chOff x="-27351575" y="3175300"/>
            <a:chExt cx="297750" cy="296150"/>
          </a:xfrm>
        </p:grpSpPr>
        <p:sp>
          <p:nvSpPr>
            <p:cNvPr id="9547" name="Google Shape;9547;p73"/>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3"/>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3"/>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3"/>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1" name="Google Shape;9551;p73"/>
          <p:cNvGrpSpPr/>
          <p:nvPr/>
        </p:nvGrpSpPr>
        <p:grpSpPr>
          <a:xfrm>
            <a:off x="6235914" y="1988559"/>
            <a:ext cx="269293" cy="353072"/>
            <a:chOff x="-27313750" y="3545275"/>
            <a:chExt cx="226050" cy="296375"/>
          </a:xfrm>
        </p:grpSpPr>
        <p:sp>
          <p:nvSpPr>
            <p:cNvPr id="9552" name="Google Shape;9552;p73"/>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3"/>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3"/>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5" name="Google Shape;9555;p73"/>
          <p:cNvGrpSpPr/>
          <p:nvPr/>
        </p:nvGrpSpPr>
        <p:grpSpPr>
          <a:xfrm>
            <a:off x="6193206" y="2436830"/>
            <a:ext cx="354710" cy="356586"/>
            <a:chOff x="-27351575" y="3915650"/>
            <a:chExt cx="297750" cy="299325"/>
          </a:xfrm>
        </p:grpSpPr>
        <p:sp>
          <p:nvSpPr>
            <p:cNvPr id="9556" name="Google Shape;9556;p73"/>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3"/>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8" name="Google Shape;9558;p73"/>
          <p:cNvGrpSpPr/>
          <p:nvPr/>
        </p:nvGrpSpPr>
        <p:grpSpPr>
          <a:xfrm>
            <a:off x="4880696" y="2919029"/>
            <a:ext cx="319060" cy="353042"/>
            <a:chOff x="-25445525" y="3175900"/>
            <a:chExt cx="267825" cy="296350"/>
          </a:xfrm>
        </p:grpSpPr>
        <p:sp>
          <p:nvSpPr>
            <p:cNvPr id="9559" name="Google Shape;9559;p73"/>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3"/>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3"/>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2" name="Google Shape;9562;p73"/>
          <p:cNvGrpSpPr/>
          <p:nvPr/>
        </p:nvGrpSpPr>
        <p:grpSpPr>
          <a:xfrm>
            <a:off x="4862410" y="3409352"/>
            <a:ext cx="355633" cy="330288"/>
            <a:chOff x="-25465200" y="3565175"/>
            <a:chExt cx="298525" cy="277250"/>
          </a:xfrm>
        </p:grpSpPr>
        <p:sp>
          <p:nvSpPr>
            <p:cNvPr id="9563" name="Google Shape;9563;p73"/>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3"/>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5" name="Google Shape;9565;p73"/>
          <p:cNvGrpSpPr/>
          <p:nvPr/>
        </p:nvGrpSpPr>
        <p:grpSpPr>
          <a:xfrm>
            <a:off x="4861948" y="3848882"/>
            <a:ext cx="356556" cy="351285"/>
            <a:chOff x="-25465200" y="3916150"/>
            <a:chExt cx="299300" cy="294875"/>
          </a:xfrm>
        </p:grpSpPr>
        <p:sp>
          <p:nvSpPr>
            <p:cNvPr id="9566" name="Google Shape;9566;p73"/>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3"/>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73"/>
          <p:cNvGrpSpPr/>
          <p:nvPr/>
        </p:nvGrpSpPr>
        <p:grpSpPr>
          <a:xfrm>
            <a:off x="7089388" y="2919148"/>
            <a:ext cx="351880" cy="352803"/>
            <a:chOff x="-23615075" y="3148525"/>
            <a:chExt cx="295375" cy="296150"/>
          </a:xfrm>
        </p:grpSpPr>
        <p:sp>
          <p:nvSpPr>
            <p:cNvPr id="9569" name="Google Shape;9569;p73"/>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3"/>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3"/>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3"/>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3" name="Google Shape;9573;p73"/>
          <p:cNvSpPr/>
          <p:nvPr/>
        </p:nvSpPr>
        <p:spPr>
          <a:xfrm>
            <a:off x="7087484" y="339750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4" name="Google Shape;9574;p73"/>
          <p:cNvGrpSpPr/>
          <p:nvPr/>
        </p:nvGrpSpPr>
        <p:grpSpPr>
          <a:xfrm>
            <a:off x="7088911" y="3858427"/>
            <a:ext cx="352833" cy="332194"/>
            <a:chOff x="-23615075" y="3906200"/>
            <a:chExt cx="296175" cy="278850"/>
          </a:xfrm>
        </p:grpSpPr>
        <p:sp>
          <p:nvSpPr>
            <p:cNvPr id="9575" name="Google Shape;9575;p73"/>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3"/>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3"/>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8" name="Google Shape;9578;p73"/>
          <p:cNvSpPr/>
          <p:nvPr/>
        </p:nvSpPr>
        <p:spPr>
          <a:xfrm>
            <a:off x="6207743" y="429039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9" name="Google Shape;9579;p73"/>
          <p:cNvGrpSpPr/>
          <p:nvPr/>
        </p:nvGrpSpPr>
        <p:grpSpPr>
          <a:xfrm>
            <a:off x="6637880" y="1532068"/>
            <a:ext cx="353757" cy="352565"/>
            <a:chOff x="-26980600" y="3175500"/>
            <a:chExt cx="296950" cy="295950"/>
          </a:xfrm>
        </p:grpSpPr>
        <p:sp>
          <p:nvSpPr>
            <p:cNvPr id="9580" name="Google Shape;9580;p73"/>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3"/>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3"/>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3" name="Google Shape;9583;p73"/>
          <p:cNvSpPr/>
          <p:nvPr/>
        </p:nvSpPr>
        <p:spPr>
          <a:xfrm>
            <a:off x="6660447" y="198908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84" name="Google Shape;9584;p73"/>
          <p:cNvGrpSpPr/>
          <p:nvPr/>
        </p:nvGrpSpPr>
        <p:grpSpPr>
          <a:xfrm>
            <a:off x="6638357" y="2470604"/>
            <a:ext cx="352803" cy="289039"/>
            <a:chOff x="-26981375" y="3951875"/>
            <a:chExt cx="296150" cy="242625"/>
          </a:xfrm>
        </p:grpSpPr>
        <p:sp>
          <p:nvSpPr>
            <p:cNvPr id="9585" name="Google Shape;9585;p73"/>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3"/>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3"/>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8" name="Google Shape;9588;p73"/>
          <p:cNvGrpSpPr/>
          <p:nvPr/>
        </p:nvGrpSpPr>
        <p:grpSpPr>
          <a:xfrm>
            <a:off x="5303399" y="2918195"/>
            <a:ext cx="351910" cy="354710"/>
            <a:chOff x="-25094250" y="3176075"/>
            <a:chExt cx="295400" cy="297750"/>
          </a:xfrm>
        </p:grpSpPr>
        <p:sp>
          <p:nvSpPr>
            <p:cNvPr id="9589" name="Google Shape;9589;p73"/>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3"/>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3"/>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2" name="Google Shape;9592;p73"/>
          <p:cNvGrpSpPr/>
          <p:nvPr/>
        </p:nvGrpSpPr>
        <p:grpSpPr>
          <a:xfrm>
            <a:off x="5303399" y="3398556"/>
            <a:ext cx="351910" cy="351880"/>
            <a:chOff x="-25094250" y="3547050"/>
            <a:chExt cx="295400" cy="295375"/>
          </a:xfrm>
        </p:grpSpPr>
        <p:sp>
          <p:nvSpPr>
            <p:cNvPr id="9593" name="Google Shape;9593;p73"/>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3"/>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3"/>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3"/>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3"/>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98" name="Google Shape;9598;p73"/>
          <p:cNvSpPr/>
          <p:nvPr/>
        </p:nvSpPr>
        <p:spPr>
          <a:xfrm>
            <a:off x="5303415" y="390353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9" name="Google Shape;9599;p73"/>
          <p:cNvGrpSpPr/>
          <p:nvPr/>
        </p:nvGrpSpPr>
        <p:grpSpPr>
          <a:xfrm>
            <a:off x="7535476" y="2919148"/>
            <a:ext cx="352803" cy="352803"/>
            <a:chOff x="-23245675" y="3148525"/>
            <a:chExt cx="296150" cy="296150"/>
          </a:xfrm>
        </p:grpSpPr>
        <p:sp>
          <p:nvSpPr>
            <p:cNvPr id="9600" name="Google Shape;9600;p73"/>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3"/>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3"/>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3" name="Google Shape;9603;p73"/>
          <p:cNvSpPr/>
          <p:nvPr/>
        </p:nvSpPr>
        <p:spPr>
          <a:xfrm>
            <a:off x="7577658" y="339849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4" name="Google Shape;9604;p73"/>
          <p:cNvGrpSpPr/>
          <p:nvPr/>
        </p:nvGrpSpPr>
        <p:grpSpPr>
          <a:xfrm>
            <a:off x="7535938" y="3848122"/>
            <a:ext cx="351880" cy="352803"/>
            <a:chOff x="-23244900" y="3888100"/>
            <a:chExt cx="295375" cy="296150"/>
          </a:xfrm>
        </p:grpSpPr>
        <p:sp>
          <p:nvSpPr>
            <p:cNvPr id="9605" name="Google Shape;9605;p73"/>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3"/>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3"/>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3"/>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3"/>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3"/>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3"/>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3"/>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3"/>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3"/>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3"/>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16" name="Google Shape;9616;p73"/>
          <p:cNvSpPr/>
          <p:nvPr/>
        </p:nvSpPr>
        <p:spPr>
          <a:xfrm>
            <a:off x="6612202" y="428898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56" name="Shape 3456"/>
        <p:cNvGrpSpPr/>
        <p:nvPr/>
      </p:nvGrpSpPr>
      <p:grpSpPr>
        <a:xfrm>
          <a:off x="0" y="0"/>
          <a:ext cx="0" cy="0"/>
          <a:chOff x="0" y="0"/>
          <a:chExt cx="0" cy="0"/>
        </a:xfrm>
      </p:grpSpPr>
      <p:sp>
        <p:nvSpPr>
          <p:cNvPr id="3457" name="Google Shape;3457;p38"/>
          <p:cNvSpPr txBox="1"/>
          <p:nvPr>
            <p:ph type="title"/>
          </p:nvPr>
        </p:nvSpPr>
        <p:spPr>
          <a:xfrm>
            <a:off x="1504950" y="1714500"/>
            <a:ext cx="6134100" cy="1074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ABOUT ME</a:t>
            </a:r>
            <a:endParaRPr/>
          </a:p>
        </p:txBody>
      </p:sp>
      <p:sp>
        <p:nvSpPr>
          <p:cNvPr id="3458" name="Google Shape;3458;p38"/>
          <p:cNvSpPr txBox="1"/>
          <p:nvPr>
            <p:ph idx="1" type="subTitle"/>
          </p:nvPr>
        </p:nvSpPr>
        <p:spPr>
          <a:xfrm>
            <a:off x="2789850" y="2657950"/>
            <a:ext cx="3564300" cy="1164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 Its atmosphere is very poisonous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20" name="Shape 9620"/>
        <p:cNvGrpSpPr/>
        <p:nvPr/>
      </p:nvGrpSpPr>
      <p:grpSpPr>
        <a:xfrm>
          <a:off x="0" y="0"/>
          <a:ext cx="0" cy="0"/>
          <a:chOff x="0" y="0"/>
          <a:chExt cx="0" cy="0"/>
        </a:xfrm>
      </p:grpSpPr>
      <p:sp>
        <p:nvSpPr>
          <p:cNvPr id="9621" name="Google Shape;9621;p74"/>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622" name="Google Shape;9622;p74"/>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sp>
        <p:nvSpPr>
          <p:cNvPr id="9623" name="Google Shape;9623;p74"/>
          <p:cNvSpPr/>
          <p:nvPr/>
        </p:nvSpPr>
        <p:spPr>
          <a:xfrm>
            <a:off x="849879" y="1532849"/>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24" name="Google Shape;9624;p74"/>
          <p:cNvGrpSpPr/>
          <p:nvPr/>
        </p:nvGrpSpPr>
        <p:grpSpPr>
          <a:xfrm>
            <a:off x="850004" y="1975418"/>
            <a:ext cx="367261" cy="367261"/>
            <a:chOff x="-65145700" y="3727425"/>
            <a:chExt cx="317425" cy="317425"/>
          </a:xfrm>
        </p:grpSpPr>
        <p:sp>
          <p:nvSpPr>
            <p:cNvPr id="9625" name="Google Shape;9625;p74"/>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4"/>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7" name="Google Shape;9627;p74"/>
          <p:cNvGrpSpPr/>
          <p:nvPr/>
        </p:nvGrpSpPr>
        <p:grpSpPr>
          <a:xfrm>
            <a:off x="853201" y="2404333"/>
            <a:ext cx="360868" cy="367261"/>
            <a:chOff x="-65144125" y="4094450"/>
            <a:chExt cx="311900" cy="317425"/>
          </a:xfrm>
        </p:grpSpPr>
        <p:sp>
          <p:nvSpPr>
            <p:cNvPr id="9628" name="Google Shape;9628;p74"/>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4"/>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4"/>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1" name="Google Shape;9631;p74"/>
          <p:cNvSpPr/>
          <p:nvPr/>
        </p:nvSpPr>
        <p:spPr>
          <a:xfrm>
            <a:off x="3057429" y="1531476"/>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2" name="Google Shape;9632;p74"/>
          <p:cNvGrpSpPr/>
          <p:nvPr/>
        </p:nvGrpSpPr>
        <p:grpSpPr>
          <a:xfrm>
            <a:off x="3056770" y="1975028"/>
            <a:ext cx="370645" cy="368042"/>
            <a:chOff x="-63250675" y="3744075"/>
            <a:chExt cx="320350" cy="318100"/>
          </a:xfrm>
        </p:grpSpPr>
        <p:sp>
          <p:nvSpPr>
            <p:cNvPr id="9633" name="Google Shape;9633;p74"/>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4"/>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4"/>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6" name="Google Shape;9636;p74"/>
          <p:cNvGrpSpPr/>
          <p:nvPr/>
        </p:nvGrpSpPr>
        <p:grpSpPr>
          <a:xfrm>
            <a:off x="3058462" y="2404333"/>
            <a:ext cx="367261" cy="367261"/>
            <a:chOff x="-63250675" y="4110200"/>
            <a:chExt cx="317425" cy="317425"/>
          </a:xfrm>
        </p:grpSpPr>
        <p:sp>
          <p:nvSpPr>
            <p:cNvPr id="9637" name="Google Shape;9637;p74"/>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4"/>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4"/>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4"/>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4"/>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4"/>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4"/>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4"/>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4"/>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6" name="Google Shape;9646;p74"/>
          <p:cNvGrpSpPr/>
          <p:nvPr/>
        </p:nvGrpSpPr>
        <p:grpSpPr>
          <a:xfrm>
            <a:off x="1737509" y="2901428"/>
            <a:ext cx="359075" cy="358844"/>
            <a:chOff x="-61351725" y="3372400"/>
            <a:chExt cx="310350" cy="310150"/>
          </a:xfrm>
        </p:grpSpPr>
        <p:sp>
          <p:nvSpPr>
            <p:cNvPr id="9647" name="Google Shape;9647;p74"/>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4"/>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4"/>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0" name="Google Shape;9650;p74"/>
          <p:cNvGrpSpPr/>
          <p:nvPr/>
        </p:nvGrpSpPr>
        <p:grpSpPr>
          <a:xfrm>
            <a:off x="1733864" y="3364484"/>
            <a:ext cx="366364" cy="333534"/>
            <a:chOff x="-61354875" y="3751050"/>
            <a:chExt cx="316650" cy="288275"/>
          </a:xfrm>
        </p:grpSpPr>
        <p:sp>
          <p:nvSpPr>
            <p:cNvPr id="9651" name="Google Shape;9651;p74"/>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4"/>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4"/>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4" name="Google Shape;9654;p74"/>
          <p:cNvGrpSpPr/>
          <p:nvPr/>
        </p:nvGrpSpPr>
        <p:grpSpPr>
          <a:xfrm>
            <a:off x="1733864" y="3806124"/>
            <a:ext cx="366364" cy="367290"/>
            <a:chOff x="-61354875" y="4101525"/>
            <a:chExt cx="316650" cy="317450"/>
          </a:xfrm>
        </p:grpSpPr>
        <p:sp>
          <p:nvSpPr>
            <p:cNvPr id="9655" name="Google Shape;9655;p74"/>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4"/>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7" name="Google Shape;9657;p74"/>
          <p:cNvGrpSpPr/>
          <p:nvPr/>
        </p:nvGrpSpPr>
        <p:grpSpPr>
          <a:xfrm>
            <a:off x="3950299" y="2898000"/>
            <a:ext cx="368157" cy="365699"/>
            <a:chOff x="-59470075" y="3308975"/>
            <a:chExt cx="318200" cy="316075"/>
          </a:xfrm>
        </p:grpSpPr>
        <p:sp>
          <p:nvSpPr>
            <p:cNvPr id="9658" name="Google Shape;9658;p74"/>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4"/>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4"/>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4"/>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4"/>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4"/>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4"/>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4"/>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4"/>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7" name="Google Shape;9667;p74"/>
          <p:cNvGrpSpPr/>
          <p:nvPr/>
        </p:nvGrpSpPr>
        <p:grpSpPr>
          <a:xfrm>
            <a:off x="1295729" y="1533705"/>
            <a:ext cx="367261" cy="364686"/>
            <a:chOff x="-64781025" y="3361050"/>
            <a:chExt cx="317425" cy="315200"/>
          </a:xfrm>
        </p:grpSpPr>
        <p:sp>
          <p:nvSpPr>
            <p:cNvPr id="9668" name="Google Shape;9668;p74"/>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4"/>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4"/>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4"/>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2" name="Google Shape;9672;p74"/>
          <p:cNvSpPr/>
          <p:nvPr/>
        </p:nvSpPr>
        <p:spPr>
          <a:xfrm>
            <a:off x="1295604" y="1976311"/>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4"/>
          <p:cNvSpPr/>
          <p:nvPr/>
        </p:nvSpPr>
        <p:spPr>
          <a:xfrm>
            <a:off x="1322938" y="2404313"/>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4"/>
          <p:cNvSpPr/>
          <p:nvPr/>
        </p:nvSpPr>
        <p:spPr>
          <a:xfrm>
            <a:off x="3508223" y="1572954"/>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5" name="Google Shape;9675;p74"/>
          <p:cNvGrpSpPr/>
          <p:nvPr/>
        </p:nvGrpSpPr>
        <p:grpSpPr>
          <a:xfrm>
            <a:off x="3500129" y="1975144"/>
            <a:ext cx="382765" cy="367810"/>
            <a:chOff x="-62890750" y="3747425"/>
            <a:chExt cx="330825" cy="317900"/>
          </a:xfrm>
        </p:grpSpPr>
        <p:sp>
          <p:nvSpPr>
            <p:cNvPr id="9676" name="Google Shape;9676;p74"/>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4"/>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4"/>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4"/>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4"/>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4"/>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4"/>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4"/>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4"/>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4"/>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4"/>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4"/>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4"/>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4"/>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0" name="Google Shape;9690;p74"/>
          <p:cNvGrpSpPr/>
          <p:nvPr/>
        </p:nvGrpSpPr>
        <p:grpSpPr>
          <a:xfrm>
            <a:off x="3507881" y="2404781"/>
            <a:ext cx="367261" cy="366364"/>
            <a:chOff x="-62884425" y="4111775"/>
            <a:chExt cx="317425" cy="316650"/>
          </a:xfrm>
        </p:grpSpPr>
        <p:sp>
          <p:nvSpPr>
            <p:cNvPr id="9691" name="Google Shape;9691;p74"/>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4"/>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3" name="Google Shape;9693;p74"/>
          <p:cNvGrpSpPr/>
          <p:nvPr/>
        </p:nvGrpSpPr>
        <p:grpSpPr>
          <a:xfrm>
            <a:off x="2180515" y="2900850"/>
            <a:ext cx="365438" cy="360001"/>
            <a:chOff x="-60991775" y="3376900"/>
            <a:chExt cx="315850" cy="311150"/>
          </a:xfrm>
        </p:grpSpPr>
        <p:sp>
          <p:nvSpPr>
            <p:cNvPr id="9694" name="Google Shape;9694;p74"/>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4"/>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4"/>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7" name="Google Shape;9697;p74"/>
          <p:cNvGrpSpPr/>
          <p:nvPr/>
        </p:nvGrpSpPr>
        <p:grpSpPr>
          <a:xfrm>
            <a:off x="2180052" y="3351714"/>
            <a:ext cx="366364" cy="359075"/>
            <a:chOff x="-60988625" y="3740800"/>
            <a:chExt cx="316650" cy="310350"/>
          </a:xfrm>
        </p:grpSpPr>
        <p:sp>
          <p:nvSpPr>
            <p:cNvPr id="9698" name="Google Shape;9698;p74"/>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4"/>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4"/>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1" name="Google Shape;9701;p74"/>
          <p:cNvGrpSpPr/>
          <p:nvPr/>
        </p:nvGrpSpPr>
        <p:grpSpPr>
          <a:xfrm>
            <a:off x="2180052" y="3807165"/>
            <a:ext cx="366364" cy="365207"/>
            <a:chOff x="-60987850" y="4100950"/>
            <a:chExt cx="316650" cy="315650"/>
          </a:xfrm>
        </p:grpSpPr>
        <p:sp>
          <p:nvSpPr>
            <p:cNvPr id="9702" name="Google Shape;9702;p74"/>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4"/>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4"/>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4"/>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4"/>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7" name="Google Shape;9707;p74"/>
          <p:cNvGrpSpPr/>
          <p:nvPr/>
        </p:nvGrpSpPr>
        <p:grpSpPr>
          <a:xfrm>
            <a:off x="3949836" y="3352625"/>
            <a:ext cx="369083" cy="357253"/>
            <a:chOff x="-59447250" y="3706150"/>
            <a:chExt cx="319000" cy="308775"/>
          </a:xfrm>
        </p:grpSpPr>
        <p:sp>
          <p:nvSpPr>
            <p:cNvPr id="9708" name="Google Shape;9708;p74"/>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4"/>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4"/>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4"/>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2" name="Google Shape;9712;p74"/>
          <p:cNvGrpSpPr/>
          <p:nvPr/>
        </p:nvGrpSpPr>
        <p:grpSpPr>
          <a:xfrm>
            <a:off x="1738564" y="1545199"/>
            <a:ext cx="368186" cy="364224"/>
            <a:chOff x="-64406125" y="3362225"/>
            <a:chExt cx="318225" cy="314800"/>
          </a:xfrm>
        </p:grpSpPr>
        <p:sp>
          <p:nvSpPr>
            <p:cNvPr id="9713" name="Google Shape;9713;p74"/>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4"/>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5" name="Google Shape;9715;p74"/>
          <p:cNvSpPr/>
          <p:nvPr/>
        </p:nvSpPr>
        <p:spPr>
          <a:xfrm>
            <a:off x="1801771" y="1986663"/>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6" name="Google Shape;9716;p74"/>
          <p:cNvGrpSpPr/>
          <p:nvPr/>
        </p:nvGrpSpPr>
        <p:grpSpPr>
          <a:xfrm>
            <a:off x="1739027" y="2416044"/>
            <a:ext cx="367261" cy="366364"/>
            <a:chOff x="-64410850" y="4094450"/>
            <a:chExt cx="317425" cy="316650"/>
          </a:xfrm>
        </p:grpSpPr>
        <p:sp>
          <p:nvSpPr>
            <p:cNvPr id="9717" name="Google Shape;9717;p74"/>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4"/>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4"/>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0" name="Google Shape;9720;p74"/>
          <p:cNvSpPr/>
          <p:nvPr/>
        </p:nvSpPr>
        <p:spPr>
          <a:xfrm>
            <a:off x="3983247" y="1532300"/>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1" name="Google Shape;9721;p74"/>
          <p:cNvGrpSpPr/>
          <p:nvPr/>
        </p:nvGrpSpPr>
        <p:grpSpPr>
          <a:xfrm>
            <a:off x="3960575" y="1974854"/>
            <a:ext cx="365467" cy="368389"/>
            <a:chOff x="-62516625" y="3743175"/>
            <a:chExt cx="315875" cy="318400"/>
          </a:xfrm>
        </p:grpSpPr>
        <p:sp>
          <p:nvSpPr>
            <p:cNvPr id="9722" name="Google Shape;9722;p74"/>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4"/>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4" name="Google Shape;9724;p74"/>
          <p:cNvGrpSpPr/>
          <p:nvPr/>
        </p:nvGrpSpPr>
        <p:grpSpPr>
          <a:xfrm>
            <a:off x="3967415" y="2424826"/>
            <a:ext cx="351786" cy="326274"/>
            <a:chOff x="-62511900" y="4129100"/>
            <a:chExt cx="304050" cy="282000"/>
          </a:xfrm>
        </p:grpSpPr>
        <p:sp>
          <p:nvSpPr>
            <p:cNvPr id="9725" name="Google Shape;9725;p74"/>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4"/>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4"/>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4"/>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4"/>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0" name="Google Shape;9730;p74"/>
          <p:cNvGrpSpPr/>
          <p:nvPr/>
        </p:nvGrpSpPr>
        <p:grpSpPr>
          <a:xfrm>
            <a:off x="2645537" y="2897220"/>
            <a:ext cx="310770" cy="367261"/>
            <a:chOff x="-60597975" y="3367475"/>
            <a:chExt cx="268600" cy="317425"/>
          </a:xfrm>
        </p:grpSpPr>
        <p:sp>
          <p:nvSpPr>
            <p:cNvPr id="9731" name="Google Shape;9731;p74"/>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4"/>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4"/>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4"/>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4"/>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6" name="Google Shape;9736;p74"/>
          <p:cNvSpPr/>
          <p:nvPr/>
        </p:nvSpPr>
        <p:spPr>
          <a:xfrm>
            <a:off x="2616264" y="3348731"/>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7" name="Google Shape;9737;p74"/>
          <p:cNvGrpSpPr/>
          <p:nvPr/>
        </p:nvGrpSpPr>
        <p:grpSpPr>
          <a:xfrm>
            <a:off x="2617740" y="3858536"/>
            <a:ext cx="366364" cy="262465"/>
            <a:chOff x="-60621600" y="4145650"/>
            <a:chExt cx="316650" cy="226850"/>
          </a:xfrm>
        </p:grpSpPr>
        <p:sp>
          <p:nvSpPr>
            <p:cNvPr id="9738" name="Google Shape;9738;p74"/>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4"/>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4"/>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1" name="Google Shape;9741;p74"/>
          <p:cNvGrpSpPr/>
          <p:nvPr/>
        </p:nvGrpSpPr>
        <p:grpSpPr>
          <a:xfrm>
            <a:off x="3954392" y="3807035"/>
            <a:ext cx="359972" cy="365467"/>
            <a:chOff x="-59400775" y="4084200"/>
            <a:chExt cx="311125" cy="315875"/>
          </a:xfrm>
        </p:grpSpPr>
        <p:sp>
          <p:nvSpPr>
            <p:cNvPr id="9742" name="Google Shape;9742;p74"/>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4"/>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4"/>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4"/>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4"/>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4"/>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8" name="Google Shape;9748;p74"/>
          <p:cNvGrpSpPr/>
          <p:nvPr/>
        </p:nvGrpSpPr>
        <p:grpSpPr>
          <a:xfrm>
            <a:off x="2178486" y="1532866"/>
            <a:ext cx="365438" cy="366364"/>
            <a:chOff x="-64044600" y="3360375"/>
            <a:chExt cx="315850" cy="316650"/>
          </a:xfrm>
        </p:grpSpPr>
        <p:sp>
          <p:nvSpPr>
            <p:cNvPr id="9749" name="Google Shape;9749;p74"/>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4"/>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4"/>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74"/>
          <p:cNvGrpSpPr/>
          <p:nvPr/>
        </p:nvGrpSpPr>
        <p:grpSpPr>
          <a:xfrm>
            <a:off x="2204909" y="1975418"/>
            <a:ext cx="312592" cy="367261"/>
            <a:chOff x="-64022550" y="3727425"/>
            <a:chExt cx="270175" cy="317425"/>
          </a:xfrm>
        </p:grpSpPr>
        <p:sp>
          <p:nvSpPr>
            <p:cNvPr id="9753" name="Google Shape;9753;p74"/>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4"/>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4"/>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6" name="Google Shape;9756;p74"/>
          <p:cNvGrpSpPr/>
          <p:nvPr/>
        </p:nvGrpSpPr>
        <p:grpSpPr>
          <a:xfrm>
            <a:off x="2229047" y="2404318"/>
            <a:ext cx="264317" cy="367290"/>
            <a:chOff x="-64001300" y="4093650"/>
            <a:chExt cx="228450" cy="317450"/>
          </a:xfrm>
        </p:grpSpPr>
        <p:sp>
          <p:nvSpPr>
            <p:cNvPr id="9757" name="Google Shape;9757;p74"/>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4"/>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4"/>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4"/>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1" name="Google Shape;9761;p74"/>
          <p:cNvGrpSpPr/>
          <p:nvPr/>
        </p:nvGrpSpPr>
        <p:grpSpPr>
          <a:xfrm>
            <a:off x="848051" y="2897610"/>
            <a:ext cx="359972" cy="366480"/>
            <a:chOff x="-62148800" y="3377700"/>
            <a:chExt cx="311125" cy="316750"/>
          </a:xfrm>
        </p:grpSpPr>
        <p:sp>
          <p:nvSpPr>
            <p:cNvPr id="9762" name="Google Shape;9762;p74"/>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4"/>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4" name="Google Shape;9764;p74"/>
          <p:cNvGrpSpPr/>
          <p:nvPr/>
        </p:nvGrpSpPr>
        <p:grpSpPr>
          <a:xfrm>
            <a:off x="843958" y="3347607"/>
            <a:ext cx="368157" cy="367290"/>
            <a:chOff x="-62154300" y="3743950"/>
            <a:chExt cx="318200" cy="317450"/>
          </a:xfrm>
        </p:grpSpPr>
        <p:sp>
          <p:nvSpPr>
            <p:cNvPr id="9765" name="Google Shape;9765;p74"/>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4"/>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7" name="Google Shape;9767;p74"/>
          <p:cNvGrpSpPr/>
          <p:nvPr/>
        </p:nvGrpSpPr>
        <p:grpSpPr>
          <a:xfrm>
            <a:off x="843944" y="3806587"/>
            <a:ext cx="368186" cy="366364"/>
            <a:chOff x="-62151950" y="4111775"/>
            <a:chExt cx="318225" cy="316650"/>
          </a:xfrm>
        </p:grpSpPr>
        <p:sp>
          <p:nvSpPr>
            <p:cNvPr id="9768" name="Google Shape;9768;p74"/>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4"/>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4"/>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4"/>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74"/>
          <p:cNvGrpSpPr/>
          <p:nvPr/>
        </p:nvGrpSpPr>
        <p:grpSpPr>
          <a:xfrm>
            <a:off x="3062568" y="2897133"/>
            <a:ext cx="368157" cy="367434"/>
            <a:chOff x="-60254550" y="3367325"/>
            <a:chExt cx="318200" cy="317575"/>
          </a:xfrm>
        </p:grpSpPr>
        <p:sp>
          <p:nvSpPr>
            <p:cNvPr id="9773" name="Google Shape;9773;p74"/>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4"/>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4"/>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4"/>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7" name="Google Shape;9777;p74"/>
          <p:cNvGrpSpPr/>
          <p:nvPr/>
        </p:nvGrpSpPr>
        <p:grpSpPr>
          <a:xfrm>
            <a:off x="3063465" y="3348127"/>
            <a:ext cx="366364" cy="366248"/>
            <a:chOff x="-60255350" y="3733825"/>
            <a:chExt cx="316650" cy="316550"/>
          </a:xfrm>
        </p:grpSpPr>
        <p:sp>
          <p:nvSpPr>
            <p:cNvPr id="9778" name="Google Shape;9778;p74"/>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4"/>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4"/>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4"/>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4"/>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4"/>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4"/>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5" name="Google Shape;9785;p74"/>
          <p:cNvGrpSpPr/>
          <p:nvPr/>
        </p:nvGrpSpPr>
        <p:grpSpPr>
          <a:xfrm>
            <a:off x="3091262" y="3807035"/>
            <a:ext cx="310770" cy="365467"/>
            <a:chOff x="-60232500" y="4101525"/>
            <a:chExt cx="268600" cy="315875"/>
          </a:xfrm>
        </p:grpSpPr>
        <p:sp>
          <p:nvSpPr>
            <p:cNvPr id="9786" name="Google Shape;9786;p74"/>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4"/>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8" name="Google Shape;9788;p74"/>
          <p:cNvSpPr/>
          <p:nvPr/>
        </p:nvSpPr>
        <p:spPr>
          <a:xfrm>
            <a:off x="2179036" y="4275969"/>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9" name="Google Shape;9789;p74"/>
          <p:cNvGrpSpPr/>
          <p:nvPr/>
        </p:nvGrpSpPr>
        <p:grpSpPr>
          <a:xfrm>
            <a:off x="2624262" y="1532866"/>
            <a:ext cx="368186" cy="366364"/>
            <a:chOff x="-63679950" y="3360375"/>
            <a:chExt cx="318225" cy="316650"/>
          </a:xfrm>
        </p:grpSpPr>
        <p:sp>
          <p:nvSpPr>
            <p:cNvPr id="9790" name="Google Shape;9790;p74"/>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4"/>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4"/>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4"/>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94" name="Google Shape;9794;p74"/>
          <p:cNvSpPr/>
          <p:nvPr/>
        </p:nvSpPr>
        <p:spPr>
          <a:xfrm>
            <a:off x="2623229" y="1975169"/>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5" name="Google Shape;9795;p74"/>
          <p:cNvGrpSpPr/>
          <p:nvPr/>
        </p:nvGrpSpPr>
        <p:grpSpPr>
          <a:xfrm>
            <a:off x="2622889" y="2404203"/>
            <a:ext cx="370934" cy="367521"/>
            <a:chOff x="-63679950" y="4093450"/>
            <a:chExt cx="320600" cy="317650"/>
          </a:xfrm>
        </p:grpSpPr>
        <p:sp>
          <p:nvSpPr>
            <p:cNvPr id="9796" name="Google Shape;9796;p74"/>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4"/>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4"/>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9" name="Google Shape;9799;p74"/>
          <p:cNvGrpSpPr/>
          <p:nvPr/>
        </p:nvGrpSpPr>
        <p:grpSpPr>
          <a:xfrm>
            <a:off x="1283006" y="2897205"/>
            <a:ext cx="366364" cy="367290"/>
            <a:chOff x="-61784125" y="3377700"/>
            <a:chExt cx="316650" cy="317450"/>
          </a:xfrm>
        </p:grpSpPr>
        <p:sp>
          <p:nvSpPr>
            <p:cNvPr id="9800" name="Google Shape;9800;p74"/>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4"/>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4"/>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4"/>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4"/>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4"/>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4"/>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74"/>
          <p:cNvGrpSpPr/>
          <p:nvPr/>
        </p:nvGrpSpPr>
        <p:grpSpPr>
          <a:xfrm>
            <a:off x="1283006" y="3347607"/>
            <a:ext cx="366364" cy="367290"/>
            <a:chOff x="-61783350" y="3743950"/>
            <a:chExt cx="316650" cy="317450"/>
          </a:xfrm>
        </p:grpSpPr>
        <p:sp>
          <p:nvSpPr>
            <p:cNvPr id="9808" name="Google Shape;9808;p74"/>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4"/>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0" name="Google Shape;9810;p74"/>
          <p:cNvSpPr/>
          <p:nvPr/>
        </p:nvSpPr>
        <p:spPr>
          <a:xfrm>
            <a:off x="1282887" y="3806407"/>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4"/>
          <p:cNvSpPr/>
          <p:nvPr/>
        </p:nvSpPr>
        <p:spPr>
          <a:xfrm>
            <a:off x="3505689" y="2907052"/>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4"/>
          <p:cNvSpPr/>
          <p:nvPr/>
        </p:nvSpPr>
        <p:spPr>
          <a:xfrm>
            <a:off x="3504778" y="3387693"/>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3" name="Google Shape;9813;p74"/>
          <p:cNvGrpSpPr/>
          <p:nvPr/>
        </p:nvGrpSpPr>
        <p:grpSpPr>
          <a:xfrm>
            <a:off x="3504430" y="3807440"/>
            <a:ext cx="369112" cy="364657"/>
            <a:chOff x="-59869425" y="4102225"/>
            <a:chExt cx="319025" cy="315175"/>
          </a:xfrm>
        </p:grpSpPr>
        <p:sp>
          <p:nvSpPr>
            <p:cNvPr id="9814" name="Google Shape;9814;p74"/>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4"/>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4"/>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4"/>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8" name="Google Shape;9818;p74"/>
          <p:cNvGrpSpPr/>
          <p:nvPr/>
        </p:nvGrpSpPr>
        <p:grpSpPr>
          <a:xfrm>
            <a:off x="2623233" y="4276262"/>
            <a:ext cx="366364" cy="365467"/>
            <a:chOff x="-59029025" y="3711650"/>
            <a:chExt cx="316650" cy="315875"/>
          </a:xfrm>
        </p:grpSpPr>
        <p:sp>
          <p:nvSpPr>
            <p:cNvPr id="9819" name="Google Shape;9819;p74"/>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4"/>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4"/>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4"/>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4"/>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4"/>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4"/>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6" name="Google Shape;9826;p74"/>
          <p:cNvGrpSpPr/>
          <p:nvPr/>
        </p:nvGrpSpPr>
        <p:grpSpPr>
          <a:xfrm>
            <a:off x="4859311" y="1532317"/>
            <a:ext cx="351940" cy="348188"/>
            <a:chOff x="581525" y="3254850"/>
            <a:chExt cx="297750" cy="294575"/>
          </a:xfrm>
        </p:grpSpPr>
        <p:sp>
          <p:nvSpPr>
            <p:cNvPr id="9827" name="Google Shape;9827;p74"/>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4"/>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4"/>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74"/>
          <p:cNvGrpSpPr/>
          <p:nvPr/>
        </p:nvGrpSpPr>
        <p:grpSpPr>
          <a:xfrm>
            <a:off x="4858380" y="1971253"/>
            <a:ext cx="353802" cy="351497"/>
            <a:chOff x="580725" y="3617925"/>
            <a:chExt cx="299325" cy="297375"/>
          </a:xfrm>
        </p:grpSpPr>
        <p:sp>
          <p:nvSpPr>
            <p:cNvPr id="9831" name="Google Shape;9831;p74"/>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4"/>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4"/>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4"/>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4"/>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6" name="Google Shape;9836;p74"/>
          <p:cNvGrpSpPr/>
          <p:nvPr/>
        </p:nvGrpSpPr>
        <p:grpSpPr>
          <a:xfrm>
            <a:off x="4860242" y="2418443"/>
            <a:ext cx="350079" cy="350079"/>
            <a:chOff x="583100" y="3982600"/>
            <a:chExt cx="296175" cy="296175"/>
          </a:xfrm>
        </p:grpSpPr>
        <p:sp>
          <p:nvSpPr>
            <p:cNvPr id="9837" name="Google Shape;9837;p74"/>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4"/>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4"/>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4"/>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4"/>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4"/>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4"/>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4" name="Google Shape;9844;p74"/>
          <p:cNvGrpSpPr/>
          <p:nvPr/>
        </p:nvGrpSpPr>
        <p:grpSpPr>
          <a:xfrm>
            <a:off x="7092856" y="1532067"/>
            <a:ext cx="307231" cy="348690"/>
            <a:chOff x="2423775" y="3226875"/>
            <a:chExt cx="259925" cy="295000"/>
          </a:xfrm>
        </p:grpSpPr>
        <p:sp>
          <p:nvSpPr>
            <p:cNvPr id="9845" name="Google Shape;9845;p74"/>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4"/>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4"/>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8" name="Google Shape;9848;p74"/>
          <p:cNvGrpSpPr/>
          <p:nvPr/>
        </p:nvGrpSpPr>
        <p:grpSpPr>
          <a:xfrm>
            <a:off x="7070043" y="1973352"/>
            <a:ext cx="352857" cy="347301"/>
            <a:chOff x="2404875" y="3592725"/>
            <a:chExt cx="298525" cy="293825"/>
          </a:xfrm>
        </p:grpSpPr>
        <p:sp>
          <p:nvSpPr>
            <p:cNvPr id="9849" name="Google Shape;9849;p74"/>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4"/>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4"/>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2" name="Google Shape;9852;p74"/>
          <p:cNvGrpSpPr/>
          <p:nvPr/>
        </p:nvGrpSpPr>
        <p:grpSpPr>
          <a:xfrm>
            <a:off x="7070974" y="2418917"/>
            <a:ext cx="350995" cy="349133"/>
            <a:chOff x="2404875" y="3955825"/>
            <a:chExt cx="296950" cy="295375"/>
          </a:xfrm>
        </p:grpSpPr>
        <p:sp>
          <p:nvSpPr>
            <p:cNvPr id="9853" name="Google Shape;9853;p74"/>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4"/>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4"/>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4"/>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7" name="Google Shape;9857;p74"/>
          <p:cNvGrpSpPr/>
          <p:nvPr/>
        </p:nvGrpSpPr>
        <p:grpSpPr>
          <a:xfrm>
            <a:off x="5764954" y="2883111"/>
            <a:ext cx="349163" cy="350079"/>
            <a:chOff x="4263650" y="3235150"/>
            <a:chExt cx="295400" cy="296175"/>
          </a:xfrm>
        </p:grpSpPr>
        <p:sp>
          <p:nvSpPr>
            <p:cNvPr id="9858" name="Google Shape;9858;p74"/>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4"/>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4"/>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4"/>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4"/>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3" name="Google Shape;9863;p74"/>
          <p:cNvGrpSpPr/>
          <p:nvPr/>
        </p:nvGrpSpPr>
        <p:grpSpPr>
          <a:xfrm>
            <a:off x="5762634" y="3342272"/>
            <a:ext cx="353802" cy="327739"/>
            <a:chOff x="4266025" y="3609275"/>
            <a:chExt cx="299325" cy="277275"/>
          </a:xfrm>
        </p:grpSpPr>
        <p:sp>
          <p:nvSpPr>
            <p:cNvPr id="9864" name="Google Shape;9864;p74"/>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4"/>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6" name="Google Shape;9866;p74"/>
          <p:cNvGrpSpPr/>
          <p:nvPr/>
        </p:nvGrpSpPr>
        <p:grpSpPr>
          <a:xfrm>
            <a:off x="5763092" y="3807659"/>
            <a:ext cx="352886" cy="349133"/>
            <a:chOff x="4263650" y="3963700"/>
            <a:chExt cx="298550" cy="295375"/>
          </a:xfrm>
        </p:grpSpPr>
        <p:sp>
          <p:nvSpPr>
            <p:cNvPr id="9867" name="Google Shape;9867;p74"/>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4"/>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4"/>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4"/>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4"/>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4"/>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4"/>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4" name="Google Shape;9874;p74"/>
          <p:cNvGrpSpPr/>
          <p:nvPr/>
        </p:nvGrpSpPr>
        <p:grpSpPr>
          <a:xfrm>
            <a:off x="8041429" y="2883111"/>
            <a:ext cx="226264" cy="350079"/>
            <a:chOff x="6164975" y="3211525"/>
            <a:chExt cx="191425" cy="296175"/>
          </a:xfrm>
        </p:grpSpPr>
        <p:sp>
          <p:nvSpPr>
            <p:cNvPr id="9875" name="Google Shape;9875;p74"/>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4"/>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4"/>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4"/>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4"/>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4"/>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4"/>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74"/>
          <p:cNvGrpSpPr/>
          <p:nvPr/>
        </p:nvGrpSpPr>
        <p:grpSpPr>
          <a:xfrm>
            <a:off x="5303466" y="1531387"/>
            <a:ext cx="352886" cy="350049"/>
            <a:chOff x="946175" y="3253275"/>
            <a:chExt cx="298550" cy="296150"/>
          </a:xfrm>
        </p:grpSpPr>
        <p:sp>
          <p:nvSpPr>
            <p:cNvPr id="9883" name="Google Shape;9883;p74"/>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4"/>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4"/>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4"/>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4"/>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8" name="Google Shape;9888;p74"/>
          <p:cNvGrpSpPr/>
          <p:nvPr/>
        </p:nvGrpSpPr>
        <p:grpSpPr>
          <a:xfrm>
            <a:off x="5304397" y="1973351"/>
            <a:ext cx="351024" cy="347301"/>
            <a:chOff x="946175" y="3619500"/>
            <a:chExt cx="296975" cy="293825"/>
          </a:xfrm>
        </p:grpSpPr>
        <p:sp>
          <p:nvSpPr>
            <p:cNvPr id="9889" name="Google Shape;9889;p74"/>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4"/>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4"/>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4"/>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4"/>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4"/>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5" name="Google Shape;9895;p74"/>
          <p:cNvGrpSpPr/>
          <p:nvPr/>
        </p:nvGrpSpPr>
        <p:grpSpPr>
          <a:xfrm>
            <a:off x="5303939" y="2417985"/>
            <a:ext cx="351940" cy="350995"/>
            <a:chOff x="944600" y="3981825"/>
            <a:chExt cx="297750" cy="296950"/>
          </a:xfrm>
        </p:grpSpPr>
        <p:sp>
          <p:nvSpPr>
            <p:cNvPr id="9896" name="Google Shape;9896;p74"/>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4"/>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4"/>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4"/>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74"/>
          <p:cNvGrpSpPr/>
          <p:nvPr/>
        </p:nvGrpSpPr>
        <p:grpSpPr>
          <a:xfrm>
            <a:off x="7520875" y="1531845"/>
            <a:ext cx="350079" cy="349133"/>
            <a:chOff x="2768750" y="3227275"/>
            <a:chExt cx="296175" cy="295375"/>
          </a:xfrm>
        </p:grpSpPr>
        <p:sp>
          <p:nvSpPr>
            <p:cNvPr id="9901" name="Google Shape;9901;p74"/>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4"/>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4"/>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4"/>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4"/>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4"/>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4"/>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4"/>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9" name="Google Shape;9909;p74"/>
          <p:cNvGrpSpPr/>
          <p:nvPr/>
        </p:nvGrpSpPr>
        <p:grpSpPr>
          <a:xfrm>
            <a:off x="7541826" y="1972717"/>
            <a:ext cx="308177" cy="348572"/>
            <a:chOff x="2786075" y="3591800"/>
            <a:chExt cx="260725" cy="294900"/>
          </a:xfrm>
        </p:grpSpPr>
        <p:sp>
          <p:nvSpPr>
            <p:cNvPr id="9910" name="Google Shape;9910;p74"/>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4"/>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4"/>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4"/>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4"/>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5" name="Google Shape;9915;p74"/>
          <p:cNvGrpSpPr/>
          <p:nvPr/>
        </p:nvGrpSpPr>
        <p:grpSpPr>
          <a:xfrm>
            <a:off x="7582324" y="2418444"/>
            <a:ext cx="227180" cy="350079"/>
            <a:chOff x="2819150" y="3955025"/>
            <a:chExt cx="192200" cy="296175"/>
          </a:xfrm>
        </p:grpSpPr>
        <p:sp>
          <p:nvSpPr>
            <p:cNvPr id="9916" name="Google Shape;9916;p74"/>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4"/>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4"/>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4"/>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0" name="Google Shape;9920;p74"/>
          <p:cNvGrpSpPr/>
          <p:nvPr/>
        </p:nvGrpSpPr>
        <p:grpSpPr>
          <a:xfrm>
            <a:off x="6206097" y="2884042"/>
            <a:ext cx="349133" cy="348217"/>
            <a:chOff x="4629125" y="3235150"/>
            <a:chExt cx="295375" cy="294600"/>
          </a:xfrm>
        </p:grpSpPr>
        <p:sp>
          <p:nvSpPr>
            <p:cNvPr id="9921" name="Google Shape;9921;p74"/>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4"/>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4"/>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4"/>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4"/>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6" name="Google Shape;9926;p74"/>
          <p:cNvGrpSpPr/>
          <p:nvPr/>
        </p:nvGrpSpPr>
        <p:grpSpPr>
          <a:xfrm>
            <a:off x="6206082" y="3331575"/>
            <a:ext cx="349163" cy="349133"/>
            <a:chOff x="4628325" y="3599825"/>
            <a:chExt cx="295400" cy="295375"/>
          </a:xfrm>
        </p:grpSpPr>
        <p:sp>
          <p:nvSpPr>
            <p:cNvPr id="9927" name="Google Shape;9927;p74"/>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4"/>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4"/>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4"/>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4"/>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4"/>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4"/>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4"/>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4"/>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4"/>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4"/>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4"/>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9" name="Google Shape;9939;p74"/>
          <p:cNvGrpSpPr/>
          <p:nvPr/>
        </p:nvGrpSpPr>
        <p:grpSpPr>
          <a:xfrm>
            <a:off x="6227033" y="3807186"/>
            <a:ext cx="307261" cy="350079"/>
            <a:chOff x="4645650" y="3962900"/>
            <a:chExt cx="259950" cy="296175"/>
          </a:xfrm>
        </p:grpSpPr>
        <p:sp>
          <p:nvSpPr>
            <p:cNvPr id="9940" name="Google Shape;9940;p74"/>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4"/>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4"/>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4"/>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4"/>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4"/>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6" name="Google Shape;9946;p74"/>
          <p:cNvGrpSpPr/>
          <p:nvPr/>
        </p:nvGrpSpPr>
        <p:grpSpPr>
          <a:xfrm>
            <a:off x="7979994" y="3332048"/>
            <a:ext cx="349133" cy="348188"/>
            <a:chOff x="6143725" y="3582500"/>
            <a:chExt cx="295375" cy="294575"/>
          </a:xfrm>
        </p:grpSpPr>
        <p:sp>
          <p:nvSpPr>
            <p:cNvPr id="9947" name="Google Shape;9947;p74"/>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4"/>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4"/>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4"/>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4"/>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4"/>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4"/>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4" name="Google Shape;9954;p74"/>
          <p:cNvGrpSpPr/>
          <p:nvPr/>
        </p:nvGrpSpPr>
        <p:grpSpPr>
          <a:xfrm>
            <a:off x="5748820" y="1531387"/>
            <a:ext cx="350995" cy="350049"/>
            <a:chOff x="1310075" y="3253275"/>
            <a:chExt cx="296950" cy="296150"/>
          </a:xfrm>
        </p:grpSpPr>
        <p:sp>
          <p:nvSpPr>
            <p:cNvPr id="9955" name="Google Shape;9955;p74"/>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4"/>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4"/>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8" name="Google Shape;9958;p74"/>
          <p:cNvSpPr/>
          <p:nvPr/>
        </p:nvSpPr>
        <p:spPr>
          <a:xfrm>
            <a:off x="5750241" y="1973475"/>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9" name="Google Shape;9959;p74"/>
          <p:cNvGrpSpPr/>
          <p:nvPr/>
        </p:nvGrpSpPr>
        <p:grpSpPr>
          <a:xfrm>
            <a:off x="5748347" y="2417646"/>
            <a:ext cx="351941" cy="351675"/>
            <a:chOff x="1310075" y="3980250"/>
            <a:chExt cx="297750" cy="297525"/>
          </a:xfrm>
        </p:grpSpPr>
        <p:sp>
          <p:nvSpPr>
            <p:cNvPr id="9960" name="Google Shape;9960;p74"/>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4"/>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4"/>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4"/>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4" name="Google Shape;9964;p74"/>
          <p:cNvGrpSpPr/>
          <p:nvPr/>
        </p:nvGrpSpPr>
        <p:grpSpPr>
          <a:xfrm>
            <a:off x="8013136" y="1531845"/>
            <a:ext cx="266305" cy="349133"/>
            <a:chOff x="3167275" y="3227275"/>
            <a:chExt cx="225300" cy="295375"/>
          </a:xfrm>
        </p:grpSpPr>
        <p:sp>
          <p:nvSpPr>
            <p:cNvPr id="9965" name="Google Shape;9965;p74"/>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4"/>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4"/>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4"/>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4"/>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0" name="Google Shape;9970;p74"/>
          <p:cNvSpPr/>
          <p:nvPr/>
        </p:nvSpPr>
        <p:spPr>
          <a:xfrm>
            <a:off x="7962474" y="1971731"/>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1" name="Google Shape;9971;p74"/>
          <p:cNvGrpSpPr/>
          <p:nvPr/>
        </p:nvGrpSpPr>
        <p:grpSpPr>
          <a:xfrm>
            <a:off x="7970318" y="2418902"/>
            <a:ext cx="351940" cy="349163"/>
            <a:chOff x="3133425" y="3955025"/>
            <a:chExt cx="297750" cy="295400"/>
          </a:xfrm>
        </p:grpSpPr>
        <p:sp>
          <p:nvSpPr>
            <p:cNvPr id="9972" name="Google Shape;9972;p74"/>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4"/>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4"/>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5" name="Google Shape;9975;p74"/>
          <p:cNvGrpSpPr/>
          <p:nvPr/>
        </p:nvGrpSpPr>
        <p:grpSpPr>
          <a:xfrm>
            <a:off x="6650491" y="2882490"/>
            <a:ext cx="350079" cy="351320"/>
            <a:chOff x="4991425" y="3234750"/>
            <a:chExt cx="296175" cy="297225"/>
          </a:xfrm>
        </p:grpSpPr>
        <p:sp>
          <p:nvSpPr>
            <p:cNvPr id="9976" name="Google Shape;9976;p74"/>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4"/>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4"/>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4"/>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4"/>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4"/>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2" name="Google Shape;9982;p74"/>
          <p:cNvGrpSpPr/>
          <p:nvPr/>
        </p:nvGrpSpPr>
        <p:grpSpPr>
          <a:xfrm>
            <a:off x="6650491" y="3352053"/>
            <a:ext cx="350079" cy="308177"/>
            <a:chOff x="4991425" y="3617150"/>
            <a:chExt cx="296175" cy="260725"/>
          </a:xfrm>
        </p:grpSpPr>
        <p:sp>
          <p:nvSpPr>
            <p:cNvPr id="9983" name="Google Shape;9983;p74"/>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4"/>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4"/>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4"/>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4"/>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4"/>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4"/>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74"/>
          <p:cNvGrpSpPr/>
          <p:nvPr/>
        </p:nvGrpSpPr>
        <p:grpSpPr>
          <a:xfrm>
            <a:off x="6727764" y="3807644"/>
            <a:ext cx="195532" cy="349163"/>
            <a:chOff x="5056800" y="3962900"/>
            <a:chExt cx="165425" cy="295400"/>
          </a:xfrm>
        </p:grpSpPr>
        <p:sp>
          <p:nvSpPr>
            <p:cNvPr id="9991" name="Google Shape;9991;p74"/>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4"/>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4"/>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4" name="Google Shape;9994;p74"/>
          <p:cNvGrpSpPr/>
          <p:nvPr/>
        </p:nvGrpSpPr>
        <p:grpSpPr>
          <a:xfrm>
            <a:off x="7979062" y="3807660"/>
            <a:ext cx="350995" cy="349133"/>
            <a:chOff x="6168925" y="3936925"/>
            <a:chExt cx="296950" cy="295375"/>
          </a:xfrm>
        </p:grpSpPr>
        <p:sp>
          <p:nvSpPr>
            <p:cNvPr id="9995" name="Google Shape;9995;p74"/>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4"/>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4"/>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4"/>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4"/>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4"/>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1" name="Google Shape;10001;p74"/>
          <p:cNvGrpSpPr/>
          <p:nvPr/>
        </p:nvGrpSpPr>
        <p:grpSpPr>
          <a:xfrm>
            <a:off x="6192756" y="1531845"/>
            <a:ext cx="348188" cy="349133"/>
            <a:chOff x="1674750" y="3254050"/>
            <a:chExt cx="294575" cy="295375"/>
          </a:xfrm>
        </p:grpSpPr>
        <p:sp>
          <p:nvSpPr>
            <p:cNvPr id="10002" name="Google Shape;10002;p74"/>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4"/>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4"/>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74"/>
          <p:cNvGrpSpPr/>
          <p:nvPr/>
        </p:nvGrpSpPr>
        <p:grpSpPr>
          <a:xfrm>
            <a:off x="6207177" y="1972435"/>
            <a:ext cx="319347" cy="349133"/>
            <a:chOff x="1687350" y="3618725"/>
            <a:chExt cx="270175" cy="295375"/>
          </a:xfrm>
        </p:grpSpPr>
        <p:sp>
          <p:nvSpPr>
            <p:cNvPr id="10006" name="Google Shape;10006;p74"/>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4"/>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4"/>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9" name="Google Shape;10009;p74"/>
          <p:cNvGrpSpPr/>
          <p:nvPr/>
        </p:nvGrpSpPr>
        <p:grpSpPr>
          <a:xfrm>
            <a:off x="6190880" y="2418916"/>
            <a:ext cx="351940" cy="349133"/>
            <a:chOff x="1672375" y="3982600"/>
            <a:chExt cx="297750" cy="295375"/>
          </a:xfrm>
        </p:grpSpPr>
        <p:sp>
          <p:nvSpPr>
            <p:cNvPr id="10010" name="Google Shape;10010;p74"/>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4"/>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4"/>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3" name="Google Shape;10013;p74"/>
          <p:cNvGrpSpPr/>
          <p:nvPr/>
        </p:nvGrpSpPr>
        <p:grpSpPr>
          <a:xfrm>
            <a:off x="4882872" y="2883111"/>
            <a:ext cx="350079" cy="350079"/>
            <a:chOff x="3497300" y="3227275"/>
            <a:chExt cx="296175" cy="296175"/>
          </a:xfrm>
        </p:grpSpPr>
        <p:sp>
          <p:nvSpPr>
            <p:cNvPr id="10014" name="Google Shape;10014;p74"/>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4"/>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4"/>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4"/>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4"/>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4"/>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4"/>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4"/>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2" name="Google Shape;10022;p74"/>
          <p:cNvGrpSpPr/>
          <p:nvPr/>
        </p:nvGrpSpPr>
        <p:grpSpPr>
          <a:xfrm>
            <a:off x="4883345" y="3332506"/>
            <a:ext cx="349133" cy="347272"/>
            <a:chOff x="3497300" y="3591950"/>
            <a:chExt cx="295375" cy="293800"/>
          </a:xfrm>
        </p:grpSpPr>
        <p:sp>
          <p:nvSpPr>
            <p:cNvPr id="10023" name="Google Shape;10023;p74"/>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4"/>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4"/>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4"/>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4"/>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4"/>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4"/>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4"/>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1" name="Google Shape;10031;p74"/>
          <p:cNvGrpSpPr/>
          <p:nvPr/>
        </p:nvGrpSpPr>
        <p:grpSpPr>
          <a:xfrm>
            <a:off x="4883345" y="3807644"/>
            <a:ext cx="349133" cy="349163"/>
            <a:chOff x="3497300" y="3955025"/>
            <a:chExt cx="295375" cy="295400"/>
          </a:xfrm>
        </p:grpSpPr>
        <p:sp>
          <p:nvSpPr>
            <p:cNvPr id="10032" name="Google Shape;10032;p74"/>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4"/>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4"/>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5" name="Google Shape;10035;p74"/>
          <p:cNvGrpSpPr/>
          <p:nvPr/>
        </p:nvGrpSpPr>
        <p:grpSpPr>
          <a:xfrm>
            <a:off x="7107917" y="2883835"/>
            <a:ext cx="327739" cy="348631"/>
            <a:chOff x="5364750" y="3235150"/>
            <a:chExt cx="277275" cy="294950"/>
          </a:xfrm>
        </p:grpSpPr>
        <p:sp>
          <p:nvSpPr>
            <p:cNvPr id="10036" name="Google Shape;10036;p74"/>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4"/>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4"/>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4"/>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4"/>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4"/>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4"/>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4"/>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4" name="Google Shape;10044;p74"/>
          <p:cNvGrpSpPr/>
          <p:nvPr/>
        </p:nvGrpSpPr>
        <p:grpSpPr>
          <a:xfrm>
            <a:off x="7096274" y="3330171"/>
            <a:ext cx="351024" cy="351940"/>
            <a:chOff x="5355300" y="3598250"/>
            <a:chExt cx="296975" cy="297750"/>
          </a:xfrm>
        </p:grpSpPr>
        <p:sp>
          <p:nvSpPr>
            <p:cNvPr id="10045" name="Google Shape;10045;p74"/>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4"/>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4"/>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4"/>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4"/>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4"/>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4"/>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4"/>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74"/>
          <p:cNvGrpSpPr/>
          <p:nvPr/>
        </p:nvGrpSpPr>
        <p:grpSpPr>
          <a:xfrm>
            <a:off x="7100470" y="3869093"/>
            <a:ext cx="342632" cy="226264"/>
            <a:chOff x="5358450" y="4015675"/>
            <a:chExt cx="289875" cy="191425"/>
          </a:xfrm>
        </p:grpSpPr>
        <p:sp>
          <p:nvSpPr>
            <p:cNvPr id="10054" name="Google Shape;10054;p74"/>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4"/>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4"/>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4"/>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8" name="Google Shape;10058;p74"/>
          <p:cNvGrpSpPr/>
          <p:nvPr/>
        </p:nvGrpSpPr>
        <p:grpSpPr>
          <a:xfrm>
            <a:off x="6226953" y="4251624"/>
            <a:ext cx="351024" cy="325464"/>
            <a:chOff x="6543825" y="3202075"/>
            <a:chExt cx="296975" cy="275350"/>
          </a:xfrm>
        </p:grpSpPr>
        <p:sp>
          <p:nvSpPr>
            <p:cNvPr id="10059" name="Google Shape;10059;p74"/>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4"/>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4"/>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4"/>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4"/>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4"/>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4"/>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6" name="Google Shape;10066;p74"/>
          <p:cNvGrpSpPr/>
          <p:nvPr/>
        </p:nvGrpSpPr>
        <p:grpSpPr>
          <a:xfrm>
            <a:off x="6633934" y="1531372"/>
            <a:ext cx="350079" cy="350079"/>
            <a:chOff x="2037825" y="3254050"/>
            <a:chExt cx="296175" cy="296175"/>
          </a:xfrm>
        </p:grpSpPr>
        <p:sp>
          <p:nvSpPr>
            <p:cNvPr id="10067" name="Google Shape;10067;p74"/>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4"/>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4"/>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4"/>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4"/>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4"/>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3" name="Google Shape;10073;p74"/>
          <p:cNvGrpSpPr/>
          <p:nvPr/>
        </p:nvGrpSpPr>
        <p:grpSpPr>
          <a:xfrm>
            <a:off x="6632072" y="1972539"/>
            <a:ext cx="353802" cy="348926"/>
            <a:chOff x="2034675" y="3617925"/>
            <a:chExt cx="299325" cy="295200"/>
          </a:xfrm>
        </p:grpSpPr>
        <p:sp>
          <p:nvSpPr>
            <p:cNvPr id="10074" name="Google Shape;10074;p74"/>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4"/>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4"/>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4"/>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4"/>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9" name="Google Shape;10079;p74"/>
          <p:cNvGrpSpPr/>
          <p:nvPr/>
        </p:nvGrpSpPr>
        <p:grpSpPr>
          <a:xfrm>
            <a:off x="6633934" y="2418916"/>
            <a:ext cx="350079" cy="349133"/>
            <a:chOff x="2037825" y="3981825"/>
            <a:chExt cx="296175" cy="295375"/>
          </a:xfrm>
        </p:grpSpPr>
        <p:sp>
          <p:nvSpPr>
            <p:cNvPr id="10080" name="Google Shape;10080;p74"/>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4"/>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4"/>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3" name="Google Shape;10083;p74"/>
          <p:cNvGrpSpPr/>
          <p:nvPr/>
        </p:nvGrpSpPr>
        <p:grpSpPr>
          <a:xfrm>
            <a:off x="5318952" y="2915232"/>
            <a:ext cx="350079" cy="285837"/>
            <a:chOff x="3860400" y="3254050"/>
            <a:chExt cx="296175" cy="241825"/>
          </a:xfrm>
        </p:grpSpPr>
        <p:sp>
          <p:nvSpPr>
            <p:cNvPr id="10084" name="Google Shape;10084;p74"/>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4"/>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4"/>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4"/>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4"/>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4"/>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4"/>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1" name="Google Shape;10091;p74"/>
          <p:cNvGrpSpPr/>
          <p:nvPr/>
        </p:nvGrpSpPr>
        <p:grpSpPr>
          <a:xfrm>
            <a:off x="5318479" y="3331102"/>
            <a:ext cx="351024" cy="350079"/>
            <a:chOff x="3859600" y="3591950"/>
            <a:chExt cx="296975" cy="296175"/>
          </a:xfrm>
        </p:grpSpPr>
        <p:sp>
          <p:nvSpPr>
            <p:cNvPr id="10092" name="Google Shape;10092;p74"/>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4"/>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4"/>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5" name="Google Shape;10095;p74"/>
          <p:cNvGrpSpPr/>
          <p:nvPr/>
        </p:nvGrpSpPr>
        <p:grpSpPr>
          <a:xfrm>
            <a:off x="5318952" y="3807186"/>
            <a:ext cx="350079" cy="350079"/>
            <a:chOff x="3860400" y="3955025"/>
            <a:chExt cx="296175" cy="296175"/>
          </a:xfrm>
        </p:grpSpPr>
        <p:sp>
          <p:nvSpPr>
            <p:cNvPr id="10096" name="Google Shape;10096;p74"/>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4"/>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4"/>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4"/>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4"/>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1" name="Google Shape;10101;p74"/>
          <p:cNvGrpSpPr/>
          <p:nvPr/>
        </p:nvGrpSpPr>
        <p:grpSpPr>
          <a:xfrm>
            <a:off x="7534167" y="2883584"/>
            <a:ext cx="355664" cy="349133"/>
            <a:chOff x="5716825" y="3235950"/>
            <a:chExt cx="300900" cy="295375"/>
          </a:xfrm>
        </p:grpSpPr>
        <p:sp>
          <p:nvSpPr>
            <p:cNvPr id="10102" name="Google Shape;10102;p74"/>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4"/>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4"/>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4"/>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6" name="Google Shape;10106;p74"/>
          <p:cNvGrpSpPr/>
          <p:nvPr/>
        </p:nvGrpSpPr>
        <p:grpSpPr>
          <a:xfrm>
            <a:off x="7547199" y="3342272"/>
            <a:ext cx="329601" cy="327739"/>
            <a:chOff x="5727850" y="3609275"/>
            <a:chExt cx="278850" cy="277275"/>
          </a:xfrm>
        </p:grpSpPr>
        <p:sp>
          <p:nvSpPr>
            <p:cNvPr id="10107" name="Google Shape;10107;p74"/>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4"/>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4"/>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4"/>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4"/>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2" name="Google Shape;10112;p74"/>
          <p:cNvGrpSpPr/>
          <p:nvPr/>
        </p:nvGrpSpPr>
        <p:grpSpPr>
          <a:xfrm>
            <a:off x="7558383" y="3807659"/>
            <a:ext cx="307231" cy="349133"/>
            <a:chOff x="5736525" y="3963700"/>
            <a:chExt cx="259925" cy="295375"/>
          </a:xfrm>
        </p:grpSpPr>
        <p:sp>
          <p:nvSpPr>
            <p:cNvPr id="10113" name="Google Shape;10113;p74"/>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4"/>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4"/>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4"/>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4"/>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4"/>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4"/>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74"/>
          <p:cNvGrpSpPr/>
          <p:nvPr/>
        </p:nvGrpSpPr>
        <p:grpSpPr>
          <a:xfrm>
            <a:off x="6649963" y="4256985"/>
            <a:ext cx="351024" cy="350079"/>
            <a:chOff x="6553275" y="3604550"/>
            <a:chExt cx="296975" cy="296175"/>
          </a:xfrm>
        </p:grpSpPr>
        <p:sp>
          <p:nvSpPr>
            <p:cNvPr id="10121" name="Google Shape;10121;p74"/>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4"/>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4"/>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4"/>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4"/>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4"/>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30" name="Shape 10130"/>
        <p:cNvGrpSpPr/>
        <p:nvPr/>
      </p:nvGrpSpPr>
      <p:grpSpPr>
        <a:xfrm>
          <a:off x="0" y="0"/>
          <a:ext cx="0" cy="0"/>
          <a:chOff x="0" y="0"/>
          <a:chExt cx="0" cy="0"/>
        </a:xfrm>
      </p:grpSpPr>
      <p:sp>
        <p:nvSpPr>
          <p:cNvPr id="10131" name="Google Shape;10131;p7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132" name="Google Shape;10132;p7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133" name="Google Shape;10133;p75"/>
          <p:cNvGrpSpPr/>
          <p:nvPr/>
        </p:nvGrpSpPr>
        <p:grpSpPr>
          <a:xfrm>
            <a:off x="877057" y="1532946"/>
            <a:ext cx="294401" cy="353645"/>
            <a:chOff x="-35814600" y="3202075"/>
            <a:chExt cx="242625" cy="291450"/>
          </a:xfrm>
        </p:grpSpPr>
        <p:sp>
          <p:nvSpPr>
            <p:cNvPr id="10134" name="Google Shape;10134;p75"/>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5"/>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5"/>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5"/>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5"/>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5"/>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5"/>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1" name="Google Shape;10141;p75"/>
          <p:cNvGrpSpPr/>
          <p:nvPr/>
        </p:nvGrpSpPr>
        <p:grpSpPr>
          <a:xfrm>
            <a:off x="847435" y="1973866"/>
            <a:ext cx="353645" cy="353888"/>
            <a:chOff x="-35839800" y="3561025"/>
            <a:chExt cx="291450" cy="291650"/>
          </a:xfrm>
        </p:grpSpPr>
        <p:sp>
          <p:nvSpPr>
            <p:cNvPr id="10142" name="Google Shape;10142;p75"/>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5"/>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5"/>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5"/>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5"/>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5"/>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5"/>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9" name="Google Shape;10149;p75"/>
          <p:cNvSpPr/>
          <p:nvPr/>
        </p:nvSpPr>
        <p:spPr>
          <a:xfrm>
            <a:off x="845859" y="24094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50" name="Google Shape;10150;p75"/>
          <p:cNvGrpSpPr/>
          <p:nvPr/>
        </p:nvGrpSpPr>
        <p:grpSpPr>
          <a:xfrm>
            <a:off x="3084980" y="1532946"/>
            <a:ext cx="353645" cy="353645"/>
            <a:chOff x="-34003850" y="3227275"/>
            <a:chExt cx="291450" cy="291450"/>
          </a:xfrm>
        </p:grpSpPr>
        <p:sp>
          <p:nvSpPr>
            <p:cNvPr id="10151" name="Google Shape;10151;p75"/>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5"/>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5"/>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5"/>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5"/>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6" name="Google Shape;10156;p75"/>
          <p:cNvGrpSpPr/>
          <p:nvPr/>
        </p:nvGrpSpPr>
        <p:grpSpPr>
          <a:xfrm>
            <a:off x="3084510" y="1973638"/>
            <a:ext cx="354586" cy="354343"/>
            <a:chOff x="-34004625" y="3585850"/>
            <a:chExt cx="292225" cy="292025"/>
          </a:xfrm>
        </p:grpSpPr>
        <p:sp>
          <p:nvSpPr>
            <p:cNvPr id="10157" name="Google Shape;10157;p75"/>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5"/>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5"/>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5"/>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5"/>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2" name="Google Shape;10162;p75"/>
          <p:cNvGrpSpPr/>
          <p:nvPr/>
        </p:nvGrpSpPr>
        <p:grpSpPr>
          <a:xfrm>
            <a:off x="3084025" y="2408839"/>
            <a:ext cx="355557" cy="354616"/>
            <a:chOff x="-34005425" y="3945575"/>
            <a:chExt cx="293025" cy="292250"/>
          </a:xfrm>
        </p:grpSpPr>
        <p:sp>
          <p:nvSpPr>
            <p:cNvPr id="10163" name="Google Shape;10163;p75"/>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5"/>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5"/>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6" name="Google Shape;10166;p75"/>
          <p:cNvGrpSpPr/>
          <p:nvPr/>
        </p:nvGrpSpPr>
        <p:grpSpPr>
          <a:xfrm>
            <a:off x="1731124" y="2882015"/>
            <a:ext cx="358408" cy="355557"/>
            <a:chOff x="-32174975" y="3192625"/>
            <a:chExt cx="295375" cy="293025"/>
          </a:xfrm>
        </p:grpSpPr>
        <p:sp>
          <p:nvSpPr>
            <p:cNvPr id="10167" name="Google Shape;10167;p75"/>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5"/>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5"/>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5"/>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1" name="Google Shape;10171;p75"/>
          <p:cNvSpPr/>
          <p:nvPr/>
        </p:nvSpPr>
        <p:spPr>
          <a:xfrm>
            <a:off x="1728170" y="33530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5"/>
          <p:cNvSpPr/>
          <p:nvPr/>
        </p:nvSpPr>
        <p:spPr>
          <a:xfrm>
            <a:off x="1732948" y="38181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3" name="Google Shape;10173;p75"/>
          <p:cNvGrpSpPr/>
          <p:nvPr/>
        </p:nvGrpSpPr>
        <p:grpSpPr>
          <a:xfrm>
            <a:off x="3970274" y="2882970"/>
            <a:ext cx="354586" cy="353645"/>
            <a:chOff x="-30345325" y="3184750"/>
            <a:chExt cx="292225" cy="291450"/>
          </a:xfrm>
        </p:grpSpPr>
        <p:sp>
          <p:nvSpPr>
            <p:cNvPr id="10174" name="Google Shape;10174;p75"/>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5"/>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5"/>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5"/>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5"/>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9" name="Google Shape;10179;p75"/>
          <p:cNvGrpSpPr/>
          <p:nvPr/>
        </p:nvGrpSpPr>
        <p:grpSpPr>
          <a:xfrm>
            <a:off x="1295026" y="1532946"/>
            <a:ext cx="353645" cy="353645"/>
            <a:chOff x="-35481425" y="3202075"/>
            <a:chExt cx="291450" cy="291450"/>
          </a:xfrm>
        </p:grpSpPr>
        <p:sp>
          <p:nvSpPr>
            <p:cNvPr id="10180" name="Google Shape;10180;p75"/>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5"/>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5"/>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5"/>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5"/>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5"/>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5"/>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75"/>
          <p:cNvGrpSpPr/>
          <p:nvPr/>
        </p:nvGrpSpPr>
        <p:grpSpPr>
          <a:xfrm>
            <a:off x="1294556" y="1974472"/>
            <a:ext cx="354586" cy="352675"/>
            <a:chOff x="-35482200" y="3561225"/>
            <a:chExt cx="292225" cy="290650"/>
          </a:xfrm>
        </p:grpSpPr>
        <p:sp>
          <p:nvSpPr>
            <p:cNvPr id="10188" name="Google Shape;10188;p75"/>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5"/>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5"/>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1" name="Google Shape;10191;p75"/>
          <p:cNvGrpSpPr/>
          <p:nvPr/>
        </p:nvGrpSpPr>
        <p:grpSpPr>
          <a:xfrm>
            <a:off x="1295026" y="2409340"/>
            <a:ext cx="353645" cy="353615"/>
            <a:chOff x="-35481425" y="3919600"/>
            <a:chExt cx="291450" cy="291425"/>
          </a:xfrm>
        </p:grpSpPr>
        <p:sp>
          <p:nvSpPr>
            <p:cNvPr id="10192" name="Google Shape;10192;p75"/>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5"/>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5"/>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5"/>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5"/>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5"/>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5"/>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5"/>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0" name="Google Shape;10200;p75"/>
          <p:cNvGrpSpPr/>
          <p:nvPr/>
        </p:nvGrpSpPr>
        <p:grpSpPr>
          <a:xfrm>
            <a:off x="3530661" y="1533431"/>
            <a:ext cx="357468" cy="352675"/>
            <a:chOff x="-33645475" y="3228075"/>
            <a:chExt cx="294600" cy="290650"/>
          </a:xfrm>
        </p:grpSpPr>
        <p:sp>
          <p:nvSpPr>
            <p:cNvPr id="10201" name="Google Shape;10201;p75"/>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5"/>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5"/>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5"/>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5"/>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5"/>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5"/>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8" name="Google Shape;10208;p75"/>
          <p:cNvGrpSpPr/>
          <p:nvPr/>
        </p:nvGrpSpPr>
        <p:grpSpPr>
          <a:xfrm>
            <a:off x="3531631" y="1973516"/>
            <a:ext cx="355526" cy="354586"/>
            <a:chOff x="-33646250" y="3586425"/>
            <a:chExt cx="293000" cy="292225"/>
          </a:xfrm>
        </p:grpSpPr>
        <p:sp>
          <p:nvSpPr>
            <p:cNvPr id="10209" name="Google Shape;10209;p75"/>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5"/>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1" name="Google Shape;10211;p75"/>
          <p:cNvGrpSpPr/>
          <p:nvPr/>
        </p:nvGrpSpPr>
        <p:grpSpPr>
          <a:xfrm>
            <a:off x="3532101" y="2408369"/>
            <a:ext cx="354586" cy="355557"/>
            <a:chOff x="-33645475" y="3944800"/>
            <a:chExt cx="292225" cy="293025"/>
          </a:xfrm>
        </p:grpSpPr>
        <p:sp>
          <p:nvSpPr>
            <p:cNvPr id="10212" name="Google Shape;10212;p75"/>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5"/>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5"/>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5"/>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5"/>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5"/>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5"/>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5"/>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5"/>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5"/>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75"/>
          <p:cNvGrpSpPr/>
          <p:nvPr/>
        </p:nvGrpSpPr>
        <p:grpSpPr>
          <a:xfrm>
            <a:off x="2185320" y="2882106"/>
            <a:ext cx="352675" cy="355375"/>
            <a:chOff x="-31809525" y="3192625"/>
            <a:chExt cx="290650" cy="292875"/>
          </a:xfrm>
        </p:grpSpPr>
        <p:sp>
          <p:nvSpPr>
            <p:cNvPr id="10223" name="Google Shape;10223;p75"/>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5"/>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5"/>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5"/>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7" name="Google Shape;10227;p75"/>
          <p:cNvGrpSpPr/>
          <p:nvPr/>
        </p:nvGrpSpPr>
        <p:grpSpPr>
          <a:xfrm>
            <a:off x="2184835" y="3352658"/>
            <a:ext cx="353645" cy="355557"/>
            <a:chOff x="-31811100" y="3550975"/>
            <a:chExt cx="291450" cy="293025"/>
          </a:xfrm>
        </p:grpSpPr>
        <p:sp>
          <p:nvSpPr>
            <p:cNvPr id="10228" name="Google Shape;10228;p75"/>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5"/>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5"/>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5"/>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5"/>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5"/>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5"/>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5" name="Google Shape;10235;p75"/>
          <p:cNvGrpSpPr/>
          <p:nvPr/>
        </p:nvGrpSpPr>
        <p:grpSpPr>
          <a:xfrm>
            <a:off x="2178631" y="3816962"/>
            <a:ext cx="366052" cy="356831"/>
            <a:chOff x="-31817400" y="3910025"/>
            <a:chExt cx="301675" cy="294075"/>
          </a:xfrm>
        </p:grpSpPr>
        <p:sp>
          <p:nvSpPr>
            <p:cNvPr id="10236" name="Google Shape;10236;p75"/>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5"/>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5"/>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9" name="Google Shape;10239;p75"/>
          <p:cNvGrpSpPr/>
          <p:nvPr/>
        </p:nvGrpSpPr>
        <p:grpSpPr>
          <a:xfrm>
            <a:off x="3970259" y="3353143"/>
            <a:ext cx="354616" cy="354586"/>
            <a:chOff x="-30354000" y="3569100"/>
            <a:chExt cx="292250" cy="292225"/>
          </a:xfrm>
        </p:grpSpPr>
        <p:sp>
          <p:nvSpPr>
            <p:cNvPr id="10240" name="Google Shape;10240;p75"/>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5"/>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5"/>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5"/>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5"/>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5"/>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6" name="Google Shape;10246;p75"/>
          <p:cNvGrpSpPr/>
          <p:nvPr/>
        </p:nvGrpSpPr>
        <p:grpSpPr>
          <a:xfrm>
            <a:off x="1748837" y="1532946"/>
            <a:ext cx="342148" cy="353645"/>
            <a:chOff x="-35118325" y="3202075"/>
            <a:chExt cx="281975" cy="291450"/>
          </a:xfrm>
        </p:grpSpPr>
        <p:sp>
          <p:nvSpPr>
            <p:cNvPr id="10247" name="Google Shape;10247;p75"/>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5"/>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5"/>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5"/>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1" name="Google Shape;10251;p75"/>
          <p:cNvGrpSpPr/>
          <p:nvPr/>
        </p:nvGrpSpPr>
        <p:grpSpPr>
          <a:xfrm>
            <a:off x="1742618" y="1974199"/>
            <a:ext cx="354586" cy="353221"/>
            <a:chOff x="-35123050" y="3561225"/>
            <a:chExt cx="292225" cy="291100"/>
          </a:xfrm>
        </p:grpSpPr>
        <p:sp>
          <p:nvSpPr>
            <p:cNvPr id="10252" name="Google Shape;10252;p75"/>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5"/>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4" name="Google Shape;10254;p75"/>
          <p:cNvGrpSpPr/>
          <p:nvPr/>
        </p:nvGrpSpPr>
        <p:grpSpPr>
          <a:xfrm>
            <a:off x="1784677" y="2409340"/>
            <a:ext cx="270467" cy="353615"/>
            <a:chOff x="-35089175" y="3919600"/>
            <a:chExt cx="222900" cy="291425"/>
          </a:xfrm>
        </p:grpSpPr>
        <p:sp>
          <p:nvSpPr>
            <p:cNvPr id="10255" name="Google Shape;10255;p75"/>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5"/>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7" name="Google Shape;10257;p75"/>
          <p:cNvGrpSpPr/>
          <p:nvPr/>
        </p:nvGrpSpPr>
        <p:grpSpPr>
          <a:xfrm>
            <a:off x="3981673" y="1532703"/>
            <a:ext cx="336445" cy="354131"/>
            <a:chOff x="-33277650" y="3226875"/>
            <a:chExt cx="277275" cy="291850"/>
          </a:xfrm>
        </p:grpSpPr>
        <p:sp>
          <p:nvSpPr>
            <p:cNvPr id="10258" name="Google Shape;10258;p75"/>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5"/>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75"/>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5"/>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5"/>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5"/>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5"/>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5" name="Google Shape;10265;p75"/>
          <p:cNvGrpSpPr/>
          <p:nvPr/>
        </p:nvGrpSpPr>
        <p:grpSpPr>
          <a:xfrm>
            <a:off x="3973073" y="1973987"/>
            <a:ext cx="353645" cy="353645"/>
            <a:chOff x="-33286325" y="3586425"/>
            <a:chExt cx="291450" cy="291450"/>
          </a:xfrm>
        </p:grpSpPr>
        <p:sp>
          <p:nvSpPr>
            <p:cNvPr id="10266" name="Google Shape;10266;p75"/>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5"/>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5"/>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5"/>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5"/>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1" name="Google Shape;10271;p75"/>
          <p:cNvGrpSpPr/>
          <p:nvPr/>
        </p:nvGrpSpPr>
        <p:grpSpPr>
          <a:xfrm>
            <a:off x="3973073" y="2408369"/>
            <a:ext cx="353645" cy="355557"/>
            <a:chOff x="-33286325" y="3944800"/>
            <a:chExt cx="291450" cy="293025"/>
          </a:xfrm>
        </p:grpSpPr>
        <p:sp>
          <p:nvSpPr>
            <p:cNvPr id="10272" name="Google Shape;10272;p75"/>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5"/>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5"/>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5"/>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6" name="Google Shape;10276;p75"/>
          <p:cNvGrpSpPr/>
          <p:nvPr/>
        </p:nvGrpSpPr>
        <p:grpSpPr>
          <a:xfrm>
            <a:off x="2631470" y="2881529"/>
            <a:ext cx="353645" cy="356527"/>
            <a:chOff x="-31452725" y="3191825"/>
            <a:chExt cx="291450" cy="293825"/>
          </a:xfrm>
        </p:grpSpPr>
        <p:sp>
          <p:nvSpPr>
            <p:cNvPr id="10277" name="Google Shape;10277;p75"/>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5"/>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5"/>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5"/>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1" name="Google Shape;10281;p75"/>
          <p:cNvGrpSpPr/>
          <p:nvPr/>
        </p:nvGrpSpPr>
        <p:grpSpPr>
          <a:xfrm>
            <a:off x="2631000" y="3353144"/>
            <a:ext cx="354586" cy="354586"/>
            <a:chOff x="-31452725" y="3551775"/>
            <a:chExt cx="292225" cy="292225"/>
          </a:xfrm>
        </p:grpSpPr>
        <p:sp>
          <p:nvSpPr>
            <p:cNvPr id="10282" name="Google Shape;10282;p75"/>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5"/>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5"/>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5"/>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6" name="Google Shape;10286;p75"/>
          <p:cNvGrpSpPr/>
          <p:nvPr/>
        </p:nvGrpSpPr>
        <p:grpSpPr>
          <a:xfrm>
            <a:off x="2629559" y="3817129"/>
            <a:ext cx="357468" cy="356497"/>
            <a:chOff x="-31455100" y="3909350"/>
            <a:chExt cx="294600" cy="293800"/>
          </a:xfrm>
        </p:grpSpPr>
        <p:sp>
          <p:nvSpPr>
            <p:cNvPr id="10287" name="Google Shape;10287;p75"/>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5"/>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9" name="Google Shape;10289;p75"/>
          <p:cNvGrpSpPr/>
          <p:nvPr/>
        </p:nvGrpSpPr>
        <p:grpSpPr>
          <a:xfrm>
            <a:off x="3970744" y="3818084"/>
            <a:ext cx="353645" cy="354586"/>
            <a:chOff x="-30345325" y="3918800"/>
            <a:chExt cx="291450" cy="292225"/>
          </a:xfrm>
        </p:grpSpPr>
        <p:sp>
          <p:nvSpPr>
            <p:cNvPr id="10290" name="Google Shape;10290;p75"/>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5"/>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5"/>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5"/>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5"/>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5" name="Google Shape;10295;p75"/>
          <p:cNvGrpSpPr/>
          <p:nvPr/>
        </p:nvGrpSpPr>
        <p:grpSpPr>
          <a:xfrm>
            <a:off x="2200736" y="1532946"/>
            <a:ext cx="332593" cy="353645"/>
            <a:chOff x="-34755225" y="3202075"/>
            <a:chExt cx="274100" cy="291450"/>
          </a:xfrm>
        </p:grpSpPr>
        <p:sp>
          <p:nvSpPr>
            <p:cNvPr id="10296" name="Google Shape;10296;p75"/>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5"/>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5"/>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5"/>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5"/>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5"/>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5"/>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3" name="Google Shape;10303;p75"/>
          <p:cNvGrpSpPr/>
          <p:nvPr/>
        </p:nvGrpSpPr>
        <p:grpSpPr>
          <a:xfrm>
            <a:off x="2190209" y="1973987"/>
            <a:ext cx="353645" cy="353645"/>
            <a:chOff x="-34763900" y="3561225"/>
            <a:chExt cx="291450" cy="291450"/>
          </a:xfrm>
        </p:grpSpPr>
        <p:sp>
          <p:nvSpPr>
            <p:cNvPr id="10304" name="Google Shape;10304;p75"/>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5"/>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5"/>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7" name="Google Shape;10307;p75"/>
          <p:cNvSpPr/>
          <p:nvPr/>
        </p:nvSpPr>
        <p:spPr>
          <a:xfrm>
            <a:off x="2189608" y="24094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8" name="Google Shape;10308;p75"/>
          <p:cNvGrpSpPr/>
          <p:nvPr/>
        </p:nvGrpSpPr>
        <p:grpSpPr>
          <a:xfrm>
            <a:off x="845106" y="2882499"/>
            <a:ext cx="354586" cy="354586"/>
            <a:chOff x="-32927950" y="3227275"/>
            <a:chExt cx="292225" cy="292225"/>
          </a:xfrm>
        </p:grpSpPr>
        <p:sp>
          <p:nvSpPr>
            <p:cNvPr id="10309" name="Google Shape;10309;p75"/>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5"/>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5"/>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5"/>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5"/>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4" name="Google Shape;10314;p75"/>
          <p:cNvGrpSpPr/>
          <p:nvPr/>
        </p:nvGrpSpPr>
        <p:grpSpPr>
          <a:xfrm>
            <a:off x="844621" y="3353613"/>
            <a:ext cx="355557" cy="353645"/>
            <a:chOff x="-32927950" y="3586425"/>
            <a:chExt cx="293025" cy="291450"/>
          </a:xfrm>
        </p:grpSpPr>
        <p:sp>
          <p:nvSpPr>
            <p:cNvPr id="10315" name="Google Shape;10315;p75"/>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5"/>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5"/>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5"/>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5"/>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0" name="Google Shape;10320;p75"/>
          <p:cNvGrpSpPr/>
          <p:nvPr/>
        </p:nvGrpSpPr>
        <p:grpSpPr>
          <a:xfrm>
            <a:off x="845106" y="3817598"/>
            <a:ext cx="354586" cy="355557"/>
            <a:chOff x="-32927950" y="3944800"/>
            <a:chExt cx="292225" cy="293025"/>
          </a:xfrm>
        </p:grpSpPr>
        <p:sp>
          <p:nvSpPr>
            <p:cNvPr id="10321" name="Google Shape;10321;p75"/>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5"/>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5"/>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5"/>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5"/>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5"/>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5"/>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5"/>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5"/>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75"/>
          <p:cNvGrpSpPr/>
          <p:nvPr/>
        </p:nvGrpSpPr>
        <p:grpSpPr>
          <a:xfrm>
            <a:off x="3073898" y="2882849"/>
            <a:ext cx="354586" cy="353888"/>
            <a:chOff x="-31094350" y="3194000"/>
            <a:chExt cx="292225" cy="291650"/>
          </a:xfrm>
        </p:grpSpPr>
        <p:sp>
          <p:nvSpPr>
            <p:cNvPr id="10331" name="Google Shape;10331;p75"/>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5"/>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5"/>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5"/>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5"/>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5"/>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5"/>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5"/>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9" name="Google Shape;10339;p75"/>
          <p:cNvGrpSpPr/>
          <p:nvPr/>
        </p:nvGrpSpPr>
        <p:grpSpPr>
          <a:xfrm>
            <a:off x="3074368" y="3353341"/>
            <a:ext cx="353645" cy="354191"/>
            <a:chOff x="-31093575" y="3552550"/>
            <a:chExt cx="291450" cy="291900"/>
          </a:xfrm>
        </p:grpSpPr>
        <p:sp>
          <p:nvSpPr>
            <p:cNvPr id="10340" name="Google Shape;10340;p75"/>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5"/>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5"/>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5"/>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75"/>
          <p:cNvGrpSpPr/>
          <p:nvPr/>
        </p:nvGrpSpPr>
        <p:grpSpPr>
          <a:xfrm>
            <a:off x="3074368" y="3818569"/>
            <a:ext cx="353645" cy="353615"/>
            <a:chOff x="-31093575" y="3911725"/>
            <a:chExt cx="291450" cy="291425"/>
          </a:xfrm>
        </p:grpSpPr>
        <p:sp>
          <p:nvSpPr>
            <p:cNvPr id="10345" name="Google Shape;10345;p75"/>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5"/>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7" name="Google Shape;10347;p75"/>
          <p:cNvGrpSpPr/>
          <p:nvPr/>
        </p:nvGrpSpPr>
        <p:grpSpPr>
          <a:xfrm>
            <a:off x="2183798" y="4275536"/>
            <a:ext cx="356497" cy="354586"/>
            <a:chOff x="-29946000" y="3183175"/>
            <a:chExt cx="293800" cy="292225"/>
          </a:xfrm>
        </p:grpSpPr>
        <p:sp>
          <p:nvSpPr>
            <p:cNvPr id="10348" name="Google Shape;10348;p75"/>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5"/>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5"/>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5"/>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75"/>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5"/>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4" name="Google Shape;10354;p75"/>
          <p:cNvGrpSpPr/>
          <p:nvPr/>
        </p:nvGrpSpPr>
        <p:grpSpPr>
          <a:xfrm>
            <a:off x="2628330" y="1532689"/>
            <a:ext cx="358408" cy="354161"/>
            <a:chOff x="-34408675" y="3202075"/>
            <a:chExt cx="295375" cy="291875"/>
          </a:xfrm>
        </p:grpSpPr>
        <p:sp>
          <p:nvSpPr>
            <p:cNvPr id="10355" name="Google Shape;10355;p75"/>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5"/>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5"/>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5"/>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9" name="Google Shape;10359;p75"/>
          <p:cNvGrpSpPr/>
          <p:nvPr/>
        </p:nvGrpSpPr>
        <p:grpSpPr>
          <a:xfrm>
            <a:off x="2630241" y="1972683"/>
            <a:ext cx="354586" cy="356254"/>
            <a:chOff x="-34405525" y="3558075"/>
            <a:chExt cx="292225" cy="293600"/>
          </a:xfrm>
        </p:grpSpPr>
        <p:sp>
          <p:nvSpPr>
            <p:cNvPr id="10360" name="Google Shape;10360;p75"/>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5"/>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5"/>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3" name="Google Shape;10363;p75"/>
          <p:cNvGrpSpPr/>
          <p:nvPr/>
        </p:nvGrpSpPr>
        <p:grpSpPr>
          <a:xfrm>
            <a:off x="2629755" y="2409340"/>
            <a:ext cx="355557" cy="353615"/>
            <a:chOff x="-34406325" y="3919600"/>
            <a:chExt cx="293025" cy="291425"/>
          </a:xfrm>
        </p:grpSpPr>
        <p:sp>
          <p:nvSpPr>
            <p:cNvPr id="10364" name="Google Shape;10364;p75"/>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5"/>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5"/>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5"/>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5"/>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5"/>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5"/>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1" name="Google Shape;10371;p75"/>
          <p:cNvGrpSpPr/>
          <p:nvPr/>
        </p:nvGrpSpPr>
        <p:grpSpPr>
          <a:xfrm>
            <a:off x="1293653" y="2888703"/>
            <a:ext cx="353645" cy="342179"/>
            <a:chOff x="-32568800" y="3232000"/>
            <a:chExt cx="291450" cy="282000"/>
          </a:xfrm>
        </p:grpSpPr>
        <p:sp>
          <p:nvSpPr>
            <p:cNvPr id="10372" name="Google Shape;10372;p75"/>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5"/>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4" name="Google Shape;10374;p75"/>
          <p:cNvGrpSpPr/>
          <p:nvPr/>
        </p:nvGrpSpPr>
        <p:grpSpPr>
          <a:xfrm>
            <a:off x="1293183" y="3353613"/>
            <a:ext cx="354586" cy="353645"/>
            <a:chOff x="-32569575" y="3586425"/>
            <a:chExt cx="292225" cy="291450"/>
          </a:xfrm>
        </p:grpSpPr>
        <p:sp>
          <p:nvSpPr>
            <p:cNvPr id="10375" name="Google Shape;10375;p75"/>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5"/>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7" name="Google Shape;10377;p75"/>
          <p:cNvGrpSpPr/>
          <p:nvPr/>
        </p:nvGrpSpPr>
        <p:grpSpPr>
          <a:xfrm>
            <a:off x="1284098" y="3818205"/>
            <a:ext cx="372756" cy="354343"/>
            <a:chOff x="-32576675" y="3944600"/>
            <a:chExt cx="307200" cy="292025"/>
          </a:xfrm>
        </p:grpSpPr>
        <p:sp>
          <p:nvSpPr>
            <p:cNvPr id="10378" name="Google Shape;10378;p75"/>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5"/>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0" name="Google Shape;10380;p75"/>
          <p:cNvGrpSpPr/>
          <p:nvPr/>
        </p:nvGrpSpPr>
        <p:grpSpPr>
          <a:xfrm>
            <a:off x="3529065" y="2882500"/>
            <a:ext cx="354586" cy="354586"/>
            <a:chOff x="-30735200" y="3192625"/>
            <a:chExt cx="292225" cy="292225"/>
          </a:xfrm>
        </p:grpSpPr>
        <p:sp>
          <p:nvSpPr>
            <p:cNvPr id="10381" name="Google Shape;10381;p75"/>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5"/>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5"/>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5"/>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5"/>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5"/>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5"/>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8" name="Google Shape;10388;p75"/>
          <p:cNvGrpSpPr/>
          <p:nvPr/>
        </p:nvGrpSpPr>
        <p:grpSpPr>
          <a:xfrm>
            <a:off x="3529065" y="3353932"/>
            <a:ext cx="354586" cy="353008"/>
            <a:chOff x="-30735200" y="3552550"/>
            <a:chExt cx="292225" cy="290925"/>
          </a:xfrm>
        </p:grpSpPr>
        <p:sp>
          <p:nvSpPr>
            <p:cNvPr id="10389" name="Google Shape;10389;p75"/>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5"/>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1" name="Google Shape;10391;p75"/>
          <p:cNvGrpSpPr/>
          <p:nvPr/>
        </p:nvGrpSpPr>
        <p:grpSpPr>
          <a:xfrm>
            <a:off x="3529065" y="3818554"/>
            <a:ext cx="354586" cy="353645"/>
            <a:chOff x="-30735200" y="3910925"/>
            <a:chExt cx="292225" cy="291450"/>
          </a:xfrm>
        </p:grpSpPr>
        <p:sp>
          <p:nvSpPr>
            <p:cNvPr id="10392" name="Google Shape;10392;p75"/>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5"/>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4" name="Google Shape;10394;p75"/>
          <p:cNvSpPr/>
          <p:nvPr/>
        </p:nvSpPr>
        <p:spPr>
          <a:xfrm>
            <a:off x="2632180" y="42756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5" name="Google Shape;10395;p75"/>
          <p:cNvGrpSpPr/>
          <p:nvPr/>
        </p:nvGrpSpPr>
        <p:grpSpPr>
          <a:xfrm>
            <a:off x="4882910" y="1531421"/>
            <a:ext cx="358971" cy="359224"/>
            <a:chOff x="-57956275" y="3197925"/>
            <a:chExt cx="319000" cy="319225"/>
          </a:xfrm>
        </p:grpSpPr>
        <p:sp>
          <p:nvSpPr>
            <p:cNvPr id="10396" name="Google Shape;10396;p75"/>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5"/>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5"/>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5"/>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5"/>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5"/>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5"/>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3" name="Google Shape;10403;p75"/>
          <p:cNvGrpSpPr/>
          <p:nvPr/>
        </p:nvGrpSpPr>
        <p:grpSpPr>
          <a:xfrm>
            <a:off x="4905064" y="1987846"/>
            <a:ext cx="314662" cy="358971"/>
            <a:chOff x="-57940525" y="3590375"/>
            <a:chExt cx="279625" cy="319000"/>
          </a:xfrm>
        </p:grpSpPr>
        <p:sp>
          <p:nvSpPr>
            <p:cNvPr id="10404" name="Google Shape;10404;p75"/>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5"/>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5"/>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5"/>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5"/>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75"/>
          <p:cNvGrpSpPr/>
          <p:nvPr/>
        </p:nvGrpSpPr>
        <p:grpSpPr>
          <a:xfrm>
            <a:off x="4875945" y="2429217"/>
            <a:ext cx="358099" cy="358999"/>
            <a:chOff x="-57959425" y="3982600"/>
            <a:chExt cx="318225" cy="319025"/>
          </a:xfrm>
        </p:grpSpPr>
        <p:sp>
          <p:nvSpPr>
            <p:cNvPr id="10410" name="Google Shape;10410;p75"/>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5"/>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5"/>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5"/>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4" name="Google Shape;10414;p75"/>
          <p:cNvGrpSpPr/>
          <p:nvPr/>
        </p:nvGrpSpPr>
        <p:grpSpPr>
          <a:xfrm>
            <a:off x="7076112" y="1532546"/>
            <a:ext cx="357226" cy="357226"/>
            <a:chOff x="-55987225" y="3198925"/>
            <a:chExt cx="317450" cy="317450"/>
          </a:xfrm>
        </p:grpSpPr>
        <p:sp>
          <p:nvSpPr>
            <p:cNvPr id="10415" name="Google Shape;10415;p75"/>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5"/>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5"/>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5"/>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9" name="Google Shape;10419;p75"/>
          <p:cNvGrpSpPr/>
          <p:nvPr/>
        </p:nvGrpSpPr>
        <p:grpSpPr>
          <a:xfrm>
            <a:off x="7076112" y="1988578"/>
            <a:ext cx="357226" cy="357367"/>
            <a:chOff x="-55987225" y="3591025"/>
            <a:chExt cx="317450" cy="317575"/>
          </a:xfrm>
        </p:grpSpPr>
        <p:sp>
          <p:nvSpPr>
            <p:cNvPr id="10420" name="Google Shape;10420;p75"/>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5"/>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5"/>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5"/>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5"/>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5" name="Google Shape;10425;p75"/>
          <p:cNvGrpSpPr/>
          <p:nvPr/>
        </p:nvGrpSpPr>
        <p:grpSpPr>
          <a:xfrm>
            <a:off x="7090027" y="2429217"/>
            <a:ext cx="358999" cy="358999"/>
            <a:chOff x="-55988800" y="3982600"/>
            <a:chExt cx="319025" cy="319025"/>
          </a:xfrm>
        </p:grpSpPr>
        <p:sp>
          <p:nvSpPr>
            <p:cNvPr id="10426" name="Google Shape;10426;p75"/>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5"/>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5"/>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5"/>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5"/>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1" name="Google Shape;10431;p75"/>
          <p:cNvGrpSpPr/>
          <p:nvPr/>
        </p:nvGrpSpPr>
        <p:grpSpPr>
          <a:xfrm>
            <a:off x="5748546" y="2887174"/>
            <a:ext cx="356326" cy="358971"/>
            <a:chOff x="-54026025" y="3192625"/>
            <a:chExt cx="316650" cy="319000"/>
          </a:xfrm>
        </p:grpSpPr>
        <p:sp>
          <p:nvSpPr>
            <p:cNvPr id="10432" name="Google Shape;10432;p75"/>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5"/>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5"/>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5"/>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5"/>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5"/>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5"/>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5"/>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0" name="Google Shape;10440;p75"/>
          <p:cNvGrpSpPr/>
          <p:nvPr/>
        </p:nvGrpSpPr>
        <p:grpSpPr>
          <a:xfrm>
            <a:off x="5768492" y="3358148"/>
            <a:ext cx="316434" cy="358099"/>
            <a:chOff x="-54007925" y="3584850"/>
            <a:chExt cx="281200" cy="318225"/>
          </a:xfrm>
        </p:grpSpPr>
        <p:sp>
          <p:nvSpPr>
            <p:cNvPr id="10441" name="Google Shape;10441;p75"/>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5"/>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75"/>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5"/>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5"/>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5"/>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7" name="Google Shape;10447;p75"/>
          <p:cNvGrpSpPr/>
          <p:nvPr/>
        </p:nvGrpSpPr>
        <p:grpSpPr>
          <a:xfrm>
            <a:off x="5768492" y="3820033"/>
            <a:ext cx="316434" cy="358914"/>
            <a:chOff x="-54007925" y="3975575"/>
            <a:chExt cx="281200" cy="318950"/>
          </a:xfrm>
        </p:grpSpPr>
        <p:sp>
          <p:nvSpPr>
            <p:cNvPr id="10448" name="Google Shape;10448;p75"/>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5"/>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5"/>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5"/>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75"/>
          <p:cNvGrpSpPr/>
          <p:nvPr/>
        </p:nvGrpSpPr>
        <p:grpSpPr>
          <a:xfrm>
            <a:off x="8003359" y="2904504"/>
            <a:ext cx="274770" cy="358492"/>
            <a:chOff x="-52005775" y="3208025"/>
            <a:chExt cx="244175" cy="318575"/>
          </a:xfrm>
        </p:grpSpPr>
        <p:sp>
          <p:nvSpPr>
            <p:cNvPr id="10453" name="Google Shape;10453;p75"/>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5"/>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5"/>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5"/>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5"/>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5"/>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75"/>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5"/>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5"/>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5"/>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5"/>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4" name="Google Shape;10464;p75"/>
          <p:cNvGrpSpPr/>
          <p:nvPr/>
        </p:nvGrpSpPr>
        <p:grpSpPr>
          <a:xfrm>
            <a:off x="5309825" y="1532546"/>
            <a:ext cx="358099" cy="358099"/>
            <a:chOff x="-57568775" y="3198925"/>
            <a:chExt cx="318225" cy="318225"/>
          </a:xfrm>
        </p:grpSpPr>
        <p:sp>
          <p:nvSpPr>
            <p:cNvPr id="10465" name="Google Shape;10465;p75"/>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5"/>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5"/>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5"/>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5"/>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5"/>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1" name="Google Shape;10471;p75"/>
          <p:cNvGrpSpPr/>
          <p:nvPr/>
        </p:nvGrpSpPr>
        <p:grpSpPr>
          <a:xfrm>
            <a:off x="5331543" y="1987846"/>
            <a:ext cx="314662" cy="358099"/>
            <a:chOff x="-57549075" y="3590375"/>
            <a:chExt cx="279625" cy="318225"/>
          </a:xfrm>
        </p:grpSpPr>
        <p:sp>
          <p:nvSpPr>
            <p:cNvPr id="10472" name="Google Shape;10472;p75"/>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5"/>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5"/>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5"/>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6" name="Google Shape;10476;p75"/>
          <p:cNvGrpSpPr/>
          <p:nvPr/>
        </p:nvGrpSpPr>
        <p:grpSpPr>
          <a:xfrm>
            <a:off x="5323740" y="2429217"/>
            <a:ext cx="359871" cy="359871"/>
            <a:chOff x="-57570350" y="3982600"/>
            <a:chExt cx="319800" cy="319800"/>
          </a:xfrm>
        </p:grpSpPr>
        <p:sp>
          <p:nvSpPr>
            <p:cNvPr id="10477" name="Google Shape;10477;p75"/>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5"/>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5"/>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5"/>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1" name="Google Shape;10481;p75"/>
          <p:cNvGrpSpPr/>
          <p:nvPr/>
        </p:nvGrpSpPr>
        <p:grpSpPr>
          <a:xfrm>
            <a:off x="7538779" y="1531646"/>
            <a:ext cx="314662" cy="358999"/>
            <a:chOff x="-55576850" y="3198125"/>
            <a:chExt cx="279625" cy="319025"/>
          </a:xfrm>
        </p:grpSpPr>
        <p:sp>
          <p:nvSpPr>
            <p:cNvPr id="10482" name="Google Shape;10482;p75"/>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5"/>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5"/>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5"/>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6" name="Google Shape;10486;p75"/>
          <p:cNvGrpSpPr/>
          <p:nvPr/>
        </p:nvGrpSpPr>
        <p:grpSpPr>
          <a:xfrm>
            <a:off x="7516174" y="1987621"/>
            <a:ext cx="359871" cy="358324"/>
            <a:chOff x="-55596550" y="3590175"/>
            <a:chExt cx="319800" cy="318425"/>
          </a:xfrm>
        </p:grpSpPr>
        <p:sp>
          <p:nvSpPr>
            <p:cNvPr id="10487" name="Google Shape;10487;p75"/>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5"/>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5"/>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5"/>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1" name="Google Shape;10491;p75"/>
          <p:cNvGrpSpPr/>
          <p:nvPr/>
        </p:nvGrpSpPr>
        <p:grpSpPr>
          <a:xfrm>
            <a:off x="7531412" y="2428964"/>
            <a:ext cx="358999" cy="359252"/>
            <a:chOff x="-55595775" y="3982375"/>
            <a:chExt cx="319025" cy="319250"/>
          </a:xfrm>
        </p:grpSpPr>
        <p:sp>
          <p:nvSpPr>
            <p:cNvPr id="10492" name="Google Shape;10492;p75"/>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5"/>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5"/>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5"/>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5"/>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5"/>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8" name="Google Shape;10498;p75"/>
          <p:cNvGrpSpPr/>
          <p:nvPr/>
        </p:nvGrpSpPr>
        <p:grpSpPr>
          <a:xfrm>
            <a:off x="6188595" y="2887174"/>
            <a:ext cx="358999" cy="358099"/>
            <a:chOff x="-53635375" y="3192625"/>
            <a:chExt cx="319025" cy="318225"/>
          </a:xfrm>
        </p:grpSpPr>
        <p:sp>
          <p:nvSpPr>
            <p:cNvPr id="10499" name="Google Shape;10499;p75"/>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5"/>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5"/>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2" name="Google Shape;10502;p75"/>
          <p:cNvGrpSpPr/>
          <p:nvPr/>
        </p:nvGrpSpPr>
        <p:grpSpPr>
          <a:xfrm>
            <a:off x="6210763" y="3358148"/>
            <a:ext cx="314662" cy="358999"/>
            <a:chOff x="-53615675" y="3584850"/>
            <a:chExt cx="279625" cy="319025"/>
          </a:xfrm>
        </p:grpSpPr>
        <p:sp>
          <p:nvSpPr>
            <p:cNvPr id="10503" name="Google Shape;10503;p75"/>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5"/>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5"/>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6" name="Google Shape;10506;p75"/>
          <p:cNvGrpSpPr/>
          <p:nvPr/>
        </p:nvGrpSpPr>
        <p:grpSpPr>
          <a:xfrm>
            <a:off x="6188609" y="3821074"/>
            <a:ext cx="358971" cy="357874"/>
            <a:chOff x="-53634575" y="3976500"/>
            <a:chExt cx="319000" cy="318025"/>
          </a:xfrm>
        </p:grpSpPr>
        <p:sp>
          <p:nvSpPr>
            <p:cNvPr id="10507" name="Google Shape;10507;p75"/>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5"/>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5"/>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5"/>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5"/>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5"/>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5"/>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5"/>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5" name="Google Shape;10515;p75"/>
          <p:cNvGrpSpPr/>
          <p:nvPr/>
        </p:nvGrpSpPr>
        <p:grpSpPr>
          <a:xfrm>
            <a:off x="7983413" y="3364028"/>
            <a:ext cx="314662" cy="358436"/>
            <a:chOff x="-52023900" y="3590075"/>
            <a:chExt cx="279625" cy="318525"/>
          </a:xfrm>
        </p:grpSpPr>
        <p:sp>
          <p:nvSpPr>
            <p:cNvPr id="10516" name="Google Shape;10516;p75"/>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5"/>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5"/>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5"/>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5"/>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5"/>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5"/>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3" name="Google Shape;10523;p75"/>
          <p:cNvGrpSpPr/>
          <p:nvPr/>
        </p:nvGrpSpPr>
        <p:grpSpPr>
          <a:xfrm>
            <a:off x="5746654" y="1532546"/>
            <a:ext cx="358971" cy="358971"/>
            <a:chOff x="-57173375" y="3198925"/>
            <a:chExt cx="319000" cy="319000"/>
          </a:xfrm>
        </p:grpSpPr>
        <p:sp>
          <p:nvSpPr>
            <p:cNvPr id="10524" name="Google Shape;10524;p75"/>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5"/>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5"/>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5"/>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8" name="Google Shape;10528;p75"/>
          <p:cNvGrpSpPr/>
          <p:nvPr/>
        </p:nvGrpSpPr>
        <p:grpSpPr>
          <a:xfrm>
            <a:off x="5747541" y="2009987"/>
            <a:ext cx="357198" cy="314690"/>
            <a:chOff x="-57176525" y="3610050"/>
            <a:chExt cx="317425" cy="279650"/>
          </a:xfrm>
        </p:grpSpPr>
        <p:sp>
          <p:nvSpPr>
            <p:cNvPr id="10529" name="Google Shape;10529;p75"/>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5"/>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5"/>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5"/>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5"/>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4" name="Google Shape;10534;p75"/>
          <p:cNvGrpSpPr/>
          <p:nvPr/>
        </p:nvGrpSpPr>
        <p:grpSpPr>
          <a:xfrm>
            <a:off x="5779179" y="2428542"/>
            <a:ext cx="323524" cy="358774"/>
            <a:chOff x="-57162350" y="3982000"/>
            <a:chExt cx="287500" cy="318825"/>
          </a:xfrm>
        </p:grpSpPr>
        <p:sp>
          <p:nvSpPr>
            <p:cNvPr id="10535" name="Google Shape;10535;p75"/>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5"/>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5"/>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5"/>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5"/>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5"/>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5"/>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5"/>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3" name="Google Shape;10543;p75"/>
          <p:cNvGrpSpPr/>
          <p:nvPr/>
        </p:nvGrpSpPr>
        <p:grpSpPr>
          <a:xfrm>
            <a:off x="7957995" y="1532546"/>
            <a:ext cx="358099" cy="356326"/>
            <a:chOff x="-55202750" y="3198925"/>
            <a:chExt cx="318225" cy="316650"/>
          </a:xfrm>
        </p:grpSpPr>
        <p:sp>
          <p:nvSpPr>
            <p:cNvPr id="10544" name="Google Shape;10544;p75"/>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5"/>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6" name="Google Shape;10546;p75"/>
          <p:cNvGrpSpPr/>
          <p:nvPr/>
        </p:nvGrpSpPr>
        <p:grpSpPr>
          <a:xfrm>
            <a:off x="7968629" y="1987846"/>
            <a:ext cx="336830" cy="358099"/>
            <a:chOff x="-55194875" y="3590375"/>
            <a:chExt cx="299325" cy="318225"/>
          </a:xfrm>
        </p:grpSpPr>
        <p:sp>
          <p:nvSpPr>
            <p:cNvPr id="10547" name="Google Shape;10547;p75"/>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5"/>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5"/>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5"/>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5"/>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75"/>
          <p:cNvGrpSpPr/>
          <p:nvPr/>
        </p:nvGrpSpPr>
        <p:grpSpPr>
          <a:xfrm>
            <a:off x="7973247" y="2430117"/>
            <a:ext cx="357198" cy="357198"/>
            <a:chOff x="-55203525" y="3983400"/>
            <a:chExt cx="317425" cy="317425"/>
          </a:xfrm>
        </p:grpSpPr>
        <p:sp>
          <p:nvSpPr>
            <p:cNvPr id="10553" name="Google Shape;10553;p75"/>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5"/>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5"/>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75"/>
          <p:cNvGrpSpPr/>
          <p:nvPr/>
        </p:nvGrpSpPr>
        <p:grpSpPr>
          <a:xfrm>
            <a:off x="6639727" y="2887174"/>
            <a:ext cx="335930" cy="358971"/>
            <a:chOff x="-53232900" y="3192625"/>
            <a:chExt cx="298525" cy="319000"/>
          </a:xfrm>
        </p:grpSpPr>
        <p:sp>
          <p:nvSpPr>
            <p:cNvPr id="10557" name="Google Shape;10557;p75"/>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5"/>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5"/>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5"/>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5"/>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5"/>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5"/>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5"/>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5" name="Google Shape;10565;p75"/>
          <p:cNvGrpSpPr/>
          <p:nvPr/>
        </p:nvGrpSpPr>
        <p:grpSpPr>
          <a:xfrm>
            <a:off x="6629093" y="3358148"/>
            <a:ext cx="357198" cy="356326"/>
            <a:chOff x="-53242350" y="3584850"/>
            <a:chExt cx="317425" cy="316650"/>
          </a:xfrm>
        </p:grpSpPr>
        <p:sp>
          <p:nvSpPr>
            <p:cNvPr id="10566" name="Google Shape;10566;p75"/>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5"/>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5"/>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5"/>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5"/>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1" name="Google Shape;10571;p75"/>
          <p:cNvGrpSpPr/>
          <p:nvPr/>
        </p:nvGrpSpPr>
        <p:grpSpPr>
          <a:xfrm>
            <a:off x="6650362" y="3820849"/>
            <a:ext cx="314662" cy="358999"/>
            <a:chOff x="-53224225" y="3976300"/>
            <a:chExt cx="279625" cy="319025"/>
          </a:xfrm>
        </p:grpSpPr>
        <p:sp>
          <p:nvSpPr>
            <p:cNvPr id="10572" name="Google Shape;10572;p75"/>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5"/>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5"/>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5"/>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5"/>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5"/>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5"/>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75"/>
          <p:cNvGrpSpPr/>
          <p:nvPr/>
        </p:nvGrpSpPr>
        <p:grpSpPr>
          <a:xfrm>
            <a:off x="7961258" y="3828529"/>
            <a:ext cx="358971" cy="358408"/>
            <a:chOff x="-52043575" y="3983125"/>
            <a:chExt cx="319000" cy="318500"/>
          </a:xfrm>
        </p:grpSpPr>
        <p:sp>
          <p:nvSpPr>
            <p:cNvPr id="10580" name="Google Shape;10580;p75"/>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5"/>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5"/>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5"/>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5"/>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5"/>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5"/>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5"/>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5"/>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9" name="Google Shape;10589;p75"/>
          <p:cNvGrpSpPr/>
          <p:nvPr/>
        </p:nvGrpSpPr>
        <p:grpSpPr>
          <a:xfrm>
            <a:off x="6215199" y="1532546"/>
            <a:ext cx="314662" cy="358971"/>
            <a:chOff x="-56766175" y="3198925"/>
            <a:chExt cx="279625" cy="319000"/>
          </a:xfrm>
        </p:grpSpPr>
        <p:sp>
          <p:nvSpPr>
            <p:cNvPr id="10590" name="Google Shape;10590;p75"/>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5"/>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5"/>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5"/>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5"/>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5"/>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5"/>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7" name="Google Shape;10597;p75"/>
          <p:cNvGrpSpPr/>
          <p:nvPr/>
        </p:nvGrpSpPr>
        <p:grpSpPr>
          <a:xfrm>
            <a:off x="6214313" y="1987846"/>
            <a:ext cx="316434" cy="358099"/>
            <a:chOff x="-56766175" y="3590375"/>
            <a:chExt cx="281200" cy="318225"/>
          </a:xfrm>
        </p:grpSpPr>
        <p:sp>
          <p:nvSpPr>
            <p:cNvPr id="10598" name="Google Shape;10598;p75"/>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5"/>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5"/>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5"/>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2" name="Google Shape;10602;p75"/>
          <p:cNvGrpSpPr/>
          <p:nvPr/>
        </p:nvGrpSpPr>
        <p:grpSpPr>
          <a:xfrm>
            <a:off x="6251269" y="2429217"/>
            <a:ext cx="272126" cy="358099"/>
            <a:chOff x="-56747275" y="3982600"/>
            <a:chExt cx="241825" cy="318225"/>
          </a:xfrm>
        </p:grpSpPr>
        <p:sp>
          <p:nvSpPr>
            <p:cNvPr id="10603" name="Google Shape;10603;p75"/>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5"/>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5"/>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5"/>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5"/>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5"/>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5"/>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75"/>
          <p:cNvGrpSpPr/>
          <p:nvPr/>
        </p:nvGrpSpPr>
        <p:grpSpPr>
          <a:xfrm>
            <a:off x="4881188" y="2894264"/>
            <a:ext cx="314662" cy="358971"/>
            <a:chOff x="-54793175" y="3198925"/>
            <a:chExt cx="279625" cy="319000"/>
          </a:xfrm>
        </p:grpSpPr>
        <p:sp>
          <p:nvSpPr>
            <p:cNvPr id="10611" name="Google Shape;10611;p75"/>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5"/>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5"/>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5"/>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5"/>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5"/>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5"/>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8" name="Google Shape;10618;p75"/>
          <p:cNvGrpSpPr/>
          <p:nvPr/>
        </p:nvGrpSpPr>
        <p:grpSpPr>
          <a:xfrm>
            <a:off x="4859020" y="3371455"/>
            <a:ext cx="358999" cy="342991"/>
            <a:chOff x="-54812875" y="3596675"/>
            <a:chExt cx="319025" cy="304800"/>
          </a:xfrm>
        </p:grpSpPr>
        <p:sp>
          <p:nvSpPr>
            <p:cNvPr id="10619" name="Google Shape;10619;p75"/>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5"/>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5"/>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5"/>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5"/>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5"/>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5"/>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6" name="Google Shape;10626;p75"/>
          <p:cNvSpPr/>
          <p:nvPr/>
        </p:nvSpPr>
        <p:spPr>
          <a:xfrm>
            <a:off x="5033910" y="3745725"/>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5"/>
          <p:cNvSpPr/>
          <p:nvPr/>
        </p:nvSpPr>
        <p:spPr>
          <a:xfrm>
            <a:off x="5034361" y="3746598"/>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8" name="Google Shape;10628;p75"/>
          <p:cNvGrpSpPr/>
          <p:nvPr/>
        </p:nvGrpSpPr>
        <p:grpSpPr>
          <a:xfrm>
            <a:off x="4881188" y="3827938"/>
            <a:ext cx="314662" cy="358099"/>
            <a:chOff x="-54793175" y="3982600"/>
            <a:chExt cx="279625" cy="318225"/>
          </a:xfrm>
        </p:grpSpPr>
        <p:sp>
          <p:nvSpPr>
            <p:cNvPr id="10629" name="Google Shape;10629;p75"/>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5"/>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5"/>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5"/>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5"/>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5"/>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5"/>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6" name="Google Shape;10636;p75"/>
          <p:cNvGrpSpPr/>
          <p:nvPr/>
        </p:nvGrpSpPr>
        <p:grpSpPr>
          <a:xfrm>
            <a:off x="7092647" y="2887174"/>
            <a:ext cx="314662" cy="358099"/>
            <a:chOff x="-52832000" y="3192625"/>
            <a:chExt cx="279625" cy="318225"/>
          </a:xfrm>
        </p:grpSpPr>
        <p:sp>
          <p:nvSpPr>
            <p:cNvPr id="10637" name="Google Shape;10637;p75"/>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5"/>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5"/>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5"/>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5"/>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5"/>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5"/>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5"/>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75"/>
          <p:cNvGrpSpPr/>
          <p:nvPr/>
        </p:nvGrpSpPr>
        <p:grpSpPr>
          <a:xfrm>
            <a:off x="7070492" y="3359048"/>
            <a:ext cx="358971" cy="357198"/>
            <a:chOff x="-52851675" y="3585650"/>
            <a:chExt cx="319000" cy="317425"/>
          </a:xfrm>
        </p:grpSpPr>
        <p:sp>
          <p:nvSpPr>
            <p:cNvPr id="10646" name="Google Shape;10646;p75"/>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5"/>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5"/>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5"/>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5"/>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5"/>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2" name="Google Shape;10652;p75"/>
          <p:cNvGrpSpPr/>
          <p:nvPr/>
        </p:nvGrpSpPr>
        <p:grpSpPr>
          <a:xfrm>
            <a:off x="7092647" y="3820849"/>
            <a:ext cx="314662" cy="358999"/>
            <a:chOff x="-52832000" y="3976300"/>
            <a:chExt cx="279625" cy="319025"/>
          </a:xfrm>
        </p:grpSpPr>
        <p:sp>
          <p:nvSpPr>
            <p:cNvPr id="10653" name="Google Shape;10653;p75"/>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5"/>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5"/>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5"/>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5"/>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8" name="Google Shape;10658;p75"/>
          <p:cNvGrpSpPr/>
          <p:nvPr/>
        </p:nvGrpSpPr>
        <p:grpSpPr>
          <a:xfrm>
            <a:off x="6209853" y="4275497"/>
            <a:ext cx="316434" cy="358099"/>
            <a:chOff x="-51633225" y="3198925"/>
            <a:chExt cx="281200" cy="318225"/>
          </a:xfrm>
        </p:grpSpPr>
        <p:sp>
          <p:nvSpPr>
            <p:cNvPr id="10659" name="Google Shape;10659;p75"/>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5"/>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5"/>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5"/>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5"/>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5"/>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5"/>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6" name="Google Shape;10666;p75"/>
          <p:cNvGrpSpPr/>
          <p:nvPr/>
        </p:nvGrpSpPr>
        <p:grpSpPr>
          <a:xfrm>
            <a:off x="6628676" y="1533418"/>
            <a:ext cx="365188" cy="357226"/>
            <a:chOff x="-56396775" y="3199700"/>
            <a:chExt cx="324525" cy="317450"/>
          </a:xfrm>
        </p:grpSpPr>
        <p:sp>
          <p:nvSpPr>
            <p:cNvPr id="10667" name="Google Shape;10667;p75"/>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5"/>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5"/>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5"/>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5"/>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5"/>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75"/>
          <p:cNvGrpSpPr/>
          <p:nvPr/>
        </p:nvGrpSpPr>
        <p:grpSpPr>
          <a:xfrm>
            <a:off x="6631771" y="1999353"/>
            <a:ext cx="358999" cy="335958"/>
            <a:chOff x="-56394425" y="3600600"/>
            <a:chExt cx="319025" cy="298550"/>
          </a:xfrm>
        </p:grpSpPr>
        <p:sp>
          <p:nvSpPr>
            <p:cNvPr id="10674" name="Google Shape;10674;p75"/>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5"/>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5"/>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7" name="Google Shape;10677;p75"/>
          <p:cNvGrpSpPr/>
          <p:nvPr/>
        </p:nvGrpSpPr>
        <p:grpSpPr>
          <a:xfrm>
            <a:off x="6662538" y="2430117"/>
            <a:ext cx="327068" cy="357198"/>
            <a:chOff x="-56379450" y="3983400"/>
            <a:chExt cx="290650" cy="317425"/>
          </a:xfrm>
        </p:grpSpPr>
        <p:sp>
          <p:nvSpPr>
            <p:cNvPr id="10678" name="Google Shape;10678;p75"/>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5"/>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5"/>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5"/>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5"/>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5"/>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5"/>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5"/>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6" name="Google Shape;10686;p75"/>
          <p:cNvGrpSpPr/>
          <p:nvPr/>
        </p:nvGrpSpPr>
        <p:grpSpPr>
          <a:xfrm>
            <a:off x="5326242" y="2894264"/>
            <a:ext cx="316434" cy="358971"/>
            <a:chOff x="-54401725" y="3198925"/>
            <a:chExt cx="281200" cy="319000"/>
          </a:xfrm>
        </p:grpSpPr>
        <p:sp>
          <p:nvSpPr>
            <p:cNvPr id="10687" name="Google Shape;10687;p75"/>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5"/>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5"/>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5"/>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5"/>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5"/>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5"/>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5"/>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5"/>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5"/>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5"/>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8" name="Google Shape;10698;p75"/>
          <p:cNvGrpSpPr/>
          <p:nvPr/>
        </p:nvGrpSpPr>
        <p:grpSpPr>
          <a:xfrm>
            <a:off x="5327128" y="3364365"/>
            <a:ext cx="314662" cy="358099"/>
            <a:chOff x="-54401725" y="3590375"/>
            <a:chExt cx="279625" cy="318225"/>
          </a:xfrm>
        </p:grpSpPr>
        <p:sp>
          <p:nvSpPr>
            <p:cNvPr id="10699" name="Google Shape;10699;p75"/>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5"/>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5"/>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5"/>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5"/>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5"/>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5" name="Google Shape;10705;p75"/>
          <p:cNvGrpSpPr/>
          <p:nvPr/>
        </p:nvGrpSpPr>
        <p:grpSpPr>
          <a:xfrm>
            <a:off x="5324920" y="3827938"/>
            <a:ext cx="319079" cy="358099"/>
            <a:chOff x="-54403300" y="3982600"/>
            <a:chExt cx="283550" cy="318225"/>
          </a:xfrm>
        </p:grpSpPr>
        <p:sp>
          <p:nvSpPr>
            <p:cNvPr id="10706" name="Google Shape;10706;p75"/>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5"/>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5"/>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5"/>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5"/>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1" name="Google Shape;10711;p75"/>
          <p:cNvGrpSpPr/>
          <p:nvPr/>
        </p:nvGrpSpPr>
        <p:grpSpPr>
          <a:xfrm>
            <a:off x="7512313" y="2889172"/>
            <a:ext cx="356298" cy="356973"/>
            <a:chOff x="-52458650" y="3194400"/>
            <a:chExt cx="316625" cy="317225"/>
          </a:xfrm>
        </p:grpSpPr>
        <p:sp>
          <p:nvSpPr>
            <p:cNvPr id="10712" name="Google Shape;10712;p75"/>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5"/>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5"/>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5"/>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5"/>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5"/>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5"/>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5"/>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0" name="Google Shape;10720;p75"/>
          <p:cNvGrpSpPr/>
          <p:nvPr/>
        </p:nvGrpSpPr>
        <p:grpSpPr>
          <a:xfrm>
            <a:off x="7521611" y="3358148"/>
            <a:ext cx="337703" cy="357845"/>
            <a:chOff x="-52450000" y="3584850"/>
            <a:chExt cx="300100" cy="318000"/>
          </a:xfrm>
        </p:grpSpPr>
        <p:sp>
          <p:nvSpPr>
            <p:cNvPr id="10721" name="Google Shape;10721;p75"/>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5"/>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5"/>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5"/>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5"/>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5"/>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5"/>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8" name="Google Shape;10728;p75"/>
          <p:cNvGrpSpPr/>
          <p:nvPr/>
        </p:nvGrpSpPr>
        <p:grpSpPr>
          <a:xfrm>
            <a:off x="7533131" y="3822621"/>
            <a:ext cx="314662" cy="357226"/>
            <a:chOff x="-52440550" y="3977875"/>
            <a:chExt cx="279625" cy="317450"/>
          </a:xfrm>
        </p:grpSpPr>
        <p:sp>
          <p:nvSpPr>
            <p:cNvPr id="10729" name="Google Shape;10729;p75"/>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5"/>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5"/>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5"/>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5"/>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5"/>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5"/>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5"/>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7" name="Google Shape;10737;p75"/>
          <p:cNvGrpSpPr/>
          <p:nvPr/>
        </p:nvGrpSpPr>
        <p:grpSpPr>
          <a:xfrm>
            <a:off x="6645066" y="4278827"/>
            <a:ext cx="314662" cy="358999"/>
            <a:chOff x="-51623775" y="3584850"/>
            <a:chExt cx="279625" cy="319025"/>
          </a:xfrm>
        </p:grpSpPr>
        <p:sp>
          <p:nvSpPr>
            <p:cNvPr id="10738" name="Google Shape;10738;p75"/>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5"/>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5"/>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5"/>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5"/>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5"/>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5"/>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5"/>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5"/>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50" name="Shape 10750"/>
        <p:cNvGrpSpPr/>
        <p:nvPr/>
      </p:nvGrpSpPr>
      <p:grpSpPr>
        <a:xfrm>
          <a:off x="0" y="0"/>
          <a:ext cx="0" cy="0"/>
          <a:chOff x="0" y="0"/>
          <a:chExt cx="0" cy="0"/>
        </a:xfrm>
      </p:grpSpPr>
      <p:sp>
        <p:nvSpPr>
          <p:cNvPr id="10751" name="Google Shape;10751;p76"/>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752" name="Google Shape;10752;p76"/>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0753" name="Google Shape;10753;p76"/>
          <p:cNvGrpSpPr/>
          <p:nvPr/>
        </p:nvGrpSpPr>
        <p:grpSpPr>
          <a:xfrm>
            <a:off x="885675" y="1539249"/>
            <a:ext cx="276003" cy="357300"/>
            <a:chOff x="-50469125" y="3183175"/>
            <a:chExt cx="233150" cy="301825"/>
          </a:xfrm>
        </p:grpSpPr>
        <p:sp>
          <p:nvSpPr>
            <p:cNvPr id="10754" name="Google Shape;10754;p76"/>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6"/>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6"/>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7" name="Google Shape;10757;p76"/>
          <p:cNvGrpSpPr/>
          <p:nvPr/>
        </p:nvGrpSpPr>
        <p:grpSpPr>
          <a:xfrm>
            <a:off x="845574" y="1974651"/>
            <a:ext cx="356205" cy="355288"/>
            <a:chOff x="-50504575" y="3550975"/>
            <a:chExt cx="300900" cy="300125"/>
          </a:xfrm>
        </p:grpSpPr>
        <p:sp>
          <p:nvSpPr>
            <p:cNvPr id="10758" name="Google Shape;10758;p76"/>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6"/>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6"/>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6"/>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2" name="Google Shape;10762;p76"/>
          <p:cNvGrpSpPr/>
          <p:nvPr/>
        </p:nvGrpSpPr>
        <p:grpSpPr>
          <a:xfrm>
            <a:off x="845574" y="2412893"/>
            <a:ext cx="356205" cy="354341"/>
            <a:chOff x="-50503000" y="3921175"/>
            <a:chExt cx="300900" cy="299325"/>
          </a:xfrm>
        </p:grpSpPr>
        <p:sp>
          <p:nvSpPr>
            <p:cNvPr id="10763" name="Google Shape;10763;p76"/>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6"/>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6"/>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6"/>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6"/>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76"/>
          <p:cNvGrpSpPr/>
          <p:nvPr/>
        </p:nvGrpSpPr>
        <p:grpSpPr>
          <a:xfrm>
            <a:off x="3049627" y="1558811"/>
            <a:ext cx="355258" cy="356205"/>
            <a:chOff x="-48630025" y="3199700"/>
            <a:chExt cx="300100" cy="300900"/>
          </a:xfrm>
        </p:grpSpPr>
        <p:sp>
          <p:nvSpPr>
            <p:cNvPr id="10769" name="Google Shape;10769;p76"/>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6"/>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6"/>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2" name="Google Shape;10772;p76"/>
          <p:cNvGrpSpPr/>
          <p:nvPr/>
        </p:nvGrpSpPr>
        <p:grpSpPr>
          <a:xfrm>
            <a:off x="3049627" y="1996107"/>
            <a:ext cx="355258" cy="355258"/>
            <a:chOff x="-48630025" y="3569100"/>
            <a:chExt cx="300100" cy="300100"/>
          </a:xfrm>
        </p:grpSpPr>
        <p:sp>
          <p:nvSpPr>
            <p:cNvPr id="10773" name="Google Shape;10773;p76"/>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6"/>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6"/>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6"/>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6"/>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6"/>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6"/>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6"/>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6"/>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6"/>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3" name="Google Shape;10783;p76"/>
          <p:cNvGrpSpPr/>
          <p:nvPr/>
        </p:nvGrpSpPr>
        <p:grpSpPr>
          <a:xfrm>
            <a:off x="3050101" y="2433403"/>
            <a:ext cx="354311" cy="353394"/>
            <a:chOff x="-48629225" y="3938500"/>
            <a:chExt cx="299300" cy="298525"/>
          </a:xfrm>
        </p:grpSpPr>
        <p:sp>
          <p:nvSpPr>
            <p:cNvPr id="10784" name="Google Shape;10784;p76"/>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6"/>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6"/>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6"/>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8" name="Google Shape;10788;p76"/>
          <p:cNvGrpSpPr/>
          <p:nvPr/>
        </p:nvGrpSpPr>
        <p:grpSpPr>
          <a:xfrm>
            <a:off x="1785504" y="2904744"/>
            <a:ext cx="311458" cy="354341"/>
            <a:chOff x="-46762575" y="3200500"/>
            <a:chExt cx="263100" cy="299325"/>
          </a:xfrm>
        </p:grpSpPr>
        <p:sp>
          <p:nvSpPr>
            <p:cNvPr id="10789" name="Google Shape;10789;p76"/>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6"/>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6"/>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6"/>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6"/>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4" name="Google Shape;10794;p76"/>
          <p:cNvGrpSpPr/>
          <p:nvPr/>
        </p:nvGrpSpPr>
        <p:grpSpPr>
          <a:xfrm>
            <a:off x="1763589" y="3363466"/>
            <a:ext cx="355288" cy="312375"/>
            <a:chOff x="-46779900" y="3588000"/>
            <a:chExt cx="300125" cy="263875"/>
          </a:xfrm>
        </p:grpSpPr>
        <p:sp>
          <p:nvSpPr>
            <p:cNvPr id="10795" name="Google Shape;10795;p76"/>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6"/>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6"/>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6"/>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9" name="Google Shape;10799;p76"/>
          <p:cNvGrpSpPr/>
          <p:nvPr/>
        </p:nvGrpSpPr>
        <p:grpSpPr>
          <a:xfrm>
            <a:off x="1764062" y="3778388"/>
            <a:ext cx="354341" cy="353394"/>
            <a:chOff x="-46779100" y="3938500"/>
            <a:chExt cx="299325" cy="298525"/>
          </a:xfrm>
        </p:grpSpPr>
        <p:sp>
          <p:nvSpPr>
            <p:cNvPr id="10800" name="Google Shape;10800;p76"/>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6"/>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2" name="Google Shape;10802;p76"/>
          <p:cNvGrpSpPr/>
          <p:nvPr/>
        </p:nvGrpSpPr>
        <p:grpSpPr>
          <a:xfrm>
            <a:off x="3971800" y="2911255"/>
            <a:ext cx="355258" cy="355288"/>
            <a:chOff x="-44924250" y="3206000"/>
            <a:chExt cx="300100" cy="300125"/>
          </a:xfrm>
        </p:grpSpPr>
        <p:sp>
          <p:nvSpPr>
            <p:cNvPr id="10803" name="Google Shape;10803;p76"/>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6"/>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6"/>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6"/>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6"/>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8" name="Google Shape;10808;p76"/>
          <p:cNvGrpSpPr/>
          <p:nvPr/>
        </p:nvGrpSpPr>
        <p:grpSpPr>
          <a:xfrm>
            <a:off x="1286286" y="1539249"/>
            <a:ext cx="355258" cy="355258"/>
            <a:chOff x="-50134375" y="3183175"/>
            <a:chExt cx="300100" cy="300100"/>
          </a:xfrm>
        </p:grpSpPr>
        <p:sp>
          <p:nvSpPr>
            <p:cNvPr id="10809" name="Google Shape;10809;p76"/>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6"/>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6"/>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6"/>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6"/>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6"/>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6"/>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6"/>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6"/>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6"/>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9" name="Google Shape;10819;p76"/>
          <p:cNvGrpSpPr/>
          <p:nvPr/>
        </p:nvGrpSpPr>
        <p:grpSpPr>
          <a:xfrm>
            <a:off x="1286286" y="1974651"/>
            <a:ext cx="355258" cy="355288"/>
            <a:chOff x="-50134375" y="3550975"/>
            <a:chExt cx="300100" cy="300125"/>
          </a:xfrm>
        </p:grpSpPr>
        <p:sp>
          <p:nvSpPr>
            <p:cNvPr id="10820" name="Google Shape;10820;p76"/>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6"/>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76"/>
          <p:cNvGrpSpPr/>
          <p:nvPr/>
        </p:nvGrpSpPr>
        <p:grpSpPr>
          <a:xfrm>
            <a:off x="1286286" y="2412183"/>
            <a:ext cx="355258" cy="355051"/>
            <a:chOff x="-50134375" y="3920575"/>
            <a:chExt cx="300100" cy="299925"/>
          </a:xfrm>
        </p:grpSpPr>
        <p:sp>
          <p:nvSpPr>
            <p:cNvPr id="10823" name="Google Shape;10823;p76"/>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6"/>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6"/>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6" name="Google Shape;10826;p76"/>
          <p:cNvGrpSpPr/>
          <p:nvPr/>
        </p:nvGrpSpPr>
        <p:grpSpPr>
          <a:xfrm>
            <a:off x="3497010" y="1559758"/>
            <a:ext cx="357123" cy="355258"/>
            <a:chOff x="-48262200" y="3200500"/>
            <a:chExt cx="301675" cy="300100"/>
          </a:xfrm>
        </p:grpSpPr>
        <p:sp>
          <p:nvSpPr>
            <p:cNvPr id="10827" name="Google Shape;10827;p76"/>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6"/>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6"/>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6"/>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6"/>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6"/>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6"/>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6"/>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6"/>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76"/>
          <p:cNvGrpSpPr/>
          <p:nvPr/>
        </p:nvGrpSpPr>
        <p:grpSpPr>
          <a:xfrm>
            <a:off x="3526383" y="1996847"/>
            <a:ext cx="298377" cy="354519"/>
            <a:chOff x="-48233050" y="3569725"/>
            <a:chExt cx="252050" cy="299475"/>
          </a:xfrm>
        </p:grpSpPr>
        <p:sp>
          <p:nvSpPr>
            <p:cNvPr id="10837" name="Google Shape;10837;p76"/>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6"/>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6"/>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0" name="Google Shape;10840;p76"/>
          <p:cNvGrpSpPr/>
          <p:nvPr/>
        </p:nvGrpSpPr>
        <p:grpSpPr>
          <a:xfrm>
            <a:off x="3550148" y="2430591"/>
            <a:ext cx="250847" cy="358070"/>
            <a:chOff x="-48216525" y="3936125"/>
            <a:chExt cx="211900" cy="302475"/>
          </a:xfrm>
        </p:grpSpPr>
        <p:sp>
          <p:nvSpPr>
            <p:cNvPr id="10841" name="Google Shape;10841;p76"/>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6"/>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6"/>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6"/>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5" name="Google Shape;10845;p76"/>
          <p:cNvGrpSpPr/>
          <p:nvPr/>
        </p:nvGrpSpPr>
        <p:grpSpPr>
          <a:xfrm>
            <a:off x="2205866" y="2905661"/>
            <a:ext cx="355258" cy="355288"/>
            <a:chOff x="-46410500" y="3201275"/>
            <a:chExt cx="300100" cy="300125"/>
          </a:xfrm>
        </p:grpSpPr>
        <p:sp>
          <p:nvSpPr>
            <p:cNvPr id="10846" name="Google Shape;10846;p76"/>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6"/>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6"/>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6"/>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6"/>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1" name="Google Shape;10851;p76"/>
          <p:cNvGrpSpPr/>
          <p:nvPr/>
        </p:nvGrpSpPr>
        <p:grpSpPr>
          <a:xfrm>
            <a:off x="2205866" y="3341092"/>
            <a:ext cx="355258" cy="356205"/>
            <a:chOff x="-46409700" y="3569100"/>
            <a:chExt cx="300100" cy="300900"/>
          </a:xfrm>
        </p:grpSpPr>
        <p:sp>
          <p:nvSpPr>
            <p:cNvPr id="10852" name="Google Shape;10852;p76"/>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6"/>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6"/>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6"/>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6"/>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7" name="Google Shape;10857;p76"/>
          <p:cNvGrpSpPr/>
          <p:nvPr/>
        </p:nvGrpSpPr>
        <p:grpSpPr>
          <a:xfrm>
            <a:off x="2193747" y="3776524"/>
            <a:ext cx="379497" cy="358070"/>
            <a:chOff x="-46422300" y="3936925"/>
            <a:chExt cx="320575" cy="302475"/>
          </a:xfrm>
        </p:grpSpPr>
        <p:sp>
          <p:nvSpPr>
            <p:cNvPr id="10858" name="Google Shape;10858;p76"/>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6"/>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76"/>
          <p:cNvGrpSpPr/>
          <p:nvPr/>
        </p:nvGrpSpPr>
        <p:grpSpPr>
          <a:xfrm>
            <a:off x="3971326" y="3330852"/>
            <a:ext cx="356205" cy="355258"/>
            <a:chOff x="-44914800" y="3560450"/>
            <a:chExt cx="300900" cy="300100"/>
          </a:xfrm>
        </p:grpSpPr>
        <p:sp>
          <p:nvSpPr>
            <p:cNvPr id="10861" name="Google Shape;10861;p76"/>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6"/>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6"/>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6"/>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6"/>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6" name="Google Shape;10866;p76"/>
          <p:cNvGrpSpPr/>
          <p:nvPr/>
        </p:nvGrpSpPr>
        <p:grpSpPr>
          <a:xfrm>
            <a:off x="1726378" y="1539486"/>
            <a:ext cx="354311" cy="354104"/>
            <a:chOff x="-49764975" y="3183375"/>
            <a:chExt cx="299300" cy="299125"/>
          </a:xfrm>
        </p:grpSpPr>
        <p:sp>
          <p:nvSpPr>
            <p:cNvPr id="10867" name="Google Shape;10867;p76"/>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6"/>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6"/>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6"/>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6"/>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6"/>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6"/>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6"/>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6"/>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6" name="Google Shape;10876;p76"/>
          <p:cNvGrpSpPr/>
          <p:nvPr/>
        </p:nvGrpSpPr>
        <p:grpSpPr>
          <a:xfrm>
            <a:off x="1726378" y="1974947"/>
            <a:ext cx="354311" cy="355909"/>
            <a:chOff x="-49764975" y="3551225"/>
            <a:chExt cx="299300" cy="300650"/>
          </a:xfrm>
        </p:grpSpPr>
        <p:sp>
          <p:nvSpPr>
            <p:cNvPr id="10877" name="Google Shape;10877;p76"/>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6"/>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6"/>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6"/>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6"/>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6"/>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6"/>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6"/>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6"/>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6"/>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6"/>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76"/>
          <p:cNvGrpSpPr/>
          <p:nvPr/>
        </p:nvGrpSpPr>
        <p:grpSpPr>
          <a:xfrm>
            <a:off x="1724040" y="2411710"/>
            <a:ext cx="358987" cy="355525"/>
            <a:chOff x="-49766550" y="3920175"/>
            <a:chExt cx="303250" cy="300325"/>
          </a:xfrm>
        </p:grpSpPr>
        <p:sp>
          <p:nvSpPr>
            <p:cNvPr id="10889" name="Google Shape;10889;p76"/>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6"/>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6"/>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6"/>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3" name="Google Shape;10893;p76"/>
          <p:cNvGrpSpPr/>
          <p:nvPr/>
        </p:nvGrpSpPr>
        <p:grpSpPr>
          <a:xfrm>
            <a:off x="3939571" y="1559758"/>
            <a:ext cx="357123" cy="354341"/>
            <a:chOff x="-47892800" y="3200500"/>
            <a:chExt cx="301675" cy="299325"/>
          </a:xfrm>
        </p:grpSpPr>
        <p:sp>
          <p:nvSpPr>
            <p:cNvPr id="10894" name="Google Shape;10894;p76"/>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6"/>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6"/>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6"/>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6"/>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6"/>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0" name="Google Shape;10900;p76"/>
          <p:cNvGrpSpPr/>
          <p:nvPr/>
        </p:nvGrpSpPr>
        <p:grpSpPr>
          <a:xfrm>
            <a:off x="4003437" y="1996107"/>
            <a:ext cx="229391" cy="355258"/>
            <a:chOff x="-47839250" y="3569100"/>
            <a:chExt cx="193775" cy="300100"/>
          </a:xfrm>
        </p:grpSpPr>
        <p:sp>
          <p:nvSpPr>
            <p:cNvPr id="10901" name="Google Shape;10901;p76"/>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6"/>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6"/>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6"/>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6"/>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6"/>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7" name="Google Shape;10907;p76"/>
          <p:cNvGrpSpPr/>
          <p:nvPr/>
        </p:nvGrpSpPr>
        <p:grpSpPr>
          <a:xfrm>
            <a:off x="3940503" y="2432456"/>
            <a:ext cx="355258" cy="356205"/>
            <a:chOff x="-47892800" y="3937700"/>
            <a:chExt cx="300100" cy="300900"/>
          </a:xfrm>
        </p:grpSpPr>
        <p:sp>
          <p:nvSpPr>
            <p:cNvPr id="10908" name="Google Shape;10908;p76"/>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6"/>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6"/>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6"/>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6"/>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6"/>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6"/>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6"/>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6" name="Google Shape;10916;p76"/>
          <p:cNvGrpSpPr/>
          <p:nvPr/>
        </p:nvGrpSpPr>
        <p:grpSpPr>
          <a:xfrm>
            <a:off x="2645798" y="2926170"/>
            <a:ext cx="355258" cy="311458"/>
            <a:chOff x="-46042675" y="3218600"/>
            <a:chExt cx="300100" cy="263100"/>
          </a:xfrm>
        </p:grpSpPr>
        <p:sp>
          <p:nvSpPr>
            <p:cNvPr id="10917" name="Google Shape;10917;p76"/>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6"/>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6"/>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6"/>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6"/>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6"/>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3" name="Google Shape;10923;p76"/>
          <p:cNvGrpSpPr/>
          <p:nvPr/>
        </p:nvGrpSpPr>
        <p:grpSpPr>
          <a:xfrm>
            <a:off x="2645798" y="3340619"/>
            <a:ext cx="355258" cy="323118"/>
            <a:chOff x="-46042675" y="3568700"/>
            <a:chExt cx="300100" cy="272950"/>
          </a:xfrm>
        </p:grpSpPr>
        <p:sp>
          <p:nvSpPr>
            <p:cNvPr id="10924" name="Google Shape;10924;p76"/>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6"/>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6"/>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6"/>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8" name="Google Shape;10928;p76"/>
          <p:cNvGrpSpPr/>
          <p:nvPr/>
        </p:nvGrpSpPr>
        <p:grpSpPr>
          <a:xfrm>
            <a:off x="2687749" y="3777589"/>
            <a:ext cx="271357" cy="356057"/>
            <a:chOff x="-46007225" y="3937825"/>
            <a:chExt cx="229225" cy="300775"/>
          </a:xfrm>
        </p:grpSpPr>
        <p:sp>
          <p:nvSpPr>
            <p:cNvPr id="10929" name="Google Shape;10929;p76"/>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6"/>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6"/>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6"/>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6"/>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6"/>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6"/>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6"/>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6"/>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6"/>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9" name="Google Shape;10939;p76"/>
          <p:cNvGrpSpPr/>
          <p:nvPr/>
        </p:nvGrpSpPr>
        <p:grpSpPr>
          <a:xfrm>
            <a:off x="3993241" y="3767675"/>
            <a:ext cx="312375" cy="357596"/>
            <a:chOff x="-44895900" y="3929450"/>
            <a:chExt cx="263875" cy="302075"/>
          </a:xfrm>
        </p:grpSpPr>
        <p:sp>
          <p:nvSpPr>
            <p:cNvPr id="10940" name="Google Shape;10940;p76"/>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6"/>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6"/>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6"/>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6"/>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6"/>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6" name="Google Shape;10946;p76"/>
          <p:cNvGrpSpPr/>
          <p:nvPr/>
        </p:nvGrpSpPr>
        <p:grpSpPr>
          <a:xfrm>
            <a:off x="2167060" y="1550436"/>
            <a:ext cx="356205" cy="332885"/>
            <a:chOff x="-49397175" y="3192625"/>
            <a:chExt cx="300900" cy="281200"/>
          </a:xfrm>
        </p:grpSpPr>
        <p:sp>
          <p:nvSpPr>
            <p:cNvPr id="10947" name="Google Shape;10947;p76"/>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6"/>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6"/>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6"/>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6"/>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6"/>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6"/>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4" name="Google Shape;10954;p76"/>
          <p:cNvGrpSpPr/>
          <p:nvPr/>
        </p:nvGrpSpPr>
        <p:grpSpPr>
          <a:xfrm>
            <a:off x="2193163" y="1974651"/>
            <a:ext cx="304000" cy="356205"/>
            <a:chOff x="-49375900" y="3550975"/>
            <a:chExt cx="256800" cy="300900"/>
          </a:xfrm>
        </p:grpSpPr>
        <p:sp>
          <p:nvSpPr>
            <p:cNvPr id="10955" name="Google Shape;10955;p76"/>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6"/>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6"/>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6"/>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6"/>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6"/>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6"/>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6"/>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6"/>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6"/>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6"/>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6" name="Google Shape;10966;p76"/>
          <p:cNvGrpSpPr/>
          <p:nvPr/>
        </p:nvGrpSpPr>
        <p:grpSpPr>
          <a:xfrm>
            <a:off x="2188516" y="2411946"/>
            <a:ext cx="313293" cy="356205"/>
            <a:chOff x="-49378250" y="3920375"/>
            <a:chExt cx="264650" cy="300900"/>
          </a:xfrm>
        </p:grpSpPr>
        <p:sp>
          <p:nvSpPr>
            <p:cNvPr id="10967" name="Google Shape;10967;p76"/>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6"/>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6"/>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6"/>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6"/>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6"/>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6"/>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4" name="Google Shape;10974;p76"/>
          <p:cNvGrpSpPr/>
          <p:nvPr/>
        </p:nvGrpSpPr>
        <p:grpSpPr>
          <a:xfrm>
            <a:off x="907504" y="2904744"/>
            <a:ext cx="312375" cy="357123"/>
            <a:chOff x="-47505300" y="3200500"/>
            <a:chExt cx="263875" cy="301675"/>
          </a:xfrm>
        </p:grpSpPr>
        <p:sp>
          <p:nvSpPr>
            <p:cNvPr id="10975" name="Google Shape;10975;p76"/>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6"/>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6"/>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6"/>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6"/>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6"/>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6"/>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6"/>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6"/>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6"/>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6"/>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6"/>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6"/>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8" name="Google Shape;10988;p76"/>
          <p:cNvGrpSpPr/>
          <p:nvPr/>
        </p:nvGrpSpPr>
        <p:grpSpPr>
          <a:xfrm>
            <a:off x="885604" y="3341092"/>
            <a:ext cx="356176" cy="355051"/>
            <a:chOff x="-47524975" y="3569100"/>
            <a:chExt cx="300875" cy="299925"/>
          </a:xfrm>
        </p:grpSpPr>
        <p:sp>
          <p:nvSpPr>
            <p:cNvPr id="10989" name="Google Shape;10989;p76"/>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6"/>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6"/>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6"/>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6"/>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4" name="Google Shape;10994;p76"/>
          <p:cNvGrpSpPr/>
          <p:nvPr/>
        </p:nvGrpSpPr>
        <p:grpSpPr>
          <a:xfrm>
            <a:off x="886062" y="3820354"/>
            <a:ext cx="355258" cy="270410"/>
            <a:chOff x="-47523400" y="3973950"/>
            <a:chExt cx="300100" cy="228425"/>
          </a:xfrm>
        </p:grpSpPr>
        <p:sp>
          <p:nvSpPr>
            <p:cNvPr id="10995" name="Google Shape;10995;p76"/>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6"/>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6"/>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6"/>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6"/>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0" name="Google Shape;11000;p76"/>
          <p:cNvGrpSpPr/>
          <p:nvPr/>
        </p:nvGrpSpPr>
        <p:grpSpPr>
          <a:xfrm>
            <a:off x="3091183" y="2903353"/>
            <a:ext cx="354341" cy="357596"/>
            <a:chOff x="-45673275" y="3199325"/>
            <a:chExt cx="299325" cy="302075"/>
          </a:xfrm>
        </p:grpSpPr>
        <p:sp>
          <p:nvSpPr>
            <p:cNvPr id="11001" name="Google Shape;11001;p76"/>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6"/>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6"/>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4" name="Google Shape;11004;p76"/>
          <p:cNvGrpSpPr/>
          <p:nvPr/>
        </p:nvGrpSpPr>
        <p:grpSpPr>
          <a:xfrm>
            <a:off x="3090251" y="3361602"/>
            <a:ext cx="356205" cy="314240"/>
            <a:chOff x="-45674075" y="3586425"/>
            <a:chExt cx="300900" cy="265450"/>
          </a:xfrm>
        </p:grpSpPr>
        <p:sp>
          <p:nvSpPr>
            <p:cNvPr id="11005" name="Google Shape;11005;p76"/>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6"/>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7" name="Google Shape;11007;p76"/>
          <p:cNvGrpSpPr/>
          <p:nvPr/>
        </p:nvGrpSpPr>
        <p:grpSpPr>
          <a:xfrm>
            <a:off x="3091183" y="3777441"/>
            <a:ext cx="354341" cy="356205"/>
            <a:chOff x="-45673275" y="3937700"/>
            <a:chExt cx="299325" cy="300900"/>
          </a:xfrm>
        </p:grpSpPr>
        <p:sp>
          <p:nvSpPr>
            <p:cNvPr id="11008" name="Google Shape;11008;p76"/>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6"/>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6"/>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6"/>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6"/>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6"/>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4" name="Google Shape;11014;p76"/>
          <p:cNvGrpSpPr/>
          <p:nvPr/>
        </p:nvGrpSpPr>
        <p:grpSpPr>
          <a:xfrm>
            <a:off x="2205349" y="4270225"/>
            <a:ext cx="356205" cy="356205"/>
            <a:chOff x="-44512325" y="3176075"/>
            <a:chExt cx="300900" cy="300900"/>
          </a:xfrm>
        </p:grpSpPr>
        <p:sp>
          <p:nvSpPr>
            <p:cNvPr id="11015" name="Google Shape;11015;p76"/>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6"/>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6"/>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8" name="Google Shape;11018;p76"/>
          <p:cNvGrpSpPr/>
          <p:nvPr/>
        </p:nvGrpSpPr>
        <p:grpSpPr>
          <a:xfrm>
            <a:off x="2608689" y="1539249"/>
            <a:ext cx="354341" cy="354341"/>
            <a:chOff x="-49027775" y="3183175"/>
            <a:chExt cx="299325" cy="299325"/>
          </a:xfrm>
        </p:grpSpPr>
        <p:sp>
          <p:nvSpPr>
            <p:cNvPr id="11019" name="Google Shape;11019;p76"/>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6"/>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6"/>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6"/>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3" name="Google Shape;11023;p76"/>
          <p:cNvGrpSpPr/>
          <p:nvPr/>
        </p:nvGrpSpPr>
        <p:grpSpPr>
          <a:xfrm>
            <a:off x="2608230" y="1974651"/>
            <a:ext cx="355258" cy="357152"/>
            <a:chOff x="-49027775" y="3550975"/>
            <a:chExt cx="300100" cy="301700"/>
          </a:xfrm>
        </p:grpSpPr>
        <p:sp>
          <p:nvSpPr>
            <p:cNvPr id="11024" name="Google Shape;11024;p76"/>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6"/>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6"/>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6"/>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6"/>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6"/>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6"/>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6"/>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6"/>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6"/>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76"/>
          <p:cNvGrpSpPr/>
          <p:nvPr/>
        </p:nvGrpSpPr>
        <p:grpSpPr>
          <a:xfrm>
            <a:off x="2606306" y="2411710"/>
            <a:ext cx="359106" cy="355525"/>
            <a:chOff x="-49031025" y="3920175"/>
            <a:chExt cx="303350" cy="300325"/>
          </a:xfrm>
        </p:grpSpPr>
        <p:sp>
          <p:nvSpPr>
            <p:cNvPr id="11035" name="Google Shape;11035;p76"/>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6"/>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6"/>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6"/>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6"/>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6"/>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76"/>
          <p:cNvGrpSpPr/>
          <p:nvPr/>
        </p:nvGrpSpPr>
        <p:grpSpPr>
          <a:xfrm>
            <a:off x="1322411" y="2904744"/>
            <a:ext cx="356176" cy="354341"/>
            <a:chOff x="-47155575" y="3200500"/>
            <a:chExt cx="300875" cy="299325"/>
          </a:xfrm>
        </p:grpSpPr>
        <p:sp>
          <p:nvSpPr>
            <p:cNvPr id="11042" name="Google Shape;11042;p76"/>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6"/>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6"/>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6"/>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6"/>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6"/>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8" name="Google Shape;11048;p76"/>
          <p:cNvGrpSpPr/>
          <p:nvPr/>
        </p:nvGrpSpPr>
        <p:grpSpPr>
          <a:xfrm>
            <a:off x="1322870" y="3341092"/>
            <a:ext cx="355258" cy="355258"/>
            <a:chOff x="-47154800" y="3569100"/>
            <a:chExt cx="300100" cy="300100"/>
          </a:xfrm>
        </p:grpSpPr>
        <p:sp>
          <p:nvSpPr>
            <p:cNvPr id="11049" name="Google Shape;11049;p76"/>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6"/>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6"/>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6"/>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6"/>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6"/>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5" name="Google Shape;11055;p76"/>
          <p:cNvGrpSpPr/>
          <p:nvPr/>
        </p:nvGrpSpPr>
        <p:grpSpPr>
          <a:xfrm>
            <a:off x="1323343" y="3779305"/>
            <a:ext cx="354311" cy="353423"/>
            <a:chOff x="-47154000" y="3939275"/>
            <a:chExt cx="299300" cy="298550"/>
          </a:xfrm>
        </p:grpSpPr>
        <p:sp>
          <p:nvSpPr>
            <p:cNvPr id="11056" name="Google Shape;11056;p76"/>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6"/>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6"/>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6"/>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0" name="Google Shape;11060;p76"/>
          <p:cNvGrpSpPr/>
          <p:nvPr/>
        </p:nvGrpSpPr>
        <p:grpSpPr>
          <a:xfrm>
            <a:off x="3548633" y="2904744"/>
            <a:ext cx="312375" cy="354341"/>
            <a:chOff x="-45286550" y="3200500"/>
            <a:chExt cx="263875" cy="299325"/>
          </a:xfrm>
        </p:grpSpPr>
        <p:sp>
          <p:nvSpPr>
            <p:cNvPr id="11061" name="Google Shape;11061;p76"/>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6"/>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6"/>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4" name="Google Shape;11064;p76"/>
          <p:cNvGrpSpPr/>
          <p:nvPr/>
        </p:nvGrpSpPr>
        <p:grpSpPr>
          <a:xfrm>
            <a:off x="3548633" y="3342039"/>
            <a:ext cx="312375" cy="354311"/>
            <a:chOff x="-45286550" y="3569900"/>
            <a:chExt cx="263875" cy="299300"/>
          </a:xfrm>
        </p:grpSpPr>
        <p:sp>
          <p:nvSpPr>
            <p:cNvPr id="11065" name="Google Shape;11065;p76"/>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6"/>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6"/>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6"/>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6"/>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6"/>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1" name="Google Shape;11071;p76"/>
          <p:cNvGrpSpPr/>
          <p:nvPr/>
        </p:nvGrpSpPr>
        <p:grpSpPr>
          <a:xfrm>
            <a:off x="3559820" y="3778388"/>
            <a:ext cx="290001" cy="355258"/>
            <a:chOff x="-45277900" y="3938500"/>
            <a:chExt cx="244975" cy="300100"/>
          </a:xfrm>
        </p:grpSpPr>
        <p:sp>
          <p:nvSpPr>
            <p:cNvPr id="11072" name="Google Shape;11072;p76"/>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6"/>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6"/>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6"/>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6" name="Google Shape;11076;p76"/>
          <p:cNvGrpSpPr/>
          <p:nvPr/>
        </p:nvGrpSpPr>
        <p:grpSpPr>
          <a:xfrm>
            <a:off x="2645769" y="4247490"/>
            <a:ext cx="355258" cy="355258"/>
            <a:chOff x="-44502875" y="3576975"/>
            <a:chExt cx="300100" cy="300100"/>
          </a:xfrm>
        </p:grpSpPr>
        <p:sp>
          <p:nvSpPr>
            <p:cNvPr id="11077" name="Google Shape;11077;p76"/>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6"/>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6"/>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0" name="Google Shape;11080;p76"/>
          <p:cNvGrpSpPr/>
          <p:nvPr/>
        </p:nvGrpSpPr>
        <p:grpSpPr>
          <a:xfrm>
            <a:off x="4858968" y="1532275"/>
            <a:ext cx="356221" cy="354973"/>
            <a:chOff x="-13947000" y="3212800"/>
            <a:chExt cx="353675" cy="352400"/>
          </a:xfrm>
        </p:grpSpPr>
        <p:sp>
          <p:nvSpPr>
            <p:cNvPr id="11081" name="Google Shape;11081;p76"/>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6"/>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3" name="Google Shape;11083;p76"/>
          <p:cNvGrpSpPr/>
          <p:nvPr/>
        </p:nvGrpSpPr>
        <p:grpSpPr>
          <a:xfrm>
            <a:off x="4858981" y="1973145"/>
            <a:ext cx="356196" cy="354670"/>
            <a:chOff x="-13946200" y="3647075"/>
            <a:chExt cx="353650" cy="352100"/>
          </a:xfrm>
        </p:grpSpPr>
        <p:sp>
          <p:nvSpPr>
            <p:cNvPr id="11084" name="Google Shape;11084;p76"/>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6"/>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6"/>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6"/>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6"/>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6"/>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0" name="Google Shape;11090;p76"/>
          <p:cNvSpPr/>
          <p:nvPr/>
        </p:nvSpPr>
        <p:spPr>
          <a:xfrm>
            <a:off x="4902088" y="2417809"/>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91" name="Google Shape;11091;p76"/>
          <p:cNvGrpSpPr/>
          <p:nvPr/>
        </p:nvGrpSpPr>
        <p:grpSpPr>
          <a:xfrm>
            <a:off x="6642374" y="1532628"/>
            <a:ext cx="357002" cy="354267"/>
            <a:chOff x="-12163025" y="3214275"/>
            <a:chExt cx="354450" cy="351700"/>
          </a:xfrm>
        </p:grpSpPr>
        <p:sp>
          <p:nvSpPr>
            <p:cNvPr id="11092" name="Google Shape;11092;p76"/>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6"/>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6"/>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5" name="Google Shape;11095;p76"/>
          <p:cNvGrpSpPr/>
          <p:nvPr/>
        </p:nvGrpSpPr>
        <p:grpSpPr>
          <a:xfrm>
            <a:off x="6643154" y="1972365"/>
            <a:ext cx="355441" cy="356232"/>
            <a:chOff x="-12160675" y="3647875"/>
            <a:chExt cx="352900" cy="353650"/>
          </a:xfrm>
        </p:grpSpPr>
        <p:sp>
          <p:nvSpPr>
            <p:cNvPr id="11096" name="Google Shape;11096;p76"/>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6"/>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6"/>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6"/>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6"/>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6"/>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6"/>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3" name="Google Shape;11103;p76"/>
          <p:cNvGrpSpPr/>
          <p:nvPr/>
        </p:nvGrpSpPr>
        <p:grpSpPr>
          <a:xfrm>
            <a:off x="6653870" y="2416821"/>
            <a:ext cx="354635" cy="356232"/>
            <a:chOff x="-12160675" y="4081850"/>
            <a:chExt cx="352100" cy="353650"/>
          </a:xfrm>
        </p:grpSpPr>
        <p:sp>
          <p:nvSpPr>
            <p:cNvPr id="11104" name="Google Shape;11104;p76"/>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6"/>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6"/>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6"/>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6"/>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6"/>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76"/>
          <p:cNvGrpSpPr/>
          <p:nvPr/>
        </p:nvGrpSpPr>
        <p:grpSpPr>
          <a:xfrm>
            <a:off x="4858836" y="2891264"/>
            <a:ext cx="355416" cy="355652"/>
            <a:chOff x="-10391650" y="3180600"/>
            <a:chExt cx="352875" cy="353075"/>
          </a:xfrm>
        </p:grpSpPr>
        <p:sp>
          <p:nvSpPr>
            <p:cNvPr id="11111" name="Google Shape;11111;p76"/>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6"/>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6"/>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6"/>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6"/>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6"/>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7" name="Google Shape;11117;p76"/>
          <p:cNvGrpSpPr/>
          <p:nvPr/>
        </p:nvGrpSpPr>
        <p:grpSpPr>
          <a:xfrm>
            <a:off x="4858835" y="3368062"/>
            <a:ext cx="354635" cy="353890"/>
            <a:chOff x="-10390875" y="3616350"/>
            <a:chExt cx="352100" cy="351325"/>
          </a:xfrm>
        </p:grpSpPr>
        <p:sp>
          <p:nvSpPr>
            <p:cNvPr id="11118" name="Google Shape;11118;p76"/>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6"/>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6"/>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1" name="Google Shape;11121;p76"/>
          <p:cNvGrpSpPr/>
          <p:nvPr/>
        </p:nvGrpSpPr>
        <p:grpSpPr>
          <a:xfrm>
            <a:off x="7525810" y="2892727"/>
            <a:ext cx="312585" cy="354670"/>
            <a:chOff x="-10370400" y="4049550"/>
            <a:chExt cx="310350" cy="352100"/>
          </a:xfrm>
        </p:grpSpPr>
        <p:sp>
          <p:nvSpPr>
            <p:cNvPr id="11122" name="Google Shape;11122;p76"/>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6"/>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6"/>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6"/>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6"/>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76"/>
          <p:cNvGrpSpPr/>
          <p:nvPr/>
        </p:nvGrpSpPr>
        <p:grpSpPr>
          <a:xfrm>
            <a:off x="6630066" y="2891668"/>
            <a:ext cx="379236" cy="354847"/>
            <a:chOff x="-8674650" y="3210975"/>
            <a:chExt cx="376525" cy="352275"/>
          </a:xfrm>
        </p:grpSpPr>
        <p:sp>
          <p:nvSpPr>
            <p:cNvPr id="11128" name="Google Shape;11128;p76"/>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6"/>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6"/>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6"/>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6"/>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6"/>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4" name="Google Shape;11134;p76"/>
          <p:cNvGrpSpPr/>
          <p:nvPr/>
        </p:nvGrpSpPr>
        <p:grpSpPr>
          <a:xfrm>
            <a:off x="5301563" y="1531633"/>
            <a:ext cx="356221" cy="356257"/>
            <a:chOff x="-13512225" y="3211525"/>
            <a:chExt cx="353675" cy="353675"/>
          </a:xfrm>
        </p:grpSpPr>
        <p:sp>
          <p:nvSpPr>
            <p:cNvPr id="11135" name="Google Shape;11135;p76"/>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6"/>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6"/>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6"/>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6"/>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0" name="Google Shape;11140;p76"/>
          <p:cNvGrpSpPr/>
          <p:nvPr/>
        </p:nvGrpSpPr>
        <p:grpSpPr>
          <a:xfrm>
            <a:off x="5301563" y="1973145"/>
            <a:ext cx="356221" cy="354670"/>
            <a:chOff x="-13512225" y="3647075"/>
            <a:chExt cx="353675" cy="352100"/>
          </a:xfrm>
        </p:grpSpPr>
        <p:sp>
          <p:nvSpPr>
            <p:cNvPr id="11141" name="Google Shape;11141;p76"/>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6"/>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6"/>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6"/>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6"/>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6"/>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6"/>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6"/>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6"/>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6"/>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1" name="Google Shape;11151;p76"/>
          <p:cNvGrpSpPr/>
          <p:nvPr/>
        </p:nvGrpSpPr>
        <p:grpSpPr>
          <a:xfrm>
            <a:off x="5311876" y="2417211"/>
            <a:ext cx="356221" cy="355451"/>
            <a:chOff x="-13512225" y="4080275"/>
            <a:chExt cx="353675" cy="352875"/>
          </a:xfrm>
        </p:grpSpPr>
        <p:sp>
          <p:nvSpPr>
            <p:cNvPr id="11152" name="Google Shape;11152;p76"/>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6"/>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6"/>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6"/>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6"/>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6"/>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6"/>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6"/>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6"/>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6"/>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6"/>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3" name="Google Shape;11163;p76"/>
          <p:cNvGrpSpPr/>
          <p:nvPr/>
        </p:nvGrpSpPr>
        <p:grpSpPr>
          <a:xfrm>
            <a:off x="7084956" y="1564572"/>
            <a:ext cx="356196" cy="290379"/>
            <a:chOff x="-11728250" y="3245400"/>
            <a:chExt cx="353650" cy="288275"/>
          </a:xfrm>
        </p:grpSpPr>
        <p:sp>
          <p:nvSpPr>
            <p:cNvPr id="11164" name="Google Shape;11164;p76"/>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6"/>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6"/>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6"/>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6"/>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69" name="Google Shape;11169;p76"/>
          <p:cNvSpPr/>
          <p:nvPr/>
        </p:nvSpPr>
        <p:spPr>
          <a:xfrm>
            <a:off x="7242366" y="2108233"/>
            <a:ext cx="40464" cy="84135"/>
          </a:xfrm>
          <a:custGeom>
            <a:rect b="b" l="l" r="r" t="t"/>
            <a:pathLst>
              <a:path extrusionOk="0" h="3341" w="1607">
                <a:moveTo>
                  <a:pt x="0" y="1"/>
                </a:moveTo>
                <a:lnTo>
                  <a:pt x="0" y="2804"/>
                </a:lnTo>
                <a:cubicBezTo>
                  <a:pt x="158" y="2962"/>
                  <a:pt x="315" y="3183"/>
                  <a:pt x="504" y="3340"/>
                </a:cubicBezTo>
                <a:lnTo>
                  <a:pt x="1607" y="1891"/>
                </a:lnTo>
                <a:cubicBezTo>
                  <a:pt x="630" y="1418"/>
                  <a:pt x="0"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0" name="Google Shape;11170;p76"/>
          <p:cNvGrpSpPr/>
          <p:nvPr/>
        </p:nvGrpSpPr>
        <p:grpSpPr>
          <a:xfrm>
            <a:off x="7083760" y="1971660"/>
            <a:ext cx="358588" cy="357642"/>
            <a:chOff x="-11729050" y="3646475"/>
            <a:chExt cx="356025" cy="355050"/>
          </a:xfrm>
        </p:grpSpPr>
        <p:sp>
          <p:nvSpPr>
            <p:cNvPr id="11171" name="Google Shape;11171;p76"/>
            <p:cNvSpPr/>
            <p:nvPr/>
          </p:nvSpPr>
          <p:spPr>
            <a:xfrm>
              <a:off x="-11460475" y="3648050"/>
              <a:ext cx="86675" cy="80175"/>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6"/>
            <p:cNvSpPr/>
            <p:nvPr/>
          </p:nvSpPr>
          <p:spPr>
            <a:xfrm>
              <a:off x="-11601450" y="3773875"/>
              <a:ext cx="19725" cy="19725"/>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6"/>
            <p:cNvSpPr/>
            <p:nvPr/>
          </p:nvSpPr>
          <p:spPr>
            <a:xfrm>
              <a:off x="-11729050" y="3646475"/>
              <a:ext cx="353675" cy="209350"/>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6"/>
            <p:cNvSpPr/>
            <p:nvPr/>
          </p:nvSpPr>
          <p:spPr>
            <a:xfrm>
              <a:off x="-11518750" y="3773875"/>
              <a:ext cx="19725" cy="19725"/>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6"/>
            <p:cNvSpPr/>
            <p:nvPr/>
          </p:nvSpPr>
          <p:spPr>
            <a:xfrm>
              <a:off x="-11698325" y="3858150"/>
              <a:ext cx="67750" cy="69350"/>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6"/>
            <p:cNvSpPr/>
            <p:nvPr/>
          </p:nvSpPr>
          <p:spPr>
            <a:xfrm>
              <a:off x="-11627450" y="3869175"/>
              <a:ext cx="47300" cy="55175"/>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6"/>
            <p:cNvSpPr/>
            <p:nvPr/>
          </p:nvSpPr>
          <p:spPr>
            <a:xfrm>
              <a:off x="-11414775" y="3803025"/>
              <a:ext cx="41750" cy="8352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6"/>
            <p:cNvSpPr/>
            <p:nvPr/>
          </p:nvSpPr>
          <p:spPr>
            <a:xfrm>
              <a:off x="-11592800" y="3876275"/>
              <a:ext cx="84300" cy="62250"/>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6"/>
            <p:cNvSpPr/>
            <p:nvPr/>
          </p:nvSpPr>
          <p:spPr>
            <a:xfrm>
              <a:off x="-11520325" y="3869175"/>
              <a:ext cx="47275" cy="55175"/>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6"/>
            <p:cNvSpPr/>
            <p:nvPr/>
          </p:nvSpPr>
          <p:spPr>
            <a:xfrm>
              <a:off x="-11726675" y="3903850"/>
              <a:ext cx="352075" cy="97675"/>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6"/>
            <p:cNvSpPr/>
            <p:nvPr/>
          </p:nvSpPr>
          <p:spPr>
            <a:xfrm>
              <a:off x="-11470700" y="3859725"/>
              <a:ext cx="66975" cy="685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2" name="Google Shape;11182;p76"/>
          <p:cNvGrpSpPr/>
          <p:nvPr/>
        </p:nvGrpSpPr>
        <p:grpSpPr>
          <a:xfrm>
            <a:off x="7117464" y="2417211"/>
            <a:ext cx="311804" cy="355451"/>
            <a:chOff x="-11703850" y="4081850"/>
            <a:chExt cx="309575" cy="352875"/>
          </a:xfrm>
        </p:grpSpPr>
        <p:sp>
          <p:nvSpPr>
            <p:cNvPr id="11183" name="Google Shape;11183;p76"/>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6"/>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6"/>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6"/>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6"/>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6"/>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6"/>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6"/>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1" name="Google Shape;11191;p76"/>
          <p:cNvGrpSpPr/>
          <p:nvPr/>
        </p:nvGrpSpPr>
        <p:grpSpPr>
          <a:xfrm>
            <a:off x="5306120" y="2891364"/>
            <a:ext cx="357002" cy="355451"/>
            <a:chOff x="-9958475" y="3180025"/>
            <a:chExt cx="354450" cy="352875"/>
          </a:xfrm>
        </p:grpSpPr>
        <p:sp>
          <p:nvSpPr>
            <p:cNvPr id="11192" name="Google Shape;11192;p76"/>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6"/>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6"/>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5" name="Google Shape;11195;p76"/>
          <p:cNvGrpSpPr/>
          <p:nvPr/>
        </p:nvGrpSpPr>
        <p:grpSpPr>
          <a:xfrm>
            <a:off x="5315247" y="3367345"/>
            <a:ext cx="337966" cy="355325"/>
            <a:chOff x="-9949025" y="3615575"/>
            <a:chExt cx="335550" cy="352750"/>
          </a:xfrm>
        </p:grpSpPr>
        <p:sp>
          <p:nvSpPr>
            <p:cNvPr id="11196" name="Google Shape;11196;p76"/>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6"/>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6"/>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9" name="Google Shape;11199;p76"/>
          <p:cNvGrpSpPr/>
          <p:nvPr/>
        </p:nvGrpSpPr>
        <p:grpSpPr>
          <a:xfrm>
            <a:off x="7950093" y="2890851"/>
            <a:ext cx="360175" cy="358423"/>
            <a:chOff x="-9961625" y="4048175"/>
            <a:chExt cx="357600" cy="355825"/>
          </a:xfrm>
        </p:grpSpPr>
        <p:sp>
          <p:nvSpPr>
            <p:cNvPr id="11200" name="Google Shape;11200;p76"/>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6"/>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6"/>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6"/>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6"/>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6"/>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76"/>
          <p:cNvGrpSpPr/>
          <p:nvPr/>
        </p:nvGrpSpPr>
        <p:grpSpPr>
          <a:xfrm>
            <a:off x="6636814" y="3366363"/>
            <a:ext cx="364959" cy="357289"/>
            <a:chOff x="-8680950" y="3624225"/>
            <a:chExt cx="362350" cy="354700"/>
          </a:xfrm>
        </p:grpSpPr>
        <p:sp>
          <p:nvSpPr>
            <p:cNvPr id="11207" name="Google Shape;11207;p76"/>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6"/>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6"/>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6"/>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6"/>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6"/>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3" name="Google Shape;11213;p76"/>
          <p:cNvGrpSpPr/>
          <p:nvPr/>
        </p:nvGrpSpPr>
        <p:grpSpPr>
          <a:xfrm>
            <a:off x="5773058" y="1532024"/>
            <a:ext cx="313365" cy="355476"/>
            <a:chOff x="-13056975" y="3212300"/>
            <a:chExt cx="311125" cy="352900"/>
          </a:xfrm>
        </p:grpSpPr>
        <p:sp>
          <p:nvSpPr>
            <p:cNvPr id="11214" name="Google Shape;11214;p76"/>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6"/>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6"/>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6"/>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8" name="Google Shape;11218;p76"/>
          <p:cNvGrpSpPr/>
          <p:nvPr/>
        </p:nvGrpSpPr>
        <p:grpSpPr>
          <a:xfrm>
            <a:off x="5750446" y="1972818"/>
            <a:ext cx="358588" cy="355325"/>
            <a:chOff x="-13077450" y="3647075"/>
            <a:chExt cx="356025" cy="352750"/>
          </a:xfrm>
        </p:grpSpPr>
        <p:sp>
          <p:nvSpPr>
            <p:cNvPr id="11219" name="Google Shape;11219;p76"/>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6"/>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6"/>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2" name="Google Shape;11222;p76"/>
          <p:cNvGrpSpPr/>
          <p:nvPr/>
        </p:nvGrpSpPr>
        <p:grpSpPr>
          <a:xfrm>
            <a:off x="5761552" y="2416418"/>
            <a:ext cx="357002" cy="357037"/>
            <a:chOff x="-13079025" y="4079475"/>
            <a:chExt cx="354450" cy="354450"/>
          </a:xfrm>
        </p:grpSpPr>
        <p:sp>
          <p:nvSpPr>
            <p:cNvPr id="11223" name="Google Shape;11223;p76"/>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6"/>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6"/>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6"/>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7" name="Google Shape;11227;p76"/>
          <p:cNvGrpSpPr/>
          <p:nvPr/>
        </p:nvGrpSpPr>
        <p:grpSpPr>
          <a:xfrm>
            <a:off x="7534619" y="1532427"/>
            <a:ext cx="356221" cy="354670"/>
            <a:chOff x="-11292700" y="3213875"/>
            <a:chExt cx="353675" cy="352100"/>
          </a:xfrm>
        </p:grpSpPr>
        <p:sp>
          <p:nvSpPr>
            <p:cNvPr id="11228" name="Google Shape;11228;p76"/>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6"/>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6"/>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6"/>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6"/>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76"/>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6"/>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5" name="Google Shape;11235;p76"/>
          <p:cNvGrpSpPr/>
          <p:nvPr/>
        </p:nvGrpSpPr>
        <p:grpSpPr>
          <a:xfrm>
            <a:off x="7528677" y="1972365"/>
            <a:ext cx="368106" cy="356232"/>
            <a:chOff x="-11299000" y="3647875"/>
            <a:chExt cx="365475" cy="353650"/>
          </a:xfrm>
        </p:grpSpPr>
        <p:sp>
          <p:nvSpPr>
            <p:cNvPr id="11236" name="Google Shape;11236;p76"/>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6"/>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6"/>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6"/>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6"/>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6"/>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2" name="Google Shape;11242;p76"/>
          <p:cNvGrpSpPr/>
          <p:nvPr/>
        </p:nvGrpSpPr>
        <p:grpSpPr>
          <a:xfrm>
            <a:off x="7544139" y="2428316"/>
            <a:ext cx="357808" cy="333240"/>
            <a:chOff x="-11295075" y="4092875"/>
            <a:chExt cx="355250" cy="330825"/>
          </a:xfrm>
        </p:grpSpPr>
        <p:sp>
          <p:nvSpPr>
            <p:cNvPr id="11243" name="Google Shape;11243;p76"/>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6"/>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6"/>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6"/>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6"/>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8" name="Google Shape;11248;p76"/>
          <p:cNvGrpSpPr/>
          <p:nvPr/>
        </p:nvGrpSpPr>
        <p:grpSpPr>
          <a:xfrm>
            <a:off x="5769739" y="2891364"/>
            <a:ext cx="312585" cy="355451"/>
            <a:chOff x="-9500075" y="3180800"/>
            <a:chExt cx="310350" cy="352875"/>
          </a:xfrm>
        </p:grpSpPr>
        <p:sp>
          <p:nvSpPr>
            <p:cNvPr id="11249" name="Google Shape;11249;p76"/>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6"/>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6"/>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6"/>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6"/>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6"/>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6"/>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6"/>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6"/>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8" name="Google Shape;11258;p76"/>
          <p:cNvGrpSpPr/>
          <p:nvPr/>
        </p:nvGrpSpPr>
        <p:grpSpPr>
          <a:xfrm>
            <a:off x="5747530" y="3366879"/>
            <a:ext cx="356221" cy="356257"/>
            <a:chOff x="-9523700" y="3614000"/>
            <a:chExt cx="353675" cy="353675"/>
          </a:xfrm>
        </p:grpSpPr>
        <p:sp>
          <p:nvSpPr>
            <p:cNvPr id="11259" name="Google Shape;11259;p76"/>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6"/>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6"/>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6"/>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6"/>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6"/>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6"/>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6"/>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6"/>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8" name="Google Shape;11268;p76"/>
          <p:cNvGrpSpPr/>
          <p:nvPr/>
        </p:nvGrpSpPr>
        <p:grpSpPr>
          <a:xfrm>
            <a:off x="7532481" y="3389521"/>
            <a:ext cx="356221" cy="354670"/>
            <a:chOff x="-9523700" y="4049550"/>
            <a:chExt cx="353675" cy="352100"/>
          </a:xfrm>
        </p:grpSpPr>
        <p:sp>
          <p:nvSpPr>
            <p:cNvPr id="11269" name="Google Shape;11269;p76"/>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6"/>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6"/>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6"/>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6"/>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6"/>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6"/>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6" name="Google Shape;11276;p76"/>
          <p:cNvGrpSpPr/>
          <p:nvPr/>
        </p:nvGrpSpPr>
        <p:grpSpPr>
          <a:xfrm>
            <a:off x="7088596" y="3389494"/>
            <a:ext cx="357002" cy="311029"/>
            <a:chOff x="-8209150" y="3659675"/>
            <a:chExt cx="354450" cy="308775"/>
          </a:xfrm>
        </p:grpSpPr>
        <p:sp>
          <p:nvSpPr>
            <p:cNvPr id="11277" name="Google Shape;11277;p76"/>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6"/>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6"/>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6"/>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6"/>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6"/>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3" name="Google Shape;11283;p76"/>
          <p:cNvGrpSpPr/>
          <p:nvPr/>
        </p:nvGrpSpPr>
        <p:grpSpPr>
          <a:xfrm>
            <a:off x="6191845" y="1532024"/>
            <a:ext cx="356221" cy="355476"/>
            <a:chOff x="-12643475" y="3212300"/>
            <a:chExt cx="353675" cy="352900"/>
          </a:xfrm>
        </p:grpSpPr>
        <p:sp>
          <p:nvSpPr>
            <p:cNvPr id="11284" name="Google Shape;11284;p76"/>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6"/>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6"/>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6"/>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76"/>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6"/>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6"/>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6"/>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6"/>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3" name="Google Shape;11293;p76"/>
          <p:cNvGrpSpPr/>
          <p:nvPr/>
        </p:nvGrpSpPr>
        <p:grpSpPr>
          <a:xfrm>
            <a:off x="6191845" y="1983798"/>
            <a:ext cx="356221" cy="333366"/>
            <a:chOff x="-12643475" y="3657325"/>
            <a:chExt cx="353675" cy="330950"/>
          </a:xfrm>
        </p:grpSpPr>
        <p:sp>
          <p:nvSpPr>
            <p:cNvPr id="11294" name="Google Shape;11294;p76"/>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6"/>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6"/>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6"/>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6"/>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6"/>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76"/>
          <p:cNvGrpSpPr/>
          <p:nvPr/>
        </p:nvGrpSpPr>
        <p:grpSpPr>
          <a:xfrm>
            <a:off x="6202157" y="2418407"/>
            <a:ext cx="356221" cy="353059"/>
            <a:chOff x="-12643475" y="4081850"/>
            <a:chExt cx="353675" cy="350500"/>
          </a:xfrm>
        </p:grpSpPr>
        <p:sp>
          <p:nvSpPr>
            <p:cNvPr id="11301" name="Google Shape;11301;p76"/>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6"/>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6"/>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6"/>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5" name="Google Shape;11305;p76"/>
          <p:cNvGrpSpPr/>
          <p:nvPr/>
        </p:nvGrpSpPr>
        <p:grpSpPr>
          <a:xfrm>
            <a:off x="7974847" y="1532427"/>
            <a:ext cx="355416" cy="354670"/>
            <a:chOff x="-10857925" y="3213875"/>
            <a:chExt cx="352875" cy="352100"/>
          </a:xfrm>
        </p:grpSpPr>
        <p:sp>
          <p:nvSpPr>
            <p:cNvPr id="11306" name="Google Shape;11306;p76"/>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6"/>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6"/>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6"/>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6"/>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6"/>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6"/>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6"/>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76"/>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6"/>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6" name="Google Shape;11316;p76"/>
          <p:cNvSpPr/>
          <p:nvPr/>
        </p:nvSpPr>
        <p:spPr>
          <a:xfrm>
            <a:off x="8015262" y="1973047"/>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7" name="Google Shape;11317;p76"/>
          <p:cNvGrpSpPr/>
          <p:nvPr/>
        </p:nvGrpSpPr>
        <p:grpSpPr>
          <a:xfrm>
            <a:off x="7984757" y="2428316"/>
            <a:ext cx="356221" cy="333240"/>
            <a:chOff x="-10858725" y="4092875"/>
            <a:chExt cx="353675" cy="330825"/>
          </a:xfrm>
        </p:grpSpPr>
        <p:sp>
          <p:nvSpPr>
            <p:cNvPr id="11318" name="Google Shape;11318;p76"/>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6"/>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6"/>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6"/>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6"/>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6"/>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4" name="Google Shape;11324;p76"/>
          <p:cNvGrpSpPr/>
          <p:nvPr/>
        </p:nvGrpSpPr>
        <p:grpSpPr>
          <a:xfrm>
            <a:off x="6191762" y="2891855"/>
            <a:ext cx="356096" cy="354469"/>
            <a:chOff x="-9089725" y="3180200"/>
            <a:chExt cx="353550" cy="351900"/>
          </a:xfrm>
        </p:grpSpPr>
        <p:sp>
          <p:nvSpPr>
            <p:cNvPr id="11325" name="Google Shape;11325;p76"/>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76"/>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7" name="Google Shape;11327;p76"/>
          <p:cNvGrpSpPr/>
          <p:nvPr/>
        </p:nvGrpSpPr>
        <p:grpSpPr>
          <a:xfrm>
            <a:off x="6243280" y="3367282"/>
            <a:ext cx="252278" cy="355451"/>
            <a:chOff x="-9039300" y="3614000"/>
            <a:chExt cx="250475" cy="352875"/>
          </a:xfrm>
        </p:grpSpPr>
        <p:sp>
          <p:nvSpPr>
            <p:cNvPr id="11328" name="Google Shape;11328;p76"/>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6"/>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0" name="Google Shape;11330;p76"/>
          <p:cNvGrpSpPr/>
          <p:nvPr/>
        </p:nvGrpSpPr>
        <p:grpSpPr>
          <a:xfrm>
            <a:off x="7975246" y="3389521"/>
            <a:ext cx="354635" cy="354670"/>
            <a:chOff x="-9088150" y="4049550"/>
            <a:chExt cx="352100" cy="352100"/>
          </a:xfrm>
        </p:grpSpPr>
        <p:sp>
          <p:nvSpPr>
            <p:cNvPr id="11331" name="Google Shape;11331;p76"/>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6"/>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6"/>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6"/>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6"/>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6"/>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7" name="Google Shape;11337;p76"/>
          <p:cNvGrpSpPr/>
          <p:nvPr/>
        </p:nvGrpSpPr>
        <p:grpSpPr>
          <a:xfrm>
            <a:off x="7109610" y="2891754"/>
            <a:ext cx="315757" cy="354670"/>
            <a:chOff x="-8191825" y="3174500"/>
            <a:chExt cx="313500" cy="352100"/>
          </a:xfrm>
        </p:grpSpPr>
        <p:sp>
          <p:nvSpPr>
            <p:cNvPr id="11338" name="Google Shape;11338;p76"/>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6"/>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6"/>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44" name="Shape 11344"/>
        <p:cNvGrpSpPr/>
        <p:nvPr/>
      </p:nvGrpSpPr>
      <p:grpSpPr>
        <a:xfrm>
          <a:off x="0" y="0"/>
          <a:ext cx="0" cy="0"/>
          <a:chOff x="0" y="0"/>
          <a:chExt cx="0" cy="0"/>
        </a:xfrm>
      </p:grpSpPr>
      <p:sp>
        <p:nvSpPr>
          <p:cNvPr id="11345" name="Google Shape;11345;p7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11346" name="Google Shape;11346;p77"/>
          <p:cNvSpPr/>
          <p:nvPr/>
        </p:nvSpPr>
        <p:spPr>
          <a:xfrm>
            <a:off x="801940"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47" name="Google Shape;11347;p77"/>
          <p:cNvGrpSpPr/>
          <p:nvPr/>
        </p:nvGrpSpPr>
        <p:grpSpPr>
          <a:xfrm>
            <a:off x="748855" y="2243507"/>
            <a:ext cx="452798" cy="449473"/>
            <a:chOff x="-21322300" y="3693325"/>
            <a:chExt cx="306400" cy="304150"/>
          </a:xfrm>
        </p:grpSpPr>
        <p:sp>
          <p:nvSpPr>
            <p:cNvPr id="11348" name="Google Shape;11348;p77"/>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7"/>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7"/>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7"/>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77"/>
          <p:cNvGrpSpPr/>
          <p:nvPr/>
        </p:nvGrpSpPr>
        <p:grpSpPr>
          <a:xfrm>
            <a:off x="748263" y="2810244"/>
            <a:ext cx="453980" cy="422540"/>
            <a:chOff x="-21322300" y="4077125"/>
            <a:chExt cx="307200" cy="285925"/>
          </a:xfrm>
        </p:grpSpPr>
        <p:sp>
          <p:nvSpPr>
            <p:cNvPr id="11353" name="Google Shape;11353;p77"/>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7"/>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7"/>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7"/>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7"/>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7"/>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7"/>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7"/>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7"/>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7"/>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7"/>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7"/>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5" name="Google Shape;11365;p77"/>
          <p:cNvGrpSpPr/>
          <p:nvPr/>
        </p:nvGrpSpPr>
        <p:grpSpPr>
          <a:xfrm>
            <a:off x="3525440" y="1689128"/>
            <a:ext cx="451653" cy="450212"/>
            <a:chOff x="-19394200" y="3333800"/>
            <a:chExt cx="305625" cy="304650"/>
          </a:xfrm>
        </p:grpSpPr>
        <p:sp>
          <p:nvSpPr>
            <p:cNvPr id="11366" name="Google Shape;11366;p77"/>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7"/>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7"/>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7"/>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7"/>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7"/>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7"/>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7"/>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7"/>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77"/>
          <p:cNvGrpSpPr/>
          <p:nvPr/>
        </p:nvGrpSpPr>
        <p:grpSpPr>
          <a:xfrm>
            <a:off x="3524276" y="2243580"/>
            <a:ext cx="453980" cy="449325"/>
            <a:chOff x="-19396575" y="3708500"/>
            <a:chExt cx="307200" cy="304050"/>
          </a:xfrm>
        </p:grpSpPr>
        <p:sp>
          <p:nvSpPr>
            <p:cNvPr id="11376" name="Google Shape;11376;p77"/>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7"/>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7"/>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9" name="Google Shape;11379;p77"/>
          <p:cNvGrpSpPr/>
          <p:nvPr/>
        </p:nvGrpSpPr>
        <p:grpSpPr>
          <a:xfrm>
            <a:off x="3518457" y="2796461"/>
            <a:ext cx="465618" cy="450101"/>
            <a:chOff x="-19394200" y="4084200"/>
            <a:chExt cx="315075" cy="304575"/>
          </a:xfrm>
        </p:grpSpPr>
        <p:sp>
          <p:nvSpPr>
            <p:cNvPr id="11380" name="Google Shape;11380;p77"/>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7"/>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7"/>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7"/>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7"/>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7"/>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6" name="Google Shape;11386;p77"/>
          <p:cNvGrpSpPr/>
          <p:nvPr/>
        </p:nvGrpSpPr>
        <p:grpSpPr>
          <a:xfrm>
            <a:off x="6324167" y="1689001"/>
            <a:ext cx="400447" cy="450470"/>
            <a:chOff x="-17526750" y="3309200"/>
            <a:chExt cx="270975" cy="304825"/>
          </a:xfrm>
        </p:grpSpPr>
        <p:sp>
          <p:nvSpPr>
            <p:cNvPr id="11387" name="Google Shape;11387;p77"/>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7"/>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7"/>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7"/>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7"/>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2" name="Google Shape;11392;p77"/>
          <p:cNvGrpSpPr/>
          <p:nvPr/>
        </p:nvGrpSpPr>
        <p:grpSpPr>
          <a:xfrm>
            <a:off x="6300319" y="2244173"/>
            <a:ext cx="448143" cy="448143"/>
            <a:chOff x="-17542500" y="3684100"/>
            <a:chExt cx="303250" cy="303250"/>
          </a:xfrm>
        </p:grpSpPr>
        <p:sp>
          <p:nvSpPr>
            <p:cNvPr id="11393" name="Google Shape;11393;p77"/>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7"/>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7"/>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7"/>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7"/>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7"/>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7"/>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0" name="Google Shape;11400;p77"/>
          <p:cNvGrpSpPr/>
          <p:nvPr/>
        </p:nvGrpSpPr>
        <p:grpSpPr>
          <a:xfrm>
            <a:off x="6299728" y="2810817"/>
            <a:ext cx="449325" cy="421395"/>
            <a:chOff x="-17542500" y="4068450"/>
            <a:chExt cx="304050" cy="285150"/>
          </a:xfrm>
        </p:grpSpPr>
        <p:sp>
          <p:nvSpPr>
            <p:cNvPr id="11401" name="Google Shape;11401;p77"/>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7"/>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7"/>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7"/>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7"/>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7"/>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7" name="Google Shape;11407;p77"/>
          <p:cNvGrpSpPr/>
          <p:nvPr/>
        </p:nvGrpSpPr>
        <p:grpSpPr>
          <a:xfrm>
            <a:off x="3530150" y="3342211"/>
            <a:ext cx="343404" cy="449325"/>
            <a:chOff x="-15652200" y="3335975"/>
            <a:chExt cx="232375" cy="304050"/>
          </a:xfrm>
        </p:grpSpPr>
        <p:sp>
          <p:nvSpPr>
            <p:cNvPr id="11408" name="Google Shape;11408;p77"/>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7"/>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7"/>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7"/>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7"/>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7"/>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7"/>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7"/>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7"/>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7" name="Google Shape;11417;p77"/>
          <p:cNvGrpSpPr/>
          <p:nvPr/>
        </p:nvGrpSpPr>
        <p:grpSpPr>
          <a:xfrm>
            <a:off x="1303491" y="1689573"/>
            <a:ext cx="450470" cy="449325"/>
            <a:chOff x="-20946600" y="3317850"/>
            <a:chExt cx="304825" cy="304050"/>
          </a:xfrm>
        </p:grpSpPr>
        <p:sp>
          <p:nvSpPr>
            <p:cNvPr id="11418" name="Google Shape;11418;p77"/>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7"/>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7"/>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1" name="Google Shape;11421;p77"/>
          <p:cNvGrpSpPr/>
          <p:nvPr/>
        </p:nvGrpSpPr>
        <p:grpSpPr>
          <a:xfrm>
            <a:off x="1304064" y="2243729"/>
            <a:ext cx="449325" cy="449030"/>
            <a:chOff x="-20945825" y="3692175"/>
            <a:chExt cx="304050" cy="303850"/>
          </a:xfrm>
        </p:grpSpPr>
        <p:sp>
          <p:nvSpPr>
            <p:cNvPr id="11422" name="Google Shape;11422;p77"/>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7"/>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7"/>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7"/>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6" name="Google Shape;11426;p77"/>
          <p:cNvGrpSpPr/>
          <p:nvPr/>
        </p:nvGrpSpPr>
        <p:grpSpPr>
          <a:xfrm>
            <a:off x="1329667" y="2797442"/>
            <a:ext cx="398119" cy="448143"/>
            <a:chOff x="-20930075" y="4066100"/>
            <a:chExt cx="269400" cy="303250"/>
          </a:xfrm>
        </p:grpSpPr>
        <p:sp>
          <p:nvSpPr>
            <p:cNvPr id="11427" name="Google Shape;11427;p77"/>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7"/>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9" name="Google Shape;11429;p77"/>
          <p:cNvGrpSpPr/>
          <p:nvPr/>
        </p:nvGrpSpPr>
        <p:grpSpPr>
          <a:xfrm>
            <a:off x="4110888" y="1689848"/>
            <a:ext cx="372516" cy="448771"/>
            <a:chOff x="-18994100" y="3334775"/>
            <a:chExt cx="252075" cy="303675"/>
          </a:xfrm>
        </p:grpSpPr>
        <p:sp>
          <p:nvSpPr>
            <p:cNvPr id="11430" name="Google Shape;11430;p77"/>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7"/>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7"/>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7"/>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4" name="Google Shape;11434;p77"/>
          <p:cNvGrpSpPr/>
          <p:nvPr/>
        </p:nvGrpSpPr>
        <p:grpSpPr>
          <a:xfrm>
            <a:off x="4125445" y="2244743"/>
            <a:ext cx="343404" cy="446998"/>
            <a:chOff x="-18983850" y="3710075"/>
            <a:chExt cx="232375" cy="302475"/>
          </a:xfrm>
        </p:grpSpPr>
        <p:sp>
          <p:nvSpPr>
            <p:cNvPr id="11435" name="Google Shape;11435;p77"/>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7"/>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7"/>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7"/>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9" name="Google Shape;11439;p77"/>
          <p:cNvGrpSpPr/>
          <p:nvPr/>
        </p:nvGrpSpPr>
        <p:grpSpPr>
          <a:xfrm>
            <a:off x="4071911" y="2797422"/>
            <a:ext cx="450470" cy="448180"/>
            <a:chOff x="-19020075" y="4084200"/>
            <a:chExt cx="304825" cy="303275"/>
          </a:xfrm>
        </p:grpSpPr>
        <p:sp>
          <p:nvSpPr>
            <p:cNvPr id="11440" name="Google Shape;11440;p77"/>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7"/>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7"/>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7"/>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7"/>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7"/>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7"/>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7"/>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7"/>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9" name="Google Shape;11449;p77"/>
          <p:cNvGrpSpPr/>
          <p:nvPr/>
        </p:nvGrpSpPr>
        <p:grpSpPr>
          <a:xfrm>
            <a:off x="6889176" y="1689001"/>
            <a:ext cx="396937" cy="450470"/>
            <a:chOff x="-17149475" y="3309200"/>
            <a:chExt cx="268600" cy="304825"/>
          </a:xfrm>
        </p:grpSpPr>
        <p:sp>
          <p:nvSpPr>
            <p:cNvPr id="11450" name="Google Shape;11450;p77"/>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7"/>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77"/>
          <p:cNvGrpSpPr/>
          <p:nvPr/>
        </p:nvGrpSpPr>
        <p:grpSpPr>
          <a:xfrm>
            <a:off x="6862982" y="2258120"/>
            <a:ext cx="449325" cy="420249"/>
            <a:chOff x="-17168375" y="3692750"/>
            <a:chExt cx="304050" cy="284375"/>
          </a:xfrm>
        </p:grpSpPr>
        <p:sp>
          <p:nvSpPr>
            <p:cNvPr id="11453" name="Google Shape;11453;p77"/>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7"/>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7"/>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7"/>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7"/>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7"/>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7"/>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0" name="Google Shape;11460;p77"/>
          <p:cNvGrpSpPr/>
          <p:nvPr/>
        </p:nvGrpSpPr>
        <p:grpSpPr>
          <a:xfrm>
            <a:off x="6859491" y="2796852"/>
            <a:ext cx="456308" cy="449325"/>
            <a:chOff x="-17170750" y="4058800"/>
            <a:chExt cx="308775" cy="304050"/>
          </a:xfrm>
        </p:grpSpPr>
        <p:sp>
          <p:nvSpPr>
            <p:cNvPr id="11461" name="Google Shape;11461;p77"/>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7"/>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7"/>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7"/>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7"/>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7"/>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7"/>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7"/>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7"/>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7"/>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7"/>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7"/>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7"/>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7"/>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7"/>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7"/>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7"/>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8" name="Google Shape;11478;p77"/>
          <p:cNvGrpSpPr/>
          <p:nvPr/>
        </p:nvGrpSpPr>
        <p:grpSpPr>
          <a:xfrm>
            <a:off x="5721388" y="3343358"/>
            <a:ext cx="450470" cy="446998"/>
            <a:chOff x="-15688425" y="3707725"/>
            <a:chExt cx="304825" cy="302475"/>
          </a:xfrm>
        </p:grpSpPr>
        <p:sp>
          <p:nvSpPr>
            <p:cNvPr id="11479" name="Google Shape;11479;p77"/>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7"/>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7"/>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7"/>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7"/>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7"/>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5" name="Google Shape;11485;p77"/>
          <p:cNvGrpSpPr/>
          <p:nvPr/>
        </p:nvGrpSpPr>
        <p:grpSpPr>
          <a:xfrm>
            <a:off x="1865544" y="1690441"/>
            <a:ext cx="451653" cy="447589"/>
            <a:chOff x="-20572500" y="3319025"/>
            <a:chExt cx="305625" cy="302875"/>
          </a:xfrm>
        </p:grpSpPr>
        <p:sp>
          <p:nvSpPr>
            <p:cNvPr id="11486" name="Google Shape;11486;p77"/>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7"/>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8" name="Google Shape;11488;p77"/>
          <p:cNvGrpSpPr/>
          <p:nvPr/>
        </p:nvGrpSpPr>
        <p:grpSpPr>
          <a:xfrm>
            <a:off x="1866708" y="2305410"/>
            <a:ext cx="449325" cy="325670"/>
            <a:chOff x="-20571700" y="3722875"/>
            <a:chExt cx="304050" cy="220375"/>
          </a:xfrm>
        </p:grpSpPr>
        <p:sp>
          <p:nvSpPr>
            <p:cNvPr id="11489" name="Google Shape;11489;p77"/>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7"/>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7"/>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7"/>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7"/>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7"/>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7"/>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6" name="Google Shape;11496;p77"/>
          <p:cNvGrpSpPr/>
          <p:nvPr/>
        </p:nvGrpSpPr>
        <p:grpSpPr>
          <a:xfrm>
            <a:off x="1866135" y="2796278"/>
            <a:ext cx="450470" cy="450470"/>
            <a:chOff x="-20571700" y="4066875"/>
            <a:chExt cx="304825" cy="304825"/>
          </a:xfrm>
        </p:grpSpPr>
        <p:sp>
          <p:nvSpPr>
            <p:cNvPr id="11497" name="Google Shape;11497;p77"/>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7"/>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7"/>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7"/>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7"/>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7"/>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3" name="Google Shape;11503;p77"/>
          <p:cNvGrpSpPr/>
          <p:nvPr/>
        </p:nvGrpSpPr>
        <p:grpSpPr>
          <a:xfrm>
            <a:off x="4632837" y="1688259"/>
            <a:ext cx="453980" cy="451948"/>
            <a:chOff x="-18645175" y="3334200"/>
            <a:chExt cx="307200" cy="305825"/>
          </a:xfrm>
        </p:grpSpPr>
        <p:sp>
          <p:nvSpPr>
            <p:cNvPr id="11504" name="Google Shape;11504;p77"/>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7"/>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7"/>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7"/>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7"/>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9" name="Google Shape;11509;p77"/>
          <p:cNvGrpSpPr/>
          <p:nvPr/>
        </p:nvGrpSpPr>
        <p:grpSpPr>
          <a:xfrm>
            <a:off x="4633429" y="2242989"/>
            <a:ext cx="452798" cy="450507"/>
            <a:chOff x="-18645175" y="3708500"/>
            <a:chExt cx="306400" cy="304850"/>
          </a:xfrm>
        </p:grpSpPr>
        <p:sp>
          <p:nvSpPr>
            <p:cNvPr id="11510" name="Google Shape;11510;p77"/>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7"/>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7"/>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7"/>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7"/>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7"/>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7"/>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7" name="Google Shape;11517;p77"/>
          <p:cNvGrpSpPr/>
          <p:nvPr/>
        </p:nvGrpSpPr>
        <p:grpSpPr>
          <a:xfrm>
            <a:off x="4631101" y="2795630"/>
            <a:ext cx="457453" cy="451763"/>
            <a:chOff x="-18647525" y="4082625"/>
            <a:chExt cx="309550" cy="305700"/>
          </a:xfrm>
        </p:grpSpPr>
        <p:sp>
          <p:nvSpPr>
            <p:cNvPr id="11518" name="Google Shape;11518;p77"/>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7"/>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7"/>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7"/>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2" name="Google Shape;11522;p77"/>
          <p:cNvGrpSpPr/>
          <p:nvPr/>
        </p:nvGrpSpPr>
        <p:grpSpPr>
          <a:xfrm>
            <a:off x="7441485" y="1689592"/>
            <a:ext cx="395755" cy="449288"/>
            <a:chOff x="-16775350" y="3309200"/>
            <a:chExt cx="267800" cy="304025"/>
          </a:xfrm>
        </p:grpSpPr>
        <p:sp>
          <p:nvSpPr>
            <p:cNvPr id="11523" name="Google Shape;11523;p77"/>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7"/>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7"/>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77"/>
          <p:cNvGrpSpPr/>
          <p:nvPr/>
        </p:nvGrpSpPr>
        <p:grpSpPr>
          <a:xfrm>
            <a:off x="7441485" y="2241827"/>
            <a:ext cx="395755" cy="452835"/>
            <a:chOff x="-16775350" y="3683300"/>
            <a:chExt cx="267800" cy="306425"/>
          </a:xfrm>
        </p:grpSpPr>
        <p:sp>
          <p:nvSpPr>
            <p:cNvPr id="11527" name="Google Shape;11527;p77"/>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7"/>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7"/>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0" name="Google Shape;11530;p77"/>
          <p:cNvGrpSpPr/>
          <p:nvPr/>
        </p:nvGrpSpPr>
        <p:grpSpPr>
          <a:xfrm>
            <a:off x="7413536" y="2796870"/>
            <a:ext cx="451653" cy="449288"/>
            <a:chOff x="-16794250" y="4058225"/>
            <a:chExt cx="305625" cy="304025"/>
          </a:xfrm>
        </p:grpSpPr>
        <p:sp>
          <p:nvSpPr>
            <p:cNvPr id="11531" name="Google Shape;11531;p77"/>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7"/>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7"/>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7"/>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7"/>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7"/>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7"/>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7"/>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7"/>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0" name="Google Shape;11540;p77"/>
          <p:cNvSpPr/>
          <p:nvPr/>
        </p:nvSpPr>
        <p:spPr>
          <a:xfrm>
            <a:off x="7992205"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1" name="Google Shape;11541;p77"/>
          <p:cNvGrpSpPr/>
          <p:nvPr/>
        </p:nvGrpSpPr>
        <p:grpSpPr>
          <a:xfrm>
            <a:off x="2414953" y="1689573"/>
            <a:ext cx="457453" cy="449325"/>
            <a:chOff x="-20199150" y="3317850"/>
            <a:chExt cx="309550" cy="304050"/>
          </a:xfrm>
        </p:grpSpPr>
        <p:sp>
          <p:nvSpPr>
            <p:cNvPr id="11542" name="Google Shape;11542;p77"/>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7"/>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7"/>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7"/>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7"/>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7"/>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7"/>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77"/>
          <p:cNvGrpSpPr/>
          <p:nvPr/>
        </p:nvGrpSpPr>
        <p:grpSpPr>
          <a:xfrm>
            <a:off x="2417281" y="2242861"/>
            <a:ext cx="452798" cy="450766"/>
            <a:chOff x="-20199150" y="3693150"/>
            <a:chExt cx="306400" cy="305025"/>
          </a:xfrm>
        </p:grpSpPr>
        <p:sp>
          <p:nvSpPr>
            <p:cNvPr id="11550" name="Google Shape;11550;p77"/>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7"/>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7"/>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7"/>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7"/>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7"/>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6" name="Google Shape;11556;p77"/>
          <p:cNvGrpSpPr/>
          <p:nvPr/>
        </p:nvGrpSpPr>
        <p:grpSpPr>
          <a:xfrm>
            <a:off x="2417854" y="2795687"/>
            <a:ext cx="451653" cy="451653"/>
            <a:chOff x="-20197575" y="4066875"/>
            <a:chExt cx="305625" cy="305625"/>
          </a:xfrm>
        </p:grpSpPr>
        <p:sp>
          <p:nvSpPr>
            <p:cNvPr id="11557" name="Google Shape;11557;p77"/>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7"/>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7"/>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7"/>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7"/>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7"/>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7"/>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7"/>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5" name="Google Shape;11565;p77"/>
          <p:cNvGrpSpPr/>
          <p:nvPr/>
        </p:nvGrpSpPr>
        <p:grpSpPr>
          <a:xfrm>
            <a:off x="5200071" y="1687520"/>
            <a:ext cx="449325" cy="453426"/>
            <a:chOff x="-18271050" y="3333200"/>
            <a:chExt cx="304050" cy="306825"/>
          </a:xfrm>
        </p:grpSpPr>
        <p:sp>
          <p:nvSpPr>
            <p:cNvPr id="11566" name="Google Shape;11566;p77"/>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7"/>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7"/>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7"/>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7"/>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77"/>
          <p:cNvGrpSpPr/>
          <p:nvPr/>
        </p:nvGrpSpPr>
        <p:grpSpPr>
          <a:xfrm>
            <a:off x="5200644" y="2244171"/>
            <a:ext cx="448180" cy="448143"/>
            <a:chOff x="-18270275" y="3710875"/>
            <a:chExt cx="303275" cy="303250"/>
          </a:xfrm>
        </p:grpSpPr>
        <p:sp>
          <p:nvSpPr>
            <p:cNvPr id="11572" name="Google Shape;11572;p77"/>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7"/>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7"/>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7"/>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7"/>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7"/>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8" name="Google Shape;11578;p77"/>
          <p:cNvGrpSpPr/>
          <p:nvPr/>
        </p:nvGrpSpPr>
        <p:grpSpPr>
          <a:xfrm>
            <a:off x="5254196" y="2797422"/>
            <a:ext cx="341076" cy="448180"/>
            <a:chOff x="-18234025" y="4084200"/>
            <a:chExt cx="230800" cy="303275"/>
          </a:xfrm>
        </p:grpSpPr>
        <p:sp>
          <p:nvSpPr>
            <p:cNvPr id="11579" name="Google Shape;11579;p77"/>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7"/>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7"/>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2" name="Google Shape;11582;p77"/>
          <p:cNvGrpSpPr/>
          <p:nvPr/>
        </p:nvGrpSpPr>
        <p:grpSpPr>
          <a:xfrm>
            <a:off x="2366751" y="3341641"/>
            <a:ext cx="449325" cy="450470"/>
            <a:chOff x="-16419350" y="3308400"/>
            <a:chExt cx="304050" cy="304825"/>
          </a:xfrm>
        </p:grpSpPr>
        <p:sp>
          <p:nvSpPr>
            <p:cNvPr id="11583" name="Google Shape;11583;p77"/>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7"/>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7"/>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7"/>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7"/>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7"/>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7"/>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0" name="Google Shape;11590;p77"/>
          <p:cNvGrpSpPr/>
          <p:nvPr/>
        </p:nvGrpSpPr>
        <p:grpSpPr>
          <a:xfrm>
            <a:off x="4638306" y="3340423"/>
            <a:ext cx="395755" cy="452872"/>
            <a:chOff x="-16401225" y="3683275"/>
            <a:chExt cx="267800" cy="306450"/>
          </a:xfrm>
        </p:grpSpPr>
        <p:sp>
          <p:nvSpPr>
            <p:cNvPr id="11591" name="Google Shape;11591;p77"/>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7"/>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7"/>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7"/>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7"/>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7"/>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7"/>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8" name="Google Shape;11598;p77"/>
          <p:cNvGrpSpPr/>
          <p:nvPr/>
        </p:nvGrpSpPr>
        <p:grpSpPr>
          <a:xfrm>
            <a:off x="8003755" y="2797062"/>
            <a:ext cx="450470" cy="448180"/>
            <a:chOff x="-16419350" y="4058200"/>
            <a:chExt cx="304825" cy="303275"/>
          </a:xfrm>
        </p:grpSpPr>
        <p:sp>
          <p:nvSpPr>
            <p:cNvPr id="11599" name="Google Shape;11599;p77"/>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7"/>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7"/>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7"/>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7"/>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7"/>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7"/>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6" name="Google Shape;11606;p77"/>
          <p:cNvGrpSpPr/>
          <p:nvPr/>
        </p:nvGrpSpPr>
        <p:grpSpPr>
          <a:xfrm>
            <a:off x="4030643" y="3343080"/>
            <a:ext cx="450507" cy="447589"/>
            <a:chOff x="-15296200" y="3326900"/>
            <a:chExt cx="304850" cy="302875"/>
          </a:xfrm>
        </p:grpSpPr>
        <p:sp>
          <p:nvSpPr>
            <p:cNvPr id="11607" name="Google Shape;11607;p77"/>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7"/>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7"/>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7"/>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7"/>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2" name="Google Shape;11612;p77"/>
          <p:cNvGrpSpPr/>
          <p:nvPr/>
        </p:nvGrpSpPr>
        <p:grpSpPr>
          <a:xfrm>
            <a:off x="2946296" y="1706881"/>
            <a:ext cx="486566" cy="414708"/>
            <a:chOff x="-19835275" y="3330250"/>
            <a:chExt cx="329250" cy="280625"/>
          </a:xfrm>
        </p:grpSpPr>
        <p:sp>
          <p:nvSpPr>
            <p:cNvPr id="11613" name="Google Shape;11613;p77"/>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7"/>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7"/>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6" name="Google Shape;11616;p77"/>
          <p:cNvGrpSpPr/>
          <p:nvPr/>
        </p:nvGrpSpPr>
        <p:grpSpPr>
          <a:xfrm>
            <a:off x="2964325" y="2243470"/>
            <a:ext cx="450507" cy="449547"/>
            <a:chOff x="-19822675" y="3692750"/>
            <a:chExt cx="304850" cy="304200"/>
          </a:xfrm>
        </p:grpSpPr>
        <p:sp>
          <p:nvSpPr>
            <p:cNvPr id="11617" name="Google Shape;11617;p77"/>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7"/>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7"/>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7"/>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7"/>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2" name="Google Shape;11622;p77"/>
          <p:cNvGrpSpPr/>
          <p:nvPr/>
        </p:nvGrpSpPr>
        <p:grpSpPr>
          <a:xfrm>
            <a:off x="2964916" y="2796278"/>
            <a:ext cx="449325" cy="450470"/>
            <a:chOff x="-19822675" y="4066875"/>
            <a:chExt cx="304050" cy="304825"/>
          </a:xfrm>
        </p:grpSpPr>
        <p:sp>
          <p:nvSpPr>
            <p:cNvPr id="11623" name="Google Shape;11623;p77"/>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7"/>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7"/>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7"/>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7"/>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7"/>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9" name="Google Shape;11629;p77"/>
          <p:cNvGrpSpPr/>
          <p:nvPr/>
        </p:nvGrpSpPr>
        <p:grpSpPr>
          <a:xfrm>
            <a:off x="5773985" y="1689571"/>
            <a:ext cx="399302" cy="449325"/>
            <a:chOff x="-17878825" y="3334400"/>
            <a:chExt cx="270200" cy="304050"/>
          </a:xfrm>
        </p:grpSpPr>
        <p:sp>
          <p:nvSpPr>
            <p:cNvPr id="11630" name="Google Shape;11630;p77"/>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7"/>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7"/>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7"/>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7"/>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7"/>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7"/>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77"/>
          <p:cNvGrpSpPr/>
          <p:nvPr/>
        </p:nvGrpSpPr>
        <p:grpSpPr>
          <a:xfrm>
            <a:off x="5747809" y="2242416"/>
            <a:ext cx="451653" cy="451653"/>
            <a:chOff x="-17896150" y="3709300"/>
            <a:chExt cx="305625" cy="305625"/>
          </a:xfrm>
        </p:grpSpPr>
        <p:sp>
          <p:nvSpPr>
            <p:cNvPr id="11638" name="Google Shape;11638;p77"/>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7"/>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7"/>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7"/>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2" name="Google Shape;11642;p77"/>
          <p:cNvGrpSpPr/>
          <p:nvPr/>
        </p:nvGrpSpPr>
        <p:grpSpPr>
          <a:xfrm>
            <a:off x="5775740" y="2795686"/>
            <a:ext cx="395792" cy="451653"/>
            <a:chOff x="-17878025" y="4082625"/>
            <a:chExt cx="267825" cy="305625"/>
          </a:xfrm>
        </p:grpSpPr>
        <p:sp>
          <p:nvSpPr>
            <p:cNvPr id="11643" name="Google Shape;11643;p77"/>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7"/>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7"/>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7"/>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7"/>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7"/>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7"/>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0" name="Google Shape;11650;p77"/>
          <p:cNvGrpSpPr/>
          <p:nvPr/>
        </p:nvGrpSpPr>
        <p:grpSpPr>
          <a:xfrm>
            <a:off x="2919632" y="3355015"/>
            <a:ext cx="450507" cy="423722"/>
            <a:chOff x="-16044450" y="3317850"/>
            <a:chExt cx="304850" cy="286725"/>
          </a:xfrm>
        </p:grpSpPr>
        <p:sp>
          <p:nvSpPr>
            <p:cNvPr id="11651" name="Google Shape;11651;p77"/>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7"/>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7"/>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7"/>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55" name="Google Shape;11655;p77"/>
          <p:cNvSpPr/>
          <p:nvPr/>
        </p:nvSpPr>
        <p:spPr>
          <a:xfrm>
            <a:off x="5164353"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6" name="Google Shape;11656;p77"/>
          <p:cNvGrpSpPr/>
          <p:nvPr/>
        </p:nvGrpSpPr>
        <p:grpSpPr>
          <a:xfrm>
            <a:off x="8042149" y="2243724"/>
            <a:ext cx="373662" cy="449030"/>
            <a:chOff x="-16018450" y="4058400"/>
            <a:chExt cx="252850" cy="303850"/>
          </a:xfrm>
        </p:grpSpPr>
        <p:sp>
          <p:nvSpPr>
            <p:cNvPr id="11657" name="Google Shape;11657;p77"/>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7"/>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7"/>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7"/>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1" name="Google Shape;11661;p77"/>
          <p:cNvSpPr/>
          <p:nvPr/>
        </p:nvSpPr>
        <p:spPr>
          <a:xfrm>
            <a:off x="6274865"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665" name="Shape 11665"/>
        <p:cNvGrpSpPr/>
        <p:nvPr/>
      </p:nvGrpSpPr>
      <p:grpSpPr>
        <a:xfrm>
          <a:off x="0" y="0"/>
          <a:ext cx="0" cy="0"/>
          <a:chOff x="0" y="0"/>
          <a:chExt cx="0" cy="0"/>
        </a:xfrm>
      </p:grpSpPr>
      <p:sp>
        <p:nvSpPr>
          <p:cNvPr id="11666" name="Google Shape;11666;p7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1667" name="Google Shape;11667;p78"/>
          <p:cNvGrpSpPr/>
          <p:nvPr/>
        </p:nvGrpSpPr>
        <p:grpSpPr>
          <a:xfrm>
            <a:off x="845901" y="1689241"/>
            <a:ext cx="442337" cy="419623"/>
            <a:chOff x="-6696925" y="3272575"/>
            <a:chExt cx="307200" cy="291425"/>
          </a:xfrm>
        </p:grpSpPr>
        <p:sp>
          <p:nvSpPr>
            <p:cNvPr id="11668" name="Google Shape;11668;p78"/>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8"/>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0" name="Google Shape;11670;p78"/>
          <p:cNvGrpSpPr/>
          <p:nvPr/>
        </p:nvGrpSpPr>
        <p:grpSpPr>
          <a:xfrm>
            <a:off x="845884" y="2204636"/>
            <a:ext cx="442373" cy="420775"/>
            <a:chOff x="-6690625" y="3631325"/>
            <a:chExt cx="307225" cy="292225"/>
          </a:xfrm>
        </p:grpSpPr>
        <p:sp>
          <p:nvSpPr>
            <p:cNvPr id="11671" name="Google Shape;11671;p78"/>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8"/>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8"/>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8"/>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8"/>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6" name="Google Shape;11676;p78"/>
          <p:cNvGrpSpPr/>
          <p:nvPr/>
        </p:nvGrpSpPr>
        <p:grpSpPr>
          <a:xfrm>
            <a:off x="868005" y="2756972"/>
            <a:ext cx="421927" cy="419371"/>
            <a:chOff x="-6689825" y="3992050"/>
            <a:chExt cx="293025" cy="291250"/>
          </a:xfrm>
        </p:grpSpPr>
        <p:sp>
          <p:nvSpPr>
            <p:cNvPr id="11677" name="Google Shape;11677;p78"/>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8"/>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8"/>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8"/>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8"/>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8"/>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8"/>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8"/>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8"/>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8"/>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8"/>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8"/>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9" name="Google Shape;11689;p78"/>
          <p:cNvSpPr/>
          <p:nvPr/>
        </p:nvSpPr>
        <p:spPr>
          <a:xfrm>
            <a:off x="3545854"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0" name="Google Shape;11690;p78"/>
          <p:cNvGrpSpPr/>
          <p:nvPr/>
        </p:nvGrpSpPr>
        <p:grpSpPr>
          <a:xfrm>
            <a:off x="3551317" y="2205192"/>
            <a:ext cx="423043" cy="419659"/>
            <a:chOff x="-4837325" y="3612425"/>
            <a:chExt cx="293800" cy="291450"/>
          </a:xfrm>
        </p:grpSpPr>
        <p:sp>
          <p:nvSpPr>
            <p:cNvPr id="11691" name="Google Shape;11691;p78"/>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8"/>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8"/>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4" name="Google Shape;11694;p78"/>
          <p:cNvGrpSpPr/>
          <p:nvPr/>
        </p:nvGrpSpPr>
        <p:grpSpPr>
          <a:xfrm>
            <a:off x="3564349" y="2756826"/>
            <a:ext cx="420775" cy="419659"/>
            <a:chOff x="-4837325" y="3971575"/>
            <a:chExt cx="292225" cy="291450"/>
          </a:xfrm>
        </p:grpSpPr>
        <p:sp>
          <p:nvSpPr>
            <p:cNvPr id="11695" name="Google Shape;11695;p78"/>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8"/>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8"/>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8"/>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8"/>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8"/>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1" name="Google Shape;11701;p78"/>
          <p:cNvGrpSpPr/>
          <p:nvPr/>
        </p:nvGrpSpPr>
        <p:grpSpPr>
          <a:xfrm>
            <a:off x="6256364" y="1714185"/>
            <a:ext cx="430998" cy="369730"/>
            <a:chOff x="-3037625" y="3254850"/>
            <a:chExt cx="299325" cy="256775"/>
          </a:xfrm>
        </p:grpSpPr>
        <p:sp>
          <p:nvSpPr>
            <p:cNvPr id="11702" name="Google Shape;11702;p78"/>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8"/>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8"/>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8"/>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6" name="Google Shape;11706;p78"/>
          <p:cNvGrpSpPr/>
          <p:nvPr/>
        </p:nvGrpSpPr>
        <p:grpSpPr>
          <a:xfrm>
            <a:off x="6260324" y="2204615"/>
            <a:ext cx="423079" cy="420811"/>
            <a:chOff x="-3031325" y="3597450"/>
            <a:chExt cx="293825" cy="292250"/>
          </a:xfrm>
        </p:grpSpPr>
        <p:sp>
          <p:nvSpPr>
            <p:cNvPr id="11707" name="Google Shape;11707;p78"/>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8"/>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8"/>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8"/>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1" name="Google Shape;11711;p78"/>
          <p:cNvGrpSpPr/>
          <p:nvPr/>
        </p:nvGrpSpPr>
        <p:grpSpPr>
          <a:xfrm>
            <a:off x="6272798" y="2781214"/>
            <a:ext cx="421927" cy="370882"/>
            <a:chOff x="-3030525" y="3973150"/>
            <a:chExt cx="293025" cy="257575"/>
          </a:xfrm>
        </p:grpSpPr>
        <p:sp>
          <p:nvSpPr>
            <p:cNvPr id="11712" name="Google Shape;11712;p78"/>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8"/>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4" name="Google Shape;11714;p78"/>
          <p:cNvGrpSpPr/>
          <p:nvPr/>
        </p:nvGrpSpPr>
        <p:grpSpPr>
          <a:xfrm>
            <a:off x="1374391" y="3369426"/>
            <a:ext cx="421927" cy="297195"/>
            <a:chOff x="-1199300" y="3279250"/>
            <a:chExt cx="293025" cy="206400"/>
          </a:xfrm>
        </p:grpSpPr>
        <p:sp>
          <p:nvSpPr>
            <p:cNvPr id="11715" name="Google Shape;11715;p78"/>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8"/>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8"/>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8"/>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9" name="Google Shape;11719;p78"/>
          <p:cNvGrpSpPr/>
          <p:nvPr/>
        </p:nvGrpSpPr>
        <p:grpSpPr>
          <a:xfrm>
            <a:off x="1381477" y="1688773"/>
            <a:ext cx="444605" cy="420559"/>
            <a:chOff x="-6338550" y="3272950"/>
            <a:chExt cx="308775" cy="292075"/>
          </a:xfrm>
        </p:grpSpPr>
        <p:sp>
          <p:nvSpPr>
            <p:cNvPr id="11720" name="Google Shape;11720;p78"/>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8"/>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8"/>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3" name="Google Shape;11723;p78"/>
          <p:cNvGrpSpPr/>
          <p:nvPr/>
        </p:nvGrpSpPr>
        <p:grpSpPr>
          <a:xfrm>
            <a:off x="1392817" y="2205194"/>
            <a:ext cx="421927" cy="419659"/>
            <a:chOff x="-6329100" y="3632100"/>
            <a:chExt cx="293025" cy="291450"/>
          </a:xfrm>
        </p:grpSpPr>
        <p:sp>
          <p:nvSpPr>
            <p:cNvPr id="11724" name="Google Shape;11724;p78"/>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8"/>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8"/>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7" name="Google Shape;11727;p78"/>
          <p:cNvGrpSpPr/>
          <p:nvPr/>
        </p:nvGrpSpPr>
        <p:grpSpPr>
          <a:xfrm>
            <a:off x="1405867" y="2756828"/>
            <a:ext cx="419623" cy="419659"/>
            <a:chOff x="-6329875" y="3992050"/>
            <a:chExt cx="291425" cy="291450"/>
          </a:xfrm>
        </p:grpSpPr>
        <p:sp>
          <p:nvSpPr>
            <p:cNvPr id="11728" name="Google Shape;11728;p78"/>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8"/>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8"/>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8"/>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2" name="Google Shape;11732;p78"/>
          <p:cNvGrpSpPr/>
          <p:nvPr/>
        </p:nvGrpSpPr>
        <p:grpSpPr>
          <a:xfrm>
            <a:off x="4092004" y="1687530"/>
            <a:ext cx="423079" cy="423043"/>
            <a:chOff x="-4478975" y="3251700"/>
            <a:chExt cx="293825" cy="293800"/>
          </a:xfrm>
        </p:grpSpPr>
        <p:sp>
          <p:nvSpPr>
            <p:cNvPr id="11733" name="Google Shape;11733;p78"/>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8"/>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8"/>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6" name="Google Shape;11736;p78"/>
          <p:cNvGrpSpPr/>
          <p:nvPr/>
        </p:nvGrpSpPr>
        <p:grpSpPr>
          <a:xfrm>
            <a:off x="4092004" y="2205192"/>
            <a:ext cx="423079" cy="419659"/>
            <a:chOff x="-4475825" y="3612425"/>
            <a:chExt cx="293825" cy="291450"/>
          </a:xfrm>
        </p:grpSpPr>
        <p:sp>
          <p:nvSpPr>
            <p:cNvPr id="11737" name="Google Shape;11737;p78"/>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8"/>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8"/>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0" name="Google Shape;11740;p78"/>
          <p:cNvGrpSpPr/>
          <p:nvPr/>
        </p:nvGrpSpPr>
        <p:grpSpPr>
          <a:xfrm>
            <a:off x="4101077" y="2756844"/>
            <a:ext cx="428730" cy="419623"/>
            <a:chOff x="-4480550" y="3970800"/>
            <a:chExt cx="297750" cy="291425"/>
          </a:xfrm>
        </p:grpSpPr>
        <p:sp>
          <p:nvSpPr>
            <p:cNvPr id="11741" name="Google Shape;11741;p78"/>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8"/>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3" name="Google Shape;11743;p78"/>
          <p:cNvGrpSpPr/>
          <p:nvPr/>
        </p:nvGrpSpPr>
        <p:grpSpPr>
          <a:xfrm>
            <a:off x="6804910" y="1689221"/>
            <a:ext cx="415123" cy="419659"/>
            <a:chOff x="-2668225" y="3239075"/>
            <a:chExt cx="288300" cy="291450"/>
          </a:xfrm>
        </p:grpSpPr>
        <p:sp>
          <p:nvSpPr>
            <p:cNvPr id="11744" name="Google Shape;11744;p78"/>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8"/>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8"/>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8"/>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8"/>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9" name="Google Shape;11749;p78"/>
          <p:cNvGrpSpPr/>
          <p:nvPr/>
        </p:nvGrpSpPr>
        <p:grpSpPr>
          <a:xfrm>
            <a:off x="6802066" y="2205191"/>
            <a:ext cx="420811" cy="419659"/>
            <a:chOff x="-2671375" y="3597450"/>
            <a:chExt cx="292250" cy="291450"/>
          </a:xfrm>
        </p:grpSpPr>
        <p:sp>
          <p:nvSpPr>
            <p:cNvPr id="11750" name="Google Shape;11750;p78"/>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8"/>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2" name="Google Shape;11752;p78"/>
          <p:cNvGrpSpPr/>
          <p:nvPr/>
        </p:nvGrpSpPr>
        <p:grpSpPr>
          <a:xfrm>
            <a:off x="6812849" y="2755691"/>
            <a:ext cx="423043" cy="421927"/>
            <a:chOff x="-2670575" y="3956600"/>
            <a:chExt cx="293800" cy="293025"/>
          </a:xfrm>
        </p:grpSpPr>
        <p:sp>
          <p:nvSpPr>
            <p:cNvPr id="11753" name="Google Shape;11753;p78"/>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8"/>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8"/>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8"/>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7" name="Google Shape;11757;p78"/>
          <p:cNvGrpSpPr/>
          <p:nvPr/>
        </p:nvGrpSpPr>
        <p:grpSpPr>
          <a:xfrm>
            <a:off x="3070370" y="3311947"/>
            <a:ext cx="426462" cy="418363"/>
            <a:chOff x="-1183550" y="3586525"/>
            <a:chExt cx="296175" cy="290550"/>
          </a:xfrm>
        </p:grpSpPr>
        <p:sp>
          <p:nvSpPr>
            <p:cNvPr id="11758" name="Google Shape;11758;p78"/>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8"/>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8"/>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8"/>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8"/>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8"/>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8"/>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8"/>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8"/>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7" name="Google Shape;11767;p78"/>
          <p:cNvGrpSpPr/>
          <p:nvPr/>
        </p:nvGrpSpPr>
        <p:grpSpPr>
          <a:xfrm>
            <a:off x="1928310" y="2203826"/>
            <a:ext cx="432150" cy="422395"/>
            <a:chOff x="-5974675" y="3632100"/>
            <a:chExt cx="300125" cy="293350"/>
          </a:xfrm>
        </p:grpSpPr>
        <p:sp>
          <p:nvSpPr>
            <p:cNvPr id="11768" name="Google Shape;11768;p78"/>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8"/>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8"/>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1" name="Google Shape;11771;p78"/>
          <p:cNvGrpSpPr/>
          <p:nvPr/>
        </p:nvGrpSpPr>
        <p:grpSpPr>
          <a:xfrm>
            <a:off x="1958351" y="2755694"/>
            <a:ext cx="395865" cy="421927"/>
            <a:chOff x="-5971525" y="3990475"/>
            <a:chExt cx="274925" cy="293025"/>
          </a:xfrm>
        </p:grpSpPr>
        <p:sp>
          <p:nvSpPr>
            <p:cNvPr id="11772" name="Google Shape;11772;p78"/>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8"/>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8"/>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8"/>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6" name="Google Shape;11776;p78"/>
          <p:cNvGrpSpPr/>
          <p:nvPr/>
        </p:nvGrpSpPr>
        <p:grpSpPr>
          <a:xfrm>
            <a:off x="4631558" y="1689798"/>
            <a:ext cx="420775" cy="418507"/>
            <a:chOff x="-4118225" y="3253275"/>
            <a:chExt cx="292225" cy="290650"/>
          </a:xfrm>
        </p:grpSpPr>
        <p:sp>
          <p:nvSpPr>
            <p:cNvPr id="11777" name="Google Shape;11777;p78"/>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8"/>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9" name="Google Shape;11779;p78"/>
          <p:cNvGrpSpPr/>
          <p:nvPr/>
        </p:nvGrpSpPr>
        <p:grpSpPr>
          <a:xfrm>
            <a:off x="4682008" y="2204922"/>
            <a:ext cx="319874" cy="420199"/>
            <a:chOff x="-4082800" y="3612425"/>
            <a:chExt cx="222150" cy="291825"/>
          </a:xfrm>
        </p:grpSpPr>
        <p:sp>
          <p:nvSpPr>
            <p:cNvPr id="11780" name="Google Shape;11780;p78"/>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8"/>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8"/>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3" name="Google Shape;11783;p78"/>
          <p:cNvGrpSpPr/>
          <p:nvPr/>
        </p:nvGrpSpPr>
        <p:grpSpPr>
          <a:xfrm>
            <a:off x="4643456" y="2769876"/>
            <a:ext cx="420775" cy="393561"/>
            <a:chOff x="-4118225" y="3990475"/>
            <a:chExt cx="292225" cy="273325"/>
          </a:xfrm>
        </p:grpSpPr>
        <p:sp>
          <p:nvSpPr>
            <p:cNvPr id="11784" name="Google Shape;11784;p78"/>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8"/>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8"/>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8"/>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8" name="Google Shape;11788;p78"/>
          <p:cNvGrpSpPr/>
          <p:nvPr/>
        </p:nvGrpSpPr>
        <p:grpSpPr>
          <a:xfrm>
            <a:off x="7354110" y="1688087"/>
            <a:ext cx="394713" cy="421927"/>
            <a:chOff x="-2312225" y="3238300"/>
            <a:chExt cx="274125" cy="293025"/>
          </a:xfrm>
        </p:grpSpPr>
        <p:sp>
          <p:nvSpPr>
            <p:cNvPr id="11789" name="Google Shape;11789;p78"/>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8"/>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1" name="Google Shape;11791;p78"/>
          <p:cNvGrpSpPr/>
          <p:nvPr/>
        </p:nvGrpSpPr>
        <p:grpSpPr>
          <a:xfrm>
            <a:off x="7341062" y="2153586"/>
            <a:ext cx="420811" cy="522864"/>
            <a:chOff x="-2310650" y="3525775"/>
            <a:chExt cx="292250" cy="363125"/>
          </a:xfrm>
        </p:grpSpPr>
        <p:sp>
          <p:nvSpPr>
            <p:cNvPr id="11792" name="Google Shape;11792;p78"/>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8"/>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8"/>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8"/>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6" name="Google Shape;11796;p78"/>
          <p:cNvGrpSpPr/>
          <p:nvPr/>
        </p:nvGrpSpPr>
        <p:grpSpPr>
          <a:xfrm>
            <a:off x="7351827" y="2756825"/>
            <a:ext cx="423079" cy="419659"/>
            <a:chOff x="-2310650" y="3958175"/>
            <a:chExt cx="293825" cy="291450"/>
          </a:xfrm>
        </p:grpSpPr>
        <p:sp>
          <p:nvSpPr>
            <p:cNvPr id="11797" name="Google Shape;11797;p78"/>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8"/>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9" name="Google Shape;11799;p78"/>
          <p:cNvGrpSpPr/>
          <p:nvPr/>
        </p:nvGrpSpPr>
        <p:grpSpPr>
          <a:xfrm>
            <a:off x="4718688" y="3308459"/>
            <a:ext cx="424159" cy="419659"/>
            <a:chOff x="-1182750" y="3962900"/>
            <a:chExt cx="294575" cy="291450"/>
          </a:xfrm>
        </p:grpSpPr>
        <p:sp>
          <p:nvSpPr>
            <p:cNvPr id="11800" name="Google Shape;11800;p78"/>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8"/>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8"/>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8"/>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8"/>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8"/>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8"/>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7" name="Google Shape;11807;p78"/>
          <p:cNvGrpSpPr/>
          <p:nvPr/>
        </p:nvGrpSpPr>
        <p:grpSpPr>
          <a:xfrm>
            <a:off x="2471824" y="1689223"/>
            <a:ext cx="424195" cy="419659"/>
            <a:chOff x="-5611575" y="3272950"/>
            <a:chExt cx="294600" cy="291450"/>
          </a:xfrm>
        </p:grpSpPr>
        <p:sp>
          <p:nvSpPr>
            <p:cNvPr id="11808" name="Google Shape;11808;p78"/>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8"/>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8"/>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8"/>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8"/>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3" name="Google Shape;11813;p78"/>
          <p:cNvGrpSpPr/>
          <p:nvPr/>
        </p:nvGrpSpPr>
        <p:grpSpPr>
          <a:xfrm>
            <a:off x="2471824" y="2205770"/>
            <a:ext cx="424195" cy="418507"/>
            <a:chOff x="-5613150" y="3632900"/>
            <a:chExt cx="294600" cy="290650"/>
          </a:xfrm>
        </p:grpSpPr>
        <p:sp>
          <p:nvSpPr>
            <p:cNvPr id="11814" name="Google Shape;11814;p78"/>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8"/>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6" name="Google Shape;11816;p78"/>
          <p:cNvGrpSpPr/>
          <p:nvPr/>
        </p:nvGrpSpPr>
        <p:grpSpPr>
          <a:xfrm>
            <a:off x="5155210" y="1689438"/>
            <a:ext cx="434634" cy="419227"/>
            <a:chOff x="-3768700" y="3253275"/>
            <a:chExt cx="301850" cy="291150"/>
          </a:xfrm>
        </p:grpSpPr>
        <p:sp>
          <p:nvSpPr>
            <p:cNvPr id="11817" name="Google Shape;11817;p78"/>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8"/>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8"/>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0" name="Google Shape;11820;p78"/>
          <p:cNvGrpSpPr/>
          <p:nvPr/>
        </p:nvGrpSpPr>
        <p:grpSpPr>
          <a:xfrm>
            <a:off x="5159293" y="2217090"/>
            <a:ext cx="426462" cy="395865"/>
            <a:chOff x="-3808700" y="3628950"/>
            <a:chExt cx="296175" cy="274925"/>
          </a:xfrm>
        </p:grpSpPr>
        <p:sp>
          <p:nvSpPr>
            <p:cNvPr id="11821" name="Google Shape;11821;p78"/>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8"/>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8"/>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4" name="Google Shape;11824;p78"/>
          <p:cNvGrpSpPr/>
          <p:nvPr/>
        </p:nvGrpSpPr>
        <p:grpSpPr>
          <a:xfrm>
            <a:off x="5224504" y="2756412"/>
            <a:ext cx="419443" cy="420487"/>
            <a:chOff x="-3771675" y="3971775"/>
            <a:chExt cx="291300" cy="292025"/>
          </a:xfrm>
        </p:grpSpPr>
        <p:sp>
          <p:nvSpPr>
            <p:cNvPr id="11825" name="Google Shape;11825;p78"/>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8"/>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8"/>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8"/>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8"/>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0" name="Google Shape;11830;p78"/>
          <p:cNvGrpSpPr/>
          <p:nvPr/>
        </p:nvGrpSpPr>
        <p:grpSpPr>
          <a:xfrm>
            <a:off x="7885948" y="1716461"/>
            <a:ext cx="420271" cy="320774"/>
            <a:chOff x="-1951475" y="3273100"/>
            <a:chExt cx="291875" cy="222775"/>
          </a:xfrm>
        </p:grpSpPr>
        <p:sp>
          <p:nvSpPr>
            <p:cNvPr id="11831" name="Google Shape;11831;p78"/>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8"/>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8"/>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4" name="Google Shape;11834;p78"/>
          <p:cNvGrpSpPr/>
          <p:nvPr/>
        </p:nvGrpSpPr>
        <p:grpSpPr>
          <a:xfrm>
            <a:off x="7883429" y="2205191"/>
            <a:ext cx="425310" cy="419659"/>
            <a:chOff x="-1951475" y="3597450"/>
            <a:chExt cx="295375" cy="291450"/>
          </a:xfrm>
        </p:grpSpPr>
        <p:sp>
          <p:nvSpPr>
            <p:cNvPr id="11835" name="Google Shape;11835;p78"/>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8"/>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8"/>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8"/>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9" name="Google Shape;11839;p78"/>
          <p:cNvGrpSpPr/>
          <p:nvPr/>
        </p:nvGrpSpPr>
        <p:grpSpPr>
          <a:xfrm>
            <a:off x="7885680" y="2756825"/>
            <a:ext cx="444605" cy="419659"/>
            <a:chOff x="-1960150" y="3956600"/>
            <a:chExt cx="308775" cy="291450"/>
          </a:xfrm>
        </p:grpSpPr>
        <p:sp>
          <p:nvSpPr>
            <p:cNvPr id="11840" name="Google Shape;11840;p78"/>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8"/>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2" name="Google Shape;11842;p78"/>
          <p:cNvGrpSpPr/>
          <p:nvPr/>
        </p:nvGrpSpPr>
        <p:grpSpPr>
          <a:xfrm>
            <a:off x="1939718" y="3307636"/>
            <a:ext cx="420775" cy="420775"/>
            <a:chOff x="-804700" y="3226500"/>
            <a:chExt cx="292225" cy="292225"/>
          </a:xfrm>
        </p:grpSpPr>
        <p:sp>
          <p:nvSpPr>
            <p:cNvPr id="11843" name="Google Shape;11843;p78"/>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8"/>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8"/>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8"/>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8"/>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8"/>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8"/>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0" name="Google Shape;11850;p78"/>
          <p:cNvGrpSpPr/>
          <p:nvPr/>
        </p:nvGrpSpPr>
        <p:grpSpPr>
          <a:xfrm>
            <a:off x="3019809" y="1688647"/>
            <a:ext cx="420775" cy="420811"/>
            <a:chOff x="-5251625" y="3272950"/>
            <a:chExt cx="292225" cy="292250"/>
          </a:xfrm>
        </p:grpSpPr>
        <p:sp>
          <p:nvSpPr>
            <p:cNvPr id="11851" name="Google Shape;11851;p78"/>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8"/>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8"/>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4" name="Google Shape;11854;p78"/>
          <p:cNvGrpSpPr/>
          <p:nvPr/>
        </p:nvGrpSpPr>
        <p:grpSpPr>
          <a:xfrm>
            <a:off x="3032265" y="2756270"/>
            <a:ext cx="419659" cy="420775"/>
            <a:chOff x="-5251625" y="3991275"/>
            <a:chExt cx="291450" cy="292225"/>
          </a:xfrm>
        </p:grpSpPr>
        <p:sp>
          <p:nvSpPr>
            <p:cNvPr id="11855" name="Google Shape;11855;p78"/>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8"/>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8"/>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8"/>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8"/>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0" name="Google Shape;11860;p78"/>
          <p:cNvGrpSpPr/>
          <p:nvPr/>
        </p:nvGrpSpPr>
        <p:grpSpPr>
          <a:xfrm>
            <a:off x="5772848" y="1689240"/>
            <a:ext cx="319874" cy="419623"/>
            <a:chOff x="-3365275" y="3253275"/>
            <a:chExt cx="222150" cy="291425"/>
          </a:xfrm>
        </p:grpSpPr>
        <p:sp>
          <p:nvSpPr>
            <p:cNvPr id="11861" name="Google Shape;11861;p78"/>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8"/>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3" name="Google Shape;11863;p78"/>
          <p:cNvGrpSpPr/>
          <p:nvPr/>
        </p:nvGrpSpPr>
        <p:grpSpPr>
          <a:xfrm>
            <a:off x="1933980" y="1689799"/>
            <a:ext cx="420811" cy="418507"/>
            <a:chOff x="-5971525" y="3273750"/>
            <a:chExt cx="292250" cy="290650"/>
          </a:xfrm>
        </p:grpSpPr>
        <p:sp>
          <p:nvSpPr>
            <p:cNvPr id="11864" name="Google Shape;11864;p78"/>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8"/>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6" name="Google Shape;11866;p78"/>
          <p:cNvGrpSpPr/>
          <p:nvPr/>
        </p:nvGrpSpPr>
        <p:grpSpPr>
          <a:xfrm>
            <a:off x="5746786" y="2204058"/>
            <a:ext cx="371998" cy="421927"/>
            <a:chOff x="-3383375" y="3611625"/>
            <a:chExt cx="258350" cy="293025"/>
          </a:xfrm>
        </p:grpSpPr>
        <p:sp>
          <p:nvSpPr>
            <p:cNvPr id="11867" name="Google Shape;11867;p78"/>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8"/>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9" name="Google Shape;11869;p78"/>
          <p:cNvGrpSpPr/>
          <p:nvPr/>
        </p:nvGrpSpPr>
        <p:grpSpPr>
          <a:xfrm>
            <a:off x="5809135" y="2756826"/>
            <a:ext cx="271097" cy="419659"/>
            <a:chOff x="-3347950" y="3971575"/>
            <a:chExt cx="188275" cy="291450"/>
          </a:xfrm>
        </p:grpSpPr>
        <p:sp>
          <p:nvSpPr>
            <p:cNvPr id="11870" name="Google Shape;11870;p78"/>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8"/>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8"/>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3" name="Google Shape;11873;p78"/>
          <p:cNvGrpSpPr/>
          <p:nvPr/>
        </p:nvGrpSpPr>
        <p:grpSpPr>
          <a:xfrm>
            <a:off x="858994" y="3307061"/>
            <a:ext cx="371998" cy="421927"/>
            <a:chOff x="-1575775" y="3238300"/>
            <a:chExt cx="258350" cy="293025"/>
          </a:xfrm>
        </p:grpSpPr>
        <p:sp>
          <p:nvSpPr>
            <p:cNvPr id="11874" name="Google Shape;11874;p78"/>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8"/>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8"/>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8"/>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8"/>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9" name="Google Shape;11879;p78"/>
          <p:cNvGrpSpPr/>
          <p:nvPr/>
        </p:nvGrpSpPr>
        <p:grpSpPr>
          <a:xfrm>
            <a:off x="4153362" y="3318663"/>
            <a:ext cx="421927" cy="399248"/>
            <a:chOff x="-1592325" y="3957400"/>
            <a:chExt cx="293025" cy="277275"/>
          </a:xfrm>
        </p:grpSpPr>
        <p:sp>
          <p:nvSpPr>
            <p:cNvPr id="11880" name="Google Shape;11880;p78"/>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8"/>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8"/>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8"/>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4" name="Google Shape;11884;p78"/>
          <p:cNvGrpSpPr/>
          <p:nvPr/>
        </p:nvGrpSpPr>
        <p:grpSpPr>
          <a:xfrm>
            <a:off x="3640232" y="3310744"/>
            <a:ext cx="369730" cy="420775"/>
            <a:chOff x="-778700" y="3612425"/>
            <a:chExt cx="256775" cy="292225"/>
          </a:xfrm>
        </p:grpSpPr>
        <p:sp>
          <p:nvSpPr>
            <p:cNvPr id="11885" name="Google Shape;11885;p78"/>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8"/>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8"/>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8"/>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8"/>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8"/>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1" name="Google Shape;11891;p78"/>
          <p:cNvGrpSpPr/>
          <p:nvPr/>
        </p:nvGrpSpPr>
        <p:grpSpPr>
          <a:xfrm>
            <a:off x="2483722" y="2756270"/>
            <a:ext cx="424195" cy="420775"/>
            <a:chOff x="-5613150" y="3991275"/>
            <a:chExt cx="294600" cy="292225"/>
          </a:xfrm>
        </p:grpSpPr>
        <p:sp>
          <p:nvSpPr>
            <p:cNvPr id="11892" name="Google Shape;11892;p78"/>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8"/>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8"/>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8"/>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8"/>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8"/>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8"/>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8"/>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8"/>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1" name="Google Shape;11901;p78"/>
          <p:cNvGrpSpPr/>
          <p:nvPr/>
        </p:nvGrpSpPr>
        <p:grpSpPr>
          <a:xfrm>
            <a:off x="7942611" y="3308537"/>
            <a:ext cx="387661" cy="387661"/>
            <a:chOff x="2869999" y="1687279"/>
            <a:chExt cx="397887" cy="397887"/>
          </a:xfrm>
        </p:grpSpPr>
        <p:sp>
          <p:nvSpPr>
            <p:cNvPr id="11902" name="Google Shape;11902;p78"/>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8"/>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4" name="Google Shape;11904;p78"/>
          <p:cNvGrpSpPr/>
          <p:nvPr/>
        </p:nvGrpSpPr>
        <p:grpSpPr>
          <a:xfrm>
            <a:off x="6348367" y="3308537"/>
            <a:ext cx="387661" cy="387661"/>
            <a:chOff x="1379798" y="1723250"/>
            <a:chExt cx="397887" cy="397887"/>
          </a:xfrm>
        </p:grpSpPr>
        <p:sp>
          <p:nvSpPr>
            <p:cNvPr id="11905" name="Google Shape;11905;p78"/>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8"/>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8"/>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8"/>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9" name="Google Shape;11909;p78"/>
          <p:cNvGrpSpPr/>
          <p:nvPr/>
        </p:nvGrpSpPr>
        <p:grpSpPr>
          <a:xfrm>
            <a:off x="5286246" y="3308537"/>
            <a:ext cx="387681" cy="387661"/>
            <a:chOff x="266768" y="1721375"/>
            <a:chExt cx="397907" cy="397887"/>
          </a:xfrm>
        </p:grpSpPr>
        <p:sp>
          <p:nvSpPr>
            <p:cNvPr id="11910" name="Google Shape;11910;p78"/>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8"/>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2" name="Google Shape;11912;p78"/>
          <p:cNvGrpSpPr/>
          <p:nvPr/>
        </p:nvGrpSpPr>
        <p:grpSpPr>
          <a:xfrm>
            <a:off x="5817327" y="3308537"/>
            <a:ext cx="387641" cy="387661"/>
            <a:chOff x="864491" y="1723250"/>
            <a:chExt cx="397866" cy="397887"/>
          </a:xfrm>
        </p:grpSpPr>
        <p:sp>
          <p:nvSpPr>
            <p:cNvPr id="11913" name="Google Shape;11913;p78"/>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8"/>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8"/>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6" name="Google Shape;11916;p78"/>
          <p:cNvSpPr/>
          <p:nvPr/>
        </p:nvSpPr>
        <p:spPr>
          <a:xfrm>
            <a:off x="6879427"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7" name="Google Shape;11917;p78"/>
          <p:cNvGrpSpPr/>
          <p:nvPr/>
        </p:nvGrpSpPr>
        <p:grpSpPr>
          <a:xfrm>
            <a:off x="3016407" y="2204348"/>
            <a:ext cx="427578" cy="421351"/>
            <a:chOff x="-5254775" y="3631325"/>
            <a:chExt cx="296950" cy="292625"/>
          </a:xfrm>
        </p:grpSpPr>
        <p:sp>
          <p:nvSpPr>
            <p:cNvPr id="11918" name="Google Shape;11918;p78"/>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8"/>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8"/>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8"/>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8"/>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8"/>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8"/>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5" name="Google Shape;11925;p78"/>
          <p:cNvGrpSpPr/>
          <p:nvPr/>
        </p:nvGrpSpPr>
        <p:grpSpPr>
          <a:xfrm>
            <a:off x="7411672" y="3308924"/>
            <a:ext cx="387539" cy="386888"/>
            <a:chOff x="2408992" y="1722875"/>
            <a:chExt cx="397761" cy="397093"/>
          </a:xfrm>
        </p:grpSpPr>
        <p:sp>
          <p:nvSpPr>
            <p:cNvPr id="11926" name="Google Shape;11926;p78"/>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8"/>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8" name="Google Shape;11928;p78"/>
          <p:cNvGrpSpPr/>
          <p:nvPr/>
        </p:nvGrpSpPr>
        <p:grpSpPr>
          <a:xfrm>
            <a:off x="2503892" y="3309051"/>
            <a:ext cx="423079" cy="424159"/>
            <a:chOff x="-1591550" y="3597475"/>
            <a:chExt cx="293825" cy="294575"/>
          </a:xfrm>
        </p:grpSpPr>
        <p:sp>
          <p:nvSpPr>
            <p:cNvPr id="11929" name="Google Shape;11929;p78"/>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8"/>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8"/>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2" name="Google Shape;11932;p78"/>
          <p:cNvGrpSpPr/>
          <p:nvPr/>
        </p:nvGrpSpPr>
        <p:grpSpPr>
          <a:xfrm>
            <a:off x="6111733" y="3828305"/>
            <a:ext cx="340731" cy="387641"/>
            <a:chOff x="7728464" y="1561258"/>
            <a:chExt cx="349719" cy="397866"/>
          </a:xfrm>
        </p:grpSpPr>
        <p:sp>
          <p:nvSpPr>
            <p:cNvPr id="11933" name="Google Shape;11933;p78"/>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8"/>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5" name="Google Shape;11935;p78"/>
          <p:cNvGrpSpPr/>
          <p:nvPr/>
        </p:nvGrpSpPr>
        <p:grpSpPr>
          <a:xfrm>
            <a:off x="4034702" y="3828305"/>
            <a:ext cx="387681" cy="387641"/>
            <a:chOff x="5611350" y="1561258"/>
            <a:chExt cx="397907" cy="397866"/>
          </a:xfrm>
        </p:grpSpPr>
        <p:sp>
          <p:nvSpPr>
            <p:cNvPr id="11936" name="Google Shape;11936;p78"/>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8"/>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8"/>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8"/>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0" name="Google Shape;11940;p78"/>
          <p:cNvGrpSpPr/>
          <p:nvPr/>
        </p:nvGrpSpPr>
        <p:grpSpPr>
          <a:xfrm>
            <a:off x="4553987" y="3925571"/>
            <a:ext cx="387610" cy="193109"/>
            <a:chOff x="6140660" y="1661097"/>
            <a:chExt cx="397835" cy="198202"/>
          </a:xfrm>
        </p:grpSpPr>
        <p:sp>
          <p:nvSpPr>
            <p:cNvPr id="11941" name="Google Shape;11941;p78"/>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8"/>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8"/>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8"/>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5" name="Google Shape;11945;p78"/>
          <p:cNvGrpSpPr/>
          <p:nvPr/>
        </p:nvGrpSpPr>
        <p:grpSpPr>
          <a:xfrm>
            <a:off x="5073202" y="3828305"/>
            <a:ext cx="387681" cy="387641"/>
            <a:chOff x="6669907" y="1561258"/>
            <a:chExt cx="397907" cy="397866"/>
          </a:xfrm>
        </p:grpSpPr>
        <p:sp>
          <p:nvSpPr>
            <p:cNvPr id="11946" name="Google Shape;11946;p78"/>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8"/>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8"/>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8"/>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8"/>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1" name="Google Shape;11951;p78"/>
          <p:cNvGrpSpPr/>
          <p:nvPr/>
        </p:nvGrpSpPr>
        <p:grpSpPr>
          <a:xfrm>
            <a:off x="1958433" y="3885842"/>
            <a:ext cx="387681" cy="272572"/>
            <a:chOff x="3386036" y="1746339"/>
            <a:chExt cx="397907" cy="279762"/>
          </a:xfrm>
        </p:grpSpPr>
        <p:sp>
          <p:nvSpPr>
            <p:cNvPr id="11952" name="Google Shape;11952;p78"/>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8"/>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4" name="Google Shape;11954;p78"/>
          <p:cNvGrpSpPr/>
          <p:nvPr/>
        </p:nvGrpSpPr>
        <p:grpSpPr>
          <a:xfrm>
            <a:off x="2996130" y="3828288"/>
            <a:ext cx="387681" cy="387681"/>
            <a:chOff x="4417380" y="1687279"/>
            <a:chExt cx="397907" cy="397907"/>
          </a:xfrm>
        </p:grpSpPr>
        <p:sp>
          <p:nvSpPr>
            <p:cNvPr id="11955" name="Google Shape;11955;p78"/>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8"/>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7" name="Google Shape;11957;p78"/>
          <p:cNvGrpSpPr/>
          <p:nvPr/>
        </p:nvGrpSpPr>
        <p:grpSpPr>
          <a:xfrm>
            <a:off x="2477718" y="3828664"/>
            <a:ext cx="386807" cy="386929"/>
            <a:chOff x="3902887" y="1687655"/>
            <a:chExt cx="397010" cy="397135"/>
          </a:xfrm>
        </p:grpSpPr>
        <p:sp>
          <p:nvSpPr>
            <p:cNvPr id="11958" name="Google Shape;11958;p78"/>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8"/>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0" name="Google Shape;11960;p78"/>
          <p:cNvGrpSpPr/>
          <p:nvPr/>
        </p:nvGrpSpPr>
        <p:grpSpPr>
          <a:xfrm>
            <a:off x="3515416" y="3828288"/>
            <a:ext cx="387681" cy="387681"/>
            <a:chOff x="4933458" y="1687279"/>
            <a:chExt cx="397907" cy="397907"/>
          </a:xfrm>
        </p:grpSpPr>
        <p:sp>
          <p:nvSpPr>
            <p:cNvPr id="11961" name="Google Shape;11961;p78"/>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8"/>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3" name="Google Shape;11963;p78"/>
          <p:cNvGrpSpPr/>
          <p:nvPr/>
        </p:nvGrpSpPr>
        <p:grpSpPr>
          <a:xfrm>
            <a:off x="6584077" y="3827044"/>
            <a:ext cx="395772" cy="395772"/>
            <a:chOff x="1190625" y="238125"/>
            <a:chExt cx="5235075" cy="5235075"/>
          </a:xfrm>
        </p:grpSpPr>
        <p:sp>
          <p:nvSpPr>
            <p:cNvPr id="11964" name="Google Shape;11964;p78"/>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8"/>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6" name="Google Shape;11966;p78"/>
          <p:cNvGrpSpPr/>
          <p:nvPr/>
        </p:nvGrpSpPr>
        <p:grpSpPr>
          <a:xfrm>
            <a:off x="5592488" y="3828305"/>
            <a:ext cx="387641" cy="387641"/>
            <a:chOff x="7199196" y="1561258"/>
            <a:chExt cx="397866" cy="397866"/>
          </a:xfrm>
        </p:grpSpPr>
        <p:sp>
          <p:nvSpPr>
            <p:cNvPr id="11967" name="Google Shape;11967;p78"/>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8"/>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8"/>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73" name="Shape 11973"/>
        <p:cNvGrpSpPr/>
        <p:nvPr/>
      </p:nvGrpSpPr>
      <p:grpSpPr>
        <a:xfrm>
          <a:off x="0" y="0"/>
          <a:ext cx="0" cy="0"/>
          <a:chOff x="0" y="0"/>
          <a:chExt cx="0" cy="0"/>
        </a:xfrm>
      </p:grpSpPr>
      <p:pic>
        <p:nvPicPr>
          <p:cNvPr id="11974" name="Google Shape;11974;p7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2" name="Shape 3462"/>
        <p:cNvGrpSpPr/>
        <p:nvPr/>
      </p:nvGrpSpPr>
      <p:grpSpPr>
        <a:xfrm>
          <a:off x="0" y="0"/>
          <a:ext cx="0" cy="0"/>
          <a:chOff x="0" y="0"/>
          <a:chExt cx="0" cy="0"/>
        </a:xfrm>
      </p:grpSpPr>
      <p:sp>
        <p:nvSpPr>
          <p:cNvPr id="3463" name="Google Shape;3463;p39"/>
          <p:cNvSpPr txBox="1"/>
          <p:nvPr>
            <p:ph type="title"/>
          </p:nvPr>
        </p:nvSpPr>
        <p:spPr>
          <a:xfrm>
            <a:off x="714300" y="545750"/>
            <a:ext cx="85206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VALUES</a:t>
            </a:r>
            <a:endParaRPr/>
          </a:p>
        </p:txBody>
      </p:sp>
      <p:sp>
        <p:nvSpPr>
          <p:cNvPr id="3464" name="Google Shape;3464;p39"/>
          <p:cNvSpPr txBox="1"/>
          <p:nvPr>
            <p:ph idx="2" type="title"/>
          </p:nvPr>
        </p:nvSpPr>
        <p:spPr>
          <a:xfrm>
            <a:off x="739275" y="1586050"/>
            <a:ext cx="2177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3465" name="Google Shape;3465;p39"/>
          <p:cNvSpPr txBox="1"/>
          <p:nvPr>
            <p:ph idx="1" type="subTitle"/>
          </p:nvPr>
        </p:nvSpPr>
        <p:spPr>
          <a:xfrm>
            <a:off x="917725" y="2022975"/>
            <a:ext cx="1820100" cy="1446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of them all. It’s a bit larger than the Moon</a:t>
            </a:r>
            <a:endParaRPr/>
          </a:p>
          <a:p>
            <a:pPr indent="0" lvl="0" marL="0" rtl="0" algn="ctr">
              <a:spcBef>
                <a:spcPts val="1600"/>
              </a:spcBef>
              <a:spcAft>
                <a:spcPts val="1600"/>
              </a:spcAft>
              <a:buClr>
                <a:schemeClr val="dk1"/>
              </a:buClr>
              <a:buSzPts val="1100"/>
              <a:buFont typeface="Arial"/>
              <a:buNone/>
            </a:pPr>
            <a:r>
              <a:t/>
            </a:r>
            <a:endParaRPr/>
          </a:p>
        </p:txBody>
      </p:sp>
      <p:sp>
        <p:nvSpPr>
          <p:cNvPr id="3466" name="Google Shape;3466;p39"/>
          <p:cNvSpPr txBox="1"/>
          <p:nvPr>
            <p:ph idx="3" type="title"/>
          </p:nvPr>
        </p:nvSpPr>
        <p:spPr>
          <a:xfrm>
            <a:off x="3497484" y="1586050"/>
            <a:ext cx="2177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467" name="Google Shape;3467;p39"/>
          <p:cNvSpPr txBox="1"/>
          <p:nvPr>
            <p:ph idx="4" type="subTitle"/>
          </p:nvPr>
        </p:nvSpPr>
        <p:spPr>
          <a:xfrm>
            <a:off x="3675927" y="2022975"/>
            <a:ext cx="1820100" cy="1446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Venus has a beautiful name and is the second planet from the Sun. Its atmosphere is poisonous</a:t>
            </a:r>
            <a:r>
              <a:rPr lang="en"/>
              <a:t> </a:t>
            </a:r>
            <a:endParaRPr/>
          </a:p>
        </p:txBody>
      </p:sp>
      <p:sp>
        <p:nvSpPr>
          <p:cNvPr id="3468" name="Google Shape;3468;p39"/>
          <p:cNvSpPr txBox="1"/>
          <p:nvPr>
            <p:ph idx="5" type="title"/>
          </p:nvPr>
        </p:nvSpPr>
        <p:spPr>
          <a:xfrm>
            <a:off x="6255669" y="1586050"/>
            <a:ext cx="21771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469" name="Google Shape;3469;p39"/>
          <p:cNvSpPr txBox="1"/>
          <p:nvPr>
            <p:ph idx="6" type="subTitle"/>
          </p:nvPr>
        </p:nvSpPr>
        <p:spPr>
          <a:xfrm>
            <a:off x="6434105" y="2022975"/>
            <a:ext cx="1820100" cy="1446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t>Despite being red, Mars is a cold place. It’s full of iron oxide dust, giving the planet its reddish cast</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73" name="Shape 3473"/>
        <p:cNvGrpSpPr/>
        <p:nvPr/>
      </p:nvGrpSpPr>
      <p:grpSpPr>
        <a:xfrm>
          <a:off x="0" y="0"/>
          <a:ext cx="0" cy="0"/>
          <a:chOff x="0" y="0"/>
          <a:chExt cx="0" cy="0"/>
        </a:xfrm>
      </p:grpSpPr>
      <p:sp>
        <p:nvSpPr>
          <p:cNvPr id="3474" name="Google Shape;3474;p40"/>
          <p:cNvSpPr/>
          <p:nvPr/>
        </p:nvSpPr>
        <p:spPr>
          <a:xfrm>
            <a:off x="1290775" y="1601591"/>
            <a:ext cx="2603822" cy="2268452"/>
          </a:xfrm>
          <a:custGeom>
            <a:rect b="b" l="l" r="r" t="t"/>
            <a:pathLst>
              <a:path extrusionOk="0" h="83468" w="95808">
                <a:moveTo>
                  <a:pt x="14743" y="1"/>
                </a:moveTo>
                <a:cubicBezTo>
                  <a:pt x="6597" y="1"/>
                  <a:pt x="1" y="6597"/>
                  <a:pt x="1" y="14743"/>
                </a:cubicBezTo>
                <a:lnTo>
                  <a:pt x="1" y="68725"/>
                </a:lnTo>
                <a:cubicBezTo>
                  <a:pt x="1" y="76871"/>
                  <a:pt x="6597" y="83467"/>
                  <a:pt x="14743" y="83467"/>
                </a:cubicBezTo>
                <a:lnTo>
                  <a:pt x="81066" y="83467"/>
                </a:lnTo>
                <a:cubicBezTo>
                  <a:pt x="89212" y="83467"/>
                  <a:pt x="95808" y="76871"/>
                  <a:pt x="95808" y="68725"/>
                </a:cubicBezTo>
                <a:lnTo>
                  <a:pt x="95808" y="14743"/>
                </a:lnTo>
                <a:cubicBezTo>
                  <a:pt x="95808" y="6597"/>
                  <a:pt x="89212" y="1"/>
                  <a:pt x="81066" y="1"/>
                </a:cubicBezTo>
                <a:close/>
              </a:path>
            </a:pathLst>
          </a:cu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0"/>
          <p:cNvSpPr txBox="1"/>
          <p:nvPr>
            <p:ph type="title"/>
          </p:nvPr>
        </p:nvSpPr>
        <p:spPr>
          <a:xfrm>
            <a:off x="5240700" y="1260450"/>
            <a:ext cx="28080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ABOUT ME</a:t>
            </a:r>
            <a:endParaRPr/>
          </a:p>
        </p:txBody>
      </p:sp>
      <p:sp>
        <p:nvSpPr>
          <p:cNvPr id="3476" name="Google Shape;3476;p40"/>
          <p:cNvSpPr txBox="1"/>
          <p:nvPr>
            <p:ph idx="1" type="body"/>
          </p:nvPr>
        </p:nvSpPr>
        <p:spPr>
          <a:xfrm>
            <a:off x="5133275" y="2094450"/>
            <a:ext cx="2915400" cy="2508600"/>
          </a:xfrm>
          <a:prstGeom prst="rect">
            <a:avLst/>
          </a:prstGeom>
        </p:spPr>
        <p:txBody>
          <a:bodyPr anchorCtr="0" anchor="t" bIns="91425" lIns="91425" spcFirstLastPara="1" rIns="91425" wrap="square" tIns="91425">
            <a:noAutofit/>
          </a:bodyPr>
          <a:lstStyle/>
          <a:p>
            <a:pPr indent="-311150" lvl="0" marL="457200" rtl="0" algn="l">
              <a:spcBef>
                <a:spcPts val="0"/>
              </a:spcBef>
              <a:spcAft>
                <a:spcPts val="0"/>
              </a:spcAft>
              <a:buSzPts val="1300"/>
              <a:buChar char="●"/>
            </a:pPr>
            <a:r>
              <a:rPr lang="en"/>
              <a:t>Mercury is the closest planet to the Sun</a:t>
            </a:r>
            <a:endParaRPr/>
          </a:p>
          <a:p>
            <a:pPr indent="-311150" lvl="0" marL="457200" rtl="0" algn="l">
              <a:spcBef>
                <a:spcPts val="0"/>
              </a:spcBef>
              <a:spcAft>
                <a:spcPts val="0"/>
              </a:spcAft>
              <a:buSzPts val="1300"/>
              <a:buChar char="●"/>
            </a:pPr>
            <a:r>
              <a:rPr lang="en"/>
              <a:t>Despite being red, Mars is actually a cold place</a:t>
            </a:r>
            <a:endParaRPr/>
          </a:p>
          <a:p>
            <a:pPr indent="-311150" lvl="0" marL="457200" rtl="0" algn="l">
              <a:spcBef>
                <a:spcPts val="0"/>
              </a:spcBef>
              <a:spcAft>
                <a:spcPts val="0"/>
              </a:spcAft>
              <a:buSzPts val="1300"/>
              <a:buChar char="●"/>
            </a:pPr>
            <a:r>
              <a:rPr lang="en"/>
              <a:t>Jupiter is the biggest planet of them all</a:t>
            </a:r>
            <a:endParaRPr/>
          </a:p>
          <a:p>
            <a:pPr indent="-311150" lvl="0" marL="457200" rtl="0" algn="l">
              <a:spcBef>
                <a:spcPts val="0"/>
              </a:spcBef>
              <a:spcAft>
                <a:spcPts val="0"/>
              </a:spcAft>
              <a:buSzPts val="1300"/>
              <a:buChar char="●"/>
            </a:pPr>
            <a:r>
              <a:rPr lang="en"/>
              <a:t>Saturn is a gas giant and has several rings</a:t>
            </a:r>
            <a:endParaRPr/>
          </a:p>
          <a:p>
            <a:pPr indent="0" lvl="0" marL="0" rtl="0" algn="l">
              <a:spcBef>
                <a:spcPts val="1600"/>
              </a:spcBef>
              <a:spcAft>
                <a:spcPts val="0"/>
              </a:spcAft>
              <a:buClr>
                <a:schemeClr val="dk1"/>
              </a:buClr>
              <a:buSzPts val="1100"/>
              <a:buFont typeface="Arial"/>
              <a:buNone/>
            </a:pPr>
            <a:r>
              <a:t/>
            </a:r>
            <a:endParaRPr/>
          </a:p>
          <a:p>
            <a:pPr indent="0" lvl="0" marL="0" rtl="0" algn="l">
              <a:spcBef>
                <a:spcPts val="1600"/>
              </a:spcBef>
              <a:spcAft>
                <a:spcPts val="1600"/>
              </a:spcAft>
              <a:buNone/>
            </a:pPr>
            <a:r>
              <a:t/>
            </a:r>
            <a:endParaRPr/>
          </a:p>
        </p:txBody>
      </p:sp>
      <p:grpSp>
        <p:nvGrpSpPr>
          <p:cNvPr id="3477" name="Google Shape;3477;p40"/>
          <p:cNvGrpSpPr/>
          <p:nvPr/>
        </p:nvGrpSpPr>
        <p:grpSpPr>
          <a:xfrm flipH="1">
            <a:off x="1578499" y="1361522"/>
            <a:ext cx="2430621" cy="2508536"/>
            <a:chOff x="3836975" y="2014000"/>
            <a:chExt cx="2370875" cy="2446875"/>
          </a:xfrm>
        </p:grpSpPr>
        <p:sp>
          <p:nvSpPr>
            <p:cNvPr id="3478" name="Google Shape;3478;p40"/>
            <p:cNvSpPr/>
            <p:nvPr/>
          </p:nvSpPr>
          <p:spPr>
            <a:xfrm>
              <a:off x="3836975" y="2985050"/>
              <a:ext cx="544850" cy="507725"/>
            </a:xfrm>
            <a:custGeom>
              <a:rect b="b" l="l" r="r" t="t"/>
              <a:pathLst>
                <a:path extrusionOk="0" h="20309" w="21794">
                  <a:moveTo>
                    <a:pt x="17016" y="1"/>
                  </a:moveTo>
                  <a:cubicBezTo>
                    <a:pt x="16950" y="1"/>
                    <a:pt x="16880" y="12"/>
                    <a:pt x="16809" y="34"/>
                  </a:cubicBezTo>
                  <a:cubicBezTo>
                    <a:pt x="16171" y="217"/>
                    <a:pt x="14438" y="1767"/>
                    <a:pt x="13891" y="4168"/>
                  </a:cubicBezTo>
                  <a:cubicBezTo>
                    <a:pt x="13891" y="4168"/>
                    <a:pt x="13635" y="4779"/>
                    <a:pt x="12995" y="4779"/>
                  </a:cubicBezTo>
                  <a:cubicBezTo>
                    <a:pt x="12841" y="4779"/>
                    <a:pt x="12664" y="4743"/>
                    <a:pt x="12462" y="4654"/>
                  </a:cubicBezTo>
                  <a:cubicBezTo>
                    <a:pt x="10912" y="3955"/>
                    <a:pt x="5745" y="1311"/>
                    <a:pt x="4803" y="977"/>
                  </a:cubicBezTo>
                  <a:cubicBezTo>
                    <a:pt x="4447" y="862"/>
                    <a:pt x="4059" y="785"/>
                    <a:pt x="3766" y="785"/>
                  </a:cubicBezTo>
                  <a:cubicBezTo>
                    <a:pt x="3358" y="785"/>
                    <a:pt x="3134" y="935"/>
                    <a:pt x="3435" y="1341"/>
                  </a:cubicBezTo>
                  <a:cubicBezTo>
                    <a:pt x="3800" y="1828"/>
                    <a:pt x="5897" y="3408"/>
                    <a:pt x="7021" y="4259"/>
                  </a:cubicBezTo>
                  <a:cubicBezTo>
                    <a:pt x="5819" y="3377"/>
                    <a:pt x="3417" y="1696"/>
                    <a:pt x="2586" y="1696"/>
                  </a:cubicBezTo>
                  <a:cubicBezTo>
                    <a:pt x="2473" y="1696"/>
                    <a:pt x="2388" y="1728"/>
                    <a:pt x="2341" y="1797"/>
                  </a:cubicBezTo>
                  <a:cubicBezTo>
                    <a:pt x="2128" y="2132"/>
                    <a:pt x="2462" y="2800"/>
                    <a:pt x="3648" y="3803"/>
                  </a:cubicBezTo>
                  <a:cubicBezTo>
                    <a:pt x="2766" y="3226"/>
                    <a:pt x="1945" y="2770"/>
                    <a:pt x="1672" y="2770"/>
                  </a:cubicBezTo>
                  <a:cubicBezTo>
                    <a:pt x="0" y="2800"/>
                    <a:pt x="4803" y="6448"/>
                    <a:pt x="4803" y="6448"/>
                  </a:cubicBezTo>
                  <a:cubicBezTo>
                    <a:pt x="2262" y="4565"/>
                    <a:pt x="1736" y="4003"/>
                    <a:pt x="1443" y="4003"/>
                  </a:cubicBezTo>
                  <a:cubicBezTo>
                    <a:pt x="1343" y="4003"/>
                    <a:pt x="1271" y="4068"/>
                    <a:pt x="1155" y="4168"/>
                  </a:cubicBezTo>
                  <a:cubicBezTo>
                    <a:pt x="851" y="4442"/>
                    <a:pt x="1398" y="5232"/>
                    <a:pt x="3009" y="6873"/>
                  </a:cubicBezTo>
                  <a:lnTo>
                    <a:pt x="9028" y="13682"/>
                  </a:lnTo>
                  <a:lnTo>
                    <a:pt x="12584" y="20308"/>
                  </a:lnTo>
                  <a:lnTo>
                    <a:pt x="21794" y="14989"/>
                  </a:lnTo>
                  <a:lnTo>
                    <a:pt x="16292" y="7451"/>
                  </a:lnTo>
                  <a:cubicBezTo>
                    <a:pt x="16231" y="6904"/>
                    <a:pt x="16201" y="6235"/>
                    <a:pt x="16201" y="5475"/>
                  </a:cubicBezTo>
                  <a:cubicBezTo>
                    <a:pt x="16171" y="4806"/>
                    <a:pt x="16292" y="4168"/>
                    <a:pt x="16505" y="3530"/>
                  </a:cubicBezTo>
                  <a:cubicBezTo>
                    <a:pt x="16748" y="2770"/>
                    <a:pt x="17143" y="1767"/>
                    <a:pt x="17508" y="1281"/>
                  </a:cubicBezTo>
                  <a:cubicBezTo>
                    <a:pt x="17915" y="738"/>
                    <a:pt x="17571" y="1"/>
                    <a:pt x="1701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0"/>
            <p:cNvSpPr/>
            <p:nvPr/>
          </p:nvSpPr>
          <p:spPr>
            <a:xfrm>
              <a:off x="3893950" y="3082975"/>
              <a:ext cx="116300" cy="89975"/>
            </a:xfrm>
            <a:custGeom>
              <a:rect b="b" l="l" r="r" t="t"/>
              <a:pathLst>
                <a:path extrusionOk="0" h="3599" w="4652">
                  <a:moveTo>
                    <a:pt x="82" y="0"/>
                  </a:moveTo>
                  <a:cubicBezTo>
                    <a:pt x="72" y="0"/>
                    <a:pt x="65" y="3"/>
                    <a:pt x="62" y="8"/>
                  </a:cubicBezTo>
                  <a:cubicBezTo>
                    <a:pt x="1" y="69"/>
                    <a:pt x="943" y="950"/>
                    <a:pt x="2220" y="1953"/>
                  </a:cubicBezTo>
                  <a:cubicBezTo>
                    <a:pt x="3417" y="2888"/>
                    <a:pt x="4446" y="3598"/>
                    <a:pt x="4579" y="3598"/>
                  </a:cubicBezTo>
                  <a:cubicBezTo>
                    <a:pt x="4584" y="3598"/>
                    <a:pt x="4588" y="3597"/>
                    <a:pt x="4590" y="3595"/>
                  </a:cubicBezTo>
                  <a:cubicBezTo>
                    <a:pt x="4651" y="3503"/>
                    <a:pt x="3709" y="2622"/>
                    <a:pt x="2463" y="1649"/>
                  </a:cubicBezTo>
                  <a:cubicBezTo>
                    <a:pt x="1287" y="703"/>
                    <a:pt x="247" y="0"/>
                    <a:pt x="82" y="0"/>
                  </a:cubicBezTo>
                  <a:close/>
                </a:path>
              </a:pathLst>
            </a:custGeom>
            <a:solidFill>
              <a:srgbClr val="AA65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0"/>
            <p:cNvSpPr/>
            <p:nvPr/>
          </p:nvSpPr>
          <p:spPr>
            <a:xfrm>
              <a:off x="3909925" y="3054100"/>
              <a:ext cx="129950" cy="88550"/>
            </a:xfrm>
            <a:custGeom>
              <a:rect b="b" l="l" r="r" t="t"/>
              <a:pathLst>
                <a:path extrusionOk="0" h="3542" w="5198">
                  <a:moveTo>
                    <a:pt x="82" y="0"/>
                  </a:moveTo>
                  <a:cubicBezTo>
                    <a:pt x="71" y="0"/>
                    <a:pt x="64" y="3"/>
                    <a:pt x="61" y="8"/>
                  </a:cubicBezTo>
                  <a:cubicBezTo>
                    <a:pt x="0" y="99"/>
                    <a:pt x="1094" y="950"/>
                    <a:pt x="2492" y="1923"/>
                  </a:cubicBezTo>
                  <a:cubicBezTo>
                    <a:pt x="3811" y="2840"/>
                    <a:pt x="4941" y="3542"/>
                    <a:pt x="5116" y="3542"/>
                  </a:cubicBezTo>
                  <a:cubicBezTo>
                    <a:pt x="5126" y="3542"/>
                    <a:pt x="5133" y="3539"/>
                    <a:pt x="5137" y="3534"/>
                  </a:cubicBezTo>
                  <a:cubicBezTo>
                    <a:pt x="5198" y="3443"/>
                    <a:pt x="4103" y="2592"/>
                    <a:pt x="2705" y="1619"/>
                  </a:cubicBezTo>
                  <a:cubicBezTo>
                    <a:pt x="1386" y="701"/>
                    <a:pt x="257" y="0"/>
                    <a:pt x="82" y="0"/>
                  </a:cubicBezTo>
                  <a:close/>
                </a:path>
              </a:pathLst>
            </a:custGeom>
            <a:solidFill>
              <a:srgbClr val="AA65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0"/>
            <p:cNvSpPr/>
            <p:nvPr/>
          </p:nvSpPr>
          <p:spPr>
            <a:xfrm>
              <a:off x="3937275" y="3028250"/>
              <a:ext cx="123875" cy="82500"/>
            </a:xfrm>
            <a:custGeom>
              <a:rect b="b" l="l" r="r" t="t"/>
              <a:pathLst>
                <a:path extrusionOk="0" h="3300" w="4955">
                  <a:moveTo>
                    <a:pt x="84" y="0"/>
                  </a:moveTo>
                  <a:cubicBezTo>
                    <a:pt x="73" y="0"/>
                    <a:pt x="65" y="3"/>
                    <a:pt x="61" y="9"/>
                  </a:cubicBezTo>
                  <a:cubicBezTo>
                    <a:pt x="0" y="100"/>
                    <a:pt x="1034" y="920"/>
                    <a:pt x="2371" y="1802"/>
                  </a:cubicBezTo>
                  <a:cubicBezTo>
                    <a:pt x="3627" y="2658"/>
                    <a:pt x="4695" y="3300"/>
                    <a:pt x="4871" y="3300"/>
                  </a:cubicBezTo>
                  <a:cubicBezTo>
                    <a:pt x="4883" y="3300"/>
                    <a:pt x="4890" y="3297"/>
                    <a:pt x="4894" y="3291"/>
                  </a:cubicBezTo>
                  <a:cubicBezTo>
                    <a:pt x="4955" y="3200"/>
                    <a:pt x="3921" y="2410"/>
                    <a:pt x="2584" y="1498"/>
                  </a:cubicBezTo>
                  <a:cubicBezTo>
                    <a:pt x="1328" y="642"/>
                    <a:pt x="260" y="0"/>
                    <a:pt x="84" y="0"/>
                  </a:cubicBezTo>
                  <a:close/>
                </a:path>
              </a:pathLst>
            </a:custGeom>
            <a:solidFill>
              <a:srgbClr val="AA65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0"/>
            <p:cNvSpPr/>
            <p:nvPr/>
          </p:nvSpPr>
          <p:spPr>
            <a:xfrm>
              <a:off x="4062650" y="3197150"/>
              <a:ext cx="742450" cy="986350"/>
            </a:xfrm>
            <a:custGeom>
              <a:rect b="b" l="l" r="r" t="t"/>
              <a:pathLst>
                <a:path extrusionOk="0" h="39454" w="29698">
                  <a:moveTo>
                    <a:pt x="7782" y="0"/>
                  </a:moveTo>
                  <a:lnTo>
                    <a:pt x="1" y="5198"/>
                  </a:lnTo>
                  <a:cubicBezTo>
                    <a:pt x="1" y="5198"/>
                    <a:pt x="15016" y="33071"/>
                    <a:pt x="16840" y="35594"/>
                  </a:cubicBezTo>
                  <a:cubicBezTo>
                    <a:pt x="18664" y="38147"/>
                    <a:pt x="24682" y="39454"/>
                    <a:pt x="24682" y="39454"/>
                  </a:cubicBezTo>
                  <a:lnTo>
                    <a:pt x="29697" y="27782"/>
                  </a:lnTo>
                  <a:lnTo>
                    <a:pt x="778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0"/>
            <p:cNvSpPr/>
            <p:nvPr/>
          </p:nvSpPr>
          <p:spPr>
            <a:xfrm>
              <a:off x="5523175" y="2225250"/>
              <a:ext cx="281175" cy="548600"/>
            </a:xfrm>
            <a:custGeom>
              <a:rect b="b" l="l" r="r" t="t"/>
              <a:pathLst>
                <a:path extrusionOk="0" h="21944" w="11247">
                  <a:moveTo>
                    <a:pt x="4985" y="0"/>
                  </a:moveTo>
                  <a:lnTo>
                    <a:pt x="0" y="20457"/>
                  </a:lnTo>
                  <a:cubicBezTo>
                    <a:pt x="109" y="21273"/>
                    <a:pt x="901" y="21944"/>
                    <a:pt x="1742" y="21944"/>
                  </a:cubicBezTo>
                  <a:cubicBezTo>
                    <a:pt x="1840" y="21944"/>
                    <a:pt x="1938" y="21935"/>
                    <a:pt x="2037" y="21916"/>
                  </a:cubicBezTo>
                  <a:cubicBezTo>
                    <a:pt x="2949" y="21764"/>
                    <a:pt x="3617" y="20730"/>
                    <a:pt x="3404" y="19818"/>
                  </a:cubicBezTo>
                  <a:lnTo>
                    <a:pt x="3404" y="19818"/>
                  </a:lnTo>
                  <a:cubicBezTo>
                    <a:pt x="3628" y="20754"/>
                    <a:pt x="4574" y="21282"/>
                    <a:pt x="5531" y="21282"/>
                  </a:cubicBezTo>
                  <a:cubicBezTo>
                    <a:pt x="6003" y="21282"/>
                    <a:pt x="6478" y="21153"/>
                    <a:pt x="6870" y="20882"/>
                  </a:cubicBezTo>
                  <a:cubicBezTo>
                    <a:pt x="8025" y="20092"/>
                    <a:pt x="8329" y="18390"/>
                    <a:pt x="7873" y="17052"/>
                  </a:cubicBezTo>
                  <a:lnTo>
                    <a:pt x="7873" y="17052"/>
                  </a:lnTo>
                  <a:cubicBezTo>
                    <a:pt x="8237" y="17381"/>
                    <a:pt x="8722" y="17545"/>
                    <a:pt x="9203" y="17545"/>
                  </a:cubicBezTo>
                  <a:cubicBezTo>
                    <a:pt x="9524" y="17545"/>
                    <a:pt x="9842" y="17472"/>
                    <a:pt x="10122" y="17326"/>
                  </a:cubicBezTo>
                  <a:cubicBezTo>
                    <a:pt x="10821" y="16931"/>
                    <a:pt x="11247" y="16080"/>
                    <a:pt x="11125" y="15289"/>
                  </a:cubicBezTo>
                  <a:cubicBezTo>
                    <a:pt x="10821" y="13587"/>
                    <a:pt x="8693" y="13040"/>
                    <a:pt x="7508" y="11794"/>
                  </a:cubicBezTo>
                  <a:cubicBezTo>
                    <a:pt x="6049" y="10274"/>
                    <a:pt x="6201" y="7934"/>
                    <a:pt x="6383" y="5836"/>
                  </a:cubicBezTo>
                  <a:cubicBezTo>
                    <a:pt x="6566" y="3769"/>
                    <a:pt x="6566" y="1368"/>
                    <a:pt x="498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0"/>
            <p:cNvSpPr/>
            <p:nvPr/>
          </p:nvSpPr>
          <p:spPr>
            <a:xfrm>
              <a:off x="4916000" y="2112775"/>
              <a:ext cx="493975" cy="495975"/>
            </a:xfrm>
            <a:custGeom>
              <a:rect b="b" l="l" r="r" t="t"/>
              <a:pathLst>
                <a:path extrusionOk="0" h="19839" w="19759">
                  <a:moveTo>
                    <a:pt x="19758" y="1"/>
                  </a:moveTo>
                  <a:lnTo>
                    <a:pt x="19758" y="1"/>
                  </a:lnTo>
                  <a:cubicBezTo>
                    <a:pt x="17631" y="1325"/>
                    <a:pt x="15120" y="2000"/>
                    <a:pt x="12619" y="2000"/>
                  </a:cubicBezTo>
                  <a:cubicBezTo>
                    <a:pt x="11331" y="2000"/>
                    <a:pt x="10045" y="1821"/>
                    <a:pt x="8816" y="1460"/>
                  </a:cubicBezTo>
                  <a:cubicBezTo>
                    <a:pt x="7691" y="1125"/>
                    <a:pt x="6627" y="639"/>
                    <a:pt x="5503" y="457"/>
                  </a:cubicBezTo>
                  <a:cubicBezTo>
                    <a:pt x="5165" y="393"/>
                    <a:pt x="4813" y="356"/>
                    <a:pt x="4463" y="356"/>
                  </a:cubicBezTo>
                  <a:cubicBezTo>
                    <a:pt x="3647" y="356"/>
                    <a:pt x="2837" y="554"/>
                    <a:pt x="2220" y="1065"/>
                  </a:cubicBezTo>
                  <a:cubicBezTo>
                    <a:pt x="1308" y="1764"/>
                    <a:pt x="943" y="3192"/>
                    <a:pt x="1642" y="4104"/>
                  </a:cubicBezTo>
                  <a:cubicBezTo>
                    <a:pt x="1977" y="4530"/>
                    <a:pt x="2463" y="4773"/>
                    <a:pt x="2706" y="5229"/>
                  </a:cubicBezTo>
                  <a:cubicBezTo>
                    <a:pt x="3162" y="6141"/>
                    <a:pt x="2433" y="7205"/>
                    <a:pt x="1673" y="7873"/>
                  </a:cubicBezTo>
                  <a:cubicBezTo>
                    <a:pt x="913" y="8542"/>
                    <a:pt x="1" y="9332"/>
                    <a:pt x="92" y="10335"/>
                  </a:cubicBezTo>
                  <a:cubicBezTo>
                    <a:pt x="214" y="11399"/>
                    <a:pt x="1308" y="11977"/>
                    <a:pt x="2250" y="12433"/>
                  </a:cubicBezTo>
                  <a:cubicBezTo>
                    <a:pt x="3223" y="12889"/>
                    <a:pt x="4287" y="13648"/>
                    <a:pt x="4165" y="14682"/>
                  </a:cubicBezTo>
                  <a:cubicBezTo>
                    <a:pt x="4104" y="15563"/>
                    <a:pt x="3253" y="16110"/>
                    <a:pt x="2889" y="16901"/>
                  </a:cubicBezTo>
                  <a:cubicBezTo>
                    <a:pt x="2402" y="17934"/>
                    <a:pt x="2949" y="19272"/>
                    <a:pt x="3952" y="19697"/>
                  </a:cubicBezTo>
                  <a:cubicBezTo>
                    <a:pt x="4186" y="19793"/>
                    <a:pt x="4434" y="19838"/>
                    <a:pt x="4682" y="19838"/>
                  </a:cubicBezTo>
                  <a:cubicBezTo>
                    <a:pt x="5530" y="19838"/>
                    <a:pt x="6382" y="19312"/>
                    <a:pt x="6688" y="18512"/>
                  </a:cubicBezTo>
                  <a:lnTo>
                    <a:pt x="19758"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0"/>
            <p:cNvSpPr/>
            <p:nvPr/>
          </p:nvSpPr>
          <p:spPr>
            <a:xfrm>
              <a:off x="4985150" y="2087125"/>
              <a:ext cx="661150" cy="1104725"/>
            </a:xfrm>
            <a:custGeom>
              <a:rect b="b" l="l" r="r" t="t"/>
              <a:pathLst>
                <a:path extrusionOk="0" h="44189" w="26446">
                  <a:moveTo>
                    <a:pt x="14402" y="1"/>
                  </a:moveTo>
                  <a:cubicBezTo>
                    <a:pt x="9333" y="1"/>
                    <a:pt x="4803" y="3499"/>
                    <a:pt x="3618" y="8595"/>
                  </a:cubicBezTo>
                  <a:cubicBezTo>
                    <a:pt x="2433" y="13793"/>
                    <a:pt x="1156" y="19568"/>
                    <a:pt x="791" y="22425"/>
                  </a:cubicBezTo>
                  <a:cubicBezTo>
                    <a:pt x="1" y="28292"/>
                    <a:pt x="5746" y="30055"/>
                    <a:pt x="5746" y="30055"/>
                  </a:cubicBezTo>
                  <a:lnTo>
                    <a:pt x="4712" y="35009"/>
                  </a:lnTo>
                  <a:cubicBezTo>
                    <a:pt x="3831" y="39143"/>
                    <a:pt x="6506" y="43216"/>
                    <a:pt x="10670" y="44037"/>
                  </a:cubicBezTo>
                  <a:cubicBezTo>
                    <a:pt x="11179" y="44139"/>
                    <a:pt x="11686" y="44188"/>
                    <a:pt x="12186" y="44188"/>
                  </a:cubicBezTo>
                  <a:cubicBezTo>
                    <a:pt x="15690" y="44188"/>
                    <a:pt x="18839" y="41765"/>
                    <a:pt x="19637" y="38201"/>
                  </a:cubicBezTo>
                  <a:lnTo>
                    <a:pt x="25017" y="13459"/>
                  </a:lnTo>
                  <a:cubicBezTo>
                    <a:pt x="26445" y="7471"/>
                    <a:pt x="22615" y="1452"/>
                    <a:pt x="16567" y="206"/>
                  </a:cubicBezTo>
                  <a:lnTo>
                    <a:pt x="15989" y="115"/>
                  </a:lnTo>
                  <a:cubicBezTo>
                    <a:pt x="15456" y="38"/>
                    <a:pt x="14926" y="1"/>
                    <a:pt x="144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0"/>
            <p:cNvSpPr/>
            <p:nvPr/>
          </p:nvSpPr>
          <p:spPr>
            <a:xfrm>
              <a:off x="5099900" y="2382150"/>
              <a:ext cx="45625" cy="41100"/>
            </a:xfrm>
            <a:custGeom>
              <a:rect b="b" l="l" r="r" t="t"/>
              <a:pathLst>
                <a:path extrusionOk="0" h="1644" w="1825">
                  <a:moveTo>
                    <a:pt x="902" y="0"/>
                  </a:moveTo>
                  <a:cubicBezTo>
                    <a:pt x="511" y="0"/>
                    <a:pt x="172" y="280"/>
                    <a:pt x="92" y="655"/>
                  </a:cubicBezTo>
                  <a:cubicBezTo>
                    <a:pt x="1" y="1080"/>
                    <a:pt x="305" y="1506"/>
                    <a:pt x="761" y="1627"/>
                  </a:cubicBezTo>
                  <a:cubicBezTo>
                    <a:pt x="816" y="1638"/>
                    <a:pt x="870" y="1643"/>
                    <a:pt x="925" y="1643"/>
                  </a:cubicBezTo>
                  <a:cubicBezTo>
                    <a:pt x="1321" y="1643"/>
                    <a:pt x="1680" y="1363"/>
                    <a:pt x="1733" y="989"/>
                  </a:cubicBezTo>
                  <a:cubicBezTo>
                    <a:pt x="1824" y="533"/>
                    <a:pt x="1520" y="107"/>
                    <a:pt x="1065" y="16"/>
                  </a:cubicBezTo>
                  <a:cubicBezTo>
                    <a:pt x="1010" y="5"/>
                    <a:pt x="955" y="0"/>
                    <a:pt x="90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0"/>
            <p:cNvSpPr/>
            <p:nvPr/>
          </p:nvSpPr>
          <p:spPr>
            <a:xfrm>
              <a:off x="5095350" y="2361350"/>
              <a:ext cx="85125" cy="28475"/>
            </a:xfrm>
            <a:custGeom>
              <a:rect b="b" l="l" r="r" t="t"/>
              <a:pathLst>
                <a:path extrusionOk="0" h="1139" w="3405">
                  <a:moveTo>
                    <a:pt x="1479" y="0"/>
                  </a:moveTo>
                  <a:cubicBezTo>
                    <a:pt x="1054" y="0"/>
                    <a:pt x="698" y="126"/>
                    <a:pt x="456" y="271"/>
                  </a:cubicBezTo>
                  <a:cubicBezTo>
                    <a:pt x="122" y="423"/>
                    <a:pt x="0" y="605"/>
                    <a:pt x="61" y="666"/>
                  </a:cubicBezTo>
                  <a:cubicBezTo>
                    <a:pt x="74" y="684"/>
                    <a:pt x="101" y="691"/>
                    <a:pt x="139" y="691"/>
                  </a:cubicBezTo>
                  <a:cubicBezTo>
                    <a:pt x="323" y="691"/>
                    <a:pt x="780" y="519"/>
                    <a:pt x="1359" y="519"/>
                  </a:cubicBezTo>
                  <a:cubicBezTo>
                    <a:pt x="1479" y="519"/>
                    <a:pt x="1604" y="527"/>
                    <a:pt x="1733" y="544"/>
                  </a:cubicBezTo>
                  <a:cubicBezTo>
                    <a:pt x="2559" y="654"/>
                    <a:pt x="3135" y="1139"/>
                    <a:pt x="3304" y="1139"/>
                  </a:cubicBezTo>
                  <a:cubicBezTo>
                    <a:pt x="3322" y="1139"/>
                    <a:pt x="3335" y="1133"/>
                    <a:pt x="3344" y="1122"/>
                  </a:cubicBezTo>
                  <a:cubicBezTo>
                    <a:pt x="3405" y="1091"/>
                    <a:pt x="3344" y="879"/>
                    <a:pt x="3070" y="636"/>
                  </a:cubicBezTo>
                  <a:cubicBezTo>
                    <a:pt x="2827" y="392"/>
                    <a:pt x="2371" y="119"/>
                    <a:pt x="1824" y="28"/>
                  </a:cubicBezTo>
                  <a:cubicBezTo>
                    <a:pt x="1705" y="9"/>
                    <a:pt x="1590" y="0"/>
                    <a:pt x="147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0"/>
            <p:cNvSpPr/>
            <p:nvPr/>
          </p:nvSpPr>
          <p:spPr>
            <a:xfrm>
              <a:off x="5320275" y="2418625"/>
              <a:ext cx="45625" cy="41125"/>
            </a:xfrm>
            <a:custGeom>
              <a:rect b="b" l="l" r="r" t="t"/>
              <a:pathLst>
                <a:path extrusionOk="0" h="1645" w="1825">
                  <a:moveTo>
                    <a:pt x="900" y="0"/>
                  </a:moveTo>
                  <a:cubicBezTo>
                    <a:pt x="504" y="0"/>
                    <a:pt x="145" y="280"/>
                    <a:pt x="92" y="655"/>
                  </a:cubicBezTo>
                  <a:cubicBezTo>
                    <a:pt x="0" y="1110"/>
                    <a:pt x="304" y="1536"/>
                    <a:pt x="760" y="1627"/>
                  </a:cubicBezTo>
                  <a:cubicBezTo>
                    <a:pt x="819" y="1639"/>
                    <a:pt x="878" y="1645"/>
                    <a:pt x="936" y="1645"/>
                  </a:cubicBezTo>
                  <a:cubicBezTo>
                    <a:pt x="1327" y="1645"/>
                    <a:pt x="1680" y="1386"/>
                    <a:pt x="1733" y="989"/>
                  </a:cubicBezTo>
                  <a:cubicBezTo>
                    <a:pt x="1824" y="563"/>
                    <a:pt x="1520" y="138"/>
                    <a:pt x="1064" y="16"/>
                  </a:cubicBezTo>
                  <a:cubicBezTo>
                    <a:pt x="1009" y="5"/>
                    <a:pt x="955" y="0"/>
                    <a:pt x="90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0"/>
            <p:cNvSpPr/>
            <p:nvPr/>
          </p:nvSpPr>
          <p:spPr>
            <a:xfrm>
              <a:off x="5316475" y="2397825"/>
              <a:ext cx="85125" cy="29050"/>
            </a:xfrm>
            <a:custGeom>
              <a:rect b="b" l="l" r="r" t="t"/>
              <a:pathLst>
                <a:path extrusionOk="0" h="1162" w="3405">
                  <a:moveTo>
                    <a:pt x="1461" y="0"/>
                  </a:moveTo>
                  <a:cubicBezTo>
                    <a:pt x="1043" y="0"/>
                    <a:pt x="667" y="126"/>
                    <a:pt x="426" y="271"/>
                  </a:cubicBezTo>
                  <a:cubicBezTo>
                    <a:pt x="122" y="423"/>
                    <a:pt x="0" y="605"/>
                    <a:pt x="61" y="666"/>
                  </a:cubicBezTo>
                  <a:cubicBezTo>
                    <a:pt x="70" y="684"/>
                    <a:pt x="93" y="691"/>
                    <a:pt x="129" y="691"/>
                  </a:cubicBezTo>
                  <a:cubicBezTo>
                    <a:pt x="303" y="691"/>
                    <a:pt x="773" y="519"/>
                    <a:pt x="1357" y="519"/>
                  </a:cubicBezTo>
                  <a:cubicBezTo>
                    <a:pt x="1478" y="519"/>
                    <a:pt x="1604" y="526"/>
                    <a:pt x="1733" y="544"/>
                  </a:cubicBezTo>
                  <a:cubicBezTo>
                    <a:pt x="2579" y="657"/>
                    <a:pt x="3137" y="1162"/>
                    <a:pt x="3310" y="1162"/>
                  </a:cubicBezTo>
                  <a:cubicBezTo>
                    <a:pt x="3324" y="1162"/>
                    <a:pt x="3335" y="1159"/>
                    <a:pt x="3344" y="1152"/>
                  </a:cubicBezTo>
                  <a:cubicBezTo>
                    <a:pt x="3405" y="1091"/>
                    <a:pt x="3344" y="879"/>
                    <a:pt x="3070" y="635"/>
                  </a:cubicBezTo>
                  <a:cubicBezTo>
                    <a:pt x="2827" y="392"/>
                    <a:pt x="2371" y="119"/>
                    <a:pt x="1794" y="28"/>
                  </a:cubicBezTo>
                  <a:cubicBezTo>
                    <a:pt x="1681" y="9"/>
                    <a:pt x="1570" y="0"/>
                    <a:pt x="146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0"/>
            <p:cNvSpPr/>
            <p:nvPr/>
          </p:nvSpPr>
          <p:spPr>
            <a:xfrm>
              <a:off x="5154625" y="2383300"/>
              <a:ext cx="97275" cy="186675"/>
            </a:xfrm>
            <a:custGeom>
              <a:rect b="b" l="l" r="r" t="t"/>
              <a:pathLst>
                <a:path extrusionOk="0" h="7467" w="3891">
                  <a:moveTo>
                    <a:pt x="3767" y="0"/>
                  </a:moveTo>
                  <a:cubicBezTo>
                    <a:pt x="3660" y="0"/>
                    <a:pt x="2543" y="1844"/>
                    <a:pt x="1246" y="4195"/>
                  </a:cubicBezTo>
                  <a:cubicBezTo>
                    <a:pt x="912" y="4773"/>
                    <a:pt x="608" y="5320"/>
                    <a:pt x="335" y="5837"/>
                  </a:cubicBezTo>
                  <a:cubicBezTo>
                    <a:pt x="213" y="6110"/>
                    <a:pt x="0" y="6384"/>
                    <a:pt x="61" y="6748"/>
                  </a:cubicBezTo>
                  <a:cubicBezTo>
                    <a:pt x="122" y="6931"/>
                    <a:pt x="274" y="7052"/>
                    <a:pt x="395" y="7113"/>
                  </a:cubicBezTo>
                  <a:cubicBezTo>
                    <a:pt x="547" y="7204"/>
                    <a:pt x="669" y="7204"/>
                    <a:pt x="790" y="7235"/>
                  </a:cubicBezTo>
                  <a:cubicBezTo>
                    <a:pt x="1512" y="7379"/>
                    <a:pt x="2005" y="7466"/>
                    <a:pt x="2195" y="7466"/>
                  </a:cubicBezTo>
                  <a:cubicBezTo>
                    <a:pt x="2245" y="7466"/>
                    <a:pt x="2274" y="7460"/>
                    <a:pt x="2280" y="7448"/>
                  </a:cubicBezTo>
                  <a:cubicBezTo>
                    <a:pt x="2280" y="7417"/>
                    <a:pt x="1733" y="7235"/>
                    <a:pt x="851" y="6992"/>
                  </a:cubicBezTo>
                  <a:cubicBezTo>
                    <a:pt x="608" y="6931"/>
                    <a:pt x="395" y="6840"/>
                    <a:pt x="395" y="6688"/>
                  </a:cubicBezTo>
                  <a:cubicBezTo>
                    <a:pt x="365" y="6505"/>
                    <a:pt x="487" y="6293"/>
                    <a:pt x="639" y="6019"/>
                  </a:cubicBezTo>
                  <a:cubicBezTo>
                    <a:pt x="942" y="5502"/>
                    <a:pt x="1246" y="4955"/>
                    <a:pt x="1581" y="4378"/>
                  </a:cubicBezTo>
                  <a:cubicBezTo>
                    <a:pt x="2888" y="2007"/>
                    <a:pt x="3891" y="61"/>
                    <a:pt x="3769" y="1"/>
                  </a:cubicBezTo>
                  <a:cubicBezTo>
                    <a:pt x="3769" y="0"/>
                    <a:pt x="3768" y="0"/>
                    <a:pt x="376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0"/>
            <p:cNvSpPr/>
            <p:nvPr/>
          </p:nvSpPr>
          <p:spPr>
            <a:xfrm>
              <a:off x="5324075" y="2313850"/>
              <a:ext cx="103375" cy="39425"/>
            </a:xfrm>
            <a:custGeom>
              <a:rect b="b" l="l" r="r" t="t"/>
              <a:pathLst>
                <a:path extrusionOk="0" h="1577" w="4135">
                  <a:moveTo>
                    <a:pt x="1333" y="1"/>
                  </a:moveTo>
                  <a:cubicBezTo>
                    <a:pt x="1074" y="1"/>
                    <a:pt x="840" y="30"/>
                    <a:pt x="639" y="73"/>
                  </a:cubicBezTo>
                  <a:cubicBezTo>
                    <a:pt x="244" y="195"/>
                    <a:pt x="0" y="347"/>
                    <a:pt x="31" y="469"/>
                  </a:cubicBezTo>
                  <a:cubicBezTo>
                    <a:pt x="92" y="712"/>
                    <a:pt x="1004" y="742"/>
                    <a:pt x="2037" y="1016"/>
                  </a:cubicBezTo>
                  <a:cubicBezTo>
                    <a:pt x="2897" y="1243"/>
                    <a:pt x="3610" y="1576"/>
                    <a:pt x="3930" y="1576"/>
                  </a:cubicBezTo>
                  <a:cubicBezTo>
                    <a:pt x="3994" y="1576"/>
                    <a:pt x="4043" y="1563"/>
                    <a:pt x="4073" y="1532"/>
                  </a:cubicBezTo>
                  <a:cubicBezTo>
                    <a:pt x="4134" y="1411"/>
                    <a:pt x="4013" y="1168"/>
                    <a:pt x="3709" y="894"/>
                  </a:cubicBezTo>
                  <a:cubicBezTo>
                    <a:pt x="3405" y="590"/>
                    <a:pt x="2888" y="286"/>
                    <a:pt x="2280" y="134"/>
                  </a:cubicBezTo>
                  <a:cubicBezTo>
                    <a:pt x="1943" y="38"/>
                    <a:pt x="1623" y="1"/>
                    <a:pt x="133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0"/>
            <p:cNvSpPr/>
            <p:nvPr/>
          </p:nvSpPr>
          <p:spPr>
            <a:xfrm>
              <a:off x="5112825" y="2295525"/>
              <a:ext cx="80575" cy="29000"/>
            </a:xfrm>
            <a:custGeom>
              <a:rect b="b" l="l" r="r" t="t"/>
              <a:pathLst>
                <a:path extrusionOk="0" h="1160" w="3223">
                  <a:moveTo>
                    <a:pt x="1432" y="0"/>
                  </a:moveTo>
                  <a:cubicBezTo>
                    <a:pt x="1020" y="0"/>
                    <a:pt x="651" y="109"/>
                    <a:pt x="426" y="259"/>
                  </a:cubicBezTo>
                  <a:cubicBezTo>
                    <a:pt x="122" y="442"/>
                    <a:pt x="0" y="624"/>
                    <a:pt x="61" y="746"/>
                  </a:cubicBezTo>
                  <a:cubicBezTo>
                    <a:pt x="213" y="958"/>
                    <a:pt x="852" y="837"/>
                    <a:pt x="1611" y="958"/>
                  </a:cubicBezTo>
                  <a:cubicBezTo>
                    <a:pt x="2143" y="1003"/>
                    <a:pt x="2609" y="1160"/>
                    <a:pt x="2894" y="1160"/>
                  </a:cubicBezTo>
                  <a:cubicBezTo>
                    <a:pt x="3001" y="1160"/>
                    <a:pt x="3082" y="1138"/>
                    <a:pt x="3131" y="1080"/>
                  </a:cubicBezTo>
                  <a:cubicBezTo>
                    <a:pt x="3222" y="989"/>
                    <a:pt x="3131" y="776"/>
                    <a:pt x="2888" y="533"/>
                  </a:cubicBezTo>
                  <a:cubicBezTo>
                    <a:pt x="2645" y="320"/>
                    <a:pt x="2219" y="77"/>
                    <a:pt x="1703" y="16"/>
                  </a:cubicBezTo>
                  <a:cubicBezTo>
                    <a:pt x="1611" y="5"/>
                    <a:pt x="1521" y="0"/>
                    <a:pt x="143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0"/>
            <p:cNvSpPr/>
            <p:nvPr/>
          </p:nvSpPr>
          <p:spPr>
            <a:xfrm>
              <a:off x="5474525" y="2164825"/>
              <a:ext cx="196075" cy="425800"/>
            </a:xfrm>
            <a:custGeom>
              <a:rect b="b" l="l" r="r" t="t"/>
              <a:pathLst>
                <a:path extrusionOk="0" h="17032" w="7843">
                  <a:moveTo>
                    <a:pt x="4287" y="0"/>
                  </a:moveTo>
                  <a:cubicBezTo>
                    <a:pt x="4126" y="0"/>
                    <a:pt x="3963" y="24"/>
                    <a:pt x="3800" y="77"/>
                  </a:cubicBezTo>
                  <a:cubicBezTo>
                    <a:pt x="2736" y="411"/>
                    <a:pt x="1186" y="2053"/>
                    <a:pt x="305" y="2721"/>
                  </a:cubicBezTo>
                  <a:lnTo>
                    <a:pt x="1" y="2995"/>
                  </a:lnTo>
                  <a:cubicBezTo>
                    <a:pt x="31" y="2995"/>
                    <a:pt x="31" y="3025"/>
                    <a:pt x="31" y="3025"/>
                  </a:cubicBezTo>
                  <a:cubicBezTo>
                    <a:pt x="852" y="3907"/>
                    <a:pt x="1338" y="5062"/>
                    <a:pt x="1308" y="6247"/>
                  </a:cubicBezTo>
                  <a:lnTo>
                    <a:pt x="1308" y="6369"/>
                  </a:lnTo>
                  <a:cubicBezTo>
                    <a:pt x="1308" y="8101"/>
                    <a:pt x="1004" y="9773"/>
                    <a:pt x="1004" y="11506"/>
                  </a:cubicBezTo>
                  <a:cubicBezTo>
                    <a:pt x="1004" y="13208"/>
                    <a:pt x="1338" y="14971"/>
                    <a:pt x="2402" y="16308"/>
                  </a:cubicBezTo>
                  <a:cubicBezTo>
                    <a:pt x="2722" y="16692"/>
                    <a:pt x="3237" y="17031"/>
                    <a:pt x="3683" y="17031"/>
                  </a:cubicBezTo>
                  <a:cubicBezTo>
                    <a:pt x="3873" y="17031"/>
                    <a:pt x="4050" y="16970"/>
                    <a:pt x="4195" y="16825"/>
                  </a:cubicBezTo>
                  <a:cubicBezTo>
                    <a:pt x="4408" y="16643"/>
                    <a:pt x="4469" y="16339"/>
                    <a:pt x="4530" y="16095"/>
                  </a:cubicBezTo>
                  <a:cubicBezTo>
                    <a:pt x="5442" y="12083"/>
                    <a:pt x="7053" y="8679"/>
                    <a:pt x="7661" y="4454"/>
                  </a:cubicBezTo>
                  <a:cubicBezTo>
                    <a:pt x="7843" y="3299"/>
                    <a:pt x="7448" y="2144"/>
                    <a:pt x="6627" y="1323"/>
                  </a:cubicBezTo>
                  <a:cubicBezTo>
                    <a:pt x="5962" y="683"/>
                    <a:pt x="5145" y="0"/>
                    <a:pt x="428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0"/>
            <p:cNvSpPr/>
            <p:nvPr/>
          </p:nvSpPr>
          <p:spPr>
            <a:xfrm>
              <a:off x="5524350" y="2481725"/>
              <a:ext cx="127675" cy="153950"/>
            </a:xfrm>
            <a:custGeom>
              <a:rect b="b" l="l" r="r" t="t"/>
              <a:pathLst>
                <a:path extrusionOk="0" h="6158" w="5107">
                  <a:moveTo>
                    <a:pt x="1718" y="0"/>
                  </a:moveTo>
                  <a:cubicBezTo>
                    <a:pt x="1359" y="0"/>
                    <a:pt x="1107" y="38"/>
                    <a:pt x="1078" y="45"/>
                  </a:cubicBezTo>
                  <a:cubicBezTo>
                    <a:pt x="1078" y="45"/>
                    <a:pt x="14" y="5669"/>
                    <a:pt x="14" y="5760"/>
                  </a:cubicBezTo>
                  <a:cubicBezTo>
                    <a:pt x="0" y="5814"/>
                    <a:pt x="772" y="6158"/>
                    <a:pt x="1693" y="6158"/>
                  </a:cubicBezTo>
                  <a:cubicBezTo>
                    <a:pt x="2821" y="6158"/>
                    <a:pt x="4172" y="5642"/>
                    <a:pt x="4573" y="3450"/>
                  </a:cubicBezTo>
                  <a:cubicBezTo>
                    <a:pt x="5106" y="392"/>
                    <a:pt x="2867" y="0"/>
                    <a:pt x="171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0"/>
            <p:cNvSpPr/>
            <p:nvPr/>
          </p:nvSpPr>
          <p:spPr>
            <a:xfrm>
              <a:off x="5561150" y="2518075"/>
              <a:ext cx="53975" cy="86500"/>
            </a:xfrm>
            <a:custGeom>
              <a:rect b="b" l="l" r="r" t="t"/>
              <a:pathLst>
                <a:path extrusionOk="0" h="3460" w="2159">
                  <a:moveTo>
                    <a:pt x="1224" y="0"/>
                  </a:moveTo>
                  <a:cubicBezTo>
                    <a:pt x="1146" y="0"/>
                    <a:pt x="1075" y="15"/>
                    <a:pt x="1004" y="50"/>
                  </a:cubicBezTo>
                  <a:cubicBezTo>
                    <a:pt x="882" y="111"/>
                    <a:pt x="822" y="202"/>
                    <a:pt x="791" y="263"/>
                  </a:cubicBezTo>
                  <a:cubicBezTo>
                    <a:pt x="738" y="422"/>
                    <a:pt x="778" y="512"/>
                    <a:pt x="809" y="512"/>
                  </a:cubicBezTo>
                  <a:cubicBezTo>
                    <a:pt x="813" y="512"/>
                    <a:pt x="818" y="510"/>
                    <a:pt x="822" y="506"/>
                  </a:cubicBezTo>
                  <a:cubicBezTo>
                    <a:pt x="822" y="506"/>
                    <a:pt x="822" y="415"/>
                    <a:pt x="882" y="324"/>
                  </a:cubicBezTo>
                  <a:cubicBezTo>
                    <a:pt x="951" y="256"/>
                    <a:pt x="1053" y="170"/>
                    <a:pt x="1190" y="170"/>
                  </a:cubicBezTo>
                  <a:cubicBezTo>
                    <a:pt x="1236" y="170"/>
                    <a:pt x="1285" y="180"/>
                    <a:pt x="1338" y="202"/>
                  </a:cubicBezTo>
                  <a:cubicBezTo>
                    <a:pt x="1551" y="294"/>
                    <a:pt x="1703" y="506"/>
                    <a:pt x="1764" y="841"/>
                  </a:cubicBezTo>
                  <a:cubicBezTo>
                    <a:pt x="1855" y="1145"/>
                    <a:pt x="1855" y="1509"/>
                    <a:pt x="1794" y="1874"/>
                  </a:cubicBezTo>
                  <a:cubicBezTo>
                    <a:pt x="1642" y="2573"/>
                    <a:pt x="1156" y="3181"/>
                    <a:pt x="700" y="3272"/>
                  </a:cubicBezTo>
                  <a:cubicBezTo>
                    <a:pt x="662" y="3278"/>
                    <a:pt x="626" y="3280"/>
                    <a:pt x="590" y="3280"/>
                  </a:cubicBezTo>
                  <a:cubicBezTo>
                    <a:pt x="425" y="3280"/>
                    <a:pt x="283" y="3226"/>
                    <a:pt x="183" y="3151"/>
                  </a:cubicBezTo>
                  <a:cubicBezTo>
                    <a:pt x="92" y="3090"/>
                    <a:pt x="31" y="3029"/>
                    <a:pt x="31" y="3029"/>
                  </a:cubicBezTo>
                  <a:lnTo>
                    <a:pt x="31" y="3029"/>
                  </a:lnTo>
                  <a:cubicBezTo>
                    <a:pt x="1" y="3029"/>
                    <a:pt x="1" y="3120"/>
                    <a:pt x="122" y="3242"/>
                  </a:cubicBezTo>
                  <a:cubicBezTo>
                    <a:pt x="204" y="3351"/>
                    <a:pt x="407" y="3460"/>
                    <a:pt x="645" y="3460"/>
                  </a:cubicBezTo>
                  <a:cubicBezTo>
                    <a:pt x="673" y="3460"/>
                    <a:pt x="702" y="3458"/>
                    <a:pt x="730" y="3455"/>
                  </a:cubicBezTo>
                  <a:cubicBezTo>
                    <a:pt x="1338" y="3394"/>
                    <a:pt x="1885" y="2725"/>
                    <a:pt x="2068" y="1935"/>
                  </a:cubicBezTo>
                  <a:cubicBezTo>
                    <a:pt x="2159" y="1509"/>
                    <a:pt x="2129" y="1114"/>
                    <a:pt x="2007" y="780"/>
                  </a:cubicBezTo>
                  <a:cubicBezTo>
                    <a:pt x="1946" y="446"/>
                    <a:pt x="1703" y="111"/>
                    <a:pt x="1399" y="20"/>
                  </a:cubicBezTo>
                  <a:cubicBezTo>
                    <a:pt x="1336" y="7"/>
                    <a:pt x="1278" y="0"/>
                    <a:pt x="1224" y="0"/>
                  </a:cubicBezTo>
                  <a:close/>
                </a:path>
              </a:pathLst>
            </a:custGeom>
            <a:solidFill>
              <a:srgbClr val="AA65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0"/>
            <p:cNvSpPr/>
            <p:nvPr/>
          </p:nvSpPr>
          <p:spPr>
            <a:xfrm>
              <a:off x="4980325" y="2018375"/>
              <a:ext cx="620375" cy="262975"/>
            </a:xfrm>
            <a:custGeom>
              <a:rect b="b" l="l" r="r" t="t"/>
              <a:pathLst>
                <a:path extrusionOk="0" h="10519" w="24815">
                  <a:moveTo>
                    <a:pt x="4792" y="1"/>
                  </a:moveTo>
                  <a:cubicBezTo>
                    <a:pt x="3969" y="1"/>
                    <a:pt x="3107" y="340"/>
                    <a:pt x="2686" y="1041"/>
                  </a:cubicBezTo>
                  <a:cubicBezTo>
                    <a:pt x="2313" y="1663"/>
                    <a:pt x="2469" y="2569"/>
                    <a:pt x="3004" y="3028"/>
                  </a:cubicBezTo>
                  <a:lnTo>
                    <a:pt x="3004" y="3028"/>
                  </a:lnTo>
                  <a:cubicBezTo>
                    <a:pt x="2779" y="2939"/>
                    <a:pt x="2537" y="2898"/>
                    <a:pt x="2294" y="2898"/>
                  </a:cubicBezTo>
                  <a:cubicBezTo>
                    <a:pt x="1426" y="2898"/>
                    <a:pt x="535" y="3431"/>
                    <a:pt x="285" y="4263"/>
                  </a:cubicBezTo>
                  <a:cubicBezTo>
                    <a:pt x="0" y="5237"/>
                    <a:pt x="644" y="6304"/>
                    <a:pt x="1548" y="6680"/>
                  </a:cubicBezTo>
                  <a:lnTo>
                    <a:pt x="1548" y="6680"/>
                  </a:lnTo>
                  <a:cubicBezTo>
                    <a:pt x="1176" y="6822"/>
                    <a:pt x="850" y="7189"/>
                    <a:pt x="832" y="7607"/>
                  </a:cubicBezTo>
                  <a:cubicBezTo>
                    <a:pt x="802" y="8336"/>
                    <a:pt x="1349" y="8944"/>
                    <a:pt x="1957" y="9339"/>
                  </a:cubicBezTo>
                  <a:cubicBezTo>
                    <a:pt x="2992" y="9976"/>
                    <a:pt x="4196" y="10222"/>
                    <a:pt x="5417" y="10222"/>
                  </a:cubicBezTo>
                  <a:cubicBezTo>
                    <a:pt x="6060" y="10222"/>
                    <a:pt x="6707" y="10154"/>
                    <a:pt x="7337" y="10038"/>
                  </a:cubicBezTo>
                  <a:cubicBezTo>
                    <a:pt x="9161" y="9704"/>
                    <a:pt x="10893" y="9035"/>
                    <a:pt x="12687" y="8671"/>
                  </a:cubicBezTo>
                  <a:cubicBezTo>
                    <a:pt x="13879" y="8412"/>
                    <a:pt x="15591" y="8024"/>
                    <a:pt x="17084" y="8024"/>
                  </a:cubicBezTo>
                  <a:cubicBezTo>
                    <a:pt x="17874" y="8024"/>
                    <a:pt x="18603" y="8133"/>
                    <a:pt x="19161" y="8427"/>
                  </a:cubicBezTo>
                  <a:cubicBezTo>
                    <a:pt x="20295" y="9023"/>
                    <a:pt x="20953" y="10518"/>
                    <a:pt x="21654" y="10518"/>
                  </a:cubicBezTo>
                  <a:cubicBezTo>
                    <a:pt x="21704" y="10518"/>
                    <a:pt x="21754" y="10511"/>
                    <a:pt x="21805" y="10494"/>
                  </a:cubicBezTo>
                  <a:cubicBezTo>
                    <a:pt x="22535" y="10281"/>
                    <a:pt x="23082" y="9613"/>
                    <a:pt x="23325" y="8883"/>
                  </a:cubicBezTo>
                  <a:cubicBezTo>
                    <a:pt x="23599" y="8154"/>
                    <a:pt x="23599" y="7364"/>
                    <a:pt x="23599" y="6573"/>
                  </a:cubicBezTo>
                  <a:cubicBezTo>
                    <a:pt x="24814" y="5114"/>
                    <a:pt x="22444" y="2409"/>
                    <a:pt x="20559" y="1497"/>
                  </a:cubicBezTo>
                  <a:cubicBezTo>
                    <a:pt x="19814" y="1137"/>
                    <a:pt x="18935" y="1009"/>
                    <a:pt x="18018" y="1009"/>
                  </a:cubicBezTo>
                  <a:cubicBezTo>
                    <a:pt x="16615" y="1009"/>
                    <a:pt x="15121" y="1307"/>
                    <a:pt x="13872" y="1528"/>
                  </a:cubicBezTo>
                  <a:cubicBezTo>
                    <a:pt x="12853" y="1717"/>
                    <a:pt x="11816" y="1999"/>
                    <a:pt x="10804" y="1999"/>
                  </a:cubicBezTo>
                  <a:cubicBezTo>
                    <a:pt x="10517" y="1999"/>
                    <a:pt x="10233" y="1976"/>
                    <a:pt x="9951" y="1923"/>
                  </a:cubicBezTo>
                  <a:cubicBezTo>
                    <a:pt x="9070" y="1771"/>
                    <a:pt x="8279" y="1315"/>
                    <a:pt x="7489" y="889"/>
                  </a:cubicBezTo>
                  <a:cubicBezTo>
                    <a:pt x="6699" y="494"/>
                    <a:pt x="5878" y="99"/>
                    <a:pt x="4996" y="8"/>
                  </a:cubicBezTo>
                  <a:cubicBezTo>
                    <a:pt x="4929" y="3"/>
                    <a:pt x="4861" y="1"/>
                    <a:pt x="479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0"/>
            <p:cNvSpPr/>
            <p:nvPr/>
          </p:nvSpPr>
          <p:spPr>
            <a:xfrm>
              <a:off x="5578650" y="2210050"/>
              <a:ext cx="208225" cy="436200"/>
            </a:xfrm>
            <a:custGeom>
              <a:rect b="b" l="l" r="r" t="t"/>
              <a:pathLst>
                <a:path extrusionOk="0" h="17448" w="8329">
                  <a:moveTo>
                    <a:pt x="213" y="0"/>
                  </a:moveTo>
                  <a:cubicBezTo>
                    <a:pt x="61" y="31"/>
                    <a:pt x="0" y="31"/>
                    <a:pt x="0" y="61"/>
                  </a:cubicBezTo>
                  <a:cubicBezTo>
                    <a:pt x="0" y="61"/>
                    <a:pt x="60" y="49"/>
                    <a:pt x="175" y="49"/>
                  </a:cubicBezTo>
                  <a:cubicBezTo>
                    <a:pt x="318" y="49"/>
                    <a:pt x="547" y="68"/>
                    <a:pt x="851" y="152"/>
                  </a:cubicBezTo>
                  <a:cubicBezTo>
                    <a:pt x="1368" y="304"/>
                    <a:pt x="2128" y="730"/>
                    <a:pt x="2644" y="1581"/>
                  </a:cubicBezTo>
                  <a:cubicBezTo>
                    <a:pt x="3161" y="2432"/>
                    <a:pt x="3344" y="3648"/>
                    <a:pt x="3222" y="4955"/>
                  </a:cubicBezTo>
                  <a:cubicBezTo>
                    <a:pt x="3100" y="6262"/>
                    <a:pt x="2675" y="7691"/>
                    <a:pt x="2644" y="9241"/>
                  </a:cubicBezTo>
                  <a:cubicBezTo>
                    <a:pt x="2614" y="10031"/>
                    <a:pt x="2736" y="10791"/>
                    <a:pt x="3009" y="11490"/>
                  </a:cubicBezTo>
                  <a:cubicBezTo>
                    <a:pt x="3283" y="12189"/>
                    <a:pt x="3739" y="12767"/>
                    <a:pt x="4316" y="13162"/>
                  </a:cubicBezTo>
                  <a:cubicBezTo>
                    <a:pt x="4894" y="13527"/>
                    <a:pt x="5502" y="13739"/>
                    <a:pt x="6018" y="13982"/>
                  </a:cubicBezTo>
                  <a:cubicBezTo>
                    <a:pt x="6565" y="14195"/>
                    <a:pt x="7052" y="14438"/>
                    <a:pt x="7447" y="14773"/>
                  </a:cubicBezTo>
                  <a:cubicBezTo>
                    <a:pt x="7812" y="15077"/>
                    <a:pt x="8055" y="15472"/>
                    <a:pt x="8146" y="15837"/>
                  </a:cubicBezTo>
                  <a:cubicBezTo>
                    <a:pt x="8207" y="16232"/>
                    <a:pt x="8146" y="16566"/>
                    <a:pt x="8055" y="16809"/>
                  </a:cubicBezTo>
                  <a:cubicBezTo>
                    <a:pt x="7812" y="17326"/>
                    <a:pt x="7447" y="17417"/>
                    <a:pt x="7477" y="17448"/>
                  </a:cubicBezTo>
                  <a:cubicBezTo>
                    <a:pt x="7477" y="17448"/>
                    <a:pt x="7569" y="17417"/>
                    <a:pt x="7690" y="17356"/>
                  </a:cubicBezTo>
                  <a:cubicBezTo>
                    <a:pt x="7812" y="17265"/>
                    <a:pt x="7994" y="17113"/>
                    <a:pt x="8116" y="16870"/>
                  </a:cubicBezTo>
                  <a:cubicBezTo>
                    <a:pt x="8237" y="16596"/>
                    <a:pt x="8328" y="16232"/>
                    <a:pt x="8237" y="15837"/>
                  </a:cubicBezTo>
                  <a:cubicBezTo>
                    <a:pt x="8176" y="15411"/>
                    <a:pt x="7903" y="14985"/>
                    <a:pt x="7538" y="14651"/>
                  </a:cubicBezTo>
                  <a:cubicBezTo>
                    <a:pt x="7143" y="14317"/>
                    <a:pt x="6626" y="14043"/>
                    <a:pt x="6110" y="13800"/>
                  </a:cubicBezTo>
                  <a:cubicBezTo>
                    <a:pt x="5562" y="13587"/>
                    <a:pt x="4955" y="13375"/>
                    <a:pt x="4407" y="13010"/>
                  </a:cubicBezTo>
                  <a:cubicBezTo>
                    <a:pt x="3860" y="12645"/>
                    <a:pt x="3435" y="12068"/>
                    <a:pt x="3192" y="11429"/>
                  </a:cubicBezTo>
                  <a:cubicBezTo>
                    <a:pt x="2918" y="10761"/>
                    <a:pt x="2827" y="10001"/>
                    <a:pt x="2827" y="9271"/>
                  </a:cubicBezTo>
                  <a:cubicBezTo>
                    <a:pt x="2888" y="7721"/>
                    <a:pt x="3313" y="6323"/>
                    <a:pt x="3404" y="4985"/>
                  </a:cubicBezTo>
                  <a:cubicBezTo>
                    <a:pt x="3526" y="3648"/>
                    <a:pt x="3344" y="2371"/>
                    <a:pt x="2766" y="1490"/>
                  </a:cubicBezTo>
                  <a:cubicBezTo>
                    <a:pt x="2219" y="639"/>
                    <a:pt x="1429" y="213"/>
                    <a:pt x="881" y="92"/>
                  </a:cubicBezTo>
                  <a:cubicBezTo>
                    <a:pt x="608" y="0"/>
                    <a:pt x="365" y="0"/>
                    <a:pt x="21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0"/>
            <p:cNvSpPr/>
            <p:nvPr/>
          </p:nvSpPr>
          <p:spPr>
            <a:xfrm>
              <a:off x="4973775" y="2089900"/>
              <a:ext cx="591200" cy="178350"/>
            </a:xfrm>
            <a:custGeom>
              <a:rect b="b" l="l" r="r" t="t"/>
              <a:pathLst>
                <a:path extrusionOk="0" h="7134" w="23648">
                  <a:moveTo>
                    <a:pt x="2448" y="1"/>
                  </a:moveTo>
                  <a:cubicBezTo>
                    <a:pt x="1972" y="1"/>
                    <a:pt x="1354" y="149"/>
                    <a:pt x="790" y="642"/>
                  </a:cubicBezTo>
                  <a:cubicBezTo>
                    <a:pt x="304" y="1189"/>
                    <a:pt x="0" y="2071"/>
                    <a:pt x="91" y="3044"/>
                  </a:cubicBezTo>
                  <a:cubicBezTo>
                    <a:pt x="152" y="3986"/>
                    <a:pt x="669" y="5019"/>
                    <a:pt x="1550" y="5749"/>
                  </a:cubicBezTo>
                  <a:cubicBezTo>
                    <a:pt x="2432" y="6478"/>
                    <a:pt x="3617" y="6934"/>
                    <a:pt x="4863" y="7086"/>
                  </a:cubicBezTo>
                  <a:cubicBezTo>
                    <a:pt x="5205" y="7119"/>
                    <a:pt x="5552" y="7134"/>
                    <a:pt x="5901" y="7134"/>
                  </a:cubicBezTo>
                  <a:cubicBezTo>
                    <a:pt x="6857" y="7134"/>
                    <a:pt x="7836" y="7021"/>
                    <a:pt x="8815" y="6843"/>
                  </a:cubicBezTo>
                  <a:cubicBezTo>
                    <a:pt x="11003" y="6417"/>
                    <a:pt x="12979" y="5566"/>
                    <a:pt x="14620" y="4594"/>
                  </a:cubicBezTo>
                  <a:cubicBezTo>
                    <a:pt x="15441" y="4107"/>
                    <a:pt x="16231" y="3651"/>
                    <a:pt x="17022" y="3347"/>
                  </a:cubicBezTo>
                  <a:cubicBezTo>
                    <a:pt x="17812" y="3013"/>
                    <a:pt x="18602" y="2892"/>
                    <a:pt x="19301" y="2861"/>
                  </a:cubicBezTo>
                  <a:cubicBezTo>
                    <a:pt x="20730" y="2861"/>
                    <a:pt x="21885" y="3287"/>
                    <a:pt x="22584" y="3651"/>
                  </a:cubicBezTo>
                  <a:cubicBezTo>
                    <a:pt x="23253" y="4001"/>
                    <a:pt x="23588" y="4322"/>
                    <a:pt x="23642" y="4322"/>
                  </a:cubicBezTo>
                  <a:cubicBezTo>
                    <a:pt x="23645" y="4322"/>
                    <a:pt x="23647" y="4321"/>
                    <a:pt x="23648" y="4320"/>
                  </a:cubicBezTo>
                  <a:cubicBezTo>
                    <a:pt x="23648" y="4320"/>
                    <a:pt x="23314" y="3986"/>
                    <a:pt x="22614" y="3591"/>
                  </a:cubicBezTo>
                  <a:cubicBezTo>
                    <a:pt x="21915" y="3196"/>
                    <a:pt x="20760" y="2740"/>
                    <a:pt x="19301" y="2740"/>
                  </a:cubicBezTo>
                  <a:cubicBezTo>
                    <a:pt x="18572" y="2740"/>
                    <a:pt x="17751" y="2861"/>
                    <a:pt x="16961" y="3196"/>
                  </a:cubicBezTo>
                  <a:cubicBezTo>
                    <a:pt x="16140" y="3499"/>
                    <a:pt x="15350" y="3955"/>
                    <a:pt x="14529" y="4442"/>
                  </a:cubicBezTo>
                  <a:cubicBezTo>
                    <a:pt x="12888" y="5414"/>
                    <a:pt x="10942" y="6235"/>
                    <a:pt x="8784" y="6630"/>
                  </a:cubicBezTo>
                  <a:cubicBezTo>
                    <a:pt x="7817" y="6806"/>
                    <a:pt x="6850" y="6934"/>
                    <a:pt x="5929" y="6934"/>
                  </a:cubicBezTo>
                  <a:cubicBezTo>
                    <a:pt x="5576" y="6934"/>
                    <a:pt x="5230" y="6915"/>
                    <a:pt x="4894" y="6873"/>
                  </a:cubicBezTo>
                  <a:cubicBezTo>
                    <a:pt x="3648" y="6752"/>
                    <a:pt x="2492" y="6326"/>
                    <a:pt x="1672" y="5597"/>
                  </a:cubicBezTo>
                  <a:cubicBezTo>
                    <a:pt x="821" y="4898"/>
                    <a:pt x="304" y="3955"/>
                    <a:pt x="243" y="3013"/>
                  </a:cubicBezTo>
                  <a:cubicBezTo>
                    <a:pt x="152" y="2101"/>
                    <a:pt x="426" y="1281"/>
                    <a:pt x="882" y="733"/>
                  </a:cubicBezTo>
                  <a:cubicBezTo>
                    <a:pt x="1439" y="227"/>
                    <a:pt x="2080" y="79"/>
                    <a:pt x="2543" y="79"/>
                  </a:cubicBezTo>
                  <a:cubicBezTo>
                    <a:pt x="2635" y="79"/>
                    <a:pt x="2720" y="85"/>
                    <a:pt x="2796" y="95"/>
                  </a:cubicBezTo>
                  <a:cubicBezTo>
                    <a:pt x="3283" y="156"/>
                    <a:pt x="3526" y="308"/>
                    <a:pt x="3526" y="308"/>
                  </a:cubicBezTo>
                  <a:cubicBezTo>
                    <a:pt x="3556" y="278"/>
                    <a:pt x="3496" y="247"/>
                    <a:pt x="3374" y="217"/>
                  </a:cubicBezTo>
                  <a:cubicBezTo>
                    <a:pt x="3313" y="186"/>
                    <a:pt x="3222" y="156"/>
                    <a:pt x="3131" y="126"/>
                  </a:cubicBezTo>
                  <a:cubicBezTo>
                    <a:pt x="3040" y="95"/>
                    <a:pt x="2948" y="65"/>
                    <a:pt x="2827" y="34"/>
                  </a:cubicBezTo>
                  <a:cubicBezTo>
                    <a:pt x="2716" y="14"/>
                    <a:pt x="2588" y="1"/>
                    <a:pt x="2448"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0"/>
            <p:cNvSpPr/>
            <p:nvPr/>
          </p:nvSpPr>
          <p:spPr>
            <a:xfrm>
              <a:off x="5116625" y="2014000"/>
              <a:ext cx="460525" cy="182400"/>
            </a:xfrm>
            <a:custGeom>
              <a:rect b="b" l="l" r="r" t="t"/>
              <a:pathLst>
                <a:path extrusionOk="0" h="7296" w="18421">
                  <a:moveTo>
                    <a:pt x="61" y="0"/>
                  </a:moveTo>
                  <a:cubicBezTo>
                    <a:pt x="61" y="1"/>
                    <a:pt x="0" y="335"/>
                    <a:pt x="183" y="912"/>
                  </a:cubicBezTo>
                  <a:cubicBezTo>
                    <a:pt x="365" y="1459"/>
                    <a:pt x="851" y="2219"/>
                    <a:pt x="1763" y="2797"/>
                  </a:cubicBezTo>
                  <a:cubicBezTo>
                    <a:pt x="2219" y="3070"/>
                    <a:pt x="2736" y="3314"/>
                    <a:pt x="3344" y="3466"/>
                  </a:cubicBezTo>
                  <a:cubicBezTo>
                    <a:pt x="3749" y="3547"/>
                    <a:pt x="4182" y="3587"/>
                    <a:pt x="4632" y="3587"/>
                  </a:cubicBezTo>
                  <a:cubicBezTo>
                    <a:pt x="4857" y="3587"/>
                    <a:pt x="5087" y="3577"/>
                    <a:pt x="5320" y="3557"/>
                  </a:cubicBezTo>
                  <a:cubicBezTo>
                    <a:pt x="6718" y="3466"/>
                    <a:pt x="8177" y="2979"/>
                    <a:pt x="9727" y="2584"/>
                  </a:cubicBezTo>
                  <a:cubicBezTo>
                    <a:pt x="10699" y="2331"/>
                    <a:pt x="11672" y="2153"/>
                    <a:pt x="12596" y="2153"/>
                  </a:cubicBezTo>
                  <a:cubicBezTo>
                    <a:pt x="13117" y="2153"/>
                    <a:pt x="13622" y="2210"/>
                    <a:pt x="14104" y="2341"/>
                  </a:cubicBezTo>
                  <a:cubicBezTo>
                    <a:pt x="15411" y="2675"/>
                    <a:pt x="16444" y="3466"/>
                    <a:pt x="17083" y="4256"/>
                  </a:cubicBezTo>
                  <a:cubicBezTo>
                    <a:pt x="17721" y="5046"/>
                    <a:pt x="18055" y="5836"/>
                    <a:pt x="18207" y="6414"/>
                  </a:cubicBezTo>
                  <a:cubicBezTo>
                    <a:pt x="18359" y="6961"/>
                    <a:pt x="18390" y="7295"/>
                    <a:pt x="18420" y="7295"/>
                  </a:cubicBezTo>
                  <a:cubicBezTo>
                    <a:pt x="18420" y="7295"/>
                    <a:pt x="18420" y="7204"/>
                    <a:pt x="18390" y="7052"/>
                  </a:cubicBezTo>
                  <a:cubicBezTo>
                    <a:pt x="18390" y="6900"/>
                    <a:pt x="18359" y="6657"/>
                    <a:pt x="18299" y="6383"/>
                  </a:cubicBezTo>
                  <a:cubicBezTo>
                    <a:pt x="18147" y="5806"/>
                    <a:pt x="17843" y="5016"/>
                    <a:pt x="17174" y="4165"/>
                  </a:cubicBezTo>
                  <a:cubicBezTo>
                    <a:pt x="16536" y="3344"/>
                    <a:pt x="15502" y="2493"/>
                    <a:pt x="14134" y="2128"/>
                  </a:cubicBezTo>
                  <a:cubicBezTo>
                    <a:pt x="13642" y="1997"/>
                    <a:pt x="13122" y="1940"/>
                    <a:pt x="12586" y="1940"/>
                  </a:cubicBezTo>
                  <a:cubicBezTo>
                    <a:pt x="11636" y="1940"/>
                    <a:pt x="10639" y="2118"/>
                    <a:pt x="9666" y="2371"/>
                  </a:cubicBezTo>
                  <a:cubicBezTo>
                    <a:pt x="8116" y="2766"/>
                    <a:pt x="6687" y="3253"/>
                    <a:pt x="5320" y="3374"/>
                  </a:cubicBezTo>
                  <a:cubicBezTo>
                    <a:pt x="5087" y="3395"/>
                    <a:pt x="4860" y="3405"/>
                    <a:pt x="4640" y="3405"/>
                  </a:cubicBezTo>
                  <a:cubicBezTo>
                    <a:pt x="4198" y="3405"/>
                    <a:pt x="3780" y="3364"/>
                    <a:pt x="3374" y="3283"/>
                  </a:cubicBezTo>
                  <a:cubicBezTo>
                    <a:pt x="2797" y="3162"/>
                    <a:pt x="2280" y="2949"/>
                    <a:pt x="1824" y="2675"/>
                  </a:cubicBezTo>
                  <a:cubicBezTo>
                    <a:pt x="943" y="2128"/>
                    <a:pt x="456" y="1399"/>
                    <a:pt x="244" y="882"/>
                  </a:cubicBezTo>
                  <a:cubicBezTo>
                    <a:pt x="61" y="335"/>
                    <a:pt x="61" y="1"/>
                    <a:pt x="6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0"/>
            <p:cNvSpPr/>
            <p:nvPr/>
          </p:nvSpPr>
          <p:spPr>
            <a:xfrm>
              <a:off x="5163725" y="2630150"/>
              <a:ext cx="75275" cy="62750"/>
            </a:xfrm>
            <a:custGeom>
              <a:rect b="b" l="l" r="r" t="t"/>
              <a:pathLst>
                <a:path extrusionOk="0" h="2510" w="3011">
                  <a:moveTo>
                    <a:pt x="2380" y="1"/>
                  </a:moveTo>
                  <a:cubicBezTo>
                    <a:pt x="2284" y="1"/>
                    <a:pt x="2186" y="18"/>
                    <a:pt x="2098" y="36"/>
                  </a:cubicBezTo>
                  <a:cubicBezTo>
                    <a:pt x="1399" y="157"/>
                    <a:pt x="700" y="279"/>
                    <a:pt x="1" y="431"/>
                  </a:cubicBezTo>
                  <a:lnTo>
                    <a:pt x="92" y="583"/>
                  </a:lnTo>
                  <a:cubicBezTo>
                    <a:pt x="183" y="947"/>
                    <a:pt x="244" y="1343"/>
                    <a:pt x="426" y="1707"/>
                  </a:cubicBezTo>
                  <a:cubicBezTo>
                    <a:pt x="578" y="2072"/>
                    <a:pt x="882" y="2376"/>
                    <a:pt x="1278" y="2467"/>
                  </a:cubicBezTo>
                  <a:cubicBezTo>
                    <a:pt x="1370" y="2496"/>
                    <a:pt x="1466" y="2509"/>
                    <a:pt x="1562" y="2509"/>
                  </a:cubicBezTo>
                  <a:cubicBezTo>
                    <a:pt x="1876" y="2509"/>
                    <a:pt x="2193" y="2366"/>
                    <a:pt x="2402" y="2133"/>
                  </a:cubicBezTo>
                  <a:cubicBezTo>
                    <a:pt x="2706" y="1829"/>
                    <a:pt x="2889" y="1434"/>
                    <a:pt x="2949" y="1008"/>
                  </a:cubicBezTo>
                  <a:cubicBezTo>
                    <a:pt x="3010" y="644"/>
                    <a:pt x="2949" y="157"/>
                    <a:pt x="2585" y="36"/>
                  </a:cubicBezTo>
                  <a:cubicBezTo>
                    <a:pt x="2520" y="10"/>
                    <a:pt x="2451" y="1"/>
                    <a:pt x="2380" y="1"/>
                  </a:cubicBezTo>
                  <a:close/>
                </a:path>
              </a:pathLst>
            </a:custGeom>
            <a:solidFill>
              <a:srgbClr val="AA65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0"/>
            <p:cNvSpPr/>
            <p:nvPr/>
          </p:nvSpPr>
          <p:spPr>
            <a:xfrm>
              <a:off x="5156125" y="2628000"/>
              <a:ext cx="91225" cy="67650"/>
            </a:xfrm>
            <a:custGeom>
              <a:rect b="b" l="l" r="r" t="t"/>
              <a:pathLst>
                <a:path extrusionOk="0" h="2706" w="3649">
                  <a:moveTo>
                    <a:pt x="3041" y="0"/>
                  </a:moveTo>
                  <a:cubicBezTo>
                    <a:pt x="2889" y="0"/>
                    <a:pt x="2767" y="0"/>
                    <a:pt x="2645" y="30"/>
                  </a:cubicBezTo>
                  <a:cubicBezTo>
                    <a:pt x="2524" y="30"/>
                    <a:pt x="2433" y="61"/>
                    <a:pt x="2311" y="61"/>
                  </a:cubicBezTo>
                  <a:cubicBezTo>
                    <a:pt x="1855" y="122"/>
                    <a:pt x="1430" y="152"/>
                    <a:pt x="1095" y="213"/>
                  </a:cubicBezTo>
                  <a:cubicBezTo>
                    <a:pt x="427" y="304"/>
                    <a:pt x="1" y="395"/>
                    <a:pt x="1" y="426"/>
                  </a:cubicBezTo>
                  <a:cubicBezTo>
                    <a:pt x="1" y="461"/>
                    <a:pt x="147" y="476"/>
                    <a:pt x="409" y="476"/>
                  </a:cubicBezTo>
                  <a:cubicBezTo>
                    <a:pt x="593" y="476"/>
                    <a:pt x="836" y="469"/>
                    <a:pt x="1126" y="456"/>
                  </a:cubicBezTo>
                  <a:cubicBezTo>
                    <a:pt x="1460" y="456"/>
                    <a:pt x="1886" y="426"/>
                    <a:pt x="2341" y="395"/>
                  </a:cubicBezTo>
                  <a:cubicBezTo>
                    <a:pt x="2463" y="365"/>
                    <a:pt x="2585" y="365"/>
                    <a:pt x="2676" y="365"/>
                  </a:cubicBezTo>
                  <a:cubicBezTo>
                    <a:pt x="2797" y="334"/>
                    <a:pt x="2949" y="334"/>
                    <a:pt x="3041" y="334"/>
                  </a:cubicBezTo>
                  <a:cubicBezTo>
                    <a:pt x="3101" y="334"/>
                    <a:pt x="3101" y="334"/>
                    <a:pt x="3162" y="456"/>
                  </a:cubicBezTo>
                  <a:cubicBezTo>
                    <a:pt x="3193" y="547"/>
                    <a:pt x="3223" y="669"/>
                    <a:pt x="3223" y="790"/>
                  </a:cubicBezTo>
                  <a:cubicBezTo>
                    <a:pt x="3284" y="1246"/>
                    <a:pt x="3101" y="1702"/>
                    <a:pt x="2797" y="2006"/>
                  </a:cubicBezTo>
                  <a:cubicBezTo>
                    <a:pt x="2524" y="2310"/>
                    <a:pt x="2129" y="2432"/>
                    <a:pt x="1825" y="2462"/>
                  </a:cubicBezTo>
                  <a:cubicBezTo>
                    <a:pt x="1793" y="2464"/>
                    <a:pt x="1762" y="2464"/>
                    <a:pt x="1731" y="2464"/>
                  </a:cubicBezTo>
                  <a:cubicBezTo>
                    <a:pt x="1183" y="2464"/>
                    <a:pt x="880" y="2241"/>
                    <a:pt x="784" y="2241"/>
                  </a:cubicBezTo>
                  <a:cubicBezTo>
                    <a:pt x="774" y="2241"/>
                    <a:pt x="766" y="2244"/>
                    <a:pt x="761" y="2249"/>
                  </a:cubicBezTo>
                  <a:cubicBezTo>
                    <a:pt x="761" y="2280"/>
                    <a:pt x="822" y="2371"/>
                    <a:pt x="1004" y="2462"/>
                  </a:cubicBezTo>
                  <a:cubicBezTo>
                    <a:pt x="1186" y="2584"/>
                    <a:pt x="1460" y="2705"/>
                    <a:pt x="1825" y="2705"/>
                  </a:cubicBezTo>
                  <a:cubicBezTo>
                    <a:pt x="2189" y="2705"/>
                    <a:pt x="2676" y="2584"/>
                    <a:pt x="3041" y="2249"/>
                  </a:cubicBezTo>
                  <a:cubicBezTo>
                    <a:pt x="3405" y="1885"/>
                    <a:pt x="3648" y="1337"/>
                    <a:pt x="3588" y="760"/>
                  </a:cubicBezTo>
                  <a:cubicBezTo>
                    <a:pt x="3557" y="608"/>
                    <a:pt x="3527" y="456"/>
                    <a:pt x="3466" y="334"/>
                  </a:cubicBezTo>
                  <a:cubicBezTo>
                    <a:pt x="3436" y="243"/>
                    <a:pt x="3405" y="152"/>
                    <a:pt x="3314" y="91"/>
                  </a:cubicBezTo>
                  <a:cubicBezTo>
                    <a:pt x="3223" y="0"/>
                    <a:pt x="3132" y="0"/>
                    <a:pt x="304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0"/>
            <p:cNvSpPr/>
            <p:nvPr/>
          </p:nvSpPr>
          <p:spPr>
            <a:xfrm>
              <a:off x="5118900" y="2838475"/>
              <a:ext cx="198350" cy="51600"/>
            </a:xfrm>
            <a:custGeom>
              <a:rect b="b" l="l" r="r" t="t"/>
              <a:pathLst>
                <a:path extrusionOk="0" h="2064" w="7934">
                  <a:moveTo>
                    <a:pt x="396" y="1"/>
                  </a:moveTo>
                  <a:lnTo>
                    <a:pt x="1" y="1855"/>
                  </a:lnTo>
                  <a:cubicBezTo>
                    <a:pt x="829" y="2002"/>
                    <a:pt x="1597" y="2063"/>
                    <a:pt x="2302" y="2063"/>
                  </a:cubicBezTo>
                  <a:cubicBezTo>
                    <a:pt x="5967" y="2063"/>
                    <a:pt x="7934" y="396"/>
                    <a:pt x="7934" y="396"/>
                  </a:cubicBezTo>
                  <a:lnTo>
                    <a:pt x="7934" y="396"/>
                  </a:lnTo>
                  <a:cubicBezTo>
                    <a:pt x="6943" y="680"/>
                    <a:pt x="5944" y="784"/>
                    <a:pt x="5011" y="784"/>
                  </a:cubicBezTo>
                  <a:cubicBezTo>
                    <a:pt x="2453" y="784"/>
                    <a:pt x="396" y="1"/>
                    <a:pt x="396" y="1"/>
                  </a:cubicBezTo>
                  <a:close/>
                </a:path>
              </a:pathLst>
            </a:custGeom>
            <a:solidFill>
              <a:srgbClr val="AA65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0"/>
            <p:cNvSpPr/>
            <p:nvPr/>
          </p:nvSpPr>
          <p:spPr>
            <a:xfrm>
              <a:off x="4884850" y="4076750"/>
              <a:ext cx="389850" cy="123575"/>
            </a:xfrm>
            <a:custGeom>
              <a:rect b="b" l="l" r="r" t="t"/>
              <a:pathLst>
                <a:path extrusionOk="0" h="4943" w="15594">
                  <a:moveTo>
                    <a:pt x="3264" y="1"/>
                  </a:moveTo>
                  <a:cubicBezTo>
                    <a:pt x="2976" y="1"/>
                    <a:pt x="2706" y="14"/>
                    <a:pt x="2463" y="14"/>
                  </a:cubicBezTo>
                  <a:cubicBezTo>
                    <a:pt x="2068" y="14"/>
                    <a:pt x="1733" y="75"/>
                    <a:pt x="1429" y="75"/>
                  </a:cubicBezTo>
                  <a:cubicBezTo>
                    <a:pt x="1125" y="106"/>
                    <a:pt x="882" y="136"/>
                    <a:pt x="669" y="166"/>
                  </a:cubicBezTo>
                  <a:cubicBezTo>
                    <a:pt x="244" y="227"/>
                    <a:pt x="1" y="288"/>
                    <a:pt x="31" y="288"/>
                  </a:cubicBezTo>
                  <a:cubicBezTo>
                    <a:pt x="31" y="297"/>
                    <a:pt x="49" y="301"/>
                    <a:pt x="86" y="301"/>
                  </a:cubicBezTo>
                  <a:cubicBezTo>
                    <a:pt x="174" y="301"/>
                    <a:pt x="369" y="279"/>
                    <a:pt x="669" y="258"/>
                  </a:cubicBezTo>
                  <a:cubicBezTo>
                    <a:pt x="882" y="227"/>
                    <a:pt x="1156" y="197"/>
                    <a:pt x="1460" y="197"/>
                  </a:cubicBezTo>
                  <a:cubicBezTo>
                    <a:pt x="1653" y="175"/>
                    <a:pt x="1892" y="154"/>
                    <a:pt x="2145" y="154"/>
                  </a:cubicBezTo>
                  <a:cubicBezTo>
                    <a:pt x="2249" y="154"/>
                    <a:pt x="2356" y="157"/>
                    <a:pt x="2463" y="166"/>
                  </a:cubicBezTo>
                  <a:cubicBezTo>
                    <a:pt x="2858" y="166"/>
                    <a:pt x="3253" y="166"/>
                    <a:pt x="3709" y="197"/>
                  </a:cubicBezTo>
                  <a:cubicBezTo>
                    <a:pt x="4135" y="197"/>
                    <a:pt x="4621" y="258"/>
                    <a:pt x="5107" y="318"/>
                  </a:cubicBezTo>
                  <a:cubicBezTo>
                    <a:pt x="6110" y="440"/>
                    <a:pt x="7205" y="653"/>
                    <a:pt x="8299" y="987"/>
                  </a:cubicBezTo>
                  <a:cubicBezTo>
                    <a:pt x="9393" y="1321"/>
                    <a:pt x="10426" y="1747"/>
                    <a:pt x="11308" y="2172"/>
                  </a:cubicBezTo>
                  <a:cubicBezTo>
                    <a:pt x="11764" y="2385"/>
                    <a:pt x="12189" y="2598"/>
                    <a:pt x="12585" y="2841"/>
                  </a:cubicBezTo>
                  <a:cubicBezTo>
                    <a:pt x="12949" y="3054"/>
                    <a:pt x="13314" y="3297"/>
                    <a:pt x="13618" y="3480"/>
                  </a:cubicBezTo>
                  <a:cubicBezTo>
                    <a:pt x="13952" y="3692"/>
                    <a:pt x="14196" y="3905"/>
                    <a:pt x="14439" y="4087"/>
                  </a:cubicBezTo>
                  <a:cubicBezTo>
                    <a:pt x="14712" y="4239"/>
                    <a:pt x="14895" y="4422"/>
                    <a:pt x="15077" y="4543"/>
                  </a:cubicBezTo>
                  <a:cubicBezTo>
                    <a:pt x="15355" y="4794"/>
                    <a:pt x="15557" y="4942"/>
                    <a:pt x="15589" y="4942"/>
                  </a:cubicBezTo>
                  <a:cubicBezTo>
                    <a:pt x="15592" y="4942"/>
                    <a:pt x="15594" y="4941"/>
                    <a:pt x="15594" y="4938"/>
                  </a:cubicBezTo>
                  <a:cubicBezTo>
                    <a:pt x="15594" y="4938"/>
                    <a:pt x="15411" y="4787"/>
                    <a:pt x="15107" y="4483"/>
                  </a:cubicBezTo>
                  <a:cubicBezTo>
                    <a:pt x="14955" y="4361"/>
                    <a:pt x="14773" y="4179"/>
                    <a:pt x="14530" y="3996"/>
                  </a:cubicBezTo>
                  <a:cubicBezTo>
                    <a:pt x="14287" y="3814"/>
                    <a:pt x="14013" y="3601"/>
                    <a:pt x="13709" y="3388"/>
                  </a:cubicBezTo>
                  <a:cubicBezTo>
                    <a:pt x="13375" y="3145"/>
                    <a:pt x="13040" y="2932"/>
                    <a:pt x="12645" y="2689"/>
                  </a:cubicBezTo>
                  <a:cubicBezTo>
                    <a:pt x="12281" y="2446"/>
                    <a:pt x="11855" y="2233"/>
                    <a:pt x="11399" y="1990"/>
                  </a:cubicBezTo>
                  <a:cubicBezTo>
                    <a:pt x="10487" y="1565"/>
                    <a:pt x="9454" y="1139"/>
                    <a:pt x="8360" y="805"/>
                  </a:cubicBezTo>
                  <a:cubicBezTo>
                    <a:pt x="7235" y="470"/>
                    <a:pt x="6141" y="258"/>
                    <a:pt x="5138" y="136"/>
                  </a:cubicBezTo>
                  <a:cubicBezTo>
                    <a:pt x="4621" y="75"/>
                    <a:pt x="4165" y="14"/>
                    <a:pt x="3709" y="14"/>
                  </a:cubicBezTo>
                  <a:cubicBezTo>
                    <a:pt x="3557" y="4"/>
                    <a:pt x="3408" y="1"/>
                    <a:pt x="32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0"/>
            <p:cNvSpPr/>
            <p:nvPr/>
          </p:nvSpPr>
          <p:spPr>
            <a:xfrm>
              <a:off x="5080900" y="3020100"/>
              <a:ext cx="25" cy="25"/>
            </a:xfrm>
            <a:custGeom>
              <a:rect b="b" l="l" r="r" t="t"/>
              <a:pathLst>
                <a:path extrusionOk="0" fill="none" h="1" w="1">
                  <a:moveTo>
                    <a:pt x="1" y="0"/>
                  </a:moveTo>
                  <a:close/>
                </a:path>
              </a:pathLst>
            </a:custGeom>
            <a:noFill/>
            <a:ln cap="flat" cmpd="sng" w="750">
              <a:solidFill>
                <a:schemeClr val="dk2"/>
              </a:solidFill>
              <a:prstDash val="solid"/>
              <a:miter lim="3039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0"/>
            <p:cNvSpPr/>
            <p:nvPr/>
          </p:nvSpPr>
          <p:spPr>
            <a:xfrm>
              <a:off x="4085450" y="3112050"/>
              <a:ext cx="833625" cy="1113925"/>
            </a:xfrm>
            <a:custGeom>
              <a:rect b="b" l="l" r="r" t="t"/>
              <a:pathLst>
                <a:path extrusionOk="0" h="44557" w="33345">
                  <a:moveTo>
                    <a:pt x="33345" y="0"/>
                  </a:moveTo>
                  <a:cubicBezTo>
                    <a:pt x="30974" y="578"/>
                    <a:pt x="29545" y="5441"/>
                    <a:pt x="28360" y="10517"/>
                  </a:cubicBezTo>
                  <a:lnTo>
                    <a:pt x="25229" y="24013"/>
                  </a:lnTo>
                  <a:lnTo>
                    <a:pt x="8116" y="3465"/>
                  </a:lnTo>
                  <a:cubicBezTo>
                    <a:pt x="7447" y="3891"/>
                    <a:pt x="882" y="12341"/>
                    <a:pt x="426" y="13222"/>
                  </a:cubicBezTo>
                  <a:cubicBezTo>
                    <a:pt x="0" y="14073"/>
                    <a:pt x="10730" y="33253"/>
                    <a:pt x="10730" y="33253"/>
                  </a:cubicBezTo>
                  <a:cubicBezTo>
                    <a:pt x="10730" y="33253"/>
                    <a:pt x="15320" y="42068"/>
                    <a:pt x="17873" y="43344"/>
                  </a:cubicBezTo>
                  <a:cubicBezTo>
                    <a:pt x="19628" y="44215"/>
                    <a:pt x="21302" y="44556"/>
                    <a:pt x="22847" y="44556"/>
                  </a:cubicBezTo>
                  <a:cubicBezTo>
                    <a:pt x="28417" y="44556"/>
                    <a:pt x="32311" y="40122"/>
                    <a:pt x="32311" y="40122"/>
                  </a:cubicBezTo>
                  <a:lnTo>
                    <a:pt x="33345" y="1550"/>
                  </a:lnTo>
                  <a:lnTo>
                    <a:pt x="3334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0"/>
            <p:cNvSpPr/>
            <p:nvPr/>
          </p:nvSpPr>
          <p:spPr>
            <a:xfrm>
              <a:off x="4882575" y="2995850"/>
              <a:ext cx="1287275" cy="1465025"/>
            </a:xfrm>
            <a:custGeom>
              <a:rect b="b" l="l" r="r" t="t"/>
              <a:pathLst>
                <a:path extrusionOk="0" h="58601" w="51491">
                  <a:moveTo>
                    <a:pt x="14177" y="0"/>
                  </a:moveTo>
                  <a:cubicBezTo>
                    <a:pt x="11348" y="0"/>
                    <a:pt x="8728" y="246"/>
                    <a:pt x="7356" y="1001"/>
                  </a:cubicBezTo>
                  <a:cubicBezTo>
                    <a:pt x="1034" y="4496"/>
                    <a:pt x="608" y="5043"/>
                    <a:pt x="608" y="5043"/>
                  </a:cubicBezTo>
                  <a:lnTo>
                    <a:pt x="244" y="40667"/>
                  </a:lnTo>
                  <a:lnTo>
                    <a:pt x="1" y="58600"/>
                  </a:lnTo>
                  <a:lnTo>
                    <a:pt x="36719" y="57992"/>
                  </a:lnTo>
                  <a:lnTo>
                    <a:pt x="35715" y="46077"/>
                  </a:lnTo>
                  <a:lnTo>
                    <a:pt x="34560" y="37749"/>
                  </a:lnTo>
                  <a:lnTo>
                    <a:pt x="36931" y="42886"/>
                  </a:lnTo>
                  <a:lnTo>
                    <a:pt x="51491" y="43190"/>
                  </a:lnTo>
                  <a:cubicBezTo>
                    <a:pt x="51491" y="43190"/>
                    <a:pt x="42950" y="18265"/>
                    <a:pt x="41795" y="14891"/>
                  </a:cubicBezTo>
                  <a:cubicBezTo>
                    <a:pt x="38573" y="5621"/>
                    <a:pt x="31612" y="2034"/>
                    <a:pt x="25411" y="849"/>
                  </a:cubicBezTo>
                  <a:cubicBezTo>
                    <a:pt x="25411" y="849"/>
                    <a:pt x="19435" y="0"/>
                    <a:pt x="141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0"/>
            <p:cNvSpPr/>
            <p:nvPr/>
          </p:nvSpPr>
          <p:spPr>
            <a:xfrm>
              <a:off x="5066475" y="2891625"/>
              <a:ext cx="456725" cy="356450"/>
            </a:xfrm>
            <a:custGeom>
              <a:rect b="b" l="l" r="r" t="t"/>
              <a:pathLst>
                <a:path extrusionOk="0" h="14258" w="18269">
                  <a:moveTo>
                    <a:pt x="2162" y="0"/>
                  </a:moveTo>
                  <a:cubicBezTo>
                    <a:pt x="1730" y="0"/>
                    <a:pt x="1364" y="326"/>
                    <a:pt x="1277" y="762"/>
                  </a:cubicBezTo>
                  <a:lnTo>
                    <a:pt x="122" y="8270"/>
                  </a:lnTo>
                  <a:lnTo>
                    <a:pt x="0" y="9030"/>
                  </a:lnTo>
                  <a:lnTo>
                    <a:pt x="6870" y="14258"/>
                  </a:lnTo>
                  <a:lnTo>
                    <a:pt x="13374" y="13255"/>
                  </a:lnTo>
                  <a:lnTo>
                    <a:pt x="17873" y="7358"/>
                  </a:lnTo>
                  <a:lnTo>
                    <a:pt x="18207" y="3011"/>
                  </a:lnTo>
                  <a:cubicBezTo>
                    <a:pt x="18268" y="2100"/>
                    <a:pt x="17599" y="1309"/>
                    <a:pt x="16688" y="1218"/>
                  </a:cubicBezTo>
                  <a:lnTo>
                    <a:pt x="2219" y="2"/>
                  </a:lnTo>
                  <a:cubicBezTo>
                    <a:pt x="2200" y="1"/>
                    <a:pt x="2181" y="0"/>
                    <a:pt x="21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0"/>
            <p:cNvSpPr/>
            <p:nvPr/>
          </p:nvSpPr>
          <p:spPr>
            <a:xfrm>
              <a:off x="4882575" y="3470700"/>
              <a:ext cx="4575" cy="656575"/>
            </a:xfrm>
            <a:custGeom>
              <a:rect b="b" l="l" r="r" t="t"/>
              <a:pathLst>
                <a:path extrusionOk="0" h="26263" w="183">
                  <a:moveTo>
                    <a:pt x="92" y="1"/>
                  </a:moveTo>
                  <a:cubicBezTo>
                    <a:pt x="31" y="1"/>
                    <a:pt x="1" y="5867"/>
                    <a:pt x="1" y="13132"/>
                  </a:cubicBezTo>
                  <a:cubicBezTo>
                    <a:pt x="1" y="20366"/>
                    <a:pt x="31" y="26263"/>
                    <a:pt x="92" y="26263"/>
                  </a:cubicBezTo>
                  <a:cubicBezTo>
                    <a:pt x="153" y="26263"/>
                    <a:pt x="183" y="20396"/>
                    <a:pt x="183" y="13132"/>
                  </a:cubicBezTo>
                  <a:cubicBezTo>
                    <a:pt x="183" y="5867"/>
                    <a:pt x="153" y="1"/>
                    <a:pt x="9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0"/>
            <p:cNvSpPr/>
            <p:nvPr/>
          </p:nvSpPr>
          <p:spPr>
            <a:xfrm>
              <a:off x="5529250" y="3222225"/>
              <a:ext cx="284975" cy="876175"/>
            </a:xfrm>
            <a:custGeom>
              <a:rect b="b" l="l" r="r" t="t"/>
              <a:pathLst>
                <a:path extrusionOk="0" h="35047" w="11399">
                  <a:moveTo>
                    <a:pt x="1307" y="0"/>
                  </a:moveTo>
                  <a:cubicBezTo>
                    <a:pt x="1307" y="0"/>
                    <a:pt x="1277" y="0"/>
                    <a:pt x="1247" y="61"/>
                  </a:cubicBezTo>
                  <a:cubicBezTo>
                    <a:pt x="1186" y="122"/>
                    <a:pt x="1125" y="213"/>
                    <a:pt x="1064" y="304"/>
                  </a:cubicBezTo>
                  <a:cubicBezTo>
                    <a:pt x="1003" y="396"/>
                    <a:pt x="912" y="548"/>
                    <a:pt x="851" y="699"/>
                  </a:cubicBezTo>
                  <a:cubicBezTo>
                    <a:pt x="791" y="791"/>
                    <a:pt x="760" y="882"/>
                    <a:pt x="699" y="973"/>
                  </a:cubicBezTo>
                  <a:cubicBezTo>
                    <a:pt x="669" y="1064"/>
                    <a:pt x="639" y="1155"/>
                    <a:pt x="608" y="1277"/>
                  </a:cubicBezTo>
                  <a:cubicBezTo>
                    <a:pt x="243" y="2158"/>
                    <a:pt x="0" y="3557"/>
                    <a:pt x="31" y="5259"/>
                  </a:cubicBezTo>
                  <a:cubicBezTo>
                    <a:pt x="31" y="6110"/>
                    <a:pt x="91" y="7022"/>
                    <a:pt x="274" y="8025"/>
                  </a:cubicBezTo>
                  <a:cubicBezTo>
                    <a:pt x="426" y="8997"/>
                    <a:pt x="730" y="10061"/>
                    <a:pt x="1216" y="11064"/>
                  </a:cubicBezTo>
                  <a:cubicBezTo>
                    <a:pt x="2067" y="13131"/>
                    <a:pt x="3040" y="15411"/>
                    <a:pt x="4013" y="17812"/>
                  </a:cubicBezTo>
                  <a:cubicBezTo>
                    <a:pt x="6049" y="22554"/>
                    <a:pt x="7873" y="26870"/>
                    <a:pt x="9180" y="30001"/>
                  </a:cubicBezTo>
                  <a:cubicBezTo>
                    <a:pt x="9848" y="31551"/>
                    <a:pt x="10396" y="32797"/>
                    <a:pt x="10791" y="33679"/>
                  </a:cubicBezTo>
                  <a:cubicBezTo>
                    <a:pt x="10973" y="34104"/>
                    <a:pt x="11125" y="34439"/>
                    <a:pt x="11216" y="34682"/>
                  </a:cubicBezTo>
                  <a:cubicBezTo>
                    <a:pt x="11247" y="34803"/>
                    <a:pt x="11307" y="34895"/>
                    <a:pt x="11338" y="34955"/>
                  </a:cubicBezTo>
                  <a:cubicBezTo>
                    <a:pt x="11338" y="34864"/>
                    <a:pt x="11277" y="34773"/>
                    <a:pt x="11247" y="34682"/>
                  </a:cubicBezTo>
                  <a:cubicBezTo>
                    <a:pt x="11156" y="34439"/>
                    <a:pt x="11004" y="34104"/>
                    <a:pt x="10852" y="33679"/>
                  </a:cubicBezTo>
                  <a:cubicBezTo>
                    <a:pt x="10487" y="32767"/>
                    <a:pt x="9970" y="31521"/>
                    <a:pt x="9301" y="29940"/>
                  </a:cubicBezTo>
                  <a:cubicBezTo>
                    <a:pt x="7994" y="26809"/>
                    <a:pt x="6201" y="22493"/>
                    <a:pt x="4195" y="17721"/>
                  </a:cubicBezTo>
                  <a:cubicBezTo>
                    <a:pt x="3192" y="15350"/>
                    <a:pt x="2250" y="13070"/>
                    <a:pt x="1368" y="11004"/>
                  </a:cubicBezTo>
                  <a:cubicBezTo>
                    <a:pt x="426" y="8967"/>
                    <a:pt x="213" y="6931"/>
                    <a:pt x="152" y="5259"/>
                  </a:cubicBezTo>
                  <a:cubicBezTo>
                    <a:pt x="122" y="3557"/>
                    <a:pt x="365" y="2189"/>
                    <a:pt x="669" y="1307"/>
                  </a:cubicBezTo>
                  <a:cubicBezTo>
                    <a:pt x="973" y="426"/>
                    <a:pt x="1338" y="0"/>
                    <a:pt x="1307" y="0"/>
                  </a:cubicBezTo>
                  <a:close/>
                  <a:moveTo>
                    <a:pt x="11338" y="34955"/>
                  </a:moveTo>
                  <a:lnTo>
                    <a:pt x="11338" y="34955"/>
                  </a:lnTo>
                  <a:cubicBezTo>
                    <a:pt x="11368" y="35016"/>
                    <a:pt x="11368" y="35046"/>
                    <a:pt x="11368" y="35046"/>
                  </a:cubicBezTo>
                  <a:cubicBezTo>
                    <a:pt x="11399" y="35046"/>
                    <a:pt x="11368" y="35016"/>
                    <a:pt x="11338" y="34955"/>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0"/>
            <p:cNvSpPr/>
            <p:nvPr/>
          </p:nvSpPr>
          <p:spPr>
            <a:xfrm>
              <a:off x="4814175" y="3049725"/>
              <a:ext cx="816150" cy="324875"/>
            </a:xfrm>
            <a:custGeom>
              <a:rect b="b" l="l" r="r" t="t"/>
              <a:pathLst>
                <a:path extrusionOk="0" h="12995" w="32646">
                  <a:moveTo>
                    <a:pt x="11811" y="5688"/>
                  </a:moveTo>
                  <a:cubicBezTo>
                    <a:pt x="12795" y="6096"/>
                    <a:pt x="13739" y="6718"/>
                    <a:pt x="14469" y="7599"/>
                  </a:cubicBezTo>
                  <a:cubicBezTo>
                    <a:pt x="14743" y="7903"/>
                    <a:pt x="14986" y="8268"/>
                    <a:pt x="15168" y="8633"/>
                  </a:cubicBezTo>
                  <a:cubicBezTo>
                    <a:pt x="15351" y="8967"/>
                    <a:pt x="15472" y="9393"/>
                    <a:pt x="15533" y="9818"/>
                  </a:cubicBezTo>
                  <a:cubicBezTo>
                    <a:pt x="15624" y="10609"/>
                    <a:pt x="15533" y="11551"/>
                    <a:pt x="14956" y="12220"/>
                  </a:cubicBezTo>
                  <a:cubicBezTo>
                    <a:pt x="14682" y="12524"/>
                    <a:pt x="14287" y="12736"/>
                    <a:pt x="13831" y="12767"/>
                  </a:cubicBezTo>
                  <a:cubicBezTo>
                    <a:pt x="13744" y="12779"/>
                    <a:pt x="13657" y="12785"/>
                    <a:pt x="13571" y="12785"/>
                  </a:cubicBezTo>
                  <a:cubicBezTo>
                    <a:pt x="13233" y="12785"/>
                    <a:pt x="12899" y="12693"/>
                    <a:pt x="12585" y="12524"/>
                  </a:cubicBezTo>
                  <a:cubicBezTo>
                    <a:pt x="12190" y="12311"/>
                    <a:pt x="11825" y="12007"/>
                    <a:pt x="11551" y="11642"/>
                  </a:cubicBezTo>
                  <a:cubicBezTo>
                    <a:pt x="11278" y="11277"/>
                    <a:pt x="11065" y="10882"/>
                    <a:pt x="10913" y="10426"/>
                  </a:cubicBezTo>
                  <a:cubicBezTo>
                    <a:pt x="10639" y="9545"/>
                    <a:pt x="10639" y="8603"/>
                    <a:pt x="10883" y="7721"/>
                  </a:cubicBezTo>
                  <a:cubicBezTo>
                    <a:pt x="11061" y="6983"/>
                    <a:pt x="11388" y="6287"/>
                    <a:pt x="11811" y="5688"/>
                  </a:cubicBezTo>
                  <a:close/>
                  <a:moveTo>
                    <a:pt x="32646" y="1"/>
                  </a:moveTo>
                  <a:cubicBezTo>
                    <a:pt x="32645" y="1"/>
                    <a:pt x="32615" y="31"/>
                    <a:pt x="32524" y="61"/>
                  </a:cubicBezTo>
                  <a:cubicBezTo>
                    <a:pt x="32464" y="122"/>
                    <a:pt x="32342" y="213"/>
                    <a:pt x="32190" y="305"/>
                  </a:cubicBezTo>
                  <a:cubicBezTo>
                    <a:pt x="31916" y="548"/>
                    <a:pt x="31430" y="821"/>
                    <a:pt x="30792" y="1095"/>
                  </a:cubicBezTo>
                  <a:cubicBezTo>
                    <a:pt x="30153" y="1338"/>
                    <a:pt x="29333" y="1581"/>
                    <a:pt x="28360" y="1733"/>
                  </a:cubicBezTo>
                  <a:cubicBezTo>
                    <a:pt x="27387" y="1885"/>
                    <a:pt x="26293" y="1976"/>
                    <a:pt x="25047" y="2037"/>
                  </a:cubicBezTo>
                  <a:cubicBezTo>
                    <a:pt x="24424" y="2052"/>
                    <a:pt x="23770" y="2052"/>
                    <a:pt x="23090" y="2052"/>
                  </a:cubicBezTo>
                  <a:cubicBezTo>
                    <a:pt x="22410" y="2052"/>
                    <a:pt x="21703" y="2052"/>
                    <a:pt x="20974" y="2067"/>
                  </a:cubicBezTo>
                  <a:cubicBezTo>
                    <a:pt x="19515" y="2098"/>
                    <a:pt x="17934" y="2189"/>
                    <a:pt x="16323" y="2615"/>
                  </a:cubicBezTo>
                  <a:cubicBezTo>
                    <a:pt x="14743" y="3040"/>
                    <a:pt x="13101" y="3830"/>
                    <a:pt x="11916" y="5229"/>
                  </a:cubicBezTo>
                  <a:cubicBezTo>
                    <a:pt x="11849" y="5310"/>
                    <a:pt x="11783" y="5393"/>
                    <a:pt x="11720" y="5478"/>
                  </a:cubicBezTo>
                  <a:lnTo>
                    <a:pt x="11720" y="5478"/>
                  </a:lnTo>
                  <a:cubicBezTo>
                    <a:pt x="11351" y="5336"/>
                    <a:pt x="10978" y="5224"/>
                    <a:pt x="10609" y="5137"/>
                  </a:cubicBezTo>
                  <a:cubicBezTo>
                    <a:pt x="9959" y="4985"/>
                    <a:pt x="9309" y="4915"/>
                    <a:pt x="8682" y="4915"/>
                  </a:cubicBezTo>
                  <a:cubicBezTo>
                    <a:pt x="7931" y="4915"/>
                    <a:pt x="7213" y="5016"/>
                    <a:pt x="6566" y="5198"/>
                  </a:cubicBezTo>
                  <a:cubicBezTo>
                    <a:pt x="5351" y="5502"/>
                    <a:pt x="4317" y="6019"/>
                    <a:pt x="3496" y="6566"/>
                  </a:cubicBezTo>
                  <a:cubicBezTo>
                    <a:pt x="2645" y="7083"/>
                    <a:pt x="1977" y="7630"/>
                    <a:pt x="1460" y="8086"/>
                  </a:cubicBezTo>
                  <a:cubicBezTo>
                    <a:pt x="457" y="9028"/>
                    <a:pt x="1" y="9666"/>
                    <a:pt x="1" y="9666"/>
                  </a:cubicBezTo>
                  <a:cubicBezTo>
                    <a:pt x="1" y="9666"/>
                    <a:pt x="31" y="9636"/>
                    <a:pt x="92" y="9575"/>
                  </a:cubicBezTo>
                  <a:cubicBezTo>
                    <a:pt x="153" y="9484"/>
                    <a:pt x="244" y="9393"/>
                    <a:pt x="366" y="9271"/>
                  </a:cubicBezTo>
                  <a:cubicBezTo>
                    <a:pt x="639" y="8998"/>
                    <a:pt x="1004" y="8603"/>
                    <a:pt x="1521" y="8147"/>
                  </a:cubicBezTo>
                  <a:cubicBezTo>
                    <a:pt x="2037" y="7691"/>
                    <a:pt x="2706" y="7144"/>
                    <a:pt x="3557" y="6657"/>
                  </a:cubicBezTo>
                  <a:cubicBezTo>
                    <a:pt x="4378" y="6140"/>
                    <a:pt x="5411" y="5654"/>
                    <a:pt x="6597" y="5350"/>
                  </a:cubicBezTo>
                  <a:cubicBezTo>
                    <a:pt x="7243" y="5168"/>
                    <a:pt x="7952" y="5067"/>
                    <a:pt x="8690" y="5067"/>
                  </a:cubicBezTo>
                  <a:cubicBezTo>
                    <a:pt x="9307" y="5067"/>
                    <a:pt x="9943" y="5137"/>
                    <a:pt x="10579" y="5289"/>
                  </a:cubicBezTo>
                  <a:cubicBezTo>
                    <a:pt x="10925" y="5372"/>
                    <a:pt x="11276" y="5480"/>
                    <a:pt x="11623" y="5613"/>
                  </a:cubicBezTo>
                  <a:lnTo>
                    <a:pt x="11623" y="5613"/>
                  </a:lnTo>
                  <a:cubicBezTo>
                    <a:pt x="11193" y="6222"/>
                    <a:pt x="10870" y="6911"/>
                    <a:pt x="10670" y="7660"/>
                  </a:cubicBezTo>
                  <a:cubicBezTo>
                    <a:pt x="10427" y="8572"/>
                    <a:pt x="10427" y="9575"/>
                    <a:pt x="10731" y="10487"/>
                  </a:cubicBezTo>
                  <a:cubicBezTo>
                    <a:pt x="10883" y="10943"/>
                    <a:pt x="11095" y="11399"/>
                    <a:pt x="11399" y="11764"/>
                  </a:cubicBezTo>
                  <a:cubicBezTo>
                    <a:pt x="11673" y="12159"/>
                    <a:pt x="12068" y="12463"/>
                    <a:pt x="12463" y="12676"/>
                  </a:cubicBezTo>
                  <a:cubicBezTo>
                    <a:pt x="12816" y="12877"/>
                    <a:pt x="13210" y="12995"/>
                    <a:pt x="13611" y="12995"/>
                  </a:cubicBezTo>
                  <a:cubicBezTo>
                    <a:pt x="13694" y="12995"/>
                    <a:pt x="13778" y="12990"/>
                    <a:pt x="13861" y="12979"/>
                  </a:cubicBezTo>
                  <a:cubicBezTo>
                    <a:pt x="14348" y="12919"/>
                    <a:pt x="14773" y="12706"/>
                    <a:pt x="15108" y="12341"/>
                  </a:cubicBezTo>
                  <a:cubicBezTo>
                    <a:pt x="15412" y="12007"/>
                    <a:pt x="15594" y="11551"/>
                    <a:pt x="15685" y="11125"/>
                  </a:cubicBezTo>
                  <a:cubicBezTo>
                    <a:pt x="15776" y="10669"/>
                    <a:pt x="15776" y="10214"/>
                    <a:pt x="15685" y="9788"/>
                  </a:cubicBezTo>
                  <a:cubicBezTo>
                    <a:pt x="15624" y="9362"/>
                    <a:pt x="15503" y="8937"/>
                    <a:pt x="15320" y="8542"/>
                  </a:cubicBezTo>
                  <a:cubicBezTo>
                    <a:pt x="15108" y="8147"/>
                    <a:pt x="14864" y="7812"/>
                    <a:pt x="14621" y="7478"/>
                  </a:cubicBezTo>
                  <a:cubicBezTo>
                    <a:pt x="13858" y="6587"/>
                    <a:pt x="12902" y="5963"/>
                    <a:pt x="11909" y="5553"/>
                  </a:cubicBezTo>
                  <a:lnTo>
                    <a:pt x="11909" y="5553"/>
                  </a:lnTo>
                  <a:cubicBezTo>
                    <a:pt x="11961" y="5484"/>
                    <a:pt x="12014" y="5416"/>
                    <a:pt x="12068" y="5350"/>
                  </a:cubicBezTo>
                  <a:cubicBezTo>
                    <a:pt x="13223" y="4013"/>
                    <a:pt x="14834" y="3223"/>
                    <a:pt x="16384" y="2797"/>
                  </a:cubicBezTo>
                  <a:cubicBezTo>
                    <a:pt x="17965" y="2371"/>
                    <a:pt x="19545" y="2280"/>
                    <a:pt x="21004" y="2250"/>
                  </a:cubicBezTo>
                  <a:cubicBezTo>
                    <a:pt x="22463" y="2219"/>
                    <a:pt x="23801" y="2219"/>
                    <a:pt x="25047" y="2189"/>
                  </a:cubicBezTo>
                  <a:cubicBezTo>
                    <a:pt x="26293" y="2128"/>
                    <a:pt x="27418" y="2007"/>
                    <a:pt x="28391" y="1855"/>
                  </a:cubicBezTo>
                  <a:cubicBezTo>
                    <a:pt x="29363" y="1672"/>
                    <a:pt x="30214" y="1429"/>
                    <a:pt x="30853" y="1156"/>
                  </a:cubicBezTo>
                  <a:cubicBezTo>
                    <a:pt x="31491" y="882"/>
                    <a:pt x="31947" y="578"/>
                    <a:pt x="32220" y="365"/>
                  </a:cubicBezTo>
                  <a:cubicBezTo>
                    <a:pt x="32523" y="123"/>
                    <a:pt x="32645" y="1"/>
                    <a:pt x="326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0"/>
            <p:cNvSpPr/>
            <p:nvPr/>
          </p:nvSpPr>
          <p:spPr>
            <a:xfrm>
              <a:off x="5566475" y="3424650"/>
              <a:ext cx="378450" cy="71225"/>
            </a:xfrm>
            <a:custGeom>
              <a:rect b="b" l="l" r="r" t="t"/>
              <a:pathLst>
                <a:path extrusionOk="0" h="2849" w="15138">
                  <a:moveTo>
                    <a:pt x="6478" y="1"/>
                  </a:moveTo>
                  <a:cubicBezTo>
                    <a:pt x="5620" y="1"/>
                    <a:pt x="4793" y="93"/>
                    <a:pt x="4043" y="262"/>
                  </a:cubicBezTo>
                  <a:cubicBezTo>
                    <a:pt x="3101" y="475"/>
                    <a:pt x="2280" y="809"/>
                    <a:pt x="1642" y="1204"/>
                  </a:cubicBezTo>
                  <a:cubicBezTo>
                    <a:pt x="1034" y="1600"/>
                    <a:pt x="609" y="2025"/>
                    <a:pt x="335" y="2329"/>
                  </a:cubicBezTo>
                  <a:cubicBezTo>
                    <a:pt x="213" y="2481"/>
                    <a:pt x="122" y="2633"/>
                    <a:pt x="61" y="2724"/>
                  </a:cubicBezTo>
                  <a:cubicBezTo>
                    <a:pt x="1" y="2815"/>
                    <a:pt x="1" y="2846"/>
                    <a:pt x="1" y="2846"/>
                  </a:cubicBezTo>
                  <a:cubicBezTo>
                    <a:pt x="2" y="2848"/>
                    <a:pt x="3" y="2849"/>
                    <a:pt x="5" y="2849"/>
                  </a:cubicBezTo>
                  <a:cubicBezTo>
                    <a:pt x="63" y="2849"/>
                    <a:pt x="529" y="2031"/>
                    <a:pt x="1733" y="1326"/>
                  </a:cubicBezTo>
                  <a:cubicBezTo>
                    <a:pt x="2341" y="961"/>
                    <a:pt x="3131" y="627"/>
                    <a:pt x="4074" y="445"/>
                  </a:cubicBezTo>
                  <a:cubicBezTo>
                    <a:pt x="4799" y="275"/>
                    <a:pt x="5621" y="183"/>
                    <a:pt x="6478" y="183"/>
                  </a:cubicBezTo>
                  <a:cubicBezTo>
                    <a:pt x="6698" y="183"/>
                    <a:pt x="6920" y="189"/>
                    <a:pt x="7144" y="201"/>
                  </a:cubicBezTo>
                  <a:cubicBezTo>
                    <a:pt x="8238" y="262"/>
                    <a:pt x="9302" y="414"/>
                    <a:pt x="10244" y="536"/>
                  </a:cubicBezTo>
                  <a:cubicBezTo>
                    <a:pt x="11186" y="657"/>
                    <a:pt x="12037" y="779"/>
                    <a:pt x="12767" y="809"/>
                  </a:cubicBezTo>
                  <a:cubicBezTo>
                    <a:pt x="13301" y="854"/>
                    <a:pt x="13753" y="882"/>
                    <a:pt x="14125" y="882"/>
                  </a:cubicBezTo>
                  <a:cubicBezTo>
                    <a:pt x="14260" y="882"/>
                    <a:pt x="14385" y="878"/>
                    <a:pt x="14499" y="870"/>
                  </a:cubicBezTo>
                  <a:cubicBezTo>
                    <a:pt x="14712" y="870"/>
                    <a:pt x="14864" y="840"/>
                    <a:pt x="14955" y="840"/>
                  </a:cubicBezTo>
                  <a:cubicBezTo>
                    <a:pt x="15077" y="809"/>
                    <a:pt x="15138" y="809"/>
                    <a:pt x="15138" y="809"/>
                  </a:cubicBezTo>
                  <a:cubicBezTo>
                    <a:pt x="15138" y="794"/>
                    <a:pt x="15077" y="794"/>
                    <a:pt x="14967" y="794"/>
                  </a:cubicBezTo>
                  <a:cubicBezTo>
                    <a:pt x="14857" y="794"/>
                    <a:pt x="14697" y="794"/>
                    <a:pt x="14499" y="779"/>
                  </a:cubicBezTo>
                  <a:cubicBezTo>
                    <a:pt x="14104" y="779"/>
                    <a:pt x="13496" y="748"/>
                    <a:pt x="12797" y="688"/>
                  </a:cubicBezTo>
                  <a:cubicBezTo>
                    <a:pt x="12068" y="627"/>
                    <a:pt x="11217" y="505"/>
                    <a:pt x="10274" y="353"/>
                  </a:cubicBezTo>
                  <a:cubicBezTo>
                    <a:pt x="9302" y="232"/>
                    <a:pt x="8268" y="80"/>
                    <a:pt x="7144" y="19"/>
                  </a:cubicBezTo>
                  <a:cubicBezTo>
                    <a:pt x="6920" y="7"/>
                    <a:pt x="6698" y="1"/>
                    <a:pt x="64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0"/>
            <p:cNvSpPr/>
            <p:nvPr/>
          </p:nvSpPr>
          <p:spPr>
            <a:xfrm>
              <a:off x="4889425" y="3607075"/>
              <a:ext cx="826775" cy="313550"/>
            </a:xfrm>
            <a:custGeom>
              <a:rect b="b" l="l" r="r" t="t"/>
              <a:pathLst>
                <a:path extrusionOk="0" h="12542" w="33071">
                  <a:moveTo>
                    <a:pt x="13403" y="195"/>
                  </a:moveTo>
                  <a:cubicBezTo>
                    <a:pt x="13639" y="195"/>
                    <a:pt x="13876" y="225"/>
                    <a:pt x="14104" y="291"/>
                  </a:cubicBezTo>
                  <a:cubicBezTo>
                    <a:pt x="14955" y="534"/>
                    <a:pt x="15715" y="1172"/>
                    <a:pt x="15897" y="1993"/>
                  </a:cubicBezTo>
                  <a:cubicBezTo>
                    <a:pt x="15988" y="2418"/>
                    <a:pt x="15927" y="2844"/>
                    <a:pt x="15806" y="3239"/>
                  </a:cubicBezTo>
                  <a:cubicBezTo>
                    <a:pt x="15654" y="3634"/>
                    <a:pt x="15411" y="3968"/>
                    <a:pt x="15137" y="4272"/>
                  </a:cubicBezTo>
                  <a:cubicBezTo>
                    <a:pt x="14560" y="4850"/>
                    <a:pt x="13830" y="5275"/>
                    <a:pt x="13101" y="5549"/>
                  </a:cubicBezTo>
                  <a:cubicBezTo>
                    <a:pt x="12736" y="5701"/>
                    <a:pt x="12371" y="5792"/>
                    <a:pt x="12006" y="5853"/>
                  </a:cubicBezTo>
                  <a:cubicBezTo>
                    <a:pt x="11794" y="5914"/>
                    <a:pt x="11611" y="5944"/>
                    <a:pt x="11429" y="5974"/>
                  </a:cubicBezTo>
                  <a:cubicBezTo>
                    <a:pt x="11247" y="6005"/>
                    <a:pt x="11064" y="6005"/>
                    <a:pt x="10882" y="6035"/>
                  </a:cubicBezTo>
                  <a:cubicBezTo>
                    <a:pt x="10843" y="6040"/>
                    <a:pt x="10804" y="6045"/>
                    <a:pt x="10766" y="6049"/>
                  </a:cubicBezTo>
                  <a:lnTo>
                    <a:pt x="10766" y="6049"/>
                  </a:lnTo>
                  <a:cubicBezTo>
                    <a:pt x="10764" y="6044"/>
                    <a:pt x="10762" y="6040"/>
                    <a:pt x="10760" y="6035"/>
                  </a:cubicBezTo>
                  <a:cubicBezTo>
                    <a:pt x="10395" y="5184"/>
                    <a:pt x="10183" y="4242"/>
                    <a:pt x="10335" y="3300"/>
                  </a:cubicBezTo>
                  <a:cubicBezTo>
                    <a:pt x="10456" y="2357"/>
                    <a:pt x="10912" y="1476"/>
                    <a:pt x="11611" y="868"/>
                  </a:cubicBezTo>
                  <a:cubicBezTo>
                    <a:pt x="11946" y="594"/>
                    <a:pt x="12371" y="351"/>
                    <a:pt x="12797" y="260"/>
                  </a:cubicBezTo>
                  <a:cubicBezTo>
                    <a:pt x="12994" y="218"/>
                    <a:pt x="13198" y="195"/>
                    <a:pt x="13403" y="195"/>
                  </a:cubicBezTo>
                  <a:close/>
                  <a:moveTo>
                    <a:pt x="13403" y="0"/>
                  </a:moveTo>
                  <a:cubicBezTo>
                    <a:pt x="13193" y="0"/>
                    <a:pt x="12980" y="24"/>
                    <a:pt x="12766" y="78"/>
                  </a:cubicBezTo>
                  <a:cubicBezTo>
                    <a:pt x="12280" y="169"/>
                    <a:pt x="11854" y="412"/>
                    <a:pt x="11490" y="716"/>
                  </a:cubicBezTo>
                  <a:cubicBezTo>
                    <a:pt x="10730" y="1354"/>
                    <a:pt x="10274" y="2297"/>
                    <a:pt x="10152" y="3269"/>
                  </a:cubicBezTo>
                  <a:cubicBezTo>
                    <a:pt x="10004" y="4221"/>
                    <a:pt x="10204" y="5202"/>
                    <a:pt x="10555" y="6070"/>
                  </a:cubicBezTo>
                  <a:lnTo>
                    <a:pt x="10555" y="6070"/>
                  </a:lnTo>
                  <a:cubicBezTo>
                    <a:pt x="10219" y="6101"/>
                    <a:pt x="9890" y="6115"/>
                    <a:pt x="9567" y="6115"/>
                  </a:cubicBezTo>
                  <a:cubicBezTo>
                    <a:pt x="8578" y="6115"/>
                    <a:pt x="7649" y="5983"/>
                    <a:pt x="6778" y="5792"/>
                  </a:cubicBezTo>
                  <a:cubicBezTo>
                    <a:pt x="5563" y="5488"/>
                    <a:pt x="4499" y="5063"/>
                    <a:pt x="3617" y="4576"/>
                  </a:cubicBezTo>
                  <a:cubicBezTo>
                    <a:pt x="2705" y="4120"/>
                    <a:pt x="2006" y="3604"/>
                    <a:pt x="1459" y="3148"/>
                  </a:cubicBezTo>
                  <a:cubicBezTo>
                    <a:pt x="1338" y="3026"/>
                    <a:pt x="1216" y="2935"/>
                    <a:pt x="1094" y="2813"/>
                  </a:cubicBezTo>
                  <a:cubicBezTo>
                    <a:pt x="973" y="2722"/>
                    <a:pt x="882" y="2631"/>
                    <a:pt x="760" y="2509"/>
                  </a:cubicBezTo>
                  <a:cubicBezTo>
                    <a:pt x="578" y="2327"/>
                    <a:pt x="395" y="2175"/>
                    <a:pt x="274" y="2023"/>
                  </a:cubicBezTo>
                  <a:cubicBezTo>
                    <a:pt x="182" y="1901"/>
                    <a:pt x="61" y="1780"/>
                    <a:pt x="0" y="1719"/>
                  </a:cubicBezTo>
                  <a:lnTo>
                    <a:pt x="0" y="1719"/>
                  </a:lnTo>
                  <a:cubicBezTo>
                    <a:pt x="61" y="1810"/>
                    <a:pt x="152" y="1901"/>
                    <a:pt x="274" y="2053"/>
                  </a:cubicBezTo>
                  <a:cubicBezTo>
                    <a:pt x="365" y="2205"/>
                    <a:pt x="547" y="2357"/>
                    <a:pt x="730" y="2570"/>
                  </a:cubicBezTo>
                  <a:cubicBezTo>
                    <a:pt x="821" y="2661"/>
                    <a:pt x="942" y="2753"/>
                    <a:pt x="1034" y="2874"/>
                  </a:cubicBezTo>
                  <a:cubicBezTo>
                    <a:pt x="1155" y="2965"/>
                    <a:pt x="1277" y="3087"/>
                    <a:pt x="1429" y="3208"/>
                  </a:cubicBezTo>
                  <a:cubicBezTo>
                    <a:pt x="1976" y="3664"/>
                    <a:pt x="2675" y="4212"/>
                    <a:pt x="3556" y="4667"/>
                  </a:cubicBezTo>
                  <a:cubicBezTo>
                    <a:pt x="4438" y="5154"/>
                    <a:pt x="5532" y="5610"/>
                    <a:pt x="6748" y="5914"/>
                  </a:cubicBezTo>
                  <a:cubicBezTo>
                    <a:pt x="7646" y="6111"/>
                    <a:pt x="8623" y="6261"/>
                    <a:pt x="9668" y="6261"/>
                  </a:cubicBezTo>
                  <a:cubicBezTo>
                    <a:pt x="9978" y="6261"/>
                    <a:pt x="10295" y="6247"/>
                    <a:pt x="10617" y="6218"/>
                  </a:cubicBezTo>
                  <a:lnTo>
                    <a:pt x="10617" y="6218"/>
                  </a:lnTo>
                  <a:cubicBezTo>
                    <a:pt x="10981" y="7063"/>
                    <a:pt x="11510" y="7823"/>
                    <a:pt x="12067" y="8497"/>
                  </a:cubicBezTo>
                  <a:cubicBezTo>
                    <a:pt x="13283" y="9865"/>
                    <a:pt x="14772" y="10929"/>
                    <a:pt x="16323" y="11567"/>
                  </a:cubicBezTo>
                  <a:cubicBezTo>
                    <a:pt x="17873" y="12236"/>
                    <a:pt x="19514" y="12540"/>
                    <a:pt x="21004" y="12540"/>
                  </a:cubicBezTo>
                  <a:cubicBezTo>
                    <a:pt x="21063" y="12541"/>
                    <a:pt x="21123" y="12542"/>
                    <a:pt x="21182" y="12542"/>
                  </a:cubicBezTo>
                  <a:cubicBezTo>
                    <a:pt x="22630" y="12542"/>
                    <a:pt x="23939" y="12191"/>
                    <a:pt x="25107" y="11841"/>
                  </a:cubicBezTo>
                  <a:cubicBezTo>
                    <a:pt x="26323" y="11446"/>
                    <a:pt x="27387" y="11081"/>
                    <a:pt x="28359" y="10807"/>
                  </a:cubicBezTo>
                  <a:cubicBezTo>
                    <a:pt x="29332" y="10534"/>
                    <a:pt x="30183" y="10382"/>
                    <a:pt x="30882" y="10351"/>
                  </a:cubicBezTo>
                  <a:cubicBezTo>
                    <a:pt x="31055" y="10340"/>
                    <a:pt x="31219" y="10336"/>
                    <a:pt x="31372" y="10336"/>
                  </a:cubicBezTo>
                  <a:cubicBezTo>
                    <a:pt x="32377" y="10336"/>
                    <a:pt x="32953" y="10541"/>
                    <a:pt x="33054" y="10541"/>
                  </a:cubicBezTo>
                  <a:cubicBezTo>
                    <a:pt x="33065" y="10541"/>
                    <a:pt x="33071" y="10539"/>
                    <a:pt x="33071" y="10534"/>
                  </a:cubicBezTo>
                  <a:cubicBezTo>
                    <a:pt x="33071" y="10534"/>
                    <a:pt x="33040" y="10534"/>
                    <a:pt x="32919" y="10503"/>
                  </a:cubicBezTo>
                  <a:cubicBezTo>
                    <a:pt x="32827" y="10473"/>
                    <a:pt x="32706" y="10443"/>
                    <a:pt x="32524" y="10412"/>
                  </a:cubicBezTo>
                  <a:cubicBezTo>
                    <a:pt x="32341" y="10351"/>
                    <a:pt x="32098" y="10351"/>
                    <a:pt x="31824" y="10291"/>
                  </a:cubicBezTo>
                  <a:cubicBezTo>
                    <a:pt x="31642" y="10291"/>
                    <a:pt x="31446" y="10277"/>
                    <a:pt x="31228" y="10277"/>
                  </a:cubicBezTo>
                  <a:cubicBezTo>
                    <a:pt x="31119" y="10277"/>
                    <a:pt x="31004" y="10281"/>
                    <a:pt x="30882" y="10291"/>
                  </a:cubicBezTo>
                  <a:cubicBezTo>
                    <a:pt x="30183" y="10321"/>
                    <a:pt x="29302" y="10443"/>
                    <a:pt x="28329" y="10716"/>
                  </a:cubicBezTo>
                  <a:cubicBezTo>
                    <a:pt x="27356" y="10959"/>
                    <a:pt x="26262" y="11324"/>
                    <a:pt x="25046" y="11689"/>
                  </a:cubicBezTo>
                  <a:cubicBezTo>
                    <a:pt x="23878" y="12039"/>
                    <a:pt x="22598" y="12390"/>
                    <a:pt x="21178" y="12390"/>
                  </a:cubicBezTo>
                  <a:cubicBezTo>
                    <a:pt x="21120" y="12390"/>
                    <a:pt x="21062" y="12389"/>
                    <a:pt x="21004" y="12388"/>
                  </a:cubicBezTo>
                  <a:cubicBezTo>
                    <a:pt x="19514" y="12388"/>
                    <a:pt x="17934" y="12084"/>
                    <a:pt x="16414" y="11415"/>
                  </a:cubicBezTo>
                  <a:cubicBezTo>
                    <a:pt x="14864" y="10777"/>
                    <a:pt x="13405" y="9744"/>
                    <a:pt x="12219" y="8376"/>
                  </a:cubicBezTo>
                  <a:cubicBezTo>
                    <a:pt x="11649" y="7720"/>
                    <a:pt x="11185" y="7010"/>
                    <a:pt x="10829" y="6197"/>
                  </a:cubicBezTo>
                  <a:lnTo>
                    <a:pt x="10829" y="6197"/>
                  </a:lnTo>
                  <a:cubicBezTo>
                    <a:pt x="10857" y="6194"/>
                    <a:pt x="10884" y="6191"/>
                    <a:pt x="10912" y="6187"/>
                  </a:cubicBezTo>
                  <a:cubicBezTo>
                    <a:pt x="11095" y="6187"/>
                    <a:pt x="11277" y="6157"/>
                    <a:pt x="11459" y="6126"/>
                  </a:cubicBezTo>
                  <a:cubicBezTo>
                    <a:pt x="11672" y="6096"/>
                    <a:pt x="11854" y="6066"/>
                    <a:pt x="12037" y="6035"/>
                  </a:cubicBezTo>
                  <a:cubicBezTo>
                    <a:pt x="12432" y="5974"/>
                    <a:pt x="12797" y="5853"/>
                    <a:pt x="13192" y="5701"/>
                  </a:cubicBezTo>
                  <a:cubicBezTo>
                    <a:pt x="13921" y="5427"/>
                    <a:pt x="14681" y="5002"/>
                    <a:pt x="15259" y="4394"/>
                  </a:cubicBezTo>
                  <a:cubicBezTo>
                    <a:pt x="15563" y="4090"/>
                    <a:pt x="15836" y="3725"/>
                    <a:pt x="15988" y="3300"/>
                  </a:cubicBezTo>
                  <a:cubicBezTo>
                    <a:pt x="16140" y="2874"/>
                    <a:pt x="16171" y="2418"/>
                    <a:pt x="16079" y="1962"/>
                  </a:cubicBezTo>
                  <a:cubicBezTo>
                    <a:pt x="15988" y="1506"/>
                    <a:pt x="15745" y="1111"/>
                    <a:pt x="15411" y="777"/>
                  </a:cubicBezTo>
                  <a:cubicBezTo>
                    <a:pt x="15076" y="473"/>
                    <a:pt x="14620" y="230"/>
                    <a:pt x="14195" y="108"/>
                  </a:cubicBezTo>
                  <a:cubicBezTo>
                    <a:pt x="13939" y="40"/>
                    <a:pt x="13673" y="0"/>
                    <a:pt x="134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0"/>
            <p:cNvSpPr/>
            <p:nvPr/>
          </p:nvSpPr>
          <p:spPr>
            <a:xfrm>
              <a:off x="4738950" y="3636350"/>
              <a:ext cx="142900" cy="133025"/>
            </a:xfrm>
            <a:custGeom>
              <a:rect b="b" l="l" r="r" t="t"/>
              <a:pathLst>
                <a:path extrusionOk="0" h="5321" w="5716">
                  <a:moveTo>
                    <a:pt x="31" y="1"/>
                  </a:moveTo>
                  <a:cubicBezTo>
                    <a:pt x="1" y="31"/>
                    <a:pt x="426" y="183"/>
                    <a:pt x="1065" y="518"/>
                  </a:cubicBezTo>
                  <a:cubicBezTo>
                    <a:pt x="1733" y="822"/>
                    <a:pt x="2584" y="1369"/>
                    <a:pt x="3375" y="2129"/>
                  </a:cubicBezTo>
                  <a:cubicBezTo>
                    <a:pt x="4165" y="2858"/>
                    <a:pt x="4773" y="3679"/>
                    <a:pt x="5138" y="4287"/>
                  </a:cubicBezTo>
                  <a:cubicBezTo>
                    <a:pt x="5502" y="4925"/>
                    <a:pt x="5685" y="5320"/>
                    <a:pt x="5715" y="5320"/>
                  </a:cubicBezTo>
                  <a:cubicBezTo>
                    <a:pt x="5715" y="5320"/>
                    <a:pt x="5685" y="5199"/>
                    <a:pt x="5624" y="5016"/>
                  </a:cubicBezTo>
                  <a:cubicBezTo>
                    <a:pt x="5533" y="4834"/>
                    <a:pt x="5411" y="4560"/>
                    <a:pt x="5259" y="4226"/>
                  </a:cubicBezTo>
                  <a:cubicBezTo>
                    <a:pt x="4925" y="3588"/>
                    <a:pt x="4317" y="2737"/>
                    <a:pt x="3496" y="1977"/>
                  </a:cubicBezTo>
                  <a:cubicBezTo>
                    <a:pt x="2676" y="1217"/>
                    <a:pt x="1794" y="670"/>
                    <a:pt x="1125" y="396"/>
                  </a:cubicBezTo>
                  <a:cubicBezTo>
                    <a:pt x="791" y="244"/>
                    <a:pt x="517" y="123"/>
                    <a:pt x="335" y="62"/>
                  </a:cubicBezTo>
                  <a:cubicBezTo>
                    <a:pt x="122" y="31"/>
                    <a:pt x="31" y="1"/>
                    <a:pt x="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0"/>
            <p:cNvSpPr/>
            <p:nvPr/>
          </p:nvSpPr>
          <p:spPr>
            <a:xfrm>
              <a:off x="4435000" y="3571775"/>
              <a:ext cx="239400" cy="604125"/>
            </a:xfrm>
            <a:custGeom>
              <a:rect b="b" l="l" r="r" t="t"/>
              <a:pathLst>
                <a:path extrusionOk="0" h="24165" w="9576">
                  <a:moveTo>
                    <a:pt x="6389" y="6998"/>
                  </a:moveTo>
                  <a:cubicBezTo>
                    <a:pt x="6539" y="6998"/>
                    <a:pt x="6689" y="7006"/>
                    <a:pt x="6840" y="7022"/>
                  </a:cubicBezTo>
                  <a:cubicBezTo>
                    <a:pt x="7539" y="7083"/>
                    <a:pt x="8238" y="7386"/>
                    <a:pt x="8694" y="7934"/>
                  </a:cubicBezTo>
                  <a:cubicBezTo>
                    <a:pt x="9150" y="8450"/>
                    <a:pt x="9362" y="9180"/>
                    <a:pt x="9210" y="9818"/>
                  </a:cubicBezTo>
                  <a:cubicBezTo>
                    <a:pt x="9089" y="10487"/>
                    <a:pt x="8511" y="10973"/>
                    <a:pt x="7903" y="11125"/>
                  </a:cubicBezTo>
                  <a:cubicBezTo>
                    <a:pt x="7682" y="11188"/>
                    <a:pt x="7457" y="11219"/>
                    <a:pt x="7235" y="11219"/>
                  </a:cubicBezTo>
                  <a:cubicBezTo>
                    <a:pt x="6816" y="11219"/>
                    <a:pt x="6407" y="11111"/>
                    <a:pt x="6049" y="10912"/>
                  </a:cubicBezTo>
                  <a:cubicBezTo>
                    <a:pt x="5502" y="10639"/>
                    <a:pt x="5016" y="10213"/>
                    <a:pt x="4651" y="9727"/>
                  </a:cubicBezTo>
                  <a:cubicBezTo>
                    <a:pt x="4286" y="9271"/>
                    <a:pt x="3982" y="8754"/>
                    <a:pt x="3739" y="8238"/>
                  </a:cubicBezTo>
                  <a:cubicBezTo>
                    <a:pt x="3690" y="8115"/>
                    <a:pt x="3645" y="7992"/>
                    <a:pt x="3603" y="7870"/>
                  </a:cubicBezTo>
                  <a:lnTo>
                    <a:pt x="3603" y="7870"/>
                  </a:lnTo>
                  <a:cubicBezTo>
                    <a:pt x="4419" y="7339"/>
                    <a:pt x="5388" y="6998"/>
                    <a:pt x="6389" y="6998"/>
                  </a:cubicBezTo>
                  <a:close/>
                  <a:moveTo>
                    <a:pt x="6384" y="0"/>
                  </a:moveTo>
                  <a:cubicBezTo>
                    <a:pt x="6384" y="0"/>
                    <a:pt x="6353" y="31"/>
                    <a:pt x="6292" y="61"/>
                  </a:cubicBezTo>
                  <a:cubicBezTo>
                    <a:pt x="6232" y="92"/>
                    <a:pt x="6140" y="152"/>
                    <a:pt x="6019" y="213"/>
                  </a:cubicBezTo>
                  <a:cubicBezTo>
                    <a:pt x="5776" y="365"/>
                    <a:pt x="5411" y="639"/>
                    <a:pt x="5046" y="1003"/>
                  </a:cubicBezTo>
                  <a:cubicBezTo>
                    <a:pt x="4651" y="1399"/>
                    <a:pt x="4225" y="1915"/>
                    <a:pt x="3830" y="2614"/>
                  </a:cubicBezTo>
                  <a:cubicBezTo>
                    <a:pt x="3466" y="3283"/>
                    <a:pt x="3162" y="4165"/>
                    <a:pt x="3101" y="5137"/>
                  </a:cubicBezTo>
                  <a:cubicBezTo>
                    <a:pt x="3025" y="5949"/>
                    <a:pt x="3118" y="6867"/>
                    <a:pt x="3399" y="7767"/>
                  </a:cubicBezTo>
                  <a:lnTo>
                    <a:pt x="3399" y="7767"/>
                  </a:lnTo>
                  <a:cubicBezTo>
                    <a:pt x="3187" y="7913"/>
                    <a:pt x="2986" y="8070"/>
                    <a:pt x="2797" y="8238"/>
                  </a:cubicBezTo>
                  <a:cubicBezTo>
                    <a:pt x="1703" y="9180"/>
                    <a:pt x="1004" y="10396"/>
                    <a:pt x="578" y="11611"/>
                  </a:cubicBezTo>
                  <a:cubicBezTo>
                    <a:pt x="365" y="12219"/>
                    <a:pt x="213" y="12858"/>
                    <a:pt x="122" y="13466"/>
                  </a:cubicBezTo>
                  <a:cubicBezTo>
                    <a:pt x="31" y="14043"/>
                    <a:pt x="0" y="14651"/>
                    <a:pt x="61" y="15229"/>
                  </a:cubicBezTo>
                  <a:cubicBezTo>
                    <a:pt x="92" y="16384"/>
                    <a:pt x="335" y="17447"/>
                    <a:pt x="578" y="18390"/>
                  </a:cubicBezTo>
                  <a:cubicBezTo>
                    <a:pt x="1156" y="20274"/>
                    <a:pt x="1855" y="21703"/>
                    <a:pt x="2341" y="22675"/>
                  </a:cubicBezTo>
                  <a:cubicBezTo>
                    <a:pt x="2584" y="23162"/>
                    <a:pt x="2766" y="23527"/>
                    <a:pt x="2918" y="23770"/>
                  </a:cubicBezTo>
                  <a:cubicBezTo>
                    <a:pt x="2979" y="23891"/>
                    <a:pt x="3010" y="23982"/>
                    <a:pt x="3070" y="24074"/>
                  </a:cubicBezTo>
                  <a:cubicBezTo>
                    <a:pt x="3101" y="24134"/>
                    <a:pt x="3131" y="24165"/>
                    <a:pt x="3131" y="24165"/>
                  </a:cubicBezTo>
                  <a:cubicBezTo>
                    <a:pt x="3131" y="24165"/>
                    <a:pt x="3101" y="24134"/>
                    <a:pt x="3101" y="24074"/>
                  </a:cubicBezTo>
                  <a:cubicBezTo>
                    <a:pt x="3040" y="23982"/>
                    <a:pt x="3010" y="23891"/>
                    <a:pt x="2949" y="23770"/>
                  </a:cubicBezTo>
                  <a:cubicBezTo>
                    <a:pt x="2827" y="23496"/>
                    <a:pt x="2645" y="23131"/>
                    <a:pt x="2402" y="22645"/>
                  </a:cubicBezTo>
                  <a:cubicBezTo>
                    <a:pt x="1946" y="21642"/>
                    <a:pt x="1247" y="20213"/>
                    <a:pt x="730" y="18359"/>
                  </a:cubicBezTo>
                  <a:cubicBezTo>
                    <a:pt x="487" y="17417"/>
                    <a:pt x="244" y="16384"/>
                    <a:pt x="213" y="15229"/>
                  </a:cubicBezTo>
                  <a:cubicBezTo>
                    <a:pt x="183" y="14681"/>
                    <a:pt x="213" y="14073"/>
                    <a:pt x="304" y="13496"/>
                  </a:cubicBezTo>
                  <a:cubicBezTo>
                    <a:pt x="396" y="12888"/>
                    <a:pt x="517" y="12280"/>
                    <a:pt x="730" y="11672"/>
                  </a:cubicBezTo>
                  <a:cubicBezTo>
                    <a:pt x="1186" y="10487"/>
                    <a:pt x="1885" y="9301"/>
                    <a:pt x="2918" y="8390"/>
                  </a:cubicBezTo>
                  <a:cubicBezTo>
                    <a:pt x="3090" y="8238"/>
                    <a:pt x="3272" y="8096"/>
                    <a:pt x="3463" y="7964"/>
                  </a:cubicBezTo>
                  <a:lnTo>
                    <a:pt x="3463" y="7964"/>
                  </a:lnTo>
                  <a:cubicBezTo>
                    <a:pt x="3501" y="8076"/>
                    <a:pt x="3543" y="8187"/>
                    <a:pt x="3587" y="8298"/>
                  </a:cubicBezTo>
                  <a:cubicBezTo>
                    <a:pt x="3830" y="8815"/>
                    <a:pt x="4134" y="9362"/>
                    <a:pt x="4499" y="9849"/>
                  </a:cubicBezTo>
                  <a:cubicBezTo>
                    <a:pt x="4894" y="10304"/>
                    <a:pt x="5381" y="10760"/>
                    <a:pt x="5958" y="11064"/>
                  </a:cubicBezTo>
                  <a:cubicBezTo>
                    <a:pt x="6350" y="11271"/>
                    <a:pt x="6813" y="11393"/>
                    <a:pt x="7279" y="11393"/>
                  </a:cubicBezTo>
                  <a:cubicBezTo>
                    <a:pt x="7499" y="11393"/>
                    <a:pt x="7719" y="11366"/>
                    <a:pt x="7934" y="11308"/>
                  </a:cubicBezTo>
                  <a:cubicBezTo>
                    <a:pt x="8268" y="11216"/>
                    <a:pt x="8602" y="11064"/>
                    <a:pt x="8876" y="10791"/>
                  </a:cubicBezTo>
                  <a:cubicBezTo>
                    <a:pt x="9150" y="10548"/>
                    <a:pt x="9332" y="10213"/>
                    <a:pt x="9423" y="9879"/>
                  </a:cubicBezTo>
                  <a:cubicBezTo>
                    <a:pt x="9575" y="9149"/>
                    <a:pt x="9332" y="8359"/>
                    <a:pt x="8846" y="7782"/>
                  </a:cubicBezTo>
                  <a:cubicBezTo>
                    <a:pt x="8359" y="7204"/>
                    <a:pt x="7599" y="6900"/>
                    <a:pt x="6840" y="6809"/>
                  </a:cubicBezTo>
                  <a:cubicBezTo>
                    <a:pt x="6689" y="6794"/>
                    <a:pt x="6539" y="6787"/>
                    <a:pt x="6389" y="6787"/>
                  </a:cubicBezTo>
                  <a:cubicBezTo>
                    <a:pt x="5359" y="6787"/>
                    <a:pt x="4373" y="7134"/>
                    <a:pt x="3539" y="7674"/>
                  </a:cubicBezTo>
                  <a:lnTo>
                    <a:pt x="3539" y="7674"/>
                  </a:lnTo>
                  <a:cubicBezTo>
                    <a:pt x="3267" y="6801"/>
                    <a:pt x="3172" y="5943"/>
                    <a:pt x="3222" y="5168"/>
                  </a:cubicBezTo>
                  <a:cubicBezTo>
                    <a:pt x="3314" y="4195"/>
                    <a:pt x="3587" y="3344"/>
                    <a:pt x="3952" y="2675"/>
                  </a:cubicBezTo>
                  <a:cubicBezTo>
                    <a:pt x="4286" y="1976"/>
                    <a:pt x="4712" y="1459"/>
                    <a:pt x="5077" y="1064"/>
                  </a:cubicBezTo>
                  <a:cubicBezTo>
                    <a:pt x="5472" y="699"/>
                    <a:pt x="5806" y="426"/>
                    <a:pt x="6049" y="274"/>
                  </a:cubicBezTo>
                  <a:cubicBezTo>
                    <a:pt x="6262" y="92"/>
                    <a:pt x="6384" y="31"/>
                    <a:pt x="63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0"/>
            <p:cNvSpPr/>
            <p:nvPr/>
          </p:nvSpPr>
          <p:spPr>
            <a:xfrm>
              <a:off x="4189550" y="3336975"/>
              <a:ext cx="209750" cy="299750"/>
            </a:xfrm>
            <a:custGeom>
              <a:rect b="b" l="l" r="r" t="t"/>
              <a:pathLst>
                <a:path extrusionOk="0" h="11990" w="8390">
                  <a:moveTo>
                    <a:pt x="8238" y="0"/>
                  </a:moveTo>
                  <a:cubicBezTo>
                    <a:pt x="8238" y="0"/>
                    <a:pt x="8238" y="243"/>
                    <a:pt x="8268" y="638"/>
                  </a:cubicBezTo>
                  <a:cubicBezTo>
                    <a:pt x="8268" y="1034"/>
                    <a:pt x="8268" y="1611"/>
                    <a:pt x="8208" y="2310"/>
                  </a:cubicBezTo>
                  <a:cubicBezTo>
                    <a:pt x="8056" y="3739"/>
                    <a:pt x="7539" y="5684"/>
                    <a:pt x="6293" y="7477"/>
                  </a:cubicBezTo>
                  <a:cubicBezTo>
                    <a:pt x="5046" y="9301"/>
                    <a:pt x="3405" y="10487"/>
                    <a:pt x="2159" y="11125"/>
                  </a:cubicBezTo>
                  <a:cubicBezTo>
                    <a:pt x="1520" y="11429"/>
                    <a:pt x="973" y="11642"/>
                    <a:pt x="609" y="11794"/>
                  </a:cubicBezTo>
                  <a:cubicBezTo>
                    <a:pt x="213" y="11915"/>
                    <a:pt x="1" y="11976"/>
                    <a:pt x="1" y="11976"/>
                  </a:cubicBezTo>
                  <a:cubicBezTo>
                    <a:pt x="1" y="11986"/>
                    <a:pt x="7" y="11989"/>
                    <a:pt x="21" y="11989"/>
                  </a:cubicBezTo>
                  <a:cubicBezTo>
                    <a:pt x="48" y="11989"/>
                    <a:pt x="102" y="11976"/>
                    <a:pt x="183" y="11976"/>
                  </a:cubicBezTo>
                  <a:cubicBezTo>
                    <a:pt x="274" y="11946"/>
                    <a:pt x="426" y="11915"/>
                    <a:pt x="609" y="11854"/>
                  </a:cubicBezTo>
                  <a:cubicBezTo>
                    <a:pt x="1004" y="11733"/>
                    <a:pt x="1551" y="11550"/>
                    <a:pt x="2220" y="11246"/>
                  </a:cubicBezTo>
                  <a:cubicBezTo>
                    <a:pt x="3496" y="10639"/>
                    <a:pt x="5198" y="9423"/>
                    <a:pt x="6445" y="7599"/>
                  </a:cubicBezTo>
                  <a:cubicBezTo>
                    <a:pt x="7721" y="5775"/>
                    <a:pt x="8238" y="3769"/>
                    <a:pt x="8329" y="2341"/>
                  </a:cubicBezTo>
                  <a:cubicBezTo>
                    <a:pt x="8390" y="1611"/>
                    <a:pt x="8390" y="1034"/>
                    <a:pt x="8329" y="638"/>
                  </a:cubicBezTo>
                  <a:cubicBezTo>
                    <a:pt x="8329" y="426"/>
                    <a:pt x="8299" y="274"/>
                    <a:pt x="8268" y="182"/>
                  </a:cubicBezTo>
                  <a:cubicBezTo>
                    <a:pt x="8268" y="61"/>
                    <a:pt x="8268" y="0"/>
                    <a:pt x="82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0"/>
            <p:cNvSpPr/>
            <p:nvPr/>
          </p:nvSpPr>
          <p:spPr>
            <a:xfrm>
              <a:off x="5776200" y="3748825"/>
              <a:ext cx="252325" cy="224375"/>
            </a:xfrm>
            <a:custGeom>
              <a:rect b="b" l="l" r="r" t="t"/>
              <a:pathLst>
                <a:path extrusionOk="0" h="8975" w="10093">
                  <a:moveTo>
                    <a:pt x="10062" y="1"/>
                  </a:moveTo>
                  <a:lnTo>
                    <a:pt x="10062" y="1"/>
                  </a:lnTo>
                  <a:cubicBezTo>
                    <a:pt x="10062" y="1"/>
                    <a:pt x="10001" y="31"/>
                    <a:pt x="9940" y="61"/>
                  </a:cubicBezTo>
                  <a:cubicBezTo>
                    <a:pt x="9849" y="92"/>
                    <a:pt x="9728" y="152"/>
                    <a:pt x="9576" y="244"/>
                  </a:cubicBezTo>
                  <a:cubicBezTo>
                    <a:pt x="9272" y="426"/>
                    <a:pt x="8876" y="791"/>
                    <a:pt x="8481" y="1277"/>
                  </a:cubicBezTo>
                  <a:cubicBezTo>
                    <a:pt x="8086" y="1763"/>
                    <a:pt x="7691" y="2371"/>
                    <a:pt x="7235" y="3070"/>
                  </a:cubicBezTo>
                  <a:cubicBezTo>
                    <a:pt x="6810" y="3770"/>
                    <a:pt x="6262" y="4499"/>
                    <a:pt x="5624" y="5198"/>
                  </a:cubicBezTo>
                  <a:cubicBezTo>
                    <a:pt x="4347" y="6566"/>
                    <a:pt x="2919" y="7539"/>
                    <a:pt x="1825" y="8116"/>
                  </a:cubicBezTo>
                  <a:cubicBezTo>
                    <a:pt x="1278" y="8420"/>
                    <a:pt x="822" y="8602"/>
                    <a:pt x="487" y="8754"/>
                  </a:cubicBezTo>
                  <a:cubicBezTo>
                    <a:pt x="183" y="8876"/>
                    <a:pt x="1" y="8967"/>
                    <a:pt x="1" y="8967"/>
                  </a:cubicBezTo>
                  <a:cubicBezTo>
                    <a:pt x="1" y="8972"/>
                    <a:pt x="6" y="8975"/>
                    <a:pt x="17" y="8975"/>
                  </a:cubicBezTo>
                  <a:cubicBezTo>
                    <a:pt x="68" y="8975"/>
                    <a:pt x="241" y="8916"/>
                    <a:pt x="518" y="8815"/>
                  </a:cubicBezTo>
                  <a:cubicBezTo>
                    <a:pt x="852" y="8724"/>
                    <a:pt x="1338" y="8542"/>
                    <a:pt x="1885" y="8238"/>
                  </a:cubicBezTo>
                  <a:cubicBezTo>
                    <a:pt x="3010" y="7691"/>
                    <a:pt x="4469" y="6718"/>
                    <a:pt x="5776" y="5320"/>
                  </a:cubicBezTo>
                  <a:cubicBezTo>
                    <a:pt x="6445" y="4621"/>
                    <a:pt x="6962" y="3891"/>
                    <a:pt x="7417" y="3162"/>
                  </a:cubicBezTo>
                  <a:cubicBezTo>
                    <a:pt x="7843" y="2463"/>
                    <a:pt x="8208" y="1855"/>
                    <a:pt x="8603" y="1338"/>
                  </a:cubicBezTo>
                  <a:cubicBezTo>
                    <a:pt x="9332" y="365"/>
                    <a:pt x="10092" y="31"/>
                    <a:pt x="100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0"/>
            <p:cNvSpPr/>
            <p:nvPr/>
          </p:nvSpPr>
          <p:spPr>
            <a:xfrm>
              <a:off x="5085475" y="3012500"/>
              <a:ext cx="428600" cy="45050"/>
            </a:xfrm>
            <a:custGeom>
              <a:rect b="b" l="l" r="r" t="t"/>
              <a:pathLst>
                <a:path extrusionOk="0" h="1802" w="17144">
                  <a:moveTo>
                    <a:pt x="0" y="0"/>
                  </a:moveTo>
                  <a:lnTo>
                    <a:pt x="0" y="0"/>
                  </a:lnTo>
                  <a:cubicBezTo>
                    <a:pt x="0" y="0"/>
                    <a:pt x="31" y="61"/>
                    <a:pt x="122" y="122"/>
                  </a:cubicBezTo>
                  <a:cubicBezTo>
                    <a:pt x="213" y="213"/>
                    <a:pt x="335" y="335"/>
                    <a:pt x="517" y="456"/>
                  </a:cubicBezTo>
                  <a:cubicBezTo>
                    <a:pt x="882" y="730"/>
                    <a:pt x="1459" y="1064"/>
                    <a:pt x="2219" y="1307"/>
                  </a:cubicBezTo>
                  <a:cubicBezTo>
                    <a:pt x="2979" y="1581"/>
                    <a:pt x="3921" y="1763"/>
                    <a:pt x="4985" y="1794"/>
                  </a:cubicBezTo>
                  <a:cubicBezTo>
                    <a:pt x="5174" y="1799"/>
                    <a:pt x="5365" y="1801"/>
                    <a:pt x="5559" y="1801"/>
                  </a:cubicBezTo>
                  <a:cubicBezTo>
                    <a:pt x="6460" y="1801"/>
                    <a:pt x="7419" y="1747"/>
                    <a:pt x="8420" y="1672"/>
                  </a:cubicBezTo>
                  <a:cubicBezTo>
                    <a:pt x="10851" y="1490"/>
                    <a:pt x="13040" y="1246"/>
                    <a:pt x="14621" y="1034"/>
                  </a:cubicBezTo>
                  <a:cubicBezTo>
                    <a:pt x="15380" y="912"/>
                    <a:pt x="16049" y="821"/>
                    <a:pt x="16475" y="760"/>
                  </a:cubicBezTo>
                  <a:cubicBezTo>
                    <a:pt x="16687" y="699"/>
                    <a:pt x="16839" y="669"/>
                    <a:pt x="16991" y="669"/>
                  </a:cubicBezTo>
                  <a:cubicBezTo>
                    <a:pt x="17083" y="639"/>
                    <a:pt x="17143" y="608"/>
                    <a:pt x="17143" y="608"/>
                  </a:cubicBezTo>
                  <a:lnTo>
                    <a:pt x="17143" y="608"/>
                  </a:lnTo>
                  <a:cubicBezTo>
                    <a:pt x="17143" y="608"/>
                    <a:pt x="16900" y="608"/>
                    <a:pt x="16475" y="669"/>
                  </a:cubicBezTo>
                  <a:cubicBezTo>
                    <a:pt x="15988" y="730"/>
                    <a:pt x="15350" y="790"/>
                    <a:pt x="14590" y="882"/>
                  </a:cubicBezTo>
                  <a:cubicBezTo>
                    <a:pt x="13010" y="1064"/>
                    <a:pt x="10821" y="1277"/>
                    <a:pt x="8389" y="1459"/>
                  </a:cubicBezTo>
                  <a:cubicBezTo>
                    <a:pt x="7363" y="1538"/>
                    <a:pt x="6359" y="1617"/>
                    <a:pt x="5417" y="1617"/>
                  </a:cubicBezTo>
                  <a:cubicBezTo>
                    <a:pt x="5272" y="1617"/>
                    <a:pt x="5128" y="1615"/>
                    <a:pt x="4985" y="1611"/>
                  </a:cubicBezTo>
                  <a:cubicBezTo>
                    <a:pt x="3952" y="1581"/>
                    <a:pt x="3009" y="1429"/>
                    <a:pt x="2249" y="1186"/>
                  </a:cubicBezTo>
                  <a:cubicBezTo>
                    <a:pt x="1490" y="942"/>
                    <a:pt x="942" y="639"/>
                    <a:pt x="578" y="395"/>
                  </a:cubicBezTo>
                  <a:cubicBezTo>
                    <a:pt x="213" y="152"/>
                    <a:pt x="0" y="0"/>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0"/>
            <p:cNvSpPr/>
            <p:nvPr/>
          </p:nvSpPr>
          <p:spPr>
            <a:xfrm>
              <a:off x="5197175" y="4112800"/>
              <a:ext cx="997750" cy="333625"/>
            </a:xfrm>
            <a:custGeom>
              <a:rect b="b" l="l" r="r" t="t"/>
              <a:pathLst>
                <a:path extrusionOk="0" h="13345" w="39910">
                  <a:moveTo>
                    <a:pt x="25442" y="1"/>
                  </a:moveTo>
                  <a:lnTo>
                    <a:pt x="760" y="3709"/>
                  </a:lnTo>
                  <a:lnTo>
                    <a:pt x="0" y="13010"/>
                  </a:lnTo>
                  <a:lnTo>
                    <a:pt x="28785" y="13345"/>
                  </a:lnTo>
                  <a:cubicBezTo>
                    <a:pt x="35168" y="13253"/>
                    <a:pt x="39910" y="7448"/>
                    <a:pt x="38724" y="1186"/>
                  </a:cubicBezTo>
                  <a:lnTo>
                    <a:pt x="25442" y="1"/>
                  </a:ln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0"/>
            <p:cNvSpPr/>
            <p:nvPr/>
          </p:nvSpPr>
          <p:spPr>
            <a:xfrm>
              <a:off x="4811900" y="4156525"/>
              <a:ext cx="449125" cy="292375"/>
            </a:xfrm>
            <a:custGeom>
              <a:rect b="b" l="l" r="r" t="t"/>
              <a:pathLst>
                <a:path extrusionOk="0" h="11695" w="17965">
                  <a:moveTo>
                    <a:pt x="10195" y="0"/>
                  </a:moveTo>
                  <a:cubicBezTo>
                    <a:pt x="10009" y="0"/>
                    <a:pt x="9823" y="5"/>
                    <a:pt x="9636" y="15"/>
                  </a:cubicBezTo>
                  <a:lnTo>
                    <a:pt x="2767" y="349"/>
                  </a:lnTo>
                  <a:cubicBezTo>
                    <a:pt x="2767" y="349"/>
                    <a:pt x="3192" y="1474"/>
                    <a:pt x="3922" y="1899"/>
                  </a:cubicBezTo>
                  <a:cubicBezTo>
                    <a:pt x="4651" y="2295"/>
                    <a:pt x="8907" y="2386"/>
                    <a:pt x="8907" y="2386"/>
                  </a:cubicBezTo>
                  <a:lnTo>
                    <a:pt x="8694" y="2599"/>
                  </a:lnTo>
                  <a:cubicBezTo>
                    <a:pt x="7782" y="3541"/>
                    <a:pt x="6566" y="4058"/>
                    <a:pt x="5259" y="4088"/>
                  </a:cubicBezTo>
                  <a:lnTo>
                    <a:pt x="4621" y="4118"/>
                  </a:lnTo>
                  <a:cubicBezTo>
                    <a:pt x="4135" y="4088"/>
                    <a:pt x="3648" y="3966"/>
                    <a:pt x="3192" y="3845"/>
                  </a:cubicBezTo>
                  <a:lnTo>
                    <a:pt x="1490" y="3146"/>
                  </a:lnTo>
                  <a:cubicBezTo>
                    <a:pt x="1301" y="3057"/>
                    <a:pt x="1107" y="3008"/>
                    <a:pt x="928" y="3008"/>
                  </a:cubicBezTo>
                  <a:cubicBezTo>
                    <a:pt x="617" y="3008"/>
                    <a:pt x="348" y="3153"/>
                    <a:pt x="214" y="3480"/>
                  </a:cubicBezTo>
                  <a:cubicBezTo>
                    <a:pt x="1" y="3936"/>
                    <a:pt x="153" y="4574"/>
                    <a:pt x="1551" y="5273"/>
                  </a:cubicBezTo>
                  <a:cubicBezTo>
                    <a:pt x="2341" y="5669"/>
                    <a:pt x="5229" y="6672"/>
                    <a:pt x="5229" y="6672"/>
                  </a:cubicBezTo>
                  <a:cubicBezTo>
                    <a:pt x="5229" y="6672"/>
                    <a:pt x="5290" y="7492"/>
                    <a:pt x="5411" y="7887"/>
                  </a:cubicBezTo>
                  <a:cubicBezTo>
                    <a:pt x="5533" y="8313"/>
                    <a:pt x="6657" y="8738"/>
                    <a:pt x="6657" y="8738"/>
                  </a:cubicBezTo>
                  <a:cubicBezTo>
                    <a:pt x="6657" y="8738"/>
                    <a:pt x="7387" y="10228"/>
                    <a:pt x="7691" y="10562"/>
                  </a:cubicBezTo>
                  <a:cubicBezTo>
                    <a:pt x="7812" y="10714"/>
                    <a:pt x="8846" y="11018"/>
                    <a:pt x="9940" y="11322"/>
                  </a:cubicBezTo>
                  <a:cubicBezTo>
                    <a:pt x="10796" y="11573"/>
                    <a:pt x="11680" y="11695"/>
                    <a:pt x="12565" y="11695"/>
                  </a:cubicBezTo>
                  <a:cubicBezTo>
                    <a:pt x="13504" y="11695"/>
                    <a:pt x="14443" y="11558"/>
                    <a:pt x="15351" y="11292"/>
                  </a:cubicBezTo>
                  <a:lnTo>
                    <a:pt x="17965" y="10501"/>
                  </a:lnTo>
                  <a:lnTo>
                    <a:pt x="17965" y="2538"/>
                  </a:lnTo>
                  <a:lnTo>
                    <a:pt x="17965" y="2386"/>
                  </a:lnTo>
                  <a:cubicBezTo>
                    <a:pt x="17962" y="2386"/>
                    <a:pt x="17958" y="2387"/>
                    <a:pt x="17954" y="2387"/>
                  </a:cubicBezTo>
                  <a:cubicBezTo>
                    <a:pt x="17746" y="2387"/>
                    <a:pt x="16141" y="1673"/>
                    <a:pt x="14682" y="988"/>
                  </a:cubicBezTo>
                  <a:cubicBezTo>
                    <a:pt x="13271" y="337"/>
                    <a:pt x="11740" y="0"/>
                    <a:pt x="101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0"/>
            <p:cNvSpPr/>
            <p:nvPr/>
          </p:nvSpPr>
          <p:spPr>
            <a:xfrm>
              <a:off x="4938800" y="4323100"/>
              <a:ext cx="87425" cy="23250"/>
            </a:xfrm>
            <a:custGeom>
              <a:rect b="b" l="l" r="r" t="t"/>
              <a:pathLst>
                <a:path extrusionOk="0" h="930" w="3497">
                  <a:moveTo>
                    <a:pt x="55" y="1"/>
                  </a:moveTo>
                  <a:cubicBezTo>
                    <a:pt x="42" y="1"/>
                    <a:pt x="34" y="3"/>
                    <a:pt x="31" y="9"/>
                  </a:cubicBezTo>
                  <a:cubicBezTo>
                    <a:pt x="1" y="39"/>
                    <a:pt x="761" y="404"/>
                    <a:pt x="1703" y="647"/>
                  </a:cubicBezTo>
                  <a:cubicBezTo>
                    <a:pt x="2487" y="867"/>
                    <a:pt x="3173" y="930"/>
                    <a:pt x="3409" y="930"/>
                  </a:cubicBezTo>
                  <a:cubicBezTo>
                    <a:pt x="3466" y="930"/>
                    <a:pt x="3496" y="926"/>
                    <a:pt x="3496" y="920"/>
                  </a:cubicBezTo>
                  <a:cubicBezTo>
                    <a:pt x="3496" y="860"/>
                    <a:pt x="2706" y="738"/>
                    <a:pt x="1764" y="495"/>
                  </a:cubicBezTo>
                  <a:cubicBezTo>
                    <a:pt x="877" y="273"/>
                    <a:pt x="192" y="1"/>
                    <a:pt x="55" y="1"/>
                  </a:cubicBezTo>
                  <a:close/>
                </a:path>
              </a:pathLst>
            </a:custGeom>
            <a:solidFill>
              <a:srgbClr val="AA65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0"/>
            <p:cNvSpPr/>
            <p:nvPr/>
          </p:nvSpPr>
          <p:spPr>
            <a:xfrm>
              <a:off x="4973775" y="4373350"/>
              <a:ext cx="46375" cy="13675"/>
            </a:xfrm>
            <a:custGeom>
              <a:rect b="b" l="l" r="r" t="t"/>
              <a:pathLst>
                <a:path extrusionOk="0" h="547" w="1855">
                  <a:moveTo>
                    <a:pt x="46" y="1"/>
                  </a:moveTo>
                  <a:cubicBezTo>
                    <a:pt x="38" y="1"/>
                    <a:pt x="33" y="2"/>
                    <a:pt x="30" y="5"/>
                  </a:cubicBezTo>
                  <a:cubicBezTo>
                    <a:pt x="0" y="65"/>
                    <a:pt x="365" y="309"/>
                    <a:pt x="882" y="430"/>
                  </a:cubicBezTo>
                  <a:cubicBezTo>
                    <a:pt x="1187" y="520"/>
                    <a:pt x="1472" y="546"/>
                    <a:pt x="1653" y="546"/>
                  </a:cubicBezTo>
                  <a:cubicBezTo>
                    <a:pt x="1778" y="546"/>
                    <a:pt x="1854" y="534"/>
                    <a:pt x="1854" y="521"/>
                  </a:cubicBezTo>
                  <a:cubicBezTo>
                    <a:pt x="1854" y="461"/>
                    <a:pt x="1429" y="400"/>
                    <a:pt x="942" y="278"/>
                  </a:cubicBezTo>
                  <a:cubicBezTo>
                    <a:pt x="471" y="140"/>
                    <a:pt x="126" y="1"/>
                    <a:pt x="46" y="1"/>
                  </a:cubicBezTo>
                  <a:close/>
                </a:path>
              </a:pathLst>
            </a:custGeom>
            <a:solidFill>
              <a:srgbClr val="AA65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0"/>
            <p:cNvSpPr/>
            <p:nvPr/>
          </p:nvSpPr>
          <p:spPr>
            <a:xfrm>
              <a:off x="4937300" y="4200200"/>
              <a:ext cx="114750" cy="62000"/>
            </a:xfrm>
            <a:custGeom>
              <a:rect b="b" l="l" r="r" t="t"/>
              <a:pathLst>
                <a:path extrusionOk="0" h="2480" w="4590">
                  <a:moveTo>
                    <a:pt x="4559" y="0"/>
                  </a:moveTo>
                  <a:cubicBezTo>
                    <a:pt x="4559" y="1"/>
                    <a:pt x="4316" y="183"/>
                    <a:pt x="3951" y="487"/>
                  </a:cubicBezTo>
                  <a:cubicBezTo>
                    <a:pt x="3587" y="791"/>
                    <a:pt x="3100" y="1186"/>
                    <a:pt x="2462" y="1551"/>
                  </a:cubicBezTo>
                  <a:cubicBezTo>
                    <a:pt x="1216" y="2280"/>
                    <a:pt x="0" y="2402"/>
                    <a:pt x="30" y="2463"/>
                  </a:cubicBezTo>
                  <a:cubicBezTo>
                    <a:pt x="30" y="2473"/>
                    <a:pt x="64" y="2479"/>
                    <a:pt x="126" y="2479"/>
                  </a:cubicBezTo>
                  <a:cubicBezTo>
                    <a:pt x="250" y="2479"/>
                    <a:pt x="486" y="2452"/>
                    <a:pt x="790" y="2371"/>
                  </a:cubicBezTo>
                  <a:cubicBezTo>
                    <a:pt x="1277" y="2280"/>
                    <a:pt x="1915" y="2067"/>
                    <a:pt x="2553" y="1703"/>
                  </a:cubicBezTo>
                  <a:cubicBezTo>
                    <a:pt x="3192" y="1338"/>
                    <a:pt x="3678" y="912"/>
                    <a:pt x="4043" y="578"/>
                  </a:cubicBezTo>
                  <a:cubicBezTo>
                    <a:pt x="4377" y="244"/>
                    <a:pt x="4590" y="31"/>
                    <a:pt x="4559" y="0"/>
                  </a:cubicBezTo>
                  <a:close/>
                </a:path>
              </a:pathLst>
            </a:custGeom>
            <a:solidFill>
              <a:srgbClr val="AA65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0"/>
            <p:cNvSpPr/>
            <p:nvPr/>
          </p:nvSpPr>
          <p:spPr>
            <a:xfrm>
              <a:off x="5261000" y="3999600"/>
              <a:ext cx="946850" cy="448350"/>
            </a:xfrm>
            <a:custGeom>
              <a:rect b="b" l="l" r="r" t="t"/>
              <a:pathLst>
                <a:path extrusionOk="0" h="17934" w="37874">
                  <a:moveTo>
                    <a:pt x="35320" y="0"/>
                  </a:moveTo>
                  <a:lnTo>
                    <a:pt x="21673" y="2249"/>
                  </a:lnTo>
                  <a:lnTo>
                    <a:pt x="22129" y="3951"/>
                  </a:lnTo>
                  <a:lnTo>
                    <a:pt x="700" y="7386"/>
                  </a:lnTo>
                  <a:lnTo>
                    <a:pt x="1" y="17933"/>
                  </a:lnTo>
                  <a:lnTo>
                    <a:pt x="27114" y="17933"/>
                  </a:lnTo>
                  <a:cubicBezTo>
                    <a:pt x="28937" y="17933"/>
                    <a:pt x="30761" y="17447"/>
                    <a:pt x="32342" y="16505"/>
                  </a:cubicBezTo>
                  <a:cubicBezTo>
                    <a:pt x="35989" y="14286"/>
                    <a:pt x="37874" y="10031"/>
                    <a:pt x="37053" y="5866"/>
                  </a:cubicBezTo>
                  <a:cubicBezTo>
                    <a:pt x="36779" y="4134"/>
                    <a:pt x="36111" y="2128"/>
                    <a:pt x="3532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0"/>
            <p:cNvSpPr/>
            <p:nvPr/>
          </p:nvSpPr>
          <p:spPr>
            <a:xfrm>
              <a:off x="5289125" y="4076350"/>
              <a:ext cx="681650" cy="106400"/>
            </a:xfrm>
            <a:custGeom>
              <a:rect b="b" l="l" r="r" t="t"/>
              <a:pathLst>
                <a:path extrusionOk="0" h="4256" w="27266">
                  <a:moveTo>
                    <a:pt x="27265" y="0"/>
                  </a:moveTo>
                  <a:cubicBezTo>
                    <a:pt x="27265" y="0"/>
                    <a:pt x="27174" y="0"/>
                    <a:pt x="26992" y="30"/>
                  </a:cubicBezTo>
                  <a:cubicBezTo>
                    <a:pt x="26779" y="61"/>
                    <a:pt x="26505" y="91"/>
                    <a:pt x="26171" y="122"/>
                  </a:cubicBezTo>
                  <a:cubicBezTo>
                    <a:pt x="25472" y="213"/>
                    <a:pt x="24469" y="365"/>
                    <a:pt x="23253" y="547"/>
                  </a:cubicBezTo>
                  <a:cubicBezTo>
                    <a:pt x="20761" y="942"/>
                    <a:pt x="17356" y="1459"/>
                    <a:pt x="13618" y="2037"/>
                  </a:cubicBezTo>
                  <a:cubicBezTo>
                    <a:pt x="9848" y="2614"/>
                    <a:pt x="6475" y="3161"/>
                    <a:pt x="3982" y="3556"/>
                  </a:cubicBezTo>
                  <a:cubicBezTo>
                    <a:pt x="2766" y="3769"/>
                    <a:pt x="1763" y="3921"/>
                    <a:pt x="1064" y="4043"/>
                  </a:cubicBezTo>
                  <a:cubicBezTo>
                    <a:pt x="730" y="4103"/>
                    <a:pt x="456" y="4164"/>
                    <a:pt x="274" y="4195"/>
                  </a:cubicBezTo>
                  <a:cubicBezTo>
                    <a:pt x="91" y="4225"/>
                    <a:pt x="0" y="4255"/>
                    <a:pt x="0" y="4255"/>
                  </a:cubicBezTo>
                  <a:cubicBezTo>
                    <a:pt x="0" y="4255"/>
                    <a:pt x="91" y="4255"/>
                    <a:pt x="274" y="4225"/>
                  </a:cubicBezTo>
                  <a:cubicBezTo>
                    <a:pt x="487" y="4195"/>
                    <a:pt x="730" y="4164"/>
                    <a:pt x="1064" y="4134"/>
                  </a:cubicBezTo>
                  <a:cubicBezTo>
                    <a:pt x="1794" y="4012"/>
                    <a:pt x="2766" y="3891"/>
                    <a:pt x="4012" y="3708"/>
                  </a:cubicBezTo>
                  <a:cubicBezTo>
                    <a:pt x="6475" y="3313"/>
                    <a:pt x="9879" y="2796"/>
                    <a:pt x="13648" y="2219"/>
                  </a:cubicBezTo>
                  <a:cubicBezTo>
                    <a:pt x="17387" y="1611"/>
                    <a:pt x="20791" y="1094"/>
                    <a:pt x="23283" y="699"/>
                  </a:cubicBezTo>
                  <a:cubicBezTo>
                    <a:pt x="24499" y="486"/>
                    <a:pt x="25502" y="304"/>
                    <a:pt x="26201" y="213"/>
                  </a:cubicBezTo>
                  <a:cubicBezTo>
                    <a:pt x="26536" y="152"/>
                    <a:pt x="26779" y="91"/>
                    <a:pt x="26992" y="61"/>
                  </a:cubicBezTo>
                  <a:cubicBezTo>
                    <a:pt x="27174" y="30"/>
                    <a:pt x="27265" y="0"/>
                    <a:pt x="2726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0"/>
            <p:cNvSpPr/>
            <p:nvPr/>
          </p:nvSpPr>
          <p:spPr>
            <a:xfrm>
              <a:off x="5484400" y="4159775"/>
              <a:ext cx="148225" cy="288925"/>
            </a:xfrm>
            <a:custGeom>
              <a:rect b="b" l="l" r="r" t="t"/>
              <a:pathLst>
                <a:path extrusionOk="0" h="11557" w="5929">
                  <a:moveTo>
                    <a:pt x="18" y="1"/>
                  </a:moveTo>
                  <a:cubicBezTo>
                    <a:pt x="11" y="1"/>
                    <a:pt x="5" y="3"/>
                    <a:pt x="1" y="7"/>
                  </a:cubicBezTo>
                  <a:cubicBezTo>
                    <a:pt x="1" y="37"/>
                    <a:pt x="670" y="402"/>
                    <a:pt x="1642" y="1162"/>
                  </a:cubicBezTo>
                  <a:cubicBezTo>
                    <a:pt x="1885" y="1374"/>
                    <a:pt x="2159" y="1587"/>
                    <a:pt x="2402" y="1830"/>
                  </a:cubicBezTo>
                  <a:cubicBezTo>
                    <a:pt x="2524" y="1982"/>
                    <a:pt x="2676" y="2104"/>
                    <a:pt x="2797" y="2225"/>
                  </a:cubicBezTo>
                  <a:cubicBezTo>
                    <a:pt x="2919" y="2377"/>
                    <a:pt x="3071" y="2529"/>
                    <a:pt x="3192" y="2681"/>
                  </a:cubicBezTo>
                  <a:cubicBezTo>
                    <a:pt x="3740" y="3320"/>
                    <a:pt x="4256" y="4049"/>
                    <a:pt x="4682" y="4870"/>
                  </a:cubicBezTo>
                  <a:cubicBezTo>
                    <a:pt x="5107" y="5721"/>
                    <a:pt x="5381" y="6572"/>
                    <a:pt x="5563" y="7393"/>
                  </a:cubicBezTo>
                  <a:cubicBezTo>
                    <a:pt x="5655" y="7788"/>
                    <a:pt x="5715" y="8153"/>
                    <a:pt x="5746" y="8517"/>
                  </a:cubicBezTo>
                  <a:cubicBezTo>
                    <a:pt x="5776" y="8882"/>
                    <a:pt x="5776" y="9216"/>
                    <a:pt x="5776" y="9551"/>
                  </a:cubicBezTo>
                  <a:cubicBezTo>
                    <a:pt x="5746" y="10797"/>
                    <a:pt x="5533" y="11526"/>
                    <a:pt x="5594" y="11557"/>
                  </a:cubicBezTo>
                  <a:cubicBezTo>
                    <a:pt x="5594" y="11557"/>
                    <a:pt x="5655" y="11374"/>
                    <a:pt x="5715" y="11040"/>
                  </a:cubicBezTo>
                  <a:cubicBezTo>
                    <a:pt x="5776" y="10858"/>
                    <a:pt x="5807" y="10645"/>
                    <a:pt x="5837" y="10402"/>
                  </a:cubicBezTo>
                  <a:cubicBezTo>
                    <a:pt x="5867" y="10159"/>
                    <a:pt x="5928" y="9855"/>
                    <a:pt x="5928" y="9551"/>
                  </a:cubicBezTo>
                  <a:cubicBezTo>
                    <a:pt x="5928" y="9247"/>
                    <a:pt x="5928" y="8882"/>
                    <a:pt x="5898" y="8517"/>
                  </a:cubicBezTo>
                  <a:cubicBezTo>
                    <a:pt x="5898" y="8153"/>
                    <a:pt x="5807" y="7757"/>
                    <a:pt x="5746" y="7362"/>
                  </a:cubicBezTo>
                  <a:cubicBezTo>
                    <a:pt x="5563" y="6542"/>
                    <a:pt x="5290" y="5660"/>
                    <a:pt x="4864" y="4809"/>
                  </a:cubicBezTo>
                  <a:cubicBezTo>
                    <a:pt x="4439" y="3928"/>
                    <a:pt x="3892" y="3198"/>
                    <a:pt x="3344" y="2560"/>
                  </a:cubicBezTo>
                  <a:cubicBezTo>
                    <a:pt x="3192" y="2408"/>
                    <a:pt x="3071" y="2256"/>
                    <a:pt x="2919" y="2104"/>
                  </a:cubicBezTo>
                  <a:cubicBezTo>
                    <a:pt x="2797" y="1982"/>
                    <a:pt x="2645" y="1861"/>
                    <a:pt x="2524" y="1709"/>
                  </a:cubicBezTo>
                  <a:cubicBezTo>
                    <a:pt x="2250" y="1466"/>
                    <a:pt x="1977" y="1253"/>
                    <a:pt x="1733" y="1070"/>
                  </a:cubicBezTo>
                  <a:cubicBezTo>
                    <a:pt x="1490" y="858"/>
                    <a:pt x="1247" y="706"/>
                    <a:pt x="1034" y="584"/>
                  </a:cubicBezTo>
                  <a:cubicBezTo>
                    <a:pt x="852" y="432"/>
                    <a:pt x="639" y="310"/>
                    <a:pt x="487" y="250"/>
                  </a:cubicBezTo>
                  <a:cubicBezTo>
                    <a:pt x="222" y="90"/>
                    <a:pt x="72" y="1"/>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0"/>
            <p:cNvSpPr/>
            <p:nvPr/>
          </p:nvSpPr>
          <p:spPr>
            <a:xfrm>
              <a:off x="5799775" y="4112800"/>
              <a:ext cx="237100" cy="315450"/>
            </a:xfrm>
            <a:custGeom>
              <a:rect b="b" l="l" r="r" t="t"/>
              <a:pathLst>
                <a:path extrusionOk="0" h="12618" w="9484">
                  <a:moveTo>
                    <a:pt x="7078" y="3310"/>
                  </a:moveTo>
                  <a:cubicBezTo>
                    <a:pt x="7130" y="3310"/>
                    <a:pt x="7182" y="3311"/>
                    <a:pt x="7234" y="3314"/>
                  </a:cubicBezTo>
                  <a:cubicBezTo>
                    <a:pt x="7751" y="3375"/>
                    <a:pt x="8237" y="3618"/>
                    <a:pt x="8602" y="4013"/>
                  </a:cubicBezTo>
                  <a:cubicBezTo>
                    <a:pt x="8936" y="4439"/>
                    <a:pt x="9119" y="4955"/>
                    <a:pt x="9058" y="5472"/>
                  </a:cubicBezTo>
                  <a:cubicBezTo>
                    <a:pt x="8967" y="5989"/>
                    <a:pt x="8633" y="6414"/>
                    <a:pt x="8207" y="6658"/>
                  </a:cubicBezTo>
                  <a:cubicBezTo>
                    <a:pt x="7630" y="7016"/>
                    <a:pt x="6974" y="7140"/>
                    <a:pt x="6335" y="7140"/>
                  </a:cubicBezTo>
                  <a:cubicBezTo>
                    <a:pt x="5997" y="7140"/>
                    <a:pt x="5665" y="7105"/>
                    <a:pt x="5350" y="7053"/>
                  </a:cubicBezTo>
                  <a:cubicBezTo>
                    <a:pt x="4888" y="6978"/>
                    <a:pt x="4450" y="6856"/>
                    <a:pt x="4040" y="6697"/>
                  </a:cubicBezTo>
                  <a:lnTo>
                    <a:pt x="4040" y="6697"/>
                  </a:lnTo>
                  <a:cubicBezTo>
                    <a:pt x="4059" y="6471"/>
                    <a:pt x="4089" y="6245"/>
                    <a:pt x="4134" y="6019"/>
                  </a:cubicBezTo>
                  <a:cubicBezTo>
                    <a:pt x="4347" y="5107"/>
                    <a:pt x="4863" y="4165"/>
                    <a:pt x="5745" y="3648"/>
                  </a:cubicBezTo>
                  <a:cubicBezTo>
                    <a:pt x="6155" y="3430"/>
                    <a:pt x="6614" y="3310"/>
                    <a:pt x="7078" y="3310"/>
                  </a:cubicBezTo>
                  <a:close/>
                  <a:moveTo>
                    <a:pt x="122" y="1"/>
                  </a:moveTo>
                  <a:lnTo>
                    <a:pt x="122" y="1"/>
                  </a:lnTo>
                  <a:cubicBezTo>
                    <a:pt x="122" y="1"/>
                    <a:pt x="0" y="427"/>
                    <a:pt x="31" y="1247"/>
                  </a:cubicBezTo>
                  <a:cubicBezTo>
                    <a:pt x="61" y="2068"/>
                    <a:pt x="243" y="3284"/>
                    <a:pt x="1064" y="4530"/>
                  </a:cubicBezTo>
                  <a:cubicBezTo>
                    <a:pt x="1643" y="5421"/>
                    <a:pt x="2614" y="6279"/>
                    <a:pt x="3856" y="6806"/>
                  </a:cubicBezTo>
                  <a:lnTo>
                    <a:pt x="3856" y="6806"/>
                  </a:lnTo>
                  <a:cubicBezTo>
                    <a:pt x="3846" y="7003"/>
                    <a:pt x="3848" y="7198"/>
                    <a:pt x="3860" y="7387"/>
                  </a:cubicBezTo>
                  <a:cubicBezTo>
                    <a:pt x="3860" y="7843"/>
                    <a:pt x="3952" y="8299"/>
                    <a:pt x="4043" y="8725"/>
                  </a:cubicBezTo>
                  <a:cubicBezTo>
                    <a:pt x="4286" y="9545"/>
                    <a:pt x="4711" y="10275"/>
                    <a:pt x="5228" y="10791"/>
                  </a:cubicBezTo>
                  <a:cubicBezTo>
                    <a:pt x="5715" y="11339"/>
                    <a:pt x="6292" y="11734"/>
                    <a:pt x="6809" y="11977"/>
                  </a:cubicBezTo>
                  <a:cubicBezTo>
                    <a:pt x="7326" y="12250"/>
                    <a:pt x="7812" y="12372"/>
                    <a:pt x="8207" y="12463"/>
                  </a:cubicBezTo>
                  <a:cubicBezTo>
                    <a:pt x="8823" y="12600"/>
                    <a:pt x="9233" y="12617"/>
                    <a:pt x="9400" y="12617"/>
                  </a:cubicBezTo>
                  <a:cubicBezTo>
                    <a:pt x="9455" y="12617"/>
                    <a:pt x="9484" y="12615"/>
                    <a:pt x="9484" y="12615"/>
                  </a:cubicBezTo>
                  <a:cubicBezTo>
                    <a:pt x="9484" y="12615"/>
                    <a:pt x="9028" y="12585"/>
                    <a:pt x="8237" y="12402"/>
                  </a:cubicBezTo>
                  <a:cubicBezTo>
                    <a:pt x="7842" y="12281"/>
                    <a:pt x="7356" y="12159"/>
                    <a:pt x="6839" y="11886"/>
                  </a:cubicBezTo>
                  <a:cubicBezTo>
                    <a:pt x="6353" y="11612"/>
                    <a:pt x="5806" y="11247"/>
                    <a:pt x="5319" y="10700"/>
                  </a:cubicBezTo>
                  <a:cubicBezTo>
                    <a:pt x="4833" y="10184"/>
                    <a:pt x="4438" y="9484"/>
                    <a:pt x="4225" y="8664"/>
                  </a:cubicBezTo>
                  <a:cubicBezTo>
                    <a:pt x="4104" y="8269"/>
                    <a:pt x="4043" y="7843"/>
                    <a:pt x="4012" y="7387"/>
                  </a:cubicBezTo>
                  <a:cubicBezTo>
                    <a:pt x="4012" y="7216"/>
                    <a:pt x="4017" y="7046"/>
                    <a:pt x="4027" y="6875"/>
                  </a:cubicBezTo>
                  <a:lnTo>
                    <a:pt x="4027" y="6875"/>
                  </a:lnTo>
                  <a:cubicBezTo>
                    <a:pt x="4432" y="7034"/>
                    <a:pt x="4864" y="7157"/>
                    <a:pt x="5319" y="7235"/>
                  </a:cubicBezTo>
                  <a:cubicBezTo>
                    <a:pt x="5645" y="7288"/>
                    <a:pt x="5988" y="7322"/>
                    <a:pt x="6337" y="7322"/>
                  </a:cubicBezTo>
                  <a:cubicBezTo>
                    <a:pt x="6999" y="7322"/>
                    <a:pt x="7681" y="7198"/>
                    <a:pt x="8298" y="6840"/>
                  </a:cubicBezTo>
                  <a:cubicBezTo>
                    <a:pt x="8785" y="6536"/>
                    <a:pt x="9180" y="6080"/>
                    <a:pt x="9240" y="5503"/>
                  </a:cubicBezTo>
                  <a:cubicBezTo>
                    <a:pt x="9332" y="4925"/>
                    <a:pt x="9119" y="4348"/>
                    <a:pt x="8754" y="3892"/>
                  </a:cubicBezTo>
                  <a:cubicBezTo>
                    <a:pt x="8389" y="3436"/>
                    <a:pt x="7812" y="3162"/>
                    <a:pt x="7265" y="3132"/>
                  </a:cubicBezTo>
                  <a:cubicBezTo>
                    <a:pt x="7180" y="3123"/>
                    <a:pt x="7095" y="3118"/>
                    <a:pt x="7011" y="3118"/>
                  </a:cubicBezTo>
                  <a:cubicBezTo>
                    <a:pt x="6528" y="3118"/>
                    <a:pt x="6073" y="3263"/>
                    <a:pt x="5684" y="3496"/>
                  </a:cubicBezTo>
                  <a:cubicBezTo>
                    <a:pt x="5198" y="3740"/>
                    <a:pt x="4803" y="4135"/>
                    <a:pt x="4529" y="4560"/>
                  </a:cubicBezTo>
                  <a:cubicBezTo>
                    <a:pt x="4256" y="5016"/>
                    <a:pt x="4073" y="5472"/>
                    <a:pt x="3982" y="5959"/>
                  </a:cubicBezTo>
                  <a:cubicBezTo>
                    <a:pt x="3926" y="6182"/>
                    <a:pt x="3889" y="6406"/>
                    <a:pt x="3869" y="6627"/>
                  </a:cubicBezTo>
                  <a:lnTo>
                    <a:pt x="3869" y="6627"/>
                  </a:lnTo>
                  <a:cubicBezTo>
                    <a:pt x="2687" y="6128"/>
                    <a:pt x="1755" y="5315"/>
                    <a:pt x="1186" y="4439"/>
                  </a:cubicBezTo>
                  <a:cubicBezTo>
                    <a:pt x="365" y="3253"/>
                    <a:pt x="152" y="2038"/>
                    <a:pt x="91" y="1247"/>
                  </a:cubicBezTo>
                  <a:cubicBezTo>
                    <a:pt x="61" y="427"/>
                    <a:pt x="152" y="1"/>
                    <a:pt x="1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30" name="Shape 3530"/>
        <p:cNvGrpSpPr/>
        <p:nvPr/>
      </p:nvGrpSpPr>
      <p:grpSpPr>
        <a:xfrm>
          <a:off x="0" y="0"/>
          <a:ext cx="0" cy="0"/>
          <a:chOff x="0" y="0"/>
          <a:chExt cx="0" cy="0"/>
        </a:xfrm>
      </p:grpSpPr>
      <p:sp>
        <p:nvSpPr>
          <p:cNvPr id="3531" name="Google Shape;3531;p41"/>
          <p:cNvSpPr txBox="1"/>
          <p:nvPr>
            <p:ph type="title"/>
          </p:nvPr>
        </p:nvSpPr>
        <p:spPr>
          <a:xfrm>
            <a:off x="1704900" y="1118800"/>
            <a:ext cx="4638600" cy="1898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 MY WORK AREA</a:t>
            </a:r>
            <a:endParaRPr/>
          </a:p>
        </p:txBody>
      </p:sp>
      <p:sp>
        <p:nvSpPr>
          <p:cNvPr id="3532" name="Google Shape;3532;p41"/>
          <p:cNvSpPr txBox="1"/>
          <p:nvPr>
            <p:ph idx="1" type="subTitle"/>
          </p:nvPr>
        </p:nvSpPr>
        <p:spPr>
          <a:xfrm>
            <a:off x="1724025" y="2417350"/>
            <a:ext cx="3569100" cy="772800"/>
          </a:xfrm>
          <a:prstGeom prst="rect">
            <a:avLst/>
          </a:prstGeom>
        </p:spPr>
        <p:txBody>
          <a:bodyPr anchorCtr="0" anchor="ctr" bIns="91425" lIns="91425" spcFirstLastPara="1" rIns="91425" wrap="square" tIns="91425">
            <a:noAutofit/>
          </a:bodyPr>
          <a:lstStyle/>
          <a:p>
            <a:pPr indent="0" lvl="0" marL="0" rtl="0" algn="l">
              <a:spcBef>
                <a:spcPts val="0"/>
              </a:spcBef>
              <a:spcAft>
                <a:spcPts val="1600"/>
              </a:spcAft>
              <a:buNone/>
            </a:pPr>
            <a:r>
              <a:rPr lang="en"/>
              <a:t>You could enter a subtitle here if you need it</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36" name="Shape 3536"/>
        <p:cNvGrpSpPr/>
        <p:nvPr/>
      </p:nvGrpSpPr>
      <p:grpSpPr>
        <a:xfrm>
          <a:off x="0" y="0"/>
          <a:ext cx="0" cy="0"/>
          <a:chOff x="0" y="0"/>
          <a:chExt cx="0" cy="0"/>
        </a:xfrm>
      </p:grpSpPr>
      <p:pic>
        <p:nvPicPr>
          <p:cNvPr id="3537" name="Google Shape;3537;p42"/>
          <p:cNvPicPr preferRelativeResize="0"/>
          <p:nvPr/>
        </p:nvPicPr>
        <p:blipFill>
          <a:blip r:embed="rId3">
            <a:alphaModFix/>
          </a:blip>
          <a:stretch>
            <a:fillRect/>
          </a:stretch>
        </p:blipFill>
        <p:spPr>
          <a:xfrm>
            <a:off x="4213525" y="0"/>
            <a:ext cx="4930475" cy="5143504"/>
          </a:xfrm>
          <a:prstGeom prst="rect">
            <a:avLst/>
          </a:prstGeom>
          <a:noFill/>
          <a:ln>
            <a:noFill/>
          </a:ln>
        </p:spPr>
      </p:pic>
      <p:sp>
        <p:nvSpPr>
          <p:cNvPr id="3538" name="Google Shape;3538;p42"/>
          <p:cNvSpPr txBox="1"/>
          <p:nvPr>
            <p:ph type="title"/>
          </p:nvPr>
        </p:nvSpPr>
        <p:spPr>
          <a:xfrm>
            <a:off x="714300" y="545750"/>
            <a:ext cx="28080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PROJECT 1</a:t>
            </a:r>
            <a:endParaRPr/>
          </a:p>
        </p:txBody>
      </p:sp>
      <p:sp>
        <p:nvSpPr>
          <p:cNvPr id="3539" name="Google Shape;3539;p42"/>
          <p:cNvSpPr txBox="1"/>
          <p:nvPr>
            <p:ph idx="1" type="body"/>
          </p:nvPr>
        </p:nvSpPr>
        <p:spPr>
          <a:xfrm>
            <a:off x="714300" y="1734450"/>
            <a:ext cx="2808000" cy="2508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Venus has a beautiful name and is the second planet from the Sun. It’s terribly hot—even hotter than Mercury—and its atmosphere is extremely poisonous. It’s the second-brightest natural object in the night sky after the Moon</a:t>
            </a:r>
            <a:endParaRPr/>
          </a:p>
          <a:p>
            <a:pPr indent="0" lvl="0" marL="0" rtl="0" algn="l">
              <a:spcBef>
                <a:spcPts val="1600"/>
              </a:spcBef>
              <a:spcAft>
                <a:spcPts val="0"/>
              </a:spcAft>
              <a:buClr>
                <a:schemeClr val="dk1"/>
              </a:buClr>
              <a:buSzPts val="1100"/>
              <a:buFont typeface="Arial"/>
              <a:buNone/>
            </a:pPr>
            <a:r>
              <a:t/>
            </a:r>
            <a:endParaRPr/>
          </a:p>
          <a:p>
            <a:pPr indent="0" lvl="0" marL="0" rtl="0" algn="l">
              <a:spcBef>
                <a:spcPts val="1600"/>
              </a:spcBef>
              <a:spcAft>
                <a:spcPts val="1600"/>
              </a:spcAft>
              <a:buNone/>
            </a:pPr>
            <a:r>
              <a:t/>
            </a:r>
            <a:endParaRPr/>
          </a:p>
        </p:txBody>
      </p:sp>
      <p:grpSp>
        <p:nvGrpSpPr>
          <p:cNvPr id="3540" name="Google Shape;3540;p42"/>
          <p:cNvGrpSpPr/>
          <p:nvPr/>
        </p:nvGrpSpPr>
        <p:grpSpPr>
          <a:xfrm>
            <a:off x="3930016" y="545754"/>
            <a:ext cx="548733" cy="498301"/>
            <a:chOff x="3652400" y="3788700"/>
            <a:chExt cx="700450" cy="636075"/>
          </a:xfrm>
        </p:grpSpPr>
        <p:sp>
          <p:nvSpPr>
            <p:cNvPr id="3541" name="Google Shape;3541;p42"/>
            <p:cNvSpPr/>
            <p:nvPr/>
          </p:nvSpPr>
          <p:spPr>
            <a:xfrm>
              <a:off x="3941050" y="3916900"/>
              <a:ext cx="65150" cy="72250"/>
            </a:xfrm>
            <a:custGeom>
              <a:rect b="b" l="l" r="r" t="t"/>
              <a:pathLst>
                <a:path extrusionOk="0" h="2890" w="2606">
                  <a:moveTo>
                    <a:pt x="1800" y="1"/>
                  </a:moveTo>
                  <a:cubicBezTo>
                    <a:pt x="1498" y="1"/>
                    <a:pt x="1118" y="159"/>
                    <a:pt x="1032" y="354"/>
                  </a:cubicBezTo>
                  <a:lnTo>
                    <a:pt x="1032" y="354"/>
                  </a:lnTo>
                  <a:cubicBezTo>
                    <a:pt x="780" y="380"/>
                    <a:pt x="506" y="491"/>
                    <a:pt x="435" y="648"/>
                  </a:cubicBezTo>
                  <a:cubicBezTo>
                    <a:pt x="124" y="1268"/>
                    <a:pt x="0" y="2012"/>
                    <a:pt x="93" y="2726"/>
                  </a:cubicBezTo>
                  <a:cubicBezTo>
                    <a:pt x="121" y="2853"/>
                    <a:pt x="258" y="2890"/>
                    <a:pt x="411" y="2890"/>
                  </a:cubicBezTo>
                  <a:cubicBezTo>
                    <a:pt x="594" y="2890"/>
                    <a:pt x="801" y="2836"/>
                    <a:pt x="869" y="2819"/>
                  </a:cubicBezTo>
                  <a:cubicBezTo>
                    <a:pt x="1892" y="2385"/>
                    <a:pt x="2606" y="1268"/>
                    <a:pt x="2172" y="182"/>
                  </a:cubicBezTo>
                  <a:cubicBezTo>
                    <a:pt x="2122" y="53"/>
                    <a:pt x="1974" y="1"/>
                    <a:pt x="18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2"/>
            <p:cNvSpPr/>
            <p:nvPr/>
          </p:nvSpPr>
          <p:spPr>
            <a:xfrm>
              <a:off x="4125850" y="3918850"/>
              <a:ext cx="58725" cy="76325"/>
            </a:xfrm>
            <a:custGeom>
              <a:rect b="b" l="l" r="r" t="t"/>
              <a:pathLst>
                <a:path extrusionOk="0" h="3053" w="2349">
                  <a:moveTo>
                    <a:pt x="1488" y="1"/>
                  </a:moveTo>
                  <a:cubicBezTo>
                    <a:pt x="1165" y="1"/>
                    <a:pt x="767" y="244"/>
                    <a:pt x="783" y="561"/>
                  </a:cubicBezTo>
                  <a:lnTo>
                    <a:pt x="783" y="561"/>
                  </a:lnTo>
                  <a:cubicBezTo>
                    <a:pt x="491" y="578"/>
                    <a:pt x="178" y="750"/>
                    <a:pt x="146" y="1035"/>
                  </a:cubicBezTo>
                  <a:cubicBezTo>
                    <a:pt x="115" y="1562"/>
                    <a:pt x="53" y="2121"/>
                    <a:pt x="22" y="2648"/>
                  </a:cubicBezTo>
                  <a:cubicBezTo>
                    <a:pt x="1" y="2944"/>
                    <a:pt x="268" y="3052"/>
                    <a:pt x="528" y="3052"/>
                  </a:cubicBezTo>
                  <a:cubicBezTo>
                    <a:pt x="650" y="3052"/>
                    <a:pt x="770" y="3029"/>
                    <a:pt x="859" y="2989"/>
                  </a:cubicBezTo>
                  <a:cubicBezTo>
                    <a:pt x="1914" y="2493"/>
                    <a:pt x="2348" y="1252"/>
                    <a:pt x="1852" y="197"/>
                  </a:cubicBezTo>
                  <a:cubicBezTo>
                    <a:pt x="1788" y="59"/>
                    <a:pt x="1647" y="1"/>
                    <a:pt x="14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2"/>
            <p:cNvSpPr/>
            <p:nvPr/>
          </p:nvSpPr>
          <p:spPr>
            <a:xfrm>
              <a:off x="4000750" y="4053225"/>
              <a:ext cx="75575" cy="74650"/>
            </a:xfrm>
            <a:custGeom>
              <a:rect b="b" l="l" r="r" t="t"/>
              <a:pathLst>
                <a:path extrusionOk="0" h="2986" w="3023">
                  <a:moveTo>
                    <a:pt x="2768" y="0"/>
                  </a:moveTo>
                  <a:cubicBezTo>
                    <a:pt x="2724" y="0"/>
                    <a:pt x="2686" y="3"/>
                    <a:pt x="2668" y="3"/>
                  </a:cubicBezTo>
                  <a:cubicBezTo>
                    <a:pt x="2062" y="55"/>
                    <a:pt x="1321" y="287"/>
                    <a:pt x="1113" y="870"/>
                  </a:cubicBezTo>
                  <a:lnTo>
                    <a:pt x="1113" y="870"/>
                  </a:lnTo>
                  <a:cubicBezTo>
                    <a:pt x="756" y="892"/>
                    <a:pt x="213" y="1132"/>
                    <a:pt x="280" y="1243"/>
                  </a:cubicBezTo>
                  <a:cubicBezTo>
                    <a:pt x="528" y="1740"/>
                    <a:pt x="1" y="2174"/>
                    <a:pt x="187" y="2639"/>
                  </a:cubicBezTo>
                  <a:cubicBezTo>
                    <a:pt x="282" y="2906"/>
                    <a:pt x="483" y="2986"/>
                    <a:pt x="710" y="2986"/>
                  </a:cubicBezTo>
                  <a:cubicBezTo>
                    <a:pt x="852" y="2986"/>
                    <a:pt x="1005" y="2954"/>
                    <a:pt x="1148" y="2918"/>
                  </a:cubicBezTo>
                  <a:cubicBezTo>
                    <a:pt x="1707" y="2763"/>
                    <a:pt x="1924" y="2391"/>
                    <a:pt x="2172" y="1926"/>
                  </a:cubicBezTo>
                  <a:cubicBezTo>
                    <a:pt x="2482" y="1336"/>
                    <a:pt x="2730" y="747"/>
                    <a:pt x="2979" y="127"/>
                  </a:cubicBezTo>
                  <a:cubicBezTo>
                    <a:pt x="3023" y="16"/>
                    <a:pt x="2877" y="0"/>
                    <a:pt x="276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2"/>
            <p:cNvSpPr/>
            <p:nvPr/>
          </p:nvSpPr>
          <p:spPr>
            <a:xfrm>
              <a:off x="3800675" y="4048800"/>
              <a:ext cx="69825" cy="77400"/>
            </a:xfrm>
            <a:custGeom>
              <a:rect b="b" l="l" r="r" t="t"/>
              <a:pathLst>
                <a:path extrusionOk="0" h="3096" w="2793">
                  <a:moveTo>
                    <a:pt x="1487" y="1268"/>
                  </a:moveTo>
                  <a:cubicBezTo>
                    <a:pt x="1435" y="1475"/>
                    <a:pt x="1348" y="1672"/>
                    <a:pt x="1231" y="1852"/>
                  </a:cubicBezTo>
                  <a:lnTo>
                    <a:pt x="1231" y="1852"/>
                  </a:lnTo>
                  <a:cubicBezTo>
                    <a:pt x="1267" y="1652"/>
                    <a:pt x="1345" y="1458"/>
                    <a:pt x="1462" y="1284"/>
                  </a:cubicBezTo>
                  <a:lnTo>
                    <a:pt x="1462" y="1284"/>
                  </a:lnTo>
                  <a:cubicBezTo>
                    <a:pt x="1471" y="1279"/>
                    <a:pt x="1479" y="1273"/>
                    <a:pt x="1487" y="1268"/>
                  </a:cubicBezTo>
                  <a:close/>
                  <a:moveTo>
                    <a:pt x="2313" y="1"/>
                  </a:moveTo>
                  <a:cubicBezTo>
                    <a:pt x="2085" y="1"/>
                    <a:pt x="1809" y="95"/>
                    <a:pt x="1738" y="149"/>
                  </a:cubicBezTo>
                  <a:lnTo>
                    <a:pt x="776" y="862"/>
                  </a:lnTo>
                  <a:cubicBezTo>
                    <a:pt x="690" y="927"/>
                    <a:pt x="634" y="987"/>
                    <a:pt x="603" y="1041"/>
                  </a:cubicBezTo>
                  <a:lnTo>
                    <a:pt x="603" y="1041"/>
                  </a:lnTo>
                  <a:cubicBezTo>
                    <a:pt x="554" y="1080"/>
                    <a:pt x="508" y="1124"/>
                    <a:pt x="466" y="1172"/>
                  </a:cubicBezTo>
                  <a:lnTo>
                    <a:pt x="528" y="1172"/>
                  </a:lnTo>
                  <a:cubicBezTo>
                    <a:pt x="94" y="1637"/>
                    <a:pt x="1" y="2320"/>
                    <a:pt x="218" y="2909"/>
                  </a:cubicBezTo>
                  <a:cubicBezTo>
                    <a:pt x="264" y="3049"/>
                    <a:pt x="412" y="3095"/>
                    <a:pt x="571" y="3095"/>
                  </a:cubicBezTo>
                  <a:cubicBezTo>
                    <a:pt x="730" y="3095"/>
                    <a:pt x="900" y="3049"/>
                    <a:pt x="993" y="3002"/>
                  </a:cubicBezTo>
                  <a:cubicBezTo>
                    <a:pt x="2110" y="2537"/>
                    <a:pt x="2793" y="1389"/>
                    <a:pt x="2637" y="211"/>
                  </a:cubicBezTo>
                  <a:cubicBezTo>
                    <a:pt x="2624" y="52"/>
                    <a:pt x="2482" y="1"/>
                    <a:pt x="231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2"/>
            <p:cNvSpPr/>
            <p:nvPr/>
          </p:nvSpPr>
          <p:spPr>
            <a:xfrm>
              <a:off x="3854875" y="4183625"/>
              <a:ext cx="67575" cy="96850"/>
            </a:xfrm>
            <a:custGeom>
              <a:rect b="b" l="l" r="r" t="t"/>
              <a:pathLst>
                <a:path extrusionOk="0" h="3874" w="2703">
                  <a:moveTo>
                    <a:pt x="2290" y="0"/>
                  </a:moveTo>
                  <a:cubicBezTo>
                    <a:pt x="2053" y="0"/>
                    <a:pt x="1727" y="114"/>
                    <a:pt x="1648" y="153"/>
                  </a:cubicBezTo>
                  <a:lnTo>
                    <a:pt x="1090" y="494"/>
                  </a:lnTo>
                  <a:cubicBezTo>
                    <a:pt x="771" y="717"/>
                    <a:pt x="878" y="850"/>
                    <a:pt x="1104" y="898"/>
                  </a:cubicBezTo>
                  <a:lnTo>
                    <a:pt x="1104" y="898"/>
                  </a:lnTo>
                  <a:cubicBezTo>
                    <a:pt x="1055" y="935"/>
                    <a:pt x="1017" y="976"/>
                    <a:pt x="997" y="1021"/>
                  </a:cubicBezTo>
                  <a:cubicBezTo>
                    <a:pt x="593" y="1859"/>
                    <a:pt x="283" y="2759"/>
                    <a:pt x="35" y="3658"/>
                  </a:cubicBezTo>
                  <a:cubicBezTo>
                    <a:pt x="1" y="3819"/>
                    <a:pt x="115" y="3873"/>
                    <a:pt x="280" y="3873"/>
                  </a:cubicBezTo>
                  <a:cubicBezTo>
                    <a:pt x="559" y="3873"/>
                    <a:pt x="981" y="3717"/>
                    <a:pt x="1059" y="3658"/>
                  </a:cubicBezTo>
                  <a:cubicBezTo>
                    <a:pt x="2144" y="2852"/>
                    <a:pt x="2703" y="1518"/>
                    <a:pt x="2548" y="153"/>
                  </a:cubicBezTo>
                  <a:cubicBezTo>
                    <a:pt x="2536" y="39"/>
                    <a:pt x="2428" y="0"/>
                    <a:pt x="229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2"/>
            <p:cNvSpPr/>
            <p:nvPr/>
          </p:nvSpPr>
          <p:spPr>
            <a:xfrm>
              <a:off x="4105450" y="4181350"/>
              <a:ext cx="54300" cy="88550"/>
            </a:xfrm>
            <a:custGeom>
              <a:rect b="b" l="l" r="r" t="t"/>
              <a:pathLst>
                <a:path extrusionOk="0" h="3542" w="2172">
                  <a:moveTo>
                    <a:pt x="1674" y="0"/>
                  </a:moveTo>
                  <a:cubicBezTo>
                    <a:pt x="1331" y="0"/>
                    <a:pt x="859" y="206"/>
                    <a:pt x="900" y="492"/>
                  </a:cubicBezTo>
                  <a:cubicBezTo>
                    <a:pt x="908" y="555"/>
                    <a:pt x="914" y="617"/>
                    <a:pt x="919" y="680"/>
                  </a:cubicBezTo>
                  <a:lnTo>
                    <a:pt x="919" y="680"/>
                  </a:lnTo>
                  <a:cubicBezTo>
                    <a:pt x="635" y="711"/>
                    <a:pt x="312" y="844"/>
                    <a:pt x="249" y="1050"/>
                  </a:cubicBezTo>
                  <a:lnTo>
                    <a:pt x="280" y="1050"/>
                  </a:lnTo>
                  <a:cubicBezTo>
                    <a:pt x="62" y="1795"/>
                    <a:pt x="0" y="2570"/>
                    <a:pt x="93" y="3346"/>
                  </a:cubicBezTo>
                  <a:cubicBezTo>
                    <a:pt x="104" y="3489"/>
                    <a:pt x="208" y="3541"/>
                    <a:pt x="350" y="3541"/>
                  </a:cubicBezTo>
                  <a:cubicBezTo>
                    <a:pt x="637" y="3541"/>
                    <a:pt x="1075" y="3326"/>
                    <a:pt x="1179" y="3222"/>
                  </a:cubicBezTo>
                  <a:cubicBezTo>
                    <a:pt x="1862" y="2353"/>
                    <a:pt x="2172" y="1268"/>
                    <a:pt x="2017" y="182"/>
                  </a:cubicBezTo>
                  <a:cubicBezTo>
                    <a:pt x="1995" y="55"/>
                    <a:pt x="1852" y="0"/>
                    <a:pt x="16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2"/>
            <p:cNvSpPr/>
            <p:nvPr/>
          </p:nvSpPr>
          <p:spPr>
            <a:xfrm>
              <a:off x="4174475" y="4054800"/>
              <a:ext cx="64375" cy="71425"/>
            </a:xfrm>
            <a:custGeom>
              <a:rect b="b" l="l" r="r" t="t"/>
              <a:pathLst>
                <a:path extrusionOk="0" h="2857" w="2575">
                  <a:moveTo>
                    <a:pt x="1318" y="917"/>
                  </a:moveTo>
                  <a:cubicBezTo>
                    <a:pt x="1374" y="1076"/>
                    <a:pt x="1390" y="1252"/>
                    <a:pt x="1365" y="1429"/>
                  </a:cubicBezTo>
                  <a:cubicBezTo>
                    <a:pt x="1342" y="1557"/>
                    <a:pt x="1297" y="1677"/>
                    <a:pt x="1236" y="1788"/>
                  </a:cubicBezTo>
                  <a:lnTo>
                    <a:pt x="1236" y="1788"/>
                  </a:lnTo>
                  <a:cubicBezTo>
                    <a:pt x="1212" y="1495"/>
                    <a:pt x="1240" y="1202"/>
                    <a:pt x="1318" y="917"/>
                  </a:cubicBezTo>
                  <a:close/>
                  <a:moveTo>
                    <a:pt x="1451" y="0"/>
                  </a:moveTo>
                  <a:cubicBezTo>
                    <a:pt x="1341" y="0"/>
                    <a:pt x="1229" y="11"/>
                    <a:pt x="1117" y="33"/>
                  </a:cubicBezTo>
                  <a:cubicBezTo>
                    <a:pt x="993" y="33"/>
                    <a:pt x="465" y="157"/>
                    <a:pt x="465" y="312"/>
                  </a:cubicBezTo>
                  <a:cubicBezTo>
                    <a:pt x="465" y="428"/>
                    <a:pt x="597" y="459"/>
                    <a:pt x="727" y="459"/>
                  </a:cubicBezTo>
                  <a:cubicBezTo>
                    <a:pt x="806" y="459"/>
                    <a:pt x="884" y="448"/>
                    <a:pt x="931" y="436"/>
                  </a:cubicBezTo>
                  <a:cubicBezTo>
                    <a:pt x="936" y="436"/>
                    <a:pt x="950" y="446"/>
                    <a:pt x="968" y="462"/>
                  </a:cubicBezTo>
                  <a:lnTo>
                    <a:pt x="968" y="462"/>
                  </a:lnTo>
                  <a:cubicBezTo>
                    <a:pt x="703" y="495"/>
                    <a:pt x="416" y="580"/>
                    <a:pt x="341" y="715"/>
                  </a:cubicBezTo>
                  <a:cubicBezTo>
                    <a:pt x="31" y="1366"/>
                    <a:pt x="0" y="2080"/>
                    <a:pt x="248" y="2762"/>
                  </a:cubicBezTo>
                  <a:cubicBezTo>
                    <a:pt x="274" y="2830"/>
                    <a:pt x="351" y="2857"/>
                    <a:pt x="452" y="2857"/>
                  </a:cubicBezTo>
                  <a:cubicBezTo>
                    <a:pt x="718" y="2857"/>
                    <a:pt x="1151" y="2675"/>
                    <a:pt x="1241" y="2607"/>
                  </a:cubicBezTo>
                  <a:cubicBezTo>
                    <a:pt x="1830" y="2235"/>
                    <a:pt x="2575" y="1677"/>
                    <a:pt x="2513" y="901"/>
                  </a:cubicBezTo>
                  <a:cubicBezTo>
                    <a:pt x="2436" y="259"/>
                    <a:pt x="1976" y="0"/>
                    <a:pt x="14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2"/>
            <p:cNvSpPr/>
            <p:nvPr/>
          </p:nvSpPr>
          <p:spPr>
            <a:xfrm>
              <a:off x="4066675" y="3788700"/>
              <a:ext cx="50425" cy="73275"/>
            </a:xfrm>
            <a:custGeom>
              <a:rect b="b" l="l" r="r" t="t"/>
              <a:pathLst>
                <a:path extrusionOk="0" h="2931" w="2017">
                  <a:moveTo>
                    <a:pt x="1370" y="0"/>
                  </a:moveTo>
                  <a:cubicBezTo>
                    <a:pt x="1012" y="0"/>
                    <a:pt x="641" y="99"/>
                    <a:pt x="342" y="316"/>
                  </a:cubicBezTo>
                  <a:cubicBezTo>
                    <a:pt x="210" y="426"/>
                    <a:pt x="202" y="489"/>
                    <a:pt x="286" y="528"/>
                  </a:cubicBezTo>
                  <a:lnTo>
                    <a:pt x="286" y="528"/>
                  </a:lnTo>
                  <a:cubicBezTo>
                    <a:pt x="250" y="558"/>
                    <a:pt x="225" y="591"/>
                    <a:pt x="218" y="626"/>
                  </a:cubicBezTo>
                  <a:cubicBezTo>
                    <a:pt x="62" y="1340"/>
                    <a:pt x="0" y="2084"/>
                    <a:pt x="62" y="2829"/>
                  </a:cubicBezTo>
                  <a:cubicBezTo>
                    <a:pt x="62" y="2903"/>
                    <a:pt x="130" y="2931"/>
                    <a:pt x="230" y="2931"/>
                  </a:cubicBezTo>
                  <a:cubicBezTo>
                    <a:pt x="510" y="2931"/>
                    <a:pt x="1049" y="2711"/>
                    <a:pt x="1117" y="2643"/>
                  </a:cubicBezTo>
                  <a:cubicBezTo>
                    <a:pt x="1706" y="2146"/>
                    <a:pt x="2017" y="1433"/>
                    <a:pt x="1986" y="657"/>
                  </a:cubicBezTo>
                  <a:cubicBezTo>
                    <a:pt x="1955" y="285"/>
                    <a:pt x="1924" y="37"/>
                    <a:pt x="1520" y="6"/>
                  </a:cubicBezTo>
                  <a:cubicBezTo>
                    <a:pt x="1471" y="2"/>
                    <a:pt x="1421" y="0"/>
                    <a:pt x="1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2"/>
            <p:cNvSpPr/>
            <p:nvPr/>
          </p:nvSpPr>
          <p:spPr>
            <a:xfrm>
              <a:off x="3819300" y="3848450"/>
              <a:ext cx="66700" cy="75350"/>
            </a:xfrm>
            <a:custGeom>
              <a:rect b="b" l="l" r="r" t="t"/>
              <a:pathLst>
                <a:path extrusionOk="0" h="3014" w="2668">
                  <a:moveTo>
                    <a:pt x="1789" y="0"/>
                  </a:moveTo>
                  <a:cubicBezTo>
                    <a:pt x="1481" y="0"/>
                    <a:pt x="1020" y="189"/>
                    <a:pt x="931" y="346"/>
                  </a:cubicBezTo>
                  <a:lnTo>
                    <a:pt x="466" y="1183"/>
                  </a:lnTo>
                  <a:cubicBezTo>
                    <a:pt x="403" y="1276"/>
                    <a:pt x="497" y="1300"/>
                    <a:pt x="613" y="1300"/>
                  </a:cubicBezTo>
                  <a:cubicBezTo>
                    <a:pt x="698" y="1300"/>
                    <a:pt x="796" y="1287"/>
                    <a:pt x="854" y="1280"/>
                  </a:cubicBezTo>
                  <a:lnTo>
                    <a:pt x="854" y="1280"/>
                  </a:lnTo>
                  <a:cubicBezTo>
                    <a:pt x="806" y="1307"/>
                    <a:pt x="759" y="1337"/>
                    <a:pt x="714" y="1369"/>
                  </a:cubicBezTo>
                  <a:lnTo>
                    <a:pt x="745" y="1369"/>
                  </a:lnTo>
                  <a:cubicBezTo>
                    <a:pt x="435" y="1711"/>
                    <a:pt x="0" y="2207"/>
                    <a:pt x="310" y="2703"/>
                  </a:cubicBezTo>
                  <a:cubicBezTo>
                    <a:pt x="466" y="2936"/>
                    <a:pt x="683" y="3013"/>
                    <a:pt x="911" y="3013"/>
                  </a:cubicBezTo>
                  <a:cubicBezTo>
                    <a:pt x="1140" y="3013"/>
                    <a:pt x="1381" y="2936"/>
                    <a:pt x="1582" y="2858"/>
                  </a:cubicBezTo>
                  <a:cubicBezTo>
                    <a:pt x="2668" y="2455"/>
                    <a:pt x="2606" y="935"/>
                    <a:pt x="2048" y="98"/>
                  </a:cubicBezTo>
                  <a:cubicBezTo>
                    <a:pt x="2004" y="28"/>
                    <a:pt x="1908" y="0"/>
                    <a:pt x="17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2"/>
            <p:cNvSpPr/>
            <p:nvPr/>
          </p:nvSpPr>
          <p:spPr>
            <a:xfrm>
              <a:off x="4278375" y="3872450"/>
              <a:ext cx="63625" cy="77775"/>
            </a:xfrm>
            <a:custGeom>
              <a:rect b="b" l="l" r="r" t="t"/>
              <a:pathLst>
                <a:path extrusionOk="0" h="3111" w="2545">
                  <a:moveTo>
                    <a:pt x="1622" y="1"/>
                  </a:moveTo>
                  <a:cubicBezTo>
                    <a:pt x="1248" y="1"/>
                    <a:pt x="675" y="269"/>
                    <a:pt x="838" y="502"/>
                  </a:cubicBezTo>
                  <a:cubicBezTo>
                    <a:pt x="908" y="589"/>
                    <a:pt x="967" y="684"/>
                    <a:pt x="1017" y="782"/>
                  </a:cubicBezTo>
                  <a:lnTo>
                    <a:pt x="1017" y="782"/>
                  </a:lnTo>
                  <a:cubicBezTo>
                    <a:pt x="835" y="828"/>
                    <a:pt x="673" y="905"/>
                    <a:pt x="621" y="999"/>
                  </a:cubicBezTo>
                  <a:cubicBezTo>
                    <a:pt x="342" y="1464"/>
                    <a:pt x="1" y="2146"/>
                    <a:pt x="156" y="2705"/>
                  </a:cubicBezTo>
                  <a:cubicBezTo>
                    <a:pt x="223" y="3008"/>
                    <a:pt x="464" y="3110"/>
                    <a:pt x="731" y="3110"/>
                  </a:cubicBezTo>
                  <a:cubicBezTo>
                    <a:pt x="954" y="3110"/>
                    <a:pt x="1196" y="3038"/>
                    <a:pt x="1366" y="2953"/>
                  </a:cubicBezTo>
                  <a:cubicBezTo>
                    <a:pt x="2451" y="2457"/>
                    <a:pt x="2544" y="937"/>
                    <a:pt x="1893" y="99"/>
                  </a:cubicBezTo>
                  <a:cubicBezTo>
                    <a:pt x="1847" y="30"/>
                    <a:pt x="1745" y="1"/>
                    <a:pt x="16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2"/>
            <p:cNvSpPr/>
            <p:nvPr/>
          </p:nvSpPr>
          <p:spPr>
            <a:xfrm>
              <a:off x="4287675" y="4167850"/>
              <a:ext cx="65175" cy="79700"/>
            </a:xfrm>
            <a:custGeom>
              <a:rect b="b" l="l" r="r" t="t"/>
              <a:pathLst>
                <a:path extrusionOk="0" h="3188" w="2607">
                  <a:moveTo>
                    <a:pt x="1441" y="1215"/>
                  </a:moveTo>
                  <a:cubicBezTo>
                    <a:pt x="1414" y="1383"/>
                    <a:pt x="1379" y="1539"/>
                    <a:pt x="1304" y="1714"/>
                  </a:cubicBezTo>
                  <a:cubicBezTo>
                    <a:pt x="1284" y="1777"/>
                    <a:pt x="1261" y="1838"/>
                    <a:pt x="1234" y="1897"/>
                  </a:cubicBezTo>
                  <a:lnTo>
                    <a:pt x="1234" y="1897"/>
                  </a:lnTo>
                  <a:cubicBezTo>
                    <a:pt x="1283" y="1663"/>
                    <a:pt x="1351" y="1435"/>
                    <a:pt x="1441" y="1215"/>
                  </a:cubicBezTo>
                  <a:close/>
                  <a:moveTo>
                    <a:pt x="2001" y="1"/>
                  </a:moveTo>
                  <a:cubicBezTo>
                    <a:pt x="1965" y="1"/>
                    <a:pt x="1929" y="3"/>
                    <a:pt x="1893" y="8"/>
                  </a:cubicBezTo>
                  <a:cubicBezTo>
                    <a:pt x="1869" y="7"/>
                    <a:pt x="1845" y="6"/>
                    <a:pt x="1821" y="6"/>
                  </a:cubicBezTo>
                  <a:cubicBezTo>
                    <a:pt x="1324" y="6"/>
                    <a:pt x="890" y="310"/>
                    <a:pt x="683" y="784"/>
                  </a:cubicBezTo>
                  <a:cubicBezTo>
                    <a:pt x="664" y="856"/>
                    <a:pt x="698" y="906"/>
                    <a:pt x="765" y="937"/>
                  </a:cubicBezTo>
                  <a:lnTo>
                    <a:pt x="765" y="937"/>
                  </a:lnTo>
                  <a:cubicBezTo>
                    <a:pt x="596" y="994"/>
                    <a:pt x="453" y="1080"/>
                    <a:pt x="404" y="1187"/>
                  </a:cubicBezTo>
                  <a:cubicBezTo>
                    <a:pt x="156" y="1777"/>
                    <a:pt x="1" y="2397"/>
                    <a:pt x="1" y="3048"/>
                  </a:cubicBezTo>
                  <a:cubicBezTo>
                    <a:pt x="1" y="3157"/>
                    <a:pt x="140" y="3188"/>
                    <a:pt x="292" y="3188"/>
                  </a:cubicBezTo>
                  <a:cubicBezTo>
                    <a:pt x="443" y="3188"/>
                    <a:pt x="606" y="3157"/>
                    <a:pt x="652" y="3141"/>
                  </a:cubicBezTo>
                  <a:cubicBezTo>
                    <a:pt x="1645" y="2800"/>
                    <a:pt x="2513" y="2025"/>
                    <a:pt x="2576" y="908"/>
                  </a:cubicBezTo>
                  <a:cubicBezTo>
                    <a:pt x="2607" y="660"/>
                    <a:pt x="2576" y="412"/>
                    <a:pt x="2482" y="195"/>
                  </a:cubicBezTo>
                  <a:cubicBezTo>
                    <a:pt x="2353" y="65"/>
                    <a:pt x="2181" y="1"/>
                    <a:pt x="20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2"/>
            <p:cNvSpPr/>
            <p:nvPr/>
          </p:nvSpPr>
          <p:spPr>
            <a:xfrm>
              <a:off x="3652400" y="4192450"/>
              <a:ext cx="73850" cy="83825"/>
            </a:xfrm>
            <a:custGeom>
              <a:rect b="b" l="l" r="r" t="t"/>
              <a:pathLst>
                <a:path extrusionOk="0" h="3353" w="2954">
                  <a:moveTo>
                    <a:pt x="1620" y="1597"/>
                  </a:moveTo>
                  <a:lnTo>
                    <a:pt x="1620" y="1597"/>
                  </a:lnTo>
                  <a:cubicBezTo>
                    <a:pt x="1611" y="1650"/>
                    <a:pt x="1600" y="1702"/>
                    <a:pt x="1589" y="1754"/>
                  </a:cubicBezTo>
                  <a:cubicBezTo>
                    <a:pt x="1567" y="1889"/>
                    <a:pt x="1528" y="2007"/>
                    <a:pt x="1473" y="2132"/>
                  </a:cubicBezTo>
                  <a:lnTo>
                    <a:pt x="1473" y="2132"/>
                  </a:lnTo>
                  <a:cubicBezTo>
                    <a:pt x="1486" y="1925"/>
                    <a:pt x="1537" y="1720"/>
                    <a:pt x="1620" y="1597"/>
                  </a:cubicBezTo>
                  <a:close/>
                  <a:moveTo>
                    <a:pt x="2436" y="1"/>
                  </a:moveTo>
                  <a:cubicBezTo>
                    <a:pt x="2170" y="1"/>
                    <a:pt x="1811" y="136"/>
                    <a:pt x="1713" y="234"/>
                  </a:cubicBezTo>
                  <a:cubicBezTo>
                    <a:pt x="1589" y="389"/>
                    <a:pt x="1465" y="513"/>
                    <a:pt x="1341" y="668"/>
                  </a:cubicBezTo>
                  <a:cubicBezTo>
                    <a:pt x="1170" y="851"/>
                    <a:pt x="1234" y="962"/>
                    <a:pt x="1390" y="1013"/>
                  </a:cubicBezTo>
                  <a:lnTo>
                    <a:pt x="1390" y="1013"/>
                  </a:lnTo>
                  <a:cubicBezTo>
                    <a:pt x="1247" y="1044"/>
                    <a:pt x="1105" y="1105"/>
                    <a:pt x="1000" y="1165"/>
                  </a:cubicBezTo>
                  <a:cubicBezTo>
                    <a:pt x="235" y="1576"/>
                    <a:pt x="0" y="3353"/>
                    <a:pt x="1087" y="3353"/>
                  </a:cubicBezTo>
                  <a:cubicBezTo>
                    <a:pt x="1147" y="3353"/>
                    <a:pt x="1211" y="3347"/>
                    <a:pt x="1279" y="3336"/>
                  </a:cubicBezTo>
                  <a:cubicBezTo>
                    <a:pt x="2551" y="3119"/>
                    <a:pt x="2954" y="1258"/>
                    <a:pt x="2737" y="172"/>
                  </a:cubicBezTo>
                  <a:cubicBezTo>
                    <a:pt x="2714" y="47"/>
                    <a:pt x="2590" y="1"/>
                    <a:pt x="243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2"/>
            <p:cNvSpPr/>
            <p:nvPr/>
          </p:nvSpPr>
          <p:spPr>
            <a:xfrm>
              <a:off x="3725450" y="4337000"/>
              <a:ext cx="71150" cy="87775"/>
            </a:xfrm>
            <a:custGeom>
              <a:rect b="b" l="l" r="r" t="t"/>
              <a:pathLst>
                <a:path extrusionOk="0" h="3511" w="2846">
                  <a:moveTo>
                    <a:pt x="2581" y="1"/>
                  </a:moveTo>
                  <a:cubicBezTo>
                    <a:pt x="2286" y="1"/>
                    <a:pt x="1819" y="182"/>
                    <a:pt x="1738" y="284"/>
                  </a:cubicBezTo>
                  <a:cubicBezTo>
                    <a:pt x="1421" y="691"/>
                    <a:pt x="1170" y="1148"/>
                    <a:pt x="1022" y="1643"/>
                  </a:cubicBezTo>
                  <a:lnTo>
                    <a:pt x="1022" y="1643"/>
                  </a:lnTo>
                  <a:cubicBezTo>
                    <a:pt x="991" y="1663"/>
                    <a:pt x="960" y="1686"/>
                    <a:pt x="931" y="1711"/>
                  </a:cubicBezTo>
                  <a:lnTo>
                    <a:pt x="900" y="1680"/>
                  </a:lnTo>
                  <a:cubicBezTo>
                    <a:pt x="559" y="1959"/>
                    <a:pt x="1" y="2393"/>
                    <a:pt x="125" y="2920"/>
                  </a:cubicBezTo>
                  <a:cubicBezTo>
                    <a:pt x="253" y="3279"/>
                    <a:pt x="593" y="3511"/>
                    <a:pt x="952" y="3511"/>
                  </a:cubicBezTo>
                  <a:cubicBezTo>
                    <a:pt x="1027" y="3511"/>
                    <a:pt x="1104" y="3500"/>
                    <a:pt x="1180" y="3479"/>
                  </a:cubicBezTo>
                  <a:cubicBezTo>
                    <a:pt x="1831" y="3355"/>
                    <a:pt x="2079" y="2951"/>
                    <a:pt x="2265" y="2362"/>
                  </a:cubicBezTo>
                  <a:cubicBezTo>
                    <a:pt x="2513" y="1649"/>
                    <a:pt x="2700" y="935"/>
                    <a:pt x="2824" y="191"/>
                  </a:cubicBezTo>
                  <a:cubicBezTo>
                    <a:pt x="2845" y="51"/>
                    <a:pt x="2737" y="1"/>
                    <a:pt x="25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2"/>
            <p:cNvSpPr/>
            <p:nvPr/>
          </p:nvSpPr>
          <p:spPr>
            <a:xfrm>
              <a:off x="3960575" y="4329600"/>
              <a:ext cx="56500" cy="67600"/>
            </a:xfrm>
            <a:custGeom>
              <a:rect b="b" l="l" r="r" t="t"/>
              <a:pathLst>
                <a:path extrusionOk="0" h="2704" w="2260">
                  <a:moveTo>
                    <a:pt x="1231" y="0"/>
                  </a:moveTo>
                  <a:cubicBezTo>
                    <a:pt x="1161" y="0"/>
                    <a:pt x="1090" y="7"/>
                    <a:pt x="1018" y="21"/>
                  </a:cubicBezTo>
                  <a:cubicBezTo>
                    <a:pt x="832" y="52"/>
                    <a:pt x="429" y="177"/>
                    <a:pt x="398" y="394"/>
                  </a:cubicBezTo>
                  <a:cubicBezTo>
                    <a:pt x="387" y="481"/>
                    <a:pt x="422" y="542"/>
                    <a:pt x="480" y="582"/>
                  </a:cubicBezTo>
                  <a:lnTo>
                    <a:pt x="480" y="582"/>
                  </a:lnTo>
                  <a:cubicBezTo>
                    <a:pt x="110" y="1159"/>
                    <a:pt x="0" y="1846"/>
                    <a:pt x="150" y="2534"/>
                  </a:cubicBezTo>
                  <a:cubicBezTo>
                    <a:pt x="175" y="2659"/>
                    <a:pt x="302" y="2704"/>
                    <a:pt x="454" y="2704"/>
                  </a:cubicBezTo>
                  <a:cubicBezTo>
                    <a:pt x="678" y="2704"/>
                    <a:pt x="957" y="2608"/>
                    <a:pt x="1049" y="2534"/>
                  </a:cubicBezTo>
                  <a:cubicBezTo>
                    <a:pt x="1577" y="2162"/>
                    <a:pt x="2259" y="1665"/>
                    <a:pt x="2259" y="983"/>
                  </a:cubicBezTo>
                  <a:cubicBezTo>
                    <a:pt x="2232" y="407"/>
                    <a:pt x="1767" y="0"/>
                    <a:pt x="123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2"/>
            <p:cNvSpPr/>
            <p:nvPr/>
          </p:nvSpPr>
          <p:spPr>
            <a:xfrm>
              <a:off x="4174850" y="4333225"/>
              <a:ext cx="77200" cy="87325"/>
            </a:xfrm>
            <a:custGeom>
              <a:rect b="b" l="l" r="r" t="t"/>
              <a:pathLst>
                <a:path extrusionOk="0" h="3493" w="3088">
                  <a:moveTo>
                    <a:pt x="1720" y="1468"/>
                  </a:moveTo>
                  <a:cubicBezTo>
                    <a:pt x="1652" y="1832"/>
                    <a:pt x="1506" y="2180"/>
                    <a:pt x="1288" y="2482"/>
                  </a:cubicBezTo>
                  <a:cubicBezTo>
                    <a:pt x="1203" y="2595"/>
                    <a:pt x="1163" y="2650"/>
                    <a:pt x="1157" y="2650"/>
                  </a:cubicBezTo>
                  <a:cubicBezTo>
                    <a:pt x="1149" y="2650"/>
                    <a:pt x="1189" y="2572"/>
                    <a:pt x="1257" y="2420"/>
                  </a:cubicBezTo>
                  <a:cubicBezTo>
                    <a:pt x="1319" y="2265"/>
                    <a:pt x="1350" y="2110"/>
                    <a:pt x="1443" y="1955"/>
                  </a:cubicBezTo>
                  <a:cubicBezTo>
                    <a:pt x="1521" y="1783"/>
                    <a:pt x="1615" y="1620"/>
                    <a:pt x="1720" y="1468"/>
                  </a:cubicBezTo>
                  <a:close/>
                  <a:moveTo>
                    <a:pt x="2343" y="1"/>
                  </a:moveTo>
                  <a:cubicBezTo>
                    <a:pt x="1838" y="26"/>
                    <a:pt x="1272" y="318"/>
                    <a:pt x="1145" y="793"/>
                  </a:cubicBezTo>
                  <a:lnTo>
                    <a:pt x="1145" y="793"/>
                  </a:lnTo>
                  <a:cubicBezTo>
                    <a:pt x="598" y="1287"/>
                    <a:pt x="262" y="1932"/>
                    <a:pt x="109" y="2637"/>
                  </a:cubicBezTo>
                  <a:cubicBezTo>
                    <a:pt x="1" y="3207"/>
                    <a:pt x="438" y="3492"/>
                    <a:pt x="944" y="3492"/>
                  </a:cubicBezTo>
                  <a:cubicBezTo>
                    <a:pt x="1016" y="3492"/>
                    <a:pt x="1090" y="3486"/>
                    <a:pt x="1164" y="3475"/>
                  </a:cubicBezTo>
                  <a:cubicBezTo>
                    <a:pt x="2529" y="3195"/>
                    <a:pt x="3087" y="1458"/>
                    <a:pt x="2839" y="249"/>
                  </a:cubicBezTo>
                  <a:cubicBezTo>
                    <a:pt x="2808" y="32"/>
                    <a:pt x="2498" y="1"/>
                    <a:pt x="23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56" name="Google Shape;3556;p42"/>
          <p:cNvSpPr/>
          <p:nvPr/>
        </p:nvSpPr>
        <p:spPr>
          <a:xfrm>
            <a:off x="4015088" y="4444538"/>
            <a:ext cx="378599" cy="316724"/>
          </a:xfrm>
          <a:custGeom>
            <a:rect b="b" l="l" r="r" t="t"/>
            <a:pathLst>
              <a:path extrusionOk="0" h="9654" w="11540">
                <a:moveTo>
                  <a:pt x="5412" y="1"/>
                </a:moveTo>
                <a:cubicBezTo>
                  <a:pt x="4719" y="1"/>
                  <a:pt x="4023" y="114"/>
                  <a:pt x="3350" y="345"/>
                </a:cubicBezTo>
                <a:lnTo>
                  <a:pt x="3695" y="271"/>
                </a:lnTo>
                <a:lnTo>
                  <a:pt x="3695" y="271"/>
                </a:lnTo>
                <a:cubicBezTo>
                  <a:pt x="2234" y="700"/>
                  <a:pt x="929" y="1718"/>
                  <a:pt x="404" y="3137"/>
                </a:cubicBezTo>
                <a:cubicBezTo>
                  <a:pt x="0" y="4316"/>
                  <a:pt x="93" y="5619"/>
                  <a:pt x="683" y="6704"/>
                </a:cubicBezTo>
                <a:cubicBezTo>
                  <a:pt x="1272" y="7790"/>
                  <a:pt x="2234" y="8628"/>
                  <a:pt x="3350" y="9124"/>
                </a:cubicBezTo>
                <a:cubicBezTo>
                  <a:pt x="4141" y="9475"/>
                  <a:pt x="5003" y="9654"/>
                  <a:pt x="5855" y="9654"/>
                </a:cubicBezTo>
                <a:cubicBezTo>
                  <a:pt x="7110" y="9654"/>
                  <a:pt x="8346" y="9267"/>
                  <a:pt x="9306" y="8472"/>
                </a:cubicBezTo>
                <a:cubicBezTo>
                  <a:pt x="10950" y="7139"/>
                  <a:pt x="11540" y="4595"/>
                  <a:pt x="10516" y="2765"/>
                </a:cubicBezTo>
                <a:cubicBezTo>
                  <a:pt x="10175" y="2207"/>
                  <a:pt x="9740" y="1679"/>
                  <a:pt x="9213" y="1276"/>
                </a:cubicBezTo>
                <a:cubicBezTo>
                  <a:pt x="8105" y="435"/>
                  <a:pt x="6766" y="1"/>
                  <a:pt x="54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2"/>
          <p:cNvSpPr txBox="1"/>
          <p:nvPr>
            <p:ph idx="2" type="title"/>
          </p:nvPr>
        </p:nvSpPr>
        <p:spPr>
          <a:xfrm>
            <a:off x="714300" y="899125"/>
            <a:ext cx="28080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ABOUT THE PROJECT</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561" name="Shape 3561"/>
        <p:cNvGrpSpPr/>
        <p:nvPr/>
      </p:nvGrpSpPr>
      <p:grpSpPr>
        <a:xfrm>
          <a:off x="0" y="0"/>
          <a:ext cx="0" cy="0"/>
          <a:chOff x="0" y="0"/>
          <a:chExt cx="0" cy="0"/>
        </a:xfrm>
      </p:grpSpPr>
      <p:sp>
        <p:nvSpPr>
          <p:cNvPr id="3562" name="Google Shape;3562;p43"/>
          <p:cNvSpPr txBox="1"/>
          <p:nvPr>
            <p:ph type="title"/>
          </p:nvPr>
        </p:nvSpPr>
        <p:spPr>
          <a:xfrm>
            <a:off x="5953125" y="526350"/>
            <a:ext cx="2476800" cy="4090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b="0" lang="en">
                <a:latin typeface="Poppins ExtraBold"/>
                <a:ea typeface="Poppins ExtraBold"/>
                <a:cs typeface="Poppins ExtraBold"/>
                <a:sym typeface="Poppins ExtraBold"/>
              </a:rPr>
              <a:t>A Picture Is Worth a Thousand Words</a:t>
            </a:r>
            <a:endParaRPr b="0">
              <a:latin typeface="Poppins ExtraBold"/>
              <a:ea typeface="Poppins ExtraBold"/>
              <a:cs typeface="Poppins ExtraBold"/>
              <a:sym typeface="Poppins ExtraBold"/>
            </a:endParaRPr>
          </a:p>
        </p:txBody>
      </p:sp>
    </p:spTree>
  </p:cSld>
  <p:clrMapOvr>
    <a:masterClrMapping/>
  </p:clrMapOvr>
</p:sld>
</file>

<file path=ppt/theme/theme1.xml><?xml version="1.0" encoding="utf-8"?>
<a:theme xmlns:a="http://schemas.openxmlformats.org/drawingml/2006/main" xmlns:r="http://schemas.openxmlformats.org/officeDocument/2006/relationships" name="Pastel Portfolio by Slidesgo">
  <a:themeElements>
    <a:clrScheme name="Simple Light">
      <a:dk1>
        <a:srgbClr val="000000"/>
      </a:dk1>
      <a:lt1>
        <a:srgbClr val="FFFFFF"/>
      </a:lt1>
      <a:dk2>
        <a:srgbClr val="595959"/>
      </a:dk2>
      <a:lt2>
        <a:srgbClr val="B6702A"/>
      </a:lt2>
      <a:accent1>
        <a:srgbClr val="FAD3D4"/>
      </a:accent1>
      <a:accent2>
        <a:srgbClr val="8CBEAA"/>
      </a:accent2>
      <a:accent3>
        <a:srgbClr val="E6A157"/>
      </a:accent3>
      <a:accent4>
        <a:srgbClr val="F8BC9E"/>
      </a:accent4>
      <a:accent5>
        <a:srgbClr val="E98C8C"/>
      </a:accent5>
      <a:accent6>
        <a:srgbClr val="FCC00D"/>
      </a:accent6>
      <a:hlink>
        <a:srgbClr val="E6A15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B5592A"/>
      </a:accent1>
      <a:accent2>
        <a:srgbClr val="E6A157"/>
      </a:accent2>
      <a:accent3>
        <a:srgbClr val="FAD3D4"/>
      </a:accent3>
      <a:accent4>
        <a:srgbClr val="A6CBC2"/>
      </a:accent4>
      <a:accent5>
        <a:srgbClr val="F19482"/>
      </a:accent5>
      <a:accent6>
        <a:srgbClr val="F8BC9E"/>
      </a:accent6>
      <a:hlink>
        <a:srgbClr val="FFC8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