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42F"/>
    <a:srgbClr val="000000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18A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18A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18A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9D52D756-E2EB-4257-9FDB-A6F1B5827B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5C2BC613-23C3-43E7-B98D-2E6CFAD37C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F26B7E09-85F0-470A-B41D-4BD0AE1A60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2019-09-17T11:08:59Z</dcterms:modified>
</cp:coreProperties>
</file>