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slideLayout" Target="../slideLayouts/slideLayout1.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slideLayout" Target="../slideLayouts/slideLayout1.xml"/><Relationship Id="rId1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slideLayout" Target="../slideLayouts/slideLayout1.xml"/><Relationship Id="rId3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1.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slideLayout" Target="../slideLayouts/slideLayout1.xml"/><Relationship Id="rId10"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slideLayout" Target="../slideLayouts/slideLayout1.xml"/><Relationship Id="rId1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5" Type="http://schemas.openxmlformats.org/officeDocument/2006/relationships/hyperlink" Target="https://eatemp.com/powerpoint-org-chart-template/"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3" Type="http://schemas.openxmlformats.org/officeDocument/2006/relationships/image" Target="../media/image-25-13.png"/><Relationship Id="rId14" Type="http://schemas.openxmlformats.org/officeDocument/2006/relationships/image" Target="../media/image-25-14.png"/><Relationship Id="rId16" Type="http://schemas.openxmlformats.org/officeDocument/2006/relationships/slideLayout" Target="../slideLayouts/slideLayout1.xml"/><Relationship Id="rId1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5" Type="http://schemas.openxmlformats.org/officeDocument/2006/relationships/hyperlink" Target="https://unsplash.com/"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6" Type="http://schemas.openxmlformats.org/officeDocument/2006/relationships/image" Target="../media/image-26-5.png"/><Relationship Id="rId7" Type="http://schemas.openxmlformats.org/officeDocument/2006/relationships/slideLayout" Target="../slideLayouts/slideLayout1.xml"/><Relationship Id="rId8"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52450" y="1190625"/>
            <a:ext cx="7905751" cy="1847850"/>
          </a:xfrm>
          <a:prstGeom prst="rect">
            <a:avLst/>
          </a:prstGeom>
        </p:spPr>
      </p:pic>
      <p:pic>
        <p:nvPicPr>
          <p:cNvPr id="4" name="Image 2" descr="preencoded.png">    </p:cNvPr>
          <p:cNvPicPr>
            <a:picLocks noChangeAspect="1"/>
          </p:cNvPicPr>
          <p:nvPr/>
        </p:nvPicPr>
        <p:blipFill>
          <a:blip r:embed="rId3"/>
          <a:stretch>
            <a:fillRect/>
          </a:stretch>
        </p:blipFill>
        <p:spPr>
          <a:xfrm>
            <a:off x="-3219450" y="6105525"/>
            <a:ext cx="24726900" cy="4181475"/>
          </a:xfrm>
          <a:prstGeom prst="rect">
            <a:avLst/>
          </a:prstGeom>
        </p:spPr>
      </p:pic>
      <p:pic>
        <p:nvPicPr>
          <p:cNvPr id="5" name="Image 3" descr="preencoded.png">    </p:cNvPr>
          <p:cNvPicPr>
            <a:picLocks noChangeAspect="1"/>
          </p:cNvPicPr>
          <p:nvPr/>
        </p:nvPicPr>
        <p:blipFill>
          <a:blip r:embed="rId4"/>
          <a:stretch>
            <a:fillRect/>
          </a:stretch>
        </p:blipFill>
        <p:spPr>
          <a:xfrm>
            <a:off x="7334250" y="1428750"/>
            <a:ext cx="10487025" cy="2943225"/>
          </a:xfrm>
          <a:prstGeom prst="rect">
            <a:avLst/>
          </a:prstGeom>
        </p:spPr>
      </p:pic>
      <p:sp>
        <p:nvSpPr>
          <p:cNvPr id="6" name="Text 0"/>
          <p:cNvSpPr/>
          <p:nvPr/>
        </p:nvSpPr>
        <p:spPr>
          <a:xfrm>
            <a:off x="1724025" y="2638425"/>
            <a:ext cx="7439025" cy="4438650"/>
          </a:xfrm>
          <a:prstGeom prst="rect">
            <a:avLst/>
          </a:prstGeom>
          <a:noFill/>
          <a:ln/>
        </p:spPr>
        <p:txBody>
          <a:bodyPr wrap="square" lIns="0" tIns="0" rIns="0" bIns="0" rtlCol="0" anchor="t"/>
          <a:lstStyle/>
          <a:p>
            <a:pPr algn="l" indent="0" marL="0">
              <a:buNone/>
            </a:pPr>
            <a:r>
              <a:rPr lang="en-US" sz="18000" b="1" u="none" dirty="0">
                <a:solidFill>
                  <a:srgbClr val="2D3063"/>
                </a:solidFill>
                <a:latin typeface="MuseoModerno" pitchFamily="34" charset="0"/>
                <a:ea typeface="MuseoModerno" pitchFamily="34" charset="-122"/>
                <a:cs typeface="MuseoModerno" pitchFamily="34" charset="-120"/>
              </a:rPr>
              <a:t>Cruise</a:t>
            </a:r>
            <a:endParaRPr lang="en-US" sz="18000" dirty="0"/>
          </a:p>
        </p:txBody>
      </p:sp>
      <p:sp>
        <p:nvSpPr>
          <p:cNvPr id="7" name="Text 1"/>
          <p:cNvSpPr/>
          <p:nvPr/>
        </p:nvSpPr>
        <p:spPr>
          <a:xfrm>
            <a:off x="1724025" y="5819775"/>
            <a:ext cx="7141845" cy="2042160"/>
          </a:xfrm>
          <a:prstGeom prst="rect">
            <a:avLst/>
          </a:prstGeom>
          <a:noFill/>
          <a:ln/>
        </p:spPr>
        <p:txBody>
          <a:bodyPr wrap="square" lIns="0" tIns="0" rIns="0" bIns="0" rtlCol="0" anchor="t"/>
          <a:lstStyle/>
          <a:p>
            <a:pPr algn="l" indent="0" marL="0">
              <a:buNone/>
            </a:pPr>
            <a:r>
              <a:rPr lang="en-US" sz="4800" u="none" dirty="0">
                <a:solidFill>
                  <a:srgbClr val="5E6EA5"/>
                </a:solidFill>
                <a:latin typeface="Poppins SemiBold" pitchFamily="34" charset="0"/>
                <a:ea typeface="Poppins SemiBold" pitchFamily="34" charset="-122"/>
                <a:cs typeface="Poppins SemiBold" pitchFamily="34" charset="-120"/>
              </a:rPr>
              <a:t>FREE PRESENTATION TEMPLATE BY EATEMP</a:t>
            </a:r>
            <a:endParaRPr lang="en-US" sz="4800" dirty="0"/>
          </a:p>
        </p:txBody>
      </p:sp>
      <p:pic>
        <p:nvPicPr>
          <p:cNvPr id="8" name="Image 4" descr="preencoded.png">    </p:cNvPr>
          <p:cNvPicPr>
            <a:picLocks noChangeAspect="1"/>
          </p:cNvPicPr>
          <p:nvPr/>
        </p:nvPicPr>
        <p:blipFill>
          <a:blip r:embed="rId5"/>
          <a:stretch>
            <a:fillRect/>
          </a:stretch>
        </p:blipFill>
        <p:spPr>
          <a:xfrm>
            <a:off x="10191750" y="933450"/>
            <a:ext cx="8096250" cy="9353550"/>
          </a:xfrm>
          <a:prstGeom prst="rect">
            <a:avLst/>
          </a:prstGeom>
        </p:spPr>
      </p:pic>
      <p:grpSp>
        <p:nvGrpSpPr>
          <p:cNvPr id="17823" name="Group"/>
          <p:cNvGrpSpPr/>
          <p:nvPr/>
        </p:nvGrpSpPr>
        <p:grpSpPr>
          <a:xfrm>
            <a:off x="17235487" y="8456817"/>
            <a:ext cx="1463470" cy="1601583"/>
            <a:chOff x="17235487" y="8456817"/>
            <a:chExt cx="1463470" cy="1601583"/>
          </a:xfrm>
        </p:grpSpPr>
        <p:pic>
          <p:nvPicPr>
            <p:cNvPr id="9"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10"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8115300" y="399097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381001" y="923925"/>
            <a:ext cx="16897349" cy="1847850"/>
          </a:xfrm>
          <a:prstGeom prst="rect">
            <a:avLst/>
          </a:prstGeom>
        </p:spPr>
      </p:pic>
      <p:grpSp>
        <p:nvGrpSpPr>
          <p:cNvPr id="75524"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11597640" y="923925"/>
            <a:ext cx="5894070" cy="2369820"/>
          </a:xfrm>
          <a:prstGeom prst="rect">
            <a:avLst/>
          </a:prstGeom>
          <a:noFill/>
          <a:ln/>
        </p:spPr>
        <p:txBody>
          <a:bodyPr wrap="square" lIns="0" tIns="0" rIns="0" bIns="0" rtlCol="0" anchor="t"/>
          <a:lstStyle/>
          <a:p>
            <a:pPr algn="ctr" indent="0" marL="0">
              <a:buNone/>
            </a:pPr>
            <a:r>
              <a:rPr lang="en-US" sz="9600" b="1" u="none" dirty="0">
                <a:solidFill>
                  <a:srgbClr val="272727"/>
                </a:solidFill>
                <a:latin typeface="MuseoModerno" pitchFamily="34" charset="0"/>
                <a:ea typeface="MuseoModerno" pitchFamily="34" charset="-122"/>
                <a:cs typeface="MuseoModerno" pitchFamily="34" charset="-120"/>
              </a:rPr>
              <a:t>Welcome</a:t>
            </a:r>
            <a:endParaRPr lang="en-US" sz="9600" dirty="0"/>
          </a:p>
        </p:txBody>
      </p:sp>
      <p:sp>
        <p:nvSpPr>
          <p:cNvPr id="8" name="Text 2"/>
          <p:cNvSpPr/>
          <p:nvPr/>
        </p:nvSpPr>
        <p:spPr>
          <a:xfrm>
            <a:off x="7863840" y="2819400"/>
            <a:ext cx="9414510" cy="2392680"/>
          </a:xfrm>
          <a:prstGeom prst="rect">
            <a:avLst/>
          </a:prstGeom>
          <a:noFill/>
          <a:ln/>
        </p:spPr>
        <p:txBody>
          <a:bodyPr wrap="square" lIns="0" tIns="0" rIns="0" bIns="0" rtlCol="0" anchor="t"/>
          <a:lstStyle/>
          <a:p>
            <a:pPr algn="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9" name="Image 4" descr="preencoded.png">    </p:cNvPr>
          <p:cNvPicPr>
            <a:picLocks noChangeAspect="1"/>
          </p:cNvPicPr>
          <p:nvPr/>
        </p:nvPicPr>
        <p:blipFill>
          <a:blip r:embed="rId5"/>
          <a:stretch>
            <a:fillRect/>
          </a:stretch>
        </p:blipFill>
        <p:spPr>
          <a:xfrm>
            <a:off x="381000" y="2771775"/>
            <a:ext cx="7924800" cy="69532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7467600" y="305752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1352550" y="933450"/>
            <a:ext cx="9858375" cy="2438400"/>
          </a:xfrm>
          <a:prstGeom prst="rect">
            <a:avLst/>
          </a:prstGeom>
        </p:spPr>
      </p:pic>
      <p:pic>
        <p:nvPicPr>
          <p:cNvPr id="5" name="Image 3" descr="preencoded.png">    </p:cNvPr>
          <p:cNvPicPr>
            <a:picLocks noChangeAspect="1"/>
          </p:cNvPicPr>
          <p:nvPr/>
        </p:nvPicPr>
        <p:blipFill>
          <a:blip r:embed="rId4"/>
          <a:stretch>
            <a:fillRect/>
          </a:stretch>
        </p:blipFill>
        <p:spPr>
          <a:xfrm>
            <a:off x="11830050" y="1781175"/>
            <a:ext cx="4947049" cy="3171825"/>
          </a:xfrm>
          <a:prstGeom prst="rect">
            <a:avLst/>
          </a:prstGeom>
        </p:spPr>
      </p:pic>
      <p:grpSp>
        <p:nvGrpSpPr>
          <p:cNvPr id="6724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3701415" y="942975"/>
            <a:ext cx="10885170" cy="2369820"/>
          </a:xfrm>
          <a:prstGeom prst="rect">
            <a:avLst/>
          </a:prstGeom>
          <a:noFill/>
          <a:ln/>
        </p:spPr>
        <p:txBody>
          <a:bodyPr wrap="square" lIns="0" tIns="0" rIns="0" bIns="0" rtlCol="0" anchor="t"/>
          <a:lstStyle/>
          <a:p>
            <a:pPr algn="ctr" indent="0" marL="0">
              <a:buNone/>
            </a:pPr>
            <a:r>
              <a:rPr lang="en-US" sz="9600" b="1" u="none" dirty="0">
                <a:solidFill>
                  <a:srgbClr val="272727"/>
                </a:solidFill>
                <a:latin typeface="MuseoModerno" pitchFamily="34" charset="0"/>
                <a:ea typeface="MuseoModerno" pitchFamily="34" charset="-122"/>
                <a:cs typeface="MuseoModerno" pitchFamily="34" charset="-120"/>
              </a:rPr>
              <a:t>Table of Contents</a:t>
            </a:r>
            <a:endParaRPr lang="en-US" sz="9600" dirty="0"/>
          </a:p>
        </p:txBody>
      </p:sp>
      <p:grpSp>
        <p:nvGrpSpPr>
          <p:cNvPr id="53954" name="Group"/>
          <p:cNvGrpSpPr/>
          <p:nvPr/>
        </p:nvGrpSpPr>
        <p:grpSpPr>
          <a:xfrm>
            <a:off x="742950" y="3390900"/>
            <a:ext cx="1219200" cy="1219200"/>
            <a:chOff x="742950" y="3390900"/>
            <a:chExt cx="1219200" cy="1219200"/>
          </a:xfrm>
        </p:grpSpPr>
        <p:sp>
          <p:nvSpPr>
            <p:cNvPr id="9" name="Shape 2"/>
            <p:cNvSpPr/>
            <p:nvPr/>
          </p:nvSpPr>
          <p:spPr>
            <a:xfrm>
              <a:off x="742950" y="3390900"/>
              <a:ext cx="1219200" cy="1219200"/>
            </a:xfrm>
            <a:prstGeom prst="ellipse">
              <a:avLst/>
            </a:prstGeom>
            <a:solidFill>
              <a:srgbClr val="FEFDFE"/>
            </a:solidFill>
            <a:ln/>
          </p:spPr>
        </p:sp>
        <p:sp>
          <p:nvSpPr>
            <p:cNvPr id="10" name="Text 3"/>
            <p:cNvSpPr/>
            <p:nvPr/>
          </p:nvSpPr>
          <p:spPr>
            <a:xfrm>
              <a:off x="1015365" y="3558540"/>
              <a:ext cx="674370" cy="883920"/>
            </a:xfrm>
            <a:prstGeom prst="rect">
              <a:avLst/>
            </a:prstGeom>
            <a:noFill/>
            <a:ln/>
          </p:spPr>
          <p:txBody>
            <a:bodyPr wrap="square" lIns="0" tIns="0" rIns="0" bIns="0" rtlCol="0" anchor="ctr"/>
            <a:lstStyle/>
            <a:p>
              <a:pPr algn="ctr" indent="0" marL="0">
                <a:buNone/>
              </a:pPr>
              <a:r>
                <a:rPr lang="en-US" sz="3600" b="1" u="none" dirty="0">
                  <a:solidFill>
                    <a:srgbClr val="01D1F2"/>
                  </a:solidFill>
                  <a:latin typeface="MuseoModerno" pitchFamily="34" charset="0"/>
                  <a:ea typeface="MuseoModerno" pitchFamily="34" charset="-122"/>
                  <a:cs typeface="MuseoModerno" pitchFamily="34" charset="-120"/>
                </a:rPr>
                <a:t>01</a:t>
              </a:r>
              <a:endParaRPr lang="en-US" sz="3600" dirty="0"/>
            </a:p>
          </p:txBody>
        </p:sp>
      </p:grpSp>
      <p:grpSp>
        <p:nvGrpSpPr>
          <p:cNvPr id="35851" name="Group"/>
          <p:cNvGrpSpPr/>
          <p:nvPr/>
        </p:nvGrpSpPr>
        <p:grpSpPr>
          <a:xfrm>
            <a:off x="2114550" y="3371850"/>
            <a:ext cx="4206240" cy="1363980"/>
            <a:chOff x="2114550" y="3371850"/>
            <a:chExt cx="4206240" cy="1363980"/>
          </a:xfrm>
        </p:grpSpPr>
        <p:sp>
          <p:nvSpPr>
            <p:cNvPr id="11" name="Text 4"/>
            <p:cNvSpPr/>
            <p:nvPr/>
          </p:nvSpPr>
          <p:spPr>
            <a:xfrm>
              <a:off x="2114550" y="3371850"/>
              <a:ext cx="42062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Introduction</a:t>
              </a:r>
              <a:endParaRPr lang="en-US" sz="3600" dirty="0"/>
            </a:p>
          </p:txBody>
        </p:sp>
        <p:sp>
          <p:nvSpPr>
            <p:cNvPr id="12" name="Text 5"/>
            <p:cNvSpPr/>
            <p:nvPr/>
          </p:nvSpPr>
          <p:spPr>
            <a:xfrm>
              <a:off x="2114550" y="41719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68022" name="Group"/>
          <p:cNvGrpSpPr/>
          <p:nvPr/>
        </p:nvGrpSpPr>
        <p:grpSpPr>
          <a:xfrm>
            <a:off x="6343650" y="3390900"/>
            <a:ext cx="1219200" cy="1219200"/>
            <a:chOff x="6343650" y="3390900"/>
            <a:chExt cx="1219200" cy="1219200"/>
          </a:xfrm>
        </p:grpSpPr>
        <p:sp>
          <p:nvSpPr>
            <p:cNvPr id="13" name="Shape 6"/>
            <p:cNvSpPr/>
            <p:nvPr/>
          </p:nvSpPr>
          <p:spPr>
            <a:xfrm>
              <a:off x="6343650" y="3390900"/>
              <a:ext cx="1219200" cy="1219200"/>
            </a:xfrm>
            <a:prstGeom prst="ellipse">
              <a:avLst/>
            </a:prstGeom>
            <a:solidFill>
              <a:srgbClr val="FEFDFE"/>
            </a:solidFill>
            <a:ln/>
          </p:spPr>
        </p:sp>
        <p:sp>
          <p:nvSpPr>
            <p:cNvPr id="14" name="Text 7"/>
            <p:cNvSpPr/>
            <p:nvPr/>
          </p:nvSpPr>
          <p:spPr>
            <a:xfrm>
              <a:off x="6592253" y="3558540"/>
              <a:ext cx="721995" cy="883920"/>
            </a:xfrm>
            <a:prstGeom prst="rect">
              <a:avLst/>
            </a:prstGeom>
            <a:noFill/>
            <a:ln/>
          </p:spPr>
          <p:txBody>
            <a:bodyPr wrap="square" lIns="0" tIns="0" rIns="0" bIns="0" rtlCol="0" anchor="ctr"/>
            <a:lstStyle/>
            <a:p>
              <a:pPr algn="ctr" indent="0" marL="0">
                <a:buNone/>
              </a:pPr>
              <a:r>
                <a:rPr lang="en-US" sz="3600" b="1" u="none" dirty="0">
                  <a:solidFill>
                    <a:srgbClr val="01D1F2"/>
                  </a:solidFill>
                  <a:latin typeface="MuseoModerno" pitchFamily="34" charset="0"/>
                  <a:ea typeface="MuseoModerno" pitchFamily="34" charset="-122"/>
                  <a:cs typeface="MuseoModerno" pitchFamily="34" charset="-120"/>
                </a:rPr>
                <a:t>02</a:t>
              </a:r>
              <a:endParaRPr lang="en-US" sz="3600" dirty="0"/>
            </a:p>
          </p:txBody>
        </p:sp>
      </p:grpSp>
      <p:grpSp>
        <p:nvGrpSpPr>
          <p:cNvPr id="52127" name="Group"/>
          <p:cNvGrpSpPr/>
          <p:nvPr/>
        </p:nvGrpSpPr>
        <p:grpSpPr>
          <a:xfrm>
            <a:off x="7715250" y="3371850"/>
            <a:ext cx="4206240" cy="1363980"/>
            <a:chOff x="7715250" y="3371850"/>
            <a:chExt cx="4206240" cy="1363980"/>
          </a:xfrm>
        </p:grpSpPr>
        <p:sp>
          <p:nvSpPr>
            <p:cNvPr id="15" name="Text 8"/>
            <p:cNvSpPr/>
            <p:nvPr/>
          </p:nvSpPr>
          <p:spPr>
            <a:xfrm>
              <a:off x="7715250" y="3371850"/>
              <a:ext cx="42062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Encounters</a:t>
              </a:r>
              <a:endParaRPr lang="en-US" sz="3600" dirty="0"/>
            </a:p>
          </p:txBody>
        </p:sp>
        <p:sp>
          <p:nvSpPr>
            <p:cNvPr id="16" name="Text 9"/>
            <p:cNvSpPr/>
            <p:nvPr/>
          </p:nvSpPr>
          <p:spPr>
            <a:xfrm>
              <a:off x="7715250" y="41719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19277" name="Group"/>
          <p:cNvGrpSpPr/>
          <p:nvPr/>
        </p:nvGrpSpPr>
        <p:grpSpPr>
          <a:xfrm>
            <a:off x="742950" y="5629275"/>
            <a:ext cx="1219200" cy="1219200"/>
            <a:chOff x="742950" y="5629275"/>
            <a:chExt cx="1219200" cy="1219200"/>
          </a:xfrm>
        </p:grpSpPr>
        <p:sp>
          <p:nvSpPr>
            <p:cNvPr id="17" name="Shape 10"/>
            <p:cNvSpPr/>
            <p:nvPr/>
          </p:nvSpPr>
          <p:spPr>
            <a:xfrm>
              <a:off x="742950" y="5629275"/>
              <a:ext cx="1219200" cy="1219200"/>
            </a:xfrm>
            <a:prstGeom prst="ellipse">
              <a:avLst/>
            </a:prstGeom>
            <a:solidFill>
              <a:srgbClr val="FEFDFE"/>
            </a:solidFill>
            <a:ln/>
          </p:spPr>
        </p:sp>
        <p:sp>
          <p:nvSpPr>
            <p:cNvPr id="18" name="Text 11"/>
            <p:cNvSpPr/>
            <p:nvPr/>
          </p:nvSpPr>
          <p:spPr>
            <a:xfrm>
              <a:off x="991553" y="5796915"/>
              <a:ext cx="721995" cy="883920"/>
            </a:xfrm>
            <a:prstGeom prst="rect">
              <a:avLst/>
            </a:prstGeom>
            <a:noFill/>
            <a:ln/>
          </p:spPr>
          <p:txBody>
            <a:bodyPr wrap="square" lIns="0" tIns="0" rIns="0" bIns="0" rtlCol="0" anchor="ctr"/>
            <a:lstStyle/>
            <a:p>
              <a:pPr algn="ctr" indent="0" marL="0">
                <a:buNone/>
              </a:pPr>
              <a:r>
                <a:rPr lang="en-US" sz="3600" b="1" u="none" dirty="0">
                  <a:solidFill>
                    <a:srgbClr val="01D1F2"/>
                  </a:solidFill>
                  <a:latin typeface="MuseoModerno" pitchFamily="34" charset="0"/>
                  <a:ea typeface="MuseoModerno" pitchFamily="34" charset="-122"/>
                  <a:cs typeface="MuseoModerno" pitchFamily="34" charset="-120"/>
                </a:rPr>
                <a:t>03</a:t>
              </a:r>
              <a:endParaRPr lang="en-US" sz="3600" dirty="0"/>
            </a:p>
          </p:txBody>
        </p:sp>
      </p:grpSp>
      <p:grpSp>
        <p:nvGrpSpPr>
          <p:cNvPr id="11246" name="Group"/>
          <p:cNvGrpSpPr/>
          <p:nvPr/>
        </p:nvGrpSpPr>
        <p:grpSpPr>
          <a:xfrm>
            <a:off x="2114550" y="5610225"/>
            <a:ext cx="4206240" cy="1363980"/>
            <a:chOff x="2114550" y="5610225"/>
            <a:chExt cx="4206240" cy="1363980"/>
          </a:xfrm>
        </p:grpSpPr>
        <p:sp>
          <p:nvSpPr>
            <p:cNvPr id="19" name="Text 12"/>
            <p:cNvSpPr/>
            <p:nvPr/>
          </p:nvSpPr>
          <p:spPr>
            <a:xfrm>
              <a:off x="2114550" y="5610225"/>
              <a:ext cx="42062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Wonders</a:t>
              </a:r>
              <a:endParaRPr lang="en-US" sz="3600" dirty="0"/>
            </a:p>
          </p:txBody>
        </p:sp>
        <p:sp>
          <p:nvSpPr>
            <p:cNvPr id="20" name="Text 13"/>
            <p:cNvSpPr/>
            <p:nvPr/>
          </p:nvSpPr>
          <p:spPr>
            <a:xfrm>
              <a:off x="2114550" y="64103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24324" name="Group"/>
          <p:cNvGrpSpPr/>
          <p:nvPr/>
        </p:nvGrpSpPr>
        <p:grpSpPr>
          <a:xfrm>
            <a:off x="6343650" y="5629275"/>
            <a:ext cx="1219200" cy="1219200"/>
            <a:chOff x="6343650" y="5629275"/>
            <a:chExt cx="1219200" cy="1219200"/>
          </a:xfrm>
        </p:grpSpPr>
        <p:sp>
          <p:nvSpPr>
            <p:cNvPr id="21" name="Shape 14"/>
            <p:cNvSpPr/>
            <p:nvPr/>
          </p:nvSpPr>
          <p:spPr>
            <a:xfrm>
              <a:off x="6343650" y="5629275"/>
              <a:ext cx="1219200" cy="1219200"/>
            </a:xfrm>
            <a:prstGeom prst="ellipse">
              <a:avLst/>
            </a:prstGeom>
            <a:solidFill>
              <a:srgbClr val="FEFDFE"/>
            </a:solidFill>
            <a:ln/>
          </p:spPr>
        </p:sp>
        <p:sp>
          <p:nvSpPr>
            <p:cNvPr id="22" name="Text 15"/>
            <p:cNvSpPr/>
            <p:nvPr/>
          </p:nvSpPr>
          <p:spPr>
            <a:xfrm>
              <a:off x="6573203" y="5796915"/>
              <a:ext cx="760095" cy="883920"/>
            </a:xfrm>
            <a:prstGeom prst="rect">
              <a:avLst/>
            </a:prstGeom>
            <a:noFill/>
            <a:ln/>
          </p:spPr>
          <p:txBody>
            <a:bodyPr wrap="square" lIns="0" tIns="0" rIns="0" bIns="0" rtlCol="0" anchor="ctr"/>
            <a:lstStyle/>
            <a:p>
              <a:pPr algn="ctr" indent="0" marL="0">
                <a:buNone/>
              </a:pPr>
              <a:r>
                <a:rPr lang="en-US" sz="3600" b="1" u="none" dirty="0">
                  <a:solidFill>
                    <a:srgbClr val="01D1F2"/>
                  </a:solidFill>
                  <a:latin typeface="MuseoModerno" pitchFamily="34" charset="0"/>
                  <a:ea typeface="MuseoModerno" pitchFamily="34" charset="-122"/>
                  <a:cs typeface="MuseoModerno" pitchFamily="34" charset="-120"/>
                </a:rPr>
                <a:t>04</a:t>
              </a:r>
              <a:endParaRPr lang="en-US" sz="3600" dirty="0"/>
            </a:p>
          </p:txBody>
        </p:sp>
      </p:grpSp>
      <p:grpSp>
        <p:nvGrpSpPr>
          <p:cNvPr id="30011" name="Group"/>
          <p:cNvGrpSpPr/>
          <p:nvPr/>
        </p:nvGrpSpPr>
        <p:grpSpPr>
          <a:xfrm>
            <a:off x="7715250" y="5610225"/>
            <a:ext cx="4206240" cy="1363980"/>
            <a:chOff x="7715250" y="5610225"/>
            <a:chExt cx="4206240" cy="1363980"/>
          </a:xfrm>
        </p:grpSpPr>
        <p:sp>
          <p:nvSpPr>
            <p:cNvPr id="23" name="Text 16"/>
            <p:cNvSpPr/>
            <p:nvPr/>
          </p:nvSpPr>
          <p:spPr>
            <a:xfrm>
              <a:off x="7715250" y="5610225"/>
              <a:ext cx="42062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Magic</a:t>
              </a:r>
              <a:endParaRPr lang="en-US" sz="3600" dirty="0"/>
            </a:p>
          </p:txBody>
        </p:sp>
        <p:sp>
          <p:nvSpPr>
            <p:cNvPr id="24" name="Text 17"/>
            <p:cNvSpPr/>
            <p:nvPr/>
          </p:nvSpPr>
          <p:spPr>
            <a:xfrm>
              <a:off x="7715250" y="64103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44090" name="Group"/>
          <p:cNvGrpSpPr/>
          <p:nvPr/>
        </p:nvGrpSpPr>
        <p:grpSpPr>
          <a:xfrm>
            <a:off x="742950" y="7867650"/>
            <a:ext cx="1219200" cy="1219200"/>
            <a:chOff x="742950" y="7867650"/>
            <a:chExt cx="1219200" cy="1219200"/>
          </a:xfrm>
        </p:grpSpPr>
        <p:sp>
          <p:nvSpPr>
            <p:cNvPr id="25" name="Shape 18"/>
            <p:cNvSpPr/>
            <p:nvPr/>
          </p:nvSpPr>
          <p:spPr>
            <a:xfrm>
              <a:off x="742950" y="7867650"/>
              <a:ext cx="1219200" cy="1219200"/>
            </a:xfrm>
            <a:prstGeom prst="ellipse">
              <a:avLst/>
            </a:prstGeom>
            <a:solidFill>
              <a:srgbClr val="FEFDFE"/>
            </a:solidFill>
            <a:ln/>
          </p:spPr>
        </p:sp>
        <p:sp>
          <p:nvSpPr>
            <p:cNvPr id="26" name="Text 19"/>
            <p:cNvSpPr/>
            <p:nvPr/>
          </p:nvSpPr>
          <p:spPr>
            <a:xfrm>
              <a:off x="991553" y="8035290"/>
              <a:ext cx="721995" cy="883920"/>
            </a:xfrm>
            <a:prstGeom prst="rect">
              <a:avLst/>
            </a:prstGeom>
            <a:noFill/>
            <a:ln/>
          </p:spPr>
          <p:txBody>
            <a:bodyPr wrap="square" lIns="0" tIns="0" rIns="0" bIns="0" rtlCol="0" anchor="ctr"/>
            <a:lstStyle/>
            <a:p>
              <a:pPr algn="ctr" indent="0" marL="0">
                <a:buNone/>
              </a:pPr>
              <a:r>
                <a:rPr lang="en-US" sz="3600" b="1" u="none" dirty="0">
                  <a:solidFill>
                    <a:srgbClr val="01D1F2"/>
                  </a:solidFill>
                  <a:latin typeface="MuseoModerno" pitchFamily="34" charset="0"/>
                  <a:ea typeface="MuseoModerno" pitchFamily="34" charset="-122"/>
                  <a:cs typeface="MuseoModerno" pitchFamily="34" charset="-120"/>
                </a:rPr>
                <a:t>05</a:t>
              </a:r>
              <a:endParaRPr lang="en-US" sz="3600" dirty="0"/>
            </a:p>
          </p:txBody>
        </p:sp>
      </p:grpSp>
      <p:grpSp>
        <p:nvGrpSpPr>
          <p:cNvPr id="88571" name="Group"/>
          <p:cNvGrpSpPr/>
          <p:nvPr/>
        </p:nvGrpSpPr>
        <p:grpSpPr>
          <a:xfrm>
            <a:off x="2114550" y="7848600"/>
            <a:ext cx="4206240" cy="1363980"/>
            <a:chOff x="2114550" y="7848600"/>
            <a:chExt cx="4206240" cy="1363980"/>
          </a:xfrm>
        </p:grpSpPr>
        <p:sp>
          <p:nvSpPr>
            <p:cNvPr id="27" name="Text 20"/>
            <p:cNvSpPr/>
            <p:nvPr/>
          </p:nvSpPr>
          <p:spPr>
            <a:xfrm>
              <a:off x="2114550" y="7848600"/>
              <a:ext cx="42062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Adventure</a:t>
              </a:r>
              <a:endParaRPr lang="en-US" sz="3600" dirty="0"/>
            </a:p>
          </p:txBody>
        </p:sp>
        <p:sp>
          <p:nvSpPr>
            <p:cNvPr id="28" name="Text 21"/>
            <p:cNvSpPr/>
            <p:nvPr/>
          </p:nvSpPr>
          <p:spPr>
            <a:xfrm>
              <a:off x="2114550" y="86487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96809" name="Group"/>
          <p:cNvGrpSpPr/>
          <p:nvPr/>
        </p:nvGrpSpPr>
        <p:grpSpPr>
          <a:xfrm>
            <a:off x="6343650" y="7867650"/>
            <a:ext cx="1219200" cy="1219200"/>
            <a:chOff x="6343650" y="7867650"/>
            <a:chExt cx="1219200" cy="1219200"/>
          </a:xfrm>
        </p:grpSpPr>
        <p:sp>
          <p:nvSpPr>
            <p:cNvPr id="29" name="Shape 22"/>
            <p:cNvSpPr/>
            <p:nvPr/>
          </p:nvSpPr>
          <p:spPr>
            <a:xfrm>
              <a:off x="6343650" y="7867650"/>
              <a:ext cx="1219200" cy="1219200"/>
            </a:xfrm>
            <a:prstGeom prst="ellipse">
              <a:avLst/>
            </a:prstGeom>
            <a:solidFill>
              <a:srgbClr val="FEFDFE"/>
            </a:solidFill>
            <a:ln/>
          </p:spPr>
        </p:sp>
        <p:sp>
          <p:nvSpPr>
            <p:cNvPr id="30" name="Text 23"/>
            <p:cNvSpPr/>
            <p:nvPr/>
          </p:nvSpPr>
          <p:spPr>
            <a:xfrm>
              <a:off x="6577965" y="8035290"/>
              <a:ext cx="750570" cy="883920"/>
            </a:xfrm>
            <a:prstGeom prst="rect">
              <a:avLst/>
            </a:prstGeom>
            <a:noFill/>
            <a:ln/>
          </p:spPr>
          <p:txBody>
            <a:bodyPr wrap="square" lIns="0" tIns="0" rIns="0" bIns="0" rtlCol="0" anchor="ctr"/>
            <a:lstStyle/>
            <a:p>
              <a:pPr algn="ctr" indent="0" marL="0">
                <a:buNone/>
              </a:pPr>
              <a:r>
                <a:rPr lang="en-US" sz="3600" b="1" u="none" dirty="0">
                  <a:solidFill>
                    <a:srgbClr val="01D1F2"/>
                  </a:solidFill>
                  <a:latin typeface="MuseoModerno" pitchFamily="34" charset="0"/>
                  <a:ea typeface="MuseoModerno" pitchFamily="34" charset="-122"/>
                  <a:cs typeface="MuseoModerno" pitchFamily="34" charset="-120"/>
                </a:rPr>
                <a:t>06</a:t>
              </a:r>
              <a:endParaRPr lang="en-US" sz="3600" dirty="0"/>
            </a:p>
          </p:txBody>
        </p:sp>
      </p:grpSp>
      <p:grpSp>
        <p:nvGrpSpPr>
          <p:cNvPr id="49134" name="Group"/>
          <p:cNvGrpSpPr/>
          <p:nvPr/>
        </p:nvGrpSpPr>
        <p:grpSpPr>
          <a:xfrm>
            <a:off x="7715250" y="7848600"/>
            <a:ext cx="4206240" cy="1363980"/>
            <a:chOff x="7715250" y="7848600"/>
            <a:chExt cx="4206240" cy="1363980"/>
          </a:xfrm>
        </p:grpSpPr>
        <p:sp>
          <p:nvSpPr>
            <p:cNvPr id="31" name="Text 24"/>
            <p:cNvSpPr/>
            <p:nvPr/>
          </p:nvSpPr>
          <p:spPr>
            <a:xfrm>
              <a:off x="7715250" y="7848600"/>
              <a:ext cx="42062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Conclusion</a:t>
              </a:r>
              <a:endParaRPr lang="en-US" sz="3600" dirty="0"/>
            </a:p>
          </p:txBody>
        </p:sp>
        <p:sp>
          <p:nvSpPr>
            <p:cNvPr id="32" name="Text 25"/>
            <p:cNvSpPr/>
            <p:nvPr/>
          </p:nvSpPr>
          <p:spPr>
            <a:xfrm>
              <a:off x="7715250" y="86487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33" name="Image 5" descr="preencoded.png">    </p:cNvPr>
          <p:cNvPicPr>
            <a:picLocks noChangeAspect="1"/>
          </p:cNvPicPr>
          <p:nvPr/>
        </p:nvPicPr>
        <p:blipFill>
          <a:blip r:embed="rId6"/>
          <a:stretch>
            <a:fillRect/>
          </a:stretch>
        </p:blipFill>
        <p:spPr>
          <a:xfrm>
            <a:off x="11544300" y="2895600"/>
            <a:ext cx="5934075" cy="61912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819274" y="5400675"/>
            <a:ext cx="23317198" cy="4886325"/>
          </a:xfrm>
          <a:prstGeom prst="rect">
            <a:avLst/>
          </a:prstGeom>
        </p:spPr>
      </p:pic>
      <p:pic>
        <p:nvPicPr>
          <p:cNvPr id="4" name="Image 2" descr="preencoded.png">    </p:cNvPr>
          <p:cNvPicPr>
            <a:picLocks noChangeAspect="1"/>
          </p:cNvPicPr>
          <p:nvPr/>
        </p:nvPicPr>
        <p:blipFill>
          <a:blip r:embed="rId3"/>
          <a:stretch>
            <a:fillRect/>
          </a:stretch>
        </p:blipFill>
        <p:spPr>
          <a:xfrm>
            <a:off x="590551" y="752475"/>
            <a:ext cx="12566291" cy="3171824"/>
          </a:xfrm>
          <a:prstGeom prst="rect">
            <a:avLst/>
          </a:prstGeom>
        </p:spPr>
      </p:pic>
      <p:pic>
        <p:nvPicPr>
          <p:cNvPr id="5" name="Image 3" descr="preencoded.png">    </p:cNvPr>
          <p:cNvPicPr>
            <a:picLocks noChangeAspect="1"/>
          </p:cNvPicPr>
          <p:nvPr/>
        </p:nvPicPr>
        <p:blipFill>
          <a:blip r:embed="rId4"/>
          <a:stretch>
            <a:fillRect/>
          </a:stretch>
        </p:blipFill>
        <p:spPr>
          <a:xfrm>
            <a:off x="10616905" y="3924300"/>
            <a:ext cx="6539168" cy="2095479"/>
          </a:xfrm>
          <a:prstGeom prst="rect">
            <a:avLst/>
          </a:prstGeom>
        </p:spPr>
      </p:pic>
      <p:grpSp>
        <p:nvGrpSpPr>
          <p:cNvPr id="4396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219325" y="2057400"/>
            <a:ext cx="11944350" cy="1476375"/>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The Realm of the Extraordinary</a:t>
            </a:r>
            <a:endParaRPr lang="en-US" sz="6000" dirty="0"/>
          </a:p>
        </p:txBody>
      </p:sp>
      <p:grpSp>
        <p:nvGrpSpPr>
          <p:cNvPr id="64674" name="Group"/>
          <p:cNvGrpSpPr/>
          <p:nvPr/>
        </p:nvGrpSpPr>
        <p:grpSpPr>
          <a:xfrm>
            <a:off x="2219325" y="3552825"/>
            <a:ext cx="13910310" cy="5135880"/>
            <a:chOff x="2219325" y="3552825"/>
            <a:chExt cx="13910310" cy="5135880"/>
          </a:xfrm>
        </p:grpSpPr>
        <p:sp>
          <p:nvSpPr>
            <p:cNvPr id="9"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0"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52450" y="1190625"/>
            <a:ext cx="7905751" cy="1847850"/>
          </a:xfrm>
          <a:prstGeom prst="rect">
            <a:avLst/>
          </a:prstGeom>
        </p:spPr>
      </p:pic>
      <p:pic>
        <p:nvPicPr>
          <p:cNvPr id="4" name="Image 2" descr="preencoded.png">    </p:cNvPr>
          <p:cNvPicPr>
            <a:picLocks noChangeAspect="1"/>
          </p:cNvPicPr>
          <p:nvPr/>
        </p:nvPicPr>
        <p:blipFill>
          <a:blip r:embed="rId3"/>
          <a:stretch>
            <a:fillRect/>
          </a:stretch>
        </p:blipFill>
        <p:spPr>
          <a:xfrm>
            <a:off x="-3219450" y="6105525"/>
            <a:ext cx="24726900" cy="4181475"/>
          </a:xfrm>
          <a:prstGeom prst="rect">
            <a:avLst/>
          </a:prstGeom>
        </p:spPr>
      </p:pic>
      <p:pic>
        <p:nvPicPr>
          <p:cNvPr id="5" name="Image 3" descr="preencoded.png">    </p:cNvPr>
          <p:cNvPicPr>
            <a:picLocks noChangeAspect="1"/>
          </p:cNvPicPr>
          <p:nvPr/>
        </p:nvPicPr>
        <p:blipFill>
          <a:blip r:embed="rId4"/>
          <a:stretch>
            <a:fillRect/>
          </a:stretch>
        </p:blipFill>
        <p:spPr>
          <a:xfrm>
            <a:off x="7334250" y="1428750"/>
            <a:ext cx="10487025" cy="2943225"/>
          </a:xfrm>
          <a:prstGeom prst="rect">
            <a:avLst/>
          </a:prstGeom>
        </p:spPr>
      </p:pic>
      <p:grpSp>
        <p:nvGrpSpPr>
          <p:cNvPr id="8881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0" y="0"/>
            <a:ext cx="8763000" cy="10287000"/>
          </a:xfrm>
          <a:prstGeom prst="rect">
            <a:avLst/>
          </a:prstGeom>
        </p:spPr>
      </p:pic>
      <p:grpSp>
        <p:nvGrpSpPr>
          <p:cNvPr id="29934" name="Group"/>
          <p:cNvGrpSpPr/>
          <p:nvPr/>
        </p:nvGrpSpPr>
        <p:grpSpPr>
          <a:xfrm>
            <a:off x="9763125" y="2824163"/>
            <a:ext cx="1114425" cy="1114425"/>
            <a:chOff x="9763125" y="2824163"/>
            <a:chExt cx="1114425" cy="1114425"/>
          </a:xfrm>
        </p:grpSpPr>
        <p:pic>
          <p:nvPicPr>
            <p:cNvPr id="9" name="Image 6" descr="preencoded.png">    </p:cNvPr>
            <p:cNvPicPr>
              <a:picLocks noChangeAspect="1"/>
            </p:cNvPicPr>
            <p:nvPr/>
          </p:nvPicPr>
          <p:blipFill>
            <a:blip r:embed="rId7"/>
            <a:stretch>
              <a:fillRect/>
            </a:stretch>
          </p:blipFill>
          <p:spPr>
            <a:xfrm>
              <a:off x="9763125" y="2824163"/>
              <a:ext cx="1114425" cy="1114425"/>
            </a:xfrm>
            <a:prstGeom prst="rect">
              <a:avLst/>
            </a:prstGeom>
          </p:spPr>
        </p:pic>
        <p:grpSp>
          <p:nvGrpSpPr>
            <p:cNvPr id="48092" name="Group"/>
            <p:cNvGrpSpPr/>
            <p:nvPr/>
          </p:nvGrpSpPr>
          <p:grpSpPr>
            <a:xfrm>
              <a:off x="11153775" y="2028825"/>
              <a:ext cx="6158865" cy="2811780"/>
              <a:chOff x="11153775" y="2028825"/>
              <a:chExt cx="6158865" cy="2811780"/>
            </a:xfrm>
          </p:grpSpPr>
          <p:sp>
            <p:nvSpPr>
              <p:cNvPr id="10" name="Text 1"/>
              <p:cNvSpPr/>
              <p:nvPr/>
            </p:nvSpPr>
            <p:spPr>
              <a:xfrm>
                <a:off x="11153775" y="2028825"/>
                <a:ext cx="6158865"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Unicorn Sightings</a:t>
                </a:r>
                <a:endParaRPr lang="en-US" sz="3600" dirty="0"/>
              </a:p>
            </p:txBody>
          </p:sp>
          <p:sp>
            <p:nvSpPr>
              <p:cNvPr id="11" name="Text 2"/>
              <p:cNvSpPr/>
              <p:nvPr/>
            </p:nvSpPr>
            <p:spPr>
              <a:xfrm>
                <a:off x="11153775" y="2905125"/>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85384" name="Group"/>
          <p:cNvGrpSpPr/>
          <p:nvPr/>
        </p:nvGrpSpPr>
        <p:grpSpPr>
          <a:xfrm>
            <a:off x="9763125" y="5843588"/>
            <a:ext cx="1114425" cy="1304925"/>
            <a:chOff x="9763125" y="5843588"/>
            <a:chExt cx="1114425" cy="1304925"/>
          </a:xfrm>
        </p:grpSpPr>
        <p:pic>
          <p:nvPicPr>
            <p:cNvPr id="12" name="Image 7" descr="preencoded.png">    </p:cNvPr>
            <p:cNvPicPr>
              <a:picLocks noChangeAspect="1"/>
            </p:cNvPicPr>
            <p:nvPr/>
          </p:nvPicPr>
          <p:blipFill>
            <a:blip r:embed="rId8"/>
            <a:stretch>
              <a:fillRect/>
            </a:stretch>
          </p:blipFill>
          <p:spPr>
            <a:xfrm>
              <a:off x="9763125" y="5843588"/>
              <a:ext cx="1114425" cy="1304925"/>
            </a:xfrm>
            <a:prstGeom prst="rect">
              <a:avLst/>
            </a:prstGeom>
          </p:spPr>
        </p:pic>
        <p:grpSp>
          <p:nvGrpSpPr>
            <p:cNvPr id="20186" name="Group"/>
            <p:cNvGrpSpPr/>
            <p:nvPr/>
          </p:nvGrpSpPr>
          <p:grpSpPr>
            <a:xfrm>
              <a:off x="11153775" y="5143500"/>
              <a:ext cx="6158865" cy="2811780"/>
              <a:chOff x="11153775" y="5143500"/>
              <a:chExt cx="6158865" cy="2811780"/>
            </a:xfrm>
          </p:grpSpPr>
          <p:sp>
            <p:nvSpPr>
              <p:cNvPr id="13" name="Text 3"/>
              <p:cNvSpPr/>
              <p:nvPr/>
            </p:nvSpPr>
            <p:spPr>
              <a:xfrm>
                <a:off x="11153775" y="5143500"/>
                <a:ext cx="6158865"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Dragon Taming</a:t>
                </a:r>
                <a:endParaRPr lang="en-US" sz="3600" dirty="0"/>
              </a:p>
            </p:txBody>
          </p:sp>
          <p:sp>
            <p:nvSpPr>
              <p:cNvPr id="14" name="Text 4"/>
              <p:cNvSpPr/>
              <p:nvPr/>
            </p:nvSpPr>
            <p:spPr>
              <a:xfrm>
                <a:off x="11153775" y="6019800"/>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7467600" y="305752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1352550" y="933450"/>
            <a:ext cx="9858375" cy="2438400"/>
          </a:xfrm>
          <a:prstGeom prst="rect">
            <a:avLst/>
          </a:prstGeom>
        </p:spPr>
      </p:pic>
      <p:pic>
        <p:nvPicPr>
          <p:cNvPr id="5" name="Image 3" descr="preencoded.png">    </p:cNvPr>
          <p:cNvPicPr>
            <a:picLocks noChangeAspect="1"/>
          </p:cNvPicPr>
          <p:nvPr/>
        </p:nvPicPr>
        <p:blipFill>
          <a:blip r:embed="rId4"/>
          <a:stretch>
            <a:fillRect/>
          </a:stretch>
        </p:blipFill>
        <p:spPr>
          <a:xfrm>
            <a:off x="11830050" y="1781175"/>
            <a:ext cx="4947049" cy="3171825"/>
          </a:xfrm>
          <a:prstGeom prst="rect">
            <a:avLst/>
          </a:prstGeom>
        </p:spPr>
      </p:pic>
      <p:grpSp>
        <p:nvGrpSpPr>
          <p:cNvPr id="4970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grpSp>
        <p:nvGrpSpPr>
          <p:cNvPr id="14608" name="Group"/>
          <p:cNvGrpSpPr/>
          <p:nvPr/>
        </p:nvGrpSpPr>
        <p:grpSpPr>
          <a:xfrm>
            <a:off x="2657475" y="1009650"/>
            <a:ext cx="6096000" cy="8439150"/>
            <a:chOff x="2657475" y="1009650"/>
            <a:chExt cx="6096000" cy="8439150"/>
          </a:xfrm>
        </p:grpSpPr>
        <p:pic>
          <p:nvPicPr>
            <p:cNvPr id="8" name="Image 5" descr="preencoded.png">    </p:cNvPr>
            <p:cNvPicPr>
              <a:picLocks noChangeAspect="1"/>
            </p:cNvPicPr>
            <p:nvPr/>
          </p:nvPicPr>
          <p:blipFill>
            <a:blip r:embed="rId6"/>
            <a:stretch>
              <a:fillRect/>
            </a:stretch>
          </p:blipFill>
          <p:spPr>
            <a:xfrm>
              <a:off x="4981570" y="1009650"/>
              <a:ext cx="1447809" cy="1114425"/>
            </a:xfrm>
            <a:prstGeom prst="rect">
              <a:avLst/>
            </a:prstGeom>
          </p:spPr>
        </p:pic>
        <p:grpSp>
          <p:nvGrpSpPr>
            <p:cNvPr id="46493" name="Group"/>
            <p:cNvGrpSpPr/>
            <p:nvPr/>
          </p:nvGrpSpPr>
          <p:grpSpPr>
            <a:xfrm>
              <a:off x="3748087" y="2552700"/>
              <a:ext cx="4074795" cy="883920"/>
              <a:chOff x="3748087" y="2552700"/>
              <a:chExt cx="4074795" cy="883920"/>
            </a:xfrm>
          </p:grpSpPr>
          <p:sp>
            <p:nvSpPr>
              <p:cNvPr id="9" name="Text 1"/>
              <p:cNvSpPr/>
              <p:nvPr/>
            </p:nvSpPr>
            <p:spPr>
              <a:xfrm>
                <a:off x="3748087" y="2552700"/>
                <a:ext cx="4074795"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Unicorn Sightings</a:t>
                </a:r>
                <a:endParaRPr lang="en-US" sz="3600" dirty="0"/>
              </a:p>
            </p:txBody>
          </p:sp>
        </p:grpSp>
        <p:grpSp>
          <p:nvGrpSpPr>
            <p:cNvPr id="21217" name="Group"/>
            <p:cNvGrpSpPr/>
            <p:nvPr/>
          </p:nvGrpSpPr>
          <p:grpSpPr>
            <a:xfrm>
              <a:off x="2626995" y="3733800"/>
              <a:ext cx="6156960" cy="1478280"/>
              <a:chOff x="2626995" y="3733800"/>
              <a:chExt cx="6156960" cy="1478280"/>
            </a:xfrm>
          </p:grpSpPr>
          <p:sp>
            <p:nvSpPr>
              <p:cNvPr id="10" name="Text 2"/>
              <p:cNvSpPr/>
              <p:nvPr/>
            </p:nvSpPr>
            <p:spPr>
              <a:xfrm>
                <a:off x="2626995" y="373380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11" name="Image 6" descr="preencoded.png">    </p:cNvPr>
            <p:cNvPicPr>
              <a:picLocks noChangeAspect="1"/>
            </p:cNvPicPr>
            <p:nvPr/>
          </p:nvPicPr>
          <p:blipFill>
            <a:blip r:embed="rId7"/>
            <a:stretch>
              <a:fillRect/>
            </a:stretch>
          </p:blipFill>
          <p:spPr>
            <a:xfrm>
              <a:off x="2657475" y="5562600"/>
              <a:ext cx="6096000" cy="3886200"/>
            </a:xfrm>
            <a:prstGeom prst="rect">
              <a:avLst/>
            </a:prstGeom>
          </p:spPr>
        </p:pic>
      </p:grpSp>
      <p:grpSp>
        <p:nvGrpSpPr>
          <p:cNvPr id="75772" name="Group"/>
          <p:cNvGrpSpPr/>
          <p:nvPr/>
        </p:nvGrpSpPr>
        <p:grpSpPr>
          <a:xfrm>
            <a:off x="9496425" y="1009643"/>
            <a:ext cx="6096000" cy="8439157"/>
            <a:chOff x="9496425" y="1009643"/>
            <a:chExt cx="6096000" cy="8439157"/>
          </a:xfrm>
        </p:grpSpPr>
        <p:pic>
          <p:nvPicPr>
            <p:cNvPr id="12" name="Image 7" descr="preencoded.png">    </p:cNvPr>
            <p:cNvPicPr>
              <a:picLocks noChangeAspect="1"/>
            </p:cNvPicPr>
            <p:nvPr/>
          </p:nvPicPr>
          <p:blipFill>
            <a:blip r:embed="rId8"/>
            <a:stretch>
              <a:fillRect/>
            </a:stretch>
          </p:blipFill>
          <p:spPr>
            <a:xfrm>
              <a:off x="11915772" y="1009643"/>
              <a:ext cx="1257306" cy="1114439"/>
            </a:xfrm>
            <a:prstGeom prst="rect">
              <a:avLst/>
            </a:prstGeom>
          </p:spPr>
        </p:pic>
        <p:grpSp>
          <p:nvGrpSpPr>
            <p:cNvPr id="96278" name="Group"/>
            <p:cNvGrpSpPr/>
            <p:nvPr/>
          </p:nvGrpSpPr>
          <p:grpSpPr>
            <a:xfrm>
              <a:off x="10834687" y="2552700"/>
              <a:ext cx="3579495" cy="883920"/>
              <a:chOff x="10834687" y="2552700"/>
              <a:chExt cx="3579495" cy="883920"/>
            </a:xfrm>
          </p:grpSpPr>
          <p:sp>
            <p:nvSpPr>
              <p:cNvPr id="13" name="Text 3"/>
              <p:cNvSpPr/>
              <p:nvPr/>
            </p:nvSpPr>
            <p:spPr>
              <a:xfrm>
                <a:off x="10834687" y="2552700"/>
                <a:ext cx="3579495"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Dragon Taming</a:t>
                </a:r>
                <a:endParaRPr lang="en-US" sz="3600" dirty="0"/>
              </a:p>
            </p:txBody>
          </p:sp>
        </p:grpSp>
        <p:grpSp>
          <p:nvGrpSpPr>
            <p:cNvPr id="87182" name="Group"/>
            <p:cNvGrpSpPr/>
            <p:nvPr/>
          </p:nvGrpSpPr>
          <p:grpSpPr>
            <a:xfrm>
              <a:off x="9465945" y="3733800"/>
              <a:ext cx="6156960" cy="1478280"/>
              <a:chOff x="9465945" y="3733800"/>
              <a:chExt cx="6156960" cy="1478280"/>
            </a:xfrm>
          </p:grpSpPr>
          <p:sp>
            <p:nvSpPr>
              <p:cNvPr id="14" name="Text 4"/>
              <p:cNvSpPr/>
              <p:nvPr/>
            </p:nvSpPr>
            <p:spPr>
              <a:xfrm>
                <a:off x="9465945" y="373380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5" name="Image 8" descr="preencoded.png">    </p:cNvPr>
            <p:cNvPicPr>
              <a:picLocks noChangeAspect="1"/>
            </p:cNvPicPr>
            <p:nvPr/>
          </p:nvPicPr>
          <p:blipFill>
            <a:blip r:embed="rId9"/>
            <a:stretch>
              <a:fillRect/>
            </a:stretch>
          </p:blipFill>
          <p:spPr>
            <a:xfrm>
              <a:off x="9496425" y="5562600"/>
              <a:ext cx="6096000" cy="388620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8115300" y="399097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381001" y="923925"/>
            <a:ext cx="16897349" cy="1847850"/>
          </a:xfrm>
          <a:prstGeom prst="rect">
            <a:avLst/>
          </a:prstGeom>
        </p:spPr>
      </p:pic>
      <p:grpSp>
        <p:nvGrpSpPr>
          <p:cNvPr id="7660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381000" y="1038225"/>
            <a:ext cx="4474464" cy="3328416"/>
          </a:xfrm>
          <a:prstGeom prst="rect">
            <a:avLst/>
          </a:prstGeom>
        </p:spPr>
      </p:pic>
      <p:grpSp>
        <p:nvGrpSpPr>
          <p:cNvPr id="82688" name="Group"/>
          <p:cNvGrpSpPr/>
          <p:nvPr/>
        </p:nvGrpSpPr>
        <p:grpSpPr>
          <a:xfrm>
            <a:off x="4381500" y="3171825"/>
            <a:ext cx="10321290" cy="5234940"/>
            <a:chOff x="4381500" y="3171825"/>
            <a:chExt cx="10321290" cy="5234940"/>
          </a:xfrm>
        </p:grpSpPr>
        <p:sp>
          <p:nvSpPr>
            <p:cNvPr id="8" name="Text 1"/>
            <p:cNvSpPr/>
            <p:nvPr/>
          </p:nvSpPr>
          <p:spPr>
            <a:xfrm>
              <a:off x="4381500" y="3171825"/>
              <a:ext cx="10292715" cy="45034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9" name="Text 2"/>
            <p:cNvSpPr/>
            <p:nvPr/>
          </p:nvSpPr>
          <p:spPr>
            <a:xfrm>
              <a:off x="11410950" y="7743825"/>
              <a:ext cx="329184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819274" y="5400675"/>
            <a:ext cx="23317198" cy="4886325"/>
          </a:xfrm>
          <a:prstGeom prst="rect">
            <a:avLst/>
          </a:prstGeom>
        </p:spPr>
      </p:pic>
      <p:pic>
        <p:nvPicPr>
          <p:cNvPr id="4" name="Image 2" descr="preencoded.png">    </p:cNvPr>
          <p:cNvPicPr>
            <a:picLocks noChangeAspect="1"/>
          </p:cNvPicPr>
          <p:nvPr/>
        </p:nvPicPr>
        <p:blipFill>
          <a:blip r:embed="rId3"/>
          <a:stretch>
            <a:fillRect/>
          </a:stretch>
        </p:blipFill>
        <p:spPr>
          <a:xfrm>
            <a:off x="590551" y="752475"/>
            <a:ext cx="12566291" cy="3171824"/>
          </a:xfrm>
          <a:prstGeom prst="rect">
            <a:avLst/>
          </a:prstGeom>
        </p:spPr>
      </p:pic>
      <p:pic>
        <p:nvPicPr>
          <p:cNvPr id="5" name="Image 3" descr="preencoded.png">    </p:cNvPr>
          <p:cNvPicPr>
            <a:picLocks noChangeAspect="1"/>
          </p:cNvPicPr>
          <p:nvPr/>
        </p:nvPicPr>
        <p:blipFill>
          <a:blip r:embed="rId4"/>
          <a:stretch>
            <a:fillRect/>
          </a:stretch>
        </p:blipFill>
        <p:spPr>
          <a:xfrm>
            <a:off x="10616905" y="3924300"/>
            <a:ext cx="6539168" cy="2095479"/>
          </a:xfrm>
          <a:prstGeom prst="rect">
            <a:avLst/>
          </a:prstGeom>
        </p:spPr>
      </p:pic>
      <p:grpSp>
        <p:nvGrpSpPr>
          <p:cNvPr id="5118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5343525" y="1704975"/>
            <a:ext cx="7810500" cy="7381875"/>
          </a:xfrm>
          <a:prstGeom prst="rect">
            <a:avLst/>
          </a:prstGeom>
        </p:spPr>
      </p:pic>
      <p:grpSp>
        <p:nvGrpSpPr>
          <p:cNvPr id="42659" name="Group"/>
          <p:cNvGrpSpPr/>
          <p:nvPr/>
        </p:nvGrpSpPr>
        <p:grpSpPr>
          <a:xfrm>
            <a:off x="2314575" y="1400175"/>
            <a:ext cx="3368040" cy="4335780"/>
            <a:chOff x="2314575" y="1400175"/>
            <a:chExt cx="3368040" cy="4335780"/>
          </a:xfrm>
        </p:grpSpPr>
        <p:sp>
          <p:nvSpPr>
            <p:cNvPr id="9" name="Text 1"/>
            <p:cNvSpPr/>
            <p:nvPr/>
          </p:nvSpPr>
          <p:spPr>
            <a:xfrm>
              <a:off x="2314575" y="1400175"/>
              <a:ext cx="3368040" cy="23317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Dragon Taming Technique</a:t>
              </a:r>
              <a:endParaRPr lang="en-US" sz="3600" dirty="0"/>
            </a:p>
          </p:txBody>
        </p:sp>
        <p:sp>
          <p:nvSpPr>
            <p:cNvPr id="10" name="Text 2"/>
            <p:cNvSpPr/>
            <p:nvPr/>
          </p:nvSpPr>
          <p:spPr>
            <a:xfrm>
              <a:off x="2314575" y="380047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57084" name="Group"/>
          <p:cNvGrpSpPr/>
          <p:nvPr/>
        </p:nvGrpSpPr>
        <p:grpSpPr>
          <a:xfrm>
            <a:off x="12696825" y="4895850"/>
            <a:ext cx="3368040" cy="4335780"/>
            <a:chOff x="12696825" y="4895850"/>
            <a:chExt cx="3368040" cy="4335780"/>
          </a:xfrm>
        </p:grpSpPr>
        <p:sp>
          <p:nvSpPr>
            <p:cNvPr id="11" name="Text 3"/>
            <p:cNvSpPr/>
            <p:nvPr/>
          </p:nvSpPr>
          <p:spPr>
            <a:xfrm>
              <a:off x="12696825" y="4895850"/>
              <a:ext cx="3368040" cy="23317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The Art of Unicorn Sighting</a:t>
              </a:r>
              <a:endParaRPr lang="en-US" sz="3600" dirty="0"/>
            </a:p>
          </p:txBody>
        </p:sp>
        <p:sp>
          <p:nvSpPr>
            <p:cNvPr id="12" name="Text 4"/>
            <p:cNvSpPr/>
            <p:nvPr/>
          </p:nvSpPr>
          <p:spPr>
            <a:xfrm>
              <a:off x="12696825" y="729615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52450" y="1190625"/>
            <a:ext cx="7905751" cy="1847850"/>
          </a:xfrm>
          <a:prstGeom prst="rect">
            <a:avLst/>
          </a:prstGeom>
        </p:spPr>
      </p:pic>
      <p:pic>
        <p:nvPicPr>
          <p:cNvPr id="4" name="Image 2" descr="preencoded.png">    </p:cNvPr>
          <p:cNvPicPr>
            <a:picLocks noChangeAspect="1"/>
          </p:cNvPicPr>
          <p:nvPr/>
        </p:nvPicPr>
        <p:blipFill>
          <a:blip r:embed="rId3"/>
          <a:stretch>
            <a:fillRect/>
          </a:stretch>
        </p:blipFill>
        <p:spPr>
          <a:xfrm>
            <a:off x="-3219450" y="6105525"/>
            <a:ext cx="24726900" cy="4181475"/>
          </a:xfrm>
          <a:prstGeom prst="rect">
            <a:avLst/>
          </a:prstGeom>
        </p:spPr>
      </p:pic>
      <p:pic>
        <p:nvPicPr>
          <p:cNvPr id="5" name="Image 3" descr="preencoded.png">    </p:cNvPr>
          <p:cNvPicPr>
            <a:picLocks noChangeAspect="1"/>
          </p:cNvPicPr>
          <p:nvPr/>
        </p:nvPicPr>
        <p:blipFill>
          <a:blip r:embed="rId4"/>
          <a:stretch>
            <a:fillRect/>
          </a:stretch>
        </p:blipFill>
        <p:spPr>
          <a:xfrm>
            <a:off x="7334250" y="1428750"/>
            <a:ext cx="10487025" cy="2943225"/>
          </a:xfrm>
          <a:prstGeom prst="rect">
            <a:avLst/>
          </a:prstGeom>
        </p:spPr>
      </p:pic>
      <p:sp>
        <p:nvSpPr>
          <p:cNvPr id="6" name="Text 0"/>
          <p:cNvSpPr/>
          <p:nvPr/>
        </p:nvSpPr>
        <p:spPr>
          <a:xfrm>
            <a:off x="1619250" y="561975"/>
            <a:ext cx="15059025" cy="1476375"/>
          </a:xfrm>
          <a:prstGeom prst="rect">
            <a:avLst/>
          </a:prstGeom>
          <a:noFill/>
          <a:ln/>
        </p:spPr>
        <p:txBody>
          <a:bodyPr wrap="square" lIns="0" tIns="0" rIns="0" bIns="0" rtlCol="0" anchor="t"/>
          <a:lstStyle/>
          <a:p>
            <a:pPr algn="ctr" indent="0" marL="0">
              <a:buNone/>
            </a:pPr>
            <a:r>
              <a:rPr lang="en-US" sz="6000" b="1" u="none" dirty="0">
                <a:solidFill>
                  <a:srgbClr val="272727"/>
                </a:solidFill>
                <a:latin typeface="MuseoModerno" pitchFamily="34" charset="0"/>
                <a:ea typeface="MuseoModerno" pitchFamily="34" charset="-122"/>
                <a:cs typeface="MuseoModerno" pitchFamily="34" charset="-120"/>
              </a:rPr>
              <a:t>The Magic of Dragons: A Research</a:t>
            </a:r>
            <a:endParaRPr lang="en-US" sz="6000" dirty="0"/>
          </a:p>
        </p:txBody>
      </p:sp>
      <p:grpSp>
        <p:nvGrpSpPr>
          <p:cNvPr id="68725" name="Group"/>
          <p:cNvGrpSpPr/>
          <p:nvPr/>
        </p:nvGrpSpPr>
        <p:grpSpPr>
          <a:xfrm>
            <a:off x="1609725" y="3019425"/>
            <a:ext cx="6153150" cy="6153150"/>
            <a:chOff x="1609725" y="3019425"/>
            <a:chExt cx="6153150" cy="6153150"/>
          </a:xfrm>
        </p:grpSpPr>
        <p:sp>
          <p:nvSpPr>
            <p:cNvPr id="7" name="Shape 1"/>
            <p:cNvSpPr/>
            <p:nvPr/>
          </p:nvSpPr>
          <p:spPr>
            <a:xfrm>
              <a:off x="1609725" y="3019425"/>
              <a:ext cx="6153150" cy="6153150"/>
            </a:xfrm>
            <a:prstGeom prst="ellipse">
              <a:avLst/>
            </a:prstGeom>
            <a:solidFill>
              <a:srgbClr val="01D1F2"/>
            </a:solidFill>
            <a:ln/>
          </p:spPr>
        </p:sp>
        <p:sp>
          <p:nvSpPr>
            <p:cNvPr id="8" name="Shape 2"/>
            <p:cNvSpPr/>
            <p:nvPr/>
          </p:nvSpPr>
          <p:spPr>
            <a:xfrm>
              <a:off x="2381250" y="4438650"/>
              <a:ext cx="4619625" cy="4619625"/>
            </a:xfrm>
            <a:prstGeom prst="ellipse">
              <a:avLst/>
            </a:prstGeom>
            <a:solidFill>
              <a:srgbClr val="BDE8F2"/>
            </a:solidFill>
            <a:ln/>
          </p:spPr>
        </p:sp>
        <p:sp>
          <p:nvSpPr>
            <p:cNvPr id="9" name="Shape 3"/>
            <p:cNvSpPr/>
            <p:nvPr/>
          </p:nvSpPr>
          <p:spPr>
            <a:xfrm>
              <a:off x="3152775" y="5848350"/>
              <a:ext cx="3067050" cy="3067050"/>
            </a:xfrm>
            <a:prstGeom prst="ellipse">
              <a:avLst/>
            </a:prstGeom>
            <a:solidFill>
              <a:srgbClr val="FEFDFE"/>
            </a:solidFill>
            <a:ln/>
          </p:spPr>
        </p:sp>
        <p:sp>
          <p:nvSpPr>
            <p:cNvPr id="10" name="Text 4"/>
            <p:cNvSpPr/>
            <p:nvPr/>
          </p:nvSpPr>
          <p:spPr>
            <a:xfrm>
              <a:off x="4015740" y="3329940"/>
              <a:ext cx="1331595" cy="8839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MuseoModerno" pitchFamily="34" charset="0"/>
                  <a:ea typeface="MuseoModerno" pitchFamily="34" charset="-122"/>
                  <a:cs typeface="MuseoModerno" pitchFamily="34" charset="-120"/>
                </a:rPr>
                <a:t>6.7M</a:t>
              </a:r>
              <a:endParaRPr lang="en-US" sz="3600" dirty="0"/>
            </a:p>
          </p:txBody>
        </p:sp>
        <p:sp>
          <p:nvSpPr>
            <p:cNvPr id="11" name="Text 5"/>
            <p:cNvSpPr/>
            <p:nvPr/>
          </p:nvSpPr>
          <p:spPr>
            <a:xfrm>
              <a:off x="4034790" y="6939915"/>
              <a:ext cx="1312545" cy="883920"/>
            </a:xfrm>
            <a:prstGeom prst="rect">
              <a:avLst/>
            </a:prstGeom>
            <a:noFill/>
            <a:ln/>
          </p:spPr>
          <p:txBody>
            <a:bodyPr wrap="square" lIns="0" tIns="0" rIns="0" bIns="0" rtlCol="0" anchor="ctr"/>
            <a:lstStyle/>
            <a:p>
              <a:pPr algn="ctr" indent="0" marL="0">
                <a:buNone/>
              </a:pPr>
              <a:r>
                <a:rPr lang="en-US" sz="3600" b="1" u="none" dirty="0">
                  <a:solidFill>
                    <a:srgbClr val="01D1F2"/>
                  </a:solidFill>
                  <a:latin typeface="MuseoModerno" pitchFamily="34" charset="0"/>
                  <a:ea typeface="MuseoModerno" pitchFamily="34" charset="-122"/>
                  <a:cs typeface="MuseoModerno" pitchFamily="34" charset="-120"/>
                </a:rPr>
                <a:t>2.3M</a:t>
              </a:r>
              <a:endParaRPr lang="en-US" sz="3600" dirty="0"/>
            </a:p>
          </p:txBody>
        </p:sp>
        <p:sp>
          <p:nvSpPr>
            <p:cNvPr id="12" name="Text 6"/>
            <p:cNvSpPr/>
            <p:nvPr/>
          </p:nvSpPr>
          <p:spPr>
            <a:xfrm>
              <a:off x="4006215" y="4739640"/>
              <a:ext cx="1360170" cy="883920"/>
            </a:xfrm>
            <a:prstGeom prst="rect">
              <a:avLst/>
            </a:prstGeom>
            <a:noFill/>
            <a:ln/>
          </p:spPr>
          <p:txBody>
            <a:bodyPr wrap="square" lIns="0" tIns="0" rIns="0" bIns="0" rtlCol="0" anchor="ctr"/>
            <a:lstStyle/>
            <a:p>
              <a:pPr algn="ctr" indent="0" marL="0">
                <a:buNone/>
              </a:pPr>
              <a:r>
                <a:rPr lang="en-US" sz="3600" b="1" u="none" dirty="0">
                  <a:solidFill>
                    <a:srgbClr val="01D1F2"/>
                  </a:solidFill>
                  <a:latin typeface="MuseoModerno" pitchFamily="34" charset="0"/>
                  <a:ea typeface="MuseoModerno" pitchFamily="34" charset="-122"/>
                  <a:cs typeface="MuseoModerno" pitchFamily="34" charset="-120"/>
                </a:rPr>
                <a:t>4.4M</a:t>
              </a:r>
              <a:endParaRPr lang="en-US" sz="3600" dirty="0"/>
            </a:p>
          </p:txBody>
        </p:sp>
      </p:grpSp>
      <p:grpSp>
        <p:nvGrpSpPr>
          <p:cNvPr id="23629" name="Group"/>
          <p:cNvGrpSpPr/>
          <p:nvPr/>
        </p:nvGrpSpPr>
        <p:grpSpPr>
          <a:xfrm>
            <a:off x="17235487" y="8456817"/>
            <a:ext cx="1463470" cy="1601583"/>
            <a:chOff x="17235487" y="8456817"/>
            <a:chExt cx="1463470" cy="1601583"/>
          </a:xfrm>
        </p:grpSpPr>
        <p:pic>
          <p:nvPicPr>
            <p:cNvPr id="13"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14"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grpSp>
        <p:nvGrpSpPr>
          <p:cNvPr id="97432" name="Group"/>
          <p:cNvGrpSpPr/>
          <p:nvPr/>
        </p:nvGrpSpPr>
        <p:grpSpPr>
          <a:xfrm>
            <a:off x="9448800" y="2667000"/>
            <a:ext cx="1009650" cy="895350"/>
            <a:chOff x="9448800" y="2667000"/>
            <a:chExt cx="1009650" cy="895350"/>
          </a:xfrm>
        </p:grpSpPr>
        <p:pic>
          <p:nvPicPr>
            <p:cNvPr id="15" name="Image 5" descr="preencoded.png">    </p:cNvPr>
            <p:cNvPicPr>
              <a:picLocks noChangeAspect="1"/>
            </p:cNvPicPr>
            <p:nvPr/>
          </p:nvPicPr>
          <p:blipFill>
            <a:blip r:embed="rId6"/>
            <a:stretch>
              <a:fillRect/>
            </a:stretch>
          </p:blipFill>
          <p:spPr>
            <a:xfrm>
              <a:off x="9448800" y="2667000"/>
              <a:ext cx="1009650" cy="895350"/>
            </a:xfrm>
            <a:prstGeom prst="rect">
              <a:avLst/>
            </a:prstGeom>
          </p:spPr>
        </p:pic>
        <p:grpSp>
          <p:nvGrpSpPr>
            <p:cNvPr id="73049" name="Group"/>
            <p:cNvGrpSpPr/>
            <p:nvPr/>
          </p:nvGrpSpPr>
          <p:grpSpPr>
            <a:xfrm>
              <a:off x="9477375" y="3762375"/>
              <a:ext cx="6404610" cy="1021080"/>
              <a:chOff x="9477375" y="3762375"/>
              <a:chExt cx="6404610" cy="1021080"/>
            </a:xfrm>
          </p:grpSpPr>
          <p:sp>
            <p:nvSpPr>
              <p:cNvPr id="16" name="Text 8"/>
              <p:cNvSpPr/>
              <p:nvPr/>
            </p:nvSpPr>
            <p:spPr>
              <a:xfrm>
                <a:off x="9477375" y="37623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32051" name="Group"/>
          <p:cNvGrpSpPr/>
          <p:nvPr/>
        </p:nvGrpSpPr>
        <p:grpSpPr>
          <a:xfrm>
            <a:off x="9448800" y="5181596"/>
            <a:ext cx="1009650" cy="895358"/>
            <a:chOff x="9448800" y="5181596"/>
            <a:chExt cx="1009650" cy="895358"/>
          </a:xfrm>
        </p:grpSpPr>
        <p:pic>
          <p:nvPicPr>
            <p:cNvPr id="17" name="Image 6" descr="preencoded.png">    </p:cNvPr>
            <p:cNvPicPr>
              <a:picLocks noChangeAspect="1"/>
            </p:cNvPicPr>
            <p:nvPr/>
          </p:nvPicPr>
          <p:blipFill>
            <a:blip r:embed="rId7"/>
            <a:stretch>
              <a:fillRect/>
            </a:stretch>
          </p:blipFill>
          <p:spPr>
            <a:xfrm>
              <a:off x="9448800" y="5181596"/>
              <a:ext cx="1009650" cy="895358"/>
            </a:xfrm>
            <a:prstGeom prst="rect">
              <a:avLst/>
            </a:prstGeom>
          </p:spPr>
        </p:pic>
        <p:grpSp>
          <p:nvGrpSpPr>
            <p:cNvPr id="79326" name="Group"/>
            <p:cNvGrpSpPr/>
            <p:nvPr/>
          </p:nvGrpSpPr>
          <p:grpSpPr>
            <a:xfrm>
              <a:off x="9477375" y="6276975"/>
              <a:ext cx="6404610" cy="1021080"/>
              <a:chOff x="9477375" y="6276975"/>
              <a:chExt cx="6404610" cy="1021080"/>
            </a:xfrm>
          </p:grpSpPr>
          <p:sp>
            <p:nvSpPr>
              <p:cNvPr id="18" name="Text 9"/>
              <p:cNvSpPr/>
              <p:nvPr/>
            </p:nvSpPr>
            <p:spPr>
              <a:xfrm>
                <a:off x="9477375" y="62769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33972" name="Group"/>
          <p:cNvGrpSpPr/>
          <p:nvPr/>
        </p:nvGrpSpPr>
        <p:grpSpPr>
          <a:xfrm>
            <a:off x="9448798" y="7696200"/>
            <a:ext cx="1047755" cy="657225"/>
            <a:chOff x="9448798" y="7696200"/>
            <a:chExt cx="1047755" cy="657225"/>
          </a:xfrm>
        </p:grpSpPr>
        <p:pic>
          <p:nvPicPr>
            <p:cNvPr id="19" name="Image 7" descr="preencoded.png">    </p:cNvPr>
            <p:cNvPicPr>
              <a:picLocks noChangeAspect="1"/>
            </p:cNvPicPr>
            <p:nvPr/>
          </p:nvPicPr>
          <p:blipFill>
            <a:blip r:embed="rId8"/>
            <a:stretch>
              <a:fillRect/>
            </a:stretch>
          </p:blipFill>
          <p:spPr>
            <a:xfrm>
              <a:off x="9448798" y="7696200"/>
              <a:ext cx="1047755" cy="657225"/>
            </a:xfrm>
            <a:prstGeom prst="rect">
              <a:avLst/>
            </a:prstGeom>
          </p:spPr>
        </p:pic>
        <p:grpSp>
          <p:nvGrpSpPr>
            <p:cNvPr id="32047" name="Group"/>
            <p:cNvGrpSpPr/>
            <p:nvPr/>
          </p:nvGrpSpPr>
          <p:grpSpPr>
            <a:xfrm>
              <a:off x="9477375" y="8553450"/>
              <a:ext cx="6404610" cy="1021080"/>
              <a:chOff x="9477375" y="8553450"/>
              <a:chExt cx="6404610" cy="1021080"/>
            </a:xfrm>
          </p:grpSpPr>
          <p:sp>
            <p:nvSpPr>
              <p:cNvPr id="20" name="Text 10"/>
              <p:cNvSpPr/>
              <p:nvPr/>
            </p:nvSpPr>
            <p:spPr>
              <a:xfrm>
                <a:off x="9477375" y="8553450"/>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819274" y="5400675"/>
            <a:ext cx="23317198" cy="4886325"/>
          </a:xfrm>
          <a:prstGeom prst="rect">
            <a:avLst/>
          </a:prstGeom>
        </p:spPr>
      </p:pic>
      <p:pic>
        <p:nvPicPr>
          <p:cNvPr id="4" name="Image 2" descr="preencoded.png">    </p:cNvPr>
          <p:cNvPicPr>
            <a:picLocks noChangeAspect="1"/>
          </p:cNvPicPr>
          <p:nvPr/>
        </p:nvPicPr>
        <p:blipFill>
          <a:blip r:embed="rId3"/>
          <a:stretch>
            <a:fillRect/>
          </a:stretch>
        </p:blipFill>
        <p:spPr>
          <a:xfrm>
            <a:off x="590551" y="752475"/>
            <a:ext cx="12566291" cy="3171824"/>
          </a:xfrm>
          <a:prstGeom prst="rect">
            <a:avLst/>
          </a:prstGeom>
        </p:spPr>
      </p:pic>
      <p:pic>
        <p:nvPicPr>
          <p:cNvPr id="5" name="Image 3" descr="preencoded.png">    </p:cNvPr>
          <p:cNvPicPr>
            <a:picLocks noChangeAspect="1"/>
          </p:cNvPicPr>
          <p:nvPr/>
        </p:nvPicPr>
        <p:blipFill>
          <a:blip r:embed="rId4"/>
          <a:stretch>
            <a:fillRect/>
          </a:stretch>
        </p:blipFill>
        <p:spPr>
          <a:xfrm>
            <a:off x="10616905" y="3924300"/>
            <a:ext cx="6539168" cy="2095479"/>
          </a:xfrm>
          <a:prstGeom prst="rect">
            <a:avLst/>
          </a:prstGeom>
        </p:spPr>
      </p:pic>
      <p:grpSp>
        <p:nvGrpSpPr>
          <p:cNvPr id="76612"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6829425" y="352425"/>
            <a:ext cx="4591050" cy="1476375"/>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Pricing Plan</a:t>
            </a:r>
            <a:endParaRPr lang="en-US" sz="6000" dirty="0"/>
          </a:p>
        </p:txBody>
      </p:sp>
      <p:grpSp>
        <p:nvGrpSpPr>
          <p:cNvPr id="15002" name="Group"/>
          <p:cNvGrpSpPr/>
          <p:nvPr/>
        </p:nvGrpSpPr>
        <p:grpSpPr>
          <a:xfrm>
            <a:off x="1333500" y="1866900"/>
            <a:ext cx="15630525" cy="7839075"/>
            <a:chOff x="1333500" y="1866900"/>
            <a:chExt cx="15630525" cy="7839075"/>
          </a:xfrm>
        </p:grpSpPr>
        <p:sp>
          <p:nvSpPr>
            <p:cNvPr id="9" name="Shape 2"/>
            <p:cNvSpPr/>
            <p:nvPr/>
          </p:nvSpPr>
          <p:spPr>
            <a:xfrm>
              <a:off x="1333500" y="1866900"/>
              <a:ext cx="4829175" cy="7839075"/>
            </a:xfrm>
            <a:prstGeom prst="roundRect">
              <a:avLst>
                <a:gd name="adj" fmla="val 1195"/>
              </a:avLst>
            </a:prstGeom>
            <a:noFill/>
            <a:ln w="9525">
              <a:solidFill>
                <a:srgbClr val="FEFDFE"/>
              </a:solidFill>
              <a:prstDash val="solid"/>
            </a:ln>
          </p:spPr>
        </p:sp>
        <p:pic>
          <p:nvPicPr>
            <p:cNvPr id="10" name="Image 5" descr="preencoded.png">    </p:cNvPr>
            <p:cNvPicPr>
              <a:picLocks noChangeAspect="1"/>
            </p:cNvPicPr>
            <p:nvPr/>
          </p:nvPicPr>
          <p:blipFill>
            <a:blip r:embed="rId6"/>
            <a:stretch>
              <a:fillRect/>
            </a:stretch>
          </p:blipFill>
          <p:spPr>
            <a:xfrm>
              <a:off x="3262312" y="2181225"/>
              <a:ext cx="971550" cy="1114425"/>
            </a:xfrm>
            <a:prstGeom prst="rect">
              <a:avLst/>
            </a:prstGeom>
          </p:spPr>
        </p:pic>
        <p:sp>
          <p:nvSpPr>
            <p:cNvPr id="11" name="Shape 3"/>
            <p:cNvSpPr/>
            <p:nvPr/>
          </p:nvSpPr>
          <p:spPr>
            <a:xfrm>
              <a:off x="6734175" y="1866900"/>
              <a:ext cx="4829175" cy="7839075"/>
            </a:xfrm>
            <a:prstGeom prst="roundRect">
              <a:avLst>
                <a:gd name="adj" fmla="val 1195"/>
              </a:avLst>
            </a:prstGeom>
            <a:noFill/>
            <a:ln w="9525">
              <a:solidFill>
                <a:srgbClr val="FEFDFE"/>
              </a:solidFill>
              <a:prstDash val="solid"/>
            </a:ln>
          </p:spPr>
        </p:sp>
        <p:pic>
          <p:nvPicPr>
            <p:cNvPr id="12" name="Image 6" descr="preencoded.png">    </p:cNvPr>
            <p:cNvPicPr>
              <a:picLocks noChangeAspect="1"/>
            </p:cNvPicPr>
            <p:nvPr/>
          </p:nvPicPr>
          <p:blipFill>
            <a:blip r:embed="rId7"/>
            <a:stretch>
              <a:fillRect/>
            </a:stretch>
          </p:blipFill>
          <p:spPr>
            <a:xfrm>
              <a:off x="8691563" y="2181183"/>
              <a:ext cx="914400" cy="1114509"/>
            </a:xfrm>
            <a:prstGeom prst="rect">
              <a:avLst/>
            </a:prstGeom>
          </p:spPr>
        </p:pic>
        <p:sp>
          <p:nvSpPr>
            <p:cNvPr id="13" name="Shape 4"/>
            <p:cNvSpPr/>
            <p:nvPr/>
          </p:nvSpPr>
          <p:spPr>
            <a:xfrm>
              <a:off x="12134850" y="1866900"/>
              <a:ext cx="4829175" cy="7839075"/>
            </a:xfrm>
            <a:prstGeom prst="roundRect">
              <a:avLst>
                <a:gd name="adj" fmla="val 1195"/>
              </a:avLst>
            </a:prstGeom>
            <a:noFill/>
            <a:ln w="9525">
              <a:solidFill>
                <a:srgbClr val="FEFDFE"/>
              </a:solidFill>
              <a:prstDash val="solid"/>
            </a:ln>
          </p:spPr>
        </p:sp>
        <p:pic>
          <p:nvPicPr>
            <p:cNvPr id="14" name="Image 7" descr="preencoded.png">    </p:cNvPr>
            <p:cNvPicPr>
              <a:picLocks noChangeAspect="1"/>
            </p:cNvPicPr>
            <p:nvPr/>
          </p:nvPicPr>
          <p:blipFill>
            <a:blip r:embed="rId8"/>
            <a:stretch>
              <a:fillRect/>
            </a:stretch>
          </p:blipFill>
          <p:spPr>
            <a:xfrm>
              <a:off x="13954124" y="2181225"/>
              <a:ext cx="1190626" cy="1114425"/>
            </a:xfrm>
            <a:prstGeom prst="rect">
              <a:avLst/>
            </a:prstGeom>
          </p:spPr>
        </p:pic>
        <p:sp>
          <p:nvSpPr>
            <p:cNvPr id="15" name="Text 5"/>
            <p:cNvSpPr/>
            <p:nvPr/>
          </p:nvSpPr>
          <p:spPr>
            <a:xfrm>
              <a:off x="3077528" y="3495675"/>
              <a:ext cx="1341120" cy="883920"/>
            </a:xfrm>
            <a:prstGeom prst="rect">
              <a:avLst/>
            </a:prstGeom>
            <a:noFill/>
            <a:ln/>
          </p:spPr>
          <p:txBody>
            <a:bodyPr wrap="square" lIns="0" tIns="0" rIns="0" bIns="0" rtlCol="0" anchor="t"/>
            <a:lstStyle/>
            <a:p>
              <a:pPr algn="ctr" indent="0" marL="0">
                <a:buNone/>
              </a:pPr>
              <a:r>
                <a:rPr lang="en-US" sz="3600" b="1" u="none" dirty="0">
                  <a:solidFill>
                    <a:srgbClr val="000000"/>
                  </a:solidFill>
                  <a:latin typeface="MuseoModerno" pitchFamily="34" charset="0"/>
                  <a:ea typeface="MuseoModerno" pitchFamily="34" charset="-122"/>
                  <a:cs typeface="MuseoModerno" pitchFamily="34" charset="-120"/>
                </a:rPr>
                <a:t>Basic</a:t>
              </a:r>
              <a:endParaRPr lang="en-US" sz="3600" dirty="0"/>
            </a:p>
          </p:txBody>
        </p:sp>
        <p:sp>
          <p:nvSpPr>
            <p:cNvPr id="16" name="Text 6"/>
            <p:cNvSpPr/>
            <p:nvPr/>
          </p:nvSpPr>
          <p:spPr>
            <a:xfrm>
              <a:off x="1676400" y="44481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7" name="Text 7"/>
            <p:cNvSpPr/>
            <p:nvPr/>
          </p:nvSpPr>
          <p:spPr>
            <a:xfrm>
              <a:off x="2439353" y="8639175"/>
              <a:ext cx="261747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$10/month</a:t>
              </a:r>
              <a:endParaRPr lang="en-US" sz="3600" dirty="0"/>
            </a:p>
          </p:txBody>
        </p:sp>
        <p:sp>
          <p:nvSpPr>
            <p:cNvPr id="18" name="Text 8"/>
            <p:cNvSpPr/>
            <p:nvPr/>
          </p:nvSpPr>
          <p:spPr>
            <a:xfrm>
              <a:off x="8587740" y="3495675"/>
              <a:ext cx="1122045" cy="883920"/>
            </a:xfrm>
            <a:prstGeom prst="rect">
              <a:avLst/>
            </a:prstGeom>
            <a:noFill/>
            <a:ln/>
          </p:spPr>
          <p:txBody>
            <a:bodyPr wrap="square" lIns="0" tIns="0" rIns="0" bIns="0" rtlCol="0" anchor="t"/>
            <a:lstStyle/>
            <a:p>
              <a:pPr algn="ctr" indent="0" marL="0">
                <a:buNone/>
              </a:pPr>
              <a:r>
                <a:rPr lang="en-US" sz="3600" b="1" u="none" dirty="0">
                  <a:solidFill>
                    <a:srgbClr val="000000"/>
                  </a:solidFill>
                  <a:latin typeface="MuseoModerno" pitchFamily="34" charset="0"/>
                  <a:ea typeface="MuseoModerno" pitchFamily="34" charset="-122"/>
                  <a:cs typeface="MuseoModerno" pitchFamily="34" charset="-120"/>
                </a:rPr>
                <a:t>Elite</a:t>
              </a:r>
              <a:endParaRPr lang="en-US" sz="3600" dirty="0"/>
            </a:p>
          </p:txBody>
        </p:sp>
        <p:sp>
          <p:nvSpPr>
            <p:cNvPr id="19" name="Text 9"/>
            <p:cNvSpPr/>
            <p:nvPr/>
          </p:nvSpPr>
          <p:spPr>
            <a:xfrm>
              <a:off x="7077075" y="44481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20" name="Text 10"/>
            <p:cNvSpPr/>
            <p:nvPr/>
          </p:nvSpPr>
          <p:spPr>
            <a:xfrm>
              <a:off x="7820978" y="8639175"/>
              <a:ext cx="265557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$50/month</a:t>
              </a:r>
              <a:endParaRPr lang="en-US" sz="3600" dirty="0"/>
            </a:p>
          </p:txBody>
        </p:sp>
        <p:sp>
          <p:nvSpPr>
            <p:cNvPr id="21" name="Text 11"/>
            <p:cNvSpPr/>
            <p:nvPr/>
          </p:nvSpPr>
          <p:spPr>
            <a:xfrm>
              <a:off x="13288328" y="3495675"/>
              <a:ext cx="2522220" cy="883920"/>
            </a:xfrm>
            <a:prstGeom prst="rect">
              <a:avLst/>
            </a:prstGeom>
            <a:noFill/>
            <a:ln/>
          </p:spPr>
          <p:txBody>
            <a:bodyPr wrap="square" lIns="0" tIns="0" rIns="0" bIns="0" rtlCol="0" anchor="t"/>
            <a:lstStyle/>
            <a:p>
              <a:pPr algn="ctr" indent="0" marL="0">
                <a:buNone/>
              </a:pPr>
              <a:r>
                <a:rPr lang="en-US" sz="3600" b="1" u="none" dirty="0">
                  <a:solidFill>
                    <a:srgbClr val="000000"/>
                  </a:solidFill>
                  <a:latin typeface="MuseoModerno" pitchFamily="34" charset="0"/>
                  <a:ea typeface="MuseoModerno" pitchFamily="34" charset="-122"/>
                  <a:cs typeface="MuseoModerno" pitchFamily="34" charset="-120"/>
                </a:rPr>
                <a:t>Legendary</a:t>
              </a:r>
              <a:endParaRPr lang="en-US" sz="3600" dirty="0"/>
            </a:p>
          </p:txBody>
        </p:sp>
        <p:sp>
          <p:nvSpPr>
            <p:cNvPr id="22" name="Text 12"/>
            <p:cNvSpPr/>
            <p:nvPr/>
          </p:nvSpPr>
          <p:spPr>
            <a:xfrm>
              <a:off x="12477750" y="44481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3" name="Text 13"/>
            <p:cNvSpPr/>
            <p:nvPr/>
          </p:nvSpPr>
          <p:spPr>
            <a:xfrm>
              <a:off x="13088303" y="8639175"/>
              <a:ext cx="292227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7467600" y="305752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1352550" y="933450"/>
            <a:ext cx="9858375" cy="2438400"/>
          </a:xfrm>
          <a:prstGeom prst="rect">
            <a:avLst/>
          </a:prstGeom>
        </p:spPr>
      </p:pic>
      <p:pic>
        <p:nvPicPr>
          <p:cNvPr id="5" name="Image 3" descr="preencoded.png">    </p:cNvPr>
          <p:cNvPicPr>
            <a:picLocks noChangeAspect="1"/>
          </p:cNvPicPr>
          <p:nvPr/>
        </p:nvPicPr>
        <p:blipFill>
          <a:blip r:embed="rId4"/>
          <a:stretch>
            <a:fillRect/>
          </a:stretch>
        </p:blipFill>
        <p:spPr>
          <a:xfrm>
            <a:off x="11830050" y="1781175"/>
            <a:ext cx="4947049" cy="3171825"/>
          </a:xfrm>
          <a:prstGeom prst="rect">
            <a:avLst/>
          </a:prstGeom>
        </p:spPr>
      </p:pic>
      <p:grpSp>
        <p:nvGrpSpPr>
          <p:cNvPr id="8395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grpSp>
        <p:nvGrpSpPr>
          <p:cNvPr id="47561" name="Group"/>
          <p:cNvGrpSpPr/>
          <p:nvPr/>
        </p:nvGrpSpPr>
        <p:grpSpPr>
          <a:xfrm>
            <a:off x="2495548" y="873137"/>
            <a:ext cx="13355957" cy="8725206"/>
            <a:chOff x="2495548" y="873137"/>
            <a:chExt cx="13355957" cy="8725206"/>
          </a:xfrm>
        </p:grpSpPr>
        <p:pic>
          <p:nvPicPr>
            <p:cNvPr id="8" name="Image 5" descr="preencoded.png">    </p:cNvPr>
            <p:cNvPicPr>
              <a:picLocks noChangeAspect="1"/>
            </p:cNvPicPr>
            <p:nvPr/>
          </p:nvPicPr>
          <p:blipFill>
            <a:blip r:embed="rId6"/>
            <a:stretch>
              <a:fillRect/>
            </a:stretch>
          </p:blipFill>
          <p:spPr>
            <a:xfrm>
              <a:off x="9029700" y="1209666"/>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5105400" y="1209666"/>
              <a:ext cx="3914775" cy="3924309"/>
            </a:xfrm>
            <a:prstGeom prst="rect">
              <a:avLst/>
            </a:prstGeom>
          </p:spPr>
        </p:pic>
        <p:pic>
          <p:nvPicPr>
            <p:cNvPr id="10" name="Image 7" descr="preencoded.png">    </p:cNvPr>
            <p:cNvPicPr>
              <a:picLocks noChangeAspect="1"/>
            </p:cNvPicPr>
            <p:nvPr/>
          </p:nvPicPr>
          <p:blipFill>
            <a:blip r:embed="rId8"/>
            <a:stretch>
              <a:fillRect/>
            </a:stretch>
          </p:blipFill>
          <p:spPr>
            <a:xfrm>
              <a:off x="5105400" y="5143500"/>
              <a:ext cx="3914775" cy="3924309"/>
            </a:xfrm>
            <a:prstGeom prst="rect">
              <a:avLst/>
            </a:prstGeom>
          </p:spPr>
        </p:pic>
        <p:pic>
          <p:nvPicPr>
            <p:cNvPr id="11" name="Image 8" descr="preencoded.png">    </p:cNvPr>
            <p:cNvPicPr>
              <a:picLocks noChangeAspect="1"/>
            </p:cNvPicPr>
            <p:nvPr/>
          </p:nvPicPr>
          <p:blipFill>
            <a:blip r:embed="rId9"/>
            <a:stretch>
              <a:fillRect/>
            </a:stretch>
          </p:blipFill>
          <p:spPr>
            <a:xfrm>
              <a:off x="9029700" y="5143500"/>
              <a:ext cx="3914775" cy="3924309"/>
            </a:xfrm>
            <a:prstGeom prst="rect">
              <a:avLst/>
            </a:prstGeom>
          </p:spPr>
        </p:pic>
        <p:sp>
          <p:nvSpPr>
            <p:cNvPr id="12" name="Shape 1"/>
            <p:cNvSpPr/>
            <p:nvPr/>
          </p:nvSpPr>
          <p:spPr>
            <a:xfrm rot="5396226">
              <a:off x="4686297" y="5148263"/>
              <a:ext cx="8677280" cy="0"/>
            </a:xfrm>
            <a:prstGeom prst="line">
              <a:avLst/>
            </a:prstGeom>
            <a:noFill/>
            <a:ln w="9525">
              <a:solidFill>
                <a:srgbClr val="000000"/>
              </a:solidFill>
              <a:prstDash val="solid"/>
            </a:ln>
          </p:spPr>
        </p:sp>
        <p:sp>
          <p:nvSpPr>
            <p:cNvPr id="13" name="Shape 2"/>
            <p:cNvSpPr/>
            <p:nvPr/>
          </p:nvSpPr>
          <p:spPr>
            <a:xfrm rot="2509">
              <a:off x="2495548" y="5138738"/>
              <a:ext cx="13049253" cy="0"/>
            </a:xfrm>
            <a:prstGeom prst="line">
              <a:avLst/>
            </a:prstGeom>
            <a:noFill/>
            <a:ln w="9525">
              <a:solidFill>
                <a:srgbClr val="000000"/>
              </a:solidFill>
              <a:prstDash val="solid"/>
            </a:ln>
          </p:spPr>
        </p:sp>
        <p:pic>
          <p:nvPicPr>
            <p:cNvPr id="14" name="Image 9" descr="preencoded.png">    </p:cNvPr>
            <p:cNvPicPr>
              <a:picLocks noChangeAspect="1"/>
            </p:cNvPicPr>
            <p:nvPr/>
          </p:nvPicPr>
          <p:blipFill>
            <a:blip r:embed="rId10"/>
            <a:stretch>
              <a:fillRect/>
            </a:stretch>
          </p:blipFill>
          <p:spPr>
            <a:xfrm>
              <a:off x="2559058" y="873137"/>
              <a:ext cx="1092180" cy="1092182"/>
            </a:xfrm>
            <a:prstGeom prst="rect">
              <a:avLst/>
            </a:prstGeom>
          </p:spPr>
        </p:pic>
        <p:pic>
          <p:nvPicPr>
            <p:cNvPr id="15" name="Image 10" descr="preencoded.png">    </p:cNvPr>
            <p:cNvPicPr>
              <a:picLocks noChangeAspect="1"/>
            </p:cNvPicPr>
            <p:nvPr/>
          </p:nvPicPr>
          <p:blipFill>
            <a:blip r:embed="rId11"/>
            <a:stretch>
              <a:fillRect/>
            </a:stretch>
          </p:blipFill>
          <p:spPr>
            <a:xfrm>
              <a:off x="2571731" y="6099572"/>
              <a:ext cx="1139446" cy="1139446"/>
            </a:xfrm>
            <a:prstGeom prst="rect">
              <a:avLst/>
            </a:prstGeom>
          </p:spPr>
        </p:pic>
        <p:pic>
          <p:nvPicPr>
            <p:cNvPr id="16" name="Image 11" descr="preencoded.png">    </p:cNvPr>
            <p:cNvPicPr>
              <a:picLocks noChangeAspect="1"/>
            </p:cNvPicPr>
            <p:nvPr/>
          </p:nvPicPr>
          <p:blipFill>
            <a:blip r:embed="rId12"/>
            <a:stretch>
              <a:fillRect/>
            </a:stretch>
          </p:blipFill>
          <p:spPr>
            <a:xfrm>
              <a:off x="12506325" y="962025"/>
              <a:ext cx="894080" cy="892810"/>
            </a:xfrm>
            <a:prstGeom prst="rect">
              <a:avLst/>
            </a:prstGeom>
          </p:spPr>
        </p:pic>
        <p:pic>
          <p:nvPicPr>
            <p:cNvPr id="17" name="Image 12" descr="preencoded.png">    </p:cNvPr>
            <p:cNvPicPr>
              <a:picLocks noChangeAspect="1"/>
            </p:cNvPicPr>
            <p:nvPr/>
          </p:nvPicPr>
          <p:blipFill>
            <a:blip r:embed="rId13"/>
            <a:stretch>
              <a:fillRect/>
            </a:stretch>
          </p:blipFill>
          <p:spPr>
            <a:xfrm>
              <a:off x="12430126" y="6095997"/>
              <a:ext cx="1117600" cy="1219200"/>
            </a:xfrm>
            <a:prstGeom prst="rect">
              <a:avLst/>
            </a:prstGeom>
          </p:spPr>
        </p:pic>
        <p:sp>
          <p:nvSpPr>
            <p:cNvPr id="18" name="Text 3"/>
            <p:cNvSpPr/>
            <p:nvPr/>
          </p:nvSpPr>
          <p:spPr>
            <a:xfrm>
              <a:off x="7496175" y="3076575"/>
              <a:ext cx="1198245" cy="2369820"/>
            </a:xfrm>
            <a:prstGeom prst="rect">
              <a:avLst/>
            </a:prstGeom>
            <a:noFill/>
            <a:ln/>
          </p:spPr>
          <p:txBody>
            <a:bodyPr wrap="square" lIns="0" tIns="0" rIns="0" bIns="0" rtlCol="0" anchor="t"/>
            <a:lstStyle/>
            <a:p>
              <a:pPr algn="l" indent="0" marL="0">
                <a:buNone/>
              </a:pPr>
              <a:r>
                <a:rPr lang="en-US" sz="9600" b="1" u="none" dirty="0">
                  <a:solidFill>
                    <a:srgbClr val="0E0E0E"/>
                  </a:solidFill>
                  <a:latin typeface="MuseoModerno" pitchFamily="34" charset="0"/>
                  <a:ea typeface="MuseoModerno" pitchFamily="34" charset="-122"/>
                  <a:cs typeface="MuseoModerno" pitchFamily="34" charset="-120"/>
                </a:rPr>
                <a:t>S</a:t>
              </a:r>
              <a:endParaRPr lang="en-US" sz="9600" dirty="0"/>
            </a:p>
          </p:txBody>
        </p:sp>
        <p:sp>
          <p:nvSpPr>
            <p:cNvPr id="19" name="Text 4"/>
            <p:cNvSpPr/>
            <p:nvPr/>
          </p:nvSpPr>
          <p:spPr>
            <a:xfrm>
              <a:off x="9496425" y="3076575"/>
              <a:ext cx="1741170" cy="2369820"/>
            </a:xfrm>
            <a:prstGeom prst="rect">
              <a:avLst/>
            </a:prstGeom>
            <a:noFill/>
            <a:ln/>
          </p:spPr>
          <p:txBody>
            <a:bodyPr wrap="square" lIns="0" tIns="0" rIns="0" bIns="0" rtlCol="0" anchor="t"/>
            <a:lstStyle/>
            <a:p>
              <a:pPr algn="l" indent="0" marL="0">
                <a:buNone/>
              </a:pPr>
              <a:r>
                <a:rPr lang="en-US" sz="9600" b="1" u="none" dirty="0">
                  <a:solidFill>
                    <a:srgbClr val="FFFFFF"/>
                  </a:solidFill>
                  <a:latin typeface="MuseoModerno" pitchFamily="34" charset="0"/>
                  <a:ea typeface="MuseoModerno" pitchFamily="34" charset="-122"/>
                  <a:cs typeface="MuseoModerno" pitchFamily="34" charset="-120"/>
                </a:rPr>
                <a:t>W</a:t>
              </a:r>
              <a:endParaRPr lang="en-US" sz="9600" dirty="0"/>
            </a:p>
          </p:txBody>
        </p:sp>
        <p:sp>
          <p:nvSpPr>
            <p:cNvPr id="20" name="Text 5"/>
            <p:cNvSpPr/>
            <p:nvPr/>
          </p:nvSpPr>
          <p:spPr>
            <a:xfrm>
              <a:off x="7391400" y="5638800"/>
              <a:ext cx="1407795" cy="2369820"/>
            </a:xfrm>
            <a:prstGeom prst="rect">
              <a:avLst/>
            </a:prstGeom>
            <a:noFill/>
            <a:ln/>
          </p:spPr>
          <p:txBody>
            <a:bodyPr wrap="square" lIns="0" tIns="0" rIns="0" bIns="0" rtlCol="0" anchor="t"/>
            <a:lstStyle/>
            <a:p>
              <a:pPr algn="l" indent="0" marL="0">
                <a:buNone/>
              </a:pPr>
              <a:r>
                <a:rPr lang="en-US" sz="9600" b="1" u="none" dirty="0">
                  <a:solidFill>
                    <a:srgbClr val="FFFFFF"/>
                  </a:solidFill>
                  <a:latin typeface="MuseoModerno" pitchFamily="34" charset="0"/>
                  <a:ea typeface="MuseoModerno" pitchFamily="34" charset="-122"/>
                  <a:cs typeface="MuseoModerno" pitchFamily="34" charset="-120"/>
                </a:rPr>
                <a:t>O</a:t>
              </a:r>
              <a:endParaRPr lang="en-US" sz="9600" dirty="0"/>
            </a:p>
          </p:txBody>
        </p:sp>
        <p:sp>
          <p:nvSpPr>
            <p:cNvPr id="21" name="Text 6"/>
            <p:cNvSpPr/>
            <p:nvPr/>
          </p:nvSpPr>
          <p:spPr>
            <a:xfrm>
              <a:off x="9686925" y="5638800"/>
              <a:ext cx="1131570" cy="2369820"/>
            </a:xfrm>
            <a:prstGeom prst="rect">
              <a:avLst/>
            </a:prstGeom>
            <a:noFill/>
            <a:ln/>
          </p:spPr>
          <p:txBody>
            <a:bodyPr wrap="square" lIns="0" tIns="0" rIns="0" bIns="0" rtlCol="0" anchor="t"/>
            <a:lstStyle/>
            <a:p>
              <a:pPr algn="l" indent="0" marL="0">
                <a:buNone/>
              </a:pPr>
              <a:r>
                <a:rPr lang="en-US" sz="9600" b="1" u="none" dirty="0">
                  <a:solidFill>
                    <a:srgbClr val="0E0E0E"/>
                  </a:solidFill>
                  <a:latin typeface="MuseoModerno" pitchFamily="34" charset="0"/>
                  <a:ea typeface="MuseoModerno" pitchFamily="34" charset="-122"/>
                  <a:cs typeface="MuseoModerno" pitchFamily="34" charset="-120"/>
                </a:rPr>
                <a:t>T</a:t>
              </a:r>
              <a:endParaRPr lang="en-US" sz="9600" dirty="0"/>
            </a:p>
          </p:txBody>
        </p:sp>
        <p:sp>
          <p:nvSpPr>
            <p:cNvPr id="22" name="Text 7"/>
            <p:cNvSpPr/>
            <p:nvPr/>
          </p:nvSpPr>
          <p:spPr>
            <a:xfrm>
              <a:off x="2495550" y="2595563"/>
              <a:ext cx="3497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Strengths</a:t>
              </a:r>
              <a:endParaRPr lang="en-US" sz="2700" dirty="0"/>
            </a:p>
          </p:txBody>
        </p:sp>
        <p:sp>
          <p:nvSpPr>
            <p:cNvPr id="23" name="Text 8"/>
            <p:cNvSpPr/>
            <p:nvPr/>
          </p:nvSpPr>
          <p:spPr>
            <a:xfrm>
              <a:off x="2495550" y="329088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9"/>
            <p:cNvSpPr/>
            <p:nvPr/>
          </p:nvSpPr>
          <p:spPr>
            <a:xfrm>
              <a:off x="2495550" y="7881937"/>
              <a:ext cx="3497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Opportunities</a:t>
              </a:r>
              <a:endParaRPr lang="en-US" sz="2700" dirty="0"/>
            </a:p>
          </p:txBody>
        </p:sp>
        <p:sp>
          <p:nvSpPr>
            <p:cNvPr id="25" name="Text 10"/>
            <p:cNvSpPr/>
            <p:nvPr/>
          </p:nvSpPr>
          <p:spPr>
            <a:xfrm>
              <a:off x="2495550" y="857726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1"/>
            <p:cNvSpPr/>
            <p:nvPr/>
          </p:nvSpPr>
          <p:spPr>
            <a:xfrm>
              <a:off x="12353925" y="2595563"/>
              <a:ext cx="3497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Weaknesses</a:t>
              </a:r>
              <a:endParaRPr lang="en-US" sz="2700" dirty="0"/>
            </a:p>
          </p:txBody>
        </p:sp>
        <p:sp>
          <p:nvSpPr>
            <p:cNvPr id="27" name="Text 12"/>
            <p:cNvSpPr/>
            <p:nvPr/>
          </p:nvSpPr>
          <p:spPr>
            <a:xfrm>
              <a:off x="12353925" y="329088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8" name="Text 13"/>
            <p:cNvSpPr/>
            <p:nvPr/>
          </p:nvSpPr>
          <p:spPr>
            <a:xfrm>
              <a:off x="12353925" y="7881937"/>
              <a:ext cx="3497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Threats</a:t>
              </a:r>
              <a:endParaRPr lang="en-US" sz="2700" dirty="0"/>
            </a:p>
          </p:txBody>
        </p:sp>
        <p:sp>
          <p:nvSpPr>
            <p:cNvPr id="29" name="Text 14"/>
            <p:cNvSpPr/>
            <p:nvPr/>
          </p:nvSpPr>
          <p:spPr>
            <a:xfrm>
              <a:off x="12353925" y="857726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52450" y="1190625"/>
            <a:ext cx="7905751" cy="1847850"/>
          </a:xfrm>
          <a:prstGeom prst="rect">
            <a:avLst/>
          </a:prstGeom>
        </p:spPr>
      </p:pic>
      <p:pic>
        <p:nvPicPr>
          <p:cNvPr id="4" name="Image 2" descr="preencoded.png">    </p:cNvPr>
          <p:cNvPicPr>
            <a:picLocks noChangeAspect="1"/>
          </p:cNvPicPr>
          <p:nvPr/>
        </p:nvPicPr>
        <p:blipFill>
          <a:blip r:embed="rId3"/>
          <a:stretch>
            <a:fillRect/>
          </a:stretch>
        </p:blipFill>
        <p:spPr>
          <a:xfrm>
            <a:off x="-3219450" y="6105525"/>
            <a:ext cx="24726900" cy="4181475"/>
          </a:xfrm>
          <a:prstGeom prst="rect">
            <a:avLst/>
          </a:prstGeom>
        </p:spPr>
      </p:pic>
      <p:pic>
        <p:nvPicPr>
          <p:cNvPr id="5" name="Image 3" descr="preencoded.png">    </p:cNvPr>
          <p:cNvPicPr>
            <a:picLocks noChangeAspect="1"/>
          </p:cNvPicPr>
          <p:nvPr/>
        </p:nvPicPr>
        <p:blipFill>
          <a:blip r:embed="rId4"/>
          <a:stretch>
            <a:fillRect/>
          </a:stretch>
        </p:blipFill>
        <p:spPr>
          <a:xfrm>
            <a:off x="7334250" y="1428750"/>
            <a:ext cx="10487025" cy="2943225"/>
          </a:xfrm>
          <a:prstGeom prst="rect">
            <a:avLst/>
          </a:prstGeom>
        </p:spPr>
      </p:pic>
      <p:grpSp>
        <p:nvGrpSpPr>
          <p:cNvPr id="5282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8191500" y="523875"/>
            <a:ext cx="8505825" cy="9410700"/>
          </a:xfrm>
          <a:prstGeom prst="rect">
            <a:avLst/>
          </a:prstGeom>
        </p:spPr>
      </p:pic>
      <p:sp>
        <p:nvSpPr>
          <p:cNvPr id="9" name="Text 1"/>
          <p:cNvSpPr/>
          <p:nvPr/>
        </p:nvSpPr>
        <p:spPr>
          <a:xfrm>
            <a:off x="933450" y="1428750"/>
            <a:ext cx="7915275" cy="1476375"/>
          </a:xfrm>
          <a:prstGeom prst="rect">
            <a:avLst/>
          </a:prstGeom>
          <a:noFill/>
          <a:ln/>
        </p:spPr>
        <p:txBody>
          <a:bodyPr wrap="square" lIns="0" tIns="0" rIns="0" bIns="0" rtlCol="0" anchor="t"/>
          <a:lstStyle/>
          <a:p>
            <a:pPr algn="l" indent="0" marL="0">
              <a:buNone/>
            </a:pPr>
            <a:r>
              <a:rPr lang="en-US" sz="6000" b="1" u="none" dirty="0">
                <a:solidFill>
                  <a:srgbClr val="0E0E0E"/>
                </a:solidFill>
                <a:latin typeface="MuseoModerno" pitchFamily="34" charset="0"/>
                <a:ea typeface="MuseoModerno" pitchFamily="34" charset="-122"/>
                <a:cs typeface="MuseoModerno" pitchFamily="34" charset="-120"/>
              </a:rPr>
              <a:t>Some Data</a:t>
            </a:r>
            <a:endParaRPr lang="en-US" sz="6000" dirty="0"/>
          </a:p>
        </p:txBody>
      </p:sp>
      <p:grpSp>
        <p:nvGrpSpPr>
          <p:cNvPr id="51424" name="Group"/>
          <p:cNvGrpSpPr/>
          <p:nvPr/>
        </p:nvGrpSpPr>
        <p:grpSpPr>
          <a:xfrm>
            <a:off x="933450" y="3857625"/>
            <a:ext cx="1809750" cy="1476375"/>
            <a:chOff x="933450" y="3857625"/>
            <a:chExt cx="1809750" cy="1476375"/>
          </a:xfrm>
        </p:grpSpPr>
        <p:sp>
          <p:nvSpPr>
            <p:cNvPr id="10" name="Text 2"/>
            <p:cNvSpPr/>
            <p:nvPr/>
          </p:nvSpPr>
          <p:spPr>
            <a:xfrm>
              <a:off x="933450" y="3857625"/>
              <a:ext cx="1809750" cy="1476375"/>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75%</a:t>
              </a:r>
              <a:endParaRPr lang="en-US" sz="6000" dirty="0"/>
            </a:p>
          </p:txBody>
        </p:sp>
      </p:grpSp>
      <p:grpSp>
        <p:nvGrpSpPr>
          <p:cNvPr id="19187" name="Group"/>
          <p:cNvGrpSpPr/>
          <p:nvPr/>
        </p:nvGrpSpPr>
        <p:grpSpPr>
          <a:xfrm>
            <a:off x="2628900" y="3695700"/>
            <a:ext cx="4802505" cy="1640205"/>
            <a:chOff x="2628900" y="3695700"/>
            <a:chExt cx="4802505" cy="1640205"/>
          </a:xfrm>
        </p:grpSpPr>
        <p:sp>
          <p:nvSpPr>
            <p:cNvPr id="11" name="Text 3"/>
            <p:cNvSpPr/>
            <p:nvPr/>
          </p:nvSpPr>
          <p:spPr>
            <a:xfrm>
              <a:off x="2628900" y="3695700"/>
              <a:ext cx="4802505"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Enchanted Creatures</a:t>
              </a:r>
              <a:endParaRPr lang="en-US" sz="2700" dirty="0"/>
            </a:p>
          </p:txBody>
        </p:sp>
        <p:sp>
          <p:nvSpPr>
            <p:cNvPr id="12" name="Text 4"/>
            <p:cNvSpPr/>
            <p:nvPr/>
          </p:nvSpPr>
          <p:spPr>
            <a:xfrm>
              <a:off x="2628900" y="4314825"/>
              <a:ext cx="47948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85029" name="Group"/>
          <p:cNvGrpSpPr/>
          <p:nvPr/>
        </p:nvGrpSpPr>
        <p:grpSpPr>
          <a:xfrm>
            <a:off x="933450" y="5891213"/>
            <a:ext cx="1952625" cy="1476375"/>
            <a:chOff x="933450" y="5891213"/>
            <a:chExt cx="1952625" cy="1476375"/>
          </a:xfrm>
        </p:grpSpPr>
        <p:sp>
          <p:nvSpPr>
            <p:cNvPr id="13" name="Text 5"/>
            <p:cNvSpPr/>
            <p:nvPr/>
          </p:nvSpPr>
          <p:spPr>
            <a:xfrm>
              <a:off x="933450" y="5891213"/>
              <a:ext cx="1952625" cy="1476375"/>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60%</a:t>
              </a:r>
              <a:endParaRPr lang="en-US" sz="6000" dirty="0"/>
            </a:p>
          </p:txBody>
        </p:sp>
      </p:grpSp>
      <p:grpSp>
        <p:nvGrpSpPr>
          <p:cNvPr id="15949" name="Group"/>
          <p:cNvGrpSpPr/>
          <p:nvPr/>
        </p:nvGrpSpPr>
        <p:grpSpPr>
          <a:xfrm>
            <a:off x="2771775" y="5686425"/>
            <a:ext cx="4659630" cy="1725930"/>
            <a:chOff x="2771775" y="5686425"/>
            <a:chExt cx="4659630" cy="1725930"/>
          </a:xfrm>
        </p:grpSpPr>
        <p:sp>
          <p:nvSpPr>
            <p:cNvPr id="14" name="Text 6"/>
            <p:cNvSpPr/>
            <p:nvPr/>
          </p:nvSpPr>
          <p:spPr>
            <a:xfrm>
              <a:off x="2771775" y="5686425"/>
              <a:ext cx="4659630" cy="1205865"/>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Magic-Wielding Individuals</a:t>
              </a:r>
              <a:endParaRPr lang="en-US" sz="2700" dirty="0"/>
            </a:p>
          </p:txBody>
        </p:sp>
        <p:sp>
          <p:nvSpPr>
            <p:cNvPr id="15" name="Text 7"/>
            <p:cNvSpPr/>
            <p:nvPr/>
          </p:nvSpPr>
          <p:spPr>
            <a:xfrm>
              <a:off x="2771775" y="6848475"/>
              <a:ext cx="465201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65125" name="Group"/>
          <p:cNvGrpSpPr/>
          <p:nvPr/>
        </p:nvGrpSpPr>
        <p:grpSpPr>
          <a:xfrm>
            <a:off x="933450" y="7924800"/>
            <a:ext cx="1952625" cy="1476375"/>
            <a:chOff x="933450" y="7924800"/>
            <a:chExt cx="1952625" cy="1476375"/>
          </a:xfrm>
        </p:grpSpPr>
        <p:sp>
          <p:nvSpPr>
            <p:cNvPr id="16" name="Text 8"/>
            <p:cNvSpPr/>
            <p:nvPr/>
          </p:nvSpPr>
          <p:spPr>
            <a:xfrm>
              <a:off x="933450" y="7924800"/>
              <a:ext cx="1952625" cy="1476375"/>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90%</a:t>
              </a:r>
              <a:endParaRPr lang="en-US" sz="6000" dirty="0"/>
            </a:p>
          </p:txBody>
        </p:sp>
      </p:grpSp>
      <p:grpSp>
        <p:nvGrpSpPr>
          <p:cNvPr id="54824" name="Group"/>
          <p:cNvGrpSpPr/>
          <p:nvPr/>
        </p:nvGrpSpPr>
        <p:grpSpPr>
          <a:xfrm>
            <a:off x="2771775" y="7762875"/>
            <a:ext cx="4659630" cy="1640205"/>
            <a:chOff x="2771775" y="7762875"/>
            <a:chExt cx="4659630" cy="1640205"/>
          </a:xfrm>
        </p:grpSpPr>
        <p:sp>
          <p:nvSpPr>
            <p:cNvPr id="17" name="Text 9"/>
            <p:cNvSpPr/>
            <p:nvPr/>
          </p:nvSpPr>
          <p:spPr>
            <a:xfrm>
              <a:off x="2771775" y="7762875"/>
              <a:ext cx="465963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Spells Cast</a:t>
              </a:r>
              <a:endParaRPr lang="en-US" sz="2700" dirty="0"/>
            </a:p>
          </p:txBody>
        </p:sp>
        <p:sp>
          <p:nvSpPr>
            <p:cNvPr id="18" name="Text 10"/>
            <p:cNvSpPr/>
            <p:nvPr/>
          </p:nvSpPr>
          <p:spPr>
            <a:xfrm>
              <a:off x="2771775" y="8382000"/>
              <a:ext cx="46520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8115300" y="399097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381001" y="923925"/>
            <a:ext cx="16897349" cy="1847850"/>
          </a:xfrm>
          <a:prstGeom prst="rect">
            <a:avLst/>
          </a:prstGeom>
        </p:spPr>
      </p:pic>
      <p:grpSp>
        <p:nvGrpSpPr>
          <p:cNvPr id="62065"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grpSp>
        <p:nvGrpSpPr>
          <p:cNvPr id="57140" name="Group"/>
          <p:cNvGrpSpPr/>
          <p:nvPr/>
        </p:nvGrpSpPr>
        <p:grpSpPr>
          <a:xfrm>
            <a:off x="5641658" y="7191375"/>
            <a:ext cx="7014210" cy="1021080"/>
            <a:chOff x="5641658" y="7191375"/>
            <a:chExt cx="7014210" cy="1021080"/>
          </a:xfrm>
        </p:grpSpPr>
        <p:grpSp>
          <p:nvGrpSpPr>
            <p:cNvPr id="86622" name="Group"/>
            <p:cNvGrpSpPr/>
            <p:nvPr/>
          </p:nvGrpSpPr>
          <p:grpSpPr>
            <a:xfrm>
              <a:off x="3177540" y="2181225"/>
              <a:ext cx="11942445" cy="4918710"/>
              <a:chOff x="3177540" y="2181225"/>
              <a:chExt cx="11942445" cy="4918710"/>
            </a:xfrm>
          </p:grpSpPr>
          <p:sp>
            <p:nvSpPr>
              <p:cNvPr id="7" name="Text 1"/>
              <p:cNvSpPr/>
              <p:nvPr/>
            </p:nvSpPr>
            <p:spPr>
              <a:xfrm>
                <a:off x="4414838" y="2181225"/>
                <a:ext cx="9467850" cy="4438650"/>
              </a:xfrm>
              <a:prstGeom prst="rect">
                <a:avLst/>
              </a:prstGeom>
              <a:noFill/>
              <a:ln/>
            </p:spPr>
            <p:txBody>
              <a:bodyPr wrap="square" lIns="0" tIns="0" rIns="0" bIns="0" rtlCol="0" anchor="t"/>
              <a:lstStyle/>
              <a:p>
                <a:pPr algn="ctr" indent="0" marL="0">
                  <a:buNone/>
                </a:pPr>
                <a:r>
                  <a:rPr lang="en-US" sz="18000" b="1" u="none" dirty="0">
                    <a:solidFill>
                      <a:srgbClr val="272727"/>
                    </a:solidFill>
                    <a:latin typeface="MuseoModerno" pitchFamily="34" charset="0"/>
                    <a:ea typeface="MuseoModerno" pitchFamily="34" charset="-122"/>
                    <a:cs typeface="MuseoModerno" pitchFamily="34" charset="-120"/>
                  </a:rPr>
                  <a:t>234,567</a:t>
                </a:r>
                <a:endParaRPr lang="en-US" sz="18000" dirty="0"/>
              </a:p>
            </p:txBody>
          </p:sp>
          <p:sp>
            <p:nvSpPr>
              <p:cNvPr id="8" name="Text 2"/>
              <p:cNvSpPr/>
              <p:nvPr/>
            </p:nvSpPr>
            <p:spPr>
              <a:xfrm>
                <a:off x="3177540" y="5972175"/>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9" name="Text 3"/>
            <p:cNvSpPr/>
            <p:nvPr/>
          </p:nvSpPr>
          <p:spPr>
            <a:xfrm>
              <a:off x="5641658" y="7191375"/>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7467600" y="305752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1352550" y="933450"/>
            <a:ext cx="9858375" cy="2438400"/>
          </a:xfrm>
          <a:prstGeom prst="rect">
            <a:avLst/>
          </a:prstGeom>
        </p:spPr>
      </p:pic>
      <p:pic>
        <p:nvPicPr>
          <p:cNvPr id="5" name="Image 3" descr="preencoded.png">    </p:cNvPr>
          <p:cNvPicPr>
            <a:picLocks noChangeAspect="1"/>
          </p:cNvPicPr>
          <p:nvPr/>
        </p:nvPicPr>
        <p:blipFill>
          <a:blip r:embed="rId4"/>
          <a:stretch>
            <a:fillRect/>
          </a:stretch>
        </p:blipFill>
        <p:spPr>
          <a:xfrm>
            <a:off x="11830050" y="1781175"/>
            <a:ext cx="4947049" cy="3171825"/>
          </a:xfrm>
          <a:prstGeom prst="rect">
            <a:avLst/>
          </a:prstGeom>
        </p:spPr>
      </p:pic>
      <p:grpSp>
        <p:nvGrpSpPr>
          <p:cNvPr id="6304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grpSp>
        <p:nvGrpSpPr>
          <p:cNvPr id="23005" name="Group"/>
          <p:cNvGrpSpPr/>
          <p:nvPr/>
        </p:nvGrpSpPr>
        <p:grpSpPr>
          <a:xfrm>
            <a:off x="2709863" y="2447925"/>
            <a:ext cx="5998845" cy="2369820"/>
            <a:chOff x="2709863" y="2447925"/>
            <a:chExt cx="5998845" cy="2369820"/>
          </a:xfrm>
        </p:grpSpPr>
        <p:sp>
          <p:nvSpPr>
            <p:cNvPr id="8" name="Text 1"/>
            <p:cNvSpPr/>
            <p:nvPr/>
          </p:nvSpPr>
          <p:spPr>
            <a:xfrm>
              <a:off x="2709863" y="2447925"/>
              <a:ext cx="5998845" cy="2369820"/>
            </a:xfrm>
            <a:prstGeom prst="rect">
              <a:avLst/>
            </a:prstGeom>
            <a:noFill/>
            <a:ln/>
          </p:spPr>
          <p:txBody>
            <a:bodyPr wrap="square" lIns="0" tIns="0" rIns="0" bIns="0" rtlCol="0" anchor="t"/>
            <a:lstStyle/>
            <a:p>
              <a:pPr algn="l" indent="0" marL="0">
                <a:buNone/>
              </a:pPr>
              <a:r>
                <a:rPr lang="en-US" sz="9600" b="1" u="none" dirty="0">
                  <a:solidFill>
                    <a:srgbClr val="272727"/>
                  </a:solidFill>
                  <a:latin typeface="MuseoModerno" pitchFamily="34" charset="0"/>
                  <a:ea typeface="MuseoModerno" pitchFamily="34" charset="-122"/>
                  <a:cs typeface="MuseoModerno" pitchFamily="34" charset="-120"/>
                </a:rPr>
                <a:t>233 Coins</a:t>
              </a:r>
              <a:endParaRPr lang="en-US" sz="9600" dirty="0"/>
            </a:p>
          </p:txBody>
        </p:sp>
      </p:grpSp>
      <p:grpSp>
        <p:nvGrpSpPr>
          <p:cNvPr id="32803" name="Group"/>
          <p:cNvGrpSpPr/>
          <p:nvPr/>
        </p:nvGrpSpPr>
        <p:grpSpPr>
          <a:xfrm>
            <a:off x="2512695" y="4391025"/>
            <a:ext cx="5966460" cy="563880"/>
            <a:chOff x="2512695" y="4391025"/>
            <a:chExt cx="5966460" cy="563880"/>
          </a:xfrm>
        </p:grpSpPr>
        <p:sp>
          <p:nvSpPr>
            <p:cNvPr id="9" name="Text 2"/>
            <p:cNvSpPr/>
            <p:nvPr/>
          </p:nvSpPr>
          <p:spPr>
            <a:xfrm>
              <a:off x="2512695" y="43910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57784" name="Group"/>
          <p:cNvGrpSpPr/>
          <p:nvPr/>
        </p:nvGrpSpPr>
        <p:grpSpPr>
          <a:xfrm>
            <a:off x="2457450" y="5238750"/>
            <a:ext cx="6503670" cy="2369820"/>
            <a:chOff x="2457450" y="5238750"/>
            <a:chExt cx="6503670" cy="2369820"/>
          </a:xfrm>
        </p:grpSpPr>
        <p:sp>
          <p:nvSpPr>
            <p:cNvPr id="10" name="Text 3"/>
            <p:cNvSpPr/>
            <p:nvPr/>
          </p:nvSpPr>
          <p:spPr>
            <a:xfrm>
              <a:off x="2457450" y="5238750"/>
              <a:ext cx="6503670" cy="2369820"/>
            </a:xfrm>
            <a:prstGeom prst="rect">
              <a:avLst/>
            </a:prstGeom>
            <a:noFill/>
            <a:ln/>
          </p:spPr>
          <p:txBody>
            <a:bodyPr wrap="square" lIns="0" tIns="0" rIns="0" bIns="0" rtlCol="0" anchor="t"/>
            <a:lstStyle/>
            <a:p>
              <a:pPr algn="l" indent="0" marL="0">
                <a:buNone/>
              </a:pPr>
              <a:r>
                <a:rPr lang="en-US" sz="9600" b="1" u="none" dirty="0">
                  <a:solidFill>
                    <a:srgbClr val="272727"/>
                  </a:solidFill>
                  <a:latin typeface="MuseoModerno" pitchFamily="34" charset="0"/>
                  <a:ea typeface="MuseoModerno" pitchFamily="34" charset="-122"/>
                  <a:cs typeface="MuseoModerno" pitchFamily="34" charset="-120"/>
                </a:rPr>
                <a:t>456 Hours</a:t>
              </a:r>
              <a:endParaRPr lang="en-US" sz="9600" dirty="0"/>
            </a:p>
          </p:txBody>
        </p:sp>
      </p:grpSp>
      <p:grpSp>
        <p:nvGrpSpPr>
          <p:cNvPr id="16462" name="Group"/>
          <p:cNvGrpSpPr/>
          <p:nvPr/>
        </p:nvGrpSpPr>
        <p:grpSpPr>
          <a:xfrm>
            <a:off x="2512695" y="7181850"/>
            <a:ext cx="5966460" cy="563880"/>
            <a:chOff x="2512695" y="7181850"/>
            <a:chExt cx="5966460" cy="563880"/>
          </a:xfrm>
        </p:grpSpPr>
        <p:sp>
          <p:nvSpPr>
            <p:cNvPr id="11" name="Text 4"/>
            <p:cNvSpPr/>
            <p:nvPr/>
          </p:nvSpPr>
          <p:spPr>
            <a:xfrm>
              <a:off x="2512695" y="71818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52614" name="Group"/>
          <p:cNvGrpSpPr/>
          <p:nvPr/>
        </p:nvGrpSpPr>
        <p:grpSpPr>
          <a:xfrm>
            <a:off x="11811000" y="2447925"/>
            <a:ext cx="3036570" cy="2369820"/>
            <a:chOff x="11811000" y="2447925"/>
            <a:chExt cx="3036570" cy="2369820"/>
          </a:xfrm>
        </p:grpSpPr>
        <p:sp>
          <p:nvSpPr>
            <p:cNvPr id="12" name="Text 5"/>
            <p:cNvSpPr/>
            <p:nvPr/>
          </p:nvSpPr>
          <p:spPr>
            <a:xfrm>
              <a:off x="11811000" y="2447925"/>
              <a:ext cx="3036570" cy="2369820"/>
            </a:xfrm>
            <a:prstGeom prst="rect">
              <a:avLst/>
            </a:prstGeom>
            <a:noFill/>
            <a:ln/>
          </p:spPr>
          <p:txBody>
            <a:bodyPr wrap="square" lIns="0" tIns="0" rIns="0" bIns="0" rtlCol="0" anchor="t"/>
            <a:lstStyle/>
            <a:p>
              <a:pPr algn="l" indent="0" marL="0">
                <a:buNone/>
              </a:pPr>
              <a:r>
                <a:rPr lang="en-US" sz="9600" b="1" u="none" dirty="0">
                  <a:solidFill>
                    <a:srgbClr val="272727"/>
                  </a:solidFill>
                  <a:latin typeface="MuseoModerno" pitchFamily="34" charset="0"/>
                  <a:ea typeface="MuseoModerno" pitchFamily="34" charset="-122"/>
                  <a:cs typeface="MuseoModerno" pitchFamily="34" charset="-120"/>
                </a:rPr>
                <a:t>85%</a:t>
              </a:r>
              <a:endParaRPr lang="en-US" sz="9600" dirty="0"/>
            </a:p>
          </p:txBody>
        </p:sp>
      </p:grpSp>
      <p:grpSp>
        <p:nvGrpSpPr>
          <p:cNvPr id="27231" name="Group"/>
          <p:cNvGrpSpPr/>
          <p:nvPr/>
        </p:nvGrpSpPr>
        <p:grpSpPr>
          <a:xfrm>
            <a:off x="10132695" y="4391025"/>
            <a:ext cx="5966460" cy="563880"/>
            <a:chOff x="10132695" y="4391025"/>
            <a:chExt cx="5966460" cy="563880"/>
          </a:xfrm>
        </p:grpSpPr>
        <p:sp>
          <p:nvSpPr>
            <p:cNvPr id="13" name="Text 6"/>
            <p:cNvSpPr/>
            <p:nvPr/>
          </p:nvSpPr>
          <p:spPr>
            <a:xfrm>
              <a:off x="10132695" y="43910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25437" name="Group"/>
          <p:cNvGrpSpPr/>
          <p:nvPr/>
        </p:nvGrpSpPr>
        <p:grpSpPr>
          <a:xfrm>
            <a:off x="10901363" y="5238750"/>
            <a:ext cx="4855845" cy="2369820"/>
            <a:chOff x="10901363" y="5238750"/>
            <a:chExt cx="4855845" cy="2369820"/>
          </a:xfrm>
        </p:grpSpPr>
        <p:sp>
          <p:nvSpPr>
            <p:cNvPr id="14" name="Text 7"/>
            <p:cNvSpPr/>
            <p:nvPr/>
          </p:nvSpPr>
          <p:spPr>
            <a:xfrm>
              <a:off x="10901363" y="5238750"/>
              <a:ext cx="4855845" cy="2369820"/>
            </a:xfrm>
            <a:prstGeom prst="rect">
              <a:avLst/>
            </a:prstGeom>
            <a:noFill/>
            <a:ln/>
          </p:spPr>
          <p:txBody>
            <a:bodyPr wrap="square" lIns="0" tIns="0" rIns="0" bIns="0" rtlCol="0" anchor="t"/>
            <a:lstStyle/>
            <a:p>
              <a:pPr algn="l" indent="0" marL="0">
                <a:buNone/>
              </a:pPr>
              <a:r>
                <a:rPr lang="en-US" sz="9600" b="1" u="none" dirty="0">
                  <a:solidFill>
                    <a:srgbClr val="272727"/>
                  </a:solidFill>
                  <a:latin typeface="MuseoModerno" pitchFamily="34" charset="0"/>
                  <a:ea typeface="MuseoModerno" pitchFamily="34" charset="-122"/>
                  <a:cs typeface="MuseoModerno" pitchFamily="34" charset="-120"/>
                </a:rPr>
                <a:t>765 Km</a:t>
              </a:r>
              <a:endParaRPr lang="en-US" sz="9600" dirty="0"/>
            </a:p>
          </p:txBody>
        </p:sp>
      </p:grpSp>
      <p:grpSp>
        <p:nvGrpSpPr>
          <p:cNvPr id="92905" name="Group"/>
          <p:cNvGrpSpPr/>
          <p:nvPr/>
        </p:nvGrpSpPr>
        <p:grpSpPr>
          <a:xfrm>
            <a:off x="10132695" y="7181850"/>
            <a:ext cx="5966460" cy="563880"/>
            <a:chOff x="10132695" y="7181850"/>
            <a:chExt cx="5966460" cy="563880"/>
          </a:xfrm>
        </p:grpSpPr>
        <p:sp>
          <p:nvSpPr>
            <p:cNvPr id="15" name="Text 8"/>
            <p:cNvSpPr/>
            <p:nvPr/>
          </p:nvSpPr>
          <p:spPr>
            <a:xfrm>
              <a:off x="10132695" y="71818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819274" y="5400675"/>
            <a:ext cx="23317198" cy="4886325"/>
          </a:xfrm>
          <a:prstGeom prst="rect">
            <a:avLst/>
          </a:prstGeom>
        </p:spPr>
      </p:pic>
      <p:pic>
        <p:nvPicPr>
          <p:cNvPr id="4" name="Image 2" descr="preencoded.png">    </p:cNvPr>
          <p:cNvPicPr>
            <a:picLocks noChangeAspect="1"/>
          </p:cNvPicPr>
          <p:nvPr/>
        </p:nvPicPr>
        <p:blipFill>
          <a:blip r:embed="rId3"/>
          <a:stretch>
            <a:fillRect/>
          </a:stretch>
        </p:blipFill>
        <p:spPr>
          <a:xfrm>
            <a:off x="590551" y="752475"/>
            <a:ext cx="12566291" cy="3171824"/>
          </a:xfrm>
          <a:prstGeom prst="rect">
            <a:avLst/>
          </a:prstGeom>
        </p:spPr>
      </p:pic>
      <p:pic>
        <p:nvPicPr>
          <p:cNvPr id="5" name="Image 3" descr="preencoded.png">    </p:cNvPr>
          <p:cNvPicPr>
            <a:picLocks noChangeAspect="1"/>
          </p:cNvPicPr>
          <p:nvPr/>
        </p:nvPicPr>
        <p:blipFill>
          <a:blip r:embed="rId4"/>
          <a:stretch>
            <a:fillRect/>
          </a:stretch>
        </p:blipFill>
        <p:spPr>
          <a:xfrm>
            <a:off x="10616905" y="3924300"/>
            <a:ext cx="6539168" cy="2095479"/>
          </a:xfrm>
          <a:prstGeom prst="rect">
            <a:avLst/>
          </a:prstGeom>
        </p:spPr>
      </p:pic>
      <p:grpSp>
        <p:nvGrpSpPr>
          <p:cNvPr id="2021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5181600" y="857250"/>
            <a:ext cx="7915275" cy="1476375"/>
          </a:xfrm>
          <a:prstGeom prst="rect">
            <a:avLst/>
          </a:prstGeom>
          <a:noFill/>
          <a:ln/>
        </p:spPr>
        <p:txBody>
          <a:bodyPr wrap="square" lIns="0" tIns="0" rIns="0" bIns="0" rtlCol="0" anchor="t"/>
          <a:lstStyle/>
          <a:p>
            <a:pPr algn="ctr" indent="0" marL="0">
              <a:buNone/>
            </a:pPr>
            <a:r>
              <a:rPr lang="en-US" sz="6000" b="1" u="none" dirty="0">
                <a:solidFill>
                  <a:srgbClr val="272727"/>
                </a:solidFill>
                <a:latin typeface="MuseoModerno" pitchFamily="34" charset="0"/>
                <a:ea typeface="MuseoModerno" pitchFamily="34" charset="-122"/>
                <a:cs typeface="MuseoModerno" pitchFamily="34" charset="-120"/>
              </a:rPr>
              <a:t>Some Graph</a:t>
            </a:r>
            <a:endParaRPr lang="en-US" sz="6000" dirty="0"/>
          </a:p>
        </p:txBody>
      </p:sp>
      <p:grpSp>
        <p:nvGrpSpPr>
          <p:cNvPr id="78785" name="Group"/>
          <p:cNvGrpSpPr/>
          <p:nvPr/>
        </p:nvGrpSpPr>
        <p:grpSpPr>
          <a:xfrm>
            <a:off x="2038350" y="2868774"/>
            <a:ext cx="6618499" cy="4668685"/>
            <a:chOff x="2038350" y="2868774"/>
            <a:chExt cx="6618499" cy="4668685"/>
          </a:xfrm>
        </p:grpSpPr>
        <p:pic>
          <p:nvPicPr>
            <p:cNvPr id="9" name="Image 5" descr="preencoded.png">    </p:cNvPr>
            <p:cNvPicPr>
              <a:picLocks noChangeAspect="1"/>
            </p:cNvPicPr>
            <p:nvPr/>
          </p:nvPicPr>
          <p:blipFill>
            <a:blip r:embed="rId6"/>
            <a:stretch>
              <a:fillRect/>
            </a:stretch>
          </p:blipFill>
          <p:spPr>
            <a:xfrm>
              <a:off x="3384152"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4237930"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091711"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945489"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6799271"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7653049"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8506828"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2516122" y="4106724"/>
              <a:ext cx="6036870" cy="1780186"/>
            </a:xfrm>
            <a:prstGeom prst="rect">
              <a:avLst/>
            </a:prstGeom>
          </p:spPr>
        </p:pic>
        <p:pic>
          <p:nvPicPr>
            <p:cNvPr id="17" name="Image 13" descr="preencoded.png">    </p:cNvPr>
            <p:cNvPicPr>
              <a:picLocks noChangeAspect="1"/>
            </p:cNvPicPr>
            <p:nvPr/>
          </p:nvPicPr>
          <p:blipFill>
            <a:blip r:embed="rId14"/>
            <a:stretch>
              <a:fillRect/>
            </a:stretch>
          </p:blipFill>
          <p:spPr>
            <a:xfrm>
              <a:off x="2526404" y="4773581"/>
              <a:ext cx="6032267" cy="1701393"/>
            </a:xfrm>
            <a:prstGeom prst="rect">
              <a:avLst/>
            </a:prstGeom>
          </p:spPr>
        </p:pic>
        <p:pic>
          <p:nvPicPr>
            <p:cNvPr id="18" name="Image 14" descr="preencoded.png">    </p:cNvPr>
            <p:cNvPicPr>
              <a:picLocks noChangeAspect="1"/>
            </p:cNvPicPr>
            <p:nvPr/>
          </p:nvPicPr>
          <p:blipFill>
            <a:blip r:embed="rId15"/>
            <a:stretch>
              <a:fillRect/>
            </a:stretch>
          </p:blipFill>
          <p:spPr>
            <a:xfrm>
              <a:off x="3330897" y="4541732"/>
              <a:ext cx="115179" cy="115178"/>
            </a:xfrm>
            <a:prstGeom prst="rect">
              <a:avLst/>
            </a:prstGeom>
          </p:spPr>
        </p:pic>
        <p:pic>
          <p:nvPicPr>
            <p:cNvPr id="19" name="Image 15" descr="preencoded.png">    </p:cNvPr>
            <p:cNvPicPr>
              <a:picLocks noChangeAspect="1"/>
            </p:cNvPicPr>
            <p:nvPr/>
          </p:nvPicPr>
          <p:blipFill>
            <a:blip r:embed="rId16"/>
            <a:stretch>
              <a:fillRect/>
            </a:stretch>
          </p:blipFill>
          <p:spPr>
            <a:xfrm>
              <a:off x="3330897" y="523584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423845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5561633"/>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579960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4733869"/>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5049924"/>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4815483"/>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6746016" y="5750682"/>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6746016" y="5307657"/>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7603266" y="5229337"/>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7603266" y="4929578"/>
              <a:ext cx="115179" cy="115179"/>
            </a:xfrm>
            <a:prstGeom prst="rect">
              <a:avLst/>
            </a:prstGeom>
          </p:spPr>
        </p:pic>
        <p:sp>
          <p:nvSpPr>
            <p:cNvPr id="30"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0</a:t>
              </a:r>
              <a:endParaRPr lang="en-US" sz="1366" dirty="0"/>
            </a:p>
          </p:txBody>
        </p:sp>
        <p:sp>
          <p:nvSpPr>
            <p:cNvPr id="31"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00000"/>
                  </a:solidFill>
                  <a:latin typeface="Lato" pitchFamily="34" charset="0"/>
                  <a:ea typeface="Lato" pitchFamily="34" charset="-122"/>
                  <a:cs typeface="Lato" pitchFamily="34" charset="-120"/>
                </a:rPr>
                <a:t>1</a:t>
              </a:r>
              <a:endParaRPr lang="en-US" sz="1639" dirty="0"/>
            </a:p>
          </p:txBody>
        </p:sp>
        <p:sp>
          <p:nvSpPr>
            <p:cNvPr id="32"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00000"/>
                  </a:solidFill>
                  <a:latin typeface="Lato" pitchFamily="34" charset="0"/>
                  <a:ea typeface="Lato" pitchFamily="34" charset="-122"/>
                  <a:cs typeface="Lato" pitchFamily="34" charset="-120"/>
                </a:rPr>
                <a:t>2</a:t>
              </a:r>
              <a:endParaRPr lang="en-US" sz="1639" dirty="0"/>
            </a:p>
          </p:txBody>
        </p:sp>
        <p:sp>
          <p:nvSpPr>
            <p:cNvPr id="33"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00000"/>
                  </a:solidFill>
                  <a:latin typeface="Lato" pitchFamily="34" charset="0"/>
                  <a:ea typeface="Lato" pitchFamily="34" charset="-122"/>
                  <a:cs typeface="Lato" pitchFamily="34" charset="-120"/>
                </a:rPr>
                <a:t>3</a:t>
              </a:r>
              <a:endParaRPr lang="en-US" sz="1639" dirty="0"/>
            </a:p>
          </p:txBody>
        </p:sp>
        <p:sp>
          <p:nvSpPr>
            <p:cNvPr id="34"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00000"/>
                  </a:solidFill>
                  <a:latin typeface="Lato" pitchFamily="34" charset="0"/>
                  <a:ea typeface="Lato" pitchFamily="34" charset="-122"/>
                  <a:cs typeface="Lato" pitchFamily="34" charset="-120"/>
                </a:rPr>
                <a:t>4</a:t>
              </a:r>
              <a:endParaRPr lang="en-US" sz="1639" dirty="0"/>
            </a:p>
          </p:txBody>
        </p:sp>
        <p:sp>
          <p:nvSpPr>
            <p:cNvPr id="35"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00000"/>
                  </a:solidFill>
                  <a:latin typeface="Lato" pitchFamily="34" charset="0"/>
                  <a:ea typeface="Lato" pitchFamily="34" charset="-122"/>
                  <a:cs typeface="Lato" pitchFamily="34" charset="-120"/>
                </a:rPr>
                <a:t>5</a:t>
              </a:r>
              <a:endParaRPr lang="en-US" sz="1639" dirty="0"/>
            </a:p>
          </p:txBody>
        </p:sp>
        <p:sp>
          <p:nvSpPr>
            <p:cNvPr id="36"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00000"/>
                  </a:solidFill>
                  <a:latin typeface="Lato" pitchFamily="34" charset="0"/>
                  <a:ea typeface="Lato" pitchFamily="34" charset="-122"/>
                  <a:cs typeface="Lato" pitchFamily="34" charset="-120"/>
                </a:rPr>
                <a:t>6</a:t>
              </a:r>
              <a:endParaRPr lang="en-US" sz="1639" dirty="0"/>
            </a:p>
          </p:txBody>
        </p:sp>
        <p:sp>
          <p:nvSpPr>
            <p:cNvPr id="37"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00000"/>
                  </a:solidFill>
                  <a:latin typeface="Lato" pitchFamily="34" charset="0"/>
                  <a:ea typeface="Lato" pitchFamily="34" charset="-122"/>
                  <a:cs typeface="Lato" pitchFamily="34" charset="-120"/>
                </a:rPr>
                <a:t>7</a:t>
              </a:r>
              <a:endParaRPr lang="en-US" sz="1639" dirty="0"/>
            </a:p>
          </p:txBody>
        </p:sp>
        <p:sp>
          <p:nvSpPr>
            <p:cNvPr id="38"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00000"/>
                  </a:solidFill>
                  <a:latin typeface="Lato" pitchFamily="34" charset="0"/>
                  <a:ea typeface="Lato" pitchFamily="34" charset="-122"/>
                  <a:cs typeface="Lato" pitchFamily="34" charset="-120"/>
                </a:rPr>
                <a:t>8</a:t>
              </a:r>
              <a:endParaRPr lang="en-US" sz="1639" dirty="0"/>
            </a:p>
          </p:txBody>
        </p:sp>
        <p:sp>
          <p:nvSpPr>
            <p:cNvPr id="39"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10</a:t>
              </a:r>
              <a:endParaRPr lang="en-US" sz="1366" dirty="0"/>
            </a:p>
          </p:txBody>
        </p:sp>
        <p:sp>
          <p:nvSpPr>
            <p:cNvPr id="40"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20</a:t>
              </a:r>
              <a:endParaRPr lang="en-US" sz="1366" dirty="0"/>
            </a:p>
          </p:txBody>
        </p:sp>
        <p:sp>
          <p:nvSpPr>
            <p:cNvPr id="41"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30</a:t>
              </a:r>
              <a:endParaRPr lang="en-US" sz="1366" dirty="0"/>
            </a:p>
          </p:txBody>
        </p:sp>
        <p:sp>
          <p:nvSpPr>
            <p:cNvPr id="42"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40</a:t>
              </a:r>
              <a:endParaRPr lang="en-US" sz="1366" dirty="0"/>
            </a:p>
          </p:txBody>
        </p:sp>
        <p:sp>
          <p:nvSpPr>
            <p:cNvPr id="43"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50</a:t>
              </a:r>
              <a:endParaRPr lang="en-US" sz="1366" dirty="0"/>
            </a:p>
          </p:txBody>
        </p:sp>
        <p:sp>
          <p:nvSpPr>
            <p:cNvPr id="44"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60</a:t>
              </a:r>
              <a:endParaRPr lang="en-US" sz="1366" dirty="0"/>
            </a:p>
          </p:txBody>
        </p:sp>
        <p:sp>
          <p:nvSpPr>
            <p:cNvPr id="45"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70</a:t>
              </a:r>
              <a:endParaRPr lang="en-US" sz="1366" dirty="0"/>
            </a:p>
          </p:txBody>
        </p:sp>
        <p:sp>
          <p:nvSpPr>
            <p:cNvPr id="46"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80</a:t>
              </a:r>
              <a:endParaRPr lang="en-US" sz="1366" dirty="0"/>
            </a:p>
          </p:txBody>
        </p:sp>
        <p:sp>
          <p:nvSpPr>
            <p:cNvPr id="47"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90</a:t>
              </a:r>
              <a:endParaRPr lang="en-US" sz="1366" dirty="0"/>
            </a:p>
          </p:txBody>
        </p:sp>
        <p:sp>
          <p:nvSpPr>
            <p:cNvPr id="48"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00000"/>
                  </a:solidFill>
                  <a:latin typeface="Lato" pitchFamily="34" charset="0"/>
                  <a:ea typeface="Lato" pitchFamily="34" charset="-122"/>
                  <a:cs typeface="Lato" pitchFamily="34" charset="-120"/>
                </a:rPr>
                <a:t>100</a:t>
              </a:r>
              <a:endParaRPr lang="en-US" sz="1366" dirty="0"/>
            </a:p>
          </p:txBody>
        </p:sp>
      </p:grpSp>
      <p:grpSp>
        <p:nvGrpSpPr>
          <p:cNvPr id="93720" name="Group"/>
          <p:cNvGrpSpPr/>
          <p:nvPr/>
        </p:nvGrpSpPr>
        <p:grpSpPr>
          <a:xfrm>
            <a:off x="10801350" y="3143250"/>
            <a:ext cx="4181476" cy="4181456"/>
            <a:chOff x="10801350" y="3143250"/>
            <a:chExt cx="4181476" cy="4181456"/>
          </a:xfrm>
        </p:grpSpPr>
        <p:pic>
          <p:nvPicPr>
            <p:cNvPr id="49" name="Image 26" descr="preencoded.png">    </p:cNvPr>
            <p:cNvPicPr>
              <a:picLocks noChangeAspect="1"/>
            </p:cNvPicPr>
            <p:nvPr/>
          </p:nvPicPr>
          <p:blipFill>
            <a:blip r:embed="rId27"/>
            <a:stretch>
              <a:fillRect/>
            </a:stretch>
          </p:blipFill>
          <p:spPr>
            <a:xfrm>
              <a:off x="12892088" y="3143250"/>
              <a:ext cx="2090738" cy="3569103"/>
            </a:xfrm>
            <a:prstGeom prst="rect">
              <a:avLst/>
            </a:prstGeom>
          </p:spPr>
        </p:pic>
        <p:pic>
          <p:nvPicPr>
            <p:cNvPr id="50" name="Image 27" descr="preencoded.png">    </p:cNvPr>
            <p:cNvPicPr>
              <a:picLocks noChangeAspect="1"/>
            </p:cNvPicPr>
            <p:nvPr/>
          </p:nvPicPr>
          <p:blipFill>
            <a:blip r:embed="rId28"/>
            <a:stretch>
              <a:fillRect/>
            </a:stretch>
          </p:blipFill>
          <p:spPr>
            <a:xfrm>
              <a:off x="11413713" y="6268845"/>
              <a:ext cx="2956750" cy="1055861"/>
            </a:xfrm>
            <a:prstGeom prst="rect">
              <a:avLst/>
            </a:prstGeom>
          </p:spPr>
        </p:pic>
        <p:pic>
          <p:nvPicPr>
            <p:cNvPr id="51" name="Image 28" descr="preencoded.png">    </p:cNvPr>
            <p:cNvPicPr>
              <a:picLocks noChangeAspect="1"/>
            </p:cNvPicPr>
            <p:nvPr/>
          </p:nvPicPr>
          <p:blipFill>
            <a:blip r:embed="rId29"/>
            <a:stretch>
              <a:fillRect/>
            </a:stretch>
          </p:blipFill>
          <p:spPr>
            <a:xfrm>
              <a:off x="10801350" y="3143250"/>
              <a:ext cx="2090738" cy="3569103"/>
            </a:xfrm>
            <a:prstGeom prst="rect">
              <a:avLst/>
            </a:prstGeom>
          </p:spPr>
        </p:pic>
        <p:sp>
          <p:nvSpPr>
            <p:cNvPr id="52" name="Text 21"/>
            <p:cNvSpPr/>
            <p:nvPr/>
          </p:nvSpPr>
          <p:spPr>
            <a:xfrm>
              <a:off x="12153900" y="4643438"/>
              <a:ext cx="164592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34.574</a:t>
              </a:r>
              <a:endParaRPr lang="en-US" sz="3600" dirty="0"/>
            </a:p>
          </p:txBody>
        </p:sp>
        <p:sp>
          <p:nvSpPr>
            <p:cNvPr id="53" name="Text 22"/>
            <p:cNvSpPr/>
            <p:nvPr/>
          </p:nvSpPr>
          <p:spPr>
            <a:xfrm>
              <a:off x="12520613" y="5367338"/>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62338" name="Group"/>
          <p:cNvGrpSpPr/>
          <p:nvPr/>
        </p:nvGrpSpPr>
        <p:grpSpPr>
          <a:xfrm>
            <a:off x="9898380" y="7886700"/>
            <a:ext cx="5996940" cy="1821180"/>
            <a:chOff x="9898380" y="7886700"/>
            <a:chExt cx="5996940" cy="1821180"/>
          </a:xfrm>
        </p:grpSpPr>
        <p:sp>
          <p:nvSpPr>
            <p:cNvPr id="54" name="Text 23"/>
            <p:cNvSpPr/>
            <p:nvPr/>
          </p:nvSpPr>
          <p:spPr>
            <a:xfrm>
              <a:off x="9898380" y="7886700"/>
              <a:ext cx="59969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Treasure Found</a:t>
              </a:r>
              <a:endParaRPr lang="en-US" sz="3600" dirty="0"/>
            </a:p>
          </p:txBody>
        </p:sp>
        <p:sp>
          <p:nvSpPr>
            <p:cNvPr id="55" name="Text 24"/>
            <p:cNvSpPr/>
            <p:nvPr/>
          </p:nvSpPr>
          <p:spPr>
            <a:xfrm>
              <a:off x="9913620" y="86868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66961" name="Group"/>
          <p:cNvGrpSpPr/>
          <p:nvPr/>
        </p:nvGrpSpPr>
        <p:grpSpPr>
          <a:xfrm>
            <a:off x="2392680" y="7886700"/>
            <a:ext cx="5996940" cy="1821180"/>
            <a:chOff x="2392680" y="7886700"/>
            <a:chExt cx="5996940" cy="1821180"/>
          </a:xfrm>
        </p:grpSpPr>
        <p:sp>
          <p:nvSpPr>
            <p:cNvPr id="56" name="Text 25"/>
            <p:cNvSpPr/>
            <p:nvPr/>
          </p:nvSpPr>
          <p:spPr>
            <a:xfrm>
              <a:off x="2392680" y="7886700"/>
              <a:ext cx="59969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Spellcasting Progress</a:t>
              </a:r>
              <a:endParaRPr lang="en-US" sz="3600" dirty="0"/>
            </a:p>
          </p:txBody>
        </p:sp>
        <p:sp>
          <p:nvSpPr>
            <p:cNvPr id="57" name="Text 26"/>
            <p:cNvSpPr/>
            <p:nvPr/>
          </p:nvSpPr>
          <p:spPr>
            <a:xfrm>
              <a:off x="2407920" y="86868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52450" y="1190625"/>
            <a:ext cx="7905751" cy="1847850"/>
          </a:xfrm>
          <a:prstGeom prst="rect">
            <a:avLst/>
          </a:prstGeom>
        </p:spPr>
      </p:pic>
      <p:pic>
        <p:nvPicPr>
          <p:cNvPr id="4" name="Image 2" descr="preencoded.png">    </p:cNvPr>
          <p:cNvPicPr>
            <a:picLocks noChangeAspect="1"/>
          </p:cNvPicPr>
          <p:nvPr/>
        </p:nvPicPr>
        <p:blipFill>
          <a:blip r:embed="rId3"/>
          <a:stretch>
            <a:fillRect/>
          </a:stretch>
        </p:blipFill>
        <p:spPr>
          <a:xfrm>
            <a:off x="-3219450" y="6105525"/>
            <a:ext cx="24726900" cy="4181475"/>
          </a:xfrm>
          <a:prstGeom prst="rect">
            <a:avLst/>
          </a:prstGeom>
        </p:spPr>
      </p:pic>
      <p:pic>
        <p:nvPicPr>
          <p:cNvPr id="5" name="Image 3" descr="preencoded.png">    </p:cNvPr>
          <p:cNvPicPr>
            <a:picLocks noChangeAspect="1"/>
          </p:cNvPicPr>
          <p:nvPr/>
        </p:nvPicPr>
        <p:blipFill>
          <a:blip r:embed="rId4"/>
          <a:stretch>
            <a:fillRect/>
          </a:stretch>
        </p:blipFill>
        <p:spPr>
          <a:xfrm>
            <a:off x="7334250" y="1428750"/>
            <a:ext cx="10487025" cy="2943225"/>
          </a:xfrm>
          <a:prstGeom prst="rect">
            <a:avLst/>
          </a:prstGeom>
        </p:spPr>
      </p:pic>
      <p:grpSp>
        <p:nvGrpSpPr>
          <p:cNvPr id="4681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grpSp>
        <p:nvGrpSpPr>
          <p:cNvPr id="94271" name="Group"/>
          <p:cNvGrpSpPr/>
          <p:nvPr/>
        </p:nvGrpSpPr>
        <p:grpSpPr>
          <a:xfrm>
            <a:off x="10086975" y="4314825"/>
            <a:ext cx="6644640" cy="1897380"/>
            <a:chOff x="10086975" y="4314825"/>
            <a:chExt cx="6644640" cy="1897380"/>
          </a:xfrm>
        </p:grpSpPr>
        <p:sp>
          <p:nvSpPr>
            <p:cNvPr id="8" name="Text 1"/>
            <p:cNvSpPr/>
            <p:nvPr/>
          </p:nvSpPr>
          <p:spPr>
            <a:xfrm>
              <a:off x="10086975" y="4314825"/>
              <a:ext cx="66446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A web application</a:t>
              </a:r>
              <a:endParaRPr lang="en-US" sz="3600" dirty="0"/>
            </a:p>
          </p:txBody>
        </p:sp>
        <p:sp>
          <p:nvSpPr>
            <p:cNvPr id="9" name="Text 2"/>
            <p:cNvSpPr/>
            <p:nvPr/>
          </p:nvSpPr>
          <p:spPr>
            <a:xfrm>
              <a:off x="10086975" y="519112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10" name="Image 5" descr="preencoded.png">    </p:cNvPr>
          <p:cNvPicPr>
            <a:picLocks noChangeAspect="1"/>
          </p:cNvPicPr>
          <p:nvPr/>
        </p:nvPicPr>
        <p:blipFill>
          <a:blip r:embed="rId6"/>
          <a:stretch>
            <a:fillRect/>
          </a:stretch>
        </p:blipFill>
        <p:spPr>
          <a:xfrm>
            <a:off x="190500" y="2438400"/>
            <a:ext cx="10325100" cy="6124575"/>
          </a:xfrm>
          <a:prstGeom prst="rect">
            <a:avLst/>
          </a:prstGeom>
        </p:spPr>
      </p:pic>
      <p:pic>
        <p:nvPicPr>
          <p:cNvPr id="11" name="Image 6" descr="preencoded.png">    </p:cNvPr>
          <p:cNvPicPr>
            <a:picLocks noChangeAspect="1"/>
          </p:cNvPicPr>
          <p:nvPr/>
        </p:nvPicPr>
        <p:blipFill>
          <a:blip r:embed="rId7"/>
          <a:stretch>
            <a:fillRect/>
          </a:stretch>
        </p:blipFill>
        <p:spPr>
          <a:xfrm>
            <a:off x="1638300" y="2695575"/>
            <a:ext cx="7419975" cy="4867275"/>
          </a:xfrm>
          <a:prstGeom prst="rect">
            <a:avLst/>
          </a:prstGeom>
        </p:spPr>
      </p:pic>
      <p:sp>
        <p:nvSpPr>
          <p:cNvPr id="12" name="Text 3"/>
          <p:cNvSpPr/>
          <p:nvPr/>
        </p:nvSpPr>
        <p:spPr>
          <a:xfrm>
            <a:off x="5181600" y="914400"/>
            <a:ext cx="7915275" cy="1476375"/>
          </a:xfrm>
          <a:prstGeom prst="rect">
            <a:avLst/>
          </a:prstGeom>
          <a:noFill/>
          <a:ln/>
        </p:spPr>
        <p:txBody>
          <a:bodyPr wrap="square" lIns="0" tIns="0" rIns="0" bIns="0" rtlCol="0" anchor="t"/>
          <a:lstStyle/>
          <a:p>
            <a:pPr algn="ctr" indent="0" marL="0">
              <a:buNone/>
            </a:pPr>
            <a:r>
              <a:rPr lang="en-US" sz="6000" b="1" u="none" dirty="0">
                <a:solidFill>
                  <a:srgbClr val="272727"/>
                </a:solidFill>
                <a:latin typeface="MuseoModerno" pitchFamily="34" charset="0"/>
                <a:ea typeface="MuseoModerno" pitchFamily="34" charset="-122"/>
                <a:cs typeface="MuseoModerno"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7467600" y="305752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1352550" y="933450"/>
            <a:ext cx="9858375" cy="2438400"/>
          </a:xfrm>
          <a:prstGeom prst="rect">
            <a:avLst/>
          </a:prstGeom>
        </p:spPr>
      </p:pic>
      <p:pic>
        <p:nvPicPr>
          <p:cNvPr id="5" name="Image 3" descr="preencoded.png">    </p:cNvPr>
          <p:cNvPicPr>
            <a:picLocks noChangeAspect="1"/>
          </p:cNvPicPr>
          <p:nvPr/>
        </p:nvPicPr>
        <p:blipFill>
          <a:blip r:embed="rId4"/>
          <a:stretch>
            <a:fillRect/>
          </a:stretch>
        </p:blipFill>
        <p:spPr>
          <a:xfrm>
            <a:off x="11830050" y="1781175"/>
            <a:ext cx="4947049" cy="3171825"/>
          </a:xfrm>
          <a:prstGeom prst="rect">
            <a:avLst/>
          </a:prstGeom>
        </p:spPr>
      </p:pic>
      <p:grpSp>
        <p:nvGrpSpPr>
          <p:cNvPr id="8961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grpSp>
        <p:nvGrpSpPr>
          <p:cNvPr id="84562" name="Group"/>
          <p:cNvGrpSpPr/>
          <p:nvPr/>
        </p:nvGrpSpPr>
        <p:grpSpPr>
          <a:xfrm>
            <a:off x="2209800" y="3114675"/>
            <a:ext cx="6644640" cy="2354580"/>
            <a:chOff x="2209800" y="3114675"/>
            <a:chExt cx="6644640" cy="2354580"/>
          </a:xfrm>
        </p:grpSpPr>
        <p:sp>
          <p:nvSpPr>
            <p:cNvPr id="8" name="Text 1"/>
            <p:cNvSpPr/>
            <p:nvPr/>
          </p:nvSpPr>
          <p:spPr>
            <a:xfrm>
              <a:off x="2209800" y="3114675"/>
              <a:ext cx="66446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An mobile app</a:t>
              </a:r>
              <a:endParaRPr lang="en-US" sz="3600" dirty="0"/>
            </a:p>
          </p:txBody>
        </p:sp>
        <p:sp>
          <p:nvSpPr>
            <p:cNvPr id="9" name="Text 2"/>
            <p:cNvSpPr/>
            <p:nvPr/>
          </p:nvSpPr>
          <p:spPr>
            <a:xfrm>
              <a:off x="2209800" y="399097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10"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1" name="Text 4"/>
          <p:cNvSpPr/>
          <p:nvPr/>
        </p:nvSpPr>
        <p:spPr>
          <a:xfrm>
            <a:off x="2171700" y="1390650"/>
            <a:ext cx="9572625" cy="1476375"/>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The Future of Fantasy</a:t>
            </a:r>
            <a:endParaRPr lang="en-US" sz="6000" dirty="0"/>
          </a:p>
        </p:txBody>
      </p:sp>
      <p:pic>
        <p:nvPicPr>
          <p:cNvPr id="12" name="Image 5" descr="preencoded.png">    </p:cNvPr>
          <p:cNvPicPr>
            <a:picLocks noChangeAspect="1"/>
          </p:cNvPicPr>
          <p:nvPr/>
        </p:nvPicPr>
        <p:blipFill>
          <a:blip r:embed="rId6"/>
          <a:stretch>
            <a:fillRect/>
          </a:stretch>
        </p:blipFill>
        <p:spPr>
          <a:xfrm>
            <a:off x="11591925" y="771525"/>
            <a:ext cx="4105275" cy="8886825"/>
          </a:xfrm>
          <a:prstGeom prst="rect">
            <a:avLst/>
          </a:prstGeom>
        </p:spPr>
      </p:pic>
      <p:pic>
        <p:nvPicPr>
          <p:cNvPr id="13" name="Image 6" descr="preencoded.png">    </p:cNvPr>
          <p:cNvPicPr>
            <a:picLocks noChangeAspect="1"/>
          </p:cNvPicPr>
          <p:nvPr/>
        </p:nvPicPr>
        <p:blipFill>
          <a:blip r:embed="rId7"/>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819274" y="5400675"/>
            <a:ext cx="23317198" cy="4886325"/>
          </a:xfrm>
          <a:prstGeom prst="rect">
            <a:avLst/>
          </a:prstGeom>
        </p:spPr>
      </p:pic>
      <p:pic>
        <p:nvPicPr>
          <p:cNvPr id="4" name="Image 2" descr="preencoded.png">    </p:cNvPr>
          <p:cNvPicPr>
            <a:picLocks noChangeAspect="1"/>
          </p:cNvPicPr>
          <p:nvPr/>
        </p:nvPicPr>
        <p:blipFill>
          <a:blip r:embed="rId3"/>
          <a:stretch>
            <a:fillRect/>
          </a:stretch>
        </p:blipFill>
        <p:spPr>
          <a:xfrm>
            <a:off x="590551" y="752475"/>
            <a:ext cx="12566291" cy="3171824"/>
          </a:xfrm>
          <a:prstGeom prst="rect">
            <a:avLst/>
          </a:prstGeom>
        </p:spPr>
      </p:pic>
      <p:pic>
        <p:nvPicPr>
          <p:cNvPr id="5" name="Image 3" descr="preencoded.png">    </p:cNvPr>
          <p:cNvPicPr>
            <a:picLocks noChangeAspect="1"/>
          </p:cNvPicPr>
          <p:nvPr/>
        </p:nvPicPr>
        <p:blipFill>
          <a:blip r:embed="rId4"/>
          <a:stretch>
            <a:fillRect/>
          </a:stretch>
        </p:blipFill>
        <p:spPr>
          <a:xfrm>
            <a:off x="10616905" y="3924300"/>
            <a:ext cx="6539168" cy="2095479"/>
          </a:xfrm>
          <a:prstGeom prst="rect">
            <a:avLst/>
          </a:prstGeom>
        </p:spPr>
      </p:pic>
      <p:grpSp>
        <p:nvGrpSpPr>
          <p:cNvPr id="6967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grpSp>
        <p:nvGrpSpPr>
          <p:cNvPr id="36916" name="Group"/>
          <p:cNvGrpSpPr/>
          <p:nvPr/>
        </p:nvGrpSpPr>
        <p:grpSpPr>
          <a:xfrm>
            <a:off x="657225" y="6229350"/>
            <a:ext cx="4377690" cy="2354580"/>
            <a:chOff x="657225" y="6229350"/>
            <a:chExt cx="4377690" cy="2354580"/>
          </a:xfrm>
        </p:grpSpPr>
        <p:sp>
          <p:nvSpPr>
            <p:cNvPr id="8" name="Text 1"/>
            <p:cNvSpPr/>
            <p:nvPr/>
          </p:nvSpPr>
          <p:spPr>
            <a:xfrm>
              <a:off x="657225" y="6229350"/>
              <a:ext cx="437769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A web application</a:t>
              </a:r>
              <a:endParaRPr lang="en-US" sz="3600" dirty="0"/>
            </a:p>
          </p:txBody>
        </p:sp>
        <p:sp>
          <p:nvSpPr>
            <p:cNvPr id="9" name="Text 2"/>
            <p:cNvSpPr/>
            <p:nvPr/>
          </p:nvSpPr>
          <p:spPr>
            <a:xfrm>
              <a:off x="657225" y="710565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10" name="Text 3"/>
          <p:cNvSpPr/>
          <p:nvPr/>
        </p:nvSpPr>
        <p:spPr>
          <a:xfrm>
            <a:off x="619125" y="923925"/>
            <a:ext cx="5153025" cy="5105400"/>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A Gateway to a World of Fantasy and Wonder</a:t>
            </a:r>
            <a:endParaRPr lang="en-US" sz="6000" dirty="0"/>
          </a:p>
        </p:txBody>
      </p:sp>
      <p:sp>
        <p:nvSpPr>
          <p:cNvPr id="11"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22424" name="Group"/>
          <p:cNvGrpSpPr/>
          <p:nvPr/>
        </p:nvGrpSpPr>
        <p:grpSpPr>
          <a:xfrm>
            <a:off x="5924550" y="561975"/>
            <a:ext cx="6429375" cy="9248775"/>
            <a:chOff x="5924550" y="561975"/>
            <a:chExt cx="6429375" cy="9248775"/>
          </a:xfrm>
        </p:grpSpPr>
        <p:pic>
          <p:nvPicPr>
            <p:cNvPr id="12" name="Image 5" descr="preencoded.png">    </p:cNvPr>
            <p:cNvPicPr>
              <a:picLocks noChangeAspect="1"/>
            </p:cNvPicPr>
            <p:nvPr/>
          </p:nvPicPr>
          <p:blipFill>
            <a:blip r:embed="rId6"/>
            <a:stretch>
              <a:fillRect/>
            </a:stretch>
          </p:blipFill>
          <p:spPr>
            <a:xfrm>
              <a:off x="5924550" y="561975"/>
              <a:ext cx="6429375" cy="9248775"/>
            </a:xfrm>
            <a:prstGeom prst="rect">
              <a:avLst/>
            </a:prstGeom>
          </p:spPr>
        </p:pic>
        <p:pic>
          <p:nvPicPr>
            <p:cNvPr id="13" name="Image 6" descr="preencoded.png">    </p:cNvPr>
            <p:cNvPicPr>
              <a:picLocks noChangeAspect="1"/>
            </p:cNvPicPr>
            <p:nvPr/>
          </p:nvPicPr>
          <p:blipFill>
            <a:blip r:embed="rId7"/>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7871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028700" y="609600"/>
            <a:ext cx="5495925" cy="2686050"/>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52450" y="1190625"/>
            <a:ext cx="7905751" cy="1847850"/>
          </a:xfrm>
          <a:prstGeom prst="rect">
            <a:avLst/>
          </a:prstGeom>
        </p:spPr>
      </p:pic>
      <p:pic>
        <p:nvPicPr>
          <p:cNvPr id="4" name="Image 2" descr="preencoded.png">    </p:cNvPr>
          <p:cNvPicPr>
            <a:picLocks noChangeAspect="1"/>
          </p:cNvPicPr>
          <p:nvPr/>
        </p:nvPicPr>
        <p:blipFill>
          <a:blip r:embed="rId3"/>
          <a:stretch>
            <a:fillRect/>
          </a:stretch>
        </p:blipFill>
        <p:spPr>
          <a:xfrm>
            <a:off x="-3219450" y="6105525"/>
            <a:ext cx="24726900" cy="4181475"/>
          </a:xfrm>
          <a:prstGeom prst="rect">
            <a:avLst/>
          </a:prstGeom>
        </p:spPr>
      </p:pic>
      <p:pic>
        <p:nvPicPr>
          <p:cNvPr id="5" name="Image 3" descr="preencoded.png">    </p:cNvPr>
          <p:cNvPicPr>
            <a:picLocks noChangeAspect="1"/>
          </p:cNvPicPr>
          <p:nvPr/>
        </p:nvPicPr>
        <p:blipFill>
          <a:blip r:embed="rId4"/>
          <a:stretch>
            <a:fillRect/>
          </a:stretch>
        </p:blipFill>
        <p:spPr>
          <a:xfrm>
            <a:off x="7334250" y="1428750"/>
            <a:ext cx="10487025" cy="2943225"/>
          </a:xfrm>
          <a:prstGeom prst="rect">
            <a:avLst/>
          </a:prstGeom>
        </p:spPr>
      </p:pic>
      <p:grpSp>
        <p:nvGrpSpPr>
          <p:cNvPr id="4888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0" y="0"/>
            <a:ext cx="5734050" cy="10287000"/>
          </a:xfrm>
          <a:prstGeom prst="rect">
            <a:avLst/>
          </a:prstGeom>
        </p:spPr>
      </p:pic>
      <p:grpSp>
        <p:nvGrpSpPr>
          <p:cNvPr id="23854" name="Group"/>
          <p:cNvGrpSpPr/>
          <p:nvPr/>
        </p:nvGrpSpPr>
        <p:grpSpPr>
          <a:xfrm>
            <a:off x="6505575" y="2409825"/>
            <a:ext cx="1026795" cy="2369820"/>
            <a:chOff x="6505575" y="2409825"/>
            <a:chExt cx="1026795" cy="2369820"/>
          </a:xfrm>
        </p:grpSpPr>
        <p:sp>
          <p:nvSpPr>
            <p:cNvPr id="9" name="Text 1"/>
            <p:cNvSpPr/>
            <p:nvPr/>
          </p:nvSpPr>
          <p:spPr>
            <a:xfrm>
              <a:off x="6505575" y="2409825"/>
              <a:ext cx="1026795" cy="2369820"/>
            </a:xfrm>
            <a:prstGeom prst="rect">
              <a:avLst/>
            </a:prstGeom>
            <a:noFill/>
            <a:ln/>
          </p:spPr>
          <p:txBody>
            <a:bodyPr wrap="square" lIns="0" tIns="0" rIns="0" bIns="0" rtlCol="0" anchor="t"/>
            <a:lstStyle/>
            <a:p>
              <a:pPr algn="l" indent="0" marL="0">
                <a:buNone/>
              </a:pPr>
              <a:r>
                <a:rPr lang="en-US" sz="9600" b="1" u="none" dirty="0">
                  <a:solidFill>
                    <a:srgbClr val="272727"/>
                  </a:solidFill>
                  <a:latin typeface="MuseoModerno" pitchFamily="34" charset="0"/>
                  <a:ea typeface="MuseoModerno" pitchFamily="34" charset="-122"/>
                  <a:cs typeface="MuseoModerno" pitchFamily="34" charset="-120"/>
                </a:rPr>
                <a:t>1</a:t>
              </a:r>
              <a:endParaRPr lang="en-US" sz="9600" dirty="0"/>
            </a:p>
          </p:txBody>
        </p:sp>
      </p:grpSp>
      <p:grpSp>
        <p:nvGrpSpPr>
          <p:cNvPr id="41793" name="Group"/>
          <p:cNvGrpSpPr/>
          <p:nvPr/>
        </p:nvGrpSpPr>
        <p:grpSpPr>
          <a:xfrm>
            <a:off x="7258050" y="1933575"/>
            <a:ext cx="4291965" cy="3002280"/>
            <a:chOff x="7258050" y="1933575"/>
            <a:chExt cx="4291965" cy="3002280"/>
          </a:xfrm>
        </p:grpSpPr>
        <p:sp>
          <p:nvSpPr>
            <p:cNvPr id="10" name="Text 2"/>
            <p:cNvSpPr/>
            <p:nvPr/>
          </p:nvSpPr>
          <p:spPr>
            <a:xfrm>
              <a:off x="7258050" y="1933575"/>
              <a:ext cx="4291965" cy="16078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Discover the secrets</a:t>
              </a:r>
              <a:endParaRPr lang="en-US" sz="3600" dirty="0"/>
            </a:p>
          </p:txBody>
        </p:sp>
        <p:sp>
          <p:nvSpPr>
            <p:cNvPr id="11" name="Text 3"/>
            <p:cNvSpPr/>
            <p:nvPr/>
          </p:nvSpPr>
          <p:spPr>
            <a:xfrm>
              <a:off x="7258050" y="3457575"/>
              <a:ext cx="426148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19170" name="Group"/>
          <p:cNvGrpSpPr/>
          <p:nvPr/>
        </p:nvGrpSpPr>
        <p:grpSpPr>
          <a:xfrm>
            <a:off x="6505575" y="5953125"/>
            <a:ext cx="1131570" cy="2369820"/>
            <a:chOff x="6505575" y="5953125"/>
            <a:chExt cx="1131570" cy="2369820"/>
          </a:xfrm>
        </p:grpSpPr>
        <p:sp>
          <p:nvSpPr>
            <p:cNvPr id="12" name="Text 4"/>
            <p:cNvSpPr/>
            <p:nvPr/>
          </p:nvSpPr>
          <p:spPr>
            <a:xfrm>
              <a:off x="6505575" y="5953125"/>
              <a:ext cx="1131570" cy="2369820"/>
            </a:xfrm>
            <a:prstGeom prst="rect">
              <a:avLst/>
            </a:prstGeom>
            <a:noFill/>
            <a:ln/>
          </p:spPr>
          <p:txBody>
            <a:bodyPr wrap="square" lIns="0" tIns="0" rIns="0" bIns="0" rtlCol="0" anchor="t"/>
            <a:lstStyle/>
            <a:p>
              <a:pPr algn="l" indent="0" marL="0">
                <a:buNone/>
              </a:pPr>
              <a:r>
                <a:rPr lang="en-US" sz="9600" b="1" u="none" dirty="0">
                  <a:solidFill>
                    <a:srgbClr val="272727"/>
                  </a:solidFill>
                  <a:latin typeface="MuseoModerno" pitchFamily="34" charset="0"/>
                  <a:ea typeface="MuseoModerno" pitchFamily="34" charset="-122"/>
                  <a:cs typeface="MuseoModerno" pitchFamily="34" charset="-120"/>
                </a:rPr>
                <a:t>3</a:t>
              </a:r>
              <a:endParaRPr lang="en-US" sz="9600" dirty="0"/>
            </a:p>
          </p:txBody>
        </p:sp>
      </p:grpSp>
      <p:grpSp>
        <p:nvGrpSpPr>
          <p:cNvPr id="36333" name="Group"/>
          <p:cNvGrpSpPr/>
          <p:nvPr/>
        </p:nvGrpSpPr>
        <p:grpSpPr>
          <a:xfrm>
            <a:off x="7362825" y="5248275"/>
            <a:ext cx="4187190" cy="3459480"/>
            <a:chOff x="7362825" y="5248275"/>
            <a:chExt cx="4187190" cy="3459480"/>
          </a:xfrm>
        </p:grpSpPr>
        <p:sp>
          <p:nvSpPr>
            <p:cNvPr id="13" name="Text 5"/>
            <p:cNvSpPr/>
            <p:nvPr/>
          </p:nvSpPr>
          <p:spPr>
            <a:xfrm>
              <a:off x="7362825" y="5248275"/>
              <a:ext cx="4187190" cy="16078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Meet the creatures</a:t>
              </a:r>
              <a:endParaRPr lang="en-US" sz="3600" dirty="0"/>
            </a:p>
          </p:txBody>
        </p:sp>
        <p:sp>
          <p:nvSpPr>
            <p:cNvPr id="14" name="Text 6"/>
            <p:cNvSpPr/>
            <p:nvPr/>
          </p:nvSpPr>
          <p:spPr>
            <a:xfrm>
              <a:off x="7362825" y="6772275"/>
              <a:ext cx="41567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25244" name="Group"/>
          <p:cNvGrpSpPr/>
          <p:nvPr/>
        </p:nvGrpSpPr>
        <p:grpSpPr>
          <a:xfrm>
            <a:off x="12134850" y="5953125"/>
            <a:ext cx="1226820" cy="2369820"/>
            <a:chOff x="12134850" y="5953125"/>
            <a:chExt cx="1226820" cy="2369820"/>
          </a:xfrm>
        </p:grpSpPr>
        <p:sp>
          <p:nvSpPr>
            <p:cNvPr id="15" name="Text 7"/>
            <p:cNvSpPr/>
            <p:nvPr/>
          </p:nvSpPr>
          <p:spPr>
            <a:xfrm>
              <a:off x="12134850" y="5953125"/>
              <a:ext cx="1226820" cy="2369820"/>
            </a:xfrm>
            <a:prstGeom prst="rect">
              <a:avLst/>
            </a:prstGeom>
            <a:noFill/>
            <a:ln/>
          </p:spPr>
          <p:txBody>
            <a:bodyPr wrap="square" lIns="0" tIns="0" rIns="0" bIns="0" rtlCol="0" anchor="t"/>
            <a:lstStyle/>
            <a:p>
              <a:pPr algn="l" indent="0" marL="0">
                <a:buNone/>
              </a:pPr>
              <a:r>
                <a:rPr lang="en-US" sz="9600" b="1" u="none" dirty="0">
                  <a:solidFill>
                    <a:srgbClr val="272727"/>
                  </a:solidFill>
                  <a:latin typeface="MuseoModerno" pitchFamily="34" charset="0"/>
                  <a:ea typeface="MuseoModerno" pitchFamily="34" charset="-122"/>
                  <a:cs typeface="MuseoModerno" pitchFamily="34" charset="-120"/>
                </a:rPr>
                <a:t>4</a:t>
              </a:r>
              <a:endParaRPr lang="en-US" sz="9600" dirty="0"/>
            </a:p>
          </p:txBody>
        </p:sp>
      </p:grpSp>
      <p:grpSp>
        <p:nvGrpSpPr>
          <p:cNvPr id="27611" name="Group"/>
          <p:cNvGrpSpPr/>
          <p:nvPr/>
        </p:nvGrpSpPr>
        <p:grpSpPr>
          <a:xfrm>
            <a:off x="13087350" y="5248275"/>
            <a:ext cx="4091940" cy="3459480"/>
            <a:chOff x="13087350" y="5248275"/>
            <a:chExt cx="4091940" cy="3459480"/>
          </a:xfrm>
        </p:grpSpPr>
        <p:sp>
          <p:nvSpPr>
            <p:cNvPr id="16" name="Text 8"/>
            <p:cNvSpPr/>
            <p:nvPr/>
          </p:nvSpPr>
          <p:spPr>
            <a:xfrm>
              <a:off x="13087350" y="5248275"/>
              <a:ext cx="4091940" cy="16078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Uncover the magic</a:t>
              </a:r>
              <a:endParaRPr lang="en-US" sz="3600" dirty="0"/>
            </a:p>
          </p:txBody>
        </p:sp>
        <p:sp>
          <p:nvSpPr>
            <p:cNvPr id="17" name="Text 9"/>
            <p:cNvSpPr/>
            <p:nvPr/>
          </p:nvSpPr>
          <p:spPr>
            <a:xfrm>
              <a:off x="13087350" y="6772275"/>
              <a:ext cx="4061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56923" name="Group"/>
          <p:cNvGrpSpPr/>
          <p:nvPr/>
        </p:nvGrpSpPr>
        <p:grpSpPr>
          <a:xfrm>
            <a:off x="12134850" y="2409825"/>
            <a:ext cx="1122045" cy="2369820"/>
            <a:chOff x="12134850" y="2409825"/>
            <a:chExt cx="1122045" cy="2369820"/>
          </a:xfrm>
        </p:grpSpPr>
        <p:sp>
          <p:nvSpPr>
            <p:cNvPr id="18" name="Text 10"/>
            <p:cNvSpPr/>
            <p:nvPr/>
          </p:nvSpPr>
          <p:spPr>
            <a:xfrm>
              <a:off x="12134850" y="2409825"/>
              <a:ext cx="1122045" cy="2369820"/>
            </a:xfrm>
            <a:prstGeom prst="rect">
              <a:avLst/>
            </a:prstGeom>
            <a:noFill/>
            <a:ln/>
          </p:spPr>
          <p:txBody>
            <a:bodyPr wrap="square" lIns="0" tIns="0" rIns="0" bIns="0" rtlCol="0" anchor="t"/>
            <a:lstStyle/>
            <a:p>
              <a:pPr algn="l" indent="0" marL="0">
                <a:buNone/>
              </a:pPr>
              <a:r>
                <a:rPr lang="en-US" sz="9600" b="1" u="none" dirty="0">
                  <a:solidFill>
                    <a:srgbClr val="272727"/>
                  </a:solidFill>
                  <a:latin typeface="MuseoModerno" pitchFamily="34" charset="0"/>
                  <a:ea typeface="MuseoModerno" pitchFamily="34" charset="-122"/>
                  <a:cs typeface="MuseoModerno" pitchFamily="34" charset="-120"/>
                </a:rPr>
                <a:t>2</a:t>
              </a:r>
              <a:endParaRPr lang="en-US" sz="9600" dirty="0"/>
            </a:p>
          </p:txBody>
        </p:sp>
      </p:grpSp>
      <p:grpSp>
        <p:nvGrpSpPr>
          <p:cNvPr id="75274" name="Group"/>
          <p:cNvGrpSpPr/>
          <p:nvPr/>
        </p:nvGrpSpPr>
        <p:grpSpPr>
          <a:xfrm>
            <a:off x="12982575" y="1933575"/>
            <a:ext cx="4196715" cy="3002280"/>
            <a:chOff x="12982575" y="1933575"/>
            <a:chExt cx="4196715" cy="3002280"/>
          </a:xfrm>
        </p:grpSpPr>
        <p:sp>
          <p:nvSpPr>
            <p:cNvPr id="19" name="Text 11"/>
            <p:cNvSpPr/>
            <p:nvPr/>
          </p:nvSpPr>
          <p:spPr>
            <a:xfrm>
              <a:off x="12982575" y="1933575"/>
              <a:ext cx="4196715" cy="16078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Find your own path</a:t>
              </a:r>
              <a:endParaRPr lang="en-US" sz="3600" dirty="0"/>
            </a:p>
          </p:txBody>
        </p:sp>
        <p:sp>
          <p:nvSpPr>
            <p:cNvPr id="20" name="Text 12"/>
            <p:cNvSpPr/>
            <p:nvPr/>
          </p:nvSpPr>
          <p:spPr>
            <a:xfrm>
              <a:off x="12982575" y="3457575"/>
              <a:ext cx="41662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7467600" y="305752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1352550" y="933450"/>
            <a:ext cx="9858375" cy="2438400"/>
          </a:xfrm>
          <a:prstGeom prst="rect">
            <a:avLst/>
          </a:prstGeom>
        </p:spPr>
      </p:pic>
      <p:pic>
        <p:nvPicPr>
          <p:cNvPr id="5" name="Image 3" descr="preencoded.png">    </p:cNvPr>
          <p:cNvPicPr>
            <a:picLocks noChangeAspect="1"/>
          </p:cNvPicPr>
          <p:nvPr/>
        </p:nvPicPr>
        <p:blipFill>
          <a:blip r:embed="rId4"/>
          <a:stretch>
            <a:fillRect/>
          </a:stretch>
        </p:blipFill>
        <p:spPr>
          <a:xfrm>
            <a:off x="11830050" y="1781175"/>
            <a:ext cx="4947049" cy="3171825"/>
          </a:xfrm>
          <a:prstGeom prst="rect">
            <a:avLst/>
          </a:prstGeom>
        </p:spPr>
      </p:pic>
      <p:grpSp>
        <p:nvGrpSpPr>
          <p:cNvPr id="8165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381000" y="2200275"/>
            <a:ext cx="10858500" cy="5895975"/>
          </a:xfrm>
          <a:prstGeom prst="rect">
            <a:avLst/>
          </a:prstGeom>
        </p:spPr>
      </p:pic>
      <p:sp>
        <p:nvSpPr>
          <p:cNvPr id="9" name="Text 1"/>
          <p:cNvSpPr/>
          <p:nvPr/>
        </p:nvSpPr>
        <p:spPr>
          <a:xfrm>
            <a:off x="3810000" y="8772525"/>
            <a:ext cx="10658475" cy="1476375"/>
          </a:xfrm>
          <a:prstGeom prst="rect">
            <a:avLst/>
          </a:prstGeom>
          <a:noFill/>
          <a:ln/>
        </p:spPr>
        <p:txBody>
          <a:bodyPr wrap="square" lIns="0" tIns="0" rIns="0" bIns="0" rtlCol="0" anchor="t"/>
          <a:lstStyle/>
          <a:p>
            <a:pPr algn="ctr" indent="0" marL="0">
              <a:buNone/>
            </a:pPr>
            <a:r>
              <a:rPr lang="en-US" sz="6000" b="1" u="none" dirty="0">
                <a:solidFill>
                  <a:srgbClr val="272727"/>
                </a:solidFill>
                <a:latin typeface="MuseoModerno" pitchFamily="34" charset="0"/>
                <a:ea typeface="MuseoModerno" pitchFamily="34" charset="-122"/>
                <a:cs typeface="MuseoModerno" pitchFamily="34" charset="-120"/>
              </a:rPr>
              <a:t>Fantasy Realm at a Glance</a:t>
            </a:r>
            <a:endParaRPr lang="en-US" sz="6000" dirty="0"/>
          </a:p>
        </p:txBody>
      </p:sp>
      <p:grpSp>
        <p:nvGrpSpPr>
          <p:cNvPr id="53149" name="Group"/>
          <p:cNvGrpSpPr/>
          <p:nvPr/>
        </p:nvGrpSpPr>
        <p:grpSpPr>
          <a:xfrm>
            <a:off x="11791950" y="1381125"/>
            <a:ext cx="5292090" cy="1821180"/>
            <a:chOff x="11791950" y="1381125"/>
            <a:chExt cx="5292090" cy="1821180"/>
          </a:xfrm>
        </p:grpSpPr>
        <p:sp>
          <p:nvSpPr>
            <p:cNvPr id="10" name="Text 2"/>
            <p:cNvSpPr/>
            <p:nvPr/>
          </p:nvSpPr>
          <p:spPr>
            <a:xfrm>
              <a:off x="11791950" y="1381125"/>
              <a:ext cx="529209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The Forest</a:t>
              </a:r>
              <a:endParaRPr lang="en-US" sz="3600" dirty="0"/>
            </a:p>
          </p:txBody>
        </p:sp>
        <p:sp>
          <p:nvSpPr>
            <p:cNvPr id="11" name="Text 3"/>
            <p:cNvSpPr/>
            <p:nvPr/>
          </p:nvSpPr>
          <p:spPr>
            <a:xfrm>
              <a:off x="11791950" y="21812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14126" name="Group"/>
          <p:cNvGrpSpPr/>
          <p:nvPr/>
        </p:nvGrpSpPr>
        <p:grpSpPr>
          <a:xfrm>
            <a:off x="11791950" y="3857625"/>
            <a:ext cx="5292090" cy="1821180"/>
            <a:chOff x="11791950" y="3857625"/>
            <a:chExt cx="5292090" cy="1821180"/>
          </a:xfrm>
        </p:grpSpPr>
        <p:sp>
          <p:nvSpPr>
            <p:cNvPr id="12" name="Text 4"/>
            <p:cNvSpPr/>
            <p:nvPr/>
          </p:nvSpPr>
          <p:spPr>
            <a:xfrm>
              <a:off x="11791950" y="3857625"/>
              <a:ext cx="529209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The Caves</a:t>
              </a:r>
              <a:endParaRPr lang="en-US" sz="3600" dirty="0"/>
            </a:p>
          </p:txBody>
        </p:sp>
        <p:sp>
          <p:nvSpPr>
            <p:cNvPr id="13" name="Text 5"/>
            <p:cNvSpPr/>
            <p:nvPr/>
          </p:nvSpPr>
          <p:spPr>
            <a:xfrm>
              <a:off x="11791950" y="46577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39231" name="Group"/>
          <p:cNvGrpSpPr/>
          <p:nvPr/>
        </p:nvGrpSpPr>
        <p:grpSpPr>
          <a:xfrm>
            <a:off x="11791950" y="6124575"/>
            <a:ext cx="5292090" cy="1821180"/>
            <a:chOff x="11791950" y="6124575"/>
            <a:chExt cx="5292090" cy="1821180"/>
          </a:xfrm>
        </p:grpSpPr>
        <p:sp>
          <p:nvSpPr>
            <p:cNvPr id="14" name="Text 6"/>
            <p:cNvSpPr/>
            <p:nvPr/>
          </p:nvSpPr>
          <p:spPr>
            <a:xfrm>
              <a:off x="11791950" y="6124575"/>
              <a:ext cx="529209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The Lair</a:t>
              </a:r>
              <a:endParaRPr lang="en-US" sz="3600" dirty="0"/>
            </a:p>
          </p:txBody>
        </p:sp>
        <p:sp>
          <p:nvSpPr>
            <p:cNvPr id="15" name="Text 7"/>
            <p:cNvSpPr/>
            <p:nvPr/>
          </p:nvSpPr>
          <p:spPr>
            <a:xfrm>
              <a:off x="11791950" y="692467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819274" y="5400675"/>
            <a:ext cx="23317198" cy="4886325"/>
          </a:xfrm>
          <a:prstGeom prst="rect">
            <a:avLst/>
          </a:prstGeom>
        </p:spPr>
      </p:pic>
      <p:pic>
        <p:nvPicPr>
          <p:cNvPr id="4" name="Image 2" descr="preencoded.png">    </p:cNvPr>
          <p:cNvPicPr>
            <a:picLocks noChangeAspect="1"/>
          </p:cNvPicPr>
          <p:nvPr/>
        </p:nvPicPr>
        <p:blipFill>
          <a:blip r:embed="rId3"/>
          <a:stretch>
            <a:fillRect/>
          </a:stretch>
        </p:blipFill>
        <p:spPr>
          <a:xfrm>
            <a:off x="590551" y="752475"/>
            <a:ext cx="12566291" cy="3171824"/>
          </a:xfrm>
          <a:prstGeom prst="rect">
            <a:avLst/>
          </a:prstGeom>
        </p:spPr>
      </p:pic>
      <p:pic>
        <p:nvPicPr>
          <p:cNvPr id="5" name="Image 3" descr="preencoded.png">    </p:cNvPr>
          <p:cNvPicPr>
            <a:picLocks noChangeAspect="1"/>
          </p:cNvPicPr>
          <p:nvPr/>
        </p:nvPicPr>
        <p:blipFill>
          <a:blip r:embed="rId4"/>
          <a:stretch>
            <a:fillRect/>
          </a:stretch>
        </p:blipFill>
        <p:spPr>
          <a:xfrm>
            <a:off x="10616905" y="3924300"/>
            <a:ext cx="6539168" cy="2095479"/>
          </a:xfrm>
          <a:prstGeom prst="rect">
            <a:avLst/>
          </a:prstGeom>
        </p:spPr>
      </p:pic>
      <p:grpSp>
        <p:nvGrpSpPr>
          <p:cNvPr id="3035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4591050" y="1123950"/>
            <a:ext cx="9105900" cy="1476375"/>
          </a:xfrm>
          <a:prstGeom prst="rect">
            <a:avLst/>
          </a:prstGeom>
          <a:noFill/>
          <a:ln/>
        </p:spPr>
        <p:txBody>
          <a:bodyPr wrap="square" lIns="0" tIns="0" rIns="0" bIns="0" rtlCol="0" anchor="t"/>
          <a:lstStyle/>
          <a:p>
            <a:pPr algn="ctr" indent="0" marL="0">
              <a:buNone/>
            </a:pPr>
            <a:r>
              <a:rPr lang="en-US" sz="6000" b="1" u="none" dirty="0">
                <a:solidFill>
                  <a:srgbClr val="272727"/>
                </a:solidFill>
                <a:latin typeface="MuseoModerno" pitchFamily="34" charset="0"/>
                <a:ea typeface="MuseoModerno" pitchFamily="34" charset="-122"/>
                <a:cs typeface="MuseoModerno" pitchFamily="34" charset="-120"/>
              </a:rPr>
              <a:t>The Timeline</a:t>
            </a:r>
            <a:endParaRPr lang="en-US" sz="6000" dirty="0"/>
          </a:p>
        </p:txBody>
      </p:sp>
      <p:grpSp>
        <p:nvGrpSpPr>
          <p:cNvPr id="77692" name="Group"/>
          <p:cNvGrpSpPr/>
          <p:nvPr/>
        </p:nvGrpSpPr>
        <p:grpSpPr>
          <a:xfrm>
            <a:off x="2263140" y="5400675"/>
            <a:ext cx="1245870" cy="1219200"/>
            <a:chOff x="2263140" y="5400675"/>
            <a:chExt cx="1245870" cy="1219200"/>
          </a:xfrm>
        </p:grpSpPr>
        <p:sp>
          <p:nvSpPr>
            <p:cNvPr id="9" name="Shape 2"/>
            <p:cNvSpPr/>
            <p:nvPr/>
          </p:nvSpPr>
          <p:spPr>
            <a:xfrm>
              <a:off x="2276475" y="5400675"/>
              <a:ext cx="1219200" cy="1219200"/>
            </a:xfrm>
            <a:prstGeom prst="ellipse">
              <a:avLst/>
            </a:prstGeom>
            <a:noFill/>
            <a:ln w="9525">
              <a:solidFill>
                <a:srgbClr val="000000"/>
              </a:solidFill>
              <a:prstDash val="solid"/>
            </a:ln>
          </p:spPr>
        </p:sp>
        <p:sp>
          <p:nvSpPr>
            <p:cNvPr id="10" name="Text 3"/>
            <p:cNvSpPr/>
            <p:nvPr/>
          </p:nvSpPr>
          <p:spPr>
            <a:xfrm>
              <a:off x="2263140" y="5568315"/>
              <a:ext cx="1245870" cy="883920"/>
            </a:xfrm>
            <a:prstGeom prst="rect">
              <a:avLst/>
            </a:prstGeom>
            <a:noFill/>
            <a:ln/>
          </p:spPr>
          <p:txBody>
            <a:bodyPr wrap="square" lIns="0" tIns="0" rIns="0" bIns="0" rtlCol="0" anchor="ctr"/>
            <a:lstStyle/>
            <a:p>
              <a:pPr algn="ctr" indent="0" marL="0">
                <a:buNone/>
              </a:pPr>
              <a:r>
                <a:rPr lang="en-US" sz="3600" b="1" u="none" dirty="0">
                  <a:solidFill>
                    <a:srgbClr val="000000"/>
                  </a:solidFill>
                  <a:latin typeface="MuseoModerno" pitchFamily="34" charset="0"/>
                  <a:ea typeface="MuseoModerno" pitchFamily="34" charset="-122"/>
                  <a:cs typeface="MuseoModerno" pitchFamily="34" charset="-120"/>
                </a:rPr>
                <a:t>2022</a:t>
              </a:r>
              <a:endParaRPr lang="en-US" sz="3600" dirty="0"/>
            </a:p>
          </p:txBody>
        </p:sp>
      </p:grpSp>
      <p:grpSp>
        <p:nvGrpSpPr>
          <p:cNvPr id="60434" name="Group"/>
          <p:cNvGrpSpPr/>
          <p:nvPr/>
        </p:nvGrpSpPr>
        <p:grpSpPr>
          <a:xfrm>
            <a:off x="3495605" y="5995988"/>
            <a:ext cx="2895741" cy="0"/>
            <a:chOff x="3495605" y="5995988"/>
            <a:chExt cx="2895741" cy="0"/>
          </a:xfrm>
        </p:grpSpPr>
        <p:sp>
          <p:nvSpPr>
            <p:cNvPr id="11" name="Shape 4"/>
            <p:cNvSpPr/>
            <p:nvPr/>
          </p:nvSpPr>
          <p:spPr>
            <a:xfrm>
              <a:off x="3495605" y="5995988"/>
              <a:ext cx="2895741" cy="0"/>
            </a:xfrm>
            <a:prstGeom prst="line">
              <a:avLst/>
            </a:prstGeom>
            <a:noFill/>
            <a:ln w="28575">
              <a:solidFill>
                <a:srgbClr val="000000"/>
              </a:solidFill>
              <a:prstDash val="solid"/>
            </a:ln>
          </p:spPr>
        </p:sp>
      </p:grpSp>
      <p:grpSp>
        <p:nvGrpSpPr>
          <p:cNvPr id="51847" name="Group"/>
          <p:cNvGrpSpPr/>
          <p:nvPr/>
        </p:nvGrpSpPr>
        <p:grpSpPr>
          <a:xfrm>
            <a:off x="6377940" y="5400675"/>
            <a:ext cx="1245870" cy="1219200"/>
            <a:chOff x="6377940" y="5400675"/>
            <a:chExt cx="1245870" cy="1219200"/>
          </a:xfrm>
        </p:grpSpPr>
        <p:sp>
          <p:nvSpPr>
            <p:cNvPr id="12" name="Shape 5"/>
            <p:cNvSpPr/>
            <p:nvPr/>
          </p:nvSpPr>
          <p:spPr>
            <a:xfrm>
              <a:off x="6391275" y="5400675"/>
              <a:ext cx="1219200" cy="1219200"/>
            </a:xfrm>
            <a:prstGeom prst="ellipse">
              <a:avLst/>
            </a:prstGeom>
            <a:noFill/>
            <a:ln w="9525">
              <a:solidFill>
                <a:srgbClr val="000000"/>
              </a:solidFill>
              <a:prstDash val="solid"/>
            </a:ln>
          </p:spPr>
        </p:sp>
        <p:sp>
          <p:nvSpPr>
            <p:cNvPr id="13" name="Text 6"/>
            <p:cNvSpPr/>
            <p:nvPr/>
          </p:nvSpPr>
          <p:spPr>
            <a:xfrm>
              <a:off x="6377940" y="5568315"/>
              <a:ext cx="1245870" cy="883920"/>
            </a:xfrm>
            <a:prstGeom prst="rect">
              <a:avLst/>
            </a:prstGeom>
            <a:noFill/>
            <a:ln/>
          </p:spPr>
          <p:txBody>
            <a:bodyPr wrap="square" lIns="0" tIns="0" rIns="0" bIns="0" rtlCol="0" anchor="ctr"/>
            <a:lstStyle/>
            <a:p>
              <a:pPr algn="ctr" indent="0" marL="0">
                <a:buNone/>
              </a:pPr>
              <a:r>
                <a:rPr lang="en-US" sz="3600" b="1" u="none" dirty="0">
                  <a:solidFill>
                    <a:srgbClr val="000000"/>
                  </a:solidFill>
                  <a:latin typeface="MuseoModerno" pitchFamily="34" charset="0"/>
                  <a:ea typeface="MuseoModerno" pitchFamily="34" charset="-122"/>
                  <a:cs typeface="MuseoModerno" pitchFamily="34" charset="-120"/>
                </a:rPr>
                <a:t>2023</a:t>
              </a:r>
              <a:endParaRPr lang="en-US" sz="3600" dirty="0"/>
            </a:p>
          </p:txBody>
        </p:sp>
      </p:grpSp>
      <p:grpSp>
        <p:nvGrpSpPr>
          <p:cNvPr id="14986" name="Group"/>
          <p:cNvGrpSpPr/>
          <p:nvPr/>
        </p:nvGrpSpPr>
        <p:grpSpPr>
          <a:xfrm>
            <a:off x="7610405" y="5995988"/>
            <a:ext cx="2895741" cy="0"/>
            <a:chOff x="7610405" y="5995988"/>
            <a:chExt cx="2895741" cy="0"/>
          </a:xfrm>
        </p:grpSpPr>
        <p:sp>
          <p:nvSpPr>
            <p:cNvPr id="14" name="Shape 7"/>
            <p:cNvSpPr/>
            <p:nvPr/>
          </p:nvSpPr>
          <p:spPr>
            <a:xfrm>
              <a:off x="7610405" y="5995988"/>
              <a:ext cx="2895741" cy="0"/>
            </a:xfrm>
            <a:prstGeom prst="line">
              <a:avLst/>
            </a:prstGeom>
            <a:noFill/>
            <a:ln w="28575">
              <a:solidFill>
                <a:srgbClr val="000000"/>
              </a:solidFill>
              <a:prstDash val="solid"/>
            </a:ln>
          </p:spPr>
        </p:sp>
      </p:grpSp>
      <p:grpSp>
        <p:nvGrpSpPr>
          <p:cNvPr id="45035" name="Group"/>
          <p:cNvGrpSpPr/>
          <p:nvPr/>
        </p:nvGrpSpPr>
        <p:grpSpPr>
          <a:xfrm>
            <a:off x="10473690" y="5400675"/>
            <a:ext cx="1283970" cy="1219200"/>
            <a:chOff x="10473690" y="5400675"/>
            <a:chExt cx="1283970" cy="1219200"/>
          </a:xfrm>
        </p:grpSpPr>
        <p:sp>
          <p:nvSpPr>
            <p:cNvPr id="15" name="Shape 8"/>
            <p:cNvSpPr/>
            <p:nvPr/>
          </p:nvSpPr>
          <p:spPr>
            <a:xfrm>
              <a:off x="10506075" y="5400675"/>
              <a:ext cx="1219200" cy="1219200"/>
            </a:xfrm>
            <a:prstGeom prst="ellipse">
              <a:avLst/>
            </a:prstGeom>
            <a:noFill/>
            <a:ln w="9525">
              <a:solidFill>
                <a:srgbClr val="000000"/>
              </a:solidFill>
              <a:prstDash val="solid"/>
            </a:ln>
          </p:spPr>
        </p:sp>
        <p:sp>
          <p:nvSpPr>
            <p:cNvPr id="16" name="Text 9"/>
            <p:cNvSpPr/>
            <p:nvPr/>
          </p:nvSpPr>
          <p:spPr>
            <a:xfrm>
              <a:off x="10473690" y="5568315"/>
              <a:ext cx="1283970" cy="883920"/>
            </a:xfrm>
            <a:prstGeom prst="rect">
              <a:avLst/>
            </a:prstGeom>
            <a:noFill/>
            <a:ln/>
          </p:spPr>
          <p:txBody>
            <a:bodyPr wrap="square" lIns="0" tIns="0" rIns="0" bIns="0" rtlCol="0" anchor="ctr"/>
            <a:lstStyle/>
            <a:p>
              <a:pPr algn="ctr" indent="0" marL="0">
                <a:buNone/>
              </a:pPr>
              <a:r>
                <a:rPr lang="en-US" sz="3600" b="1" u="none" dirty="0">
                  <a:solidFill>
                    <a:srgbClr val="000000"/>
                  </a:solidFill>
                  <a:latin typeface="MuseoModerno" pitchFamily="34" charset="0"/>
                  <a:ea typeface="MuseoModerno" pitchFamily="34" charset="-122"/>
                  <a:cs typeface="MuseoModerno" pitchFamily="34" charset="-120"/>
                </a:rPr>
                <a:t>2024</a:t>
              </a:r>
              <a:endParaRPr lang="en-US" sz="3600" dirty="0"/>
            </a:p>
          </p:txBody>
        </p:sp>
      </p:grpSp>
      <p:grpSp>
        <p:nvGrpSpPr>
          <p:cNvPr id="12413" name="Group"/>
          <p:cNvGrpSpPr/>
          <p:nvPr/>
        </p:nvGrpSpPr>
        <p:grpSpPr>
          <a:xfrm>
            <a:off x="11725205" y="5995988"/>
            <a:ext cx="2895741" cy="0"/>
            <a:chOff x="11725205" y="5995988"/>
            <a:chExt cx="2895741" cy="0"/>
          </a:xfrm>
        </p:grpSpPr>
        <p:sp>
          <p:nvSpPr>
            <p:cNvPr id="17" name="Shape 10"/>
            <p:cNvSpPr/>
            <p:nvPr/>
          </p:nvSpPr>
          <p:spPr>
            <a:xfrm>
              <a:off x="11725205" y="5995988"/>
              <a:ext cx="2895741" cy="0"/>
            </a:xfrm>
            <a:prstGeom prst="line">
              <a:avLst/>
            </a:prstGeom>
            <a:noFill/>
            <a:ln w="28575">
              <a:solidFill>
                <a:srgbClr val="000000"/>
              </a:solidFill>
              <a:prstDash val="solid"/>
            </a:ln>
          </p:spPr>
        </p:sp>
      </p:grpSp>
      <p:grpSp>
        <p:nvGrpSpPr>
          <p:cNvPr id="25175" name="Group"/>
          <p:cNvGrpSpPr/>
          <p:nvPr/>
        </p:nvGrpSpPr>
        <p:grpSpPr>
          <a:xfrm>
            <a:off x="14612303" y="5400675"/>
            <a:ext cx="1236345" cy="1219200"/>
            <a:chOff x="14612303" y="5400675"/>
            <a:chExt cx="1236345" cy="1219200"/>
          </a:xfrm>
        </p:grpSpPr>
        <p:sp>
          <p:nvSpPr>
            <p:cNvPr id="18" name="Shape 11"/>
            <p:cNvSpPr/>
            <p:nvPr/>
          </p:nvSpPr>
          <p:spPr>
            <a:xfrm>
              <a:off x="14620875" y="5400675"/>
              <a:ext cx="1219200" cy="1219200"/>
            </a:xfrm>
            <a:prstGeom prst="ellipse">
              <a:avLst/>
            </a:prstGeom>
            <a:noFill/>
            <a:ln w="9525">
              <a:solidFill>
                <a:srgbClr val="000000"/>
              </a:solidFill>
              <a:prstDash val="solid"/>
            </a:ln>
          </p:spPr>
        </p:sp>
        <p:sp>
          <p:nvSpPr>
            <p:cNvPr id="19" name="Text 12"/>
            <p:cNvSpPr/>
            <p:nvPr/>
          </p:nvSpPr>
          <p:spPr>
            <a:xfrm>
              <a:off x="14612303" y="5568315"/>
              <a:ext cx="1236345" cy="883920"/>
            </a:xfrm>
            <a:prstGeom prst="rect">
              <a:avLst/>
            </a:prstGeom>
            <a:noFill/>
            <a:ln/>
          </p:spPr>
          <p:txBody>
            <a:bodyPr wrap="square" lIns="0" tIns="0" rIns="0" bIns="0" rtlCol="0" anchor="ctr"/>
            <a:lstStyle/>
            <a:p>
              <a:pPr algn="ctr" indent="0" marL="0">
                <a:buNone/>
              </a:pPr>
              <a:r>
                <a:rPr lang="en-US" sz="3600" b="1" u="none" dirty="0">
                  <a:solidFill>
                    <a:srgbClr val="000000"/>
                  </a:solidFill>
                  <a:latin typeface="MuseoModerno" pitchFamily="34" charset="0"/>
                  <a:ea typeface="MuseoModerno" pitchFamily="34" charset="-122"/>
                  <a:cs typeface="MuseoModerno" pitchFamily="34" charset="-120"/>
                </a:rPr>
                <a:t>2025</a:t>
              </a:r>
              <a:endParaRPr lang="en-US" sz="3600" dirty="0"/>
            </a:p>
          </p:txBody>
        </p:sp>
      </p:grpSp>
      <p:grpSp>
        <p:nvGrpSpPr>
          <p:cNvPr id="87762" name="Group"/>
          <p:cNvGrpSpPr/>
          <p:nvPr/>
        </p:nvGrpSpPr>
        <p:grpSpPr>
          <a:xfrm>
            <a:off x="649605" y="3333750"/>
            <a:ext cx="4663440" cy="1821180"/>
            <a:chOff x="649605" y="3333750"/>
            <a:chExt cx="4663440" cy="1821180"/>
          </a:xfrm>
        </p:grpSpPr>
        <p:sp>
          <p:nvSpPr>
            <p:cNvPr id="20" name="Text 13"/>
            <p:cNvSpPr/>
            <p:nvPr/>
          </p:nvSpPr>
          <p:spPr>
            <a:xfrm>
              <a:off x="649605" y="3333750"/>
              <a:ext cx="46634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Dragon Taming</a:t>
              </a:r>
              <a:endParaRPr lang="en-US" sz="3600" dirty="0"/>
            </a:p>
          </p:txBody>
        </p:sp>
        <p:sp>
          <p:nvSpPr>
            <p:cNvPr id="21" name="Text 14"/>
            <p:cNvSpPr/>
            <p:nvPr/>
          </p:nvSpPr>
          <p:spPr>
            <a:xfrm>
              <a:off x="664845" y="41338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83283" name="Group"/>
          <p:cNvGrpSpPr/>
          <p:nvPr/>
        </p:nvGrpSpPr>
        <p:grpSpPr>
          <a:xfrm>
            <a:off x="8898255" y="3333750"/>
            <a:ext cx="4663440" cy="1821180"/>
            <a:chOff x="8898255" y="3333750"/>
            <a:chExt cx="4663440" cy="1821180"/>
          </a:xfrm>
        </p:grpSpPr>
        <p:sp>
          <p:nvSpPr>
            <p:cNvPr id="22" name="Text 15"/>
            <p:cNvSpPr/>
            <p:nvPr/>
          </p:nvSpPr>
          <p:spPr>
            <a:xfrm>
              <a:off x="8898255" y="3333750"/>
              <a:ext cx="46634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Unicorn Migration</a:t>
              </a:r>
              <a:endParaRPr lang="en-US" sz="3600" dirty="0"/>
            </a:p>
          </p:txBody>
        </p:sp>
        <p:sp>
          <p:nvSpPr>
            <p:cNvPr id="23" name="Text 16"/>
            <p:cNvSpPr/>
            <p:nvPr/>
          </p:nvSpPr>
          <p:spPr>
            <a:xfrm>
              <a:off x="8913495" y="41338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85759" name="Group"/>
          <p:cNvGrpSpPr/>
          <p:nvPr/>
        </p:nvGrpSpPr>
        <p:grpSpPr>
          <a:xfrm>
            <a:off x="12974955" y="7096125"/>
            <a:ext cx="4663440" cy="1821180"/>
            <a:chOff x="12974955" y="7096125"/>
            <a:chExt cx="4663440" cy="1821180"/>
          </a:xfrm>
        </p:grpSpPr>
        <p:sp>
          <p:nvSpPr>
            <p:cNvPr id="24" name="Text 17"/>
            <p:cNvSpPr/>
            <p:nvPr/>
          </p:nvSpPr>
          <p:spPr>
            <a:xfrm>
              <a:off x="12974955" y="7096125"/>
              <a:ext cx="46634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Rainbow Sightings</a:t>
              </a:r>
              <a:endParaRPr lang="en-US" sz="3600" dirty="0"/>
            </a:p>
          </p:txBody>
        </p:sp>
        <p:sp>
          <p:nvSpPr>
            <p:cNvPr id="25" name="Text 18"/>
            <p:cNvSpPr/>
            <p:nvPr/>
          </p:nvSpPr>
          <p:spPr>
            <a:xfrm>
              <a:off x="12990195" y="78962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38275" name="Group"/>
          <p:cNvGrpSpPr/>
          <p:nvPr/>
        </p:nvGrpSpPr>
        <p:grpSpPr>
          <a:xfrm>
            <a:off x="4821555" y="7096125"/>
            <a:ext cx="4663440" cy="1821180"/>
            <a:chOff x="4821555" y="7096125"/>
            <a:chExt cx="4663440" cy="1821180"/>
          </a:xfrm>
        </p:grpSpPr>
        <p:sp>
          <p:nvSpPr>
            <p:cNvPr id="26" name="Text 19"/>
            <p:cNvSpPr/>
            <p:nvPr/>
          </p:nvSpPr>
          <p:spPr>
            <a:xfrm>
              <a:off x="4821555" y="7096125"/>
              <a:ext cx="46634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Enchanted Pool</a:t>
              </a:r>
              <a:endParaRPr lang="en-US" sz="3600" dirty="0"/>
            </a:p>
          </p:txBody>
        </p:sp>
        <p:sp>
          <p:nvSpPr>
            <p:cNvPr id="27" name="Text 20"/>
            <p:cNvSpPr/>
            <p:nvPr/>
          </p:nvSpPr>
          <p:spPr>
            <a:xfrm>
              <a:off x="4836795" y="78962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52450" y="1190625"/>
            <a:ext cx="7905751" cy="1847850"/>
          </a:xfrm>
          <a:prstGeom prst="rect">
            <a:avLst/>
          </a:prstGeom>
        </p:spPr>
      </p:pic>
      <p:pic>
        <p:nvPicPr>
          <p:cNvPr id="4" name="Image 2" descr="preencoded.png">    </p:cNvPr>
          <p:cNvPicPr>
            <a:picLocks noChangeAspect="1"/>
          </p:cNvPicPr>
          <p:nvPr/>
        </p:nvPicPr>
        <p:blipFill>
          <a:blip r:embed="rId3"/>
          <a:stretch>
            <a:fillRect/>
          </a:stretch>
        </p:blipFill>
        <p:spPr>
          <a:xfrm>
            <a:off x="-3219450" y="6105525"/>
            <a:ext cx="24726900" cy="4181475"/>
          </a:xfrm>
          <a:prstGeom prst="rect">
            <a:avLst/>
          </a:prstGeom>
        </p:spPr>
      </p:pic>
      <p:pic>
        <p:nvPicPr>
          <p:cNvPr id="5" name="Image 3" descr="preencoded.png">    </p:cNvPr>
          <p:cNvPicPr>
            <a:picLocks noChangeAspect="1"/>
          </p:cNvPicPr>
          <p:nvPr/>
        </p:nvPicPr>
        <p:blipFill>
          <a:blip r:embed="rId4"/>
          <a:stretch>
            <a:fillRect/>
          </a:stretch>
        </p:blipFill>
        <p:spPr>
          <a:xfrm>
            <a:off x="7334250" y="1428750"/>
            <a:ext cx="10487025" cy="2943225"/>
          </a:xfrm>
          <a:prstGeom prst="rect">
            <a:avLst/>
          </a:prstGeom>
        </p:spPr>
      </p:pic>
      <p:grpSp>
        <p:nvGrpSpPr>
          <p:cNvPr id="9874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686050" y="533400"/>
            <a:ext cx="4286250" cy="1476375"/>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Our Team</a:t>
            </a:r>
            <a:endParaRPr lang="en-US" sz="6000" dirty="0"/>
          </a:p>
        </p:txBody>
      </p:sp>
      <p:grpSp>
        <p:nvGrpSpPr>
          <p:cNvPr id="59638" name="Group"/>
          <p:cNvGrpSpPr/>
          <p:nvPr/>
        </p:nvGrpSpPr>
        <p:grpSpPr>
          <a:xfrm>
            <a:off x="2667000" y="2047875"/>
            <a:ext cx="3590925" cy="6172200"/>
            <a:chOff x="2667000" y="2047875"/>
            <a:chExt cx="3590925" cy="6172200"/>
          </a:xfrm>
        </p:grpSpPr>
        <p:pic>
          <p:nvPicPr>
            <p:cNvPr id="9" name="Image 5" descr="preencoded.png">    </p:cNvPr>
            <p:cNvPicPr>
              <a:picLocks noChangeAspect="1"/>
            </p:cNvPicPr>
            <p:nvPr/>
          </p:nvPicPr>
          <p:blipFill>
            <a:blip r:embed="rId6"/>
            <a:stretch>
              <a:fillRect/>
            </a:stretch>
          </p:blipFill>
          <p:spPr>
            <a:xfrm>
              <a:off x="2667000" y="2047875"/>
              <a:ext cx="3590925" cy="6172200"/>
            </a:xfrm>
            <a:prstGeom prst="rect">
              <a:avLst/>
            </a:prstGeom>
          </p:spPr>
        </p:pic>
        <p:grpSp>
          <p:nvGrpSpPr>
            <p:cNvPr id="50116" name="Group"/>
            <p:cNvGrpSpPr/>
            <p:nvPr/>
          </p:nvGrpSpPr>
          <p:grpSpPr>
            <a:xfrm>
              <a:off x="2621280" y="8372475"/>
              <a:ext cx="3682365" cy="1402080"/>
              <a:chOff x="2621280" y="8372475"/>
              <a:chExt cx="3682365" cy="1402080"/>
            </a:xfrm>
          </p:grpSpPr>
          <p:sp>
            <p:nvSpPr>
              <p:cNvPr id="10" name="Text 2"/>
              <p:cNvSpPr/>
              <p:nvPr/>
            </p:nvSpPr>
            <p:spPr>
              <a:xfrm>
                <a:off x="2621280" y="8372475"/>
                <a:ext cx="3682365"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Eldruin</a:t>
                </a:r>
                <a:endParaRPr lang="en-US" sz="3600" dirty="0"/>
              </a:p>
            </p:txBody>
          </p:sp>
          <p:sp>
            <p:nvSpPr>
              <p:cNvPr id="11" name="Text 3"/>
              <p:cNvSpPr/>
              <p:nvPr/>
            </p:nvSpPr>
            <p:spPr>
              <a:xfrm>
                <a:off x="2636520" y="92106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15205" name="Group"/>
          <p:cNvGrpSpPr/>
          <p:nvPr/>
        </p:nvGrpSpPr>
        <p:grpSpPr>
          <a:xfrm>
            <a:off x="6867525" y="2047875"/>
            <a:ext cx="3590925" cy="6172200"/>
            <a:chOff x="6867525" y="2047875"/>
            <a:chExt cx="3590925" cy="6172200"/>
          </a:xfrm>
        </p:grpSpPr>
        <p:pic>
          <p:nvPicPr>
            <p:cNvPr id="12" name="Image 6" descr="preencoded.png">    </p:cNvPr>
            <p:cNvPicPr>
              <a:picLocks noChangeAspect="1"/>
            </p:cNvPicPr>
            <p:nvPr/>
          </p:nvPicPr>
          <p:blipFill>
            <a:blip r:embed="rId7"/>
            <a:stretch>
              <a:fillRect/>
            </a:stretch>
          </p:blipFill>
          <p:spPr>
            <a:xfrm>
              <a:off x="6867525" y="2047875"/>
              <a:ext cx="3590925" cy="6172200"/>
            </a:xfrm>
            <a:prstGeom prst="rect">
              <a:avLst/>
            </a:prstGeom>
          </p:spPr>
        </p:pic>
        <p:grpSp>
          <p:nvGrpSpPr>
            <p:cNvPr id="96115" name="Group"/>
            <p:cNvGrpSpPr/>
            <p:nvPr/>
          </p:nvGrpSpPr>
          <p:grpSpPr>
            <a:xfrm>
              <a:off x="6821805" y="8372475"/>
              <a:ext cx="3682365" cy="1402080"/>
              <a:chOff x="6821805" y="8372475"/>
              <a:chExt cx="3682365" cy="1402080"/>
            </a:xfrm>
          </p:grpSpPr>
          <p:sp>
            <p:nvSpPr>
              <p:cNvPr id="13" name="Text 4"/>
              <p:cNvSpPr/>
              <p:nvPr/>
            </p:nvSpPr>
            <p:spPr>
              <a:xfrm>
                <a:off x="6821805" y="8372475"/>
                <a:ext cx="3682365"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Elementalen</a:t>
                </a:r>
                <a:endParaRPr lang="en-US" sz="3600" dirty="0"/>
              </a:p>
            </p:txBody>
          </p:sp>
          <p:sp>
            <p:nvSpPr>
              <p:cNvPr id="14" name="Text 5"/>
              <p:cNvSpPr/>
              <p:nvPr/>
            </p:nvSpPr>
            <p:spPr>
              <a:xfrm>
                <a:off x="6837045" y="92106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60388" name="Group"/>
          <p:cNvGrpSpPr/>
          <p:nvPr/>
        </p:nvGrpSpPr>
        <p:grpSpPr>
          <a:xfrm>
            <a:off x="11068050" y="2047875"/>
            <a:ext cx="3590925" cy="6172200"/>
            <a:chOff x="11068050" y="2047875"/>
            <a:chExt cx="3590925" cy="6172200"/>
          </a:xfrm>
        </p:grpSpPr>
        <p:pic>
          <p:nvPicPr>
            <p:cNvPr id="15" name="Image 7" descr="preencoded.png">    </p:cNvPr>
            <p:cNvPicPr>
              <a:picLocks noChangeAspect="1"/>
            </p:cNvPicPr>
            <p:nvPr/>
          </p:nvPicPr>
          <p:blipFill>
            <a:blip r:embed="rId8"/>
            <a:stretch>
              <a:fillRect/>
            </a:stretch>
          </p:blipFill>
          <p:spPr>
            <a:xfrm>
              <a:off x="11068050" y="2047875"/>
              <a:ext cx="3590925" cy="6172200"/>
            </a:xfrm>
            <a:prstGeom prst="rect">
              <a:avLst/>
            </a:prstGeom>
          </p:spPr>
        </p:pic>
        <p:grpSp>
          <p:nvGrpSpPr>
            <p:cNvPr id="46617" name="Group"/>
            <p:cNvGrpSpPr/>
            <p:nvPr/>
          </p:nvGrpSpPr>
          <p:grpSpPr>
            <a:xfrm>
              <a:off x="11022330" y="8372475"/>
              <a:ext cx="3682365" cy="1402080"/>
              <a:chOff x="11022330" y="8372475"/>
              <a:chExt cx="3682365" cy="1402080"/>
            </a:xfrm>
          </p:grpSpPr>
          <p:sp>
            <p:nvSpPr>
              <p:cNvPr id="16" name="Text 6"/>
              <p:cNvSpPr/>
              <p:nvPr/>
            </p:nvSpPr>
            <p:spPr>
              <a:xfrm>
                <a:off x="11022330" y="8372475"/>
                <a:ext cx="3682365"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Lunaria</a:t>
                </a:r>
                <a:endParaRPr lang="en-US" sz="3600" dirty="0"/>
              </a:p>
            </p:txBody>
          </p:sp>
          <p:sp>
            <p:nvSpPr>
              <p:cNvPr id="17" name="Text 7"/>
              <p:cNvSpPr/>
              <p:nvPr/>
            </p:nvSpPr>
            <p:spPr>
              <a:xfrm>
                <a:off x="11037570" y="92106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7467600" y="305752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1352550" y="933450"/>
            <a:ext cx="9858375" cy="2438400"/>
          </a:xfrm>
          <a:prstGeom prst="rect">
            <a:avLst/>
          </a:prstGeom>
        </p:spPr>
      </p:pic>
      <p:pic>
        <p:nvPicPr>
          <p:cNvPr id="5" name="Image 3" descr="preencoded.png">    </p:cNvPr>
          <p:cNvPicPr>
            <a:picLocks noChangeAspect="1"/>
          </p:cNvPicPr>
          <p:nvPr/>
        </p:nvPicPr>
        <p:blipFill>
          <a:blip r:embed="rId4"/>
          <a:stretch>
            <a:fillRect/>
          </a:stretch>
        </p:blipFill>
        <p:spPr>
          <a:xfrm>
            <a:off x="11830050" y="1781175"/>
            <a:ext cx="4947049" cy="3171825"/>
          </a:xfrm>
          <a:prstGeom prst="rect">
            <a:avLst/>
          </a:prstGeom>
        </p:spPr>
      </p:pic>
      <p:grpSp>
        <p:nvGrpSpPr>
          <p:cNvPr id="2560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1400175" y="1476375"/>
            <a:ext cx="5343525" cy="8296275"/>
          </a:xfrm>
          <a:prstGeom prst="rect">
            <a:avLst/>
          </a:prstGeom>
        </p:spPr>
      </p:pic>
      <p:grpSp>
        <p:nvGrpSpPr>
          <p:cNvPr id="47288" name="Group"/>
          <p:cNvGrpSpPr/>
          <p:nvPr/>
        </p:nvGrpSpPr>
        <p:grpSpPr>
          <a:xfrm>
            <a:off x="7258050" y="1514475"/>
            <a:ext cx="895350" cy="895350"/>
            <a:chOff x="7258050" y="1514475"/>
            <a:chExt cx="895350" cy="895350"/>
          </a:xfrm>
        </p:grpSpPr>
        <p:pic>
          <p:nvPicPr>
            <p:cNvPr id="9" name="Image 6" descr="preencoded.png">    </p:cNvPr>
            <p:cNvPicPr>
              <a:picLocks noChangeAspect="1"/>
            </p:cNvPicPr>
            <p:nvPr/>
          </p:nvPicPr>
          <p:blipFill>
            <a:blip r:embed="rId7"/>
            <a:stretch>
              <a:fillRect/>
            </a:stretch>
          </p:blipFill>
          <p:spPr>
            <a:xfrm>
              <a:off x="7258050" y="1514475"/>
              <a:ext cx="895350" cy="895350"/>
            </a:xfrm>
            <a:prstGeom prst="rect">
              <a:avLst/>
            </a:prstGeom>
          </p:spPr>
        </p:pic>
      </p:grpSp>
      <p:grpSp>
        <p:nvGrpSpPr>
          <p:cNvPr id="77758" name="Group"/>
          <p:cNvGrpSpPr/>
          <p:nvPr/>
        </p:nvGrpSpPr>
        <p:grpSpPr>
          <a:xfrm>
            <a:off x="7110245" y="3181350"/>
            <a:ext cx="1219535" cy="0"/>
            <a:chOff x="7110245" y="3181350"/>
            <a:chExt cx="1219535" cy="0"/>
          </a:xfrm>
        </p:grpSpPr>
        <p:sp>
          <p:nvSpPr>
            <p:cNvPr id="10" name="Shape 1"/>
            <p:cNvSpPr/>
            <p:nvPr/>
          </p:nvSpPr>
          <p:spPr>
            <a:xfrm rot="16200000">
              <a:off x="7110245" y="3181350"/>
              <a:ext cx="1219535" cy="0"/>
            </a:xfrm>
            <a:prstGeom prst="line">
              <a:avLst/>
            </a:prstGeom>
            <a:noFill/>
            <a:ln w="28575">
              <a:solidFill>
                <a:srgbClr val="000000"/>
              </a:solidFill>
              <a:prstDash val="solid"/>
            </a:ln>
          </p:spPr>
        </p:sp>
      </p:grpSp>
      <p:grpSp>
        <p:nvGrpSpPr>
          <p:cNvPr id="50995" name="Group"/>
          <p:cNvGrpSpPr/>
          <p:nvPr/>
        </p:nvGrpSpPr>
        <p:grpSpPr>
          <a:xfrm>
            <a:off x="7258050" y="4000500"/>
            <a:ext cx="895350" cy="800100"/>
            <a:chOff x="7258050" y="4000500"/>
            <a:chExt cx="895350" cy="800100"/>
          </a:xfrm>
        </p:grpSpPr>
        <p:pic>
          <p:nvPicPr>
            <p:cNvPr id="11" name="Image 7" descr="preencoded.png">    </p:cNvPr>
            <p:cNvPicPr>
              <a:picLocks noChangeAspect="1"/>
            </p:cNvPicPr>
            <p:nvPr/>
          </p:nvPicPr>
          <p:blipFill>
            <a:blip r:embed="rId8"/>
            <a:stretch>
              <a:fillRect/>
            </a:stretch>
          </p:blipFill>
          <p:spPr>
            <a:xfrm>
              <a:off x="7258050" y="4000500"/>
              <a:ext cx="895350" cy="800100"/>
            </a:xfrm>
            <a:prstGeom prst="rect">
              <a:avLst/>
            </a:prstGeom>
          </p:spPr>
        </p:pic>
      </p:grpSp>
      <p:grpSp>
        <p:nvGrpSpPr>
          <p:cNvPr id="49910" name="Group"/>
          <p:cNvGrpSpPr/>
          <p:nvPr/>
        </p:nvGrpSpPr>
        <p:grpSpPr>
          <a:xfrm>
            <a:off x="7110245" y="5619750"/>
            <a:ext cx="1219535" cy="0"/>
            <a:chOff x="7110245" y="5619750"/>
            <a:chExt cx="1219535" cy="0"/>
          </a:xfrm>
        </p:grpSpPr>
        <p:sp>
          <p:nvSpPr>
            <p:cNvPr id="12" name="Shape 2"/>
            <p:cNvSpPr/>
            <p:nvPr/>
          </p:nvSpPr>
          <p:spPr>
            <a:xfrm rot="16200000">
              <a:off x="7110245" y="5619750"/>
              <a:ext cx="1219535" cy="0"/>
            </a:xfrm>
            <a:prstGeom prst="line">
              <a:avLst/>
            </a:prstGeom>
            <a:noFill/>
            <a:ln w="28575">
              <a:solidFill>
                <a:srgbClr val="000000"/>
              </a:solidFill>
              <a:prstDash val="solid"/>
            </a:ln>
          </p:spPr>
        </p:sp>
      </p:grpSp>
      <p:grpSp>
        <p:nvGrpSpPr>
          <p:cNvPr id="33190" name="Group"/>
          <p:cNvGrpSpPr/>
          <p:nvPr/>
        </p:nvGrpSpPr>
        <p:grpSpPr>
          <a:xfrm>
            <a:off x="7258050" y="6391275"/>
            <a:ext cx="895350" cy="895350"/>
            <a:chOff x="7258050" y="6391275"/>
            <a:chExt cx="895350" cy="895350"/>
          </a:xfrm>
        </p:grpSpPr>
        <p:pic>
          <p:nvPicPr>
            <p:cNvPr id="13" name="Image 8" descr="preencoded.png">    </p:cNvPr>
            <p:cNvPicPr>
              <a:picLocks noChangeAspect="1"/>
            </p:cNvPicPr>
            <p:nvPr/>
          </p:nvPicPr>
          <p:blipFill>
            <a:blip r:embed="rId9"/>
            <a:stretch>
              <a:fillRect/>
            </a:stretch>
          </p:blipFill>
          <p:spPr>
            <a:xfrm>
              <a:off x="7258050" y="6391275"/>
              <a:ext cx="895350" cy="895350"/>
            </a:xfrm>
            <a:prstGeom prst="rect">
              <a:avLst/>
            </a:prstGeom>
          </p:spPr>
        </p:pic>
      </p:grpSp>
      <p:grpSp>
        <p:nvGrpSpPr>
          <p:cNvPr id="84004" name="Group"/>
          <p:cNvGrpSpPr/>
          <p:nvPr/>
        </p:nvGrpSpPr>
        <p:grpSpPr>
          <a:xfrm>
            <a:off x="7110245" y="8058150"/>
            <a:ext cx="1219535" cy="0"/>
            <a:chOff x="7110245" y="8058150"/>
            <a:chExt cx="1219535" cy="0"/>
          </a:xfrm>
        </p:grpSpPr>
        <p:sp>
          <p:nvSpPr>
            <p:cNvPr id="14" name="Shape 3"/>
            <p:cNvSpPr/>
            <p:nvPr/>
          </p:nvSpPr>
          <p:spPr>
            <a:xfrm rot="16200000">
              <a:off x="7110245" y="8058150"/>
              <a:ext cx="1219535" cy="0"/>
            </a:xfrm>
            <a:prstGeom prst="line">
              <a:avLst/>
            </a:prstGeom>
            <a:noFill/>
            <a:ln w="28575">
              <a:solidFill>
                <a:srgbClr val="000000"/>
              </a:solidFill>
              <a:prstDash val="solid"/>
            </a:ln>
          </p:spPr>
        </p:sp>
      </p:grpSp>
      <p:grpSp>
        <p:nvGrpSpPr>
          <p:cNvPr id="22449" name="Group"/>
          <p:cNvGrpSpPr/>
          <p:nvPr/>
        </p:nvGrpSpPr>
        <p:grpSpPr>
          <a:xfrm>
            <a:off x="7258050" y="8963025"/>
            <a:ext cx="895350" cy="628650"/>
            <a:chOff x="7258050" y="8963025"/>
            <a:chExt cx="895350" cy="628650"/>
          </a:xfrm>
        </p:grpSpPr>
        <p:pic>
          <p:nvPicPr>
            <p:cNvPr id="15" name="Image 9" descr="preencoded.png">    </p:cNvPr>
            <p:cNvPicPr>
              <a:picLocks noChangeAspect="1"/>
            </p:cNvPicPr>
            <p:nvPr/>
          </p:nvPicPr>
          <p:blipFill>
            <a:blip r:embed="rId10"/>
            <a:stretch>
              <a:fillRect/>
            </a:stretch>
          </p:blipFill>
          <p:spPr>
            <a:xfrm>
              <a:off x="7258050" y="8963025"/>
              <a:ext cx="895350" cy="628650"/>
            </a:xfrm>
            <a:prstGeom prst="rect">
              <a:avLst/>
            </a:prstGeom>
          </p:spPr>
        </p:pic>
      </p:grpSp>
      <p:sp>
        <p:nvSpPr>
          <p:cNvPr id="16" name="Text 4"/>
          <p:cNvSpPr/>
          <p:nvPr/>
        </p:nvSpPr>
        <p:spPr>
          <a:xfrm>
            <a:off x="8210550" y="25908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Forbidden Forest: A place of mystery and wonder, where mystical creatures roam and flora flourishes.</a:t>
            </a:r>
            <a:endParaRPr lang="en-US" sz="2400" dirty="0"/>
          </a:p>
        </p:txBody>
      </p:sp>
      <p:sp>
        <p:nvSpPr>
          <p:cNvPr id="17" name="Text 5"/>
          <p:cNvSpPr/>
          <p:nvPr/>
        </p:nvSpPr>
        <p:spPr>
          <a:xfrm>
            <a:off x="8210550" y="51530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Crystal Caves: A network of glittering caves filled with precious gems and minerals, guarded by fierce beasts.</a:t>
            </a:r>
            <a:endParaRPr lang="en-US" sz="2400" dirty="0"/>
          </a:p>
        </p:txBody>
      </p:sp>
      <p:sp>
        <p:nvSpPr>
          <p:cNvPr id="18" name="Text 6"/>
          <p:cNvSpPr/>
          <p:nvPr/>
        </p:nvSpPr>
        <p:spPr>
          <a:xfrm>
            <a:off x="8210550" y="7667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Enchanted Garden: A place of pure beauty and tranquility, where the colors of the flowers are vibrant.</a:t>
            </a:r>
            <a:endParaRPr lang="en-US" sz="2400" dirty="0"/>
          </a:p>
        </p:txBody>
      </p:sp>
      <p:sp>
        <p:nvSpPr>
          <p:cNvPr id="19" name="Text 7"/>
          <p:cNvSpPr/>
          <p:nvPr/>
        </p:nvSpPr>
        <p:spPr>
          <a:xfrm>
            <a:off x="10458450" y="561975"/>
            <a:ext cx="6505575" cy="1476375"/>
          </a:xfrm>
          <a:prstGeom prst="rect">
            <a:avLst/>
          </a:prstGeom>
          <a:noFill/>
          <a:ln/>
        </p:spPr>
        <p:txBody>
          <a:bodyPr wrap="square" lIns="0" tIns="0" rIns="0" bIns="0" rtlCol="0" anchor="t"/>
          <a:lstStyle/>
          <a:p>
            <a:pPr algn="r" indent="0" marL="0">
              <a:buNone/>
            </a:pPr>
            <a:r>
              <a:rPr lang="en-US" sz="6000" b="1" u="none" dirty="0">
                <a:solidFill>
                  <a:srgbClr val="272727"/>
                </a:solidFill>
                <a:latin typeface="MuseoModerno" pitchFamily="34" charset="0"/>
                <a:ea typeface="MuseoModerno" pitchFamily="34" charset="-122"/>
                <a:cs typeface="MuseoModerno" pitchFamily="34" charset="-120"/>
              </a:rPr>
              <a:t>The Mystery</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819274" y="5400675"/>
            <a:ext cx="23317198" cy="4886325"/>
          </a:xfrm>
          <a:prstGeom prst="rect">
            <a:avLst/>
          </a:prstGeom>
        </p:spPr>
      </p:pic>
      <p:pic>
        <p:nvPicPr>
          <p:cNvPr id="4" name="Image 2" descr="preencoded.png">    </p:cNvPr>
          <p:cNvPicPr>
            <a:picLocks noChangeAspect="1"/>
          </p:cNvPicPr>
          <p:nvPr/>
        </p:nvPicPr>
        <p:blipFill>
          <a:blip r:embed="rId3"/>
          <a:stretch>
            <a:fillRect/>
          </a:stretch>
        </p:blipFill>
        <p:spPr>
          <a:xfrm>
            <a:off x="590551" y="752475"/>
            <a:ext cx="12566291" cy="3171824"/>
          </a:xfrm>
          <a:prstGeom prst="rect">
            <a:avLst/>
          </a:prstGeom>
        </p:spPr>
      </p:pic>
      <p:pic>
        <p:nvPicPr>
          <p:cNvPr id="5" name="Image 3" descr="preencoded.png">    </p:cNvPr>
          <p:cNvPicPr>
            <a:picLocks noChangeAspect="1"/>
          </p:cNvPicPr>
          <p:nvPr/>
        </p:nvPicPr>
        <p:blipFill>
          <a:blip r:embed="rId4"/>
          <a:stretch>
            <a:fillRect/>
          </a:stretch>
        </p:blipFill>
        <p:spPr>
          <a:xfrm>
            <a:off x="10616905" y="3924300"/>
            <a:ext cx="6539168" cy="2095479"/>
          </a:xfrm>
          <a:prstGeom prst="rect">
            <a:avLst/>
          </a:prstGeom>
        </p:spPr>
      </p:pic>
      <p:grpSp>
        <p:nvGrpSpPr>
          <p:cNvPr id="2615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grpSp>
        <p:nvGrpSpPr>
          <p:cNvPr id="41996" name="Group"/>
          <p:cNvGrpSpPr/>
          <p:nvPr/>
        </p:nvGrpSpPr>
        <p:grpSpPr>
          <a:xfrm>
            <a:off x="590550" y="2343150"/>
            <a:ext cx="17373600" cy="6696075"/>
            <a:chOff x="590550" y="2343150"/>
            <a:chExt cx="17373600" cy="6696075"/>
          </a:xfrm>
        </p:grpSpPr>
        <p:sp>
          <p:nvSpPr>
            <p:cNvPr id="8" name="Shape 1"/>
            <p:cNvSpPr/>
            <p:nvPr/>
          </p:nvSpPr>
          <p:spPr>
            <a:xfrm>
              <a:off x="7629525" y="2343150"/>
              <a:ext cx="4114800" cy="1381125"/>
            </a:xfrm>
            <a:prstGeom prst="roundRect">
              <a:avLst>
                <a:gd name="adj" fmla="val 66207"/>
              </a:avLst>
            </a:prstGeom>
            <a:solidFill>
              <a:srgbClr val="FFFFFF"/>
            </a:solidFill>
            <a:ln/>
          </p:spPr>
        </p:sp>
        <p:pic>
          <p:nvPicPr>
            <p:cNvPr id="9" name="Image 5" descr="preencoded.png">    </p:cNvPr>
            <p:cNvPicPr>
              <a:picLocks noChangeAspect="1"/>
            </p:cNvPicPr>
            <p:nvPr/>
          </p:nvPicPr>
          <p:blipFill>
            <a:blip r:embed="rId6"/>
            <a:stretch>
              <a:fillRect/>
            </a:stretch>
          </p:blipFill>
          <p:spPr>
            <a:xfrm>
              <a:off x="7858125" y="2614613"/>
              <a:ext cx="838200" cy="838200"/>
            </a:xfrm>
            <a:prstGeom prst="rect">
              <a:avLst/>
            </a:prstGeom>
          </p:spPr>
        </p:pic>
        <p:sp>
          <p:nvSpPr>
            <p:cNvPr id="10" name="Shape 2"/>
            <p:cNvSpPr/>
            <p:nvPr/>
          </p:nvSpPr>
          <p:spPr>
            <a:xfrm>
              <a:off x="590550" y="4114800"/>
              <a:ext cx="4114800" cy="1381125"/>
            </a:xfrm>
            <a:prstGeom prst="roundRect">
              <a:avLst>
                <a:gd name="adj" fmla="val 66207"/>
              </a:avLst>
            </a:prstGeom>
            <a:solidFill>
              <a:srgbClr val="FFFFFF"/>
            </a:solidFill>
            <a:ln/>
          </p:spPr>
        </p:sp>
        <p:pic>
          <p:nvPicPr>
            <p:cNvPr id="11" name="Image 6" descr="preencoded.png">    </p:cNvPr>
            <p:cNvPicPr>
              <a:picLocks noChangeAspect="1"/>
            </p:cNvPicPr>
            <p:nvPr/>
          </p:nvPicPr>
          <p:blipFill>
            <a:blip r:embed="rId7"/>
            <a:stretch>
              <a:fillRect/>
            </a:stretch>
          </p:blipFill>
          <p:spPr>
            <a:xfrm>
              <a:off x="819150" y="4386263"/>
              <a:ext cx="838200" cy="838200"/>
            </a:xfrm>
            <a:prstGeom prst="rect">
              <a:avLst/>
            </a:prstGeom>
          </p:spPr>
        </p:pic>
        <p:sp>
          <p:nvSpPr>
            <p:cNvPr id="12" name="Shape 3"/>
            <p:cNvSpPr/>
            <p:nvPr/>
          </p:nvSpPr>
          <p:spPr>
            <a:xfrm>
              <a:off x="2876550" y="5867400"/>
              <a:ext cx="4114800" cy="1381125"/>
            </a:xfrm>
            <a:prstGeom prst="roundRect">
              <a:avLst>
                <a:gd name="adj" fmla="val 66207"/>
              </a:avLst>
            </a:prstGeom>
            <a:solidFill>
              <a:srgbClr val="FFFFFF"/>
            </a:solidFill>
            <a:ln/>
          </p:spPr>
        </p:sp>
        <p:pic>
          <p:nvPicPr>
            <p:cNvPr id="13" name="Image 7" descr="preencoded.png">    </p:cNvPr>
            <p:cNvPicPr>
              <a:picLocks noChangeAspect="1"/>
            </p:cNvPicPr>
            <p:nvPr/>
          </p:nvPicPr>
          <p:blipFill>
            <a:blip r:embed="rId8"/>
            <a:stretch>
              <a:fillRect/>
            </a:stretch>
          </p:blipFill>
          <p:spPr>
            <a:xfrm>
              <a:off x="3105150" y="6138863"/>
              <a:ext cx="838200" cy="838200"/>
            </a:xfrm>
            <a:prstGeom prst="rect">
              <a:avLst/>
            </a:prstGeom>
          </p:spPr>
        </p:pic>
        <p:sp>
          <p:nvSpPr>
            <p:cNvPr id="14" name="Shape 4"/>
            <p:cNvSpPr/>
            <p:nvPr/>
          </p:nvSpPr>
          <p:spPr>
            <a:xfrm>
              <a:off x="2876550" y="7658100"/>
              <a:ext cx="4114800" cy="1381125"/>
            </a:xfrm>
            <a:prstGeom prst="roundRect">
              <a:avLst>
                <a:gd name="adj" fmla="val 66207"/>
              </a:avLst>
            </a:prstGeom>
            <a:solidFill>
              <a:srgbClr val="FFFFFF"/>
            </a:solidFill>
            <a:ln/>
          </p:spPr>
        </p:sp>
        <p:pic>
          <p:nvPicPr>
            <p:cNvPr id="15" name="Image 8" descr="preencoded.png">    </p:cNvPr>
            <p:cNvPicPr>
              <a:picLocks noChangeAspect="1"/>
            </p:cNvPicPr>
            <p:nvPr/>
          </p:nvPicPr>
          <p:blipFill>
            <a:blip r:embed="rId9"/>
            <a:stretch>
              <a:fillRect/>
            </a:stretch>
          </p:blipFill>
          <p:spPr>
            <a:xfrm>
              <a:off x="3105150" y="7929563"/>
              <a:ext cx="838200" cy="838200"/>
            </a:xfrm>
            <a:prstGeom prst="rect">
              <a:avLst/>
            </a:prstGeom>
          </p:spPr>
        </p:pic>
        <p:sp>
          <p:nvSpPr>
            <p:cNvPr id="16" name="Shape 5"/>
            <p:cNvSpPr/>
            <p:nvPr/>
          </p:nvSpPr>
          <p:spPr>
            <a:xfrm>
              <a:off x="11506200" y="5886450"/>
              <a:ext cx="4114800" cy="1381125"/>
            </a:xfrm>
            <a:prstGeom prst="roundRect">
              <a:avLst>
                <a:gd name="adj" fmla="val 66207"/>
              </a:avLst>
            </a:prstGeom>
            <a:solidFill>
              <a:srgbClr val="FFFFFF"/>
            </a:solidFill>
            <a:ln/>
          </p:spPr>
        </p:sp>
        <p:pic>
          <p:nvPicPr>
            <p:cNvPr id="17" name="Image 9" descr="preencoded.png">    </p:cNvPr>
            <p:cNvPicPr>
              <a:picLocks noChangeAspect="1"/>
            </p:cNvPicPr>
            <p:nvPr/>
          </p:nvPicPr>
          <p:blipFill>
            <a:blip r:embed="rId10"/>
            <a:stretch>
              <a:fillRect/>
            </a:stretch>
          </p:blipFill>
          <p:spPr>
            <a:xfrm>
              <a:off x="11734800" y="6157913"/>
              <a:ext cx="838200" cy="838200"/>
            </a:xfrm>
            <a:prstGeom prst="rect">
              <a:avLst/>
            </a:prstGeom>
          </p:spPr>
        </p:pic>
        <p:sp>
          <p:nvSpPr>
            <p:cNvPr id="18" name="Shape 6"/>
            <p:cNvSpPr/>
            <p:nvPr/>
          </p:nvSpPr>
          <p:spPr>
            <a:xfrm>
              <a:off x="11506200" y="7658100"/>
              <a:ext cx="4114800" cy="1381125"/>
            </a:xfrm>
            <a:prstGeom prst="roundRect">
              <a:avLst>
                <a:gd name="adj" fmla="val 66207"/>
              </a:avLst>
            </a:prstGeom>
            <a:solidFill>
              <a:srgbClr val="FFFFFF"/>
            </a:solidFill>
            <a:ln/>
          </p:spPr>
        </p:sp>
        <p:pic>
          <p:nvPicPr>
            <p:cNvPr id="19" name="Image 10" descr="preencoded.png">    </p:cNvPr>
            <p:cNvPicPr>
              <a:picLocks noChangeAspect="1"/>
            </p:cNvPicPr>
            <p:nvPr/>
          </p:nvPicPr>
          <p:blipFill>
            <a:blip r:embed="rId11"/>
            <a:stretch>
              <a:fillRect/>
            </a:stretch>
          </p:blipFill>
          <p:spPr>
            <a:xfrm>
              <a:off x="11734800" y="7929563"/>
              <a:ext cx="838200" cy="838200"/>
            </a:xfrm>
            <a:prstGeom prst="rect">
              <a:avLst/>
            </a:prstGeom>
          </p:spPr>
        </p:pic>
        <p:sp>
          <p:nvSpPr>
            <p:cNvPr id="20" name="Shape 7"/>
            <p:cNvSpPr/>
            <p:nvPr/>
          </p:nvSpPr>
          <p:spPr>
            <a:xfrm>
              <a:off x="5010150" y="4114800"/>
              <a:ext cx="4114800" cy="1381125"/>
            </a:xfrm>
            <a:prstGeom prst="roundRect">
              <a:avLst>
                <a:gd name="adj" fmla="val 66207"/>
              </a:avLst>
            </a:prstGeom>
            <a:solidFill>
              <a:srgbClr val="FFFFFF"/>
            </a:solidFill>
            <a:ln/>
          </p:spPr>
        </p:sp>
        <p:pic>
          <p:nvPicPr>
            <p:cNvPr id="21" name="Image 11" descr="preencoded.png">    </p:cNvPr>
            <p:cNvPicPr>
              <a:picLocks noChangeAspect="1"/>
            </p:cNvPicPr>
            <p:nvPr/>
          </p:nvPicPr>
          <p:blipFill>
            <a:blip r:embed="rId12"/>
            <a:stretch>
              <a:fillRect/>
            </a:stretch>
          </p:blipFill>
          <p:spPr>
            <a:xfrm>
              <a:off x="5238750" y="4386263"/>
              <a:ext cx="838200" cy="838200"/>
            </a:xfrm>
            <a:prstGeom prst="rect">
              <a:avLst/>
            </a:prstGeom>
          </p:spPr>
        </p:pic>
        <p:sp>
          <p:nvSpPr>
            <p:cNvPr id="22" name="Shape 8"/>
            <p:cNvSpPr/>
            <p:nvPr/>
          </p:nvSpPr>
          <p:spPr>
            <a:xfrm>
              <a:off x="13849350" y="4114800"/>
              <a:ext cx="4114800" cy="1381125"/>
            </a:xfrm>
            <a:prstGeom prst="roundRect">
              <a:avLst>
                <a:gd name="adj" fmla="val 66207"/>
              </a:avLst>
            </a:prstGeom>
            <a:solidFill>
              <a:srgbClr val="FFFFFF"/>
            </a:solidFill>
            <a:ln/>
          </p:spPr>
        </p:sp>
        <p:pic>
          <p:nvPicPr>
            <p:cNvPr id="23" name="Image 12" descr="preencoded.png">    </p:cNvPr>
            <p:cNvPicPr>
              <a:picLocks noChangeAspect="1"/>
            </p:cNvPicPr>
            <p:nvPr/>
          </p:nvPicPr>
          <p:blipFill>
            <a:blip r:embed="rId13"/>
            <a:stretch>
              <a:fillRect/>
            </a:stretch>
          </p:blipFill>
          <p:spPr>
            <a:xfrm>
              <a:off x="14077950" y="4386263"/>
              <a:ext cx="838200" cy="838200"/>
            </a:xfrm>
            <a:prstGeom prst="rect">
              <a:avLst/>
            </a:prstGeom>
          </p:spPr>
        </p:pic>
        <p:sp>
          <p:nvSpPr>
            <p:cNvPr id="24" name="Shape 9"/>
            <p:cNvSpPr/>
            <p:nvPr/>
          </p:nvSpPr>
          <p:spPr>
            <a:xfrm>
              <a:off x="9429750" y="4114800"/>
              <a:ext cx="4114800" cy="1381125"/>
            </a:xfrm>
            <a:prstGeom prst="roundRect">
              <a:avLst>
                <a:gd name="adj" fmla="val 66207"/>
              </a:avLst>
            </a:prstGeom>
            <a:solidFill>
              <a:srgbClr val="FFFFFF"/>
            </a:solidFill>
            <a:ln/>
          </p:spPr>
        </p:sp>
        <p:pic>
          <p:nvPicPr>
            <p:cNvPr id="25" name="Image 13" descr="preencoded.png">    </p:cNvPr>
            <p:cNvPicPr>
              <a:picLocks noChangeAspect="1"/>
            </p:cNvPicPr>
            <p:nvPr/>
          </p:nvPicPr>
          <p:blipFill>
            <a:blip r:embed="rId14"/>
            <a:stretch>
              <a:fillRect/>
            </a:stretch>
          </p:blipFill>
          <p:spPr>
            <a:xfrm>
              <a:off x="9658350" y="4386263"/>
              <a:ext cx="838200" cy="838200"/>
            </a:xfrm>
            <a:prstGeom prst="rect">
              <a:avLst/>
            </a:prstGeom>
          </p:spPr>
        </p:pic>
        <p:sp>
          <p:nvSpPr>
            <p:cNvPr id="26" name="Shape 10"/>
            <p:cNvSpPr/>
            <p:nvPr/>
          </p:nvSpPr>
          <p:spPr>
            <a:xfrm rot="2470">
              <a:off x="2514598" y="3805237"/>
              <a:ext cx="13258803" cy="0"/>
            </a:xfrm>
            <a:prstGeom prst="line">
              <a:avLst/>
            </a:prstGeom>
            <a:noFill/>
            <a:ln w="9525">
              <a:solidFill>
                <a:srgbClr val="4D4D4D"/>
              </a:solidFill>
              <a:prstDash val="solid"/>
            </a:ln>
          </p:spPr>
        </p:sp>
        <p:sp>
          <p:nvSpPr>
            <p:cNvPr id="27" name="Shape 11"/>
            <p:cNvSpPr/>
            <p:nvPr/>
          </p:nvSpPr>
          <p:spPr>
            <a:xfrm rot="5292605">
              <a:off x="9605888" y="3657600"/>
              <a:ext cx="304949" cy="0"/>
            </a:xfrm>
            <a:prstGeom prst="line">
              <a:avLst/>
            </a:prstGeom>
            <a:noFill/>
            <a:ln w="9525">
              <a:solidFill>
                <a:srgbClr val="4D4D4D"/>
              </a:solidFill>
              <a:prstDash val="solid"/>
            </a:ln>
          </p:spPr>
        </p:sp>
        <p:sp>
          <p:nvSpPr>
            <p:cNvPr id="28" name="Shape 12"/>
            <p:cNvSpPr/>
            <p:nvPr/>
          </p:nvSpPr>
          <p:spPr>
            <a:xfrm rot="5295858">
              <a:off x="2362128" y="3967163"/>
              <a:ext cx="314469" cy="0"/>
            </a:xfrm>
            <a:prstGeom prst="line">
              <a:avLst/>
            </a:prstGeom>
            <a:noFill/>
            <a:ln w="9525">
              <a:solidFill>
                <a:srgbClr val="4D4D4D"/>
              </a:solidFill>
              <a:prstDash val="solid"/>
            </a:ln>
          </p:spPr>
        </p:sp>
        <p:sp>
          <p:nvSpPr>
            <p:cNvPr id="29" name="Shape 13"/>
            <p:cNvSpPr/>
            <p:nvPr/>
          </p:nvSpPr>
          <p:spPr>
            <a:xfrm rot="5295858">
              <a:off x="6981753" y="3967163"/>
              <a:ext cx="314469" cy="0"/>
            </a:xfrm>
            <a:prstGeom prst="line">
              <a:avLst/>
            </a:prstGeom>
            <a:noFill/>
            <a:ln w="9525">
              <a:solidFill>
                <a:srgbClr val="4D4D4D"/>
              </a:solidFill>
              <a:prstDash val="solid"/>
            </a:ln>
          </p:spPr>
        </p:sp>
        <p:sp>
          <p:nvSpPr>
            <p:cNvPr id="30" name="Shape 14"/>
            <p:cNvSpPr/>
            <p:nvPr/>
          </p:nvSpPr>
          <p:spPr>
            <a:xfrm rot="5295858">
              <a:off x="11401353" y="3967163"/>
              <a:ext cx="314469" cy="0"/>
            </a:xfrm>
            <a:prstGeom prst="line">
              <a:avLst/>
            </a:prstGeom>
            <a:noFill/>
            <a:ln w="9525">
              <a:solidFill>
                <a:srgbClr val="4D4D4D"/>
              </a:solidFill>
              <a:prstDash val="solid"/>
            </a:ln>
          </p:spPr>
        </p:sp>
        <p:sp>
          <p:nvSpPr>
            <p:cNvPr id="31" name="Shape 15"/>
            <p:cNvSpPr/>
            <p:nvPr/>
          </p:nvSpPr>
          <p:spPr>
            <a:xfrm rot="5295858">
              <a:off x="15611403" y="3967163"/>
              <a:ext cx="314469" cy="0"/>
            </a:xfrm>
            <a:prstGeom prst="line">
              <a:avLst/>
            </a:prstGeom>
            <a:noFill/>
            <a:ln w="9525">
              <a:solidFill>
                <a:srgbClr val="4D4D4D"/>
              </a:solidFill>
              <a:prstDash val="solid"/>
            </a:ln>
          </p:spPr>
        </p:sp>
        <p:sp>
          <p:nvSpPr>
            <p:cNvPr id="32" name="Shape 16"/>
            <p:cNvSpPr/>
            <p:nvPr/>
          </p:nvSpPr>
          <p:spPr>
            <a:xfrm rot="5389519">
              <a:off x="5576880" y="6734175"/>
              <a:ext cx="3124215" cy="0"/>
            </a:xfrm>
            <a:prstGeom prst="line">
              <a:avLst/>
            </a:prstGeom>
            <a:noFill/>
            <a:ln w="9525">
              <a:solidFill>
                <a:srgbClr val="4D4D4D"/>
              </a:solidFill>
              <a:prstDash val="solid"/>
            </a:ln>
          </p:spPr>
        </p:sp>
        <p:sp>
          <p:nvSpPr>
            <p:cNvPr id="33" name="Shape 17"/>
            <p:cNvSpPr/>
            <p:nvPr/>
          </p:nvSpPr>
          <p:spPr>
            <a:xfrm rot="214580">
              <a:off x="6991201" y="6443663"/>
              <a:ext cx="152697" cy="0"/>
            </a:xfrm>
            <a:prstGeom prst="line">
              <a:avLst/>
            </a:prstGeom>
            <a:noFill/>
            <a:ln w="9525">
              <a:solidFill>
                <a:srgbClr val="4D4D4D"/>
              </a:solidFill>
              <a:prstDash val="solid"/>
            </a:ln>
          </p:spPr>
        </p:sp>
        <p:sp>
          <p:nvSpPr>
            <p:cNvPr id="34" name="Shape 18"/>
            <p:cNvSpPr/>
            <p:nvPr/>
          </p:nvSpPr>
          <p:spPr>
            <a:xfrm rot="214580">
              <a:off x="15620851" y="6443663"/>
              <a:ext cx="152697" cy="0"/>
            </a:xfrm>
            <a:prstGeom prst="line">
              <a:avLst/>
            </a:prstGeom>
            <a:noFill/>
            <a:ln w="9525">
              <a:solidFill>
                <a:srgbClr val="4D4D4D"/>
              </a:solidFill>
              <a:prstDash val="solid"/>
            </a:ln>
          </p:spPr>
        </p:sp>
        <p:sp>
          <p:nvSpPr>
            <p:cNvPr id="35" name="Shape 19"/>
            <p:cNvSpPr/>
            <p:nvPr/>
          </p:nvSpPr>
          <p:spPr>
            <a:xfrm rot="214580">
              <a:off x="6991201" y="8291513"/>
              <a:ext cx="152697" cy="0"/>
            </a:xfrm>
            <a:prstGeom prst="line">
              <a:avLst/>
            </a:prstGeom>
            <a:noFill/>
            <a:ln w="9525">
              <a:solidFill>
                <a:srgbClr val="4D4D4D"/>
              </a:solidFill>
              <a:prstDash val="solid"/>
            </a:ln>
          </p:spPr>
        </p:sp>
        <p:sp>
          <p:nvSpPr>
            <p:cNvPr id="36" name="Shape 20"/>
            <p:cNvSpPr/>
            <p:nvPr/>
          </p:nvSpPr>
          <p:spPr>
            <a:xfrm rot="214580">
              <a:off x="15620851" y="8291513"/>
              <a:ext cx="152697" cy="0"/>
            </a:xfrm>
            <a:prstGeom prst="line">
              <a:avLst/>
            </a:prstGeom>
            <a:noFill/>
            <a:ln w="9525">
              <a:solidFill>
                <a:srgbClr val="4D4D4D"/>
              </a:solidFill>
              <a:prstDash val="solid"/>
            </a:ln>
          </p:spPr>
        </p:sp>
        <p:sp>
          <p:nvSpPr>
            <p:cNvPr id="37" name="Shape 21"/>
            <p:cNvSpPr/>
            <p:nvPr/>
          </p:nvSpPr>
          <p:spPr>
            <a:xfrm rot="5389155">
              <a:off x="14258917" y="6786563"/>
              <a:ext cx="3019440" cy="0"/>
            </a:xfrm>
            <a:prstGeom prst="line">
              <a:avLst/>
            </a:prstGeom>
            <a:noFill/>
            <a:ln w="9525">
              <a:solidFill>
                <a:srgbClr val="4D4D4D"/>
              </a:solidFill>
              <a:prstDash val="solid"/>
            </a:ln>
          </p:spPr>
        </p:sp>
        <p:sp>
          <p:nvSpPr>
            <p:cNvPr id="38" name="Text 22"/>
            <p:cNvSpPr/>
            <p:nvPr/>
          </p:nvSpPr>
          <p:spPr>
            <a:xfrm>
              <a:off x="8848725" y="249555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Chloe Ng</a:t>
              </a:r>
              <a:endParaRPr lang="en-US" sz="2700" dirty="0"/>
            </a:p>
          </p:txBody>
        </p:sp>
        <p:sp>
          <p:nvSpPr>
            <p:cNvPr id="39" name="Text 23"/>
            <p:cNvSpPr/>
            <p:nvPr/>
          </p:nvSpPr>
          <p:spPr>
            <a:xfrm>
              <a:off x="8848725" y="31146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40" name="Text 24"/>
            <p:cNvSpPr/>
            <p:nvPr/>
          </p:nvSpPr>
          <p:spPr>
            <a:xfrm>
              <a:off x="1809750" y="426720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Valtorin</a:t>
              </a:r>
              <a:endParaRPr lang="en-US" sz="2700" dirty="0"/>
            </a:p>
          </p:txBody>
        </p:sp>
        <p:sp>
          <p:nvSpPr>
            <p:cNvPr id="41" name="Text 25"/>
            <p:cNvSpPr/>
            <p:nvPr/>
          </p:nvSpPr>
          <p:spPr>
            <a:xfrm>
              <a:off x="1809750" y="4886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2" name="Text 26"/>
            <p:cNvSpPr/>
            <p:nvPr/>
          </p:nvSpPr>
          <p:spPr>
            <a:xfrm>
              <a:off x="4095750" y="601980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Lucian</a:t>
              </a:r>
              <a:endParaRPr lang="en-US" sz="2700" dirty="0"/>
            </a:p>
          </p:txBody>
        </p:sp>
        <p:sp>
          <p:nvSpPr>
            <p:cNvPr id="43" name="Text 27"/>
            <p:cNvSpPr/>
            <p:nvPr/>
          </p:nvSpPr>
          <p:spPr>
            <a:xfrm>
              <a:off x="4095750" y="66389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4" name="Text 28"/>
            <p:cNvSpPr/>
            <p:nvPr/>
          </p:nvSpPr>
          <p:spPr>
            <a:xfrm>
              <a:off x="4095750" y="781050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Cedric</a:t>
              </a:r>
              <a:endParaRPr lang="en-US" sz="2700" dirty="0"/>
            </a:p>
          </p:txBody>
        </p:sp>
        <p:sp>
          <p:nvSpPr>
            <p:cNvPr id="45" name="Text 29"/>
            <p:cNvSpPr/>
            <p:nvPr/>
          </p:nvSpPr>
          <p:spPr>
            <a:xfrm>
              <a:off x="4095750" y="84296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6" name="Text 30"/>
            <p:cNvSpPr/>
            <p:nvPr/>
          </p:nvSpPr>
          <p:spPr>
            <a:xfrm>
              <a:off x="12725400" y="603885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Elvina</a:t>
              </a:r>
              <a:endParaRPr lang="en-US" sz="2700" dirty="0"/>
            </a:p>
          </p:txBody>
        </p:sp>
        <p:sp>
          <p:nvSpPr>
            <p:cNvPr id="47" name="Text 31"/>
            <p:cNvSpPr/>
            <p:nvPr/>
          </p:nvSpPr>
          <p:spPr>
            <a:xfrm>
              <a:off x="12725400" y="66579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8" name="Text 32"/>
            <p:cNvSpPr/>
            <p:nvPr/>
          </p:nvSpPr>
          <p:spPr>
            <a:xfrm>
              <a:off x="12725400" y="781050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Seraphina</a:t>
              </a:r>
              <a:endParaRPr lang="en-US" sz="2700" dirty="0"/>
            </a:p>
          </p:txBody>
        </p:sp>
        <p:sp>
          <p:nvSpPr>
            <p:cNvPr id="49" name="Text 33"/>
            <p:cNvSpPr/>
            <p:nvPr/>
          </p:nvSpPr>
          <p:spPr>
            <a:xfrm>
              <a:off x="12725400" y="84296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50" name="Text 34"/>
            <p:cNvSpPr/>
            <p:nvPr/>
          </p:nvSpPr>
          <p:spPr>
            <a:xfrm>
              <a:off x="6229350" y="426720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Aurielle</a:t>
              </a:r>
              <a:endParaRPr lang="en-US" sz="2700" dirty="0"/>
            </a:p>
          </p:txBody>
        </p:sp>
        <p:sp>
          <p:nvSpPr>
            <p:cNvPr id="51" name="Text 35"/>
            <p:cNvSpPr/>
            <p:nvPr/>
          </p:nvSpPr>
          <p:spPr>
            <a:xfrm>
              <a:off x="6229350" y="4886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2" name="Text 36"/>
            <p:cNvSpPr/>
            <p:nvPr/>
          </p:nvSpPr>
          <p:spPr>
            <a:xfrm>
              <a:off x="15068550" y="426720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Dariana</a:t>
              </a:r>
              <a:endParaRPr lang="en-US" sz="2700" dirty="0"/>
            </a:p>
          </p:txBody>
        </p:sp>
        <p:sp>
          <p:nvSpPr>
            <p:cNvPr id="53" name="Text 37"/>
            <p:cNvSpPr/>
            <p:nvPr/>
          </p:nvSpPr>
          <p:spPr>
            <a:xfrm>
              <a:off x="15068550" y="4886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4" name="Text 38"/>
            <p:cNvSpPr/>
            <p:nvPr/>
          </p:nvSpPr>
          <p:spPr>
            <a:xfrm>
              <a:off x="10648950" y="426720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Theronis</a:t>
              </a:r>
              <a:endParaRPr lang="en-US" sz="2700" dirty="0"/>
            </a:p>
          </p:txBody>
        </p:sp>
        <p:sp>
          <p:nvSpPr>
            <p:cNvPr id="55" name="Text 39"/>
            <p:cNvSpPr/>
            <p:nvPr/>
          </p:nvSpPr>
          <p:spPr>
            <a:xfrm>
              <a:off x="10648950" y="4886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6" name="Text 40"/>
          <p:cNvSpPr/>
          <p:nvPr/>
        </p:nvSpPr>
        <p:spPr>
          <a:xfrm>
            <a:off x="5810250" y="9601200"/>
            <a:ext cx="6793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E0E0E"/>
                </a:solidFill>
                <a:uFill>
                  <a:solidFill>
                    <a:srgbClr val="FFFFFF"/>
                  </a:solidFill>
                </a:uFill>
                <a:latin typeface="Poppins" pitchFamily="34" charset="0"/>
                <a:ea typeface="Poppins" pitchFamily="34" charset="-122"/>
                <a:cs typeface="Poppins"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7" name="Text 41"/>
          <p:cNvSpPr/>
          <p:nvPr/>
        </p:nvSpPr>
        <p:spPr>
          <a:xfrm>
            <a:off x="5238750" y="428625"/>
            <a:ext cx="7962900" cy="1476375"/>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The Organization</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8115300" y="3990975"/>
            <a:ext cx="33223200" cy="9077325"/>
          </a:xfrm>
          <a:prstGeom prst="rect">
            <a:avLst/>
          </a:prstGeom>
        </p:spPr>
      </p:pic>
      <p:pic>
        <p:nvPicPr>
          <p:cNvPr id="4" name="Image 2" descr="preencoded.png">    </p:cNvPr>
          <p:cNvPicPr>
            <a:picLocks noChangeAspect="1"/>
          </p:cNvPicPr>
          <p:nvPr/>
        </p:nvPicPr>
        <p:blipFill>
          <a:blip r:embed="rId3"/>
          <a:stretch>
            <a:fillRect/>
          </a:stretch>
        </p:blipFill>
        <p:spPr>
          <a:xfrm>
            <a:off x="381001" y="923925"/>
            <a:ext cx="16897349" cy="1847850"/>
          </a:xfrm>
          <a:prstGeom prst="rect">
            <a:avLst/>
          </a:prstGeom>
        </p:spPr>
      </p:pic>
      <p:grpSp>
        <p:nvGrpSpPr>
          <p:cNvPr id="94942"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EFDFE"/>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1514475" y="1323975"/>
            <a:ext cx="7467600" cy="2686050"/>
          </a:xfrm>
          <a:prstGeom prst="rect">
            <a:avLst/>
          </a:prstGeom>
          <a:noFill/>
          <a:ln/>
        </p:spPr>
        <p:txBody>
          <a:bodyPr wrap="square" lIns="0" tIns="0" rIns="0" bIns="0" rtlCol="0" anchor="t"/>
          <a:lstStyle/>
          <a:p>
            <a:pPr algn="l" indent="0" marL="0">
              <a:buNone/>
            </a:pPr>
            <a:r>
              <a:rPr lang="en-US" sz="6000" b="1" u="none" dirty="0">
                <a:solidFill>
                  <a:srgbClr val="272727"/>
                </a:solidFill>
                <a:latin typeface="MuseoModerno" pitchFamily="34" charset="0"/>
                <a:ea typeface="MuseoModerno" pitchFamily="34" charset="-122"/>
                <a:cs typeface="MuseoModerno" pitchFamily="34" charset="-120"/>
              </a:rPr>
              <a:t>Thank you for choosing EaTemp</a:t>
            </a:r>
            <a:endParaRPr lang="en-US" sz="6000" dirty="0"/>
          </a:p>
        </p:txBody>
      </p:sp>
      <p:sp>
        <p:nvSpPr>
          <p:cNvPr id="8" name="Text 2"/>
          <p:cNvSpPr/>
          <p:nvPr/>
        </p:nvSpPr>
        <p:spPr>
          <a:xfrm>
            <a:off x="1514475" y="4619625"/>
            <a:ext cx="7376160" cy="4450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And you can support us by sharing our site, EaTemp.com, with others.</a:t>
            </a:r>
            <a:endParaRPr lang="en-US" sz="2400" dirty="0"/>
          </a:p>
        </p:txBody>
      </p:sp>
      <p:sp>
        <p:nvSpPr>
          <p:cNvPr id="9"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E0E0E"/>
                </a:solidFill>
                <a:latin typeface="Inter" pitchFamily="34" charset="0"/>
                <a:ea typeface="Inter" pitchFamily="34" charset="-122"/>
                <a:cs typeface="Inter" pitchFamily="34" charset="-120"/>
              </a:rPr>
              <a:t>Credit | Image: </a:t>
            </a:r>
            <a:pPr algn="l" indent="0" marL="0">
              <a:buNone/>
            </a:pPr>
            <a:r>
              <a:rPr lang="en-US" sz="1800" u="sng" dirty="0">
                <a:solidFill>
                  <a:srgbClr val="0E0E0E"/>
                </a:solidFill>
                <a:uFill>
                  <a:solidFill>
                    <a:srgbClr val="00FF00"/>
                  </a:solidFill>
                </a:uFill>
                <a:latin typeface="Inter" pitchFamily="34" charset="0"/>
                <a:ea typeface="Inter" pitchFamily="34" charset="-122"/>
                <a:cs typeface="Inter" pitchFamily="34" charset="-120"/>
                <a:hlinkClick r:id="rId5"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E0E0E"/>
                </a:solidFill>
                <a:latin typeface="Inter" pitchFamily="34" charset="0"/>
                <a:ea typeface="Inter" pitchFamily="34" charset="-122"/>
                <a:cs typeface="Inter" pitchFamily="34" charset="-120"/>
              </a:rPr>
              <a:t> </a:t>
            </a:r>
            <a:endParaRPr lang="en-US" sz="1800" dirty="0"/>
          </a:p>
        </p:txBody>
      </p:sp>
      <p:pic>
        <p:nvPicPr>
          <p:cNvPr id="10" name="Image 4" descr="preencoded.png">    </p:cNvPr>
          <p:cNvPicPr>
            <a:picLocks noChangeAspect="1"/>
          </p:cNvPicPr>
          <p:nvPr/>
        </p:nvPicPr>
        <p:blipFill>
          <a:blip r:embed="rId6"/>
          <a:stretch>
            <a:fillRect/>
          </a:stretch>
        </p:blipFill>
        <p:spPr>
          <a:xfrm>
            <a:off x="9686925" y="457200"/>
            <a:ext cx="6991350" cy="92011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2026-09-14T09:04:58Z</dcterms:created>
  <dcterms:modified xsi:type="dcterms:W3CDTF">2026-09-14T09:04:58Z</dcterms:modified>
</cp:coreProperties>
</file>