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MuseoModerno"/>
      <p:bold r:id="rId31"/>
      <p:boldItalic r:id="rId32"/>
    </p:embeddedFont>
    <p:embeddedFont>
      <p:font typeface="Poppins"/>
      <p:regular r:id="rId33"/>
      <p:bold r:id="rId34"/>
      <p:italic r:id="rId35"/>
      <p:boldItalic r:id="rId36"/>
    </p:embeddedFont>
    <p:embeddedFont>
      <p:font typeface="Lato"/>
      <p:regular r:id="rId37"/>
      <p:bold r:id="rId38"/>
      <p:italic r:id="rId39"/>
      <p:boldItalic r:id="rId40"/>
    </p:embeddedFont>
    <p:embeddedFont>
      <p:font typeface="Inter"/>
      <p:regular r:id="rId41"/>
      <p:bold r:id="rId42"/>
      <p:italic r:id="rId43"/>
      <p:boldItalic r:id="rId44"/>
    </p:embeddedFont>
    <p:embeddedFont>
      <p:font typeface="Poppins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k7xXUvuFpJxRz/w/8s811GHFn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Inter-bold.fntdata"/><Relationship Id="rId41" Type="http://schemas.openxmlformats.org/officeDocument/2006/relationships/font" Target="fonts/Inter-regular.fntdata"/><Relationship Id="rId44" Type="http://schemas.openxmlformats.org/officeDocument/2006/relationships/font" Target="fonts/Inter-boldItalic.fntdata"/><Relationship Id="rId43" Type="http://schemas.openxmlformats.org/officeDocument/2006/relationships/font" Target="fonts/Inter-italic.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useoModerno-bold.fntdata"/><Relationship Id="rId30" Type="http://schemas.openxmlformats.org/officeDocument/2006/relationships/slide" Target="slides/slide26.xml"/><Relationship Id="rId33" Type="http://schemas.openxmlformats.org/officeDocument/2006/relationships/font" Target="fonts/Poppins-regular.fntdata"/><Relationship Id="rId32" Type="http://schemas.openxmlformats.org/officeDocument/2006/relationships/font" Target="fonts/MuseoModerno-boldItalic.fntdata"/><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Lato-regular.fntdata"/><Relationship Id="rId36" Type="http://schemas.openxmlformats.org/officeDocument/2006/relationships/font" Target="fonts/Poppins-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fe7639bb7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fe7639bb7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fe7639bb7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fe7639bb7c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fe7639bb7c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2fe7639bb7c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fe7639bb7c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fe7639bb7c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fe7639bb7c_0_2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fe7639bb7c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fe7639bb7c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fe7639bb7c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fe7639bb7c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2fe7639bb7c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2fe7639bb7c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fe7639bb7c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fe7639bb7c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fe7639bb7c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fe7639bb7c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fe7639bb7c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2fe7639bb7c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fe7639bb7c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fe7639bb7c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2fe7639bb7c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fe7639bb7c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fe7639bb7c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fe7639bb7c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fe7639bb7c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fe7639bb7c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fe7639bb7c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fe7639bb7c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fe7639bb7c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2fe7639bb7c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fe7639bb7c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fe7639bb7c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fe7639bb7c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fe7639bb7c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fe7639bb7c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2fe7639bb7c_0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fe7639bb7c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2fe7639bb7c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g2fe7639bb7c_0_5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fe7639bb7c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2fe7639bb7c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g2fe7639bb7c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fe7639bb7c_0_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2fe7639bb7c_0_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2fe7639bb7c_0_5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fe7639bb7c_0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fe7639bb7c_0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g2fe7639bb7c_0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fe7639bb7c_0_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2fe7639bb7c_0_6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g2fe7639bb7c_0_6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fe7639bb7c_0_7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fe7639bb7c_0_7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g2fe7639bb7c_0_7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fe7639bb7c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fe7639bb7c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fe7639bb7c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fe7639bb7c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fe7639bb7c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fe7639bb7c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fe7639bb7c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fe7639bb7c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fe7639bb7c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fe7639bb7c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fe7639bb7c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2fe7639bb7c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fe7639bb7c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fe7639bb7c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fe7639bb7c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fe7639bb7c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fe7639bb7c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fe7639bb7c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e7639bb7c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fe7639bb7c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2fe7639bb7c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7.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5.png"/><Relationship Id="rId10" Type="http://schemas.openxmlformats.org/officeDocument/2006/relationships/image" Target="../media/image108.png"/><Relationship Id="rId9" Type="http://schemas.openxmlformats.org/officeDocument/2006/relationships/image" Target="../media/image106.png"/><Relationship Id="rId5" Type="http://schemas.openxmlformats.org/officeDocument/2006/relationships/image" Target="../media/image43.png"/><Relationship Id="rId6" Type="http://schemas.openxmlformats.org/officeDocument/2006/relationships/image" Target="../media/image18.png"/><Relationship Id="rId7" Type="http://schemas.openxmlformats.org/officeDocument/2006/relationships/image" Target="../media/image10.png"/><Relationship Id="rId8" Type="http://schemas.openxmlformats.org/officeDocument/2006/relationships/image" Target="../media/image80.png"/></Relationships>
</file>

<file path=ppt/slides/_rels/slide11.xml.rels><?xml version="1.0" encoding="UTF-8" standalone="yes"?><Relationships xmlns="http://schemas.openxmlformats.org/package/2006/relationships"><Relationship Id="rId20" Type="http://schemas.openxmlformats.org/officeDocument/2006/relationships/image" Target="../media/image88.png"/><Relationship Id="rId11" Type="http://schemas.openxmlformats.org/officeDocument/2006/relationships/image" Target="../media/image110.png"/><Relationship Id="rId10" Type="http://schemas.openxmlformats.org/officeDocument/2006/relationships/image" Target="../media/image107.png"/><Relationship Id="rId13" Type="http://schemas.openxmlformats.org/officeDocument/2006/relationships/image" Target="../media/image61.png"/><Relationship Id="rId12"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96.png"/><Relationship Id="rId15" Type="http://schemas.openxmlformats.org/officeDocument/2006/relationships/image" Target="../media/image62.png"/><Relationship Id="rId14" Type="http://schemas.openxmlformats.org/officeDocument/2006/relationships/image" Target="../media/image64.png"/><Relationship Id="rId17" Type="http://schemas.openxmlformats.org/officeDocument/2006/relationships/image" Target="../media/image113.png"/><Relationship Id="rId16" Type="http://schemas.openxmlformats.org/officeDocument/2006/relationships/image" Target="../media/image65.png"/><Relationship Id="rId5" Type="http://schemas.openxmlformats.org/officeDocument/2006/relationships/image" Target="../media/image14.png"/><Relationship Id="rId19" Type="http://schemas.openxmlformats.org/officeDocument/2006/relationships/image" Target="../media/image71.png"/><Relationship Id="rId6" Type="http://schemas.openxmlformats.org/officeDocument/2006/relationships/image" Target="../media/image8.png"/><Relationship Id="rId18" Type="http://schemas.openxmlformats.org/officeDocument/2006/relationships/image" Target="../media/image72.png"/><Relationship Id="rId7" Type="http://schemas.openxmlformats.org/officeDocument/2006/relationships/image" Target="../media/image10.png"/><Relationship Id="rId8"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1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0.png"/></Relationships>
</file>

<file path=ppt/slides/_rels/slide15.xml.rels><?xml version="1.0" encoding="UTF-8" standalone="yes"?><Relationships xmlns="http://schemas.openxmlformats.org/package/2006/relationships"><Relationship Id="rId20" Type="http://schemas.openxmlformats.org/officeDocument/2006/relationships/image" Target="../media/image112.png"/><Relationship Id="rId22" Type="http://schemas.openxmlformats.org/officeDocument/2006/relationships/image" Target="../media/image123.png"/><Relationship Id="rId21" Type="http://schemas.openxmlformats.org/officeDocument/2006/relationships/image" Target="../media/image119.png"/><Relationship Id="rId24" Type="http://schemas.openxmlformats.org/officeDocument/2006/relationships/image" Target="../media/image118.png"/><Relationship Id="rId23" Type="http://schemas.openxmlformats.org/officeDocument/2006/relationships/image" Target="../media/image18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1.png"/><Relationship Id="rId26" Type="http://schemas.openxmlformats.org/officeDocument/2006/relationships/image" Target="../media/image134.png"/><Relationship Id="rId25" Type="http://schemas.openxmlformats.org/officeDocument/2006/relationships/image" Target="../media/image144.png"/><Relationship Id="rId28" Type="http://schemas.openxmlformats.org/officeDocument/2006/relationships/image" Target="../media/image148.png"/><Relationship Id="rId27" Type="http://schemas.openxmlformats.org/officeDocument/2006/relationships/image" Target="../media/image167.png"/><Relationship Id="rId5" Type="http://schemas.openxmlformats.org/officeDocument/2006/relationships/image" Target="../media/image43.png"/><Relationship Id="rId6" Type="http://schemas.openxmlformats.org/officeDocument/2006/relationships/image" Target="../media/image18.png"/><Relationship Id="rId29" Type="http://schemas.openxmlformats.org/officeDocument/2006/relationships/image" Target="../media/image163.png"/><Relationship Id="rId7" Type="http://schemas.openxmlformats.org/officeDocument/2006/relationships/image" Target="../media/image10.png"/><Relationship Id="rId8" Type="http://schemas.openxmlformats.org/officeDocument/2006/relationships/image" Target="../media/image130.png"/><Relationship Id="rId31" Type="http://schemas.openxmlformats.org/officeDocument/2006/relationships/image" Target="../media/image166.png"/><Relationship Id="rId30" Type="http://schemas.openxmlformats.org/officeDocument/2006/relationships/image" Target="../media/image114.png"/><Relationship Id="rId11" Type="http://schemas.openxmlformats.org/officeDocument/2006/relationships/image" Target="../media/image99.png"/><Relationship Id="rId10" Type="http://schemas.openxmlformats.org/officeDocument/2006/relationships/image" Target="../media/image122.png"/><Relationship Id="rId13" Type="http://schemas.openxmlformats.org/officeDocument/2006/relationships/image" Target="../media/image109.png"/><Relationship Id="rId12" Type="http://schemas.openxmlformats.org/officeDocument/2006/relationships/image" Target="../media/image98.png"/><Relationship Id="rId15" Type="http://schemas.openxmlformats.org/officeDocument/2006/relationships/image" Target="../media/image102.png"/><Relationship Id="rId14" Type="http://schemas.openxmlformats.org/officeDocument/2006/relationships/image" Target="../media/image100.png"/><Relationship Id="rId17" Type="http://schemas.openxmlformats.org/officeDocument/2006/relationships/image" Target="../media/image121.png"/><Relationship Id="rId16" Type="http://schemas.openxmlformats.org/officeDocument/2006/relationships/image" Target="../media/image105.png"/><Relationship Id="rId19" Type="http://schemas.openxmlformats.org/officeDocument/2006/relationships/image" Target="../media/image139.png"/><Relationship Id="rId18" Type="http://schemas.openxmlformats.org/officeDocument/2006/relationships/image" Target="../media/image1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88.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1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82.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1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1.png"/><Relationship Id="rId5" Type="http://schemas.openxmlformats.org/officeDocument/2006/relationships/image" Target="../media/image43.png"/><Relationship Id="rId6" Type="http://schemas.openxmlformats.org/officeDocument/2006/relationships/image" Target="../media/image18.png"/><Relationship Id="rId7" Type="http://schemas.openxmlformats.org/officeDocument/2006/relationships/image" Target="../media/image10.png"/><Relationship Id="rId8" Type="http://schemas.openxmlformats.org/officeDocument/2006/relationships/image" Target="../media/image1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32.png"/><Relationship Id="rId5"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1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18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65.png"/><Relationship Id="rId5" Type="http://schemas.openxmlformats.org/officeDocument/2006/relationships/image" Target="../media/image43.png"/><Relationship Id="rId6" Type="http://schemas.openxmlformats.org/officeDocument/2006/relationships/image" Target="../media/image18.png"/><Relationship Id="rId7" Type="http://schemas.openxmlformats.org/officeDocument/2006/relationships/image" Target="../media/image10.png"/><Relationship Id="rId8" Type="http://schemas.openxmlformats.org/officeDocument/2006/relationships/image" Target="../media/image162.png"/><Relationship Id="rId10" Type="http://schemas.openxmlformats.org/officeDocument/2006/relationships/image" Target="../media/image19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77.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178.png"/><Relationship Id="rId10" Type="http://schemas.openxmlformats.org/officeDocument/2006/relationships/image" Target="../media/image18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201.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215.png"/><Relationship Id="rId11" Type="http://schemas.openxmlformats.org/officeDocument/2006/relationships/image" Target="../media/image204.png"/><Relationship Id="rId10" Type="http://schemas.openxmlformats.org/officeDocument/2006/relationships/image" Target="../media/image208.png"/><Relationship Id="rId13" Type="http://schemas.openxmlformats.org/officeDocument/2006/relationships/image" Target="../media/image227.png"/><Relationship Id="rId12" Type="http://schemas.openxmlformats.org/officeDocument/2006/relationships/image" Target="../media/image193.png"/></Relationships>
</file>

<file path=ppt/slides/_rels/slide25.xml.rels><?xml version="1.0" encoding="UTF-8" standalone="yes"?><Relationships xmlns="http://schemas.openxmlformats.org/package/2006/relationships"><Relationship Id="rId20" Type="http://schemas.openxmlformats.org/officeDocument/2006/relationships/image" Target="../media/image213.png"/><Relationship Id="rId22" Type="http://schemas.openxmlformats.org/officeDocument/2006/relationships/image" Target="../media/image217.png"/><Relationship Id="rId21" Type="http://schemas.openxmlformats.org/officeDocument/2006/relationships/image" Target="../media/image225.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5.png"/><Relationship Id="rId5" Type="http://schemas.openxmlformats.org/officeDocument/2006/relationships/image" Target="../media/image229.png"/><Relationship Id="rId6" Type="http://schemas.openxmlformats.org/officeDocument/2006/relationships/image" Target="../media/image216.png"/><Relationship Id="rId7" Type="http://schemas.openxmlformats.org/officeDocument/2006/relationships/image" Target="../media/image10.png"/><Relationship Id="rId8" Type="http://schemas.openxmlformats.org/officeDocument/2006/relationships/image" Target="../media/image196.png"/><Relationship Id="rId11" Type="http://schemas.openxmlformats.org/officeDocument/2006/relationships/image" Target="../media/image199.png"/><Relationship Id="rId10" Type="http://schemas.openxmlformats.org/officeDocument/2006/relationships/image" Target="../media/image211.png"/><Relationship Id="rId13" Type="http://schemas.openxmlformats.org/officeDocument/2006/relationships/image" Target="../media/image226.png"/><Relationship Id="rId12" Type="http://schemas.openxmlformats.org/officeDocument/2006/relationships/image" Target="../media/image203.png"/><Relationship Id="rId15" Type="http://schemas.openxmlformats.org/officeDocument/2006/relationships/image" Target="../media/image207.png"/><Relationship Id="rId14" Type="http://schemas.openxmlformats.org/officeDocument/2006/relationships/image" Target="../media/image214.png"/><Relationship Id="rId17" Type="http://schemas.openxmlformats.org/officeDocument/2006/relationships/image" Target="../media/image205.png"/><Relationship Id="rId16" Type="http://schemas.openxmlformats.org/officeDocument/2006/relationships/image" Target="../media/image221.png"/><Relationship Id="rId19" Type="http://schemas.openxmlformats.org/officeDocument/2006/relationships/image" Target="../media/image202.png"/><Relationship Id="rId18" Type="http://schemas.openxmlformats.org/officeDocument/2006/relationships/image" Target="../media/image2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hyperlink" Target="https://unsplash.com/" TargetMode="External"/><Relationship Id="rId8" Type="http://schemas.openxmlformats.org/officeDocument/2006/relationships/image" Target="../media/image2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43.png"/><Relationship Id="rId6" Type="http://schemas.openxmlformats.org/officeDocument/2006/relationships/image" Target="../media/image18.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3.png"/><Relationship Id="rId10" Type="http://schemas.openxmlformats.org/officeDocument/2006/relationships/image" Target="../media/image44.png"/><Relationship Id="rId9" Type="http://schemas.openxmlformats.org/officeDocument/2006/relationships/image" Target="../media/image49.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9.png"/><Relationship Id="rId11" Type="http://schemas.openxmlformats.org/officeDocument/2006/relationships/image" Target="../media/image57.png"/><Relationship Id="rId10" Type="http://schemas.openxmlformats.org/officeDocument/2006/relationships/image" Target="../media/image54.png"/><Relationship Id="rId9" Type="http://schemas.openxmlformats.org/officeDocument/2006/relationships/image" Target="../media/image59.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43.png"/><Relationship Id="rId6" Type="http://schemas.openxmlformats.org/officeDocument/2006/relationships/image" Target="../media/image18.png"/><Relationship Id="rId7" Type="http://schemas.openxmlformats.org/officeDocument/2006/relationships/image" Target="../media/image10.png"/><Relationship Id="rId8"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3.png"/><Relationship Id="rId10" Type="http://schemas.openxmlformats.org/officeDocument/2006/relationships/image" Target="../media/image78.png"/><Relationship Id="rId9" Type="http://schemas.openxmlformats.org/officeDocument/2006/relationships/image" Target="../media/image66.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fe7639bb7c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fe7639bb7c_0_0"/>
          <p:cNvPicPr preferRelativeResize="0"/>
          <p:nvPr/>
        </p:nvPicPr>
        <p:blipFill rotWithShape="1">
          <a:blip r:embed="rId4">
            <a:alphaModFix/>
          </a:blip>
          <a:srcRect b="0" l="0" r="0" t="0"/>
          <a:stretch/>
        </p:blipFill>
        <p:spPr>
          <a:xfrm>
            <a:off x="736692" y="1587500"/>
            <a:ext cx="10542318" cy="2463800"/>
          </a:xfrm>
          <a:prstGeom prst="rect">
            <a:avLst/>
          </a:prstGeom>
          <a:noFill/>
          <a:ln>
            <a:noFill/>
          </a:ln>
        </p:spPr>
      </p:pic>
      <p:pic>
        <p:nvPicPr>
          <p:cNvPr descr=" " id="18" name="Google Shape;18;g2fe7639bb7c_0_0"/>
          <p:cNvPicPr preferRelativeResize="0"/>
          <p:nvPr/>
        </p:nvPicPr>
        <p:blipFill rotWithShape="1">
          <a:blip r:embed="rId5">
            <a:alphaModFix/>
          </a:blip>
          <a:srcRect b="0" l="0" r="0" t="0"/>
          <a:stretch/>
        </p:blipFill>
        <p:spPr>
          <a:xfrm>
            <a:off x="0" y="8140700"/>
            <a:ext cx="24387048" cy="5575300"/>
          </a:xfrm>
          <a:prstGeom prst="rect">
            <a:avLst/>
          </a:prstGeom>
          <a:noFill/>
          <a:ln>
            <a:noFill/>
          </a:ln>
        </p:spPr>
      </p:pic>
      <p:pic>
        <p:nvPicPr>
          <p:cNvPr descr=" " id="19" name="Google Shape;19;g2fe7639bb7c_0_0"/>
          <p:cNvPicPr preferRelativeResize="0"/>
          <p:nvPr/>
        </p:nvPicPr>
        <p:blipFill rotWithShape="1">
          <a:blip r:embed="rId6">
            <a:alphaModFix/>
          </a:blip>
          <a:srcRect b="0" l="0" r="0" t="0"/>
          <a:stretch/>
        </p:blipFill>
        <p:spPr>
          <a:xfrm>
            <a:off x="9780222" y="1905000"/>
            <a:ext cx="13984448" cy="3924300"/>
          </a:xfrm>
          <a:prstGeom prst="rect">
            <a:avLst/>
          </a:prstGeom>
          <a:noFill/>
          <a:ln>
            <a:noFill/>
          </a:ln>
        </p:spPr>
      </p:pic>
      <p:sp>
        <p:nvSpPr>
          <p:cNvPr id="20" name="Google Shape;20;g2fe7639bb7c_0_0"/>
          <p:cNvSpPr/>
          <p:nvPr/>
        </p:nvSpPr>
        <p:spPr>
          <a:xfrm>
            <a:off x="2298987" y="3517900"/>
            <a:ext cx="9869100" cy="586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3063"/>
              </a:buClr>
              <a:buSzPts val="24000"/>
              <a:buFont typeface="MuseoModerno"/>
              <a:buNone/>
            </a:pPr>
            <a:r>
              <a:rPr b="1" i="0" lang="en-US" sz="24000" u="none" cap="none" strike="noStrike">
                <a:solidFill>
                  <a:srgbClr val="2D3063"/>
                </a:solidFill>
                <a:latin typeface="MuseoModerno"/>
                <a:ea typeface="MuseoModerno"/>
                <a:cs typeface="MuseoModerno"/>
                <a:sym typeface="MuseoModerno"/>
              </a:rPr>
              <a:t>Cruise</a:t>
            </a:r>
            <a:endParaRPr b="0" i="0" sz="24000" u="none" cap="none" strike="noStrike">
              <a:solidFill>
                <a:schemeClr val="dk1"/>
              </a:solidFill>
              <a:latin typeface="Calibri"/>
              <a:ea typeface="Calibri"/>
              <a:cs typeface="Calibri"/>
              <a:sym typeface="Calibri"/>
            </a:endParaRPr>
          </a:p>
        </p:txBody>
      </p:sp>
      <p:sp>
        <p:nvSpPr>
          <p:cNvPr id="21" name="Google Shape;21;g2fe7639bb7c_0_0"/>
          <p:cNvSpPr/>
          <p:nvPr/>
        </p:nvSpPr>
        <p:spPr>
          <a:xfrm>
            <a:off x="2298987" y="7759700"/>
            <a:ext cx="96321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6EA5"/>
              </a:buClr>
              <a:buSzPts val="6400"/>
              <a:buFont typeface="Poppins SemiBold"/>
              <a:buNone/>
            </a:pPr>
            <a:r>
              <a:rPr b="0" i="0" lang="en-US" sz="6400" u="none" cap="none" strike="noStrike">
                <a:solidFill>
                  <a:srgbClr val="5E6EA5"/>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2" name="Google Shape;22;g2fe7639bb7c_0_0"/>
          <p:cNvPicPr preferRelativeResize="0"/>
          <p:nvPr/>
        </p:nvPicPr>
        <p:blipFill rotWithShape="1">
          <a:blip r:embed="rId7">
            <a:alphaModFix/>
          </a:blip>
          <a:srcRect b="0" l="0" r="0" t="0"/>
          <a:stretch/>
        </p:blipFill>
        <p:spPr>
          <a:xfrm>
            <a:off x="11875984" y="2146300"/>
            <a:ext cx="11888686" cy="10464800"/>
          </a:xfrm>
          <a:prstGeom prst="rect">
            <a:avLst/>
          </a:prstGeom>
          <a:noFill/>
          <a:ln>
            <a:noFill/>
          </a:ln>
        </p:spPr>
      </p:pic>
      <p:sp>
        <p:nvSpPr>
          <p:cNvPr id="23" name="Google Shape;23;g2fe7639bb7c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g2fe7639bb7c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4" name="Shape 214"/>
        <p:cNvGrpSpPr/>
        <p:nvPr/>
      </p:nvGrpSpPr>
      <p:grpSpPr>
        <a:xfrm>
          <a:off x="0" y="0"/>
          <a:ext cx="0" cy="0"/>
          <a:chOff x="0" y="0"/>
          <a:chExt cx="0" cy="0"/>
        </a:xfrm>
      </p:grpSpPr>
      <p:pic>
        <p:nvPicPr>
          <p:cNvPr descr=" " id="215" name="Google Shape;215;g2fe7639bb7c_0_19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6" name="Google Shape;216;g2fe7639bb7c_0_190"/>
          <p:cNvPicPr preferRelativeResize="0"/>
          <p:nvPr/>
        </p:nvPicPr>
        <p:blipFill rotWithShape="1">
          <a:blip r:embed="rId4">
            <a:alphaModFix/>
          </a:blip>
          <a:srcRect b="0" l="0" r="0" t="0"/>
          <a:stretch/>
        </p:blipFill>
        <p:spPr>
          <a:xfrm>
            <a:off x="0" y="7200900"/>
            <a:ext cx="24387048" cy="6515100"/>
          </a:xfrm>
          <a:prstGeom prst="rect">
            <a:avLst/>
          </a:prstGeom>
          <a:noFill/>
          <a:ln>
            <a:noFill/>
          </a:ln>
        </p:spPr>
      </p:pic>
      <p:pic>
        <p:nvPicPr>
          <p:cNvPr descr=" " id="217" name="Google Shape;217;g2fe7639bb7c_0_190"/>
          <p:cNvPicPr preferRelativeResize="0"/>
          <p:nvPr/>
        </p:nvPicPr>
        <p:blipFill rotWithShape="1">
          <a:blip r:embed="rId5">
            <a:alphaModFix/>
          </a:blip>
          <a:srcRect b="0" l="0" r="0" t="0"/>
          <a:stretch/>
        </p:blipFill>
        <p:spPr>
          <a:xfrm>
            <a:off x="787498" y="1003300"/>
            <a:ext cx="16757149" cy="4229100"/>
          </a:xfrm>
          <a:prstGeom prst="rect">
            <a:avLst/>
          </a:prstGeom>
          <a:noFill/>
          <a:ln>
            <a:noFill/>
          </a:ln>
        </p:spPr>
      </p:pic>
      <p:pic>
        <p:nvPicPr>
          <p:cNvPr descr=" " id="218" name="Google Shape;218;g2fe7639bb7c_0_190"/>
          <p:cNvPicPr preferRelativeResize="0"/>
          <p:nvPr/>
        </p:nvPicPr>
        <p:blipFill rotWithShape="1">
          <a:blip r:embed="rId6">
            <a:alphaModFix/>
          </a:blip>
          <a:srcRect b="0" l="0" r="0" t="0"/>
          <a:stretch/>
        </p:blipFill>
        <p:spPr>
          <a:xfrm>
            <a:off x="14157643" y="5232400"/>
            <a:ext cx="8719980" cy="2793975"/>
          </a:xfrm>
          <a:prstGeom prst="rect">
            <a:avLst/>
          </a:prstGeom>
          <a:noFill/>
          <a:ln>
            <a:noFill/>
          </a:ln>
        </p:spPr>
      </p:pic>
      <p:sp>
        <p:nvSpPr>
          <p:cNvPr id="219" name="Google Shape;219;g2fe7639bb7c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fe7639bb7c_0_19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1" name="Google Shape;221;g2fe7639bb7c_0_190"/>
          <p:cNvSpPr/>
          <p:nvPr/>
        </p:nvSpPr>
        <p:spPr>
          <a:xfrm>
            <a:off x="9107038" y="469900"/>
            <a:ext cx="61053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Pricing Plan</a:t>
            </a:r>
            <a:endParaRPr b="0" i="0" sz="8000" u="none" cap="none" strike="noStrike">
              <a:solidFill>
                <a:schemeClr val="dk1"/>
              </a:solidFill>
              <a:latin typeface="Calibri"/>
              <a:ea typeface="Calibri"/>
              <a:cs typeface="Calibri"/>
              <a:sym typeface="Calibri"/>
            </a:endParaRPr>
          </a:p>
        </p:txBody>
      </p:sp>
      <p:sp>
        <p:nvSpPr>
          <p:cNvPr id="222" name="Google Shape;222;g2fe7639bb7c_0_190"/>
          <p:cNvSpPr/>
          <p:nvPr/>
        </p:nvSpPr>
        <p:spPr>
          <a:xfrm>
            <a:off x="1778222" y="2489200"/>
            <a:ext cx="20843400" cy="106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fe7639bb7c_0_190"/>
          <p:cNvSpPr/>
          <p:nvPr/>
        </p:nvSpPr>
        <p:spPr>
          <a:xfrm>
            <a:off x="1778222" y="2489200"/>
            <a:ext cx="6439800" cy="10668000"/>
          </a:xfrm>
          <a:prstGeom prst="roundRect">
            <a:avLst>
              <a:gd fmla="val 3124" name="adj"/>
            </a:avLst>
          </a:prstGeom>
          <a:noFill/>
          <a:ln cap="flat" cmpd="sng" w="12700">
            <a:solidFill>
              <a:srgbClr val="FEFD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fe7639bb7c_0_190"/>
          <p:cNvPicPr preferRelativeResize="0"/>
          <p:nvPr/>
        </p:nvPicPr>
        <p:blipFill rotWithShape="1">
          <a:blip r:embed="rId8">
            <a:alphaModFix/>
          </a:blip>
          <a:srcRect b="0" l="0" r="0" t="0"/>
          <a:stretch/>
        </p:blipFill>
        <p:spPr>
          <a:xfrm>
            <a:off x="4233492" y="2946400"/>
            <a:ext cx="1529164" cy="1625600"/>
          </a:xfrm>
          <a:prstGeom prst="rect">
            <a:avLst/>
          </a:prstGeom>
          <a:noFill/>
          <a:ln>
            <a:noFill/>
          </a:ln>
        </p:spPr>
      </p:pic>
      <p:sp>
        <p:nvSpPr>
          <p:cNvPr id="225" name="Google Shape;225;g2fe7639bb7c_0_190"/>
          <p:cNvSpPr/>
          <p:nvPr/>
        </p:nvSpPr>
        <p:spPr>
          <a:xfrm>
            <a:off x="4108964" y="4876800"/>
            <a:ext cx="1778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Basic</a:t>
            </a:r>
            <a:endParaRPr b="0" i="0" sz="4800" u="none" cap="none" strike="noStrike">
              <a:solidFill>
                <a:schemeClr val="dk1"/>
              </a:solidFill>
              <a:latin typeface="Calibri"/>
              <a:ea typeface="Calibri"/>
              <a:cs typeface="Calibri"/>
              <a:sym typeface="Calibri"/>
            </a:endParaRPr>
          </a:p>
        </p:txBody>
      </p:sp>
      <p:sp>
        <p:nvSpPr>
          <p:cNvPr id="226" name="Google Shape;226;g2fe7639bb7c_0_190"/>
          <p:cNvSpPr/>
          <p:nvPr/>
        </p:nvSpPr>
        <p:spPr>
          <a:xfrm>
            <a:off x="2235479" y="6146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7" name="Google Shape;227;g2fe7639bb7c_0_190"/>
          <p:cNvSpPr/>
          <p:nvPr/>
        </p:nvSpPr>
        <p:spPr>
          <a:xfrm>
            <a:off x="3257957" y="11734800"/>
            <a:ext cx="34803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$10/month</a:t>
            </a:r>
            <a:endParaRPr b="0" i="0" sz="4800" u="none" cap="none" strike="noStrike">
              <a:solidFill>
                <a:schemeClr val="dk1"/>
              </a:solidFill>
              <a:latin typeface="Calibri"/>
              <a:ea typeface="Calibri"/>
              <a:cs typeface="Calibri"/>
              <a:sym typeface="Calibri"/>
            </a:endParaRPr>
          </a:p>
        </p:txBody>
      </p:sp>
      <p:sp>
        <p:nvSpPr>
          <p:cNvPr id="228" name="Google Shape;228;g2fe7639bb7c_0_190"/>
          <p:cNvSpPr/>
          <p:nvPr/>
        </p:nvSpPr>
        <p:spPr>
          <a:xfrm>
            <a:off x="8980022" y="2489200"/>
            <a:ext cx="6439800" cy="10668000"/>
          </a:xfrm>
          <a:prstGeom prst="roundRect">
            <a:avLst>
              <a:gd fmla="val 3124" name="adj"/>
            </a:avLst>
          </a:prstGeom>
          <a:noFill/>
          <a:ln cap="flat" cmpd="sng" w="12700">
            <a:solidFill>
              <a:srgbClr val="FEFD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fe7639bb7c_0_190"/>
          <p:cNvPicPr preferRelativeResize="0"/>
          <p:nvPr/>
        </p:nvPicPr>
        <p:blipFill rotWithShape="1">
          <a:blip r:embed="rId9">
            <a:alphaModFix/>
          </a:blip>
          <a:srcRect b="0" l="0" r="0" t="0"/>
          <a:stretch/>
        </p:blipFill>
        <p:spPr>
          <a:xfrm>
            <a:off x="11350413" y="2946400"/>
            <a:ext cx="1698927" cy="1625600"/>
          </a:xfrm>
          <a:prstGeom prst="rect">
            <a:avLst/>
          </a:prstGeom>
          <a:noFill/>
          <a:ln>
            <a:noFill/>
          </a:ln>
        </p:spPr>
      </p:pic>
      <p:sp>
        <p:nvSpPr>
          <p:cNvPr id="230" name="Google Shape;230;g2fe7639bb7c_0_190"/>
          <p:cNvSpPr/>
          <p:nvPr/>
        </p:nvSpPr>
        <p:spPr>
          <a:xfrm>
            <a:off x="11456832" y="4876800"/>
            <a:ext cx="14862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Elite</a:t>
            </a:r>
            <a:endParaRPr b="0" i="0" sz="4800" u="none" cap="none" strike="noStrike">
              <a:solidFill>
                <a:schemeClr val="dk1"/>
              </a:solidFill>
              <a:latin typeface="Calibri"/>
              <a:ea typeface="Calibri"/>
              <a:cs typeface="Calibri"/>
              <a:sym typeface="Calibri"/>
            </a:endParaRPr>
          </a:p>
        </p:txBody>
      </p:sp>
      <p:sp>
        <p:nvSpPr>
          <p:cNvPr id="231" name="Google Shape;231;g2fe7639bb7c_0_190"/>
          <p:cNvSpPr/>
          <p:nvPr/>
        </p:nvSpPr>
        <p:spPr>
          <a:xfrm>
            <a:off x="9437280" y="6146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2" name="Google Shape;232;g2fe7639bb7c_0_190"/>
          <p:cNvSpPr/>
          <p:nvPr/>
        </p:nvSpPr>
        <p:spPr>
          <a:xfrm>
            <a:off x="10434354" y="11734800"/>
            <a:ext cx="3531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$50/month</a:t>
            </a:r>
            <a:endParaRPr b="0" i="0" sz="4800" u="none" cap="none" strike="noStrike">
              <a:solidFill>
                <a:schemeClr val="dk1"/>
              </a:solidFill>
              <a:latin typeface="Calibri"/>
              <a:ea typeface="Calibri"/>
              <a:cs typeface="Calibri"/>
              <a:sym typeface="Calibri"/>
            </a:endParaRPr>
          </a:p>
        </p:txBody>
      </p:sp>
      <p:sp>
        <p:nvSpPr>
          <p:cNvPr id="233" name="Google Shape;233;g2fe7639bb7c_0_190"/>
          <p:cNvSpPr/>
          <p:nvPr/>
        </p:nvSpPr>
        <p:spPr>
          <a:xfrm>
            <a:off x="16181822" y="2489200"/>
            <a:ext cx="6439800" cy="10668000"/>
          </a:xfrm>
          <a:prstGeom prst="roundRect">
            <a:avLst>
              <a:gd fmla="val 3124" name="adj"/>
            </a:avLst>
          </a:prstGeom>
          <a:noFill/>
          <a:ln cap="flat" cmpd="sng" w="12700">
            <a:solidFill>
              <a:srgbClr val="FEFD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fe7639bb7c_0_190"/>
          <p:cNvPicPr preferRelativeResize="0"/>
          <p:nvPr/>
        </p:nvPicPr>
        <p:blipFill rotWithShape="1">
          <a:blip r:embed="rId10">
            <a:alphaModFix/>
          </a:blip>
          <a:srcRect b="0" l="0" r="0" t="0"/>
          <a:stretch/>
        </p:blipFill>
        <p:spPr>
          <a:xfrm>
            <a:off x="18721166" y="2946400"/>
            <a:ext cx="1361014" cy="1625600"/>
          </a:xfrm>
          <a:prstGeom prst="rect">
            <a:avLst/>
          </a:prstGeom>
          <a:noFill/>
          <a:ln>
            <a:noFill/>
          </a:ln>
        </p:spPr>
      </p:pic>
      <p:sp>
        <p:nvSpPr>
          <p:cNvPr id="235" name="Google Shape;235;g2fe7639bb7c_0_190"/>
          <p:cNvSpPr/>
          <p:nvPr/>
        </p:nvSpPr>
        <p:spPr>
          <a:xfrm>
            <a:off x="17725065" y="4876800"/>
            <a:ext cx="3353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Legendary</a:t>
            </a:r>
            <a:endParaRPr b="0" i="0" sz="4800" u="none" cap="none" strike="noStrike">
              <a:solidFill>
                <a:schemeClr val="dk1"/>
              </a:solidFill>
              <a:latin typeface="Calibri"/>
              <a:ea typeface="Calibri"/>
              <a:cs typeface="Calibri"/>
              <a:sym typeface="Calibri"/>
            </a:endParaRPr>
          </a:p>
        </p:txBody>
      </p:sp>
      <p:sp>
        <p:nvSpPr>
          <p:cNvPr id="236" name="Google Shape;236;g2fe7639bb7c_0_190"/>
          <p:cNvSpPr/>
          <p:nvPr/>
        </p:nvSpPr>
        <p:spPr>
          <a:xfrm>
            <a:off x="16639080" y="6146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7" name="Google Shape;237;g2fe7639bb7c_0_190"/>
          <p:cNvSpPr/>
          <p:nvPr/>
        </p:nvSpPr>
        <p:spPr>
          <a:xfrm>
            <a:off x="17458332" y="11734800"/>
            <a:ext cx="38868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2" name="Shape 242"/>
        <p:cNvGrpSpPr/>
        <p:nvPr/>
      </p:nvGrpSpPr>
      <p:grpSpPr>
        <a:xfrm>
          <a:off x="0" y="0"/>
          <a:ext cx="0" cy="0"/>
          <a:chOff x="0" y="0"/>
          <a:chExt cx="0" cy="0"/>
        </a:xfrm>
      </p:grpSpPr>
      <p:pic>
        <p:nvPicPr>
          <p:cNvPr descr=" " id="243" name="Google Shape;243;g2fe7639bb7c_0_2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44" name="Google Shape;244;g2fe7639bb7c_0_217"/>
          <p:cNvPicPr preferRelativeResize="0"/>
          <p:nvPr/>
        </p:nvPicPr>
        <p:blipFill rotWithShape="1">
          <a:blip r:embed="rId4">
            <a:alphaModFix/>
          </a:blip>
          <a:srcRect b="0" l="0" r="0" t="0"/>
          <a:stretch/>
        </p:blipFill>
        <p:spPr>
          <a:xfrm>
            <a:off x="0" y="4076700"/>
            <a:ext cx="24387048" cy="9639300"/>
          </a:xfrm>
          <a:prstGeom prst="rect">
            <a:avLst/>
          </a:prstGeom>
          <a:noFill/>
          <a:ln>
            <a:noFill/>
          </a:ln>
        </p:spPr>
      </p:pic>
      <p:pic>
        <p:nvPicPr>
          <p:cNvPr descr=" " id="245" name="Google Shape;245;g2fe7639bb7c_0_217"/>
          <p:cNvPicPr preferRelativeResize="0"/>
          <p:nvPr/>
        </p:nvPicPr>
        <p:blipFill rotWithShape="1">
          <a:blip r:embed="rId5">
            <a:alphaModFix/>
          </a:blip>
          <a:srcRect b="0" l="0" r="0" t="0"/>
          <a:stretch/>
        </p:blipFill>
        <p:spPr>
          <a:xfrm>
            <a:off x="1803625" y="1244600"/>
            <a:ext cx="13146143" cy="3251200"/>
          </a:xfrm>
          <a:prstGeom prst="rect">
            <a:avLst/>
          </a:prstGeom>
          <a:noFill/>
          <a:ln>
            <a:noFill/>
          </a:ln>
        </p:spPr>
      </p:pic>
      <p:pic>
        <p:nvPicPr>
          <p:cNvPr descr=" " id="246" name="Google Shape;246;g2fe7639bb7c_0_217"/>
          <p:cNvPicPr preferRelativeResize="0"/>
          <p:nvPr/>
        </p:nvPicPr>
        <p:blipFill rotWithShape="1">
          <a:blip r:embed="rId6">
            <a:alphaModFix/>
          </a:blip>
          <a:srcRect b="0" l="0" r="0" t="0"/>
          <a:stretch/>
        </p:blipFill>
        <p:spPr>
          <a:xfrm>
            <a:off x="15775372" y="2374900"/>
            <a:ext cx="6596890" cy="4229100"/>
          </a:xfrm>
          <a:prstGeom prst="rect">
            <a:avLst/>
          </a:prstGeom>
          <a:noFill/>
          <a:ln>
            <a:noFill/>
          </a:ln>
        </p:spPr>
      </p:pic>
      <p:sp>
        <p:nvSpPr>
          <p:cNvPr id="247" name="Google Shape;247;g2fe7639bb7c_0_2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g2fe7639bb7c_0_2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9" name="Google Shape;249;g2fe7639bb7c_0_217"/>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50" name="Google Shape;250;g2fe7639bb7c_0_217"/>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51" name="Google Shape;251;g2fe7639bb7c_0_217"/>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52" name="Google Shape;252;g2fe7639bb7c_0_217"/>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53" name="Google Shape;253;g2fe7639bb7c_0_217"/>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54" name="Google Shape;254;g2fe7639bb7c_0_217"/>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55" name="Google Shape;255;g2fe7639bb7c_0_217"/>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56" name="Google Shape;256;g2fe7639bb7c_0_217"/>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57" name="Google Shape;257;g2fe7639bb7c_0_217"/>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58" name="Google Shape;258;g2fe7639bb7c_0_217"/>
          <p:cNvSpPr/>
          <p:nvPr/>
        </p:nvSpPr>
        <p:spPr>
          <a:xfrm>
            <a:off x="9996149" y="4102100"/>
            <a:ext cx="15708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MuseoModerno"/>
              <a:buNone/>
            </a:pPr>
            <a:r>
              <a:rPr b="1" i="0" lang="en-US" sz="12800" u="none" cap="none" strike="noStrike">
                <a:solidFill>
                  <a:srgbClr val="0E0E0E"/>
                </a:solidFill>
                <a:latin typeface="MuseoModerno"/>
                <a:ea typeface="MuseoModerno"/>
                <a:cs typeface="MuseoModerno"/>
                <a:sym typeface="MuseoModerno"/>
              </a:rPr>
              <a:t>S</a:t>
            </a:r>
            <a:endParaRPr b="0" i="0" sz="12800" u="none" cap="none" strike="noStrike">
              <a:solidFill>
                <a:schemeClr val="dk1"/>
              </a:solidFill>
              <a:latin typeface="Calibri"/>
              <a:ea typeface="Calibri"/>
              <a:cs typeface="Calibri"/>
              <a:sym typeface="Calibri"/>
            </a:endParaRPr>
          </a:p>
        </p:txBody>
      </p:sp>
      <p:sp>
        <p:nvSpPr>
          <p:cNvPr id="259" name="Google Shape;259;g2fe7639bb7c_0_217"/>
          <p:cNvSpPr/>
          <p:nvPr/>
        </p:nvSpPr>
        <p:spPr>
          <a:xfrm>
            <a:off x="12663483" y="4102100"/>
            <a:ext cx="22947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useoModerno"/>
              <a:buNone/>
            </a:pPr>
            <a:r>
              <a:rPr b="1" i="0" lang="en-US" sz="12800" u="none" cap="none" strike="noStrike">
                <a:solidFill>
                  <a:srgbClr val="FFFFFF"/>
                </a:solidFill>
                <a:latin typeface="MuseoModerno"/>
                <a:ea typeface="MuseoModerno"/>
                <a:cs typeface="MuseoModerno"/>
                <a:sym typeface="MuseoModerno"/>
              </a:rPr>
              <a:t>W</a:t>
            </a:r>
            <a:endParaRPr b="0" i="0" sz="12800" u="none" cap="none" strike="noStrike">
              <a:solidFill>
                <a:schemeClr val="dk1"/>
              </a:solidFill>
              <a:latin typeface="Calibri"/>
              <a:ea typeface="Calibri"/>
              <a:cs typeface="Calibri"/>
              <a:sym typeface="Calibri"/>
            </a:endParaRPr>
          </a:p>
        </p:txBody>
      </p:sp>
      <p:sp>
        <p:nvSpPr>
          <p:cNvPr id="260" name="Google Shape;260;g2fe7639bb7c_0_217"/>
          <p:cNvSpPr/>
          <p:nvPr/>
        </p:nvSpPr>
        <p:spPr>
          <a:xfrm>
            <a:off x="9856432" y="7518400"/>
            <a:ext cx="18501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useoModerno"/>
              <a:buNone/>
            </a:pPr>
            <a:r>
              <a:rPr b="1" i="0" lang="en-US" sz="12800" u="none" cap="none" strike="noStrike">
                <a:solidFill>
                  <a:srgbClr val="FFFFFF"/>
                </a:solidFill>
                <a:latin typeface="MuseoModerno"/>
                <a:ea typeface="MuseoModerno"/>
                <a:cs typeface="MuseoModerno"/>
                <a:sym typeface="MuseoModerno"/>
              </a:rPr>
              <a:t>O</a:t>
            </a:r>
            <a:endParaRPr b="0" i="0" sz="12800" u="none" cap="none" strike="noStrike">
              <a:solidFill>
                <a:schemeClr val="dk1"/>
              </a:solidFill>
              <a:latin typeface="Calibri"/>
              <a:ea typeface="Calibri"/>
              <a:cs typeface="Calibri"/>
              <a:sym typeface="Calibri"/>
            </a:endParaRPr>
          </a:p>
        </p:txBody>
      </p:sp>
      <p:sp>
        <p:nvSpPr>
          <p:cNvPr id="261" name="Google Shape;261;g2fe7639bb7c_0_217"/>
          <p:cNvSpPr/>
          <p:nvPr/>
        </p:nvSpPr>
        <p:spPr>
          <a:xfrm>
            <a:off x="12917514" y="7518400"/>
            <a:ext cx="14820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MuseoModerno"/>
              <a:buNone/>
            </a:pPr>
            <a:r>
              <a:rPr b="1" i="0" lang="en-US" sz="12800" u="none" cap="none" strike="noStrike">
                <a:solidFill>
                  <a:srgbClr val="0E0E0E"/>
                </a:solidFill>
                <a:latin typeface="MuseoModerno"/>
                <a:ea typeface="MuseoModerno"/>
                <a:cs typeface="MuseoModerno"/>
                <a:sym typeface="MuseoModerno"/>
              </a:rPr>
              <a:t>T</a:t>
            </a:r>
            <a:endParaRPr b="0" i="0" sz="12800" u="none" cap="none" strike="noStrike">
              <a:solidFill>
                <a:schemeClr val="dk1"/>
              </a:solidFill>
              <a:latin typeface="Calibri"/>
              <a:ea typeface="Calibri"/>
              <a:cs typeface="Calibri"/>
              <a:sym typeface="Calibri"/>
            </a:endParaRPr>
          </a:p>
        </p:txBody>
      </p:sp>
      <p:pic>
        <p:nvPicPr>
          <p:cNvPr descr=" " id="262" name="Google Shape;262;g2fe7639bb7c_0_217"/>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63" name="Google Shape;263;g2fe7639bb7c_0_217"/>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64" name="Google Shape;264;g2fe7639bb7c_0_217"/>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65" name="Google Shape;265;g2fe7639bb7c_0_217"/>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66" name="Google Shape;266;g2fe7639bb7c_0_217"/>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67" name="Google Shape;267;g2fe7639bb7c_0_217"/>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68" name="Google Shape;268;g2fe7639bb7c_0_217"/>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69" name="Google Shape;269;g2fe7639bb7c_0_217"/>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70" name="Google Shape;270;g2fe7639bb7c_0_217"/>
          <p:cNvSpPr/>
          <p:nvPr/>
        </p:nvSpPr>
        <p:spPr>
          <a:xfrm>
            <a:off x="3327816"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fe7639bb7c_0_217"/>
          <p:cNvSpPr/>
          <p:nvPr/>
        </p:nvSpPr>
        <p:spPr>
          <a:xfrm>
            <a:off x="3327816"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fe7639bb7c_0_217"/>
          <p:cNvSpPr/>
          <p:nvPr/>
        </p:nvSpPr>
        <p:spPr>
          <a:xfrm>
            <a:off x="3327816"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fe7639bb7c_0_217"/>
          <p:cNvSpPr/>
          <p:nvPr/>
        </p:nvSpPr>
        <p:spPr>
          <a:xfrm>
            <a:off x="3327816" y="346075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Strengths</a:t>
            </a:r>
            <a:endParaRPr b="0" i="0" sz="3600" u="none" cap="none" strike="noStrike">
              <a:solidFill>
                <a:schemeClr val="dk1"/>
              </a:solidFill>
              <a:latin typeface="Calibri"/>
              <a:ea typeface="Calibri"/>
              <a:cs typeface="Calibri"/>
              <a:sym typeface="Calibri"/>
            </a:endParaRPr>
          </a:p>
        </p:txBody>
      </p:sp>
      <p:sp>
        <p:nvSpPr>
          <p:cNvPr id="274" name="Google Shape;274;g2fe7639bb7c_0_217"/>
          <p:cNvSpPr/>
          <p:nvPr/>
        </p:nvSpPr>
        <p:spPr>
          <a:xfrm>
            <a:off x="3327816" y="43878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5" name="Google Shape;275;g2fe7639bb7c_0_217"/>
          <p:cNvSpPr/>
          <p:nvPr/>
        </p:nvSpPr>
        <p:spPr>
          <a:xfrm>
            <a:off x="3327816"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fe7639bb7c_0_217"/>
          <p:cNvSpPr/>
          <p:nvPr/>
        </p:nvSpPr>
        <p:spPr>
          <a:xfrm>
            <a:off x="3327816"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fe7639bb7c_0_217"/>
          <p:cNvSpPr/>
          <p:nvPr/>
        </p:nvSpPr>
        <p:spPr>
          <a:xfrm>
            <a:off x="3327816"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fe7639bb7c_0_217"/>
          <p:cNvSpPr/>
          <p:nvPr/>
        </p:nvSpPr>
        <p:spPr>
          <a:xfrm>
            <a:off x="3327816" y="1050925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Opportunities</a:t>
            </a:r>
            <a:endParaRPr b="0" i="0" sz="3600" u="none" cap="none" strike="noStrike">
              <a:solidFill>
                <a:schemeClr val="dk1"/>
              </a:solidFill>
              <a:latin typeface="Calibri"/>
              <a:ea typeface="Calibri"/>
              <a:cs typeface="Calibri"/>
              <a:sym typeface="Calibri"/>
            </a:endParaRPr>
          </a:p>
        </p:txBody>
      </p:sp>
      <p:sp>
        <p:nvSpPr>
          <p:cNvPr id="279" name="Google Shape;279;g2fe7639bb7c_0_217"/>
          <p:cNvSpPr/>
          <p:nvPr/>
        </p:nvSpPr>
        <p:spPr>
          <a:xfrm>
            <a:off x="3327816" y="114363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0" name="Google Shape;280;g2fe7639bb7c_0_217"/>
          <p:cNvSpPr/>
          <p:nvPr/>
        </p:nvSpPr>
        <p:spPr>
          <a:xfrm>
            <a:off x="16473959"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fe7639bb7c_0_217"/>
          <p:cNvSpPr/>
          <p:nvPr/>
        </p:nvSpPr>
        <p:spPr>
          <a:xfrm>
            <a:off x="16473959"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fe7639bb7c_0_217"/>
          <p:cNvSpPr/>
          <p:nvPr/>
        </p:nvSpPr>
        <p:spPr>
          <a:xfrm>
            <a:off x="16473959" y="34607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fe7639bb7c_0_217"/>
          <p:cNvSpPr/>
          <p:nvPr/>
        </p:nvSpPr>
        <p:spPr>
          <a:xfrm>
            <a:off x="16473959" y="346075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Weaknesses</a:t>
            </a:r>
            <a:endParaRPr b="0" i="0" sz="3600" u="none" cap="none" strike="noStrike">
              <a:solidFill>
                <a:schemeClr val="dk1"/>
              </a:solidFill>
              <a:latin typeface="Calibri"/>
              <a:ea typeface="Calibri"/>
              <a:cs typeface="Calibri"/>
              <a:sym typeface="Calibri"/>
            </a:endParaRPr>
          </a:p>
        </p:txBody>
      </p:sp>
      <p:sp>
        <p:nvSpPr>
          <p:cNvPr id="284" name="Google Shape;284;g2fe7639bb7c_0_217"/>
          <p:cNvSpPr/>
          <p:nvPr/>
        </p:nvSpPr>
        <p:spPr>
          <a:xfrm>
            <a:off x="16473959" y="43878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5" name="Google Shape;285;g2fe7639bb7c_0_217"/>
          <p:cNvSpPr/>
          <p:nvPr/>
        </p:nvSpPr>
        <p:spPr>
          <a:xfrm>
            <a:off x="16473959"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fe7639bb7c_0_217"/>
          <p:cNvSpPr/>
          <p:nvPr/>
        </p:nvSpPr>
        <p:spPr>
          <a:xfrm>
            <a:off x="16473959"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fe7639bb7c_0_217"/>
          <p:cNvSpPr/>
          <p:nvPr/>
        </p:nvSpPr>
        <p:spPr>
          <a:xfrm>
            <a:off x="16473959" y="10509250"/>
            <a:ext cx="4572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fe7639bb7c_0_217"/>
          <p:cNvSpPr/>
          <p:nvPr/>
        </p:nvSpPr>
        <p:spPr>
          <a:xfrm>
            <a:off x="16473959" y="10509250"/>
            <a:ext cx="472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Threats</a:t>
            </a:r>
            <a:endParaRPr b="0" i="0" sz="3600" u="none" cap="none" strike="noStrike">
              <a:solidFill>
                <a:schemeClr val="dk1"/>
              </a:solidFill>
              <a:latin typeface="Calibri"/>
              <a:ea typeface="Calibri"/>
              <a:cs typeface="Calibri"/>
              <a:sym typeface="Calibri"/>
            </a:endParaRPr>
          </a:p>
        </p:txBody>
      </p:sp>
      <p:sp>
        <p:nvSpPr>
          <p:cNvPr id="289" name="Google Shape;289;g2fe7639bb7c_0_217"/>
          <p:cNvSpPr/>
          <p:nvPr/>
        </p:nvSpPr>
        <p:spPr>
          <a:xfrm>
            <a:off x="16473959" y="114363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4" name="Shape 294"/>
        <p:cNvGrpSpPr/>
        <p:nvPr/>
      </p:nvGrpSpPr>
      <p:grpSpPr>
        <a:xfrm>
          <a:off x="0" y="0"/>
          <a:ext cx="0" cy="0"/>
          <a:chOff x="0" y="0"/>
          <a:chExt cx="0" cy="0"/>
        </a:xfrm>
      </p:grpSpPr>
      <p:pic>
        <p:nvPicPr>
          <p:cNvPr descr=" " id="295" name="Google Shape;295;g2fe7639bb7c_0_26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96" name="Google Shape;296;g2fe7639bb7c_0_268"/>
          <p:cNvPicPr preferRelativeResize="0"/>
          <p:nvPr/>
        </p:nvPicPr>
        <p:blipFill rotWithShape="1">
          <a:blip r:embed="rId4">
            <a:alphaModFix/>
          </a:blip>
          <a:srcRect b="0" l="0" r="0" t="0"/>
          <a:stretch/>
        </p:blipFill>
        <p:spPr>
          <a:xfrm>
            <a:off x="736692" y="1587500"/>
            <a:ext cx="10542318" cy="2463800"/>
          </a:xfrm>
          <a:prstGeom prst="rect">
            <a:avLst/>
          </a:prstGeom>
          <a:noFill/>
          <a:ln>
            <a:noFill/>
          </a:ln>
        </p:spPr>
      </p:pic>
      <p:pic>
        <p:nvPicPr>
          <p:cNvPr descr=" " id="297" name="Google Shape;297;g2fe7639bb7c_0_268"/>
          <p:cNvPicPr preferRelativeResize="0"/>
          <p:nvPr/>
        </p:nvPicPr>
        <p:blipFill rotWithShape="1">
          <a:blip r:embed="rId5">
            <a:alphaModFix/>
          </a:blip>
          <a:srcRect b="0" l="0" r="0" t="0"/>
          <a:stretch/>
        </p:blipFill>
        <p:spPr>
          <a:xfrm>
            <a:off x="0" y="8140700"/>
            <a:ext cx="24387048" cy="5575300"/>
          </a:xfrm>
          <a:prstGeom prst="rect">
            <a:avLst/>
          </a:prstGeom>
          <a:noFill/>
          <a:ln>
            <a:noFill/>
          </a:ln>
        </p:spPr>
      </p:pic>
      <p:pic>
        <p:nvPicPr>
          <p:cNvPr descr=" " id="298" name="Google Shape;298;g2fe7639bb7c_0_268"/>
          <p:cNvPicPr preferRelativeResize="0"/>
          <p:nvPr/>
        </p:nvPicPr>
        <p:blipFill rotWithShape="1">
          <a:blip r:embed="rId6">
            <a:alphaModFix/>
          </a:blip>
          <a:srcRect b="0" l="0" r="0" t="0"/>
          <a:stretch/>
        </p:blipFill>
        <p:spPr>
          <a:xfrm>
            <a:off x="9780222" y="1905000"/>
            <a:ext cx="13984448" cy="3924300"/>
          </a:xfrm>
          <a:prstGeom prst="rect">
            <a:avLst/>
          </a:prstGeom>
          <a:noFill/>
          <a:ln>
            <a:noFill/>
          </a:ln>
        </p:spPr>
      </p:pic>
      <p:sp>
        <p:nvSpPr>
          <p:cNvPr id="299" name="Google Shape;299;g2fe7639bb7c_0_2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fe7639bb7c_0_26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01" name="Google Shape;301;g2fe7639bb7c_0_268"/>
          <p:cNvPicPr preferRelativeResize="0"/>
          <p:nvPr/>
        </p:nvPicPr>
        <p:blipFill rotWithShape="1">
          <a:blip r:embed="rId8">
            <a:alphaModFix/>
          </a:blip>
          <a:srcRect b="0" l="0" r="0" t="0"/>
          <a:stretch/>
        </p:blipFill>
        <p:spPr>
          <a:xfrm>
            <a:off x="10491511" y="355600"/>
            <a:ext cx="13006426" cy="13004800"/>
          </a:xfrm>
          <a:prstGeom prst="rect">
            <a:avLst/>
          </a:prstGeom>
          <a:noFill/>
          <a:ln>
            <a:noFill/>
          </a:ln>
        </p:spPr>
      </p:pic>
      <p:sp>
        <p:nvSpPr>
          <p:cNvPr id="302" name="Google Shape;302;g2fe7639bb7c_0_268"/>
          <p:cNvSpPr/>
          <p:nvPr/>
        </p:nvSpPr>
        <p:spPr>
          <a:xfrm>
            <a:off x="1244756" y="1905000"/>
            <a:ext cx="106905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useoModerno"/>
              <a:buNone/>
            </a:pPr>
            <a:r>
              <a:rPr b="1" i="0" lang="en-US" sz="8000" u="none" cap="none" strike="noStrike">
                <a:solidFill>
                  <a:srgbClr val="0E0E0E"/>
                </a:solidFill>
                <a:latin typeface="MuseoModerno"/>
                <a:ea typeface="MuseoModerno"/>
                <a:cs typeface="MuseoModerno"/>
                <a:sym typeface="MuseoModerno"/>
              </a:rPr>
              <a:t>Some Data</a:t>
            </a:r>
            <a:endParaRPr b="0" i="0" sz="8000" u="none" cap="none" strike="noStrike">
              <a:solidFill>
                <a:schemeClr val="dk1"/>
              </a:solidFill>
              <a:latin typeface="Calibri"/>
              <a:ea typeface="Calibri"/>
              <a:cs typeface="Calibri"/>
              <a:sym typeface="Calibri"/>
            </a:endParaRPr>
          </a:p>
        </p:txBody>
      </p:sp>
      <p:sp>
        <p:nvSpPr>
          <p:cNvPr id="303" name="Google Shape;303;g2fe7639bb7c_0_268"/>
          <p:cNvSpPr/>
          <p:nvPr/>
        </p:nvSpPr>
        <p:spPr>
          <a:xfrm>
            <a:off x="1244756" y="4927600"/>
            <a:ext cx="8573700" cy="746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fe7639bb7c_0_268"/>
          <p:cNvSpPr/>
          <p:nvPr/>
        </p:nvSpPr>
        <p:spPr>
          <a:xfrm>
            <a:off x="1244756" y="4927600"/>
            <a:ext cx="8573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fe7639bb7c_0_268"/>
          <p:cNvSpPr/>
          <p:nvPr/>
        </p:nvSpPr>
        <p:spPr>
          <a:xfrm>
            <a:off x="1244756" y="5143500"/>
            <a:ext cx="20577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fe7639bb7c_0_268"/>
          <p:cNvSpPr/>
          <p:nvPr/>
        </p:nvSpPr>
        <p:spPr>
          <a:xfrm>
            <a:off x="1244756" y="5143500"/>
            <a:ext cx="23964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75%</a:t>
            </a:r>
            <a:endParaRPr b="0" i="0" sz="8000" u="none" cap="none" strike="noStrike">
              <a:solidFill>
                <a:schemeClr val="dk1"/>
              </a:solidFill>
              <a:latin typeface="Calibri"/>
              <a:ea typeface="Calibri"/>
              <a:cs typeface="Calibri"/>
              <a:sym typeface="Calibri"/>
            </a:endParaRPr>
          </a:p>
        </p:txBody>
      </p:sp>
      <p:sp>
        <p:nvSpPr>
          <p:cNvPr id="307" name="Google Shape;307;g2fe7639bb7c_0_268"/>
          <p:cNvSpPr/>
          <p:nvPr/>
        </p:nvSpPr>
        <p:spPr>
          <a:xfrm>
            <a:off x="3505638" y="4927600"/>
            <a:ext cx="631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fe7639bb7c_0_268"/>
          <p:cNvSpPr/>
          <p:nvPr/>
        </p:nvSpPr>
        <p:spPr>
          <a:xfrm>
            <a:off x="3505638" y="4927600"/>
            <a:ext cx="6465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Enchanted Creatures</a:t>
            </a:r>
            <a:endParaRPr b="0" i="0" sz="3600" u="none" cap="none" strike="noStrike">
              <a:solidFill>
                <a:schemeClr val="dk1"/>
              </a:solidFill>
              <a:latin typeface="Calibri"/>
              <a:ea typeface="Calibri"/>
              <a:cs typeface="Calibri"/>
              <a:sym typeface="Calibri"/>
            </a:endParaRPr>
          </a:p>
        </p:txBody>
      </p:sp>
      <p:sp>
        <p:nvSpPr>
          <p:cNvPr id="309" name="Google Shape;309;g2fe7639bb7c_0_268"/>
          <p:cNvSpPr/>
          <p:nvPr/>
        </p:nvSpPr>
        <p:spPr>
          <a:xfrm>
            <a:off x="3505638" y="5753100"/>
            <a:ext cx="644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0" name="Google Shape;310;g2fe7639bb7c_0_268"/>
          <p:cNvSpPr/>
          <p:nvPr/>
        </p:nvSpPr>
        <p:spPr>
          <a:xfrm>
            <a:off x="1244756" y="7581900"/>
            <a:ext cx="8573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fe7639bb7c_0_268"/>
          <p:cNvSpPr/>
          <p:nvPr/>
        </p:nvSpPr>
        <p:spPr>
          <a:xfrm>
            <a:off x="1244756" y="7854950"/>
            <a:ext cx="22482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fe7639bb7c_0_268"/>
          <p:cNvSpPr/>
          <p:nvPr/>
        </p:nvSpPr>
        <p:spPr>
          <a:xfrm>
            <a:off x="1244756" y="7854950"/>
            <a:ext cx="25869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60%</a:t>
            </a:r>
            <a:endParaRPr b="0" i="0" sz="8000" u="none" cap="none" strike="noStrike">
              <a:solidFill>
                <a:schemeClr val="dk1"/>
              </a:solidFill>
              <a:latin typeface="Calibri"/>
              <a:ea typeface="Calibri"/>
              <a:cs typeface="Calibri"/>
              <a:sym typeface="Calibri"/>
            </a:endParaRPr>
          </a:p>
        </p:txBody>
      </p:sp>
      <p:sp>
        <p:nvSpPr>
          <p:cNvPr id="313" name="Google Shape;313;g2fe7639bb7c_0_268"/>
          <p:cNvSpPr/>
          <p:nvPr/>
        </p:nvSpPr>
        <p:spPr>
          <a:xfrm>
            <a:off x="3696162" y="7581900"/>
            <a:ext cx="61221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fe7639bb7c_0_268"/>
          <p:cNvSpPr/>
          <p:nvPr/>
        </p:nvSpPr>
        <p:spPr>
          <a:xfrm>
            <a:off x="3696162" y="7581900"/>
            <a:ext cx="62745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Magic-Wielding Individuals</a:t>
            </a:r>
            <a:endParaRPr b="0" i="0" sz="3600" u="none" cap="none" strike="noStrike">
              <a:solidFill>
                <a:schemeClr val="dk1"/>
              </a:solidFill>
              <a:latin typeface="Calibri"/>
              <a:ea typeface="Calibri"/>
              <a:cs typeface="Calibri"/>
              <a:sym typeface="Calibri"/>
            </a:endParaRPr>
          </a:p>
        </p:txBody>
      </p:sp>
      <p:sp>
        <p:nvSpPr>
          <p:cNvPr id="315" name="Google Shape;315;g2fe7639bb7c_0_268"/>
          <p:cNvSpPr/>
          <p:nvPr/>
        </p:nvSpPr>
        <p:spPr>
          <a:xfrm>
            <a:off x="3696162" y="9131300"/>
            <a:ext cx="6257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6" name="Google Shape;316;g2fe7639bb7c_0_268"/>
          <p:cNvSpPr/>
          <p:nvPr/>
        </p:nvSpPr>
        <p:spPr>
          <a:xfrm>
            <a:off x="1244756" y="10350500"/>
            <a:ext cx="8573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fe7639bb7c_0_268"/>
          <p:cNvSpPr/>
          <p:nvPr/>
        </p:nvSpPr>
        <p:spPr>
          <a:xfrm>
            <a:off x="1244756" y="10566400"/>
            <a:ext cx="22482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fe7639bb7c_0_268"/>
          <p:cNvSpPr/>
          <p:nvPr/>
        </p:nvSpPr>
        <p:spPr>
          <a:xfrm>
            <a:off x="1244756" y="10566400"/>
            <a:ext cx="25869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90%</a:t>
            </a:r>
            <a:endParaRPr b="0" i="0" sz="8000" u="none" cap="none" strike="noStrike">
              <a:solidFill>
                <a:schemeClr val="dk1"/>
              </a:solidFill>
              <a:latin typeface="Calibri"/>
              <a:ea typeface="Calibri"/>
              <a:cs typeface="Calibri"/>
              <a:sym typeface="Calibri"/>
            </a:endParaRPr>
          </a:p>
        </p:txBody>
      </p:sp>
      <p:sp>
        <p:nvSpPr>
          <p:cNvPr id="319" name="Google Shape;319;g2fe7639bb7c_0_268"/>
          <p:cNvSpPr/>
          <p:nvPr/>
        </p:nvSpPr>
        <p:spPr>
          <a:xfrm>
            <a:off x="3696162" y="10350500"/>
            <a:ext cx="61221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fe7639bb7c_0_268"/>
          <p:cNvSpPr/>
          <p:nvPr/>
        </p:nvSpPr>
        <p:spPr>
          <a:xfrm>
            <a:off x="3696162" y="10350500"/>
            <a:ext cx="62745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Spells Cast</a:t>
            </a:r>
            <a:endParaRPr b="0" i="0" sz="3600" u="none" cap="none" strike="noStrike">
              <a:solidFill>
                <a:schemeClr val="dk1"/>
              </a:solidFill>
              <a:latin typeface="Calibri"/>
              <a:ea typeface="Calibri"/>
              <a:cs typeface="Calibri"/>
              <a:sym typeface="Calibri"/>
            </a:endParaRPr>
          </a:p>
        </p:txBody>
      </p:sp>
      <p:sp>
        <p:nvSpPr>
          <p:cNvPr id="321" name="Google Shape;321;g2fe7639bb7c_0_268"/>
          <p:cNvSpPr/>
          <p:nvPr/>
        </p:nvSpPr>
        <p:spPr>
          <a:xfrm>
            <a:off x="3696162" y="11176000"/>
            <a:ext cx="6257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6" name="Shape 326"/>
        <p:cNvGrpSpPr/>
        <p:nvPr/>
      </p:nvGrpSpPr>
      <p:grpSpPr>
        <a:xfrm>
          <a:off x="0" y="0"/>
          <a:ext cx="0" cy="0"/>
          <a:chOff x="0" y="0"/>
          <a:chExt cx="0" cy="0"/>
        </a:xfrm>
      </p:grpSpPr>
      <p:pic>
        <p:nvPicPr>
          <p:cNvPr descr=" " id="327" name="Google Shape;327;g2fe7639bb7c_0_29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8" name="Google Shape;328;g2fe7639bb7c_0_299"/>
          <p:cNvPicPr preferRelativeResize="0"/>
          <p:nvPr/>
        </p:nvPicPr>
        <p:blipFill rotWithShape="1">
          <a:blip r:embed="rId4">
            <a:alphaModFix/>
          </a:blip>
          <a:srcRect b="0" l="0" r="0" t="0"/>
          <a:stretch/>
        </p:blipFill>
        <p:spPr>
          <a:xfrm>
            <a:off x="0" y="5321300"/>
            <a:ext cx="24387048" cy="8394700"/>
          </a:xfrm>
          <a:prstGeom prst="rect">
            <a:avLst/>
          </a:prstGeom>
          <a:noFill/>
          <a:ln>
            <a:noFill/>
          </a:ln>
        </p:spPr>
      </p:pic>
      <p:pic>
        <p:nvPicPr>
          <p:cNvPr descr=" " id="329" name="Google Shape;329;g2fe7639bb7c_0_299"/>
          <p:cNvPicPr preferRelativeResize="0"/>
          <p:nvPr/>
        </p:nvPicPr>
        <p:blipFill rotWithShape="1">
          <a:blip r:embed="rId5">
            <a:alphaModFix/>
          </a:blip>
          <a:srcRect b="0" l="0" r="0" t="0"/>
          <a:stretch/>
        </p:blipFill>
        <p:spPr>
          <a:xfrm>
            <a:off x="508063" y="1231900"/>
            <a:ext cx="22532612" cy="2463800"/>
          </a:xfrm>
          <a:prstGeom prst="rect">
            <a:avLst/>
          </a:prstGeom>
          <a:noFill/>
          <a:ln>
            <a:noFill/>
          </a:ln>
        </p:spPr>
      </p:pic>
      <p:sp>
        <p:nvSpPr>
          <p:cNvPr id="330" name="Google Shape;330;g2fe7639bb7c_0_2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g2fe7639bb7c_0_29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2" name="Google Shape;332;g2fe7639bb7c_0_299"/>
          <p:cNvSpPr/>
          <p:nvPr/>
        </p:nvSpPr>
        <p:spPr>
          <a:xfrm>
            <a:off x="4318540" y="2908300"/>
            <a:ext cx="15762600" cy="78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fe7639bb7c_0_299"/>
          <p:cNvSpPr/>
          <p:nvPr/>
        </p:nvSpPr>
        <p:spPr>
          <a:xfrm>
            <a:off x="4318540" y="2908300"/>
            <a:ext cx="15762600" cy="6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fe7639bb7c_0_299"/>
          <p:cNvSpPr/>
          <p:nvPr/>
        </p:nvSpPr>
        <p:spPr>
          <a:xfrm>
            <a:off x="5912589" y="2908300"/>
            <a:ext cx="12574500" cy="586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MuseoModerno"/>
              <a:buNone/>
            </a:pPr>
            <a:r>
              <a:rPr b="1" i="0" lang="en-US" sz="24000" u="none" cap="none" strike="noStrike">
                <a:solidFill>
                  <a:srgbClr val="272727"/>
                </a:solidFill>
                <a:latin typeface="MuseoModerno"/>
                <a:ea typeface="MuseoModerno"/>
                <a:cs typeface="MuseoModerno"/>
                <a:sym typeface="MuseoModerno"/>
              </a:rPr>
              <a:t>234,567</a:t>
            </a:r>
            <a:endParaRPr b="0" i="0" sz="24000" u="none" cap="none" strike="noStrike">
              <a:solidFill>
                <a:schemeClr val="dk1"/>
              </a:solidFill>
              <a:latin typeface="Calibri"/>
              <a:ea typeface="Calibri"/>
              <a:cs typeface="Calibri"/>
              <a:sym typeface="Calibri"/>
            </a:endParaRPr>
          </a:p>
        </p:txBody>
      </p:sp>
      <p:sp>
        <p:nvSpPr>
          <p:cNvPr id="335" name="Google Shape;335;g2fe7639bb7c_0_299"/>
          <p:cNvSpPr/>
          <p:nvPr/>
        </p:nvSpPr>
        <p:spPr>
          <a:xfrm>
            <a:off x="4183056" y="79629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6" name="Google Shape;336;g2fe7639bb7c_0_299"/>
          <p:cNvSpPr/>
          <p:nvPr/>
        </p:nvSpPr>
        <p:spPr>
          <a:xfrm>
            <a:off x="7496054" y="95885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1" name="Shape 341"/>
        <p:cNvGrpSpPr/>
        <p:nvPr/>
      </p:nvGrpSpPr>
      <p:grpSpPr>
        <a:xfrm>
          <a:off x="0" y="0"/>
          <a:ext cx="0" cy="0"/>
          <a:chOff x="0" y="0"/>
          <a:chExt cx="0" cy="0"/>
        </a:xfrm>
      </p:grpSpPr>
      <p:pic>
        <p:nvPicPr>
          <p:cNvPr descr=" " id="342" name="Google Shape;342;g2fe7639bb7c_0_3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3" name="Google Shape;343;g2fe7639bb7c_0_313"/>
          <p:cNvPicPr preferRelativeResize="0"/>
          <p:nvPr/>
        </p:nvPicPr>
        <p:blipFill rotWithShape="1">
          <a:blip r:embed="rId4">
            <a:alphaModFix/>
          </a:blip>
          <a:srcRect b="0" l="0" r="0" t="0"/>
          <a:stretch/>
        </p:blipFill>
        <p:spPr>
          <a:xfrm>
            <a:off x="0" y="4076700"/>
            <a:ext cx="24387048" cy="9639300"/>
          </a:xfrm>
          <a:prstGeom prst="rect">
            <a:avLst/>
          </a:prstGeom>
          <a:noFill/>
          <a:ln>
            <a:noFill/>
          </a:ln>
        </p:spPr>
      </p:pic>
      <p:pic>
        <p:nvPicPr>
          <p:cNvPr descr=" " id="344" name="Google Shape;344;g2fe7639bb7c_0_313"/>
          <p:cNvPicPr preferRelativeResize="0"/>
          <p:nvPr/>
        </p:nvPicPr>
        <p:blipFill rotWithShape="1">
          <a:blip r:embed="rId5">
            <a:alphaModFix/>
          </a:blip>
          <a:srcRect b="0" l="0" r="0" t="0"/>
          <a:stretch/>
        </p:blipFill>
        <p:spPr>
          <a:xfrm>
            <a:off x="1803625" y="1244600"/>
            <a:ext cx="13146143" cy="3251200"/>
          </a:xfrm>
          <a:prstGeom prst="rect">
            <a:avLst/>
          </a:prstGeom>
          <a:noFill/>
          <a:ln>
            <a:noFill/>
          </a:ln>
        </p:spPr>
      </p:pic>
      <p:pic>
        <p:nvPicPr>
          <p:cNvPr descr=" " id="345" name="Google Shape;345;g2fe7639bb7c_0_313"/>
          <p:cNvPicPr preferRelativeResize="0"/>
          <p:nvPr/>
        </p:nvPicPr>
        <p:blipFill rotWithShape="1">
          <a:blip r:embed="rId6">
            <a:alphaModFix/>
          </a:blip>
          <a:srcRect b="0" l="0" r="0" t="0"/>
          <a:stretch/>
        </p:blipFill>
        <p:spPr>
          <a:xfrm>
            <a:off x="15775372" y="2374900"/>
            <a:ext cx="6596890" cy="4229100"/>
          </a:xfrm>
          <a:prstGeom prst="rect">
            <a:avLst/>
          </a:prstGeom>
          <a:noFill/>
          <a:ln>
            <a:noFill/>
          </a:ln>
        </p:spPr>
      </p:pic>
      <p:sp>
        <p:nvSpPr>
          <p:cNvPr id="346" name="Google Shape;346;g2fe7639bb7c_0_3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fe7639bb7c_0_3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8" name="Google Shape;348;g2fe7639bb7c_0_313"/>
          <p:cNvSpPr/>
          <p:nvPr/>
        </p:nvSpPr>
        <p:spPr>
          <a:xfrm>
            <a:off x="3391324" y="3263900"/>
            <a:ext cx="78750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fe7639bb7c_0_313"/>
          <p:cNvSpPr/>
          <p:nvPr/>
        </p:nvSpPr>
        <p:spPr>
          <a:xfrm>
            <a:off x="3613602" y="3263900"/>
            <a:ext cx="74304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fe7639bb7c_0_313"/>
          <p:cNvSpPr/>
          <p:nvPr/>
        </p:nvSpPr>
        <p:spPr>
          <a:xfrm>
            <a:off x="3613602" y="3263900"/>
            <a:ext cx="79725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233 Coins</a:t>
            </a:r>
            <a:endParaRPr b="0" i="0" sz="12800" u="none" cap="none" strike="noStrike">
              <a:solidFill>
                <a:schemeClr val="dk1"/>
              </a:solidFill>
              <a:latin typeface="Calibri"/>
              <a:ea typeface="Calibri"/>
              <a:cs typeface="Calibri"/>
              <a:sym typeface="Calibri"/>
            </a:endParaRPr>
          </a:p>
        </p:txBody>
      </p:sp>
      <p:sp>
        <p:nvSpPr>
          <p:cNvPr id="351" name="Google Shape;351;g2fe7639bb7c_0_313"/>
          <p:cNvSpPr/>
          <p:nvPr/>
        </p:nvSpPr>
        <p:spPr>
          <a:xfrm>
            <a:off x="3391324" y="5854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fe7639bb7c_0_313"/>
          <p:cNvSpPr/>
          <p:nvPr/>
        </p:nvSpPr>
        <p:spPr>
          <a:xfrm>
            <a:off x="3323582" y="5854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3" name="Google Shape;353;g2fe7639bb7c_0_313"/>
          <p:cNvSpPr/>
          <p:nvPr/>
        </p:nvSpPr>
        <p:spPr>
          <a:xfrm>
            <a:off x="3391324" y="6985000"/>
            <a:ext cx="78750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fe7639bb7c_0_313"/>
          <p:cNvSpPr/>
          <p:nvPr/>
        </p:nvSpPr>
        <p:spPr>
          <a:xfrm>
            <a:off x="3277010" y="6985000"/>
            <a:ext cx="81036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fe7639bb7c_0_313"/>
          <p:cNvSpPr/>
          <p:nvPr/>
        </p:nvSpPr>
        <p:spPr>
          <a:xfrm>
            <a:off x="3277010" y="6985000"/>
            <a:ext cx="86454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456 Hours</a:t>
            </a:r>
            <a:endParaRPr b="0" i="0" sz="12800" u="none" cap="none" strike="noStrike">
              <a:solidFill>
                <a:schemeClr val="dk1"/>
              </a:solidFill>
              <a:latin typeface="Calibri"/>
              <a:ea typeface="Calibri"/>
              <a:cs typeface="Calibri"/>
              <a:sym typeface="Calibri"/>
            </a:endParaRPr>
          </a:p>
        </p:txBody>
      </p:sp>
      <p:sp>
        <p:nvSpPr>
          <p:cNvPr id="356" name="Google Shape;356;g2fe7639bb7c_0_313"/>
          <p:cNvSpPr/>
          <p:nvPr/>
        </p:nvSpPr>
        <p:spPr>
          <a:xfrm>
            <a:off x="3391324" y="9575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fe7639bb7c_0_313"/>
          <p:cNvSpPr/>
          <p:nvPr/>
        </p:nvSpPr>
        <p:spPr>
          <a:xfrm>
            <a:off x="3323582" y="9575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8" name="Google Shape;358;g2fe7639bb7c_0_313"/>
          <p:cNvSpPr/>
          <p:nvPr/>
        </p:nvSpPr>
        <p:spPr>
          <a:xfrm>
            <a:off x="13552594" y="3263900"/>
            <a:ext cx="78750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fe7639bb7c_0_313"/>
          <p:cNvSpPr/>
          <p:nvPr/>
        </p:nvSpPr>
        <p:spPr>
          <a:xfrm>
            <a:off x="15749969" y="3263900"/>
            <a:ext cx="34803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fe7639bb7c_0_313"/>
          <p:cNvSpPr/>
          <p:nvPr/>
        </p:nvSpPr>
        <p:spPr>
          <a:xfrm>
            <a:off x="15749969" y="3263900"/>
            <a:ext cx="40221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85%</a:t>
            </a:r>
            <a:endParaRPr b="0" i="0" sz="12800" u="none" cap="none" strike="noStrike">
              <a:solidFill>
                <a:schemeClr val="dk1"/>
              </a:solidFill>
              <a:latin typeface="Calibri"/>
              <a:ea typeface="Calibri"/>
              <a:cs typeface="Calibri"/>
              <a:sym typeface="Calibri"/>
            </a:endParaRPr>
          </a:p>
        </p:txBody>
      </p:sp>
      <p:sp>
        <p:nvSpPr>
          <p:cNvPr id="361" name="Google Shape;361;g2fe7639bb7c_0_313"/>
          <p:cNvSpPr/>
          <p:nvPr/>
        </p:nvSpPr>
        <p:spPr>
          <a:xfrm>
            <a:off x="13552594" y="5854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fe7639bb7c_0_313"/>
          <p:cNvSpPr/>
          <p:nvPr/>
        </p:nvSpPr>
        <p:spPr>
          <a:xfrm>
            <a:off x="13484852" y="5854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3" name="Google Shape;363;g2fe7639bb7c_0_313"/>
          <p:cNvSpPr/>
          <p:nvPr/>
        </p:nvSpPr>
        <p:spPr>
          <a:xfrm>
            <a:off x="13552594" y="6985000"/>
            <a:ext cx="78750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fe7639bb7c_0_313"/>
          <p:cNvSpPr/>
          <p:nvPr/>
        </p:nvSpPr>
        <p:spPr>
          <a:xfrm>
            <a:off x="14536967" y="6985000"/>
            <a:ext cx="59061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fe7639bb7c_0_313"/>
          <p:cNvSpPr/>
          <p:nvPr/>
        </p:nvSpPr>
        <p:spPr>
          <a:xfrm>
            <a:off x="14536967" y="6985000"/>
            <a:ext cx="64482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765 Km</a:t>
            </a:r>
            <a:endParaRPr b="0" i="0" sz="12800" u="none" cap="none" strike="noStrike">
              <a:solidFill>
                <a:schemeClr val="dk1"/>
              </a:solidFill>
              <a:latin typeface="Calibri"/>
              <a:ea typeface="Calibri"/>
              <a:cs typeface="Calibri"/>
              <a:sym typeface="Calibri"/>
            </a:endParaRPr>
          </a:p>
        </p:txBody>
      </p:sp>
      <p:sp>
        <p:nvSpPr>
          <p:cNvPr id="366" name="Google Shape;366;g2fe7639bb7c_0_313"/>
          <p:cNvSpPr/>
          <p:nvPr/>
        </p:nvSpPr>
        <p:spPr>
          <a:xfrm>
            <a:off x="13552594" y="9575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fe7639bb7c_0_313"/>
          <p:cNvSpPr/>
          <p:nvPr/>
        </p:nvSpPr>
        <p:spPr>
          <a:xfrm>
            <a:off x="13484852" y="9575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2" name="Shape 372"/>
        <p:cNvGrpSpPr/>
        <p:nvPr/>
      </p:nvGrpSpPr>
      <p:grpSpPr>
        <a:xfrm>
          <a:off x="0" y="0"/>
          <a:ext cx="0" cy="0"/>
          <a:chOff x="0" y="0"/>
          <a:chExt cx="0" cy="0"/>
        </a:xfrm>
      </p:grpSpPr>
      <p:pic>
        <p:nvPicPr>
          <p:cNvPr descr=" " id="373" name="Google Shape;373;g2fe7639bb7c_0_34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74" name="Google Shape;374;g2fe7639bb7c_0_343"/>
          <p:cNvPicPr preferRelativeResize="0"/>
          <p:nvPr/>
        </p:nvPicPr>
        <p:blipFill rotWithShape="1">
          <a:blip r:embed="rId4">
            <a:alphaModFix/>
          </a:blip>
          <a:srcRect b="0" l="0" r="0" t="0"/>
          <a:stretch/>
        </p:blipFill>
        <p:spPr>
          <a:xfrm>
            <a:off x="0" y="7200900"/>
            <a:ext cx="24387048" cy="6515100"/>
          </a:xfrm>
          <a:prstGeom prst="rect">
            <a:avLst/>
          </a:prstGeom>
          <a:noFill/>
          <a:ln>
            <a:noFill/>
          </a:ln>
        </p:spPr>
      </p:pic>
      <p:pic>
        <p:nvPicPr>
          <p:cNvPr descr=" " id="375" name="Google Shape;375;g2fe7639bb7c_0_343"/>
          <p:cNvPicPr preferRelativeResize="0"/>
          <p:nvPr/>
        </p:nvPicPr>
        <p:blipFill rotWithShape="1">
          <a:blip r:embed="rId5">
            <a:alphaModFix/>
          </a:blip>
          <a:srcRect b="0" l="0" r="0" t="0"/>
          <a:stretch/>
        </p:blipFill>
        <p:spPr>
          <a:xfrm>
            <a:off x="787498" y="1003300"/>
            <a:ext cx="16757149" cy="4229100"/>
          </a:xfrm>
          <a:prstGeom prst="rect">
            <a:avLst/>
          </a:prstGeom>
          <a:noFill/>
          <a:ln>
            <a:noFill/>
          </a:ln>
        </p:spPr>
      </p:pic>
      <p:pic>
        <p:nvPicPr>
          <p:cNvPr descr=" " id="376" name="Google Shape;376;g2fe7639bb7c_0_343"/>
          <p:cNvPicPr preferRelativeResize="0"/>
          <p:nvPr/>
        </p:nvPicPr>
        <p:blipFill rotWithShape="1">
          <a:blip r:embed="rId6">
            <a:alphaModFix/>
          </a:blip>
          <a:srcRect b="0" l="0" r="0" t="0"/>
          <a:stretch/>
        </p:blipFill>
        <p:spPr>
          <a:xfrm>
            <a:off x="14157643" y="5232400"/>
            <a:ext cx="8719980" cy="2793975"/>
          </a:xfrm>
          <a:prstGeom prst="rect">
            <a:avLst/>
          </a:prstGeom>
          <a:noFill/>
          <a:ln>
            <a:noFill/>
          </a:ln>
        </p:spPr>
      </p:pic>
      <p:sp>
        <p:nvSpPr>
          <p:cNvPr id="377" name="Google Shape;377;g2fe7639bb7c_0_3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g2fe7639bb7c_0_34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9" name="Google Shape;379;g2fe7639bb7c_0_343"/>
          <p:cNvSpPr/>
          <p:nvPr/>
        </p:nvSpPr>
        <p:spPr>
          <a:xfrm>
            <a:off x="6841922" y="1143000"/>
            <a:ext cx="10690500" cy="195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Some Graph</a:t>
            </a:r>
            <a:endParaRPr b="0" i="0" sz="8000" u="none" cap="none" strike="noStrike">
              <a:solidFill>
                <a:schemeClr val="dk1"/>
              </a:solidFill>
              <a:latin typeface="Calibri"/>
              <a:ea typeface="Calibri"/>
              <a:cs typeface="Calibri"/>
              <a:sym typeface="Calibri"/>
            </a:endParaRPr>
          </a:p>
        </p:txBody>
      </p:sp>
      <p:sp>
        <p:nvSpPr>
          <p:cNvPr id="380" name="Google Shape;380;g2fe7639bb7c_0_34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fe7639bb7c_0_34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2" name="Google Shape;382;g2fe7639bb7c_0_34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3" name="Google Shape;383;g2fe7639bb7c_0_34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4" name="Google Shape;384;g2fe7639bb7c_0_34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5" name="Google Shape;385;g2fe7639bb7c_0_34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6" name="Google Shape;386;g2fe7639bb7c_0_34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7" name="Google Shape;387;g2fe7639bb7c_0_34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8" name="Google Shape;388;g2fe7639bb7c_0_34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9" name="Google Shape;389;g2fe7639bb7c_0_34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0" name="Google Shape;390;g2fe7639bb7c_0_34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1" name="Google Shape;391;g2fe7639bb7c_0_34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2" name="Google Shape;392;g2fe7639bb7c_0_34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3" name="Google Shape;393;g2fe7639bb7c_0_34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4" name="Google Shape;394;g2fe7639bb7c_0_34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5" name="Google Shape;395;g2fe7639bb7c_0_34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6" name="Google Shape;396;g2fe7639bb7c_0_34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7" name="Google Shape;397;g2fe7639bb7c_0_34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8" name="Google Shape;398;g2fe7639bb7c_0_34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9" name="Google Shape;399;g2fe7639bb7c_0_34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0" name="Google Shape;400;g2fe7639bb7c_0_343"/>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01" name="Google Shape;401;g2fe7639bb7c_0_343"/>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02" name="Google Shape;402;g2fe7639bb7c_0_343"/>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3" name="Google Shape;403;g2fe7639bb7c_0_343"/>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4" name="Google Shape;404;g2fe7639bb7c_0_343"/>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05" name="Google Shape;405;g2fe7639bb7c_0_343"/>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06" name="Google Shape;406;g2fe7639bb7c_0_343"/>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07" name="Google Shape;407;g2fe7639bb7c_0_343"/>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08" name="Google Shape;408;g2fe7639bb7c_0_343"/>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09" name="Google Shape;409;g2fe7639bb7c_0_343"/>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10" name="Google Shape;410;g2fe7639bb7c_0_343"/>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11" name="Google Shape;411;g2fe7639bb7c_0_343"/>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12" name="Google Shape;412;g2fe7639bb7c_0_343"/>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3" name="Google Shape;413;g2fe7639bb7c_0_343"/>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4" name="Google Shape;414;g2fe7639bb7c_0_343"/>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15" name="Google Shape;415;g2fe7639bb7c_0_343"/>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16" name="Google Shape;416;g2fe7639bb7c_0_343"/>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17" name="Google Shape;417;g2fe7639bb7c_0_343"/>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18" name="Google Shape;418;g2fe7639bb7c_0_343"/>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19" name="Google Shape;419;g2fe7639bb7c_0_343"/>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20" name="Google Shape;420;g2fe7639bb7c_0_343"/>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21" name="Google Shape;421;g2fe7639bb7c_0_343"/>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22" name="Google Shape;422;g2fe7639bb7c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fe7639bb7c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fe7639bb7c_0_343"/>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25" name="Google Shape;425;g2fe7639bb7c_0_343"/>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26" name="Google Shape;426;g2fe7639bb7c_0_343"/>
          <p:cNvSpPr/>
          <p:nvPr/>
        </p:nvSpPr>
        <p:spPr>
          <a:xfrm>
            <a:off x="16207226" y="6365379"/>
            <a:ext cx="1981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fe7639bb7c_0_343"/>
          <p:cNvSpPr/>
          <p:nvPr/>
        </p:nvSpPr>
        <p:spPr>
          <a:xfrm>
            <a:off x="16207226" y="6191250"/>
            <a:ext cx="21846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34.574</a:t>
            </a:r>
            <a:endParaRPr b="0" i="0" sz="4800" u="none" cap="none" strike="noStrike">
              <a:solidFill>
                <a:schemeClr val="dk1"/>
              </a:solidFill>
              <a:latin typeface="Calibri"/>
              <a:ea typeface="Calibri"/>
              <a:cs typeface="Calibri"/>
              <a:sym typeface="Calibri"/>
            </a:endParaRPr>
          </a:p>
        </p:txBody>
      </p:sp>
      <p:sp>
        <p:nvSpPr>
          <p:cNvPr id="428" name="Google Shape;428;g2fe7639bb7c_0_343"/>
          <p:cNvSpPr/>
          <p:nvPr/>
        </p:nvSpPr>
        <p:spPr>
          <a:xfrm>
            <a:off x="16696237" y="71564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9" name="Google Shape;429;g2fe7639bb7c_0_343"/>
          <p:cNvSpPr/>
          <p:nvPr/>
        </p:nvSpPr>
        <p:spPr>
          <a:xfrm>
            <a:off x="13260457" y="10515600"/>
            <a:ext cx="78750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fe7639bb7c_0_343"/>
          <p:cNvSpPr/>
          <p:nvPr/>
        </p:nvSpPr>
        <p:spPr>
          <a:xfrm>
            <a:off x="13260457" y="10515600"/>
            <a:ext cx="78750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fe7639bb7c_0_343"/>
          <p:cNvSpPr/>
          <p:nvPr/>
        </p:nvSpPr>
        <p:spPr>
          <a:xfrm>
            <a:off x="13158845" y="10515600"/>
            <a:ext cx="8078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Treasure Found</a:t>
            </a:r>
            <a:endParaRPr b="0" i="0" sz="4800" u="none" cap="none" strike="noStrike">
              <a:solidFill>
                <a:schemeClr val="dk1"/>
              </a:solidFill>
              <a:latin typeface="Calibri"/>
              <a:ea typeface="Calibri"/>
              <a:cs typeface="Calibri"/>
              <a:sym typeface="Calibri"/>
            </a:endParaRPr>
          </a:p>
        </p:txBody>
      </p:sp>
      <p:sp>
        <p:nvSpPr>
          <p:cNvPr id="432" name="Google Shape;432;g2fe7639bb7c_0_343"/>
          <p:cNvSpPr/>
          <p:nvPr/>
        </p:nvSpPr>
        <p:spPr>
          <a:xfrm>
            <a:off x="13192716" y="11582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3" name="Google Shape;433;g2fe7639bb7c_0_343"/>
          <p:cNvSpPr/>
          <p:nvPr/>
        </p:nvSpPr>
        <p:spPr>
          <a:xfrm>
            <a:off x="3251606" y="10515600"/>
            <a:ext cx="78750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fe7639bb7c_0_343"/>
          <p:cNvSpPr/>
          <p:nvPr/>
        </p:nvSpPr>
        <p:spPr>
          <a:xfrm>
            <a:off x="3251606" y="10515600"/>
            <a:ext cx="78750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fe7639bb7c_0_343"/>
          <p:cNvSpPr/>
          <p:nvPr/>
        </p:nvSpPr>
        <p:spPr>
          <a:xfrm>
            <a:off x="3149994" y="10515600"/>
            <a:ext cx="8078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Spellcasting Progress</a:t>
            </a:r>
            <a:endParaRPr b="0" i="0" sz="4800" u="none" cap="none" strike="noStrike">
              <a:solidFill>
                <a:schemeClr val="dk1"/>
              </a:solidFill>
              <a:latin typeface="Calibri"/>
              <a:ea typeface="Calibri"/>
              <a:cs typeface="Calibri"/>
              <a:sym typeface="Calibri"/>
            </a:endParaRPr>
          </a:p>
        </p:txBody>
      </p:sp>
      <p:sp>
        <p:nvSpPr>
          <p:cNvPr id="436" name="Google Shape;436;g2fe7639bb7c_0_343"/>
          <p:cNvSpPr/>
          <p:nvPr/>
        </p:nvSpPr>
        <p:spPr>
          <a:xfrm>
            <a:off x="3183865" y="11582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1" name="Shape 441"/>
        <p:cNvGrpSpPr/>
        <p:nvPr/>
      </p:nvGrpSpPr>
      <p:grpSpPr>
        <a:xfrm>
          <a:off x="0" y="0"/>
          <a:ext cx="0" cy="0"/>
          <a:chOff x="0" y="0"/>
          <a:chExt cx="0" cy="0"/>
        </a:xfrm>
      </p:grpSpPr>
      <p:pic>
        <p:nvPicPr>
          <p:cNvPr descr=" " id="442" name="Google Shape;442;g2fe7639bb7c_0_4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3" name="Google Shape;443;g2fe7639bb7c_0_411"/>
          <p:cNvPicPr preferRelativeResize="0"/>
          <p:nvPr/>
        </p:nvPicPr>
        <p:blipFill rotWithShape="1">
          <a:blip r:embed="rId4">
            <a:alphaModFix/>
          </a:blip>
          <a:srcRect b="0" l="0" r="0" t="0"/>
          <a:stretch/>
        </p:blipFill>
        <p:spPr>
          <a:xfrm>
            <a:off x="736692" y="1587500"/>
            <a:ext cx="10542318" cy="2463800"/>
          </a:xfrm>
          <a:prstGeom prst="rect">
            <a:avLst/>
          </a:prstGeom>
          <a:noFill/>
          <a:ln>
            <a:noFill/>
          </a:ln>
        </p:spPr>
      </p:pic>
      <p:pic>
        <p:nvPicPr>
          <p:cNvPr descr=" " id="444" name="Google Shape;444;g2fe7639bb7c_0_411"/>
          <p:cNvPicPr preferRelativeResize="0"/>
          <p:nvPr/>
        </p:nvPicPr>
        <p:blipFill rotWithShape="1">
          <a:blip r:embed="rId5">
            <a:alphaModFix/>
          </a:blip>
          <a:srcRect b="0" l="0" r="0" t="0"/>
          <a:stretch/>
        </p:blipFill>
        <p:spPr>
          <a:xfrm>
            <a:off x="0" y="8140700"/>
            <a:ext cx="24387048" cy="5575300"/>
          </a:xfrm>
          <a:prstGeom prst="rect">
            <a:avLst/>
          </a:prstGeom>
          <a:noFill/>
          <a:ln>
            <a:noFill/>
          </a:ln>
        </p:spPr>
      </p:pic>
      <p:pic>
        <p:nvPicPr>
          <p:cNvPr descr=" " id="445" name="Google Shape;445;g2fe7639bb7c_0_411"/>
          <p:cNvPicPr preferRelativeResize="0"/>
          <p:nvPr/>
        </p:nvPicPr>
        <p:blipFill rotWithShape="1">
          <a:blip r:embed="rId6">
            <a:alphaModFix/>
          </a:blip>
          <a:srcRect b="0" l="0" r="0" t="0"/>
          <a:stretch/>
        </p:blipFill>
        <p:spPr>
          <a:xfrm>
            <a:off x="9780222" y="1905000"/>
            <a:ext cx="13984448" cy="3924300"/>
          </a:xfrm>
          <a:prstGeom prst="rect">
            <a:avLst/>
          </a:prstGeom>
          <a:noFill/>
          <a:ln>
            <a:noFill/>
          </a:ln>
        </p:spPr>
      </p:pic>
      <p:sp>
        <p:nvSpPr>
          <p:cNvPr id="446" name="Google Shape;446;g2fe7639bb7c_0_4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g2fe7639bb7c_0_4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8" name="Google Shape;448;g2fe7639bb7c_0_411"/>
          <p:cNvSpPr/>
          <p:nvPr/>
        </p:nvSpPr>
        <p:spPr>
          <a:xfrm>
            <a:off x="13450981" y="5753100"/>
            <a:ext cx="87387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fe7639bb7c_0_411"/>
          <p:cNvSpPr/>
          <p:nvPr/>
        </p:nvSpPr>
        <p:spPr>
          <a:xfrm>
            <a:off x="13450981" y="5753100"/>
            <a:ext cx="87387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fe7639bb7c_0_411"/>
          <p:cNvSpPr/>
          <p:nvPr/>
        </p:nvSpPr>
        <p:spPr>
          <a:xfrm>
            <a:off x="13450981" y="5753100"/>
            <a:ext cx="8941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A web application</a:t>
            </a:r>
            <a:endParaRPr b="0" i="0" sz="4800" u="none" cap="none" strike="noStrike">
              <a:solidFill>
                <a:schemeClr val="dk1"/>
              </a:solidFill>
              <a:latin typeface="Calibri"/>
              <a:ea typeface="Calibri"/>
              <a:cs typeface="Calibri"/>
              <a:sym typeface="Calibri"/>
            </a:endParaRPr>
          </a:p>
        </p:txBody>
      </p:sp>
      <p:sp>
        <p:nvSpPr>
          <p:cNvPr id="451" name="Google Shape;451;g2fe7639bb7c_0_411"/>
          <p:cNvSpPr/>
          <p:nvPr/>
        </p:nvSpPr>
        <p:spPr>
          <a:xfrm>
            <a:off x="13450981" y="69215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2" name="Google Shape;452;g2fe7639bb7c_0_411"/>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53" name="Google Shape;453;g2fe7639bb7c_0_411"/>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54" name="Google Shape;454;g2fe7639bb7c_0_411"/>
          <p:cNvSpPr/>
          <p:nvPr/>
        </p:nvSpPr>
        <p:spPr>
          <a:xfrm>
            <a:off x="6841922" y="1219200"/>
            <a:ext cx="10690500" cy="195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9" name="Shape 459"/>
        <p:cNvGrpSpPr/>
        <p:nvPr/>
      </p:nvGrpSpPr>
      <p:grpSpPr>
        <a:xfrm>
          <a:off x="0" y="0"/>
          <a:ext cx="0" cy="0"/>
          <a:chOff x="0" y="0"/>
          <a:chExt cx="0" cy="0"/>
        </a:xfrm>
      </p:grpSpPr>
      <p:pic>
        <p:nvPicPr>
          <p:cNvPr descr=" " id="460" name="Google Shape;460;g2fe7639bb7c_0_42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1" name="Google Shape;461;g2fe7639bb7c_0_428"/>
          <p:cNvPicPr preferRelativeResize="0"/>
          <p:nvPr/>
        </p:nvPicPr>
        <p:blipFill rotWithShape="1">
          <a:blip r:embed="rId4">
            <a:alphaModFix/>
          </a:blip>
          <a:srcRect b="0" l="0" r="0" t="0"/>
          <a:stretch/>
        </p:blipFill>
        <p:spPr>
          <a:xfrm>
            <a:off x="0" y="4076700"/>
            <a:ext cx="24387048" cy="9639300"/>
          </a:xfrm>
          <a:prstGeom prst="rect">
            <a:avLst/>
          </a:prstGeom>
          <a:noFill/>
          <a:ln>
            <a:noFill/>
          </a:ln>
        </p:spPr>
      </p:pic>
      <p:pic>
        <p:nvPicPr>
          <p:cNvPr descr=" " id="462" name="Google Shape;462;g2fe7639bb7c_0_428"/>
          <p:cNvPicPr preferRelativeResize="0"/>
          <p:nvPr/>
        </p:nvPicPr>
        <p:blipFill rotWithShape="1">
          <a:blip r:embed="rId5">
            <a:alphaModFix/>
          </a:blip>
          <a:srcRect b="0" l="0" r="0" t="0"/>
          <a:stretch/>
        </p:blipFill>
        <p:spPr>
          <a:xfrm>
            <a:off x="1803625" y="1244600"/>
            <a:ext cx="13146143" cy="3251200"/>
          </a:xfrm>
          <a:prstGeom prst="rect">
            <a:avLst/>
          </a:prstGeom>
          <a:noFill/>
          <a:ln>
            <a:noFill/>
          </a:ln>
        </p:spPr>
      </p:pic>
      <p:pic>
        <p:nvPicPr>
          <p:cNvPr descr=" " id="463" name="Google Shape;463;g2fe7639bb7c_0_428"/>
          <p:cNvPicPr preferRelativeResize="0"/>
          <p:nvPr/>
        </p:nvPicPr>
        <p:blipFill rotWithShape="1">
          <a:blip r:embed="rId6">
            <a:alphaModFix/>
          </a:blip>
          <a:srcRect b="0" l="0" r="0" t="0"/>
          <a:stretch/>
        </p:blipFill>
        <p:spPr>
          <a:xfrm>
            <a:off x="15775372" y="2374900"/>
            <a:ext cx="6596890" cy="4229100"/>
          </a:xfrm>
          <a:prstGeom prst="rect">
            <a:avLst/>
          </a:prstGeom>
          <a:noFill/>
          <a:ln>
            <a:noFill/>
          </a:ln>
        </p:spPr>
      </p:pic>
      <p:sp>
        <p:nvSpPr>
          <p:cNvPr id="464" name="Google Shape;464;g2fe7639bb7c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2fe7639bb7c_0_42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6" name="Google Shape;466;g2fe7639bb7c_0_428"/>
          <p:cNvSpPr/>
          <p:nvPr/>
        </p:nvSpPr>
        <p:spPr>
          <a:xfrm>
            <a:off x="2946768" y="4152900"/>
            <a:ext cx="8738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fe7639bb7c_0_428"/>
          <p:cNvSpPr/>
          <p:nvPr/>
        </p:nvSpPr>
        <p:spPr>
          <a:xfrm>
            <a:off x="2946768" y="4152900"/>
            <a:ext cx="8738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fe7639bb7c_0_428"/>
          <p:cNvSpPr/>
          <p:nvPr/>
        </p:nvSpPr>
        <p:spPr>
          <a:xfrm>
            <a:off x="2946768" y="4152900"/>
            <a:ext cx="8941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An mobile app</a:t>
            </a:r>
            <a:endParaRPr b="0" i="0" sz="4800" u="none" cap="none" strike="noStrike">
              <a:solidFill>
                <a:schemeClr val="dk1"/>
              </a:solidFill>
              <a:latin typeface="Calibri"/>
              <a:ea typeface="Calibri"/>
              <a:cs typeface="Calibri"/>
              <a:sym typeface="Calibri"/>
            </a:endParaRPr>
          </a:p>
        </p:txBody>
      </p:sp>
      <p:sp>
        <p:nvSpPr>
          <p:cNvPr id="469" name="Google Shape;469;g2fe7639bb7c_0_428"/>
          <p:cNvSpPr/>
          <p:nvPr/>
        </p:nvSpPr>
        <p:spPr>
          <a:xfrm>
            <a:off x="2946768" y="53213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0" name="Google Shape;470;g2fe7639bb7c_0_428"/>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1" name="Google Shape;471;g2fe7639bb7c_0_428"/>
          <p:cNvSpPr/>
          <p:nvPr/>
        </p:nvSpPr>
        <p:spPr>
          <a:xfrm>
            <a:off x="2895962" y="1854200"/>
            <a:ext cx="129006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The Future of Fantasy</a:t>
            </a:r>
            <a:endParaRPr b="0" i="0" sz="8000" u="none" cap="none" strike="noStrike">
              <a:solidFill>
                <a:schemeClr val="dk1"/>
              </a:solidFill>
              <a:latin typeface="Calibri"/>
              <a:ea typeface="Calibri"/>
              <a:cs typeface="Calibri"/>
              <a:sym typeface="Calibri"/>
            </a:endParaRPr>
          </a:p>
        </p:txBody>
      </p:sp>
      <p:pic>
        <p:nvPicPr>
          <p:cNvPr descr=" " id="472" name="Google Shape;472;g2fe7639bb7c_0_428"/>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73" name="Google Shape;473;g2fe7639bb7c_0_428"/>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8" name="Shape 478"/>
        <p:cNvGrpSpPr/>
        <p:nvPr/>
      </p:nvGrpSpPr>
      <p:grpSpPr>
        <a:xfrm>
          <a:off x="0" y="0"/>
          <a:ext cx="0" cy="0"/>
          <a:chOff x="0" y="0"/>
          <a:chExt cx="0" cy="0"/>
        </a:xfrm>
      </p:grpSpPr>
      <p:pic>
        <p:nvPicPr>
          <p:cNvPr descr=" " id="479" name="Google Shape;479;g2fe7639bb7c_0_44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80" name="Google Shape;480;g2fe7639bb7c_0_446"/>
          <p:cNvPicPr preferRelativeResize="0"/>
          <p:nvPr/>
        </p:nvPicPr>
        <p:blipFill rotWithShape="1">
          <a:blip r:embed="rId4">
            <a:alphaModFix/>
          </a:blip>
          <a:srcRect b="0" l="0" r="0" t="0"/>
          <a:stretch/>
        </p:blipFill>
        <p:spPr>
          <a:xfrm>
            <a:off x="0" y="7200900"/>
            <a:ext cx="24387048" cy="6515100"/>
          </a:xfrm>
          <a:prstGeom prst="rect">
            <a:avLst/>
          </a:prstGeom>
          <a:noFill/>
          <a:ln>
            <a:noFill/>
          </a:ln>
        </p:spPr>
      </p:pic>
      <p:pic>
        <p:nvPicPr>
          <p:cNvPr descr=" " id="481" name="Google Shape;481;g2fe7639bb7c_0_446"/>
          <p:cNvPicPr preferRelativeResize="0"/>
          <p:nvPr/>
        </p:nvPicPr>
        <p:blipFill rotWithShape="1">
          <a:blip r:embed="rId5">
            <a:alphaModFix/>
          </a:blip>
          <a:srcRect b="0" l="0" r="0" t="0"/>
          <a:stretch/>
        </p:blipFill>
        <p:spPr>
          <a:xfrm>
            <a:off x="787498" y="1003300"/>
            <a:ext cx="16757149" cy="4229100"/>
          </a:xfrm>
          <a:prstGeom prst="rect">
            <a:avLst/>
          </a:prstGeom>
          <a:noFill/>
          <a:ln>
            <a:noFill/>
          </a:ln>
        </p:spPr>
      </p:pic>
      <p:pic>
        <p:nvPicPr>
          <p:cNvPr descr=" " id="482" name="Google Shape;482;g2fe7639bb7c_0_446"/>
          <p:cNvPicPr preferRelativeResize="0"/>
          <p:nvPr/>
        </p:nvPicPr>
        <p:blipFill rotWithShape="1">
          <a:blip r:embed="rId6">
            <a:alphaModFix/>
          </a:blip>
          <a:srcRect b="0" l="0" r="0" t="0"/>
          <a:stretch/>
        </p:blipFill>
        <p:spPr>
          <a:xfrm>
            <a:off x="14157643" y="5232400"/>
            <a:ext cx="8719980" cy="2793975"/>
          </a:xfrm>
          <a:prstGeom prst="rect">
            <a:avLst/>
          </a:prstGeom>
          <a:noFill/>
          <a:ln>
            <a:noFill/>
          </a:ln>
        </p:spPr>
      </p:pic>
      <p:sp>
        <p:nvSpPr>
          <p:cNvPr id="483" name="Google Shape;483;g2fe7639bb7c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fe7639bb7c_0_44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5" name="Google Shape;485;g2fe7639bb7c_0_446"/>
          <p:cNvSpPr/>
          <p:nvPr/>
        </p:nvSpPr>
        <p:spPr>
          <a:xfrm>
            <a:off x="876410" y="8305800"/>
            <a:ext cx="57156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fe7639bb7c_0_446"/>
          <p:cNvSpPr/>
          <p:nvPr/>
        </p:nvSpPr>
        <p:spPr>
          <a:xfrm>
            <a:off x="876410" y="8305800"/>
            <a:ext cx="57156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fe7639bb7c_0_446"/>
          <p:cNvSpPr/>
          <p:nvPr/>
        </p:nvSpPr>
        <p:spPr>
          <a:xfrm>
            <a:off x="876410" y="8305800"/>
            <a:ext cx="59190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A web application</a:t>
            </a:r>
            <a:endParaRPr b="0" i="0" sz="4800" u="none" cap="none" strike="noStrike">
              <a:solidFill>
                <a:schemeClr val="dk1"/>
              </a:solidFill>
              <a:latin typeface="Calibri"/>
              <a:ea typeface="Calibri"/>
              <a:cs typeface="Calibri"/>
              <a:sym typeface="Calibri"/>
            </a:endParaRPr>
          </a:p>
        </p:txBody>
      </p:sp>
      <p:sp>
        <p:nvSpPr>
          <p:cNvPr id="488" name="Google Shape;488;g2fe7639bb7c_0_446"/>
          <p:cNvSpPr/>
          <p:nvPr/>
        </p:nvSpPr>
        <p:spPr>
          <a:xfrm>
            <a:off x="876410" y="94742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9" name="Google Shape;489;g2fe7639bb7c_0_446"/>
          <p:cNvSpPr/>
          <p:nvPr/>
        </p:nvSpPr>
        <p:spPr>
          <a:xfrm>
            <a:off x="825603" y="1231900"/>
            <a:ext cx="7007100" cy="679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0" name="Google Shape;490;g2fe7639bb7c_0_44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1" name="Google Shape;491;g2fe7639bb7c_0_446"/>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92" name="Google Shape;492;g2fe7639bb7c_0_446"/>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7" name="Shape 497"/>
        <p:cNvGrpSpPr/>
        <p:nvPr/>
      </p:nvGrpSpPr>
      <p:grpSpPr>
        <a:xfrm>
          <a:off x="0" y="0"/>
          <a:ext cx="0" cy="0"/>
          <a:chOff x="0" y="0"/>
          <a:chExt cx="0" cy="0"/>
        </a:xfrm>
      </p:grpSpPr>
      <p:pic>
        <p:nvPicPr>
          <p:cNvPr descr=" " id="498" name="Google Shape;498;g2fe7639bb7c_0_46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9" name="Google Shape;499;g2fe7639bb7c_0_464"/>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500" name="Google Shape;500;g2fe7639bb7c_0_4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2fe7639bb7c_0_4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2" name="Google Shape;502;g2fe7639bb7c_0_464"/>
          <p:cNvSpPr/>
          <p:nvPr/>
        </p:nvSpPr>
        <p:spPr>
          <a:xfrm>
            <a:off x="1371771" y="812800"/>
            <a:ext cx="7464300" cy="356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 name="Shape 29"/>
        <p:cNvGrpSpPr/>
        <p:nvPr/>
      </p:nvGrpSpPr>
      <p:grpSpPr>
        <a:xfrm>
          <a:off x="0" y="0"/>
          <a:ext cx="0" cy="0"/>
          <a:chOff x="0" y="0"/>
          <a:chExt cx="0" cy="0"/>
        </a:xfrm>
      </p:grpSpPr>
      <p:pic>
        <p:nvPicPr>
          <p:cNvPr descr=" " id="30" name="Google Shape;30;g2fe7639bb7c_0_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 name="Google Shape;31;g2fe7639bb7c_0_13"/>
          <p:cNvPicPr preferRelativeResize="0"/>
          <p:nvPr/>
        </p:nvPicPr>
        <p:blipFill rotWithShape="1">
          <a:blip r:embed="rId4">
            <a:alphaModFix/>
          </a:blip>
          <a:srcRect b="0" l="0" r="0" t="0"/>
          <a:stretch/>
        </p:blipFill>
        <p:spPr>
          <a:xfrm>
            <a:off x="0" y="5321300"/>
            <a:ext cx="24387048" cy="8394700"/>
          </a:xfrm>
          <a:prstGeom prst="rect">
            <a:avLst/>
          </a:prstGeom>
          <a:noFill/>
          <a:ln>
            <a:noFill/>
          </a:ln>
        </p:spPr>
      </p:pic>
      <p:pic>
        <p:nvPicPr>
          <p:cNvPr descr=" " id="32" name="Google Shape;32;g2fe7639bb7c_0_13"/>
          <p:cNvPicPr preferRelativeResize="0"/>
          <p:nvPr/>
        </p:nvPicPr>
        <p:blipFill rotWithShape="1">
          <a:blip r:embed="rId5">
            <a:alphaModFix/>
          </a:blip>
          <a:srcRect b="0" l="0" r="0" t="0"/>
          <a:stretch/>
        </p:blipFill>
        <p:spPr>
          <a:xfrm>
            <a:off x="508063" y="1231900"/>
            <a:ext cx="22532612" cy="2463800"/>
          </a:xfrm>
          <a:prstGeom prst="rect">
            <a:avLst/>
          </a:prstGeom>
          <a:noFill/>
          <a:ln>
            <a:noFill/>
          </a:ln>
        </p:spPr>
      </p:pic>
      <p:sp>
        <p:nvSpPr>
          <p:cNvPr id="33" name="Google Shape;33;g2fe7639bb7c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fe7639bb7c_0_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 name="Google Shape;35;g2fe7639bb7c_0_13"/>
          <p:cNvSpPr/>
          <p:nvPr/>
        </p:nvSpPr>
        <p:spPr>
          <a:xfrm>
            <a:off x="8277201" y="4394200"/>
            <a:ext cx="7832700" cy="313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Welcome</a:t>
            </a:r>
            <a:endParaRPr b="0" i="0" sz="12800" u="none" cap="none" strike="noStrike">
              <a:solidFill>
                <a:schemeClr val="dk1"/>
              </a:solidFill>
              <a:latin typeface="Calibri"/>
              <a:ea typeface="Calibri"/>
              <a:cs typeface="Calibri"/>
              <a:sym typeface="Calibri"/>
            </a:endParaRPr>
          </a:p>
        </p:txBody>
      </p:sp>
      <p:sp>
        <p:nvSpPr>
          <p:cNvPr id="36" name="Google Shape;36;g2fe7639bb7c_0_13"/>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7" name="Shape 507"/>
        <p:cNvGrpSpPr/>
        <p:nvPr/>
      </p:nvGrpSpPr>
      <p:grpSpPr>
        <a:xfrm>
          <a:off x="0" y="0"/>
          <a:ext cx="0" cy="0"/>
          <a:chOff x="0" y="0"/>
          <a:chExt cx="0" cy="0"/>
        </a:xfrm>
      </p:grpSpPr>
      <p:pic>
        <p:nvPicPr>
          <p:cNvPr descr=" " id="508" name="Google Shape;508;g2fe7639bb7c_0_47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09" name="Google Shape;509;g2fe7639bb7c_0_473"/>
          <p:cNvPicPr preferRelativeResize="0"/>
          <p:nvPr/>
        </p:nvPicPr>
        <p:blipFill rotWithShape="1">
          <a:blip r:embed="rId4">
            <a:alphaModFix/>
          </a:blip>
          <a:srcRect b="0" l="0" r="0" t="0"/>
          <a:stretch/>
        </p:blipFill>
        <p:spPr>
          <a:xfrm>
            <a:off x="736692" y="1587500"/>
            <a:ext cx="10542318" cy="2463800"/>
          </a:xfrm>
          <a:prstGeom prst="rect">
            <a:avLst/>
          </a:prstGeom>
          <a:noFill/>
          <a:ln>
            <a:noFill/>
          </a:ln>
        </p:spPr>
      </p:pic>
      <p:pic>
        <p:nvPicPr>
          <p:cNvPr descr=" " id="510" name="Google Shape;510;g2fe7639bb7c_0_473"/>
          <p:cNvPicPr preferRelativeResize="0"/>
          <p:nvPr/>
        </p:nvPicPr>
        <p:blipFill rotWithShape="1">
          <a:blip r:embed="rId5">
            <a:alphaModFix/>
          </a:blip>
          <a:srcRect b="0" l="0" r="0" t="0"/>
          <a:stretch/>
        </p:blipFill>
        <p:spPr>
          <a:xfrm>
            <a:off x="0" y="8140700"/>
            <a:ext cx="24387048" cy="5575300"/>
          </a:xfrm>
          <a:prstGeom prst="rect">
            <a:avLst/>
          </a:prstGeom>
          <a:noFill/>
          <a:ln>
            <a:noFill/>
          </a:ln>
        </p:spPr>
      </p:pic>
      <p:pic>
        <p:nvPicPr>
          <p:cNvPr descr=" " id="511" name="Google Shape;511;g2fe7639bb7c_0_473"/>
          <p:cNvPicPr preferRelativeResize="0"/>
          <p:nvPr/>
        </p:nvPicPr>
        <p:blipFill rotWithShape="1">
          <a:blip r:embed="rId6">
            <a:alphaModFix/>
          </a:blip>
          <a:srcRect b="0" l="0" r="0" t="0"/>
          <a:stretch/>
        </p:blipFill>
        <p:spPr>
          <a:xfrm>
            <a:off x="9780222" y="1905000"/>
            <a:ext cx="13984448" cy="3924300"/>
          </a:xfrm>
          <a:prstGeom prst="rect">
            <a:avLst/>
          </a:prstGeom>
          <a:noFill/>
          <a:ln>
            <a:noFill/>
          </a:ln>
        </p:spPr>
      </p:pic>
      <p:sp>
        <p:nvSpPr>
          <p:cNvPr id="512" name="Google Shape;512;g2fe7639bb7c_0_4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fe7639bb7c_0_47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14" name="Google Shape;514;g2fe7639bb7c_0_473"/>
          <p:cNvPicPr preferRelativeResize="0"/>
          <p:nvPr/>
        </p:nvPicPr>
        <p:blipFill rotWithShape="1">
          <a:blip r:embed="rId8">
            <a:alphaModFix/>
          </a:blip>
          <a:srcRect b="0" l="0" r="0" t="0"/>
          <a:stretch/>
        </p:blipFill>
        <p:spPr>
          <a:xfrm>
            <a:off x="0" y="0"/>
            <a:ext cx="7646356" cy="13716000"/>
          </a:xfrm>
          <a:prstGeom prst="rect">
            <a:avLst/>
          </a:prstGeom>
          <a:noFill/>
          <a:ln>
            <a:noFill/>
          </a:ln>
        </p:spPr>
      </p:pic>
      <p:sp>
        <p:nvSpPr>
          <p:cNvPr id="515" name="Google Shape;515;g2fe7639bb7c_0_473"/>
          <p:cNvSpPr/>
          <p:nvPr/>
        </p:nvSpPr>
        <p:spPr>
          <a:xfrm>
            <a:off x="8675184" y="25781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fe7639bb7c_0_473"/>
          <p:cNvSpPr/>
          <p:nvPr/>
        </p:nvSpPr>
        <p:spPr>
          <a:xfrm>
            <a:off x="8675184" y="3213100"/>
            <a:ext cx="8001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fe7639bb7c_0_473"/>
          <p:cNvSpPr/>
          <p:nvPr/>
        </p:nvSpPr>
        <p:spPr>
          <a:xfrm>
            <a:off x="8675184" y="3213100"/>
            <a:ext cx="13422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1</a:t>
            </a:r>
            <a:endParaRPr b="0" i="0" sz="12800" u="none" cap="none" strike="noStrike">
              <a:solidFill>
                <a:schemeClr val="dk1"/>
              </a:solidFill>
              <a:latin typeface="Calibri"/>
              <a:ea typeface="Calibri"/>
              <a:cs typeface="Calibri"/>
              <a:sym typeface="Calibri"/>
            </a:endParaRPr>
          </a:p>
        </p:txBody>
      </p:sp>
      <p:sp>
        <p:nvSpPr>
          <p:cNvPr id="518" name="Google Shape;518;g2fe7639bb7c_0_473"/>
          <p:cNvSpPr/>
          <p:nvPr/>
        </p:nvSpPr>
        <p:spPr>
          <a:xfrm>
            <a:off x="9678610" y="2578100"/>
            <a:ext cx="56013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fe7639bb7c_0_473"/>
          <p:cNvSpPr/>
          <p:nvPr/>
        </p:nvSpPr>
        <p:spPr>
          <a:xfrm>
            <a:off x="9678610" y="2578100"/>
            <a:ext cx="580470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Discover the secrets</a:t>
            </a:r>
            <a:endParaRPr b="0" i="0" sz="4800" u="none" cap="none" strike="noStrike">
              <a:solidFill>
                <a:schemeClr val="dk1"/>
              </a:solidFill>
              <a:latin typeface="Calibri"/>
              <a:ea typeface="Calibri"/>
              <a:cs typeface="Calibri"/>
              <a:sym typeface="Calibri"/>
            </a:endParaRPr>
          </a:p>
        </p:txBody>
      </p:sp>
      <p:sp>
        <p:nvSpPr>
          <p:cNvPr id="520" name="Google Shape;520;g2fe7639bb7c_0_473"/>
          <p:cNvSpPr/>
          <p:nvPr/>
        </p:nvSpPr>
        <p:spPr>
          <a:xfrm>
            <a:off x="9678610" y="4610100"/>
            <a:ext cx="5736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21" name="Google Shape;521;g2fe7639bb7c_0_473"/>
          <p:cNvSpPr/>
          <p:nvPr/>
        </p:nvSpPr>
        <p:spPr>
          <a:xfrm>
            <a:off x="8675184" y="6997700"/>
            <a:ext cx="66048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fe7639bb7c_0_473"/>
          <p:cNvSpPr/>
          <p:nvPr/>
        </p:nvSpPr>
        <p:spPr>
          <a:xfrm>
            <a:off x="8675184" y="7937500"/>
            <a:ext cx="9399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fe7639bb7c_0_473"/>
          <p:cNvSpPr/>
          <p:nvPr/>
        </p:nvSpPr>
        <p:spPr>
          <a:xfrm>
            <a:off x="8675184" y="7937500"/>
            <a:ext cx="14820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3</a:t>
            </a:r>
            <a:endParaRPr b="0" i="0" sz="12800" u="none" cap="none" strike="noStrike">
              <a:solidFill>
                <a:schemeClr val="dk1"/>
              </a:solidFill>
              <a:latin typeface="Calibri"/>
              <a:ea typeface="Calibri"/>
              <a:cs typeface="Calibri"/>
              <a:sym typeface="Calibri"/>
            </a:endParaRPr>
          </a:p>
        </p:txBody>
      </p:sp>
      <p:sp>
        <p:nvSpPr>
          <p:cNvPr id="524" name="Google Shape;524;g2fe7639bb7c_0_473"/>
          <p:cNvSpPr/>
          <p:nvPr/>
        </p:nvSpPr>
        <p:spPr>
          <a:xfrm>
            <a:off x="9818327" y="6997700"/>
            <a:ext cx="54618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fe7639bb7c_0_473"/>
          <p:cNvSpPr/>
          <p:nvPr/>
        </p:nvSpPr>
        <p:spPr>
          <a:xfrm>
            <a:off x="9818327" y="6997700"/>
            <a:ext cx="566490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Meet the creatures</a:t>
            </a:r>
            <a:endParaRPr b="0" i="0" sz="4800" u="none" cap="none" strike="noStrike">
              <a:solidFill>
                <a:schemeClr val="dk1"/>
              </a:solidFill>
              <a:latin typeface="Calibri"/>
              <a:ea typeface="Calibri"/>
              <a:cs typeface="Calibri"/>
              <a:sym typeface="Calibri"/>
            </a:endParaRPr>
          </a:p>
        </p:txBody>
      </p:sp>
      <p:sp>
        <p:nvSpPr>
          <p:cNvPr id="526" name="Google Shape;526;g2fe7639bb7c_0_473"/>
          <p:cNvSpPr/>
          <p:nvPr/>
        </p:nvSpPr>
        <p:spPr>
          <a:xfrm>
            <a:off x="9818327" y="9029700"/>
            <a:ext cx="559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7" name="Google Shape;527;g2fe7639bb7c_0_473"/>
          <p:cNvSpPr/>
          <p:nvPr/>
        </p:nvSpPr>
        <p:spPr>
          <a:xfrm>
            <a:off x="16181822" y="6997700"/>
            <a:ext cx="66048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fe7639bb7c_0_473"/>
          <p:cNvSpPr/>
          <p:nvPr/>
        </p:nvSpPr>
        <p:spPr>
          <a:xfrm>
            <a:off x="16181822" y="7937500"/>
            <a:ext cx="10668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fe7639bb7c_0_473"/>
          <p:cNvSpPr/>
          <p:nvPr/>
        </p:nvSpPr>
        <p:spPr>
          <a:xfrm>
            <a:off x="16181822" y="7937500"/>
            <a:ext cx="16089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4</a:t>
            </a:r>
            <a:endParaRPr b="0" i="0" sz="12800" u="none" cap="none" strike="noStrike">
              <a:solidFill>
                <a:schemeClr val="dk1"/>
              </a:solidFill>
              <a:latin typeface="Calibri"/>
              <a:ea typeface="Calibri"/>
              <a:cs typeface="Calibri"/>
              <a:sym typeface="Calibri"/>
            </a:endParaRPr>
          </a:p>
        </p:txBody>
      </p:sp>
      <p:sp>
        <p:nvSpPr>
          <p:cNvPr id="530" name="Google Shape;530;g2fe7639bb7c_0_473"/>
          <p:cNvSpPr/>
          <p:nvPr/>
        </p:nvSpPr>
        <p:spPr>
          <a:xfrm>
            <a:off x="17451981" y="6997700"/>
            <a:ext cx="5334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fe7639bb7c_0_473"/>
          <p:cNvSpPr/>
          <p:nvPr/>
        </p:nvSpPr>
        <p:spPr>
          <a:xfrm>
            <a:off x="17451981" y="6997700"/>
            <a:ext cx="553800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Uncover the magic</a:t>
            </a:r>
            <a:endParaRPr b="0" i="0" sz="4800" u="none" cap="none" strike="noStrike">
              <a:solidFill>
                <a:schemeClr val="dk1"/>
              </a:solidFill>
              <a:latin typeface="Calibri"/>
              <a:ea typeface="Calibri"/>
              <a:cs typeface="Calibri"/>
              <a:sym typeface="Calibri"/>
            </a:endParaRPr>
          </a:p>
        </p:txBody>
      </p:sp>
      <p:sp>
        <p:nvSpPr>
          <p:cNvPr id="532" name="Google Shape;532;g2fe7639bb7c_0_473"/>
          <p:cNvSpPr/>
          <p:nvPr/>
        </p:nvSpPr>
        <p:spPr>
          <a:xfrm>
            <a:off x="17451981" y="9029700"/>
            <a:ext cx="5470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3" name="Google Shape;533;g2fe7639bb7c_0_473"/>
          <p:cNvSpPr/>
          <p:nvPr/>
        </p:nvSpPr>
        <p:spPr>
          <a:xfrm>
            <a:off x="16181822" y="25781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fe7639bb7c_0_473"/>
          <p:cNvSpPr/>
          <p:nvPr/>
        </p:nvSpPr>
        <p:spPr>
          <a:xfrm>
            <a:off x="16181822" y="3213100"/>
            <a:ext cx="9273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fe7639bb7c_0_473"/>
          <p:cNvSpPr/>
          <p:nvPr/>
        </p:nvSpPr>
        <p:spPr>
          <a:xfrm>
            <a:off x="16181822" y="3213100"/>
            <a:ext cx="14691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2</a:t>
            </a:r>
            <a:endParaRPr b="0" i="0" sz="12800" u="none" cap="none" strike="noStrike">
              <a:solidFill>
                <a:schemeClr val="dk1"/>
              </a:solidFill>
              <a:latin typeface="Calibri"/>
              <a:ea typeface="Calibri"/>
              <a:cs typeface="Calibri"/>
              <a:sym typeface="Calibri"/>
            </a:endParaRPr>
          </a:p>
        </p:txBody>
      </p:sp>
      <p:sp>
        <p:nvSpPr>
          <p:cNvPr id="536" name="Google Shape;536;g2fe7639bb7c_0_473"/>
          <p:cNvSpPr/>
          <p:nvPr/>
        </p:nvSpPr>
        <p:spPr>
          <a:xfrm>
            <a:off x="17312264" y="2578100"/>
            <a:ext cx="54744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fe7639bb7c_0_473"/>
          <p:cNvSpPr/>
          <p:nvPr/>
        </p:nvSpPr>
        <p:spPr>
          <a:xfrm>
            <a:off x="17312264" y="2578100"/>
            <a:ext cx="567750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Find your own path</a:t>
            </a:r>
            <a:endParaRPr b="0" i="0" sz="4800" u="none" cap="none" strike="noStrike">
              <a:solidFill>
                <a:schemeClr val="dk1"/>
              </a:solidFill>
              <a:latin typeface="Calibri"/>
              <a:ea typeface="Calibri"/>
              <a:cs typeface="Calibri"/>
              <a:sym typeface="Calibri"/>
            </a:endParaRPr>
          </a:p>
        </p:txBody>
      </p:sp>
      <p:sp>
        <p:nvSpPr>
          <p:cNvPr id="538" name="Google Shape;538;g2fe7639bb7c_0_473"/>
          <p:cNvSpPr/>
          <p:nvPr/>
        </p:nvSpPr>
        <p:spPr>
          <a:xfrm>
            <a:off x="17312264" y="4610100"/>
            <a:ext cx="5610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3" name="Shape 543"/>
        <p:cNvGrpSpPr/>
        <p:nvPr/>
      </p:nvGrpSpPr>
      <p:grpSpPr>
        <a:xfrm>
          <a:off x="0" y="0"/>
          <a:ext cx="0" cy="0"/>
          <a:chOff x="0" y="0"/>
          <a:chExt cx="0" cy="0"/>
        </a:xfrm>
      </p:grpSpPr>
      <p:pic>
        <p:nvPicPr>
          <p:cNvPr descr=" " id="544" name="Google Shape;544;g2fe7639bb7c_0_50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45" name="Google Shape;545;g2fe7639bb7c_0_508"/>
          <p:cNvPicPr preferRelativeResize="0"/>
          <p:nvPr/>
        </p:nvPicPr>
        <p:blipFill rotWithShape="1">
          <a:blip r:embed="rId4">
            <a:alphaModFix/>
          </a:blip>
          <a:srcRect b="0" l="0" r="0" t="0"/>
          <a:stretch/>
        </p:blipFill>
        <p:spPr>
          <a:xfrm>
            <a:off x="0" y="4076700"/>
            <a:ext cx="24387048" cy="9639300"/>
          </a:xfrm>
          <a:prstGeom prst="rect">
            <a:avLst/>
          </a:prstGeom>
          <a:noFill/>
          <a:ln>
            <a:noFill/>
          </a:ln>
        </p:spPr>
      </p:pic>
      <p:pic>
        <p:nvPicPr>
          <p:cNvPr descr=" " id="546" name="Google Shape;546;g2fe7639bb7c_0_508"/>
          <p:cNvPicPr preferRelativeResize="0"/>
          <p:nvPr/>
        </p:nvPicPr>
        <p:blipFill rotWithShape="1">
          <a:blip r:embed="rId5">
            <a:alphaModFix/>
          </a:blip>
          <a:srcRect b="0" l="0" r="0" t="0"/>
          <a:stretch/>
        </p:blipFill>
        <p:spPr>
          <a:xfrm>
            <a:off x="1803625" y="1244600"/>
            <a:ext cx="13146143" cy="3251200"/>
          </a:xfrm>
          <a:prstGeom prst="rect">
            <a:avLst/>
          </a:prstGeom>
          <a:noFill/>
          <a:ln>
            <a:noFill/>
          </a:ln>
        </p:spPr>
      </p:pic>
      <p:pic>
        <p:nvPicPr>
          <p:cNvPr descr=" " id="547" name="Google Shape;547;g2fe7639bb7c_0_508"/>
          <p:cNvPicPr preferRelativeResize="0"/>
          <p:nvPr/>
        </p:nvPicPr>
        <p:blipFill rotWithShape="1">
          <a:blip r:embed="rId6">
            <a:alphaModFix/>
          </a:blip>
          <a:srcRect b="0" l="0" r="0" t="0"/>
          <a:stretch/>
        </p:blipFill>
        <p:spPr>
          <a:xfrm>
            <a:off x="15775372" y="2374900"/>
            <a:ext cx="6596890" cy="4229100"/>
          </a:xfrm>
          <a:prstGeom prst="rect">
            <a:avLst/>
          </a:prstGeom>
          <a:noFill/>
          <a:ln>
            <a:noFill/>
          </a:ln>
        </p:spPr>
      </p:pic>
      <p:sp>
        <p:nvSpPr>
          <p:cNvPr id="548" name="Google Shape;548;g2fe7639bb7c_0_5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fe7639bb7c_0_5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50" name="Google Shape;550;g2fe7639bb7c_0_508"/>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sp>
        <p:nvSpPr>
          <p:cNvPr id="551" name="Google Shape;551;g2fe7639bb7c_0_508"/>
          <p:cNvSpPr/>
          <p:nvPr/>
        </p:nvSpPr>
        <p:spPr>
          <a:xfrm>
            <a:off x="5012893" y="11696700"/>
            <a:ext cx="14348700" cy="195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Fantasy Realm at a Glance</a:t>
            </a:r>
            <a:endParaRPr b="0" i="0" sz="8000" u="none" cap="none" strike="noStrike">
              <a:solidFill>
                <a:schemeClr val="dk1"/>
              </a:solidFill>
              <a:latin typeface="Calibri"/>
              <a:ea typeface="Calibri"/>
              <a:cs typeface="Calibri"/>
              <a:sym typeface="Calibri"/>
            </a:endParaRPr>
          </a:p>
        </p:txBody>
      </p:sp>
      <p:sp>
        <p:nvSpPr>
          <p:cNvPr id="552" name="Google Shape;552;g2fe7639bb7c_0_508"/>
          <p:cNvSpPr/>
          <p:nvPr/>
        </p:nvSpPr>
        <p:spPr>
          <a:xfrm>
            <a:off x="15724565" y="1841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fe7639bb7c_0_508"/>
          <p:cNvSpPr/>
          <p:nvPr/>
        </p:nvSpPr>
        <p:spPr>
          <a:xfrm>
            <a:off x="15724565" y="1841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fe7639bb7c_0_508"/>
          <p:cNvSpPr/>
          <p:nvPr/>
        </p:nvSpPr>
        <p:spPr>
          <a:xfrm>
            <a:off x="15724565" y="18415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The Forest</a:t>
            </a:r>
            <a:endParaRPr b="0" i="0" sz="4800" u="none" cap="none" strike="noStrike">
              <a:solidFill>
                <a:schemeClr val="dk1"/>
              </a:solidFill>
              <a:latin typeface="Calibri"/>
              <a:ea typeface="Calibri"/>
              <a:cs typeface="Calibri"/>
              <a:sym typeface="Calibri"/>
            </a:endParaRPr>
          </a:p>
        </p:txBody>
      </p:sp>
      <p:sp>
        <p:nvSpPr>
          <p:cNvPr id="555" name="Google Shape;555;g2fe7639bb7c_0_508"/>
          <p:cNvSpPr/>
          <p:nvPr/>
        </p:nvSpPr>
        <p:spPr>
          <a:xfrm>
            <a:off x="15724565" y="2908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56" name="Google Shape;556;g2fe7639bb7c_0_508"/>
          <p:cNvSpPr/>
          <p:nvPr/>
        </p:nvSpPr>
        <p:spPr>
          <a:xfrm>
            <a:off x="15724565" y="5143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fe7639bb7c_0_508"/>
          <p:cNvSpPr/>
          <p:nvPr/>
        </p:nvSpPr>
        <p:spPr>
          <a:xfrm>
            <a:off x="15724565" y="51435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fe7639bb7c_0_508"/>
          <p:cNvSpPr/>
          <p:nvPr/>
        </p:nvSpPr>
        <p:spPr>
          <a:xfrm>
            <a:off x="15724565" y="51435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The Caves</a:t>
            </a:r>
            <a:endParaRPr b="0" i="0" sz="4800" u="none" cap="none" strike="noStrike">
              <a:solidFill>
                <a:schemeClr val="dk1"/>
              </a:solidFill>
              <a:latin typeface="Calibri"/>
              <a:ea typeface="Calibri"/>
              <a:cs typeface="Calibri"/>
              <a:sym typeface="Calibri"/>
            </a:endParaRPr>
          </a:p>
        </p:txBody>
      </p:sp>
      <p:sp>
        <p:nvSpPr>
          <p:cNvPr id="559" name="Google Shape;559;g2fe7639bb7c_0_508"/>
          <p:cNvSpPr/>
          <p:nvPr/>
        </p:nvSpPr>
        <p:spPr>
          <a:xfrm>
            <a:off x="15724565" y="6210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60" name="Google Shape;560;g2fe7639bb7c_0_508"/>
          <p:cNvSpPr/>
          <p:nvPr/>
        </p:nvSpPr>
        <p:spPr>
          <a:xfrm>
            <a:off x="15724565" y="81661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fe7639bb7c_0_508"/>
          <p:cNvSpPr/>
          <p:nvPr/>
        </p:nvSpPr>
        <p:spPr>
          <a:xfrm>
            <a:off x="15724565" y="8166100"/>
            <a:ext cx="6935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fe7639bb7c_0_508"/>
          <p:cNvSpPr/>
          <p:nvPr/>
        </p:nvSpPr>
        <p:spPr>
          <a:xfrm>
            <a:off x="15724565" y="81661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The Lair</a:t>
            </a:r>
            <a:endParaRPr b="0" i="0" sz="4800" u="none" cap="none" strike="noStrike">
              <a:solidFill>
                <a:schemeClr val="dk1"/>
              </a:solidFill>
              <a:latin typeface="Calibri"/>
              <a:ea typeface="Calibri"/>
              <a:cs typeface="Calibri"/>
              <a:sym typeface="Calibri"/>
            </a:endParaRPr>
          </a:p>
        </p:txBody>
      </p:sp>
      <p:sp>
        <p:nvSpPr>
          <p:cNvPr id="563" name="Google Shape;563;g2fe7639bb7c_0_508"/>
          <p:cNvSpPr/>
          <p:nvPr/>
        </p:nvSpPr>
        <p:spPr>
          <a:xfrm>
            <a:off x="15724565" y="9232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8" name="Shape 568"/>
        <p:cNvGrpSpPr/>
        <p:nvPr/>
      </p:nvGrpSpPr>
      <p:grpSpPr>
        <a:xfrm>
          <a:off x="0" y="0"/>
          <a:ext cx="0" cy="0"/>
          <a:chOff x="0" y="0"/>
          <a:chExt cx="0" cy="0"/>
        </a:xfrm>
      </p:grpSpPr>
      <p:pic>
        <p:nvPicPr>
          <p:cNvPr descr=" " id="569" name="Google Shape;569;g2fe7639bb7c_0_53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70" name="Google Shape;570;g2fe7639bb7c_0_532"/>
          <p:cNvPicPr preferRelativeResize="0"/>
          <p:nvPr/>
        </p:nvPicPr>
        <p:blipFill rotWithShape="1">
          <a:blip r:embed="rId4">
            <a:alphaModFix/>
          </a:blip>
          <a:srcRect b="0" l="0" r="0" t="0"/>
          <a:stretch/>
        </p:blipFill>
        <p:spPr>
          <a:xfrm>
            <a:off x="0" y="7200900"/>
            <a:ext cx="24387048" cy="6515100"/>
          </a:xfrm>
          <a:prstGeom prst="rect">
            <a:avLst/>
          </a:prstGeom>
          <a:noFill/>
          <a:ln>
            <a:noFill/>
          </a:ln>
        </p:spPr>
      </p:pic>
      <p:pic>
        <p:nvPicPr>
          <p:cNvPr descr=" " id="571" name="Google Shape;571;g2fe7639bb7c_0_532"/>
          <p:cNvPicPr preferRelativeResize="0"/>
          <p:nvPr/>
        </p:nvPicPr>
        <p:blipFill rotWithShape="1">
          <a:blip r:embed="rId5">
            <a:alphaModFix/>
          </a:blip>
          <a:srcRect b="0" l="0" r="0" t="0"/>
          <a:stretch/>
        </p:blipFill>
        <p:spPr>
          <a:xfrm>
            <a:off x="787498" y="1003300"/>
            <a:ext cx="16757149" cy="4229100"/>
          </a:xfrm>
          <a:prstGeom prst="rect">
            <a:avLst/>
          </a:prstGeom>
          <a:noFill/>
          <a:ln>
            <a:noFill/>
          </a:ln>
        </p:spPr>
      </p:pic>
      <p:pic>
        <p:nvPicPr>
          <p:cNvPr descr=" " id="572" name="Google Shape;572;g2fe7639bb7c_0_532"/>
          <p:cNvPicPr preferRelativeResize="0"/>
          <p:nvPr/>
        </p:nvPicPr>
        <p:blipFill rotWithShape="1">
          <a:blip r:embed="rId6">
            <a:alphaModFix/>
          </a:blip>
          <a:srcRect b="0" l="0" r="0" t="0"/>
          <a:stretch/>
        </p:blipFill>
        <p:spPr>
          <a:xfrm>
            <a:off x="14157643" y="5232400"/>
            <a:ext cx="8719980" cy="2793975"/>
          </a:xfrm>
          <a:prstGeom prst="rect">
            <a:avLst/>
          </a:prstGeom>
          <a:noFill/>
          <a:ln>
            <a:noFill/>
          </a:ln>
        </p:spPr>
      </p:pic>
      <p:sp>
        <p:nvSpPr>
          <p:cNvPr id="573" name="Google Shape;573;g2fe7639bb7c_0_5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fe7639bb7c_0_53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5" name="Google Shape;575;g2fe7639bb7c_0_532"/>
          <p:cNvSpPr/>
          <p:nvPr/>
        </p:nvSpPr>
        <p:spPr>
          <a:xfrm>
            <a:off x="6054423" y="1498600"/>
            <a:ext cx="12278100" cy="195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The Timeline</a:t>
            </a:r>
            <a:endParaRPr b="0" i="0" sz="8000" u="none" cap="none" strike="noStrike">
              <a:solidFill>
                <a:schemeClr val="dk1"/>
              </a:solidFill>
              <a:latin typeface="Calibri"/>
              <a:ea typeface="Calibri"/>
              <a:cs typeface="Calibri"/>
              <a:sym typeface="Calibri"/>
            </a:endParaRPr>
          </a:p>
        </p:txBody>
      </p:sp>
      <p:pic>
        <p:nvPicPr>
          <p:cNvPr descr=" " id="576" name="Google Shape;576;g2fe7639bb7c_0_532"/>
          <p:cNvPicPr preferRelativeResize="0"/>
          <p:nvPr/>
        </p:nvPicPr>
        <p:blipFill rotWithShape="1">
          <a:blip r:embed="rId8">
            <a:alphaModFix/>
          </a:blip>
          <a:srcRect b="0" l="0" r="0" t="0"/>
          <a:stretch/>
        </p:blipFill>
        <p:spPr>
          <a:xfrm>
            <a:off x="927216" y="4470400"/>
            <a:ext cx="22532616" cy="7251700"/>
          </a:xfrm>
          <a:prstGeom prst="rect">
            <a:avLst/>
          </a:prstGeom>
          <a:noFill/>
          <a:ln>
            <a:noFill/>
          </a:ln>
        </p:spPr>
      </p:pic>
      <p:sp>
        <p:nvSpPr>
          <p:cNvPr id="577" name="Google Shape;577;g2fe7639bb7c_0_532"/>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fe7639bb7c_0_532"/>
          <p:cNvPicPr preferRelativeResize="0"/>
          <p:nvPr/>
        </p:nvPicPr>
        <p:blipFill rotWithShape="1">
          <a:blip r:embed="rId9">
            <a:alphaModFix/>
          </a:blip>
          <a:srcRect b="0" l="0" r="0" t="0"/>
          <a:stretch/>
        </p:blipFill>
        <p:spPr>
          <a:xfrm>
            <a:off x="3035679" y="7200900"/>
            <a:ext cx="1625803" cy="1625600"/>
          </a:xfrm>
          <a:prstGeom prst="rect">
            <a:avLst/>
          </a:prstGeom>
          <a:noFill/>
          <a:ln>
            <a:noFill/>
          </a:ln>
        </p:spPr>
      </p:pic>
      <p:sp>
        <p:nvSpPr>
          <p:cNvPr id="579" name="Google Shape;579;g2fe7639bb7c_0_532"/>
          <p:cNvSpPr/>
          <p:nvPr/>
        </p:nvSpPr>
        <p:spPr>
          <a:xfrm>
            <a:off x="3035679" y="7200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fe7639bb7c_0_532"/>
          <p:cNvSpPr/>
          <p:nvPr/>
        </p:nvSpPr>
        <p:spPr>
          <a:xfrm>
            <a:off x="3022978" y="7429500"/>
            <a:ext cx="16512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2022</a:t>
            </a:r>
            <a:endParaRPr b="0" i="0" sz="4800" u="none" cap="none" strike="noStrike">
              <a:solidFill>
                <a:schemeClr val="dk1"/>
              </a:solidFill>
              <a:latin typeface="Calibri"/>
              <a:ea typeface="Calibri"/>
              <a:cs typeface="Calibri"/>
              <a:sym typeface="Calibri"/>
            </a:endParaRPr>
          </a:p>
        </p:txBody>
      </p:sp>
      <p:sp>
        <p:nvSpPr>
          <p:cNvPr id="581" name="Google Shape;581;g2fe7639bb7c_0_532"/>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fe7639bb7c_0_532"/>
          <p:cNvPicPr preferRelativeResize="0"/>
          <p:nvPr/>
        </p:nvPicPr>
        <p:blipFill rotWithShape="1">
          <a:blip r:embed="rId10">
            <a:alphaModFix/>
          </a:blip>
          <a:srcRect b="0" l="0" r="0" t="0"/>
          <a:stretch/>
        </p:blipFill>
        <p:spPr>
          <a:xfrm>
            <a:off x="4661483" y="7975600"/>
            <a:ext cx="3861283" cy="38100"/>
          </a:xfrm>
          <a:prstGeom prst="rect">
            <a:avLst/>
          </a:prstGeom>
          <a:noFill/>
          <a:ln>
            <a:noFill/>
          </a:ln>
        </p:spPr>
      </p:pic>
      <p:pic>
        <p:nvPicPr>
          <p:cNvPr descr=" " id="583" name="Google Shape;583;g2fe7639bb7c_0_532"/>
          <p:cNvPicPr preferRelativeResize="0"/>
          <p:nvPr/>
        </p:nvPicPr>
        <p:blipFill rotWithShape="1">
          <a:blip r:embed="rId9">
            <a:alphaModFix/>
          </a:blip>
          <a:srcRect b="0" l="0" r="0" t="0"/>
          <a:stretch/>
        </p:blipFill>
        <p:spPr>
          <a:xfrm>
            <a:off x="8522765" y="7200900"/>
            <a:ext cx="1625803" cy="1625600"/>
          </a:xfrm>
          <a:prstGeom prst="rect">
            <a:avLst/>
          </a:prstGeom>
          <a:noFill/>
          <a:ln>
            <a:noFill/>
          </a:ln>
        </p:spPr>
      </p:pic>
      <p:sp>
        <p:nvSpPr>
          <p:cNvPr id="584" name="Google Shape;584;g2fe7639bb7c_0_532"/>
          <p:cNvSpPr/>
          <p:nvPr/>
        </p:nvSpPr>
        <p:spPr>
          <a:xfrm>
            <a:off x="8522765" y="7200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fe7639bb7c_0_532"/>
          <p:cNvSpPr/>
          <p:nvPr/>
        </p:nvSpPr>
        <p:spPr>
          <a:xfrm>
            <a:off x="8510064" y="7429500"/>
            <a:ext cx="16512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2023</a:t>
            </a:r>
            <a:endParaRPr b="0" i="0" sz="4800" u="none" cap="none" strike="noStrike">
              <a:solidFill>
                <a:schemeClr val="dk1"/>
              </a:solidFill>
              <a:latin typeface="Calibri"/>
              <a:ea typeface="Calibri"/>
              <a:cs typeface="Calibri"/>
              <a:sym typeface="Calibri"/>
            </a:endParaRPr>
          </a:p>
        </p:txBody>
      </p:sp>
      <p:sp>
        <p:nvSpPr>
          <p:cNvPr id="586" name="Google Shape;586;g2fe7639bb7c_0_532"/>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2fe7639bb7c_0_532"/>
          <p:cNvPicPr preferRelativeResize="0"/>
          <p:nvPr/>
        </p:nvPicPr>
        <p:blipFill rotWithShape="1">
          <a:blip r:embed="rId10">
            <a:alphaModFix/>
          </a:blip>
          <a:srcRect b="0" l="0" r="0" t="0"/>
          <a:stretch/>
        </p:blipFill>
        <p:spPr>
          <a:xfrm>
            <a:off x="10148568" y="7975600"/>
            <a:ext cx="3861283" cy="38100"/>
          </a:xfrm>
          <a:prstGeom prst="rect">
            <a:avLst/>
          </a:prstGeom>
          <a:noFill/>
          <a:ln>
            <a:noFill/>
          </a:ln>
        </p:spPr>
      </p:pic>
      <p:pic>
        <p:nvPicPr>
          <p:cNvPr descr=" " id="588" name="Google Shape;588;g2fe7639bb7c_0_532"/>
          <p:cNvPicPr preferRelativeResize="0"/>
          <p:nvPr/>
        </p:nvPicPr>
        <p:blipFill rotWithShape="1">
          <a:blip r:embed="rId9">
            <a:alphaModFix/>
          </a:blip>
          <a:srcRect b="0" l="0" r="0" t="0"/>
          <a:stretch/>
        </p:blipFill>
        <p:spPr>
          <a:xfrm>
            <a:off x="14009851" y="7200900"/>
            <a:ext cx="1625803" cy="1625600"/>
          </a:xfrm>
          <a:prstGeom prst="rect">
            <a:avLst/>
          </a:prstGeom>
          <a:noFill/>
          <a:ln>
            <a:noFill/>
          </a:ln>
        </p:spPr>
      </p:pic>
      <p:sp>
        <p:nvSpPr>
          <p:cNvPr id="589" name="Google Shape;589;g2fe7639bb7c_0_532"/>
          <p:cNvSpPr/>
          <p:nvPr/>
        </p:nvSpPr>
        <p:spPr>
          <a:xfrm>
            <a:off x="14009851" y="7200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fe7639bb7c_0_532"/>
          <p:cNvSpPr/>
          <p:nvPr/>
        </p:nvSpPr>
        <p:spPr>
          <a:xfrm>
            <a:off x="13971746" y="7429500"/>
            <a:ext cx="17019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2024</a:t>
            </a:r>
            <a:endParaRPr b="0" i="0" sz="4800" u="none" cap="none" strike="noStrike">
              <a:solidFill>
                <a:schemeClr val="dk1"/>
              </a:solidFill>
              <a:latin typeface="Calibri"/>
              <a:ea typeface="Calibri"/>
              <a:cs typeface="Calibri"/>
              <a:sym typeface="Calibri"/>
            </a:endParaRPr>
          </a:p>
        </p:txBody>
      </p:sp>
      <p:sp>
        <p:nvSpPr>
          <p:cNvPr id="591" name="Google Shape;591;g2fe7639bb7c_0_532"/>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fe7639bb7c_0_532"/>
          <p:cNvPicPr preferRelativeResize="0"/>
          <p:nvPr/>
        </p:nvPicPr>
        <p:blipFill rotWithShape="1">
          <a:blip r:embed="rId10">
            <a:alphaModFix/>
          </a:blip>
          <a:srcRect b="0" l="0" r="0" t="0"/>
          <a:stretch/>
        </p:blipFill>
        <p:spPr>
          <a:xfrm>
            <a:off x="15635654" y="7975600"/>
            <a:ext cx="3861283" cy="38100"/>
          </a:xfrm>
          <a:prstGeom prst="rect">
            <a:avLst/>
          </a:prstGeom>
          <a:noFill/>
          <a:ln>
            <a:noFill/>
          </a:ln>
        </p:spPr>
      </p:pic>
      <p:pic>
        <p:nvPicPr>
          <p:cNvPr descr=" " id="593" name="Google Shape;593;g2fe7639bb7c_0_532"/>
          <p:cNvPicPr preferRelativeResize="0"/>
          <p:nvPr/>
        </p:nvPicPr>
        <p:blipFill rotWithShape="1">
          <a:blip r:embed="rId9">
            <a:alphaModFix/>
          </a:blip>
          <a:srcRect b="0" l="0" r="0" t="0"/>
          <a:stretch/>
        </p:blipFill>
        <p:spPr>
          <a:xfrm>
            <a:off x="19496937" y="7200900"/>
            <a:ext cx="1625803" cy="1625600"/>
          </a:xfrm>
          <a:prstGeom prst="rect">
            <a:avLst/>
          </a:prstGeom>
          <a:noFill/>
          <a:ln>
            <a:noFill/>
          </a:ln>
        </p:spPr>
      </p:pic>
      <p:sp>
        <p:nvSpPr>
          <p:cNvPr id="594" name="Google Shape;594;g2fe7639bb7c_0_532"/>
          <p:cNvSpPr/>
          <p:nvPr/>
        </p:nvSpPr>
        <p:spPr>
          <a:xfrm>
            <a:off x="19496937" y="7200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fe7639bb7c_0_532"/>
          <p:cNvSpPr/>
          <p:nvPr/>
        </p:nvSpPr>
        <p:spPr>
          <a:xfrm>
            <a:off x="19490586" y="7429500"/>
            <a:ext cx="16386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2025</a:t>
            </a:r>
            <a:endParaRPr b="0" i="0" sz="4800" u="none" cap="none" strike="noStrike">
              <a:solidFill>
                <a:schemeClr val="dk1"/>
              </a:solidFill>
              <a:latin typeface="Calibri"/>
              <a:ea typeface="Calibri"/>
              <a:cs typeface="Calibri"/>
              <a:sym typeface="Calibri"/>
            </a:endParaRPr>
          </a:p>
        </p:txBody>
      </p:sp>
      <p:sp>
        <p:nvSpPr>
          <p:cNvPr id="596" name="Google Shape;596;g2fe7639bb7c_0_532"/>
          <p:cNvSpPr/>
          <p:nvPr/>
        </p:nvSpPr>
        <p:spPr>
          <a:xfrm>
            <a:off x="927216" y="44450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fe7639bb7c_0_532"/>
          <p:cNvSpPr/>
          <p:nvPr/>
        </p:nvSpPr>
        <p:spPr>
          <a:xfrm>
            <a:off x="927216" y="44450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fe7639bb7c_0_532"/>
          <p:cNvSpPr/>
          <p:nvPr/>
        </p:nvSpPr>
        <p:spPr>
          <a:xfrm>
            <a:off x="825603" y="44450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Dragon Taming</a:t>
            </a:r>
            <a:endParaRPr b="0" i="0" sz="4800" u="none" cap="none" strike="noStrike">
              <a:solidFill>
                <a:schemeClr val="dk1"/>
              </a:solidFill>
              <a:latin typeface="Calibri"/>
              <a:ea typeface="Calibri"/>
              <a:cs typeface="Calibri"/>
              <a:sym typeface="Calibri"/>
            </a:endParaRPr>
          </a:p>
        </p:txBody>
      </p:sp>
      <p:sp>
        <p:nvSpPr>
          <p:cNvPr id="599" name="Google Shape;599;g2fe7639bb7c_0_532"/>
          <p:cNvSpPr/>
          <p:nvPr/>
        </p:nvSpPr>
        <p:spPr>
          <a:xfrm>
            <a:off x="859474" y="55118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00" name="Google Shape;600;g2fe7639bb7c_0_532"/>
          <p:cNvSpPr/>
          <p:nvPr/>
        </p:nvSpPr>
        <p:spPr>
          <a:xfrm>
            <a:off x="11926791" y="44450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fe7639bb7c_0_532"/>
          <p:cNvSpPr/>
          <p:nvPr/>
        </p:nvSpPr>
        <p:spPr>
          <a:xfrm>
            <a:off x="11926791" y="44450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fe7639bb7c_0_532"/>
          <p:cNvSpPr/>
          <p:nvPr/>
        </p:nvSpPr>
        <p:spPr>
          <a:xfrm>
            <a:off x="11825178" y="44450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Unicorn Migration</a:t>
            </a:r>
            <a:endParaRPr b="0" i="0" sz="4800" u="none" cap="none" strike="noStrike">
              <a:solidFill>
                <a:schemeClr val="dk1"/>
              </a:solidFill>
              <a:latin typeface="Calibri"/>
              <a:ea typeface="Calibri"/>
              <a:cs typeface="Calibri"/>
              <a:sym typeface="Calibri"/>
            </a:endParaRPr>
          </a:p>
        </p:txBody>
      </p:sp>
      <p:sp>
        <p:nvSpPr>
          <p:cNvPr id="603" name="Google Shape;603;g2fe7639bb7c_0_532"/>
          <p:cNvSpPr/>
          <p:nvPr/>
        </p:nvSpPr>
        <p:spPr>
          <a:xfrm>
            <a:off x="11859049" y="55118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04" name="Google Shape;604;g2fe7639bb7c_0_532"/>
          <p:cNvSpPr/>
          <p:nvPr/>
        </p:nvSpPr>
        <p:spPr>
          <a:xfrm>
            <a:off x="17363070" y="94615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fe7639bb7c_0_532"/>
          <p:cNvSpPr/>
          <p:nvPr/>
        </p:nvSpPr>
        <p:spPr>
          <a:xfrm>
            <a:off x="17363070" y="94615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fe7639bb7c_0_532"/>
          <p:cNvSpPr/>
          <p:nvPr/>
        </p:nvSpPr>
        <p:spPr>
          <a:xfrm>
            <a:off x="17261457" y="94615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Rainbow Sightings</a:t>
            </a:r>
            <a:endParaRPr b="0" i="0" sz="4800" u="none" cap="none" strike="noStrike">
              <a:solidFill>
                <a:schemeClr val="dk1"/>
              </a:solidFill>
              <a:latin typeface="Calibri"/>
              <a:ea typeface="Calibri"/>
              <a:cs typeface="Calibri"/>
              <a:sym typeface="Calibri"/>
            </a:endParaRPr>
          </a:p>
        </p:txBody>
      </p:sp>
      <p:sp>
        <p:nvSpPr>
          <p:cNvPr id="607" name="Google Shape;607;g2fe7639bb7c_0_532"/>
          <p:cNvSpPr/>
          <p:nvPr/>
        </p:nvSpPr>
        <p:spPr>
          <a:xfrm>
            <a:off x="17295328" y="10528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08" name="Google Shape;608;g2fe7639bb7c_0_532"/>
          <p:cNvSpPr/>
          <p:nvPr/>
        </p:nvSpPr>
        <p:spPr>
          <a:xfrm>
            <a:off x="6490511" y="94615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fe7639bb7c_0_532"/>
          <p:cNvSpPr/>
          <p:nvPr/>
        </p:nvSpPr>
        <p:spPr>
          <a:xfrm>
            <a:off x="6490511" y="9461500"/>
            <a:ext cx="60969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fe7639bb7c_0_532"/>
          <p:cNvSpPr/>
          <p:nvPr/>
        </p:nvSpPr>
        <p:spPr>
          <a:xfrm>
            <a:off x="6388899" y="94615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Enchanted Pool</a:t>
            </a:r>
            <a:endParaRPr b="0" i="0" sz="4800" u="none" cap="none" strike="noStrike">
              <a:solidFill>
                <a:schemeClr val="dk1"/>
              </a:solidFill>
              <a:latin typeface="Calibri"/>
              <a:ea typeface="Calibri"/>
              <a:cs typeface="Calibri"/>
              <a:sym typeface="Calibri"/>
            </a:endParaRPr>
          </a:p>
        </p:txBody>
      </p:sp>
      <p:sp>
        <p:nvSpPr>
          <p:cNvPr id="611" name="Google Shape;611;g2fe7639bb7c_0_532"/>
          <p:cNvSpPr/>
          <p:nvPr/>
        </p:nvSpPr>
        <p:spPr>
          <a:xfrm>
            <a:off x="6422769" y="10528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6" name="Shape 616"/>
        <p:cNvGrpSpPr/>
        <p:nvPr/>
      </p:nvGrpSpPr>
      <p:grpSpPr>
        <a:xfrm>
          <a:off x="0" y="0"/>
          <a:ext cx="0" cy="0"/>
          <a:chOff x="0" y="0"/>
          <a:chExt cx="0" cy="0"/>
        </a:xfrm>
      </p:grpSpPr>
      <p:pic>
        <p:nvPicPr>
          <p:cNvPr descr=" " id="617" name="Google Shape;617;g2fe7639bb7c_0_57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18" name="Google Shape;618;g2fe7639bb7c_0_579"/>
          <p:cNvPicPr preferRelativeResize="0"/>
          <p:nvPr/>
        </p:nvPicPr>
        <p:blipFill rotWithShape="1">
          <a:blip r:embed="rId4">
            <a:alphaModFix/>
          </a:blip>
          <a:srcRect b="0" l="0" r="0" t="0"/>
          <a:stretch/>
        </p:blipFill>
        <p:spPr>
          <a:xfrm>
            <a:off x="736692" y="1587500"/>
            <a:ext cx="10542318" cy="2463800"/>
          </a:xfrm>
          <a:prstGeom prst="rect">
            <a:avLst/>
          </a:prstGeom>
          <a:noFill/>
          <a:ln>
            <a:noFill/>
          </a:ln>
        </p:spPr>
      </p:pic>
      <p:pic>
        <p:nvPicPr>
          <p:cNvPr descr=" " id="619" name="Google Shape;619;g2fe7639bb7c_0_579"/>
          <p:cNvPicPr preferRelativeResize="0"/>
          <p:nvPr/>
        </p:nvPicPr>
        <p:blipFill rotWithShape="1">
          <a:blip r:embed="rId5">
            <a:alphaModFix/>
          </a:blip>
          <a:srcRect b="0" l="0" r="0" t="0"/>
          <a:stretch/>
        </p:blipFill>
        <p:spPr>
          <a:xfrm>
            <a:off x="0" y="8140700"/>
            <a:ext cx="24387048" cy="5575300"/>
          </a:xfrm>
          <a:prstGeom prst="rect">
            <a:avLst/>
          </a:prstGeom>
          <a:noFill/>
          <a:ln>
            <a:noFill/>
          </a:ln>
        </p:spPr>
      </p:pic>
      <p:pic>
        <p:nvPicPr>
          <p:cNvPr descr=" " id="620" name="Google Shape;620;g2fe7639bb7c_0_579"/>
          <p:cNvPicPr preferRelativeResize="0"/>
          <p:nvPr/>
        </p:nvPicPr>
        <p:blipFill rotWithShape="1">
          <a:blip r:embed="rId6">
            <a:alphaModFix/>
          </a:blip>
          <a:srcRect b="0" l="0" r="0" t="0"/>
          <a:stretch/>
        </p:blipFill>
        <p:spPr>
          <a:xfrm>
            <a:off x="9780222" y="1905000"/>
            <a:ext cx="13984448" cy="3924300"/>
          </a:xfrm>
          <a:prstGeom prst="rect">
            <a:avLst/>
          </a:prstGeom>
          <a:noFill/>
          <a:ln>
            <a:noFill/>
          </a:ln>
        </p:spPr>
      </p:pic>
      <p:sp>
        <p:nvSpPr>
          <p:cNvPr id="621" name="Google Shape;621;g2fe7639bb7c_0_5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fe7639bb7c_0_57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3" name="Google Shape;623;g2fe7639bb7c_0_579"/>
          <p:cNvSpPr/>
          <p:nvPr/>
        </p:nvSpPr>
        <p:spPr>
          <a:xfrm>
            <a:off x="3581848" y="711200"/>
            <a:ext cx="58512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Our Team</a:t>
            </a:r>
            <a:endParaRPr b="0" i="0" sz="8000" u="none" cap="none" strike="noStrike">
              <a:solidFill>
                <a:schemeClr val="dk1"/>
              </a:solidFill>
              <a:latin typeface="Calibri"/>
              <a:ea typeface="Calibri"/>
              <a:cs typeface="Calibri"/>
              <a:sym typeface="Calibri"/>
            </a:endParaRPr>
          </a:p>
        </p:txBody>
      </p:sp>
      <p:sp>
        <p:nvSpPr>
          <p:cNvPr id="624" name="Google Shape;624;g2fe7639bb7c_0_579"/>
          <p:cNvSpPr/>
          <p:nvPr/>
        </p:nvSpPr>
        <p:spPr>
          <a:xfrm>
            <a:off x="3556445" y="2730500"/>
            <a:ext cx="4788600" cy="1016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2fe7639bb7c_0_579"/>
          <p:cNvPicPr preferRelativeResize="0"/>
          <p:nvPr/>
        </p:nvPicPr>
        <p:blipFill rotWithShape="1">
          <a:blip r:embed="rId8">
            <a:alphaModFix/>
          </a:blip>
          <a:srcRect b="0" l="0" r="0" t="0"/>
          <a:stretch/>
        </p:blipFill>
        <p:spPr>
          <a:xfrm>
            <a:off x="3556445" y="2730500"/>
            <a:ext cx="4788498" cy="8229600"/>
          </a:xfrm>
          <a:prstGeom prst="rect">
            <a:avLst/>
          </a:prstGeom>
          <a:noFill/>
          <a:ln>
            <a:noFill/>
          </a:ln>
        </p:spPr>
      </p:pic>
      <p:sp>
        <p:nvSpPr>
          <p:cNvPr id="626" name="Google Shape;626;g2fe7639bb7c_0_579"/>
          <p:cNvSpPr/>
          <p:nvPr/>
        </p:nvSpPr>
        <p:spPr>
          <a:xfrm>
            <a:off x="35564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fe7639bb7c_0_579"/>
          <p:cNvSpPr/>
          <p:nvPr/>
        </p:nvSpPr>
        <p:spPr>
          <a:xfrm>
            <a:off x="35564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fe7639bb7c_0_579"/>
          <p:cNvSpPr/>
          <p:nvPr/>
        </p:nvSpPr>
        <p:spPr>
          <a:xfrm>
            <a:off x="3454832" y="11163300"/>
            <a:ext cx="49917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Eldruin</a:t>
            </a:r>
            <a:endParaRPr b="0" i="0" sz="4800" u="none" cap="none" strike="noStrike">
              <a:solidFill>
                <a:schemeClr val="dk1"/>
              </a:solidFill>
              <a:latin typeface="Calibri"/>
              <a:ea typeface="Calibri"/>
              <a:cs typeface="Calibri"/>
              <a:sym typeface="Calibri"/>
            </a:endParaRPr>
          </a:p>
        </p:txBody>
      </p:sp>
      <p:sp>
        <p:nvSpPr>
          <p:cNvPr id="629" name="Google Shape;629;g2fe7639bb7c_0_579"/>
          <p:cNvSpPr/>
          <p:nvPr/>
        </p:nvSpPr>
        <p:spPr>
          <a:xfrm>
            <a:off x="3488703" y="12280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30" name="Google Shape;630;g2fe7639bb7c_0_579"/>
          <p:cNvSpPr/>
          <p:nvPr/>
        </p:nvSpPr>
        <p:spPr>
          <a:xfrm>
            <a:off x="9157845" y="2730500"/>
            <a:ext cx="4788600" cy="1016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fe7639bb7c_0_579"/>
          <p:cNvPicPr preferRelativeResize="0"/>
          <p:nvPr/>
        </p:nvPicPr>
        <p:blipFill rotWithShape="1">
          <a:blip r:embed="rId9">
            <a:alphaModFix/>
          </a:blip>
          <a:srcRect b="0" l="0" r="0" t="0"/>
          <a:stretch/>
        </p:blipFill>
        <p:spPr>
          <a:xfrm>
            <a:off x="9157845" y="2730500"/>
            <a:ext cx="4788498" cy="8229600"/>
          </a:xfrm>
          <a:prstGeom prst="rect">
            <a:avLst/>
          </a:prstGeom>
          <a:noFill/>
          <a:ln>
            <a:noFill/>
          </a:ln>
        </p:spPr>
      </p:pic>
      <p:sp>
        <p:nvSpPr>
          <p:cNvPr id="632" name="Google Shape;632;g2fe7639bb7c_0_579"/>
          <p:cNvSpPr/>
          <p:nvPr/>
        </p:nvSpPr>
        <p:spPr>
          <a:xfrm>
            <a:off x="91578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fe7639bb7c_0_579"/>
          <p:cNvSpPr/>
          <p:nvPr/>
        </p:nvSpPr>
        <p:spPr>
          <a:xfrm>
            <a:off x="91578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fe7639bb7c_0_579"/>
          <p:cNvSpPr/>
          <p:nvPr/>
        </p:nvSpPr>
        <p:spPr>
          <a:xfrm>
            <a:off x="9056232" y="11163300"/>
            <a:ext cx="49917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Elementalen</a:t>
            </a:r>
            <a:endParaRPr b="0" i="0" sz="4800" u="none" cap="none" strike="noStrike">
              <a:solidFill>
                <a:schemeClr val="dk1"/>
              </a:solidFill>
              <a:latin typeface="Calibri"/>
              <a:ea typeface="Calibri"/>
              <a:cs typeface="Calibri"/>
              <a:sym typeface="Calibri"/>
            </a:endParaRPr>
          </a:p>
        </p:txBody>
      </p:sp>
      <p:sp>
        <p:nvSpPr>
          <p:cNvPr id="635" name="Google Shape;635;g2fe7639bb7c_0_579"/>
          <p:cNvSpPr/>
          <p:nvPr/>
        </p:nvSpPr>
        <p:spPr>
          <a:xfrm>
            <a:off x="9090103" y="12280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6" name="Google Shape;636;g2fe7639bb7c_0_579"/>
          <p:cNvSpPr/>
          <p:nvPr/>
        </p:nvSpPr>
        <p:spPr>
          <a:xfrm>
            <a:off x="14759245" y="2730500"/>
            <a:ext cx="4788600" cy="1016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fe7639bb7c_0_579"/>
          <p:cNvPicPr preferRelativeResize="0"/>
          <p:nvPr/>
        </p:nvPicPr>
        <p:blipFill rotWithShape="1">
          <a:blip r:embed="rId10">
            <a:alphaModFix/>
          </a:blip>
          <a:srcRect b="0" l="0" r="0" t="0"/>
          <a:stretch/>
        </p:blipFill>
        <p:spPr>
          <a:xfrm>
            <a:off x="14759245" y="2730500"/>
            <a:ext cx="4788498" cy="8229600"/>
          </a:xfrm>
          <a:prstGeom prst="rect">
            <a:avLst/>
          </a:prstGeom>
          <a:noFill/>
          <a:ln>
            <a:noFill/>
          </a:ln>
        </p:spPr>
      </p:pic>
      <p:sp>
        <p:nvSpPr>
          <p:cNvPr id="638" name="Google Shape;638;g2fe7639bb7c_0_579"/>
          <p:cNvSpPr/>
          <p:nvPr/>
        </p:nvSpPr>
        <p:spPr>
          <a:xfrm>
            <a:off x="147592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fe7639bb7c_0_579"/>
          <p:cNvSpPr/>
          <p:nvPr/>
        </p:nvSpPr>
        <p:spPr>
          <a:xfrm>
            <a:off x="14759245" y="11163300"/>
            <a:ext cx="4788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fe7639bb7c_0_579"/>
          <p:cNvSpPr/>
          <p:nvPr/>
        </p:nvSpPr>
        <p:spPr>
          <a:xfrm>
            <a:off x="14657632" y="11163300"/>
            <a:ext cx="49917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Lunaria</a:t>
            </a:r>
            <a:endParaRPr b="0" i="0" sz="4800" u="none" cap="none" strike="noStrike">
              <a:solidFill>
                <a:schemeClr val="dk1"/>
              </a:solidFill>
              <a:latin typeface="Calibri"/>
              <a:ea typeface="Calibri"/>
              <a:cs typeface="Calibri"/>
              <a:sym typeface="Calibri"/>
            </a:endParaRPr>
          </a:p>
        </p:txBody>
      </p:sp>
      <p:sp>
        <p:nvSpPr>
          <p:cNvPr id="641" name="Google Shape;641;g2fe7639bb7c_0_579"/>
          <p:cNvSpPr/>
          <p:nvPr/>
        </p:nvSpPr>
        <p:spPr>
          <a:xfrm>
            <a:off x="14691503" y="12280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6" name="Shape 646"/>
        <p:cNvGrpSpPr/>
        <p:nvPr/>
      </p:nvGrpSpPr>
      <p:grpSpPr>
        <a:xfrm>
          <a:off x="0" y="0"/>
          <a:ext cx="0" cy="0"/>
          <a:chOff x="0" y="0"/>
          <a:chExt cx="0" cy="0"/>
        </a:xfrm>
      </p:grpSpPr>
      <p:pic>
        <p:nvPicPr>
          <p:cNvPr descr=" " id="647" name="Google Shape;647;g2fe7639bb7c_0_60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48" name="Google Shape;648;g2fe7639bb7c_0_608"/>
          <p:cNvPicPr preferRelativeResize="0"/>
          <p:nvPr/>
        </p:nvPicPr>
        <p:blipFill rotWithShape="1">
          <a:blip r:embed="rId4">
            <a:alphaModFix/>
          </a:blip>
          <a:srcRect b="0" l="0" r="0" t="0"/>
          <a:stretch/>
        </p:blipFill>
        <p:spPr>
          <a:xfrm>
            <a:off x="0" y="4076700"/>
            <a:ext cx="24387048" cy="9639300"/>
          </a:xfrm>
          <a:prstGeom prst="rect">
            <a:avLst/>
          </a:prstGeom>
          <a:noFill/>
          <a:ln>
            <a:noFill/>
          </a:ln>
        </p:spPr>
      </p:pic>
      <p:pic>
        <p:nvPicPr>
          <p:cNvPr descr=" " id="649" name="Google Shape;649;g2fe7639bb7c_0_608"/>
          <p:cNvPicPr preferRelativeResize="0"/>
          <p:nvPr/>
        </p:nvPicPr>
        <p:blipFill rotWithShape="1">
          <a:blip r:embed="rId5">
            <a:alphaModFix/>
          </a:blip>
          <a:srcRect b="0" l="0" r="0" t="0"/>
          <a:stretch/>
        </p:blipFill>
        <p:spPr>
          <a:xfrm>
            <a:off x="1803625" y="1244600"/>
            <a:ext cx="13146143" cy="3251200"/>
          </a:xfrm>
          <a:prstGeom prst="rect">
            <a:avLst/>
          </a:prstGeom>
          <a:noFill/>
          <a:ln>
            <a:noFill/>
          </a:ln>
        </p:spPr>
      </p:pic>
      <p:pic>
        <p:nvPicPr>
          <p:cNvPr descr=" " id="650" name="Google Shape;650;g2fe7639bb7c_0_608"/>
          <p:cNvPicPr preferRelativeResize="0"/>
          <p:nvPr/>
        </p:nvPicPr>
        <p:blipFill rotWithShape="1">
          <a:blip r:embed="rId6">
            <a:alphaModFix/>
          </a:blip>
          <a:srcRect b="0" l="0" r="0" t="0"/>
          <a:stretch/>
        </p:blipFill>
        <p:spPr>
          <a:xfrm>
            <a:off x="15775372" y="2374900"/>
            <a:ext cx="6596890" cy="4229100"/>
          </a:xfrm>
          <a:prstGeom prst="rect">
            <a:avLst/>
          </a:prstGeom>
          <a:noFill/>
          <a:ln>
            <a:noFill/>
          </a:ln>
        </p:spPr>
      </p:pic>
      <p:sp>
        <p:nvSpPr>
          <p:cNvPr id="651" name="Google Shape;651;g2fe7639bb7c_0_6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fe7639bb7c_0_6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53" name="Google Shape;653;g2fe7639bb7c_0_608"/>
          <p:cNvPicPr preferRelativeResize="0"/>
          <p:nvPr/>
        </p:nvPicPr>
        <p:blipFill rotWithShape="1">
          <a:blip r:embed="rId8">
            <a:alphaModFix/>
          </a:blip>
          <a:srcRect b="0" l="0" r="0" t="0"/>
          <a:stretch/>
        </p:blipFill>
        <p:spPr>
          <a:xfrm>
            <a:off x="1867133" y="1968500"/>
            <a:ext cx="7125591" cy="11061700"/>
          </a:xfrm>
          <a:prstGeom prst="rect">
            <a:avLst/>
          </a:prstGeom>
          <a:noFill/>
          <a:ln>
            <a:noFill/>
          </a:ln>
        </p:spPr>
      </p:pic>
      <p:sp>
        <p:nvSpPr>
          <p:cNvPr id="654" name="Google Shape;654;g2fe7639bb7c_0_608"/>
          <p:cNvSpPr/>
          <p:nvPr/>
        </p:nvSpPr>
        <p:spPr>
          <a:xfrm>
            <a:off x="9462683"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fe7639bb7c_0_608"/>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fe7639bb7c_0_608"/>
          <p:cNvPicPr preferRelativeResize="0"/>
          <p:nvPr/>
        </p:nvPicPr>
        <p:blipFill rotWithShape="1">
          <a:blip r:embed="rId9">
            <a:alphaModFix/>
          </a:blip>
          <a:srcRect b="0" l="0" r="0" t="0"/>
          <a:stretch/>
        </p:blipFill>
        <p:spPr>
          <a:xfrm>
            <a:off x="9710066" y="2057400"/>
            <a:ext cx="1131037" cy="1117600"/>
          </a:xfrm>
          <a:prstGeom prst="rect">
            <a:avLst/>
          </a:prstGeom>
          <a:noFill/>
          <a:ln>
            <a:noFill/>
          </a:ln>
        </p:spPr>
      </p:pic>
      <p:pic>
        <p:nvPicPr>
          <p:cNvPr descr=" " id="657" name="Google Shape;657;g2fe7639bb7c_0_608"/>
          <p:cNvPicPr preferRelativeResize="0"/>
          <p:nvPr/>
        </p:nvPicPr>
        <p:blipFill rotWithShape="1">
          <a:blip r:embed="rId10">
            <a:alphaModFix/>
          </a:blip>
          <a:srcRect b="0" l="0" r="0" t="0"/>
          <a:stretch/>
        </p:blipFill>
        <p:spPr>
          <a:xfrm>
            <a:off x="10237480" y="3429000"/>
            <a:ext cx="38105" cy="1625600"/>
          </a:xfrm>
          <a:prstGeom prst="rect">
            <a:avLst/>
          </a:prstGeom>
          <a:noFill/>
          <a:ln>
            <a:noFill/>
          </a:ln>
        </p:spPr>
      </p:pic>
      <p:sp>
        <p:nvSpPr>
          <p:cNvPr id="658" name="Google Shape;658;g2fe7639bb7c_0_608"/>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fe7639bb7c_0_608"/>
          <p:cNvPicPr preferRelativeResize="0"/>
          <p:nvPr/>
        </p:nvPicPr>
        <p:blipFill rotWithShape="1">
          <a:blip r:embed="rId11">
            <a:alphaModFix/>
          </a:blip>
          <a:srcRect b="0" l="0" r="0" t="0"/>
          <a:stretch/>
        </p:blipFill>
        <p:spPr>
          <a:xfrm>
            <a:off x="9701746" y="5308600"/>
            <a:ext cx="1147673" cy="1117600"/>
          </a:xfrm>
          <a:prstGeom prst="rect">
            <a:avLst/>
          </a:prstGeom>
          <a:noFill/>
          <a:ln>
            <a:noFill/>
          </a:ln>
        </p:spPr>
      </p:pic>
      <p:pic>
        <p:nvPicPr>
          <p:cNvPr descr=" " id="660" name="Google Shape;660;g2fe7639bb7c_0_608"/>
          <p:cNvPicPr preferRelativeResize="0"/>
          <p:nvPr/>
        </p:nvPicPr>
        <p:blipFill rotWithShape="1">
          <a:blip r:embed="rId10">
            <a:alphaModFix/>
          </a:blip>
          <a:srcRect b="0" l="0" r="0" t="0"/>
          <a:stretch/>
        </p:blipFill>
        <p:spPr>
          <a:xfrm>
            <a:off x="10237480" y="6680200"/>
            <a:ext cx="38105" cy="1625600"/>
          </a:xfrm>
          <a:prstGeom prst="rect">
            <a:avLst/>
          </a:prstGeom>
          <a:noFill/>
          <a:ln>
            <a:noFill/>
          </a:ln>
        </p:spPr>
      </p:pic>
      <p:sp>
        <p:nvSpPr>
          <p:cNvPr id="661" name="Google Shape;661;g2fe7639bb7c_0_608"/>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fe7639bb7c_0_608"/>
          <p:cNvPicPr preferRelativeResize="0"/>
          <p:nvPr/>
        </p:nvPicPr>
        <p:blipFill rotWithShape="1">
          <a:blip r:embed="rId12">
            <a:alphaModFix/>
          </a:blip>
          <a:srcRect b="0" l="0" r="0" t="0"/>
          <a:stretch/>
        </p:blipFill>
        <p:spPr>
          <a:xfrm>
            <a:off x="9704503" y="8559800"/>
            <a:ext cx="1142163" cy="1117600"/>
          </a:xfrm>
          <a:prstGeom prst="rect">
            <a:avLst/>
          </a:prstGeom>
          <a:noFill/>
          <a:ln>
            <a:noFill/>
          </a:ln>
        </p:spPr>
      </p:pic>
      <p:pic>
        <p:nvPicPr>
          <p:cNvPr descr=" " id="663" name="Google Shape;663;g2fe7639bb7c_0_608"/>
          <p:cNvPicPr preferRelativeResize="0"/>
          <p:nvPr/>
        </p:nvPicPr>
        <p:blipFill rotWithShape="1">
          <a:blip r:embed="rId10">
            <a:alphaModFix/>
          </a:blip>
          <a:srcRect b="0" l="0" r="0" t="0"/>
          <a:stretch/>
        </p:blipFill>
        <p:spPr>
          <a:xfrm>
            <a:off x="10237480" y="9931400"/>
            <a:ext cx="38105" cy="1625600"/>
          </a:xfrm>
          <a:prstGeom prst="rect">
            <a:avLst/>
          </a:prstGeom>
          <a:noFill/>
          <a:ln>
            <a:noFill/>
          </a:ln>
        </p:spPr>
      </p:pic>
      <p:sp>
        <p:nvSpPr>
          <p:cNvPr id="664" name="Google Shape;664;g2fe7639bb7c_0_608"/>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fe7639bb7c_0_608"/>
          <p:cNvPicPr preferRelativeResize="0"/>
          <p:nvPr/>
        </p:nvPicPr>
        <p:blipFill rotWithShape="1">
          <a:blip r:embed="rId13">
            <a:alphaModFix/>
          </a:blip>
          <a:srcRect b="0" l="0" r="0" t="0"/>
          <a:stretch/>
        </p:blipFill>
        <p:spPr>
          <a:xfrm>
            <a:off x="9735280" y="11811000"/>
            <a:ext cx="1080609" cy="1117600"/>
          </a:xfrm>
          <a:prstGeom prst="rect">
            <a:avLst/>
          </a:prstGeom>
          <a:noFill/>
          <a:ln>
            <a:noFill/>
          </a:ln>
        </p:spPr>
      </p:pic>
      <p:sp>
        <p:nvSpPr>
          <p:cNvPr id="666" name="Google Shape;666;g2fe7639bb7c_0_608"/>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67" name="Google Shape;667;g2fe7639bb7c_0_608"/>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68" name="Google Shape;668;g2fe7639bb7c_0_608"/>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69" name="Google Shape;669;g2fe7639bb7c_0_608"/>
          <p:cNvSpPr/>
          <p:nvPr/>
        </p:nvSpPr>
        <p:spPr>
          <a:xfrm>
            <a:off x="13810859" y="749300"/>
            <a:ext cx="8810700" cy="1951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4" name="Shape 674"/>
        <p:cNvGrpSpPr/>
        <p:nvPr/>
      </p:nvGrpSpPr>
      <p:grpSpPr>
        <a:xfrm>
          <a:off x="0" y="0"/>
          <a:ext cx="0" cy="0"/>
          <a:chOff x="0" y="0"/>
          <a:chExt cx="0" cy="0"/>
        </a:xfrm>
      </p:grpSpPr>
      <p:pic>
        <p:nvPicPr>
          <p:cNvPr descr=" " id="675" name="Google Shape;675;g2fe7639bb7c_0_63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76" name="Google Shape;676;g2fe7639bb7c_0_635"/>
          <p:cNvPicPr preferRelativeResize="0"/>
          <p:nvPr/>
        </p:nvPicPr>
        <p:blipFill rotWithShape="1">
          <a:blip r:embed="rId4">
            <a:alphaModFix/>
          </a:blip>
          <a:srcRect b="0" l="0" r="0" t="0"/>
          <a:stretch/>
        </p:blipFill>
        <p:spPr>
          <a:xfrm>
            <a:off x="0" y="7200900"/>
            <a:ext cx="24387048" cy="6515100"/>
          </a:xfrm>
          <a:prstGeom prst="rect">
            <a:avLst/>
          </a:prstGeom>
          <a:noFill/>
          <a:ln>
            <a:noFill/>
          </a:ln>
        </p:spPr>
      </p:pic>
      <p:pic>
        <p:nvPicPr>
          <p:cNvPr descr=" " id="677" name="Google Shape;677;g2fe7639bb7c_0_635"/>
          <p:cNvPicPr preferRelativeResize="0"/>
          <p:nvPr/>
        </p:nvPicPr>
        <p:blipFill rotWithShape="1">
          <a:blip r:embed="rId5">
            <a:alphaModFix/>
          </a:blip>
          <a:srcRect b="0" l="0" r="0" t="0"/>
          <a:stretch/>
        </p:blipFill>
        <p:spPr>
          <a:xfrm>
            <a:off x="787498" y="1003300"/>
            <a:ext cx="16757149" cy="4229100"/>
          </a:xfrm>
          <a:prstGeom prst="rect">
            <a:avLst/>
          </a:prstGeom>
          <a:noFill/>
          <a:ln>
            <a:noFill/>
          </a:ln>
        </p:spPr>
      </p:pic>
      <p:pic>
        <p:nvPicPr>
          <p:cNvPr descr=" " id="678" name="Google Shape;678;g2fe7639bb7c_0_635"/>
          <p:cNvPicPr preferRelativeResize="0"/>
          <p:nvPr/>
        </p:nvPicPr>
        <p:blipFill rotWithShape="1">
          <a:blip r:embed="rId6">
            <a:alphaModFix/>
          </a:blip>
          <a:srcRect b="0" l="0" r="0" t="0"/>
          <a:stretch/>
        </p:blipFill>
        <p:spPr>
          <a:xfrm>
            <a:off x="14157643" y="5232400"/>
            <a:ext cx="8719980" cy="2793975"/>
          </a:xfrm>
          <a:prstGeom prst="rect">
            <a:avLst/>
          </a:prstGeom>
          <a:noFill/>
          <a:ln>
            <a:noFill/>
          </a:ln>
        </p:spPr>
      </p:pic>
      <p:sp>
        <p:nvSpPr>
          <p:cNvPr id="679" name="Google Shape;679;g2fe7639bb7c_0_6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g2fe7639bb7c_0_63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81" name="Google Shape;681;g2fe7639bb7c_0_635"/>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fe7639bb7c_0_635"/>
          <p:cNvSpPr/>
          <p:nvPr/>
        </p:nvSpPr>
        <p:spPr>
          <a:xfrm>
            <a:off x="10173972" y="31242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fe7639bb7c_0_635"/>
          <p:cNvPicPr preferRelativeResize="0"/>
          <p:nvPr/>
        </p:nvPicPr>
        <p:blipFill rotWithShape="1">
          <a:blip r:embed="rId8">
            <a:alphaModFix/>
          </a:blip>
          <a:srcRect b="0" l="0" r="0" t="0"/>
          <a:stretch/>
        </p:blipFill>
        <p:spPr>
          <a:xfrm>
            <a:off x="10478810" y="3486150"/>
            <a:ext cx="1117740" cy="1117600"/>
          </a:xfrm>
          <a:prstGeom prst="rect">
            <a:avLst/>
          </a:prstGeom>
          <a:noFill/>
          <a:ln>
            <a:noFill/>
          </a:ln>
        </p:spPr>
      </p:pic>
      <p:sp>
        <p:nvSpPr>
          <p:cNvPr id="684" name="Google Shape;684;g2fe7639bb7c_0_635"/>
          <p:cNvSpPr/>
          <p:nvPr/>
        </p:nvSpPr>
        <p:spPr>
          <a:xfrm>
            <a:off x="11799775" y="33274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fe7639bb7c_0_635"/>
          <p:cNvSpPr/>
          <p:nvPr/>
        </p:nvSpPr>
        <p:spPr>
          <a:xfrm>
            <a:off x="11799775" y="33274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Chloe Ng</a:t>
            </a:r>
            <a:endParaRPr b="0" i="0" sz="3600" u="none" cap="none" strike="noStrike">
              <a:solidFill>
                <a:schemeClr val="dk1"/>
              </a:solidFill>
              <a:latin typeface="Calibri"/>
              <a:ea typeface="Calibri"/>
              <a:cs typeface="Calibri"/>
              <a:sym typeface="Calibri"/>
            </a:endParaRPr>
          </a:p>
        </p:txBody>
      </p:sp>
      <p:sp>
        <p:nvSpPr>
          <p:cNvPr id="686" name="Google Shape;686;g2fe7639bb7c_0_635"/>
          <p:cNvSpPr/>
          <p:nvPr/>
        </p:nvSpPr>
        <p:spPr>
          <a:xfrm>
            <a:off x="11799775" y="4152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87" name="Google Shape;687;g2fe7639bb7c_0_635"/>
          <p:cNvSpPr/>
          <p:nvPr/>
        </p:nvSpPr>
        <p:spPr>
          <a:xfrm>
            <a:off x="787498" y="54864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g2fe7639bb7c_0_635"/>
          <p:cNvPicPr preferRelativeResize="0"/>
          <p:nvPr/>
        </p:nvPicPr>
        <p:blipFill rotWithShape="1">
          <a:blip r:embed="rId9">
            <a:alphaModFix/>
          </a:blip>
          <a:srcRect b="0" l="0" r="0" t="0"/>
          <a:stretch/>
        </p:blipFill>
        <p:spPr>
          <a:xfrm>
            <a:off x="1092337" y="5848350"/>
            <a:ext cx="1117740" cy="1117600"/>
          </a:xfrm>
          <a:prstGeom prst="rect">
            <a:avLst/>
          </a:prstGeom>
          <a:noFill/>
          <a:ln>
            <a:noFill/>
          </a:ln>
        </p:spPr>
      </p:pic>
      <p:sp>
        <p:nvSpPr>
          <p:cNvPr id="689" name="Google Shape;689;g2fe7639bb7c_0_635"/>
          <p:cNvSpPr/>
          <p:nvPr/>
        </p:nvSpPr>
        <p:spPr>
          <a:xfrm>
            <a:off x="2413302" y="56896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fe7639bb7c_0_635"/>
          <p:cNvSpPr/>
          <p:nvPr/>
        </p:nvSpPr>
        <p:spPr>
          <a:xfrm>
            <a:off x="2413302" y="5689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Valtorin</a:t>
            </a:r>
            <a:endParaRPr b="0" i="0" sz="3600" u="none" cap="none" strike="noStrike">
              <a:solidFill>
                <a:schemeClr val="dk1"/>
              </a:solidFill>
              <a:latin typeface="Calibri"/>
              <a:ea typeface="Calibri"/>
              <a:cs typeface="Calibri"/>
              <a:sym typeface="Calibri"/>
            </a:endParaRPr>
          </a:p>
        </p:txBody>
      </p:sp>
      <p:sp>
        <p:nvSpPr>
          <p:cNvPr id="691" name="Google Shape;691;g2fe7639bb7c_0_635"/>
          <p:cNvSpPr/>
          <p:nvPr/>
        </p:nvSpPr>
        <p:spPr>
          <a:xfrm>
            <a:off x="2413302" y="651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92" name="Google Shape;692;g2fe7639bb7c_0_635"/>
          <p:cNvSpPr/>
          <p:nvPr/>
        </p:nvSpPr>
        <p:spPr>
          <a:xfrm>
            <a:off x="3835879" y="78232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fe7639bb7c_0_635"/>
          <p:cNvPicPr preferRelativeResize="0"/>
          <p:nvPr/>
        </p:nvPicPr>
        <p:blipFill rotWithShape="1">
          <a:blip r:embed="rId10">
            <a:alphaModFix/>
          </a:blip>
          <a:srcRect b="0" l="0" r="0" t="0"/>
          <a:stretch/>
        </p:blipFill>
        <p:spPr>
          <a:xfrm>
            <a:off x="4140718" y="8185150"/>
            <a:ext cx="1117740" cy="1117600"/>
          </a:xfrm>
          <a:prstGeom prst="rect">
            <a:avLst/>
          </a:prstGeom>
          <a:noFill/>
          <a:ln>
            <a:noFill/>
          </a:ln>
        </p:spPr>
      </p:pic>
      <p:sp>
        <p:nvSpPr>
          <p:cNvPr id="694" name="Google Shape;694;g2fe7639bb7c_0_635"/>
          <p:cNvSpPr/>
          <p:nvPr/>
        </p:nvSpPr>
        <p:spPr>
          <a:xfrm>
            <a:off x="5461683" y="80264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fe7639bb7c_0_635"/>
          <p:cNvSpPr/>
          <p:nvPr/>
        </p:nvSpPr>
        <p:spPr>
          <a:xfrm>
            <a:off x="5461683" y="80264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Lucian</a:t>
            </a:r>
            <a:endParaRPr b="0" i="0" sz="3600" u="none" cap="none" strike="noStrike">
              <a:solidFill>
                <a:schemeClr val="dk1"/>
              </a:solidFill>
              <a:latin typeface="Calibri"/>
              <a:ea typeface="Calibri"/>
              <a:cs typeface="Calibri"/>
              <a:sym typeface="Calibri"/>
            </a:endParaRPr>
          </a:p>
        </p:txBody>
      </p:sp>
      <p:sp>
        <p:nvSpPr>
          <p:cNvPr id="696" name="Google Shape;696;g2fe7639bb7c_0_635"/>
          <p:cNvSpPr/>
          <p:nvPr/>
        </p:nvSpPr>
        <p:spPr>
          <a:xfrm>
            <a:off x="5461683" y="885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97" name="Google Shape;697;g2fe7639bb7c_0_635"/>
          <p:cNvSpPr/>
          <p:nvPr/>
        </p:nvSpPr>
        <p:spPr>
          <a:xfrm>
            <a:off x="3835879" y="102108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fe7639bb7c_0_635"/>
          <p:cNvPicPr preferRelativeResize="0"/>
          <p:nvPr/>
        </p:nvPicPr>
        <p:blipFill rotWithShape="1">
          <a:blip r:embed="rId11">
            <a:alphaModFix/>
          </a:blip>
          <a:srcRect b="0" l="0" r="0" t="0"/>
          <a:stretch/>
        </p:blipFill>
        <p:spPr>
          <a:xfrm>
            <a:off x="4140718" y="10572750"/>
            <a:ext cx="1117740" cy="1117600"/>
          </a:xfrm>
          <a:prstGeom prst="rect">
            <a:avLst/>
          </a:prstGeom>
          <a:noFill/>
          <a:ln>
            <a:noFill/>
          </a:ln>
        </p:spPr>
      </p:pic>
      <p:sp>
        <p:nvSpPr>
          <p:cNvPr id="699" name="Google Shape;699;g2fe7639bb7c_0_635"/>
          <p:cNvSpPr/>
          <p:nvPr/>
        </p:nvSpPr>
        <p:spPr>
          <a:xfrm>
            <a:off x="5461683" y="104140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fe7639bb7c_0_635"/>
          <p:cNvSpPr/>
          <p:nvPr/>
        </p:nvSpPr>
        <p:spPr>
          <a:xfrm>
            <a:off x="5461683" y="104140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Cedric</a:t>
            </a:r>
            <a:endParaRPr b="0" i="0" sz="3600" u="none" cap="none" strike="noStrike">
              <a:solidFill>
                <a:schemeClr val="dk1"/>
              </a:solidFill>
              <a:latin typeface="Calibri"/>
              <a:ea typeface="Calibri"/>
              <a:cs typeface="Calibri"/>
              <a:sym typeface="Calibri"/>
            </a:endParaRPr>
          </a:p>
        </p:txBody>
      </p:sp>
      <p:sp>
        <p:nvSpPr>
          <p:cNvPr id="701" name="Google Shape;701;g2fe7639bb7c_0_635"/>
          <p:cNvSpPr/>
          <p:nvPr/>
        </p:nvSpPr>
        <p:spPr>
          <a:xfrm>
            <a:off x="5461683" y="1123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02" name="Google Shape;702;g2fe7639bb7c_0_635"/>
          <p:cNvSpPr/>
          <p:nvPr/>
        </p:nvSpPr>
        <p:spPr>
          <a:xfrm>
            <a:off x="15343518" y="78486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g2fe7639bb7c_0_635"/>
          <p:cNvPicPr preferRelativeResize="0"/>
          <p:nvPr/>
        </p:nvPicPr>
        <p:blipFill rotWithShape="1">
          <a:blip r:embed="rId12">
            <a:alphaModFix/>
          </a:blip>
          <a:srcRect b="0" l="0" r="0" t="0"/>
          <a:stretch/>
        </p:blipFill>
        <p:spPr>
          <a:xfrm>
            <a:off x="15648356" y="8210550"/>
            <a:ext cx="1117740" cy="1117600"/>
          </a:xfrm>
          <a:prstGeom prst="rect">
            <a:avLst/>
          </a:prstGeom>
          <a:noFill/>
          <a:ln>
            <a:noFill/>
          </a:ln>
        </p:spPr>
      </p:pic>
      <p:sp>
        <p:nvSpPr>
          <p:cNvPr id="704" name="Google Shape;704;g2fe7639bb7c_0_635"/>
          <p:cNvSpPr/>
          <p:nvPr/>
        </p:nvSpPr>
        <p:spPr>
          <a:xfrm>
            <a:off x="16969321" y="80518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fe7639bb7c_0_635"/>
          <p:cNvSpPr/>
          <p:nvPr/>
        </p:nvSpPr>
        <p:spPr>
          <a:xfrm>
            <a:off x="16969321" y="80518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Elvina</a:t>
            </a:r>
            <a:endParaRPr b="0" i="0" sz="3600" u="none" cap="none" strike="noStrike">
              <a:solidFill>
                <a:schemeClr val="dk1"/>
              </a:solidFill>
              <a:latin typeface="Calibri"/>
              <a:ea typeface="Calibri"/>
              <a:cs typeface="Calibri"/>
              <a:sym typeface="Calibri"/>
            </a:endParaRPr>
          </a:p>
        </p:txBody>
      </p:sp>
      <p:sp>
        <p:nvSpPr>
          <p:cNvPr id="706" name="Google Shape;706;g2fe7639bb7c_0_635"/>
          <p:cNvSpPr/>
          <p:nvPr/>
        </p:nvSpPr>
        <p:spPr>
          <a:xfrm>
            <a:off x="16969321" y="887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07" name="Google Shape;707;g2fe7639bb7c_0_635"/>
          <p:cNvSpPr/>
          <p:nvPr/>
        </p:nvSpPr>
        <p:spPr>
          <a:xfrm>
            <a:off x="15343518" y="102108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g2fe7639bb7c_0_635"/>
          <p:cNvPicPr preferRelativeResize="0"/>
          <p:nvPr/>
        </p:nvPicPr>
        <p:blipFill rotWithShape="1">
          <a:blip r:embed="rId13">
            <a:alphaModFix/>
          </a:blip>
          <a:srcRect b="0" l="0" r="0" t="0"/>
          <a:stretch/>
        </p:blipFill>
        <p:spPr>
          <a:xfrm>
            <a:off x="15648356" y="10572750"/>
            <a:ext cx="1117740" cy="1117600"/>
          </a:xfrm>
          <a:prstGeom prst="rect">
            <a:avLst/>
          </a:prstGeom>
          <a:noFill/>
          <a:ln>
            <a:noFill/>
          </a:ln>
        </p:spPr>
      </p:pic>
      <p:sp>
        <p:nvSpPr>
          <p:cNvPr id="709" name="Google Shape;709;g2fe7639bb7c_0_635"/>
          <p:cNvSpPr/>
          <p:nvPr/>
        </p:nvSpPr>
        <p:spPr>
          <a:xfrm>
            <a:off x="16969321" y="104140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fe7639bb7c_0_635"/>
          <p:cNvSpPr/>
          <p:nvPr/>
        </p:nvSpPr>
        <p:spPr>
          <a:xfrm>
            <a:off x="16969321" y="104140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Seraphina</a:t>
            </a:r>
            <a:endParaRPr b="0" i="0" sz="3600" u="none" cap="none" strike="noStrike">
              <a:solidFill>
                <a:schemeClr val="dk1"/>
              </a:solidFill>
              <a:latin typeface="Calibri"/>
              <a:ea typeface="Calibri"/>
              <a:cs typeface="Calibri"/>
              <a:sym typeface="Calibri"/>
            </a:endParaRPr>
          </a:p>
        </p:txBody>
      </p:sp>
      <p:sp>
        <p:nvSpPr>
          <p:cNvPr id="711" name="Google Shape;711;g2fe7639bb7c_0_635"/>
          <p:cNvSpPr/>
          <p:nvPr/>
        </p:nvSpPr>
        <p:spPr>
          <a:xfrm>
            <a:off x="16969321" y="1123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12" name="Google Shape;712;g2fe7639bb7c_0_635"/>
          <p:cNvSpPr/>
          <p:nvPr/>
        </p:nvSpPr>
        <p:spPr>
          <a:xfrm>
            <a:off x="6681035" y="54864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fe7639bb7c_0_635"/>
          <p:cNvPicPr preferRelativeResize="0"/>
          <p:nvPr/>
        </p:nvPicPr>
        <p:blipFill rotWithShape="1">
          <a:blip r:embed="rId14">
            <a:alphaModFix/>
          </a:blip>
          <a:srcRect b="0" l="0" r="0" t="0"/>
          <a:stretch/>
        </p:blipFill>
        <p:spPr>
          <a:xfrm>
            <a:off x="6985873" y="5848350"/>
            <a:ext cx="1117740" cy="1117600"/>
          </a:xfrm>
          <a:prstGeom prst="rect">
            <a:avLst/>
          </a:prstGeom>
          <a:noFill/>
          <a:ln>
            <a:noFill/>
          </a:ln>
        </p:spPr>
      </p:pic>
      <p:sp>
        <p:nvSpPr>
          <p:cNvPr id="714" name="Google Shape;714;g2fe7639bb7c_0_635"/>
          <p:cNvSpPr/>
          <p:nvPr/>
        </p:nvSpPr>
        <p:spPr>
          <a:xfrm>
            <a:off x="8306838" y="56896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2fe7639bb7c_0_635"/>
          <p:cNvSpPr/>
          <p:nvPr/>
        </p:nvSpPr>
        <p:spPr>
          <a:xfrm>
            <a:off x="8306838" y="5689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Aurielle</a:t>
            </a:r>
            <a:endParaRPr b="0" i="0" sz="3600" u="none" cap="none" strike="noStrike">
              <a:solidFill>
                <a:schemeClr val="dk1"/>
              </a:solidFill>
              <a:latin typeface="Calibri"/>
              <a:ea typeface="Calibri"/>
              <a:cs typeface="Calibri"/>
              <a:sym typeface="Calibri"/>
            </a:endParaRPr>
          </a:p>
        </p:txBody>
      </p:sp>
      <p:sp>
        <p:nvSpPr>
          <p:cNvPr id="716" name="Google Shape;716;g2fe7639bb7c_0_635"/>
          <p:cNvSpPr/>
          <p:nvPr/>
        </p:nvSpPr>
        <p:spPr>
          <a:xfrm>
            <a:off x="8306838" y="651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17" name="Google Shape;717;g2fe7639bb7c_0_635"/>
          <p:cNvSpPr/>
          <p:nvPr/>
        </p:nvSpPr>
        <p:spPr>
          <a:xfrm>
            <a:off x="18468108" y="54864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2fe7639bb7c_0_635"/>
          <p:cNvPicPr preferRelativeResize="0"/>
          <p:nvPr/>
        </p:nvPicPr>
        <p:blipFill rotWithShape="1">
          <a:blip r:embed="rId15">
            <a:alphaModFix/>
          </a:blip>
          <a:srcRect b="0" l="0" r="0" t="0"/>
          <a:stretch/>
        </p:blipFill>
        <p:spPr>
          <a:xfrm>
            <a:off x="18772946" y="5848350"/>
            <a:ext cx="1117740" cy="1117600"/>
          </a:xfrm>
          <a:prstGeom prst="rect">
            <a:avLst/>
          </a:prstGeom>
          <a:noFill/>
          <a:ln>
            <a:noFill/>
          </a:ln>
        </p:spPr>
      </p:pic>
      <p:sp>
        <p:nvSpPr>
          <p:cNvPr id="719" name="Google Shape;719;g2fe7639bb7c_0_635"/>
          <p:cNvSpPr/>
          <p:nvPr/>
        </p:nvSpPr>
        <p:spPr>
          <a:xfrm>
            <a:off x="20093911" y="56896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fe7639bb7c_0_635"/>
          <p:cNvSpPr/>
          <p:nvPr/>
        </p:nvSpPr>
        <p:spPr>
          <a:xfrm>
            <a:off x="20093911" y="5689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Dariana</a:t>
            </a:r>
            <a:endParaRPr b="0" i="0" sz="3600" u="none" cap="none" strike="noStrike">
              <a:solidFill>
                <a:schemeClr val="dk1"/>
              </a:solidFill>
              <a:latin typeface="Calibri"/>
              <a:ea typeface="Calibri"/>
              <a:cs typeface="Calibri"/>
              <a:sym typeface="Calibri"/>
            </a:endParaRPr>
          </a:p>
        </p:txBody>
      </p:sp>
      <p:sp>
        <p:nvSpPr>
          <p:cNvPr id="721" name="Google Shape;721;g2fe7639bb7c_0_635"/>
          <p:cNvSpPr/>
          <p:nvPr/>
        </p:nvSpPr>
        <p:spPr>
          <a:xfrm>
            <a:off x="20093911" y="651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22" name="Google Shape;722;g2fe7639bb7c_0_635"/>
          <p:cNvSpPr/>
          <p:nvPr/>
        </p:nvSpPr>
        <p:spPr>
          <a:xfrm>
            <a:off x="12574572" y="5486400"/>
            <a:ext cx="5487000" cy="1841400"/>
          </a:xfrm>
          <a:prstGeom prst="roundRect">
            <a:avLst>
              <a:gd fmla="val 6902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3" name="Google Shape;723;g2fe7639bb7c_0_635"/>
          <p:cNvPicPr preferRelativeResize="0"/>
          <p:nvPr/>
        </p:nvPicPr>
        <p:blipFill rotWithShape="1">
          <a:blip r:embed="rId16">
            <a:alphaModFix/>
          </a:blip>
          <a:srcRect b="0" l="0" r="0" t="0"/>
          <a:stretch/>
        </p:blipFill>
        <p:spPr>
          <a:xfrm>
            <a:off x="12879410" y="5848350"/>
            <a:ext cx="1117740" cy="1117600"/>
          </a:xfrm>
          <a:prstGeom prst="rect">
            <a:avLst/>
          </a:prstGeom>
          <a:noFill/>
          <a:ln>
            <a:noFill/>
          </a:ln>
        </p:spPr>
      </p:pic>
      <p:sp>
        <p:nvSpPr>
          <p:cNvPr id="724" name="Google Shape;724;g2fe7639bb7c_0_635"/>
          <p:cNvSpPr/>
          <p:nvPr/>
        </p:nvSpPr>
        <p:spPr>
          <a:xfrm>
            <a:off x="14200375" y="5689600"/>
            <a:ext cx="3556500" cy="1435200"/>
          </a:xfrm>
          <a:prstGeom prst="roundRect">
            <a:avLst>
              <a:gd fmla="val 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fe7639bb7c_0_635"/>
          <p:cNvSpPr/>
          <p:nvPr/>
        </p:nvSpPr>
        <p:spPr>
          <a:xfrm>
            <a:off x="14200375" y="5689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Theronis</a:t>
            </a:r>
            <a:endParaRPr b="0" i="0" sz="3600" u="none" cap="none" strike="noStrike">
              <a:solidFill>
                <a:schemeClr val="dk1"/>
              </a:solidFill>
              <a:latin typeface="Calibri"/>
              <a:ea typeface="Calibri"/>
              <a:cs typeface="Calibri"/>
              <a:sym typeface="Calibri"/>
            </a:endParaRPr>
          </a:p>
        </p:txBody>
      </p:sp>
      <p:sp>
        <p:nvSpPr>
          <p:cNvPr id="726" name="Google Shape;726;g2fe7639bb7c_0_635"/>
          <p:cNvSpPr/>
          <p:nvPr/>
        </p:nvSpPr>
        <p:spPr>
          <a:xfrm>
            <a:off x="14200375" y="651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27" name="Google Shape;727;g2fe7639bb7c_0_635"/>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728" name="Google Shape;728;g2fe7639bb7c_0_635"/>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729" name="Google Shape;729;g2fe7639bb7c_0_635"/>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730" name="Google Shape;730;g2fe7639bb7c_0_635"/>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731" name="Google Shape;731;g2fe7639bb7c_0_635"/>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732" name="Google Shape;732;g2fe7639bb7c_0_635"/>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733" name="Google Shape;733;g2fe7639bb7c_0_635"/>
          <p:cNvPicPr preferRelativeResize="0"/>
          <p:nvPr/>
        </p:nvPicPr>
        <p:blipFill rotWithShape="1">
          <a:blip r:embed="rId20">
            <a:alphaModFix/>
          </a:blip>
          <a:srcRect b="0" l="0" r="0" t="0"/>
          <a:stretch/>
        </p:blipFill>
        <p:spPr>
          <a:xfrm>
            <a:off x="9513489" y="6896100"/>
            <a:ext cx="12702" cy="4165600"/>
          </a:xfrm>
          <a:prstGeom prst="rect">
            <a:avLst/>
          </a:prstGeom>
          <a:noFill/>
          <a:ln>
            <a:noFill/>
          </a:ln>
        </p:spPr>
      </p:pic>
      <p:pic>
        <p:nvPicPr>
          <p:cNvPr descr=" " id="734" name="Google Shape;734;g2fe7639bb7c_0_635"/>
          <p:cNvPicPr preferRelativeResize="0"/>
          <p:nvPr/>
        </p:nvPicPr>
        <p:blipFill rotWithShape="1">
          <a:blip r:embed="rId21">
            <a:alphaModFix/>
          </a:blip>
          <a:srcRect b="0" l="0" r="0" t="0"/>
          <a:stretch/>
        </p:blipFill>
        <p:spPr>
          <a:xfrm>
            <a:off x="9322965" y="8585200"/>
            <a:ext cx="203225" cy="12700"/>
          </a:xfrm>
          <a:prstGeom prst="rect">
            <a:avLst/>
          </a:prstGeom>
          <a:noFill/>
          <a:ln>
            <a:noFill/>
          </a:ln>
        </p:spPr>
      </p:pic>
      <p:pic>
        <p:nvPicPr>
          <p:cNvPr descr=" " id="735" name="Google Shape;735;g2fe7639bb7c_0_635"/>
          <p:cNvPicPr preferRelativeResize="0"/>
          <p:nvPr/>
        </p:nvPicPr>
        <p:blipFill rotWithShape="1">
          <a:blip r:embed="rId21">
            <a:alphaModFix/>
          </a:blip>
          <a:srcRect b="0" l="0" r="0" t="0"/>
          <a:stretch/>
        </p:blipFill>
        <p:spPr>
          <a:xfrm>
            <a:off x="20830603" y="8585200"/>
            <a:ext cx="203225" cy="12700"/>
          </a:xfrm>
          <a:prstGeom prst="rect">
            <a:avLst/>
          </a:prstGeom>
          <a:noFill/>
          <a:ln>
            <a:noFill/>
          </a:ln>
        </p:spPr>
      </p:pic>
      <p:pic>
        <p:nvPicPr>
          <p:cNvPr descr=" " id="736" name="Google Shape;736;g2fe7639bb7c_0_635"/>
          <p:cNvPicPr preferRelativeResize="0"/>
          <p:nvPr/>
        </p:nvPicPr>
        <p:blipFill rotWithShape="1">
          <a:blip r:embed="rId21">
            <a:alphaModFix/>
          </a:blip>
          <a:srcRect b="0" l="0" r="0" t="0"/>
          <a:stretch/>
        </p:blipFill>
        <p:spPr>
          <a:xfrm>
            <a:off x="9322965" y="11049000"/>
            <a:ext cx="203225" cy="12700"/>
          </a:xfrm>
          <a:prstGeom prst="rect">
            <a:avLst/>
          </a:prstGeom>
          <a:noFill/>
          <a:ln>
            <a:noFill/>
          </a:ln>
        </p:spPr>
      </p:pic>
      <p:pic>
        <p:nvPicPr>
          <p:cNvPr descr=" " id="737" name="Google Shape;737;g2fe7639bb7c_0_635"/>
          <p:cNvPicPr preferRelativeResize="0"/>
          <p:nvPr/>
        </p:nvPicPr>
        <p:blipFill rotWithShape="1">
          <a:blip r:embed="rId21">
            <a:alphaModFix/>
          </a:blip>
          <a:srcRect b="0" l="0" r="0" t="0"/>
          <a:stretch/>
        </p:blipFill>
        <p:spPr>
          <a:xfrm>
            <a:off x="20830603" y="11049000"/>
            <a:ext cx="203225" cy="12700"/>
          </a:xfrm>
          <a:prstGeom prst="rect">
            <a:avLst/>
          </a:prstGeom>
          <a:noFill/>
          <a:ln>
            <a:noFill/>
          </a:ln>
        </p:spPr>
      </p:pic>
      <p:pic>
        <p:nvPicPr>
          <p:cNvPr descr=" " id="738" name="Google Shape;738;g2fe7639bb7c_0_635"/>
          <p:cNvPicPr preferRelativeResize="0"/>
          <p:nvPr/>
        </p:nvPicPr>
        <p:blipFill rotWithShape="1">
          <a:blip r:embed="rId22">
            <a:alphaModFix/>
          </a:blip>
          <a:srcRect b="0" l="0" r="0" t="0"/>
          <a:stretch/>
        </p:blipFill>
        <p:spPr>
          <a:xfrm>
            <a:off x="21021127" y="7035800"/>
            <a:ext cx="12702" cy="4025900"/>
          </a:xfrm>
          <a:prstGeom prst="rect">
            <a:avLst/>
          </a:prstGeom>
          <a:noFill/>
          <a:ln>
            <a:noFill/>
          </a:ln>
        </p:spPr>
      </p:pic>
      <p:sp>
        <p:nvSpPr>
          <p:cNvPr id="739" name="Google Shape;739;g2fe7639bb7c_0_635"/>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0" name="Google Shape;740;g2fe7639bb7c_0_635"/>
          <p:cNvSpPr/>
          <p:nvPr/>
        </p:nvSpPr>
        <p:spPr>
          <a:xfrm>
            <a:off x="6985873" y="571500"/>
            <a:ext cx="107541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5" name="Shape 745"/>
        <p:cNvGrpSpPr/>
        <p:nvPr/>
      </p:nvGrpSpPr>
      <p:grpSpPr>
        <a:xfrm>
          <a:off x="0" y="0"/>
          <a:ext cx="0" cy="0"/>
          <a:chOff x="0" y="0"/>
          <a:chExt cx="0" cy="0"/>
        </a:xfrm>
      </p:grpSpPr>
      <p:pic>
        <p:nvPicPr>
          <p:cNvPr descr=" " id="746" name="Google Shape;746;g2fe7639bb7c_0_70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47" name="Google Shape;747;g2fe7639bb7c_0_705"/>
          <p:cNvPicPr preferRelativeResize="0"/>
          <p:nvPr/>
        </p:nvPicPr>
        <p:blipFill rotWithShape="1">
          <a:blip r:embed="rId4">
            <a:alphaModFix/>
          </a:blip>
          <a:srcRect b="0" l="0" r="0" t="0"/>
          <a:stretch/>
        </p:blipFill>
        <p:spPr>
          <a:xfrm>
            <a:off x="0" y="5321300"/>
            <a:ext cx="24387048" cy="8394700"/>
          </a:xfrm>
          <a:prstGeom prst="rect">
            <a:avLst/>
          </a:prstGeom>
          <a:noFill/>
          <a:ln>
            <a:noFill/>
          </a:ln>
        </p:spPr>
      </p:pic>
      <p:pic>
        <p:nvPicPr>
          <p:cNvPr descr=" " id="748" name="Google Shape;748;g2fe7639bb7c_0_705"/>
          <p:cNvPicPr preferRelativeResize="0"/>
          <p:nvPr/>
        </p:nvPicPr>
        <p:blipFill rotWithShape="1">
          <a:blip r:embed="rId5">
            <a:alphaModFix/>
          </a:blip>
          <a:srcRect b="0" l="0" r="0" t="0"/>
          <a:stretch/>
        </p:blipFill>
        <p:spPr>
          <a:xfrm>
            <a:off x="508063" y="1231900"/>
            <a:ext cx="22532612" cy="2463800"/>
          </a:xfrm>
          <a:prstGeom prst="rect">
            <a:avLst/>
          </a:prstGeom>
          <a:noFill/>
          <a:ln>
            <a:noFill/>
          </a:ln>
        </p:spPr>
      </p:pic>
      <p:sp>
        <p:nvSpPr>
          <p:cNvPr id="749" name="Google Shape;749;g2fe7639bb7c_0_7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0" name="Google Shape;750;g2fe7639bb7c_0_70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51" name="Google Shape;751;g2fe7639bb7c_0_705"/>
          <p:cNvSpPr/>
          <p:nvPr/>
        </p:nvSpPr>
        <p:spPr>
          <a:xfrm>
            <a:off x="2019552" y="1765300"/>
            <a:ext cx="10093500" cy="356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Thank you for choosing EaTemp</a:t>
            </a:r>
            <a:endParaRPr b="0" i="0" sz="8000" u="none" cap="none" strike="noStrike">
              <a:solidFill>
                <a:schemeClr val="dk1"/>
              </a:solidFill>
              <a:latin typeface="Calibri"/>
              <a:ea typeface="Calibri"/>
              <a:cs typeface="Calibri"/>
              <a:sym typeface="Calibri"/>
            </a:endParaRPr>
          </a:p>
        </p:txBody>
      </p:sp>
      <p:sp>
        <p:nvSpPr>
          <p:cNvPr id="752" name="Google Shape;752;g2fe7639bb7c_0_705"/>
          <p:cNvSpPr/>
          <p:nvPr/>
        </p:nvSpPr>
        <p:spPr>
          <a:xfrm>
            <a:off x="2019552" y="61595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53" name="Google Shape;753;g2fe7639bb7c_0_705"/>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54" name="Google Shape;754;g2fe7639bb7c_0_705"/>
          <p:cNvPicPr preferRelativeResize="0"/>
          <p:nvPr/>
        </p:nvPicPr>
        <p:blipFill rotWithShape="1">
          <a:blip r:embed="rId8">
            <a:alphaModFix/>
          </a:blip>
          <a:srcRect b="0" l="0" r="0" t="0"/>
          <a:stretch/>
        </p:blipFill>
        <p:spPr>
          <a:xfrm>
            <a:off x="12574572" y="1651000"/>
            <a:ext cx="10415302" cy="1041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 name="Shape 41"/>
        <p:cNvGrpSpPr/>
        <p:nvPr/>
      </p:nvGrpSpPr>
      <p:grpSpPr>
        <a:xfrm>
          <a:off x="0" y="0"/>
          <a:ext cx="0" cy="0"/>
          <a:chOff x="0" y="0"/>
          <a:chExt cx="0" cy="0"/>
        </a:xfrm>
      </p:grpSpPr>
      <p:pic>
        <p:nvPicPr>
          <p:cNvPr descr=" " id="42" name="Google Shape;42;g2fe7639bb7c_0_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 name="Google Shape;43;g2fe7639bb7c_0_24"/>
          <p:cNvPicPr preferRelativeResize="0"/>
          <p:nvPr/>
        </p:nvPicPr>
        <p:blipFill rotWithShape="1">
          <a:blip r:embed="rId4">
            <a:alphaModFix/>
          </a:blip>
          <a:srcRect b="0" l="0" r="0" t="0"/>
          <a:stretch/>
        </p:blipFill>
        <p:spPr>
          <a:xfrm>
            <a:off x="0" y="4076700"/>
            <a:ext cx="24387048" cy="9639300"/>
          </a:xfrm>
          <a:prstGeom prst="rect">
            <a:avLst/>
          </a:prstGeom>
          <a:noFill/>
          <a:ln>
            <a:noFill/>
          </a:ln>
        </p:spPr>
      </p:pic>
      <p:pic>
        <p:nvPicPr>
          <p:cNvPr descr=" " id="44" name="Google Shape;44;g2fe7639bb7c_0_24"/>
          <p:cNvPicPr preferRelativeResize="0"/>
          <p:nvPr/>
        </p:nvPicPr>
        <p:blipFill rotWithShape="1">
          <a:blip r:embed="rId5">
            <a:alphaModFix/>
          </a:blip>
          <a:srcRect b="0" l="0" r="0" t="0"/>
          <a:stretch/>
        </p:blipFill>
        <p:spPr>
          <a:xfrm>
            <a:off x="1803625" y="1244600"/>
            <a:ext cx="13146143" cy="3251200"/>
          </a:xfrm>
          <a:prstGeom prst="rect">
            <a:avLst/>
          </a:prstGeom>
          <a:noFill/>
          <a:ln>
            <a:noFill/>
          </a:ln>
        </p:spPr>
      </p:pic>
      <p:pic>
        <p:nvPicPr>
          <p:cNvPr descr=" " id="45" name="Google Shape;45;g2fe7639bb7c_0_24"/>
          <p:cNvPicPr preferRelativeResize="0"/>
          <p:nvPr/>
        </p:nvPicPr>
        <p:blipFill rotWithShape="1">
          <a:blip r:embed="rId6">
            <a:alphaModFix/>
          </a:blip>
          <a:srcRect b="0" l="0" r="0" t="0"/>
          <a:stretch/>
        </p:blipFill>
        <p:spPr>
          <a:xfrm>
            <a:off x="15775372" y="2374900"/>
            <a:ext cx="6596890" cy="4229100"/>
          </a:xfrm>
          <a:prstGeom prst="rect">
            <a:avLst/>
          </a:prstGeom>
          <a:noFill/>
          <a:ln>
            <a:noFill/>
          </a:ln>
        </p:spPr>
      </p:pic>
      <p:sp>
        <p:nvSpPr>
          <p:cNvPr id="46" name="Google Shape;46;g2fe7639bb7c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fe7639bb7c_0_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 name="Google Shape;48;g2fe7639bb7c_0_24"/>
          <p:cNvSpPr/>
          <p:nvPr/>
        </p:nvSpPr>
        <p:spPr>
          <a:xfrm>
            <a:off x="4949385" y="1257300"/>
            <a:ext cx="14488200" cy="313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MuseoModerno"/>
              <a:buNone/>
            </a:pPr>
            <a:r>
              <a:rPr b="1" i="0" lang="en-US" sz="12800" u="none" cap="none" strike="noStrike">
                <a:solidFill>
                  <a:srgbClr val="272727"/>
                </a:solidFill>
                <a:latin typeface="MuseoModerno"/>
                <a:ea typeface="MuseoModerno"/>
                <a:cs typeface="MuseoModerno"/>
                <a:sym typeface="MuseoModerno"/>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2fe7639bb7c_0_24"/>
          <p:cNvSpPr/>
          <p:nvPr/>
        </p:nvSpPr>
        <p:spPr>
          <a:xfrm>
            <a:off x="990724" y="44958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fe7639bb7c_0_24"/>
          <p:cNvSpPr/>
          <p:nvPr/>
        </p:nvSpPr>
        <p:spPr>
          <a:xfrm>
            <a:off x="990724" y="4521200"/>
            <a:ext cx="1625700" cy="1625700"/>
          </a:xfrm>
          <a:prstGeom prst="roundRect">
            <a:avLst>
              <a:gd fmla="val 781313" name="adj"/>
            </a:avLst>
          </a:prstGeom>
          <a:solidFill>
            <a:srgbClr val="FEF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fe7639bb7c_0_24"/>
          <p:cNvSpPr/>
          <p:nvPr/>
        </p:nvSpPr>
        <p:spPr>
          <a:xfrm>
            <a:off x="1359070" y="4749800"/>
            <a:ext cx="8892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D1F2"/>
              </a:buClr>
              <a:buSzPts val="4800"/>
              <a:buFont typeface="MuseoModerno"/>
              <a:buNone/>
            </a:pPr>
            <a:r>
              <a:rPr b="1" i="0" lang="en-US" sz="4800" u="none" cap="none" strike="noStrike">
                <a:solidFill>
                  <a:srgbClr val="01D1F2"/>
                </a:solidFill>
                <a:latin typeface="MuseoModerno"/>
                <a:ea typeface="MuseoModerno"/>
                <a:cs typeface="MuseoModerno"/>
                <a:sym typeface="MuseoModerno"/>
              </a:rPr>
              <a:t>01</a:t>
            </a:r>
            <a:endParaRPr b="0" i="0" sz="4800" u="none" cap="none" strike="noStrike">
              <a:solidFill>
                <a:schemeClr val="dk1"/>
              </a:solidFill>
              <a:latin typeface="Calibri"/>
              <a:ea typeface="Calibri"/>
              <a:cs typeface="Calibri"/>
              <a:sym typeface="Calibri"/>
            </a:endParaRPr>
          </a:p>
        </p:txBody>
      </p:sp>
      <p:sp>
        <p:nvSpPr>
          <p:cNvPr id="52" name="Google Shape;52;g2fe7639bb7c_0_24"/>
          <p:cNvSpPr/>
          <p:nvPr/>
        </p:nvSpPr>
        <p:spPr>
          <a:xfrm>
            <a:off x="2819752" y="44958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fe7639bb7c_0_24"/>
          <p:cNvSpPr/>
          <p:nvPr/>
        </p:nvSpPr>
        <p:spPr>
          <a:xfrm>
            <a:off x="2819752" y="44958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Introduction</a:t>
            </a:r>
            <a:endParaRPr b="0" i="0" sz="4800" u="none" cap="none" strike="noStrike">
              <a:solidFill>
                <a:schemeClr val="dk1"/>
              </a:solidFill>
              <a:latin typeface="Calibri"/>
              <a:ea typeface="Calibri"/>
              <a:cs typeface="Calibri"/>
              <a:sym typeface="Calibri"/>
            </a:endParaRPr>
          </a:p>
        </p:txBody>
      </p:sp>
      <p:sp>
        <p:nvSpPr>
          <p:cNvPr id="54" name="Google Shape;54;g2fe7639bb7c_0_24"/>
          <p:cNvSpPr/>
          <p:nvPr/>
        </p:nvSpPr>
        <p:spPr>
          <a:xfrm>
            <a:off x="2819752" y="5562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5" name="Google Shape;55;g2fe7639bb7c_0_24"/>
          <p:cNvSpPr/>
          <p:nvPr/>
        </p:nvSpPr>
        <p:spPr>
          <a:xfrm>
            <a:off x="8459257" y="44958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fe7639bb7c_0_24"/>
          <p:cNvSpPr/>
          <p:nvPr/>
        </p:nvSpPr>
        <p:spPr>
          <a:xfrm>
            <a:off x="8459257" y="4521200"/>
            <a:ext cx="1625700" cy="1625700"/>
          </a:xfrm>
          <a:prstGeom prst="roundRect">
            <a:avLst>
              <a:gd fmla="val 781313" name="adj"/>
            </a:avLst>
          </a:prstGeom>
          <a:solidFill>
            <a:srgbClr val="FEF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fe7639bb7c_0_24"/>
          <p:cNvSpPr/>
          <p:nvPr/>
        </p:nvSpPr>
        <p:spPr>
          <a:xfrm>
            <a:off x="8795849" y="4749800"/>
            <a:ext cx="9525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D1F2"/>
              </a:buClr>
              <a:buSzPts val="4800"/>
              <a:buFont typeface="MuseoModerno"/>
              <a:buNone/>
            </a:pPr>
            <a:r>
              <a:rPr b="1" i="0" lang="en-US" sz="4800" u="none" cap="none" strike="noStrike">
                <a:solidFill>
                  <a:srgbClr val="01D1F2"/>
                </a:solidFill>
                <a:latin typeface="MuseoModerno"/>
                <a:ea typeface="MuseoModerno"/>
                <a:cs typeface="MuseoModerno"/>
                <a:sym typeface="MuseoModerno"/>
              </a:rPr>
              <a:t>02</a:t>
            </a:r>
            <a:endParaRPr b="0" i="0" sz="4800" u="none" cap="none" strike="noStrike">
              <a:solidFill>
                <a:schemeClr val="dk1"/>
              </a:solidFill>
              <a:latin typeface="Calibri"/>
              <a:ea typeface="Calibri"/>
              <a:cs typeface="Calibri"/>
              <a:sym typeface="Calibri"/>
            </a:endParaRPr>
          </a:p>
        </p:txBody>
      </p:sp>
      <p:sp>
        <p:nvSpPr>
          <p:cNvPr id="58" name="Google Shape;58;g2fe7639bb7c_0_24"/>
          <p:cNvSpPr/>
          <p:nvPr/>
        </p:nvSpPr>
        <p:spPr>
          <a:xfrm>
            <a:off x="10288286" y="44958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fe7639bb7c_0_24"/>
          <p:cNvSpPr/>
          <p:nvPr/>
        </p:nvSpPr>
        <p:spPr>
          <a:xfrm>
            <a:off x="10288286" y="44958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Encounters</a:t>
            </a:r>
            <a:endParaRPr b="0" i="0" sz="4800" u="none" cap="none" strike="noStrike">
              <a:solidFill>
                <a:schemeClr val="dk1"/>
              </a:solidFill>
              <a:latin typeface="Calibri"/>
              <a:ea typeface="Calibri"/>
              <a:cs typeface="Calibri"/>
              <a:sym typeface="Calibri"/>
            </a:endParaRPr>
          </a:p>
        </p:txBody>
      </p:sp>
      <p:sp>
        <p:nvSpPr>
          <p:cNvPr id="60" name="Google Shape;60;g2fe7639bb7c_0_24"/>
          <p:cNvSpPr/>
          <p:nvPr/>
        </p:nvSpPr>
        <p:spPr>
          <a:xfrm>
            <a:off x="10288286" y="5562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1" name="Google Shape;61;g2fe7639bb7c_0_24"/>
          <p:cNvSpPr/>
          <p:nvPr/>
        </p:nvSpPr>
        <p:spPr>
          <a:xfrm>
            <a:off x="990724" y="74803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fe7639bb7c_0_24"/>
          <p:cNvSpPr/>
          <p:nvPr/>
        </p:nvSpPr>
        <p:spPr>
          <a:xfrm>
            <a:off x="990724" y="7505700"/>
            <a:ext cx="1625700" cy="1625700"/>
          </a:xfrm>
          <a:prstGeom prst="roundRect">
            <a:avLst>
              <a:gd fmla="val 781313" name="adj"/>
            </a:avLst>
          </a:prstGeom>
          <a:solidFill>
            <a:srgbClr val="FEF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fe7639bb7c_0_24"/>
          <p:cNvSpPr/>
          <p:nvPr/>
        </p:nvSpPr>
        <p:spPr>
          <a:xfrm>
            <a:off x="1327316" y="7734300"/>
            <a:ext cx="9525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D1F2"/>
              </a:buClr>
              <a:buSzPts val="4800"/>
              <a:buFont typeface="MuseoModerno"/>
              <a:buNone/>
            </a:pPr>
            <a:r>
              <a:rPr b="1" i="0" lang="en-US" sz="4800" u="none" cap="none" strike="noStrike">
                <a:solidFill>
                  <a:srgbClr val="01D1F2"/>
                </a:solidFill>
                <a:latin typeface="MuseoModerno"/>
                <a:ea typeface="MuseoModerno"/>
                <a:cs typeface="MuseoModerno"/>
                <a:sym typeface="MuseoModerno"/>
              </a:rPr>
              <a:t>03</a:t>
            </a:r>
            <a:endParaRPr b="0" i="0" sz="4800" u="none" cap="none" strike="noStrike">
              <a:solidFill>
                <a:schemeClr val="dk1"/>
              </a:solidFill>
              <a:latin typeface="Calibri"/>
              <a:ea typeface="Calibri"/>
              <a:cs typeface="Calibri"/>
              <a:sym typeface="Calibri"/>
            </a:endParaRPr>
          </a:p>
        </p:txBody>
      </p:sp>
      <p:sp>
        <p:nvSpPr>
          <p:cNvPr id="64" name="Google Shape;64;g2fe7639bb7c_0_24"/>
          <p:cNvSpPr/>
          <p:nvPr/>
        </p:nvSpPr>
        <p:spPr>
          <a:xfrm>
            <a:off x="2819752" y="74803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fe7639bb7c_0_24"/>
          <p:cNvSpPr/>
          <p:nvPr/>
        </p:nvSpPr>
        <p:spPr>
          <a:xfrm>
            <a:off x="2819752" y="74803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Wonders</a:t>
            </a:r>
            <a:endParaRPr b="0" i="0" sz="4800" u="none" cap="none" strike="noStrike">
              <a:solidFill>
                <a:schemeClr val="dk1"/>
              </a:solidFill>
              <a:latin typeface="Calibri"/>
              <a:ea typeface="Calibri"/>
              <a:cs typeface="Calibri"/>
              <a:sym typeface="Calibri"/>
            </a:endParaRPr>
          </a:p>
        </p:txBody>
      </p:sp>
      <p:sp>
        <p:nvSpPr>
          <p:cNvPr id="66" name="Google Shape;66;g2fe7639bb7c_0_24"/>
          <p:cNvSpPr/>
          <p:nvPr/>
        </p:nvSpPr>
        <p:spPr>
          <a:xfrm>
            <a:off x="2819752" y="8547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7" name="Google Shape;67;g2fe7639bb7c_0_24"/>
          <p:cNvSpPr/>
          <p:nvPr/>
        </p:nvSpPr>
        <p:spPr>
          <a:xfrm>
            <a:off x="8459257" y="74803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fe7639bb7c_0_24"/>
          <p:cNvSpPr/>
          <p:nvPr/>
        </p:nvSpPr>
        <p:spPr>
          <a:xfrm>
            <a:off x="8459257" y="7505700"/>
            <a:ext cx="1625700" cy="1625700"/>
          </a:xfrm>
          <a:prstGeom prst="roundRect">
            <a:avLst>
              <a:gd fmla="val 781313" name="adj"/>
            </a:avLst>
          </a:prstGeom>
          <a:solidFill>
            <a:srgbClr val="FEF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fe7639bb7c_0_24"/>
          <p:cNvSpPr/>
          <p:nvPr/>
        </p:nvSpPr>
        <p:spPr>
          <a:xfrm>
            <a:off x="8770446" y="7734300"/>
            <a:ext cx="10035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D1F2"/>
              </a:buClr>
              <a:buSzPts val="4800"/>
              <a:buFont typeface="MuseoModerno"/>
              <a:buNone/>
            </a:pPr>
            <a:r>
              <a:rPr b="1" i="0" lang="en-US" sz="4800" u="none" cap="none" strike="noStrike">
                <a:solidFill>
                  <a:srgbClr val="01D1F2"/>
                </a:solidFill>
                <a:latin typeface="MuseoModerno"/>
                <a:ea typeface="MuseoModerno"/>
                <a:cs typeface="MuseoModerno"/>
                <a:sym typeface="MuseoModerno"/>
              </a:rPr>
              <a:t>04</a:t>
            </a:r>
            <a:endParaRPr b="0" i="0" sz="4800" u="none" cap="none" strike="noStrike">
              <a:solidFill>
                <a:schemeClr val="dk1"/>
              </a:solidFill>
              <a:latin typeface="Calibri"/>
              <a:ea typeface="Calibri"/>
              <a:cs typeface="Calibri"/>
              <a:sym typeface="Calibri"/>
            </a:endParaRPr>
          </a:p>
        </p:txBody>
      </p:sp>
      <p:sp>
        <p:nvSpPr>
          <p:cNvPr id="70" name="Google Shape;70;g2fe7639bb7c_0_24"/>
          <p:cNvSpPr/>
          <p:nvPr/>
        </p:nvSpPr>
        <p:spPr>
          <a:xfrm>
            <a:off x="10288286" y="74803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fe7639bb7c_0_24"/>
          <p:cNvSpPr/>
          <p:nvPr/>
        </p:nvSpPr>
        <p:spPr>
          <a:xfrm>
            <a:off x="10288286" y="74803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Magic</a:t>
            </a:r>
            <a:endParaRPr b="0" i="0" sz="4800" u="none" cap="none" strike="noStrike">
              <a:solidFill>
                <a:schemeClr val="dk1"/>
              </a:solidFill>
              <a:latin typeface="Calibri"/>
              <a:ea typeface="Calibri"/>
              <a:cs typeface="Calibri"/>
              <a:sym typeface="Calibri"/>
            </a:endParaRPr>
          </a:p>
        </p:txBody>
      </p:sp>
      <p:sp>
        <p:nvSpPr>
          <p:cNvPr id="72" name="Google Shape;72;g2fe7639bb7c_0_24"/>
          <p:cNvSpPr/>
          <p:nvPr/>
        </p:nvSpPr>
        <p:spPr>
          <a:xfrm>
            <a:off x="10288286" y="8547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3" name="Google Shape;73;g2fe7639bb7c_0_24"/>
          <p:cNvSpPr/>
          <p:nvPr/>
        </p:nvSpPr>
        <p:spPr>
          <a:xfrm>
            <a:off x="990724" y="104648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fe7639bb7c_0_24"/>
          <p:cNvSpPr/>
          <p:nvPr/>
        </p:nvSpPr>
        <p:spPr>
          <a:xfrm>
            <a:off x="990724" y="10490200"/>
            <a:ext cx="1625700" cy="1625700"/>
          </a:xfrm>
          <a:prstGeom prst="roundRect">
            <a:avLst>
              <a:gd fmla="val 781313" name="adj"/>
            </a:avLst>
          </a:prstGeom>
          <a:solidFill>
            <a:srgbClr val="FEF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fe7639bb7c_0_24"/>
          <p:cNvSpPr/>
          <p:nvPr/>
        </p:nvSpPr>
        <p:spPr>
          <a:xfrm>
            <a:off x="1327316" y="10718800"/>
            <a:ext cx="9525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D1F2"/>
              </a:buClr>
              <a:buSzPts val="4800"/>
              <a:buFont typeface="MuseoModerno"/>
              <a:buNone/>
            </a:pPr>
            <a:r>
              <a:rPr b="1" i="0" lang="en-US" sz="4800" u="none" cap="none" strike="noStrike">
                <a:solidFill>
                  <a:srgbClr val="01D1F2"/>
                </a:solidFill>
                <a:latin typeface="MuseoModerno"/>
                <a:ea typeface="MuseoModerno"/>
                <a:cs typeface="MuseoModerno"/>
                <a:sym typeface="MuseoModerno"/>
              </a:rPr>
              <a:t>05</a:t>
            </a:r>
            <a:endParaRPr b="0" i="0" sz="4800" u="none" cap="none" strike="noStrike">
              <a:solidFill>
                <a:schemeClr val="dk1"/>
              </a:solidFill>
              <a:latin typeface="Calibri"/>
              <a:ea typeface="Calibri"/>
              <a:cs typeface="Calibri"/>
              <a:sym typeface="Calibri"/>
            </a:endParaRPr>
          </a:p>
        </p:txBody>
      </p:sp>
      <p:sp>
        <p:nvSpPr>
          <p:cNvPr id="76" name="Google Shape;76;g2fe7639bb7c_0_24"/>
          <p:cNvSpPr/>
          <p:nvPr/>
        </p:nvSpPr>
        <p:spPr>
          <a:xfrm>
            <a:off x="2819752" y="104648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fe7639bb7c_0_24"/>
          <p:cNvSpPr/>
          <p:nvPr/>
        </p:nvSpPr>
        <p:spPr>
          <a:xfrm>
            <a:off x="2819752" y="104648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Adventure</a:t>
            </a:r>
            <a:endParaRPr b="0" i="0" sz="4800" u="none" cap="none" strike="noStrike">
              <a:solidFill>
                <a:schemeClr val="dk1"/>
              </a:solidFill>
              <a:latin typeface="Calibri"/>
              <a:ea typeface="Calibri"/>
              <a:cs typeface="Calibri"/>
              <a:sym typeface="Calibri"/>
            </a:endParaRPr>
          </a:p>
        </p:txBody>
      </p:sp>
      <p:sp>
        <p:nvSpPr>
          <p:cNvPr id="78" name="Google Shape;78;g2fe7639bb7c_0_24"/>
          <p:cNvSpPr/>
          <p:nvPr/>
        </p:nvSpPr>
        <p:spPr>
          <a:xfrm>
            <a:off x="2819752" y="11531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9" name="Google Shape;79;g2fe7639bb7c_0_24"/>
          <p:cNvSpPr/>
          <p:nvPr/>
        </p:nvSpPr>
        <p:spPr>
          <a:xfrm>
            <a:off x="8459257" y="10464800"/>
            <a:ext cx="73161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fe7639bb7c_0_24"/>
          <p:cNvSpPr/>
          <p:nvPr/>
        </p:nvSpPr>
        <p:spPr>
          <a:xfrm>
            <a:off x="8459257" y="10490200"/>
            <a:ext cx="1625700" cy="1625700"/>
          </a:xfrm>
          <a:prstGeom prst="roundRect">
            <a:avLst>
              <a:gd fmla="val 781313" name="adj"/>
            </a:avLst>
          </a:prstGeom>
          <a:solidFill>
            <a:srgbClr val="FEF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fe7639bb7c_0_24"/>
          <p:cNvSpPr/>
          <p:nvPr/>
        </p:nvSpPr>
        <p:spPr>
          <a:xfrm>
            <a:off x="8776797" y="10718800"/>
            <a:ext cx="9906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D1F2"/>
              </a:buClr>
              <a:buSzPts val="4800"/>
              <a:buFont typeface="MuseoModerno"/>
              <a:buNone/>
            </a:pPr>
            <a:r>
              <a:rPr b="1" i="0" lang="en-US" sz="4800" u="none" cap="none" strike="noStrike">
                <a:solidFill>
                  <a:srgbClr val="01D1F2"/>
                </a:solidFill>
                <a:latin typeface="MuseoModerno"/>
                <a:ea typeface="MuseoModerno"/>
                <a:cs typeface="MuseoModerno"/>
                <a:sym typeface="MuseoModerno"/>
              </a:rPr>
              <a:t>06</a:t>
            </a:r>
            <a:endParaRPr b="0" i="0" sz="4800" u="none" cap="none" strike="noStrike">
              <a:solidFill>
                <a:schemeClr val="dk1"/>
              </a:solidFill>
              <a:latin typeface="Calibri"/>
              <a:ea typeface="Calibri"/>
              <a:cs typeface="Calibri"/>
              <a:sym typeface="Calibri"/>
            </a:endParaRPr>
          </a:p>
        </p:txBody>
      </p:sp>
      <p:sp>
        <p:nvSpPr>
          <p:cNvPr id="82" name="Google Shape;82;g2fe7639bb7c_0_24"/>
          <p:cNvSpPr/>
          <p:nvPr/>
        </p:nvSpPr>
        <p:spPr>
          <a:xfrm>
            <a:off x="10288286" y="10464800"/>
            <a:ext cx="54870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fe7639bb7c_0_24"/>
          <p:cNvSpPr/>
          <p:nvPr/>
        </p:nvSpPr>
        <p:spPr>
          <a:xfrm>
            <a:off x="10288286" y="10464800"/>
            <a:ext cx="56904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Conclusion</a:t>
            </a:r>
            <a:endParaRPr b="0" i="0" sz="4800" u="none" cap="none" strike="noStrike">
              <a:solidFill>
                <a:schemeClr val="dk1"/>
              </a:solidFill>
              <a:latin typeface="Calibri"/>
              <a:ea typeface="Calibri"/>
              <a:cs typeface="Calibri"/>
              <a:sym typeface="Calibri"/>
            </a:endParaRPr>
          </a:p>
        </p:txBody>
      </p:sp>
      <p:sp>
        <p:nvSpPr>
          <p:cNvPr id="84" name="Google Shape;84;g2fe7639bb7c_0_24"/>
          <p:cNvSpPr/>
          <p:nvPr/>
        </p:nvSpPr>
        <p:spPr>
          <a:xfrm>
            <a:off x="10288286" y="11531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5" name="Google Shape;85;g2fe7639bb7c_0_24"/>
          <p:cNvPicPr preferRelativeResize="0"/>
          <p:nvPr/>
        </p:nvPicPr>
        <p:blipFill rotWithShape="1">
          <a:blip r:embed="rId8">
            <a:alphaModFix/>
          </a:blip>
          <a:srcRect b="0" l="0" r="0" t="0"/>
          <a:stretch/>
        </p:blipFill>
        <p:spPr>
          <a:xfrm>
            <a:off x="15394324" y="3860800"/>
            <a:ext cx="7976597" cy="7975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 name="Shape 90"/>
        <p:cNvGrpSpPr/>
        <p:nvPr/>
      </p:nvGrpSpPr>
      <p:grpSpPr>
        <a:xfrm>
          <a:off x="0" y="0"/>
          <a:ext cx="0" cy="0"/>
          <a:chOff x="0" y="0"/>
          <a:chExt cx="0" cy="0"/>
        </a:xfrm>
      </p:grpSpPr>
      <p:pic>
        <p:nvPicPr>
          <p:cNvPr descr=" " id="91" name="Google Shape;91;g2fe7639bb7c_0_7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2" name="Google Shape;92;g2fe7639bb7c_0_72"/>
          <p:cNvPicPr preferRelativeResize="0"/>
          <p:nvPr/>
        </p:nvPicPr>
        <p:blipFill rotWithShape="1">
          <a:blip r:embed="rId4">
            <a:alphaModFix/>
          </a:blip>
          <a:srcRect b="0" l="0" r="0" t="0"/>
          <a:stretch/>
        </p:blipFill>
        <p:spPr>
          <a:xfrm>
            <a:off x="0" y="7200900"/>
            <a:ext cx="24387048" cy="6515100"/>
          </a:xfrm>
          <a:prstGeom prst="rect">
            <a:avLst/>
          </a:prstGeom>
          <a:noFill/>
          <a:ln>
            <a:noFill/>
          </a:ln>
        </p:spPr>
      </p:pic>
      <p:pic>
        <p:nvPicPr>
          <p:cNvPr descr=" " id="93" name="Google Shape;93;g2fe7639bb7c_0_72"/>
          <p:cNvPicPr preferRelativeResize="0"/>
          <p:nvPr/>
        </p:nvPicPr>
        <p:blipFill rotWithShape="1">
          <a:blip r:embed="rId5">
            <a:alphaModFix/>
          </a:blip>
          <a:srcRect b="0" l="0" r="0" t="0"/>
          <a:stretch/>
        </p:blipFill>
        <p:spPr>
          <a:xfrm>
            <a:off x="787498" y="1003300"/>
            <a:ext cx="16757149" cy="4229100"/>
          </a:xfrm>
          <a:prstGeom prst="rect">
            <a:avLst/>
          </a:prstGeom>
          <a:noFill/>
          <a:ln>
            <a:noFill/>
          </a:ln>
        </p:spPr>
      </p:pic>
      <p:pic>
        <p:nvPicPr>
          <p:cNvPr descr=" " id="94" name="Google Shape;94;g2fe7639bb7c_0_72"/>
          <p:cNvPicPr preferRelativeResize="0"/>
          <p:nvPr/>
        </p:nvPicPr>
        <p:blipFill rotWithShape="1">
          <a:blip r:embed="rId6">
            <a:alphaModFix/>
          </a:blip>
          <a:srcRect b="0" l="0" r="0" t="0"/>
          <a:stretch/>
        </p:blipFill>
        <p:spPr>
          <a:xfrm>
            <a:off x="14157643" y="5232400"/>
            <a:ext cx="8719980" cy="2793972"/>
          </a:xfrm>
          <a:prstGeom prst="rect">
            <a:avLst/>
          </a:prstGeom>
          <a:noFill/>
          <a:ln>
            <a:noFill/>
          </a:ln>
        </p:spPr>
      </p:pic>
      <p:sp>
        <p:nvSpPr>
          <p:cNvPr id="95" name="Google Shape;95;g2fe7639bb7c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fe7639bb7c_0_7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7" name="Google Shape;97;g2fe7639bb7c_0_72"/>
          <p:cNvSpPr/>
          <p:nvPr/>
        </p:nvSpPr>
        <p:spPr>
          <a:xfrm>
            <a:off x="2959470" y="2743200"/>
            <a:ext cx="159108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g2fe7639bb7c_0_72"/>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g2fe7639bb7c_0_72"/>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descr=" " id="105" name="Google Shape;105;g2fe7639bb7c_0_8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6" name="Google Shape;106;g2fe7639bb7c_0_85"/>
          <p:cNvPicPr preferRelativeResize="0"/>
          <p:nvPr/>
        </p:nvPicPr>
        <p:blipFill rotWithShape="1">
          <a:blip r:embed="rId4">
            <a:alphaModFix/>
          </a:blip>
          <a:srcRect b="0" l="0" r="0" t="0"/>
          <a:stretch/>
        </p:blipFill>
        <p:spPr>
          <a:xfrm>
            <a:off x="736692" y="1587500"/>
            <a:ext cx="10542318" cy="2463800"/>
          </a:xfrm>
          <a:prstGeom prst="rect">
            <a:avLst/>
          </a:prstGeom>
          <a:noFill/>
          <a:ln>
            <a:noFill/>
          </a:ln>
        </p:spPr>
      </p:pic>
      <p:pic>
        <p:nvPicPr>
          <p:cNvPr descr=" " id="107" name="Google Shape;107;g2fe7639bb7c_0_85"/>
          <p:cNvPicPr preferRelativeResize="0"/>
          <p:nvPr/>
        </p:nvPicPr>
        <p:blipFill rotWithShape="1">
          <a:blip r:embed="rId5">
            <a:alphaModFix/>
          </a:blip>
          <a:srcRect b="0" l="0" r="0" t="0"/>
          <a:stretch/>
        </p:blipFill>
        <p:spPr>
          <a:xfrm>
            <a:off x="0" y="8140700"/>
            <a:ext cx="24387048" cy="5575300"/>
          </a:xfrm>
          <a:prstGeom prst="rect">
            <a:avLst/>
          </a:prstGeom>
          <a:noFill/>
          <a:ln>
            <a:noFill/>
          </a:ln>
        </p:spPr>
      </p:pic>
      <p:pic>
        <p:nvPicPr>
          <p:cNvPr descr=" " id="108" name="Google Shape;108;g2fe7639bb7c_0_85"/>
          <p:cNvPicPr preferRelativeResize="0"/>
          <p:nvPr/>
        </p:nvPicPr>
        <p:blipFill rotWithShape="1">
          <a:blip r:embed="rId6">
            <a:alphaModFix/>
          </a:blip>
          <a:srcRect b="0" l="0" r="0" t="0"/>
          <a:stretch/>
        </p:blipFill>
        <p:spPr>
          <a:xfrm>
            <a:off x="9780222" y="1905000"/>
            <a:ext cx="13984448" cy="3924300"/>
          </a:xfrm>
          <a:prstGeom prst="rect">
            <a:avLst/>
          </a:prstGeom>
          <a:noFill/>
          <a:ln>
            <a:noFill/>
          </a:ln>
        </p:spPr>
      </p:pic>
      <p:sp>
        <p:nvSpPr>
          <p:cNvPr id="109" name="Google Shape;109;g2fe7639bb7c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fe7639bb7c_0_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1" name="Google Shape;111;g2fe7639bb7c_0_85"/>
          <p:cNvPicPr preferRelativeResize="0"/>
          <p:nvPr/>
        </p:nvPicPr>
        <p:blipFill rotWithShape="1">
          <a:blip r:embed="rId8">
            <a:alphaModFix/>
          </a:blip>
          <a:srcRect b="0" l="0" r="0" t="0"/>
          <a:stretch/>
        </p:blipFill>
        <p:spPr>
          <a:xfrm>
            <a:off x="0" y="0"/>
            <a:ext cx="11685461" cy="13716000"/>
          </a:xfrm>
          <a:prstGeom prst="rect">
            <a:avLst/>
          </a:prstGeom>
          <a:noFill/>
          <a:ln>
            <a:noFill/>
          </a:ln>
        </p:spPr>
      </p:pic>
      <p:sp>
        <p:nvSpPr>
          <p:cNvPr id="112" name="Google Shape;112;g2fe7639bb7c_0_85"/>
          <p:cNvSpPr/>
          <p:nvPr/>
        </p:nvSpPr>
        <p:spPr>
          <a:xfrm>
            <a:off x="13057232" y="2705100"/>
            <a:ext cx="99072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fe7639bb7c_0_85"/>
          <p:cNvPicPr preferRelativeResize="0"/>
          <p:nvPr/>
        </p:nvPicPr>
        <p:blipFill rotWithShape="1">
          <a:blip r:embed="rId9">
            <a:alphaModFix/>
          </a:blip>
          <a:srcRect b="0" l="0" r="0" t="0"/>
          <a:stretch/>
        </p:blipFill>
        <p:spPr>
          <a:xfrm>
            <a:off x="13057232" y="3744286"/>
            <a:ext cx="1409876" cy="1528421"/>
          </a:xfrm>
          <a:prstGeom prst="rect">
            <a:avLst/>
          </a:prstGeom>
          <a:noFill/>
          <a:ln>
            <a:noFill/>
          </a:ln>
        </p:spPr>
      </p:pic>
      <p:sp>
        <p:nvSpPr>
          <p:cNvPr id="114" name="Google Shape;114;g2fe7639bb7c_0_85"/>
          <p:cNvSpPr/>
          <p:nvPr/>
        </p:nvSpPr>
        <p:spPr>
          <a:xfrm>
            <a:off x="14873559" y="2705100"/>
            <a:ext cx="80910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fe7639bb7c_0_85"/>
          <p:cNvSpPr/>
          <p:nvPr/>
        </p:nvSpPr>
        <p:spPr>
          <a:xfrm>
            <a:off x="14873559" y="2705100"/>
            <a:ext cx="82941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Unicorn Sightings</a:t>
            </a:r>
            <a:endParaRPr b="0" i="0" sz="4800" u="none" cap="none" strike="noStrike">
              <a:solidFill>
                <a:schemeClr val="dk1"/>
              </a:solidFill>
              <a:latin typeface="Calibri"/>
              <a:ea typeface="Calibri"/>
              <a:cs typeface="Calibri"/>
              <a:sym typeface="Calibri"/>
            </a:endParaRPr>
          </a:p>
        </p:txBody>
      </p:sp>
      <p:sp>
        <p:nvSpPr>
          <p:cNvPr id="116" name="Google Shape;116;g2fe7639bb7c_0_85"/>
          <p:cNvSpPr/>
          <p:nvPr/>
        </p:nvSpPr>
        <p:spPr>
          <a:xfrm>
            <a:off x="14873559" y="38735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7" name="Google Shape;117;g2fe7639bb7c_0_85"/>
          <p:cNvSpPr/>
          <p:nvPr/>
        </p:nvSpPr>
        <p:spPr>
          <a:xfrm>
            <a:off x="13057232" y="6858000"/>
            <a:ext cx="99072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fe7639bb7c_0_85"/>
          <p:cNvPicPr preferRelativeResize="0"/>
          <p:nvPr/>
        </p:nvPicPr>
        <p:blipFill rotWithShape="1">
          <a:blip r:embed="rId10">
            <a:alphaModFix/>
          </a:blip>
          <a:srcRect b="0" l="0" r="0" t="0"/>
          <a:stretch/>
        </p:blipFill>
        <p:spPr>
          <a:xfrm>
            <a:off x="13057232" y="7965554"/>
            <a:ext cx="1409876" cy="1391698"/>
          </a:xfrm>
          <a:prstGeom prst="rect">
            <a:avLst/>
          </a:prstGeom>
          <a:noFill/>
          <a:ln>
            <a:noFill/>
          </a:ln>
        </p:spPr>
      </p:pic>
      <p:sp>
        <p:nvSpPr>
          <p:cNvPr id="119" name="Google Shape;119;g2fe7639bb7c_0_85"/>
          <p:cNvSpPr/>
          <p:nvPr/>
        </p:nvSpPr>
        <p:spPr>
          <a:xfrm>
            <a:off x="14873559" y="6858000"/>
            <a:ext cx="80910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fe7639bb7c_0_85"/>
          <p:cNvSpPr/>
          <p:nvPr/>
        </p:nvSpPr>
        <p:spPr>
          <a:xfrm>
            <a:off x="14873559" y="6858000"/>
            <a:ext cx="82941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Dragon Taming</a:t>
            </a:r>
            <a:endParaRPr b="0" i="0" sz="4800" u="none" cap="none" strike="noStrike">
              <a:solidFill>
                <a:schemeClr val="dk1"/>
              </a:solidFill>
              <a:latin typeface="Calibri"/>
              <a:ea typeface="Calibri"/>
              <a:cs typeface="Calibri"/>
              <a:sym typeface="Calibri"/>
            </a:endParaRPr>
          </a:p>
        </p:txBody>
      </p:sp>
      <p:sp>
        <p:nvSpPr>
          <p:cNvPr id="121" name="Google Shape;121;g2fe7639bb7c_0_85"/>
          <p:cNvSpPr/>
          <p:nvPr/>
        </p:nvSpPr>
        <p:spPr>
          <a:xfrm>
            <a:off x="14873559" y="80264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6" name="Shape 126"/>
        <p:cNvGrpSpPr/>
        <p:nvPr/>
      </p:nvGrpSpPr>
      <p:grpSpPr>
        <a:xfrm>
          <a:off x="0" y="0"/>
          <a:ext cx="0" cy="0"/>
          <a:chOff x="0" y="0"/>
          <a:chExt cx="0" cy="0"/>
        </a:xfrm>
      </p:grpSpPr>
      <p:pic>
        <p:nvPicPr>
          <p:cNvPr descr=" " id="127" name="Google Shape;127;g2fe7639bb7c_0_10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8" name="Google Shape;128;g2fe7639bb7c_0_106"/>
          <p:cNvPicPr preferRelativeResize="0"/>
          <p:nvPr/>
        </p:nvPicPr>
        <p:blipFill rotWithShape="1">
          <a:blip r:embed="rId4">
            <a:alphaModFix/>
          </a:blip>
          <a:srcRect b="0" l="0" r="0" t="0"/>
          <a:stretch/>
        </p:blipFill>
        <p:spPr>
          <a:xfrm>
            <a:off x="0" y="4076700"/>
            <a:ext cx="24387048" cy="9639300"/>
          </a:xfrm>
          <a:prstGeom prst="rect">
            <a:avLst/>
          </a:prstGeom>
          <a:noFill/>
          <a:ln>
            <a:noFill/>
          </a:ln>
        </p:spPr>
      </p:pic>
      <p:pic>
        <p:nvPicPr>
          <p:cNvPr descr=" " id="129" name="Google Shape;129;g2fe7639bb7c_0_106"/>
          <p:cNvPicPr preferRelativeResize="0"/>
          <p:nvPr/>
        </p:nvPicPr>
        <p:blipFill rotWithShape="1">
          <a:blip r:embed="rId5">
            <a:alphaModFix/>
          </a:blip>
          <a:srcRect b="0" l="0" r="0" t="0"/>
          <a:stretch/>
        </p:blipFill>
        <p:spPr>
          <a:xfrm>
            <a:off x="1803625" y="1244600"/>
            <a:ext cx="13146143" cy="3251200"/>
          </a:xfrm>
          <a:prstGeom prst="rect">
            <a:avLst/>
          </a:prstGeom>
          <a:noFill/>
          <a:ln>
            <a:noFill/>
          </a:ln>
        </p:spPr>
      </p:pic>
      <p:pic>
        <p:nvPicPr>
          <p:cNvPr descr=" " id="130" name="Google Shape;130;g2fe7639bb7c_0_106"/>
          <p:cNvPicPr preferRelativeResize="0"/>
          <p:nvPr/>
        </p:nvPicPr>
        <p:blipFill rotWithShape="1">
          <a:blip r:embed="rId6">
            <a:alphaModFix/>
          </a:blip>
          <a:srcRect b="0" l="0" r="0" t="0"/>
          <a:stretch/>
        </p:blipFill>
        <p:spPr>
          <a:xfrm>
            <a:off x="15775372" y="2374900"/>
            <a:ext cx="6596890" cy="4229100"/>
          </a:xfrm>
          <a:prstGeom prst="rect">
            <a:avLst/>
          </a:prstGeom>
          <a:noFill/>
          <a:ln>
            <a:noFill/>
          </a:ln>
        </p:spPr>
      </p:pic>
      <p:sp>
        <p:nvSpPr>
          <p:cNvPr id="131" name="Google Shape;131;g2fe7639bb7c_0_1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fe7639bb7c_0_10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3" name="Google Shape;133;g2fe7639bb7c_0_106"/>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fe7639bb7c_0_106"/>
          <p:cNvPicPr preferRelativeResize="0"/>
          <p:nvPr/>
        </p:nvPicPr>
        <p:blipFill rotWithShape="1">
          <a:blip r:embed="rId8">
            <a:alphaModFix/>
          </a:blip>
          <a:srcRect b="0" l="0" r="0" t="0"/>
          <a:stretch/>
        </p:blipFill>
        <p:spPr>
          <a:xfrm>
            <a:off x="6916473" y="1384300"/>
            <a:ext cx="1383558" cy="1625600"/>
          </a:xfrm>
          <a:prstGeom prst="rect">
            <a:avLst/>
          </a:prstGeom>
          <a:noFill/>
          <a:ln>
            <a:noFill/>
          </a:ln>
        </p:spPr>
      </p:pic>
      <p:sp>
        <p:nvSpPr>
          <p:cNvPr id="135" name="Google Shape;135;g2fe7639bb7c_0_106"/>
          <p:cNvSpPr/>
          <p:nvPr/>
        </p:nvSpPr>
        <p:spPr>
          <a:xfrm>
            <a:off x="4998075" y="3619500"/>
            <a:ext cx="52203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fe7639bb7c_0_106"/>
          <p:cNvSpPr/>
          <p:nvPr/>
        </p:nvSpPr>
        <p:spPr>
          <a:xfrm>
            <a:off x="4998075" y="3619500"/>
            <a:ext cx="54237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fe7639bb7c_0_106"/>
          <p:cNvSpPr/>
          <p:nvPr/>
        </p:nvSpPr>
        <p:spPr>
          <a:xfrm>
            <a:off x="3543743" y="51943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fe7639bb7c_0_106"/>
          <p:cNvSpPr/>
          <p:nvPr/>
        </p:nvSpPr>
        <p:spPr>
          <a:xfrm>
            <a:off x="3476001" y="51943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fe7639bb7c_0_106"/>
          <p:cNvPicPr preferRelativeResize="0"/>
          <p:nvPr/>
        </p:nvPicPr>
        <p:blipFill rotWithShape="1">
          <a:blip r:embed="rId9">
            <a:alphaModFix/>
          </a:blip>
          <a:srcRect b="0" l="0" r="0" t="0"/>
          <a:stretch/>
        </p:blipFill>
        <p:spPr>
          <a:xfrm>
            <a:off x="3543743" y="7632700"/>
            <a:ext cx="8129016" cy="4965700"/>
          </a:xfrm>
          <a:prstGeom prst="rect">
            <a:avLst/>
          </a:prstGeom>
          <a:noFill/>
          <a:ln>
            <a:noFill/>
          </a:ln>
        </p:spPr>
      </p:pic>
      <p:sp>
        <p:nvSpPr>
          <p:cNvPr id="140" name="Google Shape;140;g2fe7639bb7c_0_106"/>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fe7639bb7c_0_106"/>
          <p:cNvPicPr preferRelativeResize="0"/>
          <p:nvPr/>
        </p:nvPicPr>
        <p:blipFill rotWithShape="1">
          <a:blip r:embed="rId10">
            <a:alphaModFix/>
          </a:blip>
          <a:srcRect b="0" l="0" r="0" t="0"/>
          <a:stretch/>
        </p:blipFill>
        <p:spPr>
          <a:xfrm>
            <a:off x="15841888" y="1384300"/>
            <a:ext cx="1772206" cy="1625600"/>
          </a:xfrm>
          <a:prstGeom prst="rect">
            <a:avLst/>
          </a:prstGeom>
          <a:noFill/>
          <a:ln>
            <a:noFill/>
          </a:ln>
        </p:spPr>
      </p:pic>
      <p:sp>
        <p:nvSpPr>
          <p:cNvPr id="142" name="Google Shape;142;g2fe7639bb7c_0_106"/>
          <p:cNvSpPr/>
          <p:nvPr/>
        </p:nvSpPr>
        <p:spPr>
          <a:xfrm>
            <a:off x="14448056" y="3619500"/>
            <a:ext cx="45600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fe7639bb7c_0_106"/>
          <p:cNvSpPr/>
          <p:nvPr/>
        </p:nvSpPr>
        <p:spPr>
          <a:xfrm>
            <a:off x="14448056" y="3619500"/>
            <a:ext cx="47631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Dragon Taming</a:t>
            </a:r>
            <a:endParaRPr b="0" i="0" sz="4800" u="none" cap="none" strike="noStrike">
              <a:solidFill>
                <a:schemeClr val="dk1"/>
              </a:solidFill>
              <a:latin typeface="Calibri"/>
              <a:ea typeface="Calibri"/>
              <a:cs typeface="Calibri"/>
              <a:sym typeface="Calibri"/>
            </a:endParaRPr>
          </a:p>
        </p:txBody>
      </p:sp>
      <p:sp>
        <p:nvSpPr>
          <p:cNvPr id="144" name="Google Shape;144;g2fe7639bb7c_0_106"/>
          <p:cNvSpPr/>
          <p:nvPr/>
        </p:nvSpPr>
        <p:spPr>
          <a:xfrm>
            <a:off x="12663483" y="51943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fe7639bb7c_0_106"/>
          <p:cNvSpPr/>
          <p:nvPr/>
        </p:nvSpPr>
        <p:spPr>
          <a:xfrm>
            <a:off x="12595741" y="51943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6" name="Google Shape;146;g2fe7639bb7c_0_106"/>
          <p:cNvPicPr preferRelativeResize="0"/>
          <p:nvPr/>
        </p:nvPicPr>
        <p:blipFill rotWithShape="1">
          <a:blip r:embed="rId11">
            <a:alphaModFix/>
          </a:blip>
          <a:srcRect b="0" l="0" r="0" t="0"/>
          <a:stretch/>
        </p:blipFill>
        <p:spPr>
          <a:xfrm>
            <a:off x="12663483" y="7632700"/>
            <a:ext cx="8129016" cy="4965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1" name="Shape 151"/>
        <p:cNvGrpSpPr/>
        <p:nvPr/>
      </p:nvGrpSpPr>
      <p:grpSpPr>
        <a:xfrm>
          <a:off x="0" y="0"/>
          <a:ext cx="0" cy="0"/>
          <a:chOff x="0" y="0"/>
          <a:chExt cx="0" cy="0"/>
        </a:xfrm>
      </p:grpSpPr>
      <p:pic>
        <p:nvPicPr>
          <p:cNvPr descr=" " id="152" name="Google Shape;152;g2fe7639bb7c_0_13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3" name="Google Shape;153;g2fe7639bb7c_0_130"/>
          <p:cNvPicPr preferRelativeResize="0"/>
          <p:nvPr/>
        </p:nvPicPr>
        <p:blipFill rotWithShape="1">
          <a:blip r:embed="rId4">
            <a:alphaModFix/>
          </a:blip>
          <a:srcRect b="0" l="0" r="0" t="0"/>
          <a:stretch/>
        </p:blipFill>
        <p:spPr>
          <a:xfrm>
            <a:off x="0" y="5321300"/>
            <a:ext cx="24387048" cy="8394700"/>
          </a:xfrm>
          <a:prstGeom prst="rect">
            <a:avLst/>
          </a:prstGeom>
          <a:noFill/>
          <a:ln>
            <a:noFill/>
          </a:ln>
        </p:spPr>
      </p:pic>
      <p:pic>
        <p:nvPicPr>
          <p:cNvPr descr=" " id="154" name="Google Shape;154;g2fe7639bb7c_0_130"/>
          <p:cNvPicPr preferRelativeResize="0"/>
          <p:nvPr/>
        </p:nvPicPr>
        <p:blipFill rotWithShape="1">
          <a:blip r:embed="rId5">
            <a:alphaModFix/>
          </a:blip>
          <a:srcRect b="0" l="0" r="0" t="0"/>
          <a:stretch/>
        </p:blipFill>
        <p:spPr>
          <a:xfrm>
            <a:off x="508063" y="1231900"/>
            <a:ext cx="22532612" cy="2463800"/>
          </a:xfrm>
          <a:prstGeom prst="rect">
            <a:avLst/>
          </a:prstGeom>
          <a:noFill/>
          <a:ln>
            <a:noFill/>
          </a:ln>
        </p:spPr>
      </p:pic>
      <p:sp>
        <p:nvSpPr>
          <p:cNvPr id="155" name="Google Shape;155;g2fe7639bb7c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fe7639bb7c_0_13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7" name="Google Shape;157;g2fe7639bb7c_0_130"/>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58" name="Google Shape;158;g2fe7639bb7c_0_130"/>
          <p:cNvSpPr/>
          <p:nvPr/>
        </p:nvSpPr>
        <p:spPr>
          <a:xfrm>
            <a:off x="5842730" y="4229100"/>
            <a:ext cx="13603500" cy="68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fe7639bb7c_0_130"/>
          <p:cNvSpPr/>
          <p:nvPr/>
        </p:nvSpPr>
        <p:spPr>
          <a:xfrm>
            <a:off x="5842730" y="4229100"/>
            <a:ext cx="13806600" cy="599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0" name="Google Shape;160;g2fe7639bb7c_0_130"/>
          <p:cNvSpPr/>
          <p:nvPr/>
        </p:nvSpPr>
        <p:spPr>
          <a:xfrm>
            <a:off x="15216502" y="10325100"/>
            <a:ext cx="43821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5" name="Shape 165"/>
        <p:cNvGrpSpPr/>
        <p:nvPr/>
      </p:nvGrpSpPr>
      <p:grpSpPr>
        <a:xfrm>
          <a:off x="0" y="0"/>
          <a:ext cx="0" cy="0"/>
          <a:chOff x="0" y="0"/>
          <a:chExt cx="0" cy="0"/>
        </a:xfrm>
      </p:grpSpPr>
      <p:pic>
        <p:nvPicPr>
          <p:cNvPr descr=" " id="166" name="Google Shape;166;g2fe7639bb7c_0_14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7" name="Google Shape;167;g2fe7639bb7c_0_143"/>
          <p:cNvPicPr preferRelativeResize="0"/>
          <p:nvPr/>
        </p:nvPicPr>
        <p:blipFill rotWithShape="1">
          <a:blip r:embed="rId4">
            <a:alphaModFix/>
          </a:blip>
          <a:srcRect b="0" l="0" r="0" t="0"/>
          <a:stretch/>
        </p:blipFill>
        <p:spPr>
          <a:xfrm>
            <a:off x="0" y="7200900"/>
            <a:ext cx="24387048" cy="6515100"/>
          </a:xfrm>
          <a:prstGeom prst="rect">
            <a:avLst/>
          </a:prstGeom>
          <a:noFill/>
          <a:ln>
            <a:noFill/>
          </a:ln>
        </p:spPr>
      </p:pic>
      <p:pic>
        <p:nvPicPr>
          <p:cNvPr descr=" " id="168" name="Google Shape;168;g2fe7639bb7c_0_143"/>
          <p:cNvPicPr preferRelativeResize="0"/>
          <p:nvPr/>
        </p:nvPicPr>
        <p:blipFill rotWithShape="1">
          <a:blip r:embed="rId5">
            <a:alphaModFix/>
          </a:blip>
          <a:srcRect b="0" l="0" r="0" t="0"/>
          <a:stretch/>
        </p:blipFill>
        <p:spPr>
          <a:xfrm>
            <a:off x="787498" y="1003300"/>
            <a:ext cx="16757149" cy="4229100"/>
          </a:xfrm>
          <a:prstGeom prst="rect">
            <a:avLst/>
          </a:prstGeom>
          <a:noFill/>
          <a:ln>
            <a:noFill/>
          </a:ln>
        </p:spPr>
      </p:pic>
      <p:pic>
        <p:nvPicPr>
          <p:cNvPr descr=" " id="169" name="Google Shape;169;g2fe7639bb7c_0_143"/>
          <p:cNvPicPr preferRelativeResize="0"/>
          <p:nvPr/>
        </p:nvPicPr>
        <p:blipFill rotWithShape="1">
          <a:blip r:embed="rId6">
            <a:alphaModFix/>
          </a:blip>
          <a:srcRect b="0" l="0" r="0" t="0"/>
          <a:stretch/>
        </p:blipFill>
        <p:spPr>
          <a:xfrm>
            <a:off x="14157643" y="5232400"/>
            <a:ext cx="8719980" cy="2793975"/>
          </a:xfrm>
          <a:prstGeom prst="rect">
            <a:avLst/>
          </a:prstGeom>
          <a:noFill/>
          <a:ln>
            <a:noFill/>
          </a:ln>
        </p:spPr>
      </p:pic>
      <p:sp>
        <p:nvSpPr>
          <p:cNvPr id="170" name="Google Shape;170;g2fe7639bb7c_0_1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fe7639bb7c_0_14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2" name="Google Shape;172;g2fe7639bb7c_0_143"/>
          <p:cNvPicPr preferRelativeResize="0"/>
          <p:nvPr/>
        </p:nvPicPr>
        <p:blipFill rotWithShape="1">
          <a:blip r:embed="rId8">
            <a:alphaModFix/>
          </a:blip>
          <a:srcRect b="0" l="0" r="0" t="0"/>
          <a:stretch/>
        </p:blipFill>
        <p:spPr>
          <a:xfrm>
            <a:off x="8395749" y="1866900"/>
            <a:ext cx="7595549" cy="10147300"/>
          </a:xfrm>
          <a:prstGeom prst="rect">
            <a:avLst/>
          </a:prstGeom>
          <a:noFill/>
          <a:ln>
            <a:noFill/>
          </a:ln>
        </p:spPr>
      </p:pic>
      <p:sp>
        <p:nvSpPr>
          <p:cNvPr id="173" name="Google Shape;173;g2fe7639bb7c_0_143"/>
          <p:cNvSpPr/>
          <p:nvPr/>
        </p:nvSpPr>
        <p:spPr>
          <a:xfrm>
            <a:off x="3086486" y="1866900"/>
            <a:ext cx="43692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fe7639bb7c_0_143"/>
          <p:cNvSpPr/>
          <p:nvPr/>
        </p:nvSpPr>
        <p:spPr>
          <a:xfrm>
            <a:off x="3086486" y="1866900"/>
            <a:ext cx="4572600" cy="309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Dragon Taming Technique</a:t>
            </a:r>
            <a:endParaRPr b="0" i="0" sz="4800" u="none" cap="none" strike="noStrike">
              <a:solidFill>
                <a:schemeClr val="dk1"/>
              </a:solidFill>
              <a:latin typeface="Calibri"/>
              <a:ea typeface="Calibri"/>
              <a:cs typeface="Calibri"/>
              <a:sym typeface="Calibri"/>
            </a:endParaRPr>
          </a:p>
        </p:txBody>
      </p:sp>
      <p:sp>
        <p:nvSpPr>
          <p:cNvPr id="175" name="Google Shape;175;g2fe7639bb7c_0_143"/>
          <p:cNvSpPr/>
          <p:nvPr/>
        </p:nvSpPr>
        <p:spPr>
          <a:xfrm>
            <a:off x="3086486" y="50673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6" name="Google Shape;176;g2fe7639bb7c_0_143"/>
          <p:cNvSpPr/>
          <p:nvPr/>
        </p:nvSpPr>
        <p:spPr>
          <a:xfrm>
            <a:off x="16931216" y="6527800"/>
            <a:ext cx="43692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fe7639bb7c_0_143"/>
          <p:cNvSpPr/>
          <p:nvPr/>
        </p:nvSpPr>
        <p:spPr>
          <a:xfrm>
            <a:off x="16931216" y="6527800"/>
            <a:ext cx="4572600" cy="309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The Art of Unicorn Sighting</a:t>
            </a:r>
            <a:endParaRPr b="0" i="0" sz="4800" u="none" cap="none" strike="noStrike">
              <a:solidFill>
                <a:schemeClr val="dk1"/>
              </a:solidFill>
              <a:latin typeface="Calibri"/>
              <a:ea typeface="Calibri"/>
              <a:cs typeface="Calibri"/>
              <a:sym typeface="Calibri"/>
            </a:endParaRPr>
          </a:p>
        </p:txBody>
      </p:sp>
      <p:sp>
        <p:nvSpPr>
          <p:cNvPr id="178" name="Google Shape;178;g2fe7639bb7c_0_143"/>
          <p:cNvSpPr/>
          <p:nvPr/>
        </p:nvSpPr>
        <p:spPr>
          <a:xfrm>
            <a:off x="16931216" y="97282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3" name="Shape 183"/>
        <p:cNvGrpSpPr/>
        <p:nvPr/>
      </p:nvGrpSpPr>
      <p:grpSpPr>
        <a:xfrm>
          <a:off x="0" y="0"/>
          <a:ext cx="0" cy="0"/>
          <a:chOff x="0" y="0"/>
          <a:chExt cx="0" cy="0"/>
        </a:xfrm>
      </p:grpSpPr>
      <p:pic>
        <p:nvPicPr>
          <p:cNvPr descr=" " id="184" name="Google Shape;184;g2fe7639bb7c_0_16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5" name="Google Shape;185;g2fe7639bb7c_0_160"/>
          <p:cNvPicPr preferRelativeResize="0"/>
          <p:nvPr/>
        </p:nvPicPr>
        <p:blipFill rotWithShape="1">
          <a:blip r:embed="rId4">
            <a:alphaModFix/>
          </a:blip>
          <a:srcRect b="0" l="0" r="0" t="0"/>
          <a:stretch/>
        </p:blipFill>
        <p:spPr>
          <a:xfrm>
            <a:off x="736692" y="1587500"/>
            <a:ext cx="10542318" cy="2463800"/>
          </a:xfrm>
          <a:prstGeom prst="rect">
            <a:avLst/>
          </a:prstGeom>
          <a:noFill/>
          <a:ln>
            <a:noFill/>
          </a:ln>
        </p:spPr>
      </p:pic>
      <p:pic>
        <p:nvPicPr>
          <p:cNvPr descr=" " id="186" name="Google Shape;186;g2fe7639bb7c_0_160"/>
          <p:cNvPicPr preferRelativeResize="0"/>
          <p:nvPr/>
        </p:nvPicPr>
        <p:blipFill rotWithShape="1">
          <a:blip r:embed="rId5">
            <a:alphaModFix/>
          </a:blip>
          <a:srcRect b="0" l="0" r="0" t="0"/>
          <a:stretch/>
        </p:blipFill>
        <p:spPr>
          <a:xfrm>
            <a:off x="0" y="8140700"/>
            <a:ext cx="24387048" cy="5575300"/>
          </a:xfrm>
          <a:prstGeom prst="rect">
            <a:avLst/>
          </a:prstGeom>
          <a:noFill/>
          <a:ln>
            <a:noFill/>
          </a:ln>
        </p:spPr>
      </p:pic>
      <p:pic>
        <p:nvPicPr>
          <p:cNvPr descr=" " id="187" name="Google Shape;187;g2fe7639bb7c_0_160"/>
          <p:cNvPicPr preferRelativeResize="0"/>
          <p:nvPr/>
        </p:nvPicPr>
        <p:blipFill rotWithShape="1">
          <a:blip r:embed="rId6">
            <a:alphaModFix/>
          </a:blip>
          <a:srcRect b="0" l="0" r="0" t="0"/>
          <a:stretch/>
        </p:blipFill>
        <p:spPr>
          <a:xfrm>
            <a:off x="9780222" y="1905000"/>
            <a:ext cx="13984448" cy="3924300"/>
          </a:xfrm>
          <a:prstGeom prst="rect">
            <a:avLst/>
          </a:prstGeom>
          <a:noFill/>
          <a:ln>
            <a:noFill/>
          </a:ln>
        </p:spPr>
      </p:pic>
      <p:sp>
        <p:nvSpPr>
          <p:cNvPr id="188" name="Google Shape;188;g2fe7639bb7c_0_160"/>
          <p:cNvSpPr/>
          <p:nvPr/>
        </p:nvSpPr>
        <p:spPr>
          <a:xfrm>
            <a:off x="2091528" y="749300"/>
            <a:ext cx="20216700" cy="195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useoModerno"/>
              <a:buNone/>
            </a:pPr>
            <a:r>
              <a:rPr b="1" i="0" lang="en-US" sz="8000" u="none" cap="none" strike="noStrike">
                <a:solidFill>
                  <a:srgbClr val="272727"/>
                </a:solidFill>
                <a:latin typeface="MuseoModerno"/>
                <a:ea typeface="MuseoModerno"/>
                <a:cs typeface="MuseoModerno"/>
                <a:sym typeface="MuseoModerno"/>
              </a:rPr>
              <a:t>The Magic of Dragons: A Research</a:t>
            </a:r>
            <a:endParaRPr b="0" i="0" sz="8000" u="none" cap="none" strike="noStrike">
              <a:solidFill>
                <a:schemeClr val="dk1"/>
              </a:solidFill>
              <a:latin typeface="Calibri"/>
              <a:ea typeface="Calibri"/>
              <a:cs typeface="Calibri"/>
              <a:sym typeface="Calibri"/>
            </a:endParaRPr>
          </a:p>
        </p:txBody>
      </p:sp>
      <p:sp>
        <p:nvSpPr>
          <p:cNvPr id="189" name="Google Shape;189;g2fe7639bb7c_0_160"/>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fe7639bb7c_0_160"/>
          <p:cNvSpPr/>
          <p:nvPr/>
        </p:nvSpPr>
        <p:spPr>
          <a:xfrm>
            <a:off x="2146568" y="4025900"/>
            <a:ext cx="8205300" cy="8204100"/>
          </a:xfrm>
          <a:prstGeom prst="ellipse">
            <a:avLst/>
          </a:prstGeom>
          <a:solidFill>
            <a:srgbClr val="01D1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fe7639bb7c_0_160"/>
          <p:cNvSpPr/>
          <p:nvPr/>
        </p:nvSpPr>
        <p:spPr>
          <a:xfrm>
            <a:off x="3175397" y="5918200"/>
            <a:ext cx="6160200" cy="6159600"/>
          </a:xfrm>
          <a:prstGeom prst="ellipse">
            <a:avLst/>
          </a:prstGeom>
          <a:solidFill>
            <a:srgbClr val="BDE8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fe7639bb7c_0_160"/>
          <p:cNvSpPr/>
          <p:nvPr/>
        </p:nvSpPr>
        <p:spPr>
          <a:xfrm>
            <a:off x="4204225" y="7797800"/>
            <a:ext cx="4089900" cy="4089300"/>
          </a:xfrm>
          <a:prstGeom prst="ellipse">
            <a:avLst/>
          </a:prstGeom>
          <a:solidFill>
            <a:srgbClr val="FEF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fe7639bb7c_0_160"/>
          <p:cNvSpPr/>
          <p:nvPr/>
        </p:nvSpPr>
        <p:spPr>
          <a:xfrm>
            <a:off x="5360070" y="4445000"/>
            <a:ext cx="17655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useoModerno"/>
              <a:buNone/>
            </a:pPr>
            <a:r>
              <a:rPr b="1" i="0" lang="en-US" sz="4800" u="none" cap="none" strike="noStrike">
                <a:solidFill>
                  <a:srgbClr val="FFFFFF"/>
                </a:solidFill>
                <a:latin typeface="MuseoModerno"/>
                <a:ea typeface="MuseoModerno"/>
                <a:cs typeface="MuseoModerno"/>
                <a:sym typeface="MuseoModerno"/>
              </a:rPr>
              <a:t>6.7M</a:t>
            </a:r>
            <a:endParaRPr b="0" i="0" sz="4800" u="none" cap="none" strike="noStrike">
              <a:solidFill>
                <a:schemeClr val="dk1"/>
              </a:solidFill>
              <a:latin typeface="Calibri"/>
              <a:ea typeface="Calibri"/>
              <a:cs typeface="Calibri"/>
              <a:sym typeface="Calibri"/>
            </a:endParaRPr>
          </a:p>
        </p:txBody>
      </p:sp>
      <p:sp>
        <p:nvSpPr>
          <p:cNvPr id="194" name="Google Shape;194;g2fe7639bb7c_0_160"/>
          <p:cNvSpPr/>
          <p:nvPr/>
        </p:nvSpPr>
        <p:spPr>
          <a:xfrm>
            <a:off x="5385473" y="9258300"/>
            <a:ext cx="17400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D1F2"/>
              </a:buClr>
              <a:buSzPts val="4800"/>
              <a:buFont typeface="MuseoModerno"/>
              <a:buNone/>
            </a:pPr>
            <a:r>
              <a:rPr b="1" i="0" lang="en-US" sz="4800" u="none" cap="none" strike="noStrike">
                <a:solidFill>
                  <a:srgbClr val="01D1F2"/>
                </a:solidFill>
                <a:latin typeface="MuseoModerno"/>
                <a:ea typeface="MuseoModerno"/>
                <a:cs typeface="MuseoModerno"/>
                <a:sym typeface="MuseoModerno"/>
              </a:rPr>
              <a:t>2.3M</a:t>
            </a:r>
            <a:endParaRPr b="0" i="0" sz="4800" u="none" cap="none" strike="noStrike">
              <a:solidFill>
                <a:schemeClr val="dk1"/>
              </a:solidFill>
              <a:latin typeface="Calibri"/>
              <a:ea typeface="Calibri"/>
              <a:cs typeface="Calibri"/>
              <a:sym typeface="Calibri"/>
            </a:endParaRPr>
          </a:p>
        </p:txBody>
      </p:sp>
      <p:sp>
        <p:nvSpPr>
          <p:cNvPr id="195" name="Google Shape;195;g2fe7639bb7c_0_160"/>
          <p:cNvSpPr/>
          <p:nvPr/>
        </p:nvSpPr>
        <p:spPr>
          <a:xfrm>
            <a:off x="5347368" y="6324600"/>
            <a:ext cx="18036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D1F2"/>
              </a:buClr>
              <a:buSzPts val="4800"/>
              <a:buFont typeface="MuseoModerno"/>
              <a:buNone/>
            </a:pPr>
            <a:r>
              <a:rPr b="1" i="0" lang="en-US" sz="4800" u="none" cap="none" strike="noStrike">
                <a:solidFill>
                  <a:srgbClr val="01D1F2"/>
                </a:solidFill>
                <a:latin typeface="MuseoModerno"/>
                <a:ea typeface="MuseoModerno"/>
                <a:cs typeface="MuseoModerno"/>
                <a:sym typeface="MuseoModerno"/>
              </a:rPr>
              <a:t>4.4M</a:t>
            </a:r>
            <a:endParaRPr b="0" i="0" sz="4800" u="none" cap="none" strike="noStrike">
              <a:solidFill>
                <a:schemeClr val="dk1"/>
              </a:solidFill>
              <a:latin typeface="Calibri"/>
              <a:ea typeface="Calibri"/>
              <a:cs typeface="Calibri"/>
              <a:sym typeface="Calibri"/>
            </a:endParaRPr>
          </a:p>
        </p:txBody>
      </p:sp>
      <p:sp>
        <p:nvSpPr>
          <p:cNvPr id="196" name="Google Shape;196;g2fe7639bb7c_0_1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fe7639bb7c_0_16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8" name="Google Shape;198;g2fe7639bb7c_0_160"/>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fe7639bb7c_0_160"/>
          <p:cNvPicPr preferRelativeResize="0"/>
          <p:nvPr/>
        </p:nvPicPr>
        <p:blipFill rotWithShape="1">
          <a:blip r:embed="rId8">
            <a:alphaModFix/>
          </a:blip>
          <a:srcRect b="0" l="0" r="0" t="0"/>
          <a:stretch/>
        </p:blipFill>
        <p:spPr>
          <a:xfrm>
            <a:off x="12638080" y="3594100"/>
            <a:ext cx="1160453" cy="1117600"/>
          </a:xfrm>
          <a:prstGeom prst="rect">
            <a:avLst/>
          </a:prstGeom>
          <a:noFill/>
          <a:ln>
            <a:noFill/>
          </a:ln>
        </p:spPr>
      </p:pic>
      <p:sp>
        <p:nvSpPr>
          <p:cNvPr id="200" name="Google Shape;200;g2fe7639bb7c_0_160"/>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fe7639bb7c_0_160"/>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2" name="Google Shape;202;g2fe7639bb7c_0_160"/>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fe7639bb7c_0_160"/>
          <p:cNvPicPr preferRelativeResize="0"/>
          <p:nvPr/>
        </p:nvPicPr>
        <p:blipFill rotWithShape="1">
          <a:blip r:embed="rId9">
            <a:alphaModFix/>
          </a:blip>
          <a:srcRect b="0" l="0" r="0" t="0"/>
          <a:stretch/>
        </p:blipFill>
        <p:spPr>
          <a:xfrm>
            <a:off x="12638080" y="6946900"/>
            <a:ext cx="1228342" cy="1117600"/>
          </a:xfrm>
          <a:prstGeom prst="rect">
            <a:avLst/>
          </a:prstGeom>
          <a:noFill/>
          <a:ln>
            <a:noFill/>
          </a:ln>
        </p:spPr>
      </p:pic>
      <p:sp>
        <p:nvSpPr>
          <p:cNvPr id="204" name="Google Shape;204;g2fe7639bb7c_0_160"/>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fe7639bb7c_0_160"/>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6" name="Google Shape;206;g2fe7639bb7c_0_160"/>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fe7639bb7c_0_160"/>
          <p:cNvPicPr preferRelativeResize="0"/>
          <p:nvPr/>
        </p:nvPicPr>
        <p:blipFill rotWithShape="1">
          <a:blip r:embed="rId10">
            <a:alphaModFix/>
          </a:blip>
          <a:srcRect b="0" l="0" r="0" t="0"/>
          <a:stretch/>
        </p:blipFill>
        <p:spPr>
          <a:xfrm>
            <a:off x="12638080" y="10299700"/>
            <a:ext cx="1158307" cy="1117600"/>
          </a:xfrm>
          <a:prstGeom prst="rect">
            <a:avLst/>
          </a:prstGeom>
          <a:noFill/>
          <a:ln>
            <a:noFill/>
          </a:ln>
        </p:spPr>
      </p:pic>
      <p:sp>
        <p:nvSpPr>
          <p:cNvPr id="208" name="Google Shape;208;g2fe7639bb7c_0_160"/>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fe7639bb7c_0_160"/>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2024-09-11T06:44:59Z</dcterms:created>
  <dc:creator>PptxGenJS</dc:creator>
</cp:coreProperties>
</file>