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3c2d4a3be_0_18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3c2d4a3be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3c2d4a3be_0_26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3c2d4a3be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7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25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00" name="Google Shape;100;p25" title="L4 S3 Observe v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4118300" y="263807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something is made of, like wood or stone 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" name="Google Shape;102;p25" title="L4 S5 Texture v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7475" y="722247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 title="L4 S2 Mixture v4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material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observe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texture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25"/>
          <p:cNvSpPr txBox="1"/>
          <p:nvPr/>
        </p:nvSpPr>
        <p:spPr>
          <a:xfrm>
            <a:off x="4118300" y="6004268"/>
            <a:ext cx="315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to pay close attention to something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4118300" y="8968491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how something feels to touch, such as rough or smooth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549850" y="6004270"/>
            <a:ext cx="315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combination of two or more things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549850" y="8968496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something you can observe about an object or material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mixture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property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" name="Google Shape;118;p25" title="L4 S1 Material v4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 title="vocab-fram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225" y="466925"/>
            <a:ext cx="2989502" cy="243041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5"/>
          <p:cNvSpPr txBox="1"/>
          <p:nvPr/>
        </p:nvSpPr>
        <p:spPr>
          <a:xfrm>
            <a:off x="817206" y="1627914"/>
            <a:ext cx="22701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Lesson:</a:t>
            </a:r>
            <a:r>
              <a:rPr lang="en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200">
                <a:latin typeface="Lexend"/>
                <a:ea typeface="Lexend"/>
                <a:cs typeface="Lexend"/>
                <a:sym typeface="Lexend"/>
              </a:rPr>
              <a:t>How do you build a city out of mud?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1" name="Google Shape;12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1229" y="2431831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5"/>
          <p:cNvSpPr txBox="1"/>
          <p:nvPr/>
        </p:nvSpPr>
        <p:spPr>
          <a:xfrm>
            <a:off x="615564" y="904819"/>
            <a:ext cx="26991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Vocabulary</a:t>
            </a:r>
            <a:endParaRPr sz="2600">
              <a:solidFill>
                <a:schemeClr val="dk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cxnSp>
        <p:nvCxnSpPr>
          <p:cNvPr id="123" name="Google Shape;123;p25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25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25" name="Google Shape;125;p25" title="L4 S4 Property v3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7428" y="7222463"/>
            <a:ext cx="2698971" cy="166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 title="L4 S12 Experiment v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722621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 title="L4 S11 Investigate v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428" y="7226210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 title="L4 S10 Model v2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 title="L4 S9 Clay Soil v2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 title="L4 S8 Sandy Soil v2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 title="L4 S6 Soil ver 3-REUSE.jp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0064" y="793911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sandy </a:t>
            </a: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soil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model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experiment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4118300" y="8914472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test used to discover new information about a question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549858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type of soil that has a smooth texture; water does not easily flow through it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549850" y="8914477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to figure out the answer to a question or to understand how something works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" name="Google Shape;147;p26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clay soil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investigate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" name="Google Shape;149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3099301" y="1487013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6"/>
          <p:cNvSpPr txBox="1"/>
          <p:nvPr/>
        </p:nvSpPr>
        <p:spPr>
          <a:xfrm>
            <a:off x="549630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soil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4118300" y="2584050"/>
            <a:ext cx="2840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type of soil that has a rough texture; water easily flows through it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543534" y="25840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tiny pieces of rock and other materials that cover the ground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" name="Google Shape;153;p26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26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26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6" name="Google Shape;156;p26"/>
          <p:cNvSpPr txBox="1"/>
          <p:nvPr/>
        </p:nvSpPr>
        <p:spPr>
          <a:xfrm>
            <a:off x="4109475" y="5863341"/>
            <a:ext cx="3183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300">
                <a:latin typeface="Lexend"/>
                <a:ea typeface="Lexend"/>
                <a:cs typeface="Lexend"/>
                <a:sym typeface="Lexend"/>
              </a:rPr>
              <a:t>a pretend version of something that scientists use when the real thing is too big, small, or complicated to work with</a:t>
            </a:r>
            <a:endParaRPr sz="13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