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9575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1798147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8586392" y="385937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2203632" y="2503092"/>
            <a:ext cx="7808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</a:t>
            </a:r>
            <a:r>
              <a:rPr b="1" i="0" lang="en-US" sz="7200" u="none" cap="none" strike="noStrike">
                <a:solidFill>
                  <a:srgbClr val="A6A8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FR</a:t>
            </a:r>
            <a:r>
              <a:rPr b="1" i="0" lang="en-US" sz="7200" u="none" cap="none" strike="noStrike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</a:t>
            </a:r>
            <a:endParaRPr b="1" i="0" sz="7200" u="none" cap="none" strike="noStrike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929444" y="3868558"/>
            <a:ext cx="6125469" cy="520775"/>
          </a:xfrm>
          <a:prstGeom prst="rect">
            <a:avLst/>
          </a:prstGeom>
          <a:noFill/>
          <a:ln cap="flat" cmpd="sng" w="12700">
            <a:solidFill>
              <a:srgbClr val="D983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929444" y="3867336"/>
            <a:ext cx="6244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0" i="0" sz="2800" u="none" cap="none" strike="noStrike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993231" y="5162786"/>
            <a:ext cx="6229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0" i="0" sz="1400" u="none" cap="none" strike="noStrik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324" y="1598873"/>
            <a:ext cx="2021516" cy="78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24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24"/>
          <p:cNvSpPr/>
          <p:nvPr/>
        </p:nvSpPr>
        <p:spPr>
          <a:xfrm>
            <a:off x="9549620" y="1885395"/>
            <a:ext cx="727009" cy="727198"/>
          </a:xfrm>
          <a:prstGeom prst="rect">
            <a:avLst/>
          </a:prstGeom>
          <a:solidFill>
            <a:srgbClr val="745948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9552483" y="4518490"/>
            <a:ext cx="727009" cy="727198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0" name="Google Shape;280;p24"/>
          <p:cNvGrpSpPr/>
          <p:nvPr/>
        </p:nvGrpSpPr>
        <p:grpSpPr>
          <a:xfrm>
            <a:off x="9430492" y="2638689"/>
            <a:ext cx="2530864" cy="1720317"/>
            <a:chOff x="6217425" y="2328987"/>
            <a:chExt cx="4458527" cy="1750436"/>
          </a:xfrm>
        </p:grpSpPr>
        <p:sp>
          <p:nvSpPr>
            <p:cNvPr id="281" name="Google Shape;281;p24"/>
            <p:cNvSpPr txBox="1"/>
            <p:nvPr/>
          </p:nvSpPr>
          <p:spPr>
            <a:xfrm>
              <a:off x="6217427" y="2328987"/>
              <a:ext cx="1539617" cy="25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24"/>
            <p:cNvSpPr txBox="1"/>
            <p:nvPr/>
          </p:nvSpPr>
          <p:spPr>
            <a:xfrm>
              <a:off x="6217425" y="2576230"/>
              <a:ext cx="4458527" cy="1503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9445240" y="5332069"/>
            <a:ext cx="2611191" cy="1454664"/>
            <a:chOff x="6217425" y="3333319"/>
            <a:chExt cx="4458527" cy="1480131"/>
          </a:xfrm>
        </p:grpSpPr>
        <p:sp>
          <p:nvSpPr>
            <p:cNvPr id="284" name="Google Shape;284;p24"/>
            <p:cNvSpPr txBox="1"/>
            <p:nvPr/>
          </p:nvSpPr>
          <p:spPr>
            <a:xfrm>
              <a:off x="6217427" y="3333319"/>
              <a:ext cx="1492254" cy="258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6217425" y="3592107"/>
              <a:ext cx="4458527" cy="1221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6" name="Google Shape;286;p24"/>
          <p:cNvSpPr/>
          <p:nvPr/>
        </p:nvSpPr>
        <p:spPr>
          <a:xfrm>
            <a:off x="2158190" y="1881536"/>
            <a:ext cx="727009" cy="727198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2149170" y="4504621"/>
            <a:ext cx="727009" cy="727198"/>
          </a:xfrm>
          <a:prstGeom prst="rect">
            <a:avLst/>
          </a:prstGeom>
          <a:solidFill>
            <a:srgbClr val="D98360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8" name="Google Shape;288;p24"/>
          <p:cNvGrpSpPr/>
          <p:nvPr/>
        </p:nvGrpSpPr>
        <p:grpSpPr>
          <a:xfrm>
            <a:off x="261385" y="2654544"/>
            <a:ext cx="2703009" cy="1721551"/>
            <a:chOff x="6217425" y="2316186"/>
            <a:chExt cx="4058835" cy="1751691"/>
          </a:xfrm>
        </p:grpSpPr>
        <p:sp>
          <p:nvSpPr>
            <p:cNvPr id="289" name="Google Shape;289;p24"/>
            <p:cNvSpPr txBox="1"/>
            <p:nvPr/>
          </p:nvSpPr>
          <p:spPr>
            <a:xfrm>
              <a:off x="7400032" y="2316186"/>
              <a:ext cx="2757694" cy="266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6217425" y="2564685"/>
              <a:ext cx="4058835" cy="1503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1" name="Google Shape;291;p24"/>
          <p:cNvGrpSpPr/>
          <p:nvPr/>
        </p:nvGrpSpPr>
        <p:grpSpPr>
          <a:xfrm>
            <a:off x="320807" y="5352819"/>
            <a:ext cx="2667401" cy="1444552"/>
            <a:chOff x="6217425" y="2316186"/>
            <a:chExt cx="4058835" cy="1469843"/>
          </a:xfrm>
        </p:grpSpPr>
        <p:sp>
          <p:nvSpPr>
            <p:cNvPr id="292" name="Google Shape;292;p24"/>
            <p:cNvSpPr txBox="1"/>
            <p:nvPr/>
          </p:nvSpPr>
          <p:spPr>
            <a:xfrm>
              <a:off x="6470595" y="2316186"/>
              <a:ext cx="3687131" cy="266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4"/>
            <p:cNvSpPr txBox="1"/>
            <p:nvPr/>
          </p:nvSpPr>
          <p:spPr>
            <a:xfrm>
              <a:off x="6217425" y="2564685"/>
              <a:ext cx="4058835" cy="1221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24"/>
          <p:cNvSpPr/>
          <p:nvPr/>
        </p:nvSpPr>
        <p:spPr>
          <a:xfrm>
            <a:off x="2294824" y="2063134"/>
            <a:ext cx="452310" cy="361490"/>
          </a:xfrm>
          <a:custGeom>
            <a:rect b="b" l="l" r="r" t="t"/>
            <a:pathLst>
              <a:path extrusionOk="0" h="21600" w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9709835" y="4655531"/>
            <a:ext cx="400255" cy="440395"/>
          </a:xfrm>
          <a:custGeom>
            <a:rect b="b" l="l" r="r" t="t"/>
            <a:pathLst>
              <a:path extrusionOk="0" h="21600" w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9722211" y="2027502"/>
            <a:ext cx="400255" cy="440395"/>
          </a:xfrm>
          <a:custGeom>
            <a:rect b="b" l="l" r="r" t="t"/>
            <a:pathLst>
              <a:path extrusionOk="0" h="21600" w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2329942" y="4711015"/>
            <a:ext cx="325285" cy="326675"/>
          </a:xfrm>
          <a:custGeom>
            <a:rect b="b" l="l" r="r" t="t"/>
            <a:pathLst>
              <a:path extrusionOk="0" h="21600" w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3283545" y="1748903"/>
            <a:ext cx="5837780" cy="47428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9" name="Google Shape;299;p2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300" name="Google Shape;300;p24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01" name="Google Shape;301;p24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518048" y="2191730"/>
            <a:ext cx="11286478" cy="3896154"/>
            <a:chOff x="900113" y="1308100"/>
            <a:chExt cx="7532687" cy="2600325"/>
          </a:xfrm>
        </p:grpSpPr>
        <p:grpSp>
          <p:nvGrpSpPr>
            <p:cNvPr id="308" name="Google Shape;308;p25"/>
            <p:cNvGrpSpPr/>
            <p:nvPr/>
          </p:nvGrpSpPr>
          <p:grpSpPr>
            <a:xfrm>
              <a:off x="900113" y="1414463"/>
              <a:ext cx="2393950" cy="2393950"/>
              <a:chOff x="1322528" y="1275606"/>
              <a:chExt cx="2394488" cy="2394488"/>
            </a:xfrm>
          </p:grpSpPr>
          <p:sp>
            <p:nvSpPr>
              <p:cNvPr id="309" name="Google Shape;309;p25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948233" y="1809126"/>
                <a:ext cx="1143078" cy="431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Mobile</a:t>
                </a:r>
                <a:endParaRPr b="1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511660" y="2209610"/>
                <a:ext cx="2016224" cy="1171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12" name="Google Shape;312;p25"/>
            <p:cNvSpPr/>
            <p:nvPr/>
          </p:nvSpPr>
          <p:spPr>
            <a:xfrm>
              <a:off x="2908300" y="2973388"/>
              <a:ext cx="936625" cy="935037"/>
            </a:xfrm>
            <a:prstGeom prst="ellipse">
              <a:avLst/>
            </a:prstGeom>
            <a:solidFill>
              <a:srgbClr val="745948">
                <a:alpha val="6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13" name="Google Shape;313;p25"/>
            <p:cNvGrpSpPr/>
            <p:nvPr/>
          </p:nvGrpSpPr>
          <p:grpSpPr>
            <a:xfrm>
              <a:off x="3468688" y="1414463"/>
              <a:ext cx="2395537" cy="2393950"/>
              <a:chOff x="1322528" y="1275606"/>
              <a:chExt cx="2394488" cy="2394488"/>
            </a:xfrm>
          </p:grpSpPr>
          <p:sp>
            <p:nvSpPr>
              <p:cNvPr id="314" name="Google Shape;314;p25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978020" y="1809126"/>
                <a:ext cx="1083505" cy="431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Phone</a:t>
                </a:r>
                <a:endParaRPr b="1" sz="3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6" name="Google Shape;316;p25"/>
              <p:cNvSpPr/>
              <p:nvPr/>
            </p:nvSpPr>
            <p:spPr>
              <a:xfrm>
                <a:off x="1511660" y="2209610"/>
                <a:ext cx="2016224" cy="1171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17" name="Google Shape;317;p25"/>
            <p:cNvGrpSpPr/>
            <p:nvPr/>
          </p:nvGrpSpPr>
          <p:grpSpPr>
            <a:xfrm>
              <a:off x="6038850" y="1414463"/>
              <a:ext cx="2393950" cy="2393950"/>
              <a:chOff x="1322528" y="1275606"/>
              <a:chExt cx="2394488" cy="2394488"/>
            </a:xfrm>
          </p:grpSpPr>
          <p:sp>
            <p:nvSpPr>
              <p:cNvPr id="318" name="Google Shape;318;p25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rgbClr val="D983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1999062" y="1809126"/>
                <a:ext cx="1041419" cy="431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Skype</a:t>
                </a:r>
                <a:endParaRPr b="1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1511660" y="2209610"/>
                <a:ext cx="2016224" cy="1171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21" name="Google Shape;321;p25"/>
            <p:cNvSpPr/>
            <p:nvPr/>
          </p:nvSpPr>
          <p:spPr>
            <a:xfrm>
              <a:off x="5473700" y="1308100"/>
              <a:ext cx="936625" cy="935038"/>
            </a:xfrm>
            <a:prstGeom prst="ellipse">
              <a:avLst/>
            </a:prstGeom>
            <a:solidFill>
              <a:srgbClr val="745948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2" name="Google Shape;322;p25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323" name="Google Shape;323;p25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24" name="Google Shape;324;p25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26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1" name="Google Shape;331;p26"/>
          <p:cNvGrpSpPr/>
          <p:nvPr/>
        </p:nvGrpSpPr>
        <p:grpSpPr>
          <a:xfrm>
            <a:off x="403871" y="2172234"/>
            <a:ext cx="11475422" cy="4013738"/>
            <a:chOff x="609600" y="2523351"/>
            <a:chExt cx="8115299" cy="2838474"/>
          </a:xfrm>
        </p:grpSpPr>
        <p:sp>
          <p:nvSpPr>
            <p:cNvPr id="332" name="Google Shape;332;p26"/>
            <p:cNvSpPr txBox="1"/>
            <p:nvPr/>
          </p:nvSpPr>
          <p:spPr>
            <a:xfrm>
              <a:off x="876300" y="4642249"/>
              <a:ext cx="1600200" cy="718266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70</a:t>
              </a:r>
              <a:r>
                <a:rPr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/>
            </a:p>
          </p:txBody>
        </p:sp>
        <p:sp>
          <p:nvSpPr>
            <p:cNvPr id="333" name="Google Shape;333;p26"/>
            <p:cNvSpPr txBox="1"/>
            <p:nvPr/>
          </p:nvSpPr>
          <p:spPr>
            <a:xfrm>
              <a:off x="2476499" y="4642248"/>
              <a:ext cx="2514600" cy="646331"/>
            </a:xfrm>
            <a:prstGeom prst="rect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</a:t>
              </a:r>
              <a:endParaRPr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5067299" y="4647175"/>
              <a:ext cx="1981200" cy="274320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067299" y="5014260"/>
              <a:ext cx="2819400" cy="274320"/>
            </a:xfrm>
            <a:prstGeom prst="rect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6" name="Google Shape;33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" y="2527852"/>
              <a:ext cx="1905000" cy="157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7000" y="2527852"/>
              <a:ext cx="1905000" cy="1568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90800" y="2523351"/>
              <a:ext cx="1905000" cy="1568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2000" y="2523351"/>
              <a:ext cx="1905000" cy="1568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26"/>
            <p:cNvSpPr txBox="1"/>
            <p:nvPr/>
          </p:nvSpPr>
          <p:spPr>
            <a:xfrm>
              <a:off x="7113813" y="4610809"/>
              <a:ext cx="762000" cy="370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76%</a:t>
              </a:r>
              <a:endParaRPr/>
            </a:p>
          </p:txBody>
        </p:sp>
        <p:sp>
          <p:nvSpPr>
            <p:cNvPr id="341" name="Google Shape;341;p26"/>
            <p:cNvSpPr txBox="1"/>
            <p:nvPr/>
          </p:nvSpPr>
          <p:spPr>
            <a:xfrm>
              <a:off x="7962899" y="4991809"/>
              <a:ext cx="762000" cy="370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76%</a:t>
              </a:r>
              <a:endParaRPr/>
            </a:p>
          </p:txBody>
        </p:sp>
        <p:sp>
          <p:nvSpPr>
            <p:cNvPr id="342" name="Google Shape;342;p26"/>
            <p:cNvSpPr txBox="1"/>
            <p:nvPr/>
          </p:nvSpPr>
          <p:spPr>
            <a:xfrm>
              <a:off x="2971800" y="3041832"/>
              <a:ext cx="1219200" cy="447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80%</a:t>
              </a:r>
              <a:endParaRPr/>
            </a:p>
          </p:txBody>
        </p:sp>
        <p:sp>
          <p:nvSpPr>
            <p:cNvPr id="343" name="Google Shape;343;p26"/>
            <p:cNvSpPr txBox="1"/>
            <p:nvPr/>
          </p:nvSpPr>
          <p:spPr>
            <a:xfrm>
              <a:off x="4981895" y="3041832"/>
              <a:ext cx="1097084" cy="447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30%</a:t>
              </a:r>
              <a:endParaRPr/>
            </a:p>
          </p:txBody>
        </p:sp>
        <p:sp>
          <p:nvSpPr>
            <p:cNvPr id="344" name="Google Shape;344;p26"/>
            <p:cNvSpPr txBox="1"/>
            <p:nvPr/>
          </p:nvSpPr>
          <p:spPr>
            <a:xfrm>
              <a:off x="6934199" y="3046333"/>
              <a:ext cx="1093223" cy="447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40%</a:t>
              </a:r>
              <a:endParaRPr/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609600" y="4138940"/>
              <a:ext cx="1917444" cy="261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26"/>
            <p:cNvSpPr txBox="1"/>
            <p:nvPr/>
          </p:nvSpPr>
          <p:spPr>
            <a:xfrm>
              <a:off x="2578356" y="4138940"/>
              <a:ext cx="1917444" cy="261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26"/>
            <p:cNvSpPr txBox="1"/>
            <p:nvPr/>
          </p:nvSpPr>
          <p:spPr>
            <a:xfrm>
              <a:off x="4635756" y="4138940"/>
              <a:ext cx="1917444" cy="261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26"/>
            <p:cNvSpPr txBox="1"/>
            <p:nvPr/>
          </p:nvSpPr>
          <p:spPr>
            <a:xfrm>
              <a:off x="6477000" y="4138940"/>
              <a:ext cx="1917444" cy="261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1066800" y="3046333"/>
              <a:ext cx="1066800" cy="500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20%</a:t>
              </a:r>
              <a:endParaRPr/>
            </a:p>
          </p:txBody>
        </p:sp>
      </p:grpSp>
      <p:grpSp>
        <p:nvGrpSpPr>
          <p:cNvPr id="350" name="Google Shape;350;p26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351" name="Google Shape;351;p26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52" name="Google Shape;352;p26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7"/>
          <p:cNvGrpSpPr/>
          <p:nvPr/>
        </p:nvGrpSpPr>
        <p:grpSpPr>
          <a:xfrm>
            <a:off x="1075899" y="1825211"/>
            <a:ext cx="5171599" cy="4600179"/>
            <a:chOff x="6229340" y="1665553"/>
            <a:chExt cx="5085416" cy="5007499"/>
          </a:xfrm>
        </p:grpSpPr>
        <p:grpSp>
          <p:nvGrpSpPr>
            <p:cNvPr id="359" name="Google Shape;359;p27"/>
            <p:cNvGrpSpPr/>
            <p:nvPr/>
          </p:nvGrpSpPr>
          <p:grpSpPr>
            <a:xfrm>
              <a:off x="6229340" y="5212205"/>
              <a:ext cx="5085416" cy="1460847"/>
              <a:chOff x="6830813" y="4323383"/>
              <a:chExt cx="4172451" cy="1198588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6830813" y="4323383"/>
                <a:ext cx="4172451" cy="1198588"/>
              </a:xfrm>
              <a:prstGeom prst="rect">
                <a:avLst/>
              </a:prstGeom>
              <a:solidFill>
                <a:srgbClr val="A6A8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1" name="Google Shape;361;p27"/>
              <p:cNvSpPr txBox="1"/>
              <p:nvPr/>
            </p:nvSpPr>
            <p:spPr>
              <a:xfrm>
                <a:off x="8110016" y="4554692"/>
                <a:ext cx="2844853" cy="659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2850" lIns="45700" spcFirstLastPara="1" rIns="45700" wrap="square" tIns="22850">
                <a:sp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Reworking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105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62" name="Google Shape;362;p27"/>
              <p:cNvGrpSpPr/>
              <p:nvPr/>
            </p:nvGrpSpPr>
            <p:grpSpPr>
              <a:xfrm>
                <a:off x="7249290" y="4590417"/>
                <a:ext cx="566791" cy="664518"/>
                <a:chOff x="2925483" y="4002088"/>
                <a:chExt cx="208521" cy="244475"/>
              </a:xfrm>
            </p:grpSpPr>
            <p:sp>
              <p:nvSpPr>
                <p:cNvPr id="363" name="Google Shape;363;p27"/>
                <p:cNvSpPr/>
                <p:nvPr/>
              </p:nvSpPr>
              <p:spPr>
                <a:xfrm>
                  <a:off x="2925483" y="4002088"/>
                  <a:ext cx="208521" cy="244475"/>
                </a:xfrm>
                <a:custGeom>
                  <a:rect b="b" l="l" r="r" t="t"/>
                  <a:pathLst>
                    <a:path extrusionOk="0" h="93" w="95">
                      <a:moveTo>
                        <a:pt x="82" y="58"/>
                      </a:moveTo>
                      <a:cubicBezTo>
                        <a:pt x="82" y="58"/>
                        <a:pt x="95" y="53"/>
                        <a:pt x="95" y="52"/>
                      </a:cubicBezTo>
                      <a:cubicBezTo>
                        <a:pt x="95" y="42"/>
                        <a:pt x="95" y="42"/>
                        <a:pt x="95" y="42"/>
                      </a:cubicBezTo>
                      <a:cubicBezTo>
                        <a:pt x="95" y="41"/>
                        <a:pt x="82" y="36"/>
                        <a:pt x="82" y="36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9" y="31"/>
                        <a:pt x="85" y="18"/>
                        <a:pt x="84" y="1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64" y="16"/>
                        <a:pt x="64" y="16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8" y="13"/>
                        <a:pt x="53" y="0"/>
                        <a:pt x="5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36" y="13"/>
                        <a:pt x="36" y="13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18" y="10"/>
                        <a:pt x="17" y="11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18"/>
                        <a:pt x="15" y="31"/>
                        <a:pt x="15" y="31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3"/>
                        <a:pt x="13" y="58"/>
                        <a:pt x="13" y="58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63"/>
                        <a:pt x="10" y="76"/>
                        <a:pt x="10" y="76"/>
                      </a:cubicBezTo>
                      <a:cubicBezTo>
                        <a:pt x="18" y="84"/>
                        <a:pt x="18" y="84"/>
                        <a:pt x="18" y="84"/>
                      </a:cubicBezTo>
                      <a:cubicBezTo>
                        <a:pt x="18" y="84"/>
                        <a:pt x="31" y="78"/>
                        <a:pt x="31" y="78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37" y="81"/>
                        <a:pt x="42" y="93"/>
                        <a:pt x="42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3" y="93"/>
                        <a:pt x="58" y="81"/>
                        <a:pt x="58" y="81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4"/>
                        <a:pt x="77" y="83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85" y="76"/>
                        <a:pt x="79" y="63"/>
                        <a:pt x="79" y="63"/>
                      </a:cubicBezTo>
                      <a:lnTo>
                        <a:pt x="82" y="58"/>
                      </a:lnTo>
                      <a:close/>
                      <a:moveTo>
                        <a:pt x="47" y="62"/>
                      </a:moveTo>
                      <a:cubicBezTo>
                        <a:pt x="39" y="62"/>
                        <a:pt x="32" y="55"/>
                        <a:pt x="32" y="47"/>
                      </a:cubicBezTo>
                      <a:cubicBezTo>
                        <a:pt x="32" y="39"/>
                        <a:pt x="39" y="32"/>
                        <a:pt x="47" y="32"/>
                      </a:cubicBezTo>
                      <a:cubicBezTo>
                        <a:pt x="56" y="32"/>
                        <a:pt x="63" y="39"/>
                        <a:pt x="63" y="47"/>
                      </a:cubicBezTo>
                      <a:cubicBezTo>
                        <a:pt x="63" y="55"/>
                        <a:pt x="56" y="62"/>
                        <a:pt x="47" y="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4" name="Google Shape;364;p27"/>
                <p:cNvSpPr/>
                <p:nvPr/>
              </p:nvSpPr>
              <p:spPr>
                <a:xfrm>
                  <a:off x="3005138" y="4102100"/>
                  <a:ext cx="49213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sp>
          <p:nvSpPr>
            <p:cNvPr id="365" name="Google Shape;365;p27"/>
            <p:cNvSpPr/>
            <p:nvPr/>
          </p:nvSpPr>
          <p:spPr>
            <a:xfrm>
              <a:off x="6229340" y="1665553"/>
              <a:ext cx="5085416" cy="350310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66" name="Google Shape;366;p27"/>
          <p:cNvSpPr txBox="1"/>
          <p:nvPr/>
        </p:nvSpPr>
        <p:spPr>
          <a:xfrm>
            <a:off x="6551831" y="1874809"/>
            <a:ext cx="5001540" cy="4550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7" name="Google Shape;367;p27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368" name="Google Shape;368;p27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9" name="Google Shape;369;p27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/>
          <p:nvPr/>
        </p:nvSpPr>
        <p:spPr>
          <a:xfrm>
            <a:off x="1038693" y="2204892"/>
            <a:ext cx="2383227" cy="3291840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3599065" y="2204892"/>
            <a:ext cx="2383227" cy="3291840"/>
          </a:xfrm>
          <a:prstGeom prst="rect">
            <a:avLst/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6171836" y="2204892"/>
            <a:ext cx="2383227" cy="3291840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8770081" y="2204892"/>
            <a:ext cx="2383227" cy="3291840"/>
          </a:xfrm>
          <a:prstGeom prst="rect">
            <a:avLst/>
          </a:pr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3336" y="2391161"/>
            <a:ext cx="2319573" cy="19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8"/>
          <p:cNvSpPr txBox="1"/>
          <p:nvPr/>
        </p:nvSpPr>
        <p:spPr>
          <a:xfrm>
            <a:off x="1358363" y="4729193"/>
            <a:ext cx="1665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ASEP SUNARYA</a:t>
            </a:r>
            <a:endParaRPr/>
          </a:p>
        </p:txBody>
      </p:sp>
      <p:sp>
        <p:nvSpPr>
          <p:cNvPr id="381" name="Google Shape;381;p28"/>
          <p:cNvSpPr txBox="1"/>
          <p:nvPr/>
        </p:nvSpPr>
        <p:spPr>
          <a:xfrm>
            <a:off x="3909081" y="4729193"/>
            <a:ext cx="17507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EUIS KOMARIAH</a:t>
            </a:r>
            <a:endParaRPr/>
          </a:p>
        </p:txBody>
      </p:sp>
      <p:sp>
        <p:nvSpPr>
          <p:cNvPr id="382" name="Google Shape;382;p28"/>
          <p:cNvSpPr txBox="1"/>
          <p:nvPr/>
        </p:nvSpPr>
        <p:spPr>
          <a:xfrm>
            <a:off x="6276453" y="4729193"/>
            <a:ext cx="21739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DADANG PERMANA</a:t>
            </a:r>
            <a:endParaRPr/>
          </a:p>
        </p:txBody>
      </p:sp>
      <p:sp>
        <p:nvSpPr>
          <p:cNvPr id="383" name="Google Shape;383;p28"/>
          <p:cNvSpPr txBox="1"/>
          <p:nvPr/>
        </p:nvSpPr>
        <p:spPr>
          <a:xfrm>
            <a:off x="9121564" y="4729193"/>
            <a:ext cx="16802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PUTRI TERTUKAR</a:t>
            </a:r>
            <a:endParaRPr/>
          </a:p>
        </p:txBody>
      </p:sp>
      <p:sp>
        <p:nvSpPr>
          <p:cNvPr id="384" name="Google Shape;384;p28"/>
          <p:cNvSpPr txBox="1"/>
          <p:nvPr/>
        </p:nvSpPr>
        <p:spPr>
          <a:xfrm>
            <a:off x="1531487" y="5030950"/>
            <a:ext cx="1319593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 Director</a:t>
            </a:r>
            <a:endParaRPr/>
          </a:p>
        </p:txBody>
      </p:sp>
      <p:sp>
        <p:nvSpPr>
          <p:cNvPr id="385" name="Google Shape;385;p28"/>
          <p:cNvSpPr txBox="1"/>
          <p:nvPr/>
        </p:nvSpPr>
        <p:spPr>
          <a:xfrm>
            <a:off x="3978015" y="5030950"/>
            <a:ext cx="1612942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Chief Excutive Officer</a:t>
            </a:r>
            <a:endParaRPr/>
          </a:p>
        </p:txBody>
      </p:sp>
      <p:sp>
        <p:nvSpPr>
          <p:cNvPr id="386" name="Google Shape;386;p28"/>
          <p:cNvSpPr txBox="1"/>
          <p:nvPr/>
        </p:nvSpPr>
        <p:spPr>
          <a:xfrm>
            <a:off x="6673998" y="5030950"/>
            <a:ext cx="1378904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Manager</a:t>
            </a:r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9452585" y="5030950"/>
            <a:ext cx="1018227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HR manager</a:t>
            </a:r>
            <a:endParaRPr/>
          </a:p>
        </p:txBody>
      </p:sp>
      <p:cxnSp>
        <p:nvCxnSpPr>
          <p:cNvPr id="388" name="Google Shape;388;p28"/>
          <p:cNvCxnSpPr/>
          <p:nvPr/>
        </p:nvCxnSpPr>
        <p:spPr>
          <a:xfrm>
            <a:off x="1997552" y="5351459"/>
            <a:ext cx="34359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28"/>
          <p:cNvCxnSpPr/>
          <p:nvPr/>
        </p:nvCxnSpPr>
        <p:spPr>
          <a:xfrm>
            <a:off x="4624425" y="5351459"/>
            <a:ext cx="34359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28"/>
          <p:cNvCxnSpPr/>
          <p:nvPr/>
        </p:nvCxnSpPr>
        <p:spPr>
          <a:xfrm>
            <a:off x="7197193" y="5351459"/>
            <a:ext cx="34359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8"/>
          <p:cNvCxnSpPr/>
          <p:nvPr/>
        </p:nvCxnSpPr>
        <p:spPr>
          <a:xfrm>
            <a:off x="9751105" y="5351459"/>
            <a:ext cx="34359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2" name="Google Shape;3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9095" y="2393970"/>
            <a:ext cx="2319573" cy="199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3792" y="2393576"/>
            <a:ext cx="2319573" cy="199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804" y="2393970"/>
            <a:ext cx="2319573" cy="199382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8"/>
          <p:cNvSpPr txBox="1"/>
          <p:nvPr/>
        </p:nvSpPr>
        <p:spPr>
          <a:xfrm>
            <a:off x="1314431" y="5619965"/>
            <a:ext cx="18163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8"/>
          <p:cNvSpPr txBox="1"/>
          <p:nvPr/>
        </p:nvSpPr>
        <p:spPr>
          <a:xfrm>
            <a:off x="3876320" y="5619965"/>
            <a:ext cx="18163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28"/>
          <p:cNvSpPr txBox="1"/>
          <p:nvPr/>
        </p:nvSpPr>
        <p:spPr>
          <a:xfrm>
            <a:off x="6460829" y="5619965"/>
            <a:ext cx="18163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9053535" y="5619965"/>
            <a:ext cx="18163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400" name="Google Shape;400;p28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01" name="Google Shape;401;p28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9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cap="flat" cmpd="sng" w="2857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b="1" sz="1100">
              <a:solidFill>
                <a:srgbClr val="7459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5511828" y="3028643"/>
            <a:ext cx="28200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KEYNOTE</a:t>
            </a:r>
            <a:endParaRPr b="1" sz="4800">
              <a:solidFill>
                <a:srgbClr val="7459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0"/>
          <p:cNvGrpSpPr/>
          <p:nvPr/>
        </p:nvGrpSpPr>
        <p:grpSpPr>
          <a:xfrm>
            <a:off x="6527086" y="3027381"/>
            <a:ext cx="5036944" cy="3296028"/>
            <a:chOff x="4319972" y="1299917"/>
            <a:chExt cx="3498995" cy="2289639"/>
          </a:xfrm>
        </p:grpSpPr>
        <p:sp>
          <p:nvSpPr>
            <p:cNvPr id="417" name="Google Shape;417;p30"/>
            <p:cNvSpPr/>
            <p:nvPr/>
          </p:nvSpPr>
          <p:spPr>
            <a:xfrm>
              <a:off x="5154671" y="1299917"/>
              <a:ext cx="2664296" cy="584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4319972" y="1353899"/>
              <a:ext cx="504056" cy="504212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5148064" y="2156406"/>
              <a:ext cx="2664296" cy="584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4319972" y="2208930"/>
              <a:ext cx="504056" cy="504212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148064" y="3004808"/>
              <a:ext cx="2664296" cy="584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4319972" y="3057331"/>
              <a:ext cx="504056" cy="504212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3" name="Google Shape;423;p30"/>
          <p:cNvSpPr/>
          <p:nvPr/>
        </p:nvSpPr>
        <p:spPr>
          <a:xfrm>
            <a:off x="6536597" y="1460373"/>
            <a:ext cx="5027433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 THAN  TEMPLATE</a:t>
            </a:r>
            <a:endParaRPr b="1"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 to add  you to the </a:t>
            </a:r>
            <a:endParaRPr sz="2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Center of the  narrative thought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822982" y="1716059"/>
            <a:ext cx="5310214" cy="4607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5" name="Google Shape;425;p30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426" name="Google Shape;426;p30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27" name="Google Shape;427;p30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 txBox="1"/>
          <p:nvPr/>
        </p:nvSpPr>
        <p:spPr>
          <a:xfrm>
            <a:off x="3437953" y="1970438"/>
            <a:ext cx="66891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3437953" y="3650429"/>
            <a:ext cx="66891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3502403" y="5082691"/>
            <a:ext cx="662473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6" name="Google Shape;436;p31"/>
          <p:cNvCxnSpPr/>
          <p:nvPr/>
        </p:nvCxnSpPr>
        <p:spPr>
          <a:xfrm flipH="1" rot="10800000">
            <a:off x="3437953" y="3253999"/>
            <a:ext cx="6689186" cy="262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7" name="Google Shape;437;p31"/>
          <p:cNvCxnSpPr/>
          <p:nvPr/>
        </p:nvCxnSpPr>
        <p:spPr>
          <a:xfrm>
            <a:off x="3437953" y="4994774"/>
            <a:ext cx="683320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38" name="Google Shape;438;p31"/>
          <p:cNvGrpSpPr/>
          <p:nvPr/>
        </p:nvGrpSpPr>
        <p:grpSpPr>
          <a:xfrm>
            <a:off x="2350275" y="2133361"/>
            <a:ext cx="874557" cy="874557"/>
            <a:chOff x="5068579" y="1163938"/>
            <a:chExt cx="555066" cy="555066"/>
          </a:xfrm>
        </p:grpSpPr>
        <p:sp>
          <p:nvSpPr>
            <p:cNvPr id="439" name="Google Shape;439;p31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235099" y="1295926"/>
              <a:ext cx="242524" cy="290241"/>
            </a:xfrm>
            <a:custGeom>
              <a:rect b="b" l="l" r="r" t="t"/>
              <a:pathLst>
                <a:path extrusionOk="0" h="414" w="346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1" name="Google Shape;441;p31"/>
          <p:cNvGrpSpPr/>
          <p:nvPr/>
        </p:nvGrpSpPr>
        <p:grpSpPr>
          <a:xfrm>
            <a:off x="2350329" y="3729502"/>
            <a:ext cx="873509" cy="873509"/>
            <a:chOff x="5068633" y="2251819"/>
            <a:chExt cx="554400" cy="554400"/>
          </a:xfrm>
        </p:grpSpPr>
        <p:sp>
          <p:nvSpPr>
            <p:cNvPr id="442" name="Google Shape;442;p31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180447" y="2343925"/>
              <a:ext cx="369521" cy="370187"/>
            </a:xfrm>
            <a:custGeom>
              <a:rect b="b" l="l" r="r" t="t"/>
              <a:pathLst>
                <a:path extrusionOk="0" h="412" w="411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444" name="Google Shape;444;p31"/>
          <p:cNvCxnSpPr/>
          <p:nvPr/>
        </p:nvCxnSpPr>
        <p:spPr>
          <a:xfrm>
            <a:off x="3437953" y="6195591"/>
            <a:ext cx="683320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45" name="Google Shape;445;p31"/>
          <p:cNvGrpSpPr/>
          <p:nvPr/>
        </p:nvGrpSpPr>
        <p:grpSpPr>
          <a:xfrm>
            <a:off x="2350940" y="5129377"/>
            <a:ext cx="873509" cy="873509"/>
            <a:chOff x="3359567" y="4644517"/>
            <a:chExt cx="873509" cy="873509"/>
          </a:xfrm>
        </p:grpSpPr>
        <p:sp>
          <p:nvSpPr>
            <p:cNvPr id="446" name="Google Shape;446;p31"/>
            <p:cNvSpPr/>
            <p:nvPr/>
          </p:nvSpPr>
          <p:spPr>
            <a:xfrm>
              <a:off x="3359567" y="4644517"/>
              <a:ext cx="873509" cy="873509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3559649" y="4830139"/>
              <a:ext cx="460334" cy="502264"/>
            </a:xfrm>
            <a:custGeom>
              <a:rect b="b" l="l" r="r" t="t"/>
              <a:pathLst>
                <a:path extrusionOk="0" h="222" w="177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89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8" name="Google Shape;448;p31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449" name="Google Shape;449;p31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50" name="Google Shape;450;p31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32"/>
          <p:cNvGrpSpPr/>
          <p:nvPr/>
        </p:nvGrpSpPr>
        <p:grpSpPr>
          <a:xfrm>
            <a:off x="1112152" y="2376541"/>
            <a:ext cx="10560130" cy="3838171"/>
            <a:chOff x="1283602" y="2469314"/>
            <a:chExt cx="10560130" cy="3838171"/>
          </a:xfrm>
        </p:grpSpPr>
        <p:grpSp>
          <p:nvGrpSpPr>
            <p:cNvPr id="457" name="Google Shape;457;p32"/>
            <p:cNvGrpSpPr/>
            <p:nvPr/>
          </p:nvGrpSpPr>
          <p:grpSpPr>
            <a:xfrm>
              <a:off x="1283602" y="2469314"/>
              <a:ext cx="4981423" cy="1523209"/>
              <a:chOff x="3300034" y="4572795"/>
              <a:chExt cx="7949035" cy="2430640"/>
            </a:xfrm>
          </p:grpSpPr>
          <p:sp>
            <p:nvSpPr>
              <p:cNvPr id="458" name="Google Shape;458;p32"/>
              <p:cNvSpPr/>
              <p:nvPr/>
            </p:nvSpPr>
            <p:spPr>
              <a:xfrm>
                <a:off x="3300034" y="4731555"/>
                <a:ext cx="1553227" cy="1553634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9" name="Google Shape;459;p32"/>
              <p:cNvSpPr txBox="1"/>
              <p:nvPr/>
            </p:nvSpPr>
            <p:spPr>
              <a:xfrm>
                <a:off x="4830579" y="4572795"/>
                <a:ext cx="5397883" cy="883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182825" spcFirstLastPara="1" rIns="182825" wrap="square" tIns="914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ADVERTISING</a:t>
                </a:r>
                <a:endParaRPr b="1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0" name="Google Shape;460;p32"/>
              <p:cNvSpPr txBox="1"/>
              <p:nvPr/>
            </p:nvSpPr>
            <p:spPr>
              <a:xfrm>
                <a:off x="4810307" y="5274715"/>
                <a:ext cx="6438762" cy="172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09700" lIns="219400" spcFirstLastPara="1" rIns="219400" wrap="square" tIns="109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678988" y="5087942"/>
                <a:ext cx="758431" cy="758627"/>
              </a:xfrm>
              <a:custGeom>
                <a:rect b="b" l="l" r="r" t="t"/>
                <a:pathLst>
                  <a:path extrusionOk="0" h="21579" w="21600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01575" lIns="101575" spcFirstLastPara="1" rIns="101575" wrap="square" tIns="101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62" name="Google Shape;462;p32"/>
            <p:cNvGrpSpPr/>
            <p:nvPr/>
          </p:nvGrpSpPr>
          <p:grpSpPr>
            <a:xfrm>
              <a:off x="6862310" y="2493201"/>
              <a:ext cx="4981423" cy="1523209"/>
              <a:chOff x="13144538" y="4550115"/>
              <a:chExt cx="7949034" cy="2430640"/>
            </a:xfrm>
          </p:grpSpPr>
          <p:sp>
            <p:nvSpPr>
              <p:cNvPr id="463" name="Google Shape;463;p32"/>
              <p:cNvSpPr/>
              <p:nvPr/>
            </p:nvSpPr>
            <p:spPr>
              <a:xfrm>
                <a:off x="13144538" y="4708875"/>
                <a:ext cx="1553227" cy="1553634"/>
              </a:xfrm>
              <a:prstGeom prst="ellipse">
                <a:avLst/>
              </a:prstGeom>
              <a:solidFill>
                <a:srgbClr val="7459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4" name="Google Shape;464;p32"/>
              <p:cNvSpPr txBox="1"/>
              <p:nvPr/>
            </p:nvSpPr>
            <p:spPr>
              <a:xfrm>
                <a:off x="14675084" y="4550115"/>
                <a:ext cx="4557150" cy="883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182825" spcFirstLastPara="1" rIns="182825" wrap="square" tIns="914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SEO ANALYSIS</a:t>
                </a:r>
                <a:endParaRPr b="1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5" name="Google Shape;465;p32"/>
              <p:cNvSpPr txBox="1"/>
              <p:nvPr/>
            </p:nvSpPr>
            <p:spPr>
              <a:xfrm>
                <a:off x="14654809" y="5252035"/>
                <a:ext cx="6438762" cy="172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09700" lIns="219400" spcFirstLastPara="1" rIns="219400" wrap="square" tIns="109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13512863" y="5105358"/>
                <a:ext cx="784765" cy="627812"/>
              </a:xfrm>
              <a:custGeom>
                <a:rect b="b" l="l" r="r" t="t"/>
                <a:pathLst>
                  <a:path extrusionOk="0" h="390" w="487">
                    <a:moveTo>
                      <a:pt x="478" y="9"/>
                    </a:moveTo>
                    <a:lnTo>
                      <a:pt x="478" y="9"/>
                    </a:ln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63" y="204"/>
                      <a:pt x="354" y="204"/>
                      <a:pt x="345" y="195"/>
                    </a:cubicBezTo>
                    <a:cubicBezTo>
                      <a:pt x="292" y="150"/>
                      <a:pt x="292" y="150"/>
                      <a:pt x="292" y="150"/>
                    </a:cubicBezTo>
                    <a:cubicBezTo>
                      <a:pt x="283" y="141"/>
                      <a:pt x="283" y="141"/>
                      <a:pt x="274" y="150"/>
                    </a:cubicBezTo>
                    <a:cubicBezTo>
                      <a:pt x="194" y="266"/>
                      <a:pt x="194" y="266"/>
                      <a:pt x="194" y="266"/>
                    </a:cubicBezTo>
                    <a:cubicBezTo>
                      <a:pt x="194" y="275"/>
                      <a:pt x="186" y="275"/>
                      <a:pt x="177" y="266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32" y="230"/>
                      <a:pt x="123" y="230"/>
                      <a:pt x="123" y="239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0" y="389"/>
                      <a:pt x="0" y="389"/>
                      <a:pt x="8" y="389"/>
                    </a:cubicBezTo>
                    <a:cubicBezTo>
                      <a:pt x="486" y="389"/>
                      <a:pt x="486" y="389"/>
                      <a:pt x="486" y="389"/>
                    </a:cubicBezTo>
                    <a:cubicBezTo>
                      <a:pt x="486" y="9"/>
                      <a:pt x="486" y="9"/>
                      <a:pt x="486" y="9"/>
                    </a:cubicBezTo>
                    <a:cubicBezTo>
                      <a:pt x="486" y="0"/>
                      <a:pt x="486" y="0"/>
                      <a:pt x="478" y="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67" name="Google Shape;467;p32"/>
            <p:cNvGrpSpPr/>
            <p:nvPr/>
          </p:nvGrpSpPr>
          <p:grpSpPr>
            <a:xfrm>
              <a:off x="1283602" y="4760389"/>
              <a:ext cx="4981423" cy="1523209"/>
              <a:chOff x="3300034" y="8228741"/>
              <a:chExt cx="7949035" cy="2430640"/>
            </a:xfrm>
          </p:grpSpPr>
          <p:sp>
            <p:nvSpPr>
              <p:cNvPr id="468" name="Google Shape;468;p32"/>
              <p:cNvSpPr/>
              <p:nvPr/>
            </p:nvSpPr>
            <p:spPr>
              <a:xfrm>
                <a:off x="3300034" y="8387501"/>
                <a:ext cx="1553227" cy="1553635"/>
              </a:xfrm>
              <a:prstGeom prst="ellipse">
                <a:avLst/>
              </a:prstGeom>
              <a:solidFill>
                <a:srgbClr val="D983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9" name="Google Shape;469;p32"/>
              <p:cNvSpPr txBox="1"/>
              <p:nvPr/>
            </p:nvSpPr>
            <p:spPr>
              <a:xfrm>
                <a:off x="4830581" y="8228741"/>
                <a:ext cx="4966972" cy="883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182825" spcFirstLastPara="1" rIns="182825" wrap="square" tIns="914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DELIVERY</a:t>
                </a:r>
                <a:endParaRPr b="1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0" name="Google Shape;470;p32"/>
              <p:cNvSpPr txBox="1"/>
              <p:nvPr/>
            </p:nvSpPr>
            <p:spPr>
              <a:xfrm>
                <a:off x="4810307" y="8930661"/>
                <a:ext cx="6438762" cy="172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09700" lIns="219400" spcFirstLastPara="1" rIns="219400" wrap="square" tIns="109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 flipH="1">
                <a:off x="3733796" y="8872008"/>
                <a:ext cx="773296" cy="630936"/>
              </a:xfrm>
              <a:custGeom>
                <a:rect b="b" l="l" r="r" t="t"/>
                <a:pathLst>
                  <a:path extrusionOk="0" h="21600" w="21600">
                    <a:moveTo>
                      <a:pt x="20684" y="0"/>
                    </a:moveTo>
                    <a:cubicBezTo>
                      <a:pt x="20941" y="0"/>
                      <a:pt x="21159" y="103"/>
                      <a:pt x="21335" y="310"/>
                    </a:cubicBezTo>
                    <a:cubicBezTo>
                      <a:pt x="21511" y="518"/>
                      <a:pt x="21599" y="760"/>
                      <a:pt x="21599" y="1048"/>
                    </a:cubicBezTo>
                    <a:lnTo>
                      <a:pt x="21599" y="16238"/>
                    </a:lnTo>
                    <a:cubicBezTo>
                      <a:pt x="21599" y="16523"/>
                      <a:pt x="21511" y="16767"/>
                      <a:pt x="21335" y="16969"/>
                    </a:cubicBezTo>
                    <a:cubicBezTo>
                      <a:pt x="21161" y="17173"/>
                      <a:pt x="20943" y="17274"/>
                      <a:pt x="20684" y="17274"/>
                    </a:cubicBezTo>
                    <a:lnTo>
                      <a:pt x="19807" y="17274"/>
                    </a:lnTo>
                    <a:lnTo>
                      <a:pt x="19807" y="17369"/>
                    </a:lnTo>
                    <a:cubicBezTo>
                      <a:pt x="19807" y="17948"/>
                      <a:pt x="19709" y="18498"/>
                      <a:pt x="19513" y="19017"/>
                    </a:cubicBezTo>
                    <a:cubicBezTo>
                      <a:pt x="19317" y="19535"/>
                      <a:pt x="19060" y="19984"/>
                      <a:pt x="18746" y="20361"/>
                    </a:cubicBezTo>
                    <a:cubicBezTo>
                      <a:pt x="18433" y="20738"/>
                      <a:pt x="18051" y="21038"/>
                      <a:pt x="17608" y="21263"/>
                    </a:cubicBezTo>
                    <a:cubicBezTo>
                      <a:pt x="17167" y="21487"/>
                      <a:pt x="16697" y="21599"/>
                      <a:pt x="16197" y="21599"/>
                    </a:cubicBezTo>
                    <a:cubicBezTo>
                      <a:pt x="15705" y="21599"/>
                      <a:pt x="15237" y="21487"/>
                      <a:pt x="14796" y="21263"/>
                    </a:cubicBezTo>
                    <a:cubicBezTo>
                      <a:pt x="14353" y="21038"/>
                      <a:pt x="13973" y="20738"/>
                      <a:pt x="13653" y="20361"/>
                    </a:cubicBezTo>
                    <a:cubicBezTo>
                      <a:pt x="13332" y="19984"/>
                      <a:pt x="13077" y="19535"/>
                      <a:pt x="12886" y="19017"/>
                    </a:cubicBezTo>
                    <a:cubicBezTo>
                      <a:pt x="12695" y="18498"/>
                      <a:pt x="12600" y="17948"/>
                      <a:pt x="12600" y="17369"/>
                    </a:cubicBezTo>
                    <a:lnTo>
                      <a:pt x="12600" y="17274"/>
                    </a:lnTo>
                    <a:lnTo>
                      <a:pt x="9000" y="17274"/>
                    </a:lnTo>
                    <a:lnTo>
                      <a:pt x="9000" y="17369"/>
                    </a:lnTo>
                    <a:cubicBezTo>
                      <a:pt x="9000" y="17948"/>
                      <a:pt x="8904" y="18498"/>
                      <a:pt x="8713" y="19017"/>
                    </a:cubicBezTo>
                    <a:cubicBezTo>
                      <a:pt x="8522" y="19535"/>
                      <a:pt x="8265" y="19984"/>
                      <a:pt x="7946" y="20361"/>
                    </a:cubicBezTo>
                    <a:cubicBezTo>
                      <a:pt x="7628" y="20738"/>
                      <a:pt x="7244" y="21038"/>
                      <a:pt x="6803" y="21263"/>
                    </a:cubicBezTo>
                    <a:cubicBezTo>
                      <a:pt x="6360" y="21487"/>
                      <a:pt x="5894" y="21599"/>
                      <a:pt x="5402" y="21599"/>
                    </a:cubicBezTo>
                    <a:cubicBezTo>
                      <a:pt x="4910" y="21599"/>
                      <a:pt x="4442" y="21487"/>
                      <a:pt x="4004" y="21263"/>
                    </a:cubicBezTo>
                    <a:cubicBezTo>
                      <a:pt x="3558" y="21038"/>
                      <a:pt x="3178" y="20738"/>
                      <a:pt x="2857" y="20361"/>
                    </a:cubicBezTo>
                    <a:cubicBezTo>
                      <a:pt x="2537" y="19984"/>
                      <a:pt x="2282" y="19535"/>
                      <a:pt x="2091" y="19017"/>
                    </a:cubicBezTo>
                    <a:cubicBezTo>
                      <a:pt x="1900" y="18498"/>
                      <a:pt x="1804" y="17948"/>
                      <a:pt x="1804" y="17369"/>
                    </a:cubicBezTo>
                    <a:lnTo>
                      <a:pt x="1804" y="17274"/>
                    </a:lnTo>
                    <a:lnTo>
                      <a:pt x="891" y="17274"/>
                    </a:lnTo>
                    <a:cubicBezTo>
                      <a:pt x="646" y="17274"/>
                      <a:pt x="438" y="17168"/>
                      <a:pt x="262" y="16960"/>
                    </a:cubicBezTo>
                    <a:cubicBezTo>
                      <a:pt x="88" y="16756"/>
                      <a:pt x="0" y="16514"/>
                      <a:pt x="0" y="16238"/>
                    </a:cubicBezTo>
                    <a:lnTo>
                      <a:pt x="0" y="10668"/>
                    </a:lnTo>
                    <a:cubicBezTo>
                      <a:pt x="0" y="10441"/>
                      <a:pt x="26" y="10205"/>
                      <a:pt x="68" y="9960"/>
                    </a:cubicBezTo>
                    <a:cubicBezTo>
                      <a:pt x="117" y="9715"/>
                      <a:pt x="186" y="9474"/>
                      <a:pt x="274" y="9229"/>
                    </a:cubicBezTo>
                    <a:cubicBezTo>
                      <a:pt x="364" y="8984"/>
                      <a:pt x="470" y="8751"/>
                      <a:pt x="592" y="8526"/>
                    </a:cubicBezTo>
                    <a:cubicBezTo>
                      <a:pt x="712" y="8301"/>
                      <a:pt x="837" y="8114"/>
                      <a:pt x="959" y="7964"/>
                    </a:cubicBezTo>
                    <a:lnTo>
                      <a:pt x="3573" y="4906"/>
                    </a:lnTo>
                    <a:cubicBezTo>
                      <a:pt x="3697" y="4759"/>
                      <a:pt x="3857" y="4613"/>
                      <a:pt x="4053" y="4474"/>
                    </a:cubicBezTo>
                    <a:cubicBezTo>
                      <a:pt x="4248" y="4330"/>
                      <a:pt x="4449" y="4209"/>
                      <a:pt x="4657" y="4109"/>
                    </a:cubicBezTo>
                    <a:cubicBezTo>
                      <a:pt x="4863" y="4005"/>
                      <a:pt x="5071" y="3927"/>
                      <a:pt x="5277" y="3867"/>
                    </a:cubicBezTo>
                    <a:cubicBezTo>
                      <a:pt x="5485" y="3806"/>
                      <a:pt x="5686" y="3775"/>
                      <a:pt x="5882" y="3775"/>
                    </a:cubicBezTo>
                    <a:lnTo>
                      <a:pt x="6820" y="3775"/>
                    </a:lnTo>
                    <a:lnTo>
                      <a:pt x="6820" y="1048"/>
                    </a:lnTo>
                    <a:cubicBezTo>
                      <a:pt x="6820" y="760"/>
                      <a:pt x="6908" y="518"/>
                      <a:pt x="7082" y="310"/>
                    </a:cubicBezTo>
                    <a:cubicBezTo>
                      <a:pt x="7258" y="103"/>
                      <a:pt x="7464" y="0"/>
                      <a:pt x="7699" y="0"/>
                    </a:cubicBezTo>
                    <a:lnTo>
                      <a:pt x="20684" y="0"/>
                    </a:lnTo>
                    <a:close/>
                    <a:moveTo>
                      <a:pt x="6791" y="6438"/>
                    </a:moveTo>
                    <a:lnTo>
                      <a:pt x="5877" y="6438"/>
                    </a:lnTo>
                    <a:cubicBezTo>
                      <a:pt x="5799" y="6438"/>
                      <a:pt x="5676" y="6478"/>
                      <a:pt x="5510" y="6550"/>
                    </a:cubicBezTo>
                    <a:cubicBezTo>
                      <a:pt x="5341" y="6625"/>
                      <a:pt x="5223" y="6703"/>
                      <a:pt x="5152" y="6784"/>
                    </a:cubicBezTo>
                    <a:lnTo>
                      <a:pt x="2539" y="9830"/>
                    </a:lnTo>
                    <a:cubicBezTo>
                      <a:pt x="2478" y="9902"/>
                      <a:pt x="2412" y="10040"/>
                      <a:pt x="2351" y="10239"/>
                    </a:cubicBezTo>
                    <a:cubicBezTo>
                      <a:pt x="2289" y="10435"/>
                      <a:pt x="2257" y="10579"/>
                      <a:pt x="2257" y="10671"/>
                    </a:cubicBezTo>
                    <a:lnTo>
                      <a:pt x="2257" y="11527"/>
                    </a:lnTo>
                    <a:lnTo>
                      <a:pt x="6795" y="11527"/>
                    </a:lnTo>
                    <a:lnTo>
                      <a:pt x="6795" y="6438"/>
                    </a:lnTo>
                    <a:close/>
                    <a:moveTo>
                      <a:pt x="5395" y="18942"/>
                    </a:moveTo>
                    <a:cubicBezTo>
                      <a:pt x="5760" y="18942"/>
                      <a:pt x="6075" y="18789"/>
                      <a:pt x="6340" y="18481"/>
                    </a:cubicBezTo>
                    <a:cubicBezTo>
                      <a:pt x="6600" y="18173"/>
                      <a:pt x="6732" y="17804"/>
                      <a:pt x="6732" y="17372"/>
                    </a:cubicBezTo>
                    <a:cubicBezTo>
                      <a:pt x="6732" y="16940"/>
                      <a:pt x="6600" y="16569"/>
                      <a:pt x="6340" y="16252"/>
                    </a:cubicBezTo>
                    <a:cubicBezTo>
                      <a:pt x="6078" y="15944"/>
                      <a:pt x="5762" y="15786"/>
                      <a:pt x="5395" y="15786"/>
                    </a:cubicBezTo>
                    <a:cubicBezTo>
                      <a:pt x="5027" y="15786"/>
                      <a:pt x="4714" y="15941"/>
                      <a:pt x="4444" y="16246"/>
                    </a:cubicBezTo>
                    <a:cubicBezTo>
                      <a:pt x="4180" y="16557"/>
                      <a:pt x="4045" y="16932"/>
                      <a:pt x="4045" y="17372"/>
                    </a:cubicBezTo>
                    <a:cubicBezTo>
                      <a:pt x="4045" y="17804"/>
                      <a:pt x="4180" y="18173"/>
                      <a:pt x="4444" y="18481"/>
                    </a:cubicBezTo>
                    <a:cubicBezTo>
                      <a:pt x="4714" y="18789"/>
                      <a:pt x="5027" y="18942"/>
                      <a:pt x="5395" y="18942"/>
                    </a:cubicBezTo>
                    <a:moveTo>
                      <a:pt x="16195" y="18942"/>
                    </a:moveTo>
                    <a:cubicBezTo>
                      <a:pt x="16560" y="18942"/>
                      <a:pt x="16878" y="18789"/>
                      <a:pt x="17145" y="18481"/>
                    </a:cubicBezTo>
                    <a:cubicBezTo>
                      <a:pt x="17409" y="18173"/>
                      <a:pt x="17544" y="17804"/>
                      <a:pt x="17544" y="17372"/>
                    </a:cubicBezTo>
                    <a:cubicBezTo>
                      <a:pt x="17544" y="16940"/>
                      <a:pt x="17412" y="16569"/>
                      <a:pt x="17150" y="16252"/>
                    </a:cubicBezTo>
                    <a:cubicBezTo>
                      <a:pt x="16890" y="15944"/>
                      <a:pt x="16572" y="15786"/>
                      <a:pt x="16195" y="15786"/>
                    </a:cubicBezTo>
                    <a:cubicBezTo>
                      <a:pt x="15827" y="15786"/>
                      <a:pt x="15514" y="15941"/>
                      <a:pt x="15249" y="16246"/>
                    </a:cubicBezTo>
                    <a:cubicBezTo>
                      <a:pt x="14990" y="16557"/>
                      <a:pt x="14857" y="16932"/>
                      <a:pt x="14857" y="17372"/>
                    </a:cubicBezTo>
                    <a:cubicBezTo>
                      <a:pt x="14857" y="17804"/>
                      <a:pt x="14990" y="18173"/>
                      <a:pt x="15249" y="18481"/>
                    </a:cubicBezTo>
                    <a:cubicBezTo>
                      <a:pt x="15511" y="18789"/>
                      <a:pt x="15825" y="18942"/>
                      <a:pt x="16195" y="189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01575" lIns="101575" spcFirstLastPara="1" rIns="101575" wrap="square" tIns="101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72" name="Google Shape;472;p32"/>
            <p:cNvGrpSpPr/>
            <p:nvPr/>
          </p:nvGrpSpPr>
          <p:grpSpPr>
            <a:xfrm>
              <a:off x="6862310" y="4784276"/>
              <a:ext cx="4981423" cy="1523209"/>
              <a:chOff x="13144538" y="8206061"/>
              <a:chExt cx="7949034" cy="2430640"/>
            </a:xfrm>
          </p:grpSpPr>
          <p:sp>
            <p:nvSpPr>
              <p:cNvPr id="473" name="Google Shape;473;p32"/>
              <p:cNvSpPr/>
              <p:nvPr/>
            </p:nvSpPr>
            <p:spPr>
              <a:xfrm>
                <a:off x="13144538" y="8364819"/>
                <a:ext cx="1553227" cy="1553634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4" name="Google Shape;474;p32"/>
              <p:cNvSpPr txBox="1"/>
              <p:nvPr/>
            </p:nvSpPr>
            <p:spPr>
              <a:xfrm>
                <a:off x="14675084" y="8206061"/>
                <a:ext cx="5691126" cy="883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182825" spcFirstLastPara="1" rIns="182825" wrap="square" tIns="914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PUBLIC RELATIONS</a:t>
                </a:r>
                <a:endParaRPr b="1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5" name="Google Shape;475;p32"/>
              <p:cNvSpPr txBox="1"/>
              <p:nvPr/>
            </p:nvSpPr>
            <p:spPr>
              <a:xfrm>
                <a:off x="14654809" y="8907981"/>
                <a:ext cx="6438762" cy="172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09700" lIns="219400" spcFirstLastPara="1" rIns="219400" wrap="square" tIns="109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13621409" y="8827448"/>
                <a:ext cx="630772" cy="630936"/>
              </a:xfrm>
              <a:custGeom>
                <a:rect b="b" l="l" r="r" t="t"/>
                <a:pathLst>
                  <a:path extrusionOk="0" h="21600" w="21600">
                    <a:moveTo>
                      <a:pt x="3767" y="5419"/>
                    </a:moveTo>
                    <a:cubicBezTo>
                      <a:pt x="4051" y="5419"/>
                      <a:pt x="4271" y="5505"/>
                      <a:pt x="4428" y="5687"/>
                    </a:cubicBezTo>
                    <a:cubicBezTo>
                      <a:pt x="4586" y="5865"/>
                      <a:pt x="4701" y="6078"/>
                      <a:pt x="4766" y="6326"/>
                    </a:cubicBezTo>
                    <a:cubicBezTo>
                      <a:pt x="4835" y="6574"/>
                      <a:pt x="4879" y="6836"/>
                      <a:pt x="4893" y="7106"/>
                    </a:cubicBezTo>
                    <a:cubicBezTo>
                      <a:pt x="4910" y="7377"/>
                      <a:pt x="4917" y="7596"/>
                      <a:pt x="4917" y="7760"/>
                    </a:cubicBezTo>
                    <a:lnTo>
                      <a:pt x="4917" y="9856"/>
                    </a:lnTo>
                    <a:cubicBezTo>
                      <a:pt x="4809" y="9928"/>
                      <a:pt x="4720" y="10015"/>
                      <a:pt x="4646" y="10110"/>
                    </a:cubicBezTo>
                    <a:cubicBezTo>
                      <a:pt x="4574" y="10208"/>
                      <a:pt x="4468" y="10257"/>
                      <a:pt x="4329" y="10257"/>
                    </a:cubicBezTo>
                    <a:lnTo>
                      <a:pt x="561" y="10257"/>
                    </a:lnTo>
                    <a:cubicBezTo>
                      <a:pt x="439" y="10257"/>
                      <a:pt x="338" y="10208"/>
                      <a:pt x="256" y="10110"/>
                    </a:cubicBezTo>
                    <a:cubicBezTo>
                      <a:pt x="177" y="10015"/>
                      <a:pt x="93" y="9928"/>
                      <a:pt x="0" y="9856"/>
                    </a:cubicBezTo>
                    <a:lnTo>
                      <a:pt x="0" y="7760"/>
                    </a:lnTo>
                    <a:cubicBezTo>
                      <a:pt x="0" y="7596"/>
                      <a:pt x="4" y="7377"/>
                      <a:pt x="12" y="7106"/>
                    </a:cubicBezTo>
                    <a:cubicBezTo>
                      <a:pt x="19" y="6836"/>
                      <a:pt x="57" y="6574"/>
                      <a:pt x="124" y="6326"/>
                    </a:cubicBezTo>
                    <a:cubicBezTo>
                      <a:pt x="196" y="6078"/>
                      <a:pt x="309" y="5865"/>
                      <a:pt x="465" y="5687"/>
                    </a:cubicBezTo>
                    <a:cubicBezTo>
                      <a:pt x="624" y="5508"/>
                      <a:pt x="842" y="5419"/>
                      <a:pt x="1123" y="5419"/>
                    </a:cubicBezTo>
                    <a:cubicBezTo>
                      <a:pt x="782" y="5151"/>
                      <a:pt x="508" y="4803"/>
                      <a:pt x="304" y="4377"/>
                    </a:cubicBezTo>
                    <a:cubicBezTo>
                      <a:pt x="103" y="3950"/>
                      <a:pt x="0" y="3469"/>
                      <a:pt x="0" y="2937"/>
                    </a:cubicBezTo>
                    <a:cubicBezTo>
                      <a:pt x="0" y="2539"/>
                      <a:pt x="64" y="2162"/>
                      <a:pt x="189" y="1805"/>
                    </a:cubicBezTo>
                    <a:cubicBezTo>
                      <a:pt x="316" y="1448"/>
                      <a:pt x="491" y="1134"/>
                      <a:pt x="717" y="861"/>
                    </a:cubicBezTo>
                    <a:cubicBezTo>
                      <a:pt x="943" y="590"/>
                      <a:pt x="1207" y="380"/>
                      <a:pt x="1504" y="227"/>
                    </a:cubicBezTo>
                    <a:cubicBezTo>
                      <a:pt x="1804" y="77"/>
                      <a:pt x="2119" y="0"/>
                      <a:pt x="2445" y="0"/>
                    </a:cubicBezTo>
                    <a:cubicBezTo>
                      <a:pt x="2793" y="0"/>
                      <a:pt x="3115" y="77"/>
                      <a:pt x="3412" y="227"/>
                    </a:cubicBezTo>
                    <a:cubicBezTo>
                      <a:pt x="3712" y="380"/>
                      <a:pt x="3969" y="590"/>
                      <a:pt x="4188" y="861"/>
                    </a:cubicBezTo>
                    <a:cubicBezTo>
                      <a:pt x="4406" y="1134"/>
                      <a:pt x="4584" y="1448"/>
                      <a:pt x="4716" y="1805"/>
                    </a:cubicBezTo>
                    <a:cubicBezTo>
                      <a:pt x="4850" y="2162"/>
                      <a:pt x="4917" y="2539"/>
                      <a:pt x="4917" y="2937"/>
                    </a:cubicBezTo>
                    <a:cubicBezTo>
                      <a:pt x="4917" y="3458"/>
                      <a:pt x="4814" y="3939"/>
                      <a:pt x="4603" y="4371"/>
                    </a:cubicBezTo>
                    <a:cubicBezTo>
                      <a:pt x="4392" y="4800"/>
                      <a:pt x="4115" y="5151"/>
                      <a:pt x="3767" y="5419"/>
                    </a:cubicBezTo>
                    <a:moveTo>
                      <a:pt x="18165" y="12062"/>
                    </a:moveTo>
                    <a:cubicBezTo>
                      <a:pt x="18672" y="12604"/>
                      <a:pt x="19070" y="13142"/>
                      <a:pt x="19356" y="13669"/>
                    </a:cubicBezTo>
                    <a:cubicBezTo>
                      <a:pt x="19641" y="14196"/>
                      <a:pt x="19788" y="14801"/>
                      <a:pt x="19788" y="15480"/>
                    </a:cubicBezTo>
                    <a:lnTo>
                      <a:pt x="19788" y="20816"/>
                    </a:lnTo>
                    <a:cubicBezTo>
                      <a:pt x="19694" y="20868"/>
                      <a:pt x="19620" y="20931"/>
                      <a:pt x="19557" y="20995"/>
                    </a:cubicBezTo>
                    <a:cubicBezTo>
                      <a:pt x="19497" y="21061"/>
                      <a:pt x="19425" y="21122"/>
                      <a:pt x="19344" y="21191"/>
                    </a:cubicBezTo>
                    <a:cubicBezTo>
                      <a:pt x="19262" y="21251"/>
                      <a:pt x="19173" y="21317"/>
                      <a:pt x="19075" y="21386"/>
                    </a:cubicBezTo>
                    <a:cubicBezTo>
                      <a:pt x="18976" y="21455"/>
                      <a:pt x="18835" y="21528"/>
                      <a:pt x="18662" y="21599"/>
                    </a:cubicBezTo>
                    <a:lnTo>
                      <a:pt x="2942" y="21599"/>
                    </a:lnTo>
                    <a:cubicBezTo>
                      <a:pt x="2675" y="21599"/>
                      <a:pt x="2467" y="21499"/>
                      <a:pt x="2318" y="21291"/>
                    </a:cubicBezTo>
                    <a:cubicBezTo>
                      <a:pt x="2167" y="21081"/>
                      <a:pt x="2003" y="20926"/>
                      <a:pt x="1819" y="20816"/>
                    </a:cubicBezTo>
                    <a:lnTo>
                      <a:pt x="1819" y="15480"/>
                    </a:lnTo>
                    <a:cubicBezTo>
                      <a:pt x="1819" y="14763"/>
                      <a:pt x="1989" y="14127"/>
                      <a:pt x="2335" y="13571"/>
                    </a:cubicBezTo>
                    <a:cubicBezTo>
                      <a:pt x="2678" y="13018"/>
                      <a:pt x="3052" y="12511"/>
                      <a:pt x="3460" y="12062"/>
                    </a:cubicBezTo>
                    <a:cubicBezTo>
                      <a:pt x="3535" y="11970"/>
                      <a:pt x="3633" y="11869"/>
                      <a:pt x="3753" y="11766"/>
                    </a:cubicBezTo>
                    <a:cubicBezTo>
                      <a:pt x="3873" y="11659"/>
                      <a:pt x="4000" y="11590"/>
                      <a:pt x="4137" y="11553"/>
                    </a:cubicBezTo>
                    <a:cubicBezTo>
                      <a:pt x="4276" y="11495"/>
                      <a:pt x="4432" y="11466"/>
                      <a:pt x="4610" y="11455"/>
                    </a:cubicBezTo>
                    <a:cubicBezTo>
                      <a:pt x="4785" y="11446"/>
                      <a:pt x="4956" y="11423"/>
                      <a:pt x="5126" y="11388"/>
                    </a:cubicBezTo>
                    <a:cubicBezTo>
                      <a:pt x="5594" y="11299"/>
                      <a:pt x="6091" y="11210"/>
                      <a:pt x="6621" y="11121"/>
                    </a:cubicBezTo>
                    <a:cubicBezTo>
                      <a:pt x="7149" y="11034"/>
                      <a:pt x="7665" y="10945"/>
                      <a:pt x="8172" y="10853"/>
                    </a:cubicBezTo>
                    <a:cubicBezTo>
                      <a:pt x="7483" y="10326"/>
                      <a:pt x="6928" y="9632"/>
                      <a:pt x="6513" y="8762"/>
                    </a:cubicBezTo>
                    <a:cubicBezTo>
                      <a:pt x="6093" y="7896"/>
                      <a:pt x="5884" y="6940"/>
                      <a:pt x="5884" y="5903"/>
                    </a:cubicBezTo>
                    <a:cubicBezTo>
                      <a:pt x="5884" y="5097"/>
                      <a:pt x="6016" y="4331"/>
                      <a:pt x="6275" y="3608"/>
                    </a:cubicBezTo>
                    <a:cubicBezTo>
                      <a:pt x="6535" y="2885"/>
                      <a:pt x="6887" y="2260"/>
                      <a:pt x="7331" y="1733"/>
                    </a:cubicBezTo>
                    <a:cubicBezTo>
                      <a:pt x="7778" y="1203"/>
                      <a:pt x="8299" y="786"/>
                      <a:pt x="8894" y="472"/>
                    </a:cubicBezTo>
                    <a:cubicBezTo>
                      <a:pt x="9494" y="158"/>
                      <a:pt x="10125" y="3"/>
                      <a:pt x="10802" y="3"/>
                    </a:cubicBezTo>
                    <a:cubicBezTo>
                      <a:pt x="11476" y="3"/>
                      <a:pt x="12112" y="158"/>
                      <a:pt x="12710" y="472"/>
                    </a:cubicBezTo>
                    <a:cubicBezTo>
                      <a:pt x="13307" y="786"/>
                      <a:pt x="13826" y="1203"/>
                      <a:pt x="14272" y="1733"/>
                    </a:cubicBezTo>
                    <a:cubicBezTo>
                      <a:pt x="14716" y="2260"/>
                      <a:pt x="15067" y="2885"/>
                      <a:pt x="15328" y="3608"/>
                    </a:cubicBezTo>
                    <a:cubicBezTo>
                      <a:pt x="15590" y="4331"/>
                      <a:pt x="15719" y="5097"/>
                      <a:pt x="15719" y="5903"/>
                    </a:cubicBezTo>
                    <a:cubicBezTo>
                      <a:pt x="15719" y="6939"/>
                      <a:pt x="15513" y="7890"/>
                      <a:pt x="15100" y="8757"/>
                    </a:cubicBezTo>
                    <a:cubicBezTo>
                      <a:pt x="14685" y="9620"/>
                      <a:pt x="14128" y="10320"/>
                      <a:pt x="13432" y="10853"/>
                    </a:cubicBezTo>
                    <a:cubicBezTo>
                      <a:pt x="13936" y="10945"/>
                      <a:pt x="14452" y="11031"/>
                      <a:pt x="14978" y="11115"/>
                    </a:cubicBezTo>
                    <a:cubicBezTo>
                      <a:pt x="15504" y="11198"/>
                      <a:pt x="16005" y="11288"/>
                      <a:pt x="16478" y="11388"/>
                    </a:cubicBezTo>
                    <a:cubicBezTo>
                      <a:pt x="16653" y="11426"/>
                      <a:pt x="16826" y="11449"/>
                      <a:pt x="16994" y="11455"/>
                    </a:cubicBezTo>
                    <a:cubicBezTo>
                      <a:pt x="17162" y="11466"/>
                      <a:pt x="17323" y="11495"/>
                      <a:pt x="17467" y="11553"/>
                    </a:cubicBezTo>
                    <a:cubicBezTo>
                      <a:pt x="17603" y="11590"/>
                      <a:pt x="17731" y="11659"/>
                      <a:pt x="17851" y="11766"/>
                    </a:cubicBezTo>
                    <a:cubicBezTo>
                      <a:pt x="17966" y="11869"/>
                      <a:pt x="18074" y="11970"/>
                      <a:pt x="18165" y="12062"/>
                    </a:cubicBezTo>
                    <a:moveTo>
                      <a:pt x="20474" y="5419"/>
                    </a:moveTo>
                    <a:cubicBezTo>
                      <a:pt x="20757" y="5419"/>
                      <a:pt x="20973" y="5505"/>
                      <a:pt x="21124" y="5687"/>
                    </a:cubicBezTo>
                    <a:cubicBezTo>
                      <a:pt x="21271" y="5865"/>
                      <a:pt x="21381" y="6078"/>
                      <a:pt x="21448" y="6326"/>
                    </a:cubicBezTo>
                    <a:cubicBezTo>
                      <a:pt x="21520" y="6574"/>
                      <a:pt x="21561" y="6836"/>
                      <a:pt x="21576" y="7106"/>
                    </a:cubicBezTo>
                    <a:cubicBezTo>
                      <a:pt x="21592" y="7377"/>
                      <a:pt x="21599" y="7596"/>
                      <a:pt x="21599" y="7760"/>
                    </a:cubicBezTo>
                    <a:lnTo>
                      <a:pt x="21599" y="9856"/>
                    </a:lnTo>
                    <a:cubicBezTo>
                      <a:pt x="21508" y="9928"/>
                      <a:pt x="21422" y="10015"/>
                      <a:pt x="21340" y="10110"/>
                    </a:cubicBezTo>
                    <a:cubicBezTo>
                      <a:pt x="21261" y="10208"/>
                      <a:pt x="21158" y="10257"/>
                      <a:pt x="21036" y="10257"/>
                    </a:cubicBezTo>
                    <a:lnTo>
                      <a:pt x="17268" y="10257"/>
                    </a:lnTo>
                    <a:cubicBezTo>
                      <a:pt x="17131" y="10257"/>
                      <a:pt x="17023" y="10208"/>
                      <a:pt x="16953" y="10110"/>
                    </a:cubicBezTo>
                    <a:cubicBezTo>
                      <a:pt x="16879" y="10015"/>
                      <a:pt x="16790" y="9928"/>
                      <a:pt x="16682" y="9856"/>
                    </a:cubicBezTo>
                    <a:lnTo>
                      <a:pt x="16682" y="7760"/>
                    </a:lnTo>
                    <a:cubicBezTo>
                      <a:pt x="16682" y="7596"/>
                      <a:pt x="16692" y="7377"/>
                      <a:pt x="16706" y="7106"/>
                    </a:cubicBezTo>
                    <a:cubicBezTo>
                      <a:pt x="16720" y="6836"/>
                      <a:pt x="16766" y="6574"/>
                      <a:pt x="16836" y="6326"/>
                    </a:cubicBezTo>
                    <a:cubicBezTo>
                      <a:pt x="16912" y="6078"/>
                      <a:pt x="17023" y="5865"/>
                      <a:pt x="17183" y="5687"/>
                    </a:cubicBezTo>
                    <a:cubicBezTo>
                      <a:pt x="17337" y="5508"/>
                      <a:pt x="17556" y="5419"/>
                      <a:pt x="17829" y="5419"/>
                    </a:cubicBezTo>
                    <a:cubicBezTo>
                      <a:pt x="17488" y="5151"/>
                      <a:pt x="17210" y="4803"/>
                      <a:pt x="16999" y="4377"/>
                    </a:cubicBezTo>
                    <a:cubicBezTo>
                      <a:pt x="16788" y="3950"/>
                      <a:pt x="16682" y="3469"/>
                      <a:pt x="16682" y="2937"/>
                    </a:cubicBezTo>
                    <a:cubicBezTo>
                      <a:pt x="16682" y="2539"/>
                      <a:pt x="16744" y="2162"/>
                      <a:pt x="16872" y="1805"/>
                    </a:cubicBezTo>
                    <a:cubicBezTo>
                      <a:pt x="16999" y="1448"/>
                      <a:pt x="17174" y="1134"/>
                      <a:pt x="17400" y="861"/>
                    </a:cubicBezTo>
                    <a:cubicBezTo>
                      <a:pt x="17625" y="590"/>
                      <a:pt x="17889" y="380"/>
                      <a:pt x="18187" y="227"/>
                    </a:cubicBezTo>
                    <a:cubicBezTo>
                      <a:pt x="18487" y="77"/>
                      <a:pt x="18808" y="0"/>
                      <a:pt x="19152" y="0"/>
                    </a:cubicBezTo>
                    <a:cubicBezTo>
                      <a:pt x="19480" y="0"/>
                      <a:pt x="19795" y="77"/>
                      <a:pt x="20095" y="227"/>
                    </a:cubicBezTo>
                    <a:cubicBezTo>
                      <a:pt x="20395" y="380"/>
                      <a:pt x="20656" y="590"/>
                      <a:pt x="20882" y="861"/>
                    </a:cubicBezTo>
                    <a:cubicBezTo>
                      <a:pt x="21108" y="1134"/>
                      <a:pt x="21285" y="1448"/>
                      <a:pt x="21412" y="1805"/>
                    </a:cubicBezTo>
                    <a:cubicBezTo>
                      <a:pt x="21537" y="2162"/>
                      <a:pt x="21599" y="2539"/>
                      <a:pt x="21599" y="2937"/>
                    </a:cubicBezTo>
                    <a:cubicBezTo>
                      <a:pt x="21599" y="3458"/>
                      <a:pt x="21499" y="3939"/>
                      <a:pt x="21295" y="4371"/>
                    </a:cubicBezTo>
                    <a:cubicBezTo>
                      <a:pt x="21093" y="4800"/>
                      <a:pt x="20820" y="5151"/>
                      <a:pt x="20474" y="541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01575" lIns="101575" spcFirstLastPara="1" rIns="101575" wrap="square" tIns="101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77" name="Google Shape;477;p32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478" name="Google Shape;478;p32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79" name="Google Shape;479;p32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1364740" y="1901372"/>
            <a:ext cx="9651204" cy="4977088"/>
            <a:chOff x="3657600" y="945299"/>
            <a:chExt cx="7080125" cy="3651195"/>
          </a:xfrm>
        </p:grpSpPr>
        <p:sp>
          <p:nvSpPr>
            <p:cNvPr id="486" name="Google Shape;486;p33"/>
            <p:cNvSpPr/>
            <p:nvPr/>
          </p:nvSpPr>
          <p:spPr>
            <a:xfrm>
              <a:off x="7278476" y="945299"/>
              <a:ext cx="3459249" cy="25924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660006" y="1047750"/>
              <a:ext cx="1750194" cy="414499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Determination</a:t>
              </a: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3660006" y="1462249"/>
              <a:ext cx="2588394" cy="414499"/>
            </a:xfrm>
            <a:prstGeom prst="rect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Competing Competitor</a:t>
              </a: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3657600" y="1881249"/>
              <a:ext cx="2440806" cy="414499"/>
            </a:xfrm>
            <a:prstGeom prst="rect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Personal Class Action</a:t>
              </a: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3657600" y="2295748"/>
              <a:ext cx="2286000" cy="414499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Good Performance</a:t>
              </a: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3660006" y="2708760"/>
              <a:ext cx="2438400" cy="414499"/>
            </a:xfrm>
            <a:prstGeom prst="rect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Durability and Energy</a:t>
              </a: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3660006" y="3123259"/>
              <a:ext cx="3121794" cy="414499"/>
            </a:xfrm>
            <a:prstGeom prst="rect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Advanced Level Clash Action</a:t>
              </a:r>
              <a:endParaRPr/>
            </a:p>
          </p:txBody>
        </p:sp>
        <p:sp>
          <p:nvSpPr>
            <p:cNvPr id="493" name="Google Shape;493;p33"/>
            <p:cNvSpPr txBox="1"/>
            <p:nvPr/>
          </p:nvSpPr>
          <p:spPr>
            <a:xfrm>
              <a:off x="3660006" y="3761089"/>
              <a:ext cx="2438400" cy="835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Third Party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33"/>
            <p:cNvSpPr txBox="1"/>
            <p:nvPr/>
          </p:nvSpPr>
          <p:spPr>
            <a:xfrm>
              <a:off x="7278476" y="3744594"/>
              <a:ext cx="2438400" cy="733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Quite Technology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496" name="Google Shape;496;p33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97" name="Google Shape;497;p33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4657497" y="1253288"/>
            <a:ext cx="2846390" cy="1476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0" sz="5400" u="none" cap="none" strike="noStrike">
              <a:solidFill>
                <a:srgbClr val="7459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393196" y="3073837"/>
            <a:ext cx="3084507" cy="523220"/>
          </a:xfrm>
          <a:prstGeom prst="rect">
            <a:avLst/>
          </a:prstGeom>
          <a:noFill/>
          <a:ln cap="flat" cmpd="sng" w="28575">
            <a:solidFill>
              <a:srgbClr val="7459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Powerpoint</a:t>
            </a:r>
            <a:endParaRPr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393196" y="4401570"/>
            <a:ext cx="3084510" cy="523220"/>
          </a:xfrm>
          <a:prstGeom prst="rect">
            <a:avLst/>
          </a:prstGeom>
          <a:noFill/>
          <a:ln cap="flat" cmpd="sng" w="28575">
            <a:solidFill>
              <a:srgbClr val="A6A8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2.Web Design</a:t>
            </a:r>
            <a:endParaRPr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6502580" y="3073837"/>
            <a:ext cx="3368523" cy="523220"/>
          </a:xfrm>
          <a:prstGeom prst="rect">
            <a:avLst/>
          </a:prstGeom>
          <a:noFill/>
          <a:ln cap="flat" cmpd="sng" w="28575">
            <a:solidFill>
              <a:srgbClr val="D983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Keynote</a:t>
            </a:r>
            <a:endParaRPr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502580" y="4341524"/>
            <a:ext cx="3368523" cy="523220"/>
          </a:xfrm>
          <a:prstGeom prst="rect">
            <a:avLst/>
          </a:prstGeom>
          <a:noFill/>
          <a:ln cap="flat" cmpd="sng" w="28575">
            <a:solidFill>
              <a:srgbClr val="7459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Development</a:t>
            </a:r>
            <a:endParaRPr sz="2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4"/>
          <p:cNvGrpSpPr/>
          <p:nvPr/>
        </p:nvGrpSpPr>
        <p:grpSpPr>
          <a:xfrm>
            <a:off x="696282" y="1480729"/>
            <a:ext cx="10797848" cy="5034614"/>
            <a:chOff x="1374097" y="1338325"/>
            <a:chExt cx="6510271" cy="3035485"/>
          </a:xfrm>
        </p:grpSpPr>
        <p:sp>
          <p:nvSpPr>
            <p:cNvPr id="504" name="Google Shape;504;p34"/>
            <p:cNvSpPr/>
            <p:nvPr/>
          </p:nvSpPr>
          <p:spPr>
            <a:xfrm>
              <a:off x="5777283" y="1513438"/>
              <a:ext cx="731042" cy="208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5767560" y="3148269"/>
              <a:ext cx="731042" cy="208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2382263" y="2305978"/>
              <a:ext cx="731042" cy="208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 flipH="1" rot="-5400000">
              <a:off x="5545997" y="1895281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5767563" y="1824587"/>
              <a:ext cx="2116805" cy="57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9" name="Google Shape;509;p34"/>
            <p:cNvSpPr/>
            <p:nvPr/>
          </p:nvSpPr>
          <p:spPr>
            <a:xfrm flipH="1" rot="-5400000">
              <a:off x="5545997" y="3533088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767563" y="3462397"/>
              <a:ext cx="2116805" cy="57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 rot="5400000">
              <a:off x="3243264" y="2685359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1374097" y="2614662"/>
              <a:ext cx="1832440" cy="57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3517724" y="2252100"/>
              <a:ext cx="1400989" cy="1401633"/>
            </a:xfrm>
            <a:custGeom>
              <a:rect b="b" l="l" r="r" t="t"/>
              <a:pathLst>
                <a:path extrusionOk="0" h="120000" w="120000">
                  <a:moveTo>
                    <a:pt x="95609" y="24407"/>
                  </a:moveTo>
                  <a:lnTo>
                    <a:pt x="88050" y="31963"/>
                  </a:lnTo>
                  <a:lnTo>
                    <a:pt x="88050" y="31963"/>
                  </a:lnTo>
                  <a:cubicBezTo>
                    <a:pt x="76419" y="20322"/>
                    <a:pt x="58810" y="17074"/>
                    <a:pt x="43793" y="23800"/>
                  </a:cubicBezTo>
                  <a:cubicBezTo>
                    <a:pt x="28777" y="30526"/>
                    <a:pt x="19472" y="45829"/>
                    <a:pt x="20410" y="62260"/>
                  </a:cubicBezTo>
                  <a:cubicBezTo>
                    <a:pt x="21347" y="78690"/>
                    <a:pt x="32331" y="92835"/>
                    <a:pt x="48015" y="97809"/>
                  </a:cubicBezTo>
                  <a:lnTo>
                    <a:pt x="47343" y="88539"/>
                  </a:lnTo>
                  <a:lnTo>
                    <a:pt x="63255" y="104889"/>
                  </a:lnTo>
                  <a:lnTo>
                    <a:pt x="49512" y="118447"/>
                  </a:lnTo>
                  <a:lnTo>
                    <a:pt x="48834" y="109096"/>
                  </a:lnTo>
                  <a:cubicBezTo>
                    <a:pt x="27965" y="104349"/>
                    <a:pt x="12378" y="86926"/>
                    <a:pt x="9973" y="65658"/>
                  </a:cubicBezTo>
                  <a:cubicBezTo>
                    <a:pt x="7569" y="44390"/>
                    <a:pt x="18871" y="23926"/>
                    <a:pt x="38153" y="14638"/>
                  </a:cubicBezTo>
                  <a:cubicBezTo>
                    <a:pt x="57435" y="5350"/>
                    <a:pt x="80480" y="9268"/>
                    <a:pt x="95609" y="24407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4020413" y="3169291"/>
              <a:ext cx="1203665" cy="1204519"/>
            </a:xfrm>
            <a:prstGeom prst="blockArc">
              <a:avLst>
                <a:gd fmla="val 13624405" name="adj1"/>
                <a:gd fmla="val 17228224" name="adj2"/>
                <a:gd fmla="val 11481" name="adj3"/>
              </a:avLst>
            </a:pr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4020413" y="3169291"/>
              <a:ext cx="1203665" cy="1204519"/>
            </a:xfrm>
            <a:prstGeom prst="blockArc">
              <a:avLst>
                <a:gd fmla="val 17085111" name="adj1"/>
                <a:gd fmla="val 10799997" name="adj2"/>
                <a:gd fmla="val 11504" name="adj3"/>
              </a:avLst>
            </a:pr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34"/>
            <p:cNvSpPr/>
            <p:nvPr/>
          </p:nvSpPr>
          <p:spPr>
            <a:xfrm rot="-4292308">
              <a:off x="4288350" y="1864377"/>
              <a:ext cx="1214825" cy="654324"/>
            </a:xfrm>
            <a:custGeom>
              <a:rect b="b" l="l" r="r" t="t"/>
              <a:pathLst>
                <a:path extrusionOk="0" h="2609741" w="4843779">
                  <a:moveTo>
                    <a:pt x="4833930" y="0"/>
                  </a:moveTo>
                  <a:lnTo>
                    <a:pt x="4843489" y="152635"/>
                  </a:lnTo>
                  <a:cubicBezTo>
                    <a:pt x="4857473" y="1052464"/>
                    <a:pt x="4365817" y="1918999"/>
                    <a:pt x="3517115" y="2348626"/>
                  </a:cubicBezTo>
                  <a:cubicBezTo>
                    <a:pt x="2385597" y="2921419"/>
                    <a:pt x="1003828" y="2523005"/>
                    <a:pt x="351244" y="1435790"/>
                  </a:cubicBezTo>
                  <a:lnTo>
                    <a:pt x="0" y="1526124"/>
                  </a:lnTo>
                  <a:lnTo>
                    <a:pt x="380009" y="717222"/>
                  </a:lnTo>
                  <a:lnTo>
                    <a:pt x="1326890" y="1184874"/>
                  </a:lnTo>
                  <a:lnTo>
                    <a:pt x="981253" y="1273766"/>
                  </a:lnTo>
                  <a:cubicBezTo>
                    <a:pt x="1534634" y="2011589"/>
                    <a:pt x="2555569" y="2213219"/>
                    <a:pt x="3348138" y="1741216"/>
                  </a:cubicBezTo>
                  <a:cubicBezTo>
                    <a:pt x="3942651" y="1387163"/>
                    <a:pt x="4265044" y="739620"/>
                    <a:pt x="4226462" y="84448"/>
                  </a:cubicBezTo>
                  <a:lnTo>
                    <a:pt x="4217585" y="0"/>
                  </a:lnTo>
                  <a:lnTo>
                    <a:pt x="4833930" y="0"/>
                  </a:ln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entury Gothic"/>
                <a:buNone/>
              </a:pPr>
              <a:r>
                <a:t/>
              </a:r>
              <a:endPara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7" name="Google Shape;517;p34"/>
            <p:cNvSpPr/>
            <p:nvPr/>
          </p:nvSpPr>
          <p:spPr>
            <a:xfrm rot="-4292308">
              <a:off x="3991358" y="1525898"/>
              <a:ext cx="797793" cy="558426"/>
            </a:xfrm>
            <a:custGeom>
              <a:rect b="b" l="l" r="r" t="t"/>
              <a:pathLst>
                <a:path extrusionOk="0" h="2227258" w="3180980">
                  <a:moveTo>
                    <a:pt x="3082922" y="1705085"/>
                  </a:moveTo>
                  <a:cubicBezTo>
                    <a:pt x="3128937" y="1853627"/>
                    <a:pt x="3159875" y="2004047"/>
                    <a:pt x="3176423" y="2154476"/>
                  </a:cubicBezTo>
                  <a:lnTo>
                    <a:pt x="3180980" y="2227258"/>
                  </a:lnTo>
                  <a:lnTo>
                    <a:pt x="2564635" y="2227258"/>
                  </a:lnTo>
                  <a:lnTo>
                    <a:pt x="2556295" y="2147919"/>
                  </a:lnTo>
                  <a:cubicBezTo>
                    <a:pt x="2531455" y="1984304"/>
                    <a:pt x="2483591" y="1821702"/>
                    <a:pt x="2411315" y="1664578"/>
                  </a:cubicBezTo>
                  <a:cubicBezTo>
                    <a:pt x="2025870" y="826647"/>
                    <a:pt x="1070294" y="414436"/>
                    <a:pt x="196026" y="708959"/>
                  </a:cubicBezTo>
                  <a:lnTo>
                    <a:pt x="0" y="127074"/>
                  </a:lnTo>
                  <a:cubicBezTo>
                    <a:pt x="1201918" y="-277827"/>
                    <a:pt x="2512407" y="314386"/>
                    <a:pt x="3002505" y="1483914"/>
                  </a:cubicBezTo>
                  <a:cubicBezTo>
                    <a:pt x="3033137" y="1557012"/>
                    <a:pt x="3059914" y="1630814"/>
                    <a:pt x="3082922" y="1705085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entury Gothic"/>
                <a:buNone/>
              </a:pPr>
              <a:r>
                <a:t/>
              </a:r>
              <a:endPara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8" name="Google Shape;518;p34"/>
            <p:cNvSpPr txBox="1"/>
            <p:nvPr/>
          </p:nvSpPr>
          <p:spPr>
            <a:xfrm>
              <a:off x="4406086" y="1752073"/>
              <a:ext cx="362820" cy="487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4800"/>
                <a:buFont typeface="Century Gothic"/>
                <a:buNone/>
              </a:pPr>
              <a:r>
                <a:rPr b="1" i="0" lang="en-US" sz="4800" u="none" cap="none" strike="noStrike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4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9" name="Google Shape;519;p34"/>
            <p:cNvSpPr txBox="1"/>
            <p:nvPr/>
          </p:nvSpPr>
          <p:spPr>
            <a:xfrm>
              <a:off x="3966677" y="2614662"/>
              <a:ext cx="299032" cy="487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4800"/>
                <a:buFont typeface="Century Gothic"/>
                <a:buNone/>
              </a:pPr>
              <a:r>
                <a:rPr b="1" i="0" lang="en-US" sz="4800" u="none" cap="none" strike="noStrike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4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0" name="Google Shape;520;p34"/>
            <p:cNvSpPr txBox="1"/>
            <p:nvPr/>
          </p:nvSpPr>
          <p:spPr>
            <a:xfrm>
              <a:off x="4393147" y="3471528"/>
              <a:ext cx="372485" cy="487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4800"/>
                <a:buFont typeface="Century Gothic"/>
                <a:buNone/>
              </a:pPr>
              <a:r>
                <a:rPr b="1" i="0" lang="en-US" sz="4800" u="none" cap="none" strike="noStrike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4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1" name="Google Shape;521;p3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522" name="Google Shape;522;p34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23" name="Google Shape;523;p34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5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cap="flat" cmpd="sng" w="28575">
            <a:solidFill>
              <a:srgbClr val="A6A8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35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A6A8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endParaRPr b="1" sz="1200">
              <a:solidFill>
                <a:srgbClr val="A6A8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5511828" y="3028643"/>
            <a:ext cx="44101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A6A8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b="1" sz="4800">
              <a:solidFill>
                <a:srgbClr val="A6A8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36"/>
          <p:cNvGrpSpPr/>
          <p:nvPr/>
        </p:nvGrpSpPr>
        <p:grpSpPr>
          <a:xfrm flipH="1">
            <a:off x="957682" y="1852725"/>
            <a:ext cx="10595267" cy="4664696"/>
            <a:chOff x="827584" y="1240804"/>
            <a:chExt cx="7614516" cy="3352384"/>
          </a:xfrm>
        </p:grpSpPr>
        <p:sp>
          <p:nvSpPr>
            <p:cNvPr id="539" name="Google Shape;539;p36"/>
            <p:cNvSpPr/>
            <p:nvPr/>
          </p:nvSpPr>
          <p:spPr>
            <a:xfrm>
              <a:off x="1547664" y="1601836"/>
              <a:ext cx="2232248" cy="223293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7584" y="1645799"/>
              <a:ext cx="648072" cy="648272"/>
            </a:xfrm>
            <a:prstGeom prst="ellipse">
              <a:avLst/>
            </a:prstGeom>
            <a:solidFill>
              <a:srgbClr val="A6A881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563888" y="1240804"/>
              <a:ext cx="648072" cy="648272"/>
            </a:xfrm>
            <a:prstGeom prst="ellipse">
              <a:avLst/>
            </a:prstGeom>
            <a:solidFill>
              <a:srgbClr val="D98360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115616" y="3015149"/>
              <a:ext cx="1132860" cy="1133210"/>
            </a:xfrm>
            <a:prstGeom prst="ellipse">
              <a:avLst/>
            </a:prstGeom>
            <a:solidFill>
              <a:srgbClr val="745948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2967110" y="3155897"/>
              <a:ext cx="1436848" cy="1437291"/>
            </a:xfrm>
            <a:prstGeom prst="ellipse">
              <a:avLst/>
            </a:prstGeom>
            <a:solidFill>
              <a:srgbClr val="A6A881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3565383" y="3383390"/>
              <a:ext cx="240302" cy="245718"/>
            </a:xfrm>
            <a:custGeom>
              <a:rect b="b" l="l" r="r" t="t"/>
              <a:pathLst>
                <a:path extrusionOk="0" h="91" w="90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020121" y="1845740"/>
              <a:ext cx="262998" cy="248389"/>
            </a:xfrm>
            <a:custGeom>
              <a:rect b="b" l="l" r="r" t="t"/>
              <a:pathLst>
                <a:path extrusionOk="0" h="92" w="98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3745798" y="1422050"/>
              <a:ext cx="284358" cy="285780"/>
            </a:xfrm>
            <a:custGeom>
              <a:rect b="b" l="l" r="r" t="t"/>
              <a:pathLst>
                <a:path extrusionOk="0" h="106" w="106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240364" y="3212308"/>
              <a:ext cx="883364" cy="875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have many PowerPoint templates that has been specifically designed. </a:t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131109" y="3738124"/>
              <a:ext cx="1108850" cy="58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have many PowerPoint templates that has been specifically designed. </a:t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4932040" y="1509619"/>
              <a:ext cx="3510060" cy="70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932041" y="2292369"/>
              <a:ext cx="3510059" cy="21820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have many We use well-known development methodologies to create a customized approach for each of the projects. This allows us to achieve high quality outcomes and full transparency towards.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have many We use well-known development methodologies to create a customized approach for each of the projects. This allows us to achieve We use well-known development methodologies to create a customized approach for each of the projects. This allows us to achieve high quality outcomes and full transparency towards.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have many We use well-known development methodologies to create a customized approach for each of the projects. This allows us to achieve high quality outcomes and full transparency towards.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36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552" name="Google Shape;552;p36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53" name="Google Shape;553;p36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37"/>
          <p:cNvGrpSpPr/>
          <p:nvPr/>
        </p:nvGrpSpPr>
        <p:grpSpPr>
          <a:xfrm>
            <a:off x="1302738" y="1623056"/>
            <a:ext cx="9675558" cy="4581272"/>
            <a:chOff x="1094041" y="1351874"/>
            <a:chExt cx="6948622" cy="3290096"/>
          </a:xfrm>
        </p:grpSpPr>
        <p:sp>
          <p:nvSpPr>
            <p:cNvPr id="560" name="Google Shape;560;p37"/>
            <p:cNvSpPr/>
            <p:nvPr/>
          </p:nvSpPr>
          <p:spPr>
            <a:xfrm>
              <a:off x="1267848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267848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139686" y="2365231"/>
              <a:ext cx="432544" cy="496777"/>
            </a:xfrm>
            <a:custGeom>
              <a:rect b="b" l="l" r="r" t="t"/>
              <a:pathLst>
                <a:path extrusionOk="0" h="185" w="162">
                  <a:moveTo>
                    <a:pt x="162" y="0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51" y="62"/>
                    <a:pt x="14" y="117"/>
                    <a:pt x="1" y="178"/>
                  </a:cubicBezTo>
                  <a:cubicBezTo>
                    <a:pt x="0" y="181"/>
                    <a:pt x="2" y="184"/>
                    <a:pt x="5" y="185"/>
                  </a:cubicBezTo>
                  <a:cubicBezTo>
                    <a:pt x="6" y="185"/>
                    <a:pt x="6" y="185"/>
                    <a:pt x="7" y="185"/>
                  </a:cubicBezTo>
                  <a:cubicBezTo>
                    <a:pt x="10" y="185"/>
                    <a:pt x="12" y="183"/>
                    <a:pt x="13" y="180"/>
                  </a:cubicBezTo>
                  <a:cubicBezTo>
                    <a:pt x="25" y="123"/>
                    <a:pt x="59" y="71"/>
                    <a:pt x="107" y="36"/>
                  </a:cubicBezTo>
                  <a:cubicBezTo>
                    <a:pt x="112" y="45"/>
                    <a:pt x="112" y="45"/>
                    <a:pt x="112" y="45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481450" y="2663031"/>
              <a:ext cx="647481" cy="651686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6801470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7571770" y="3115738"/>
              <a:ext cx="432544" cy="496777"/>
            </a:xfrm>
            <a:custGeom>
              <a:rect b="b" l="l" r="r" t="t"/>
              <a:pathLst>
                <a:path extrusionOk="0" h="185" w="162">
                  <a:moveTo>
                    <a:pt x="0" y="185"/>
                  </a:moveTo>
                  <a:cubicBezTo>
                    <a:pt x="66" y="171"/>
                    <a:pt x="66" y="171"/>
                    <a:pt x="66" y="171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111" y="124"/>
                    <a:pt x="147" y="69"/>
                    <a:pt x="161" y="8"/>
                  </a:cubicBezTo>
                  <a:cubicBezTo>
                    <a:pt x="162" y="4"/>
                    <a:pt x="159" y="1"/>
                    <a:pt x="156" y="0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2" y="0"/>
                    <a:pt x="150" y="2"/>
                    <a:pt x="149" y="5"/>
                  </a:cubicBezTo>
                  <a:cubicBezTo>
                    <a:pt x="136" y="63"/>
                    <a:pt x="102" y="114"/>
                    <a:pt x="54" y="149"/>
                  </a:cubicBezTo>
                  <a:cubicBezTo>
                    <a:pt x="50" y="140"/>
                    <a:pt x="50" y="140"/>
                    <a:pt x="50" y="140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7015072" y="2663031"/>
              <a:ext cx="647481" cy="651686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374573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2588175" y="2663031"/>
              <a:ext cx="647481" cy="651686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3481297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3694899" y="2663031"/>
              <a:ext cx="647481" cy="651686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4588022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4801623" y="2663031"/>
              <a:ext cx="647481" cy="651686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5694745" y="2448028"/>
              <a:ext cx="1074685" cy="1081693"/>
            </a:xfrm>
            <a:custGeom>
              <a:rect b="b" l="l" r="r" t="t"/>
              <a:pathLst>
                <a:path extrusionOk="0"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5908347" y="2663031"/>
              <a:ext cx="647481" cy="651686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7215323" y="2867350"/>
              <a:ext cx="240302" cy="245718"/>
            </a:xfrm>
            <a:custGeom>
              <a:rect b="b" l="l" r="r" t="t"/>
              <a:pathLst>
                <a:path extrusionOk="0" h="91" w="90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673691" y="2862008"/>
              <a:ext cx="262998" cy="253730"/>
            </a:xfrm>
            <a:custGeom>
              <a:rect b="b" l="l" r="r" t="t"/>
              <a:pathLst>
                <a:path extrusionOk="0" h="94" w="98">
                  <a:moveTo>
                    <a:pt x="38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1"/>
                    <a:pt x="67" y="3"/>
                  </a:cubicBezTo>
                  <a:cubicBezTo>
                    <a:pt x="69" y="5"/>
                    <a:pt x="70" y="8"/>
                    <a:pt x="7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9" y="16"/>
                    <a:pt x="92" y="20"/>
                  </a:cubicBezTo>
                  <a:cubicBezTo>
                    <a:pt x="96" y="24"/>
                    <a:pt x="98" y="28"/>
                    <a:pt x="98" y="3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80"/>
                    <a:pt x="96" y="85"/>
                    <a:pt x="92" y="89"/>
                  </a:cubicBezTo>
                  <a:cubicBezTo>
                    <a:pt x="89" y="92"/>
                    <a:pt x="84" y="94"/>
                    <a:pt x="7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4" y="94"/>
                    <a:pt x="9" y="92"/>
                    <a:pt x="5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2" y="85"/>
                    <a:pt x="0" y="80"/>
                    <a:pt x="0" y="7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2" y="24"/>
                    <a:pt x="5" y="20"/>
                  </a:cubicBezTo>
                  <a:cubicBezTo>
                    <a:pt x="9" y="16"/>
                    <a:pt x="14" y="14"/>
                    <a:pt x="19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9" y="5"/>
                    <a:pt x="31" y="3"/>
                  </a:cubicBezTo>
                  <a:cubicBezTo>
                    <a:pt x="33" y="1"/>
                    <a:pt x="35" y="0"/>
                    <a:pt x="38" y="0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2"/>
                    <a:pt x="13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7" y="31"/>
                    <a:pt x="7" y="3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9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4"/>
                    <a:pt x="60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3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1"/>
                    <a:pt x="89" y="28"/>
                    <a:pt x="87" y="25"/>
                  </a:cubicBezTo>
                  <a:cubicBezTo>
                    <a:pt x="85" y="23"/>
                    <a:pt x="82" y="22"/>
                    <a:pt x="79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9"/>
                    <a:pt x="65" y="7"/>
                    <a:pt x="64" y="6"/>
                  </a:cubicBezTo>
                  <a:cubicBezTo>
                    <a:pt x="63" y="5"/>
                    <a:pt x="61" y="4"/>
                    <a:pt x="5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5" y="5"/>
                    <a:pt x="34" y="6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7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8"/>
                    <a:pt x="8" y="81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5"/>
                    <a:pt x="16" y="87"/>
                    <a:pt x="1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2" y="87"/>
                    <a:pt x="85" y="85"/>
                    <a:pt x="87" y="83"/>
                  </a:cubicBezTo>
                  <a:cubicBezTo>
                    <a:pt x="89" y="81"/>
                    <a:pt x="91" y="78"/>
                    <a:pt x="91" y="75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5"/>
                    <a:pt x="79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59" y="65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8"/>
                    <a:pt x="75" y="48"/>
                    <a:pt x="7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121948" y="2859337"/>
              <a:ext cx="216272" cy="259072"/>
            </a:xfrm>
            <a:custGeom>
              <a:rect b="b" l="l" r="r" t="t"/>
              <a:pathLst>
                <a:path extrusionOk="0" h="96" w="81">
                  <a:moveTo>
                    <a:pt x="69" y="1"/>
                  </a:moveTo>
                  <a:cubicBezTo>
                    <a:pt x="70" y="0"/>
                    <a:pt x="71" y="0"/>
                    <a:pt x="72" y="1"/>
                  </a:cubicBezTo>
                  <a:cubicBezTo>
                    <a:pt x="73" y="2"/>
                    <a:pt x="73" y="3"/>
                    <a:pt x="72" y="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3" y="10"/>
                    <a:pt x="76" y="15"/>
                    <a:pt x="78" y="19"/>
                  </a:cubicBezTo>
                  <a:cubicBezTo>
                    <a:pt x="80" y="25"/>
                    <a:pt x="81" y="30"/>
                    <a:pt x="81" y="36"/>
                  </a:cubicBezTo>
                  <a:cubicBezTo>
                    <a:pt x="81" y="42"/>
                    <a:pt x="80" y="48"/>
                    <a:pt x="78" y="53"/>
                  </a:cubicBezTo>
                  <a:cubicBezTo>
                    <a:pt x="76" y="59"/>
                    <a:pt x="72" y="64"/>
                    <a:pt x="68" y="68"/>
                  </a:cubicBezTo>
                  <a:cubicBezTo>
                    <a:pt x="64" y="72"/>
                    <a:pt x="59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79"/>
                    <a:pt x="45" y="80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7" y="88"/>
                    <a:pt x="59" y="90"/>
                    <a:pt x="59" y="92"/>
                  </a:cubicBezTo>
                  <a:cubicBezTo>
                    <a:pt x="59" y="94"/>
                    <a:pt x="57" y="96"/>
                    <a:pt x="55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6" y="96"/>
                    <a:pt x="15" y="94"/>
                    <a:pt x="15" y="92"/>
                  </a:cubicBezTo>
                  <a:cubicBezTo>
                    <a:pt x="15" y="90"/>
                    <a:pt x="16" y="88"/>
                    <a:pt x="18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28" y="80"/>
                    <a:pt x="24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5" y="76"/>
                    <a:pt x="11" y="73"/>
                    <a:pt x="7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3"/>
                    <a:pt x="2" y="73"/>
                    <a:pt x="1" y="72"/>
                  </a:cubicBezTo>
                  <a:cubicBezTo>
                    <a:pt x="0" y="71"/>
                    <a:pt x="0" y="69"/>
                    <a:pt x="1" y="6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" y="54"/>
                    <a:pt x="1" y="46"/>
                    <a:pt x="1" y="36"/>
                  </a:cubicBezTo>
                  <a:cubicBezTo>
                    <a:pt x="1" y="26"/>
                    <a:pt x="5" y="1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46" y="0"/>
                    <a:pt x="54" y="4"/>
                    <a:pt x="61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9" y="1"/>
                    <a:pt x="69" y="1"/>
                    <a:pt x="69" y="1"/>
                  </a:cubicBezTo>
                  <a:close/>
                  <a:moveTo>
                    <a:pt x="67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9" y="19"/>
                    <a:pt x="73" y="27"/>
                    <a:pt x="73" y="36"/>
                  </a:cubicBezTo>
                  <a:cubicBezTo>
                    <a:pt x="73" y="46"/>
                    <a:pt x="69" y="55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6" y="69"/>
                    <a:pt x="47" y="73"/>
                    <a:pt x="37" y="73"/>
                  </a:cubicBezTo>
                  <a:cubicBezTo>
                    <a:pt x="28" y="73"/>
                    <a:pt x="19" y="69"/>
                    <a:pt x="13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69"/>
                    <a:pt x="17" y="72"/>
                    <a:pt x="21" y="73"/>
                  </a:cubicBezTo>
                  <a:cubicBezTo>
                    <a:pt x="26" y="75"/>
                    <a:pt x="31" y="76"/>
                    <a:pt x="37" y="76"/>
                  </a:cubicBezTo>
                  <a:cubicBezTo>
                    <a:pt x="42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7" y="71"/>
                    <a:pt x="61" y="68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1"/>
                    <a:pt x="72" y="57"/>
                    <a:pt x="74" y="52"/>
                  </a:cubicBezTo>
                  <a:cubicBezTo>
                    <a:pt x="76" y="47"/>
                    <a:pt x="77" y="42"/>
                    <a:pt x="77" y="36"/>
                  </a:cubicBezTo>
                  <a:cubicBezTo>
                    <a:pt x="77" y="31"/>
                    <a:pt x="76" y="26"/>
                    <a:pt x="74" y="21"/>
                  </a:cubicBezTo>
                  <a:cubicBezTo>
                    <a:pt x="72" y="17"/>
                    <a:pt x="69" y="13"/>
                    <a:pt x="67" y="10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2" y="11"/>
                    <a:pt x="45" y="8"/>
                    <a:pt x="37" y="8"/>
                  </a:cubicBezTo>
                  <a:cubicBezTo>
                    <a:pt x="29" y="8"/>
                    <a:pt x="22" y="11"/>
                    <a:pt x="16" y="16"/>
                  </a:cubicBezTo>
                  <a:cubicBezTo>
                    <a:pt x="11" y="21"/>
                    <a:pt x="8" y="28"/>
                    <a:pt x="8" y="36"/>
                  </a:cubicBezTo>
                  <a:cubicBezTo>
                    <a:pt x="8" y="44"/>
                    <a:pt x="11" y="51"/>
                    <a:pt x="16" y="57"/>
                  </a:cubicBezTo>
                  <a:cubicBezTo>
                    <a:pt x="22" y="62"/>
                    <a:pt x="29" y="65"/>
                    <a:pt x="37" y="65"/>
                  </a:cubicBezTo>
                  <a:cubicBezTo>
                    <a:pt x="44" y="65"/>
                    <a:pt x="52" y="62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51"/>
                    <a:pt x="65" y="44"/>
                    <a:pt x="65" y="36"/>
                  </a:cubicBezTo>
                  <a:cubicBezTo>
                    <a:pt x="65" y="28"/>
                    <a:pt x="62" y="21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780415" y="2864679"/>
              <a:ext cx="262998" cy="248389"/>
            </a:xfrm>
            <a:custGeom>
              <a:rect b="b" l="l" r="r" t="t"/>
              <a:pathLst>
                <a:path extrusionOk="0" h="92" w="98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3887139" y="2856666"/>
              <a:ext cx="262998" cy="264414"/>
            </a:xfrm>
            <a:custGeom>
              <a:rect b="b" l="l" r="r" t="t"/>
              <a:pathLst>
                <a:path extrusionOk="0" h="98" w="98">
                  <a:moveTo>
                    <a:pt x="53" y="48"/>
                  </a:moveTo>
                  <a:cubicBezTo>
                    <a:pt x="54" y="49"/>
                    <a:pt x="56" y="50"/>
                    <a:pt x="58" y="50"/>
                  </a:cubicBezTo>
                  <a:cubicBezTo>
                    <a:pt x="59" y="50"/>
                    <a:pt x="61" y="49"/>
                    <a:pt x="62" y="48"/>
                  </a:cubicBezTo>
                  <a:cubicBezTo>
                    <a:pt x="63" y="46"/>
                    <a:pt x="64" y="45"/>
                    <a:pt x="64" y="43"/>
                  </a:cubicBezTo>
                  <a:cubicBezTo>
                    <a:pt x="64" y="41"/>
                    <a:pt x="63" y="40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7"/>
                    <a:pt x="59" y="37"/>
                    <a:pt x="58" y="37"/>
                  </a:cubicBezTo>
                  <a:cubicBezTo>
                    <a:pt x="56" y="37"/>
                    <a:pt x="54" y="37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1" y="41"/>
                    <a:pt x="51" y="43"/>
                  </a:cubicBezTo>
                  <a:cubicBezTo>
                    <a:pt x="51" y="45"/>
                    <a:pt x="52" y="46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1"/>
                    <a:pt x="57" y="41"/>
                    <a:pt x="58" y="41"/>
                  </a:cubicBezTo>
                  <a:cubicBezTo>
                    <a:pt x="58" y="41"/>
                    <a:pt x="59" y="41"/>
                    <a:pt x="59" y="42"/>
                  </a:cubicBezTo>
                  <a:cubicBezTo>
                    <a:pt x="59" y="42"/>
                    <a:pt x="59" y="43"/>
                    <a:pt x="59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2"/>
                    <a:pt x="56" y="42"/>
                  </a:cubicBezTo>
                  <a:close/>
                  <a:moveTo>
                    <a:pt x="36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8" y="50"/>
                    <a:pt x="40" y="50"/>
                  </a:cubicBezTo>
                  <a:cubicBezTo>
                    <a:pt x="42" y="50"/>
                    <a:pt x="43" y="49"/>
                    <a:pt x="45" y="48"/>
                  </a:cubicBezTo>
                  <a:cubicBezTo>
                    <a:pt x="46" y="46"/>
                    <a:pt x="47" y="45"/>
                    <a:pt x="47" y="43"/>
                  </a:cubicBezTo>
                  <a:cubicBezTo>
                    <a:pt x="47" y="41"/>
                    <a:pt x="46" y="40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7"/>
                    <a:pt x="42" y="37"/>
                    <a:pt x="40" y="37"/>
                  </a:cubicBezTo>
                  <a:cubicBezTo>
                    <a:pt x="38" y="37"/>
                    <a:pt x="37" y="37"/>
                    <a:pt x="36" y="39"/>
                  </a:cubicBezTo>
                  <a:cubicBezTo>
                    <a:pt x="34" y="40"/>
                    <a:pt x="34" y="41"/>
                    <a:pt x="34" y="43"/>
                  </a:cubicBezTo>
                  <a:cubicBezTo>
                    <a:pt x="34" y="45"/>
                    <a:pt x="34" y="46"/>
                    <a:pt x="36" y="48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98"/>
                    <a:pt x="3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8"/>
                    <a:pt x="98" y="97"/>
                    <a:pt x="98" y="9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lose/>
                  <a:moveTo>
                    <a:pt x="91" y="91"/>
                  </a:moveTo>
                  <a:cubicBezTo>
                    <a:pt x="91" y="91"/>
                    <a:pt x="91" y="91"/>
                    <a:pt x="9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91"/>
                    <a:pt x="91" y="91"/>
                    <a:pt x="91" y="91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5"/>
                    <a:pt x="16" y="17"/>
                    <a:pt x="18" y="17"/>
                  </a:cubicBezTo>
                  <a:cubicBezTo>
                    <a:pt x="20" y="17"/>
                    <a:pt x="22" y="15"/>
                    <a:pt x="22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7" y="17"/>
                    <a:pt x="39" y="17"/>
                  </a:cubicBezTo>
                  <a:cubicBezTo>
                    <a:pt x="41" y="17"/>
                    <a:pt x="42" y="15"/>
                    <a:pt x="42" y="1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5"/>
                    <a:pt x="57" y="17"/>
                    <a:pt x="59" y="17"/>
                  </a:cubicBezTo>
                  <a:cubicBezTo>
                    <a:pt x="61" y="17"/>
                    <a:pt x="63" y="15"/>
                    <a:pt x="63" y="1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7" y="17"/>
                    <a:pt x="79" y="17"/>
                  </a:cubicBezTo>
                  <a:cubicBezTo>
                    <a:pt x="81" y="17"/>
                    <a:pt x="83" y="15"/>
                    <a:pt x="83" y="1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25"/>
                    <a:pt x="91" y="25"/>
                    <a:pt x="91" y="25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50"/>
                    <a:pt x="75" y="50"/>
                  </a:cubicBezTo>
                  <a:cubicBezTo>
                    <a:pt x="77" y="50"/>
                    <a:pt x="78" y="49"/>
                    <a:pt x="80" y="48"/>
                  </a:cubicBezTo>
                  <a:cubicBezTo>
                    <a:pt x="81" y="46"/>
                    <a:pt x="82" y="45"/>
                    <a:pt x="82" y="43"/>
                  </a:cubicBezTo>
                  <a:cubicBezTo>
                    <a:pt x="82" y="41"/>
                    <a:pt x="81" y="40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8" y="37"/>
                    <a:pt x="77" y="37"/>
                    <a:pt x="75" y="37"/>
                  </a:cubicBezTo>
                  <a:cubicBezTo>
                    <a:pt x="73" y="37"/>
                    <a:pt x="72" y="37"/>
                    <a:pt x="71" y="39"/>
                  </a:cubicBezTo>
                  <a:cubicBezTo>
                    <a:pt x="69" y="40"/>
                    <a:pt x="69" y="41"/>
                    <a:pt x="69" y="43"/>
                  </a:cubicBezTo>
                  <a:cubicBezTo>
                    <a:pt x="69" y="45"/>
                    <a:pt x="69" y="46"/>
                    <a:pt x="71" y="48"/>
                  </a:cubicBezTo>
                  <a:close/>
                  <a:moveTo>
                    <a:pt x="74" y="42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2"/>
                  </a:cubicBezTo>
                  <a:cubicBezTo>
                    <a:pt x="77" y="42"/>
                    <a:pt x="77" y="43"/>
                    <a:pt x="77" y="43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6" y="45"/>
                    <a:pt x="76" y="45"/>
                    <a:pt x="75" y="45"/>
                  </a:cubicBezTo>
                  <a:cubicBezTo>
                    <a:pt x="75" y="45"/>
                    <a:pt x="74" y="45"/>
                    <a:pt x="74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3" y="43"/>
                    <a:pt x="73" y="42"/>
                    <a:pt x="74" y="42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2" y="66"/>
                    <a:pt x="73" y="67"/>
                    <a:pt x="75" y="67"/>
                  </a:cubicBezTo>
                  <a:cubicBezTo>
                    <a:pt x="77" y="67"/>
                    <a:pt x="78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4"/>
                    <a:pt x="82" y="62"/>
                    <a:pt x="82" y="60"/>
                  </a:cubicBezTo>
                  <a:cubicBezTo>
                    <a:pt x="82" y="59"/>
                    <a:pt x="81" y="57"/>
                    <a:pt x="8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8" y="54"/>
                    <a:pt x="77" y="54"/>
                    <a:pt x="75" y="54"/>
                  </a:cubicBezTo>
                  <a:cubicBezTo>
                    <a:pt x="73" y="54"/>
                    <a:pt x="72" y="54"/>
                    <a:pt x="71" y="56"/>
                  </a:cubicBezTo>
                  <a:cubicBezTo>
                    <a:pt x="69" y="57"/>
                    <a:pt x="69" y="59"/>
                    <a:pt x="69" y="60"/>
                  </a:cubicBezTo>
                  <a:cubicBezTo>
                    <a:pt x="69" y="62"/>
                    <a:pt x="69" y="64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74" y="59"/>
                  </a:move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5" y="58"/>
                    <a:pt x="75" y="58"/>
                  </a:cubicBezTo>
                  <a:cubicBezTo>
                    <a:pt x="76" y="58"/>
                    <a:pt x="76" y="59"/>
                    <a:pt x="76" y="59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1"/>
                    <a:pt x="76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4" y="62"/>
                    <a:pt x="74" y="62"/>
                  </a:cubicBezTo>
                  <a:cubicBezTo>
                    <a:pt x="73" y="61"/>
                    <a:pt x="73" y="61"/>
                    <a:pt x="73" y="60"/>
                  </a:cubicBezTo>
                  <a:cubicBezTo>
                    <a:pt x="73" y="60"/>
                    <a:pt x="73" y="59"/>
                    <a:pt x="74" y="59"/>
                  </a:cubicBezTo>
                  <a:close/>
                  <a:moveTo>
                    <a:pt x="36" y="82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7" y="83"/>
                    <a:pt x="38" y="84"/>
                    <a:pt x="40" y="84"/>
                  </a:cubicBezTo>
                  <a:cubicBezTo>
                    <a:pt x="42" y="84"/>
                    <a:pt x="43" y="83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1"/>
                    <a:pt x="47" y="79"/>
                    <a:pt x="47" y="77"/>
                  </a:cubicBezTo>
                  <a:cubicBezTo>
                    <a:pt x="47" y="76"/>
                    <a:pt x="46" y="74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2"/>
                    <a:pt x="42" y="71"/>
                    <a:pt x="40" y="71"/>
                  </a:cubicBezTo>
                  <a:cubicBezTo>
                    <a:pt x="38" y="71"/>
                    <a:pt x="37" y="72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4" y="76"/>
                    <a:pt x="34" y="77"/>
                  </a:cubicBezTo>
                  <a:cubicBezTo>
                    <a:pt x="34" y="79"/>
                    <a:pt x="34" y="81"/>
                    <a:pt x="36" y="8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40" y="75"/>
                    <a:pt x="40" y="75"/>
                  </a:cubicBezTo>
                  <a:cubicBezTo>
                    <a:pt x="41" y="75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2" y="76"/>
                    <a:pt x="42" y="77"/>
                    <a:pt x="42" y="77"/>
                  </a:cubicBez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0" y="79"/>
                  </a:cubicBezTo>
                  <a:cubicBezTo>
                    <a:pt x="40" y="79"/>
                    <a:pt x="39" y="79"/>
                    <a:pt x="39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6"/>
                    <a:pt x="39" y="76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6"/>
                    <a:pt x="21" y="67"/>
                    <a:pt x="23" y="67"/>
                  </a:cubicBezTo>
                  <a:cubicBezTo>
                    <a:pt x="24" y="67"/>
                    <a:pt x="26" y="66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4"/>
                    <a:pt x="29" y="62"/>
                    <a:pt x="29" y="60"/>
                  </a:cubicBezTo>
                  <a:cubicBezTo>
                    <a:pt x="29" y="59"/>
                    <a:pt x="28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1" y="54"/>
                    <a:pt x="19" y="54"/>
                    <a:pt x="18" y="56"/>
                  </a:cubicBezTo>
                  <a:cubicBezTo>
                    <a:pt x="17" y="57"/>
                    <a:pt x="16" y="59"/>
                    <a:pt x="16" y="60"/>
                  </a:cubicBezTo>
                  <a:cubicBezTo>
                    <a:pt x="16" y="62"/>
                    <a:pt x="17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60"/>
                    <a:pt x="25" y="60"/>
                  </a:cubicBezTo>
                  <a:cubicBezTo>
                    <a:pt x="25" y="61"/>
                    <a:pt x="24" y="61"/>
                    <a:pt x="24" y="62"/>
                  </a:cubicBezTo>
                  <a:cubicBezTo>
                    <a:pt x="24" y="62"/>
                    <a:pt x="23" y="62"/>
                    <a:pt x="23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6" y="83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1"/>
                    <a:pt x="29" y="79"/>
                    <a:pt x="29" y="77"/>
                  </a:cubicBezTo>
                  <a:cubicBezTo>
                    <a:pt x="29" y="76"/>
                    <a:pt x="28" y="74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2"/>
                    <a:pt x="24" y="71"/>
                    <a:pt x="23" y="71"/>
                  </a:cubicBezTo>
                  <a:cubicBezTo>
                    <a:pt x="21" y="71"/>
                    <a:pt x="19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4"/>
                    <a:pt x="16" y="76"/>
                    <a:pt x="16" y="77"/>
                  </a:cubicBezTo>
                  <a:cubicBezTo>
                    <a:pt x="16" y="79"/>
                    <a:pt x="17" y="81"/>
                    <a:pt x="18" y="82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6"/>
                    <a:pt x="22" y="75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4" y="76"/>
                    <a:pt x="25" y="77"/>
                    <a:pt x="25" y="77"/>
                  </a:cubicBezTo>
                  <a:cubicBezTo>
                    <a:pt x="25" y="78"/>
                    <a:pt x="24" y="78"/>
                    <a:pt x="24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8"/>
                    <a:pt x="21" y="78"/>
                    <a:pt x="21" y="77"/>
                  </a:cubicBezTo>
                  <a:cubicBezTo>
                    <a:pt x="21" y="77"/>
                    <a:pt x="21" y="76"/>
                    <a:pt x="21" y="76"/>
                  </a:cubicBezTo>
                  <a:close/>
                  <a:moveTo>
                    <a:pt x="53" y="65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4" y="66"/>
                    <a:pt x="56" y="67"/>
                    <a:pt x="58" y="67"/>
                  </a:cubicBezTo>
                  <a:cubicBezTo>
                    <a:pt x="59" y="67"/>
                    <a:pt x="61" y="66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4" y="62"/>
                    <a:pt x="64" y="60"/>
                  </a:cubicBezTo>
                  <a:cubicBezTo>
                    <a:pt x="64" y="59"/>
                    <a:pt x="63" y="57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1" y="54"/>
                    <a:pt x="59" y="54"/>
                    <a:pt x="58" y="54"/>
                  </a:cubicBezTo>
                  <a:cubicBezTo>
                    <a:pt x="56" y="54"/>
                    <a:pt x="54" y="54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7"/>
                    <a:pt x="51" y="59"/>
                    <a:pt x="51" y="60"/>
                  </a:cubicBezTo>
                  <a:cubicBezTo>
                    <a:pt x="51" y="62"/>
                    <a:pt x="52" y="64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7" y="59"/>
                    <a:pt x="57" y="58"/>
                    <a:pt x="58" y="58"/>
                  </a:cubicBezTo>
                  <a:cubicBezTo>
                    <a:pt x="58" y="58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6" y="84"/>
                    <a:pt x="58" y="84"/>
                  </a:cubicBezTo>
                  <a:cubicBezTo>
                    <a:pt x="59" y="84"/>
                    <a:pt x="61" y="83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1"/>
                    <a:pt x="64" y="79"/>
                    <a:pt x="64" y="77"/>
                  </a:cubicBezTo>
                  <a:cubicBezTo>
                    <a:pt x="64" y="76"/>
                    <a:pt x="63" y="74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1" y="72"/>
                    <a:pt x="59" y="71"/>
                    <a:pt x="58" y="71"/>
                  </a:cubicBezTo>
                  <a:cubicBezTo>
                    <a:pt x="56" y="71"/>
                    <a:pt x="54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2" y="74"/>
                    <a:pt x="51" y="76"/>
                    <a:pt x="51" y="77"/>
                  </a:cubicBezTo>
                  <a:cubicBezTo>
                    <a:pt x="51" y="79"/>
                    <a:pt x="52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7" y="75"/>
                    <a:pt x="58" y="75"/>
                  </a:cubicBezTo>
                  <a:cubicBezTo>
                    <a:pt x="58" y="75"/>
                    <a:pt x="59" y="76"/>
                    <a:pt x="59" y="76"/>
                  </a:cubicBezTo>
                  <a:cubicBezTo>
                    <a:pt x="59" y="76"/>
                    <a:pt x="59" y="77"/>
                    <a:pt x="59" y="77"/>
                  </a:cubicBezTo>
                  <a:cubicBezTo>
                    <a:pt x="59" y="78"/>
                    <a:pt x="59" y="78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cubicBezTo>
                    <a:pt x="57" y="79"/>
                    <a:pt x="57" y="79"/>
                    <a:pt x="56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6" y="77"/>
                    <a:pt x="56" y="76"/>
                    <a:pt x="56" y="76"/>
                  </a:cubicBezTo>
                  <a:close/>
                  <a:moveTo>
                    <a:pt x="36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7" y="66"/>
                    <a:pt x="38" y="67"/>
                    <a:pt x="40" y="67"/>
                  </a:cubicBezTo>
                  <a:cubicBezTo>
                    <a:pt x="42" y="67"/>
                    <a:pt x="43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6" y="64"/>
                    <a:pt x="47" y="62"/>
                    <a:pt x="47" y="60"/>
                  </a:cubicBezTo>
                  <a:cubicBezTo>
                    <a:pt x="47" y="59"/>
                    <a:pt x="46" y="57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4"/>
                    <a:pt x="42" y="54"/>
                    <a:pt x="40" y="54"/>
                  </a:cubicBezTo>
                  <a:cubicBezTo>
                    <a:pt x="38" y="54"/>
                    <a:pt x="37" y="54"/>
                    <a:pt x="36" y="56"/>
                  </a:cubicBezTo>
                  <a:cubicBezTo>
                    <a:pt x="34" y="57"/>
                    <a:pt x="34" y="59"/>
                    <a:pt x="34" y="60"/>
                  </a:cubicBezTo>
                  <a:cubicBezTo>
                    <a:pt x="34" y="62"/>
                    <a:pt x="34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lose/>
                  <a:moveTo>
                    <a:pt x="39" y="59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40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2" y="61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2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59"/>
                    <a:pt x="3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983184" y="2845983"/>
              <a:ext cx="284358" cy="285780"/>
            </a:xfrm>
            <a:custGeom>
              <a:rect b="b" l="l" r="r" t="t"/>
              <a:pathLst>
                <a:path extrusionOk="0" h="106" w="106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1094041" y="4083860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82" name="Google Shape;582;p37"/>
            <p:cNvCxnSpPr/>
            <p:nvPr/>
          </p:nvCxnSpPr>
          <p:spPr>
            <a:xfrm rot="10800000">
              <a:off x="1805190" y="3644866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3" name="Google Shape;583;p37"/>
            <p:cNvSpPr/>
            <p:nvPr/>
          </p:nvSpPr>
          <p:spPr>
            <a:xfrm>
              <a:off x="3307491" y="4083860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84" name="Google Shape;584;p37"/>
            <p:cNvCxnSpPr/>
            <p:nvPr/>
          </p:nvCxnSpPr>
          <p:spPr>
            <a:xfrm rot="10800000">
              <a:off x="4018640" y="3644866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5" name="Google Shape;585;p37"/>
            <p:cNvSpPr/>
            <p:nvPr/>
          </p:nvSpPr>
          <p:spPr>
            <a:xfrm>
              <a:off x="5532531" y="4083860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86" name="Google Shape;586;p37"/>
            <p:cNvCxnSpPr/>
            <p:nvPr/>
          </p:nvCxnSpPr>
          <p:spPr>
            <a:xfrm rot="10800000">
              <a:off x="6243680" y="3644866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7" name="Google Shape;587;p37"/>
            <p:cNvCxnSpPr/>
            <p:nvPr/>
          </p:nvCxnSpPr>
          <p:spPr>
            <a:xfrm rot="10800000">
              <a:off x="2911914" y="1962634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8" name="Google Shape;588;p37"/>
            <p:cNvSpPr/>
            <p:nvPr/>
          </p:nvSpPr>
          <p:spPr>
            <a:xfrm>
              <a:off x="2200766" y="1351874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89" name="Google Shape;589;p37"/>
            <p:cNvCxnSpPr/>
            <p:nvPr/>
          </p:nvCxnSpPr>
          <p:spPr>
            <a:xfrm rot="10800000">
              <a:off x="5114094" y="1962634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0" name="Google Shape;590;p37"/>
            <p:cNvSpPr/>
            <p:nvPr/>
          </p:nvSpPr>
          <p:spPr>
            <a:xfrm>
              <a:off x="4402946" y="1351874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91" name="Google Shape;591;p37"/>
            <p:cNvCxnSpPr/>
            <p:nvPr/>
          </p:nvCxnSpPr>
          <p:spPr>
            <a:xfrm rot="10800000">
              <a:off x="7331514" y="1962634"/>
              <a:ext cx="0" cy="36696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2" name="Google Shape;592;p37"/>
            <p:cNvSpPr/>
            <p:nvPr/>
          </p:nvSpPr>
          <p:spPr>
            <a:xfrm>
              <a:off x="6620366" y="1351874"/>
              <a:ext cx="1422297" cy="55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93" name="Google Shape;593;p37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594" name="Google Shape;594;p37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95" name="Google Shape;595;p37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/>
          <p:nvPr/>
        </p:nvSpPr>
        <p:spPr>
          <a:xfrm>
            <a:off x="567535" y="2607203"/>
            <a:ext cx="2872228" cy="1319424"/>
          </a:xfrm>
          <a:custGeom>
            <a:rect b="b" l="l" r="r" t="t"/>
            <a:pathLst>
              <a:path extrusionOk="0"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7459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38"/>
          <p:cNvSpPr txBox="1"/>
          <p:nvPr/>
        </p:nvSpPr>
        <p:spPr>
          <a:xfrm>
            <a:off x="633435" y="2509939"/>
            <a:ext cx="2456475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38"/>
          <p:cNvSpPr/>
          <p:nvPr/>
        </p:nvSpPr>
        <p:spPr>
          <a:xfrm>
            <a:off x="567535" y="4685964"/>
            <a:ext cx="2872228" cy="1319424"/>
          </a:xfrm>
          <a:custGeom>
            <a:rect b="b" l="l" r="r" t="t"/>
            <a:pathLst>
              <a:path extrusionOk="0"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A6A8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38"/>
          <p:cNvSpPr txBox="1"/>
          <p:nvPr/>
        </p:nvSpPr>
        <p:spPr>
          <a:xfrm>
            <a:off x="633435" y="4588700"/>
            <a:ext cx="2456475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Deadline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38"/>
          <p:cNvSpPr/>
          <p:nvPr/>
        </p:nvSpPr>
        <p:spPr>
          <a:xfrm flipH="1">
            <a:off x="8712742" y="2711141"/>
            <a:ext cx="2872228" cy="1319424"/>
          </a:xfrm>
          <a:custGeom>
            <a:rect b="b" l="l" r="r" t="t"/>
            <a:pathLst>
              <a:path extrusionOk="0"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A6A8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38"/>
          <p:cNvSpPr txBox="1"/>
          <p:nvPr/>
        </p:nvSpPr>
        <p:spPr>
          <a:xfrm>
            <a:off x="9077736" y="2613877"/>
            <a:ext cx="2456475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Idea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38"/>
          <p:cNvSpPr/>
          <p:nvPr/>
        </p:nvSpPr>
        <p:spPr>
          <a:xfrm flipH="1">
            <a:off x="8703076" y="4752410"/>
            <a:ext cx="2872228" cy="1319424"/>
          </a:xfrm>
          <a:custGeom>
            <a:rect b="b" l="l" r="r" t="t"/>
            <a:pathLst>
              <a:path extrusionOk="0"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983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38"/>
          <p:cNvSpPr txBox="1"/>
          <p:nvPr/>
        </p:nvSpPr>
        <p:spPr>
          <a:xfrm>
            <a:off x="9068069" y="4655146"/>
            <a:ext cx="2456475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Capacity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38"/>
          <p:cNvSpPr/>
          <p:nvPr/>
        </p:nvSpPr>
        <p:spPr>
          <a:xfrm>
            <a:off x="3561884" y="1843314"/>
            <a:ext cx="5028737" cy="4661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0" name="Google Shape;610;p38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611" name="Google Shape;611;p38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12" name="Google Shape;612;p38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9"/>
          <p:cNvSpPr/>
          <p:nvPr/>
        </p:nvSpPr>
        <p:spPr>
          <a:xfrm rot="10800000">
            <a:off x="1367288" y="2500745"/>
            <a:ext cx="2794000" cy="3022304"/>
          </a:xfrm>
          <a:custGeom>
            <a:rect b="b" l="l" r="r" t="t"/>
            <a:pathLst>
              <a:path extrusionOk="0"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39"/>
          <p:cNvSpPr/>
          <p:nvPr/>
        </p:nvSpPr>
        <p:spPr>
          <a:xfrm rot="10800000">
            <a:off x="4888251" y="2500745"/>
            <a:ext cx="2795812" cy="3022304"/>
          </a:xfrm>
          <a:custGeom>
            <a:rect b="b" l="l" r="r" t="t"/>
            <a:pathLst>
              <a:path extrusionOk="0"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39"/>
          <p:cNvSpPr/>
          <p:nvPr/>
        </p:nvSpPr>
        <p:spPr>
          <a:xfrm rot="10800000">
            <a:off x="8411026" y="2500745"/>
            <a:ext cx="2794000" cy="3022304"/>
          </a:xfrm>
          <a:custGeom>
            <a:rect b="b" l="l" r="r" t="t"/>
            <a:pathLst>
              <a:path extrusionOk="0"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39"/>
          <p:cNvSpPr txBox="1"/>
          <p:nvPr/>
        </p:nvSpPr>
        <p:spPr>
          <a:xfrm>
            <a:off x="3438029" y="3671253"/>
            <a:ext cx="641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39"/>
          <p:cNvSpPr txBox="1"/>
          <p:nvPr/>
        </p:nvSpPr>
        <p:spPr>
          <a:xfrm>
            <a:off x="6961976" y="3672039"/>
            <a:ext cx="6975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39"/>
          <p:cNvSpPr txBox="1"/>
          <p:nvPr/>
        </p:nvSpPr>
        <p:spPr>
          <a:xfrm>
            <a:off x="10469565" y="3687914"/>
            <a:ext cx="7102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39"/>
          <p:cNvSpPr txBox="1"/>
          <p:nvPr/>
        </p:nvSpPr>
        <p:spPr>
          <a:xfrm>
            <a:off x="878556" y="3420559"/>
            <a:ext cx="2431616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 THAN  TEMPLATE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39"/>
          <p:cNvSpPr txBox="1"/>
          <p:nvPr/>
        </p:nvSpPr>
        <p:spPr>
          <a:xfrm>
            <a:off x="4402918" y="3420558"/>
            <a:ext cx="24298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 THAN  TEMPLATE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39"/>
          <p:cNvSpPr txBox="1"/>
          <p:nvPr/>
        </p:nvSpPr>
        <p:spPr>
          <a:xfrm>
            <a:off x="7936693" y="3433258"/>
            <a:ext cx="24298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 THAN  TEMPLATE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7" name="Google Shape;627;p39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628" name="Google Shape;628;p39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29" name="Google Shape;629;p39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0"/>
          <p:cNvSpPr/>
          <p:nvPr/>
        </p:nvSpPr>
        <p:spPr>
          <a:xfrm>
            <a:off x="8636000" y="4039963"/>
            <a:ext cx="2519363" cy="2165350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40"/>
          <p:cNvSpPr/>
          <p:nvPr/>
        </p:nvSpPr>
        <p:spPr>
          <a:xfrm>
            <a:off x="3598863" y="4039963"/>
            <a:ext cx="2519362" cy="2165350"/>
          </a:xfrm>
          <a:prstGeom prst="rect">
            <a:avLst/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40"/>
          <p:cNvSpPr/>
          <p:nvPr/>
        </p:nvSpPr>
        <p:spPr>
          <a:xfrm>
            <a:off x="1079500" y="1874613"/>
            <a:ext cx="2519363" cy="2165350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40"/>
          <p:cNvSpPr/>
          <p:nvPr/>
        </p:nvSpPr>
        <p:spPr>
          <a:xfrm>
            <a:off x="3598863" y="1874613"/>
            <a:ext cx="2519362" cy="2165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40"/>
          <p:cNvSpPr/>
          <p:nvPr/>
        </p:nvSpPr>
        <p:spPr>
          <a:xfrm>
            <a:off x="6118225" y="1874613"/>
            <a:ext cx="2517775" cy="2165350"/>
          </a:xfrm>
          <a:prstGeom prst="rect">
            <a:avLst/>
          </a:pr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40"/>
          <p:cNvSpPr/>
          <p:nvPr/>
        </p:nvSpPr>
        <p:spPr>
          <a:xfrm>
            <a:off x="8636000" y="1874613"/>
            <a:ext cx="2519363" cy="2165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40"/>
          <p:cNvSpPr/>
          <p:nvPr/>
        </p:nvSpPr>
        <p:spPr>
          <a:xfrm>
            <a:off x="1079500" y="4039963"/>
            <a:ext cx="2519363" cy="2165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40"/>
          <p:cNvSpPr/>
          <p:nvPr/>
        </p:nvSpPr>
        <p:spPr>
          <a:xfrm>
            <a:off x="6118225" y="4039963"/>
            <a:ext cx="2517775" cy="21653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40"/>
          <p:cNvSpPr txBox="1"/>
          <p:nvPr/>
        </p:nvSpPr>
        <p:spPr>
          <a:xfrm>
            <a:off x="1365250" y="2758851"/>
            <a:ext cx="2146742" cy="183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conveyed with just a single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still image, namely making it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possible to absorb large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amounts of data quickly.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40"/>
          <p:cNvSpPr txBox="1"/>
          <p:nvPr/>
        </p:nvSpPr>
        <p:spPr>
          <a:xfrm>
            <a:off x="6369050" y="2758851"/>
            <a:ext cx="2146742" cy="183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conveyed with just a single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still image, namely making it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possible to absorb large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amounts of data quickly.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40"/>
          <p:cNvSpPr txBox="1"/>
          <p:nvPr/>
        </p:nvSpPr>
        <p:spPr>
          <a:xfrm>
            <a:off x="3817938" y="4951188"/>
            <a:ext cx="214674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conveyed with just a single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still image, namely making it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possible to absorb large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amounts of data quickly.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40"/>
          <p:cNvSpPr txBox="1"/>
          <p:nvPr/>
        </p:nvSpPr>
        <p:spPr>
          <a:xfrm>
            <a:off x="8856663" y="4951188"/>
            <a:ext cx="214674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conveyed with just a single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still image, namely making it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possible to absorb large 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amounts of data quickly.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7" name="Google Shape;647;p40"/>
          <p:cNvGrpSpPr/>
          <p:nvPr/>
        </p:nvGrpSpPr>
        <p:grpSpPr>
          <a:xfrm>
            <a:off x="7117192" y="1960381"/>
            <a:ext cx="546694" cy="573111"/>
            <a:chOff x="7002627" y="828237"/>
            <a:chExt cx="444696" cy="466185"/>
          </a:xfrm>
        </p:grpSpPr>
        <p:sp>
          <p:nvSpPr>
            <p:cNvPr id="648" name="Google Shape;648;p40"/>
            <p:cNvSpPr/>
            <p:nvPr/>
          </p:nvSpPr>
          <p:spPr>
            <a:xfrm>
              <a:off x="7133420" y="1073942"/>
              <a:ext cx="88753" cy="87818"/>
            </a:xfrm>
            <a:custGeom>
              <a:rect b="b" l="l" r="r" t="t"/>
              <a:pathLst>
                <a:path extrusionOk="0" h="40" w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002627" y="943149"/>
              <a:ext cx="351273" cy="351273"/>
            </a:xfrm>
            <a:custGeom>
              <a:rect b="b" l="l" r="r" t="t"/>
              <a:pathLst>
                <a:path extrusionOk="0" h="159" w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177329" y="1049652"/>
              <a:ext cx="66331" cy="68199"/>
            </a:xfrm>
            <a:custGeom>
              <a:rect b="b" l="l" r="r" t="t"/>
              <a:pathLst>
                <a:path extrusionOk="0" h="73" w="71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7219370" y="916990"/>
              <a:ext cx="143873" cy="152281"/>
            </a:xfrm>
            <a:custGeom>
              <a:rect b="b" l="l" r="r" t="t"/>
              <a:pathLst>
                <a:path extrusionOk="0" h="163" w="154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7338952" y="883357"/>
              <a:ext cx="56988" cy="59791"/>
            </a:xfrm>
            <a:custGeom>
              <a:rect b="b" l="l" r="r" t="t"/>
              <a:pathLst>
                <a:path extrusionOk="0" h="64" w="61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7363242" y="855330"/>
              <a:ext cx="59791" cy="61660"/>
            </a:xfrm>
            <a:custGeom>
              <a:rect b="b" l="l" r="r" t="t"/>
              <a:pathLst>
                <a:path extrusionOk="0" h="66" w="64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7067089" y="1009479"/>
              <a:ext cx="220480" cy="218612"/>
            </a:xfrm>
            <a:custGeom>
              <a:rect b="b" l="l" r="r" t="t"/>
              <a:pathLst>
                <a:path extrusionOk="0" h="99" w="100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7389401" y="828237"/>
              <a:ext cx="57923" cy="59791"/>
            </a:xfrm>
            <a:custGeom>
              <a:rect b="b" l="l" r="r" t="t"/>
              <a:pathLst>
                <a:path extrusionOk="0" h="64" w="62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56" name="Google Shape;656;p40"/>
          <p:cNvGrpSpPr/>
          <p:nvPr/>
        </p:nvGrpSpPr>
        <p:grpSpPr>
          <a:xfrm>
            <a:off x="4614536" y="4242122"/>
            <a:ext cx="449993" cy="503240"/>
            <a:chOff x="5999255" y="3275006"/>
            <a:chExt cx="402656" cy="450303"/>
          </a:xfrm>
        </p:grpSpPr>
        <p:sp>
          <p:nvSpPr>
            <p:cNvPr id="657" name="Google Shape;657;p40"/>
            <p:cNvSpPr/>
            <p:nvPr/>
          </p:nvSpPr>
          <p:spPr>
            <a:xfrm>
              <a:off x="6068389" y="3442234"/>
              <a:ext cx="56988" cy="57923"/>
            </a:xfrm>
            <a:custGeom>
              <a:rect b="b" l="l" r="r" t="t"/>
              <a:pathLst>
                <a:path extrusionOk="0"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6196380" y="3404865"/>
              <a:ext cx="48580" cy="48580"/>
            </a:xfrm>
            <a:custGeom>
              <a:rect b="b" l="l" r="r" t="t"/>
              <a:pathLst>
                <a:path extrusionOk="0"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081468" y="3456248"/>
              <a:ext cx="30830" cy="30830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6172089" y="3380574"/>
              <a:ext cx="97161" cy="97161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999255" y="3275006"/>
              <a:ext cx="402656" cy="450303"/>
            </a:xfrm>
            <a:custGeom>
              <a:rect b="b" l="l" r="r" t="t"/>
              <a:pathLst>
                <a:path extrusionOk="0"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2" name="Google Shape;662;p40"/>
          <p:cNvGrpSpPr/>
          <p:nvPr/>
        </p:nvGrpSpPr>
        <p:grpSpPr>
          <a:xfrm>
            <a:off x="9698424" y="4257144"/>
            <a:ext cx="412719" cy="408462"/>
            <a:chOff x="6967126" y="4092464"/>
            <a:chExt cx="453105" cy="448433"/>
          </a:xfrm>
        </p:grpSpPr>
        <p:sp>
          <p:nvSpPr>
            <p:cNvPr id="663" name="Google Shape;663;p40"/>
            <p:cNvSpPr/>
            <p:nvPr/>
          </p:nvSpPr>
          <p:spPr>
            <a:xfrm>
              <a:off x="6967126" y="4343773"/>
              <a:ext cx="453105" cy="197124"/>
            </a:xfrm>
            <a:custGeom>
              <a:rect b="b" l="l" r="r" t="t"/>
              <a:pathLst>
                <a:path extrusionOk="0"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6967126" y="4092464"/>
              <a:ext cx="453105" cy="260652"/>
            </a:xfrm>
            <a:custGeom>
              <a:rect b="b" l="l" r="r" t="t"/>
              <a:pathLst>
                <a:path extrusionOk="0"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2172233" y="2085255"/>
            <a:ext cx="429884" cy="462622"/>
            <a:chOff x="7005429" y="4859473"/>
            <a:chExt cx="466184" cy="501686"/>
          </a:xfrm>
        </p:grpSpPr>
        <p:sp>
          <p:nvSpPr>
            <p:cNvPr id="666" name="Google Shape;666;p40"/>
            <p:cNvSpPr/>
            <p:nvPr/>
          </p:nvSpPr>
          <p:spPr>
            <a:xfrm>
              <a:off x="7146499" y="5285485"/>
              <a:ext cx="50449" cy="46712"/>
            </a:xfrm>
            <a:custGeom>
              <a:rect b="b" l="l" r="r" t="t"/>
              <a:pathLst>
                <a:path extrusionOk="0"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7044667" y="4940751"/>
              <a:ext cx="260652" cy="260652"/>
            </a:xfrm>
            <a:custGeom>
              <a:rect b="b" l="l" r="r" t="t"/>
              <a:pathLst>
                <a:path extrusionOk="0"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7005429" y="4859473"/>
              <a:ext cx="338194" cy="501686"/>
            </a:xfrm>
            <a:custGeom>
              <a:rect b="b" l="l" r="r" t="t"/>
              <a:pathLst>
                <a:path extrusionOk="0" h="227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281029" y="5062202"/>
              <a:ext cx="190584" cy="190584"/>
            </a:xfrm>
            <a:custGeom>
              <a:rect b="b" l="l" r="r" t="t"/>
              <a:pathLst>
                <a:path extrusionOk="0"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1" name="Google Shape;671;p40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672" name="Google Shape;672;p40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73" name="Google Shape;673;p40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1"/>
          <p:cNvSpPr txBox="1"/>
          <p:nvPr/>
        </p:nvSpPr>
        <p:spPr>
          <a:xfrm>
            <a:off x="2758270" y="2503092"/>
            <a:ext cx="66992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</a:t>
            </a:r>
            <a:r>
              <a:rPr b="1" lang="en-US" sz="7200">
                <a:solidFill>
                  <a:srgbClr val="A6A8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NK Y</a:t>
            </a:r>
            <a:r>
              <a:rPr b="1" lang="en-US" sz="7200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 !</a:t>
            </a:r>
            <a:endParaRPr b="1" sz="7200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41"/>
          <p:cNvSpPr/>
          <p:nvPr/>
        </p:nvSpPr>
        <p:spPr>
          <a:xfrm>
            <a:off x="2929444" y="3868558"/>
            <a:ext cx="6125469" cy="1015838"/>
          </a:xfrm>
          <a:prstGeom prst="rect">
            <a:avLst/>
          </a:prstGeom>
          <a:noFill/>
          <a:ln cap="flat" cmpd="sng" w="12700">
            <a:solidFill>
              <a:srgbClr val="D983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41"/>
          <p:cNvSpPr txBox="1"/>
          <p:nvPr/>
        </p:nvSpPr>
        <p:spPr>
          <a:xfrm>
            <a:off x="2302194" y="3912360"/>
            <a:ext cx="7379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Flower Frame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Slides</a:t>
            </a:r>
            <a:endParaRPr sz="2800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41"/>
          <p:cNvSpPr txBox="1"/>
          <p:nvPr/>
        </p:nvSpPr>
        <p:spPr>
          <a:xfrm>
            <a:off x="2993231" y="5162786"/>
            <a:ext cx="6229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14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4" name="Google Shape;68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324" y="1598873"/>
            <a:ext cx="2021516" cy="78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cap="flat" cmpd="sng" w="2857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b="1" sz="1400">
              <a:solidFill>
                <a:srgbClr val="7459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511828" y="3028643"/>
            <a:ext cx="402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</a:t>
            </a:r>
            <a:endParaRPr b="1" sz="4800">
              <a:solidFill>
                <a:srgbClr val="7459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8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24" name="Google Shape;124;p18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25" name="Google Shape;125;p18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6" name="Google Shape;126;p18"/>
          <p:cNvSpPr/>
          <p:nvPr/>
        </p:nvSpPr>
        <p:spPr>
          <a:xfrm>
            <a:off x="1429145" y="4980860"/>
            <a:ext cx="848471" cy="520804"/>
          </a:xfrm>
          <a:prstGeom prst="roundRect">
            <a:avLst>
              <a:gd fmla="val 16667" name="adj"/>
            </a:avLst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254499" y="4336683"/>
            <a:ext cx="1253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TEMPLATE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2616769" y="4332421"/>
            <a:ext cx="1253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TEMPLATE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3972145" y="4323478"/>
            <a:ext cx="1253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TEMPLATE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5408455" y="4332458"/>
            <a:ext cx="1253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TEMPLATE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2791416" y="4983870"/>
            <a:ext cx="848471" cy="520804"/>
          </a:xfrm>
          <a:prstGeom prst="roundRect">
            <a:avLst>
              <a:gd fmla="val 16667" name="adj"/>
            </a:avLst>
          </a:pr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4153687" y="4980860"/>
            <a:ext cx="848471" cy="520804"/>
          </a:xfrm>
          <a:prstGeom prst="roundRect">
            <a:avLst>
              <a:gd fmla="val 16667" name="adj"/>
            </a:avLst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5515958" y="4980860"/>
            <a:ext cx="848471" cy="520804"/>
          </a:xfrm>
          <a:prstGeom prst="roundRect">
            <a:avLst>
              <a:gd fmla="val 16667" name="adj"/>
            </a:avLst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677930" y="5104585"/>
            <a:ext cx="315240" cy="301489"/>
            <a:chOff x="1004888" y="993775"/>
            <a:chExt cx="2438400" cy="2332038"/>
          </a:xfrm>
        </p:grpSpPr>
        <p:sp>
          <p:nvSpPr>
            <p:cNvPr id="135" name="Google Shape;135;p18"/>
            <p:cNvSpPr/>
            <p:nvPr/>
          </p:nvSpPr>
          <p:spPr>
            <a:xfrm>
              <a:off x="1898651" y="2670175"/>
              <a:ext cx="655638" cy="655638"/>
            </a:xfrm>
            <a:custGeom>
              <a:rect b="b" l="l" r="r" t="t"/>
              <a:pathLst>
                <a:path extrusionOk="0" h="413" w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1004888" y="993775"/>
              <a:ext cx="2438400" cy="1774825"/>
            </a:xfrm>
            <a:custGeom>
              <a:rect b="b" l="l" r="r" t="t"/>
              <a:pathLst>
                <a:path extrusionOk="0"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7" name="Google Shape;137;p18"/>
          <p:cNvGrpSpPr/>
          <p:nvPr/>
        </p:nvGrpSpPr>
        <p:grpSpPr>
          <a:xfrm>
            <a:off x="2992965" y="5092045"/>
            <a:ext cx="419852" cy="319007"/>
            <a:chOff x="4268086" y="4221191"/>
            <a:chExt cx="509646" cy="387231"/>
          </a:xfrm>
        </p:grpSpPr>
        <p:sp>
          <p:nvSpPr>
            <p:cNvPr id="138" name="Google Shape;138;p18"/>
            <p:cNvSpPr/>
            <p:nvPr/>
          </p:nvSpPr>
          <p:spPr>
            <a:xfrm>
              <a:off x="4268086" y="4273030"/>
              <a:ext cx="337890" cy="335392"/>
            </a:xfrm>
            <a:custGeom>
              <a:rect b="b" l="l" r="r" t="t"/>
              <a:pathLst>
                <a:path extrusionOk="0" h="227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4577871" y="4221191"/>
              <a:ext cx="199861" cy="199861"/>
            </a:xfrm>
            <a:custGeom>
              <a:rect b="b" l="l" r="r" t="t"/>
              <a:pathLst>
                <a:path extrusionOk="0"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0" name="Google Shape;140;p18"/>
          <p:cNvGrpSpPr/>
          <p:nvPr/>
        </p:nvGrpSpPr>
        <p:grpSpPr>
          <a:xfrm>
            <a:off x="5796844" y="5035178"/>
            <a:ext cx="282736" cy="361586"/>
            <a:chOff x="1605186" y="572440"/>
            <a:chExt cx="563562" cy="720725"/>
          </a:xfrm>
        </p:grpSpPr>
        <p:sp>
          <p:nvSpPr>
            <p:cNvPr id="141" name="Google Shape;141;p18"/>
            <p:cNvSpPr/>
            <p:nvPr/>
          </p:nvSpPr>
          <p:spPr>
            <a:xfrm>
              <a:off x="1814736" y="572440"/>
              <a:ext cx="142875" cy="720725"/>
            </a:xfrm>
            <a:custGeom>
              <a:rect b="b" l="l" r="r" t="t"/>
              <a:pathLst>
                <a:path extrusionOk="0"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1605186" y="1012177"/>
              <a:ext cx="141288" cy="280988"/>
            </a:xfrm>
            <a:custGeom>
              <a:rect b="b" l="l" r="r" t="t"/>
              <a:pathLst>
                <a:path extrusionOk="0" h="125" w="63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025873" y="804215"/>
              <a:ext cx="142875" cy="488950"/>
            </a:xfrm>
            <a:custGeom>
              <a:rect b="b" l="l" r="r" t="t"/>
              <a:pathLst>
                <a:path extrusionOk="0"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4" name="Google Shape;144;p18"/>
          <p:cNvGrpSpPr/>
          <p:nvPr/>
        </p:nvGrpSpPr>
        <p:grpSpPr>
          <a:xfrm>
            <a:off x="4420559" y="5051195"/>
            <a:ext cx="342861" cy="383431"/>
            <a:chOff x="5999255" y="3275006"/>
            <a:chExt cx="402656" cy="450303"/>
          </a:xfrm>
        </p:grpSpPr>
        <p:sp>
          <p:nvSpPr>
            <p:cNvPr id="145" name="Google Shape;145;p18"/>
            <p:cNvSpPr/>
            <p:nvPr/>
          </p:nvSpPr>
          <p:spPr>
            <a:xfrm>
              <a:off x="6068389" y="3442234"/>
              <a:ext cx="56988" cy="57923"/>
            </a:xfrm>
            <a:custGeom>
              <a:rect b="b" l="l" r="r" t="t"/>
              <a:pathLst>
                <a:path extrusionOk="0"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196380" y="3404865"/>
              <a:ext cx="48580" cy="48580"/>
            </a:xfrm>
            <a:custGeom>
              <a:rect b="b" l="l" r="r" t="t"/>
              <a:pathLst>
                <a:path extrusionOk="0"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6081468" y="3456248"/>
              <a:ext cx="30830" cy="30830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172089" y="3380574"/>
              <a:ext cx="97161" cy="97161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999255" y="3275006"/>
              <a:ext cx="402656" cy="450303"/>
            </a:xfrm>
            <a:custGeom>
              <a:rect b="b" l="l" r="r" t="t"/>
              <a:pathLst>
                <a:path extrusionOk="0"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0" name="Google Shape;150;p18"/>
          <p:cNvSpPr txBox="1"/>
          <p:nvPr/>
        </p:nvSpPr>
        <p:spPr>
          <a:xfrm>
            <a:off x="1298259" y="5865604"/>
            <a:ext cx="49808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image, namely making it possible to absorb large 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amounts of data quickly.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6650569" y="1571437"/>
            <a:ext cx="4374917" cy="2440003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6650569" y="4125951"/>
            <a:ext cx="4374917" cy="24400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1338859" y="1571436"/>
            <a:ext cx="5189628" cy="24400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19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0" name="Google Shape;160;p19"/>
          <p:cNvGrpSpPr/>
          <p:nvPr/>
        </p:nvGrpSpPr>
        <p:grpSpPr>
          <a:xfrm>
            <a:off x="777518" y="1843951"/>
            <a:ext cx="6508894" cy="4550581"/>
            <a:chOff x="1038535" y="2076182"/>
            <a:chExt cx="6783392" cy="4054543"/>
          </a:xfrm>
        </p:grpSpPr>
        <p:sp>
          <p:nvSpPr>
            <p:cNvPr id="161" name="Google Shape;161;p19"/>
            <p:cNvSpPr/>
            <p:nvPr/>
          </p:nvSpPr>
          <p:spPr>
            <a:xfrm>
              <a:off x="1038536" y="4152361"/>
              <a:ext cx="3359080" cy="197836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451636" y="4152363"/>
              <a:ext cx="3370291" cy="1978362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 flipH="1" rot="10800000">
              <a:off x="1038535" y="2076182"/>
              <a:ext cx="6783392" cy="1978362"/>
            </a:xfrm>
            <a:prstGeom prst="roundRect">
              <a:avLst>
                <a:gd fmla="val 0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6675" lIns="133375" spcFirstLastPara="1" rIns="133375" wrap="square" tIns="666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1343450" y="2527851"/>
              <a:ext cx="6216372" cy="1027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5" name="Google Shape;165;p19"/>
          <p:cNvSpPr txBox="1"/>
          <p:nvPr/>
        </p:nvSpPr>
        <p:spPr>
          <a:xfrm>
            <a:off x="7511071" y="1876141"/>
            <a:ext cx="4151015" cy="4550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0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67" name="Google Shape;167;p19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8" name="Google Shape;168;p19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0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20"/>
          <p:cNvSpPr/>
          <p:nvPr/>
        </p:nvSpPr>
        <p:spPr>
          <a:xfrm>
            <a:off x="6760228" y="1646748"/>
            <a:ext cx="4714240" cy="4714238"/>
          </a:xfrm>
          <a:prstGeom prst="quadArrow">
            <a:avLst>
              <a:gd fmla="val 2000" name="adj1"/>
              <a:gd fmla="val 4000" name="adj2"/>
              <a:gd fmla="val 5000" name="adj3"/>
            </a:avLst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6901113" y="1787632"/>
            <a:ext cx="1885694" cy="1885694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4594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84875" lIns="284875" spcFirstLastPara="1" rIns="284875" wrap="square" tIns="284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9447887" y="1787632"/>
            <a:ext cx="1885694" cy="1885694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D9836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84875" lIns="284875" spcFirstLastPara="1" rIns="284875" wrap="square" tIns="284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6901113" y="4334405"/>
            <a:ext cx="1885694" cy="1885694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D9836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84875" lIns="284875" spcFirstLastPara="1" rIns="284875" wrap="square" tIns="284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9447887" y="4334405"/>
            <a:ext cx="1885694" cy="1885694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A6A88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84875" lIns="284875" spcFirstLastPara="1" rIns="284875" wrap="square" tIns="284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7529633" y="4649782"/>
            <a:ext cx="628654" cy="1044854"/>
          </a:xfrm>
          <a:custGeom>
            <a:rect b="b" l="l" r="r" t="t"/>
            <a:pathLst>
              <a:path extrusionOk="0" h="2555648" w="1536700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7341152" y="2078022"/>
            <a:ext cx="1044856" cy="1015252"/>
          </a:xfrm>
          <a:custGeom>
            <a:rect b="b" l="l" r="r" t="t"/>
            <a:pathLst>
              <a:path extrusionOk="0" h="4524" w="4656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9979756" y="4649781"/>
            <a:ext cx="821956" cy="1044858"/>
          </a:xfrm>
          <a:custGeom>
            <a:rect b="b" l="l" r="r" t="t"/>
            <a:pathLst>
              <a:path extrusionOk="0" h="5239" w="4116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9831386" y="2063219"/>
            <a:ext cx="1043116" cy="1044856"/>
          </a:xfrm>
          <a:custGeom>
            <a:rect b="b" l="l" r="r" t="t"/>
            <a:pathLst>
              <a:path extrusionOk="0" h="4408" w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7350633" y="3301776"/>
            <a:ext cx="11717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KEYWORD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9804856" y="3301776"/>
            <a:ext cx="11717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KEYWORD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9840997" y="5868621"/>
            <a:ext cx="11717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KEYWORD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7277703" y="5868621"/>
            <a:ext cx="11717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KEYWORD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919082" y="1970122"/>
            <a:ext cx="576622" cy="576785"/>
          </a:xfrm>
          <a:prstGeom prst="ellipse">
            <a:avLst/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p20"/>
          <p:cNvCxnSpPr/>
          <p:nvPr/>
        </p:nvCxnSpPr>
        <p:spPr>
          <a:xfrm>
            <a:off x="1483520" y="223685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190" name="Google Shape;190;p20"/>
          <p:cNvSpPr txBox="1"/>
          <p:nvPr/>
        </p:nvSpPr>
        <p:spPr>
          <a:xfrm>
            <a:off x="2513061" y="201626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919083" y="2690202"/>
            <a:ext cx="576622" cy="576785"/>
          </a:xfrm>
          <a:prstGeom prst="ellipse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2" name="Google Shape;192;p20"/>
          <p:cNvCxnSpPr/>
          <p:nvPr/>
        </p:nvCxnSpPr>
        <p:spPr>
          <a:xfrm>
            <a:off x="1483521" y="295693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193" name="Google Shape;193;p20"/>
          <p:cNvSpPr txBox="1"/>
          <p:nvPr/>
        </p:nvSpPr>
        <p:spPr>
          <a:xfrm>
            <a:off x="2513062" y="273634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919083" y="3427082"/>
            <a:ext cx="576622" cy="576785"/>
          </a:xfrm>
          <a:prstGeom prst="ellipse">
            <a:avLst/>
          </a:pr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p20"/>
          <p:cNvCxnSpPr/>
          <p:nvPr/>
        </p:nvCxnSpPr>
        <p:spPr>
          <a:xfrm>
            <a:off x="1483521" y="369381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196" name="Google Shape;196;p20"/>
          <p:cNvSpPr txBox="1"/>
          <p:nvPr/>
        </p:nvSpPr>
        <p:spPr>
          <a:xfrm>
            <a:off x="2513062" y="347322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919084" y="4147162"/>
            <a:ext cx="576622" cy="576785"/>
          </a:xfrm>
          <a:prstGeom prst="ellipse">
            <a:avLst/>
          </a:prstGeom>
          <a:solidFill>
            <a:srgbClr val="7459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8" name="Google Shape;198;p20"/>
          <p:cNvCxnSpPr/>
          <p:nvPr/>
        </p:nvCxnSpPr>
        <p:spPr>
          <a:xfrm>
            <a:off x="1483522" y="441389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199" name="Google Shape;199;p20"/>
          <p:cNvSpPr txBox="1"/>
          <p:nvPr/>
        </p:nvSpPr>
        <p:spPr>
          <a:xfrm>
            <a:off x="2513063" y="419330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919083" y="4867242"/>
            <a:ext cx="576622" cy="576785"/>
          </a:xfrm>
          <a:prstGeom prst="ellipse">
            <a:avLst/>
          </a:prstGeom>
          <a:solidFill>
            <a:srgbClr val="A6A8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1" name="Google Shape;201;p20"/>
          <p:cNvCxnSpPr/>
          <p:nvPr/>
        </p:nvCxnSpPr>
        <p:spPr>
          <a:xfrm>
            <a:off x="1483521" y="513397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202" name="Google Shape;202;p20"/>
          <p:cNvSpPr txBox="1"/>
          <p:nvPr/>
        </p:nvSpPr>
        <p:spPr>
          <a:xfrm>
            <a:off x="2513062" y="491338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919084" y="5587322"/>
            <a:ext cx="576622" cy="576785"/>
          </a:xfrm>
          <a:prstGeom prst="ellipse">
            <a:avLst/>
          </a:prstGeom>
          <a:solidFill>
            <a:srgbClr val="D983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4" name="Google Shape;204;p20"/>
          <p:cNvCxnSpPr/>
          <p:nvPr/>
        </p:nvCxnSpPr>
        <p:spPr>
          <a:xfrm>
            <a:off x="1483522" y="5854054"/>
            <a:ext cx="10070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205" name="Google Shape;205;p20"/>
          <p:cNvSpPr txBox="1"/>
          <p:nvPr/>
        </p:nvSpPr>
        <p:spPr>
          <a:xfrm>
            <a:off x="2513063" y="5633466"/>
            <a:ext cx="3865930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entury Gothic"/>
              <a:buNone/>
            </a:pPr>
            <a:r>
              <a:rPr lang="en-US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6" name="Google Shape;206;p20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207" name="Google Shape;207;p20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08" name="Google Shape;208;p20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21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5" name="Google Shape;215;p21"/>
          <p:cNvGrpSpPr/>
          <p:nvPr/>
        </p:nvGrpSpPr>
        <p:grpSpPr>
          <a:xfrm>
            <a:off x="842281" y="1731550"/>
            <a:ext cx="10521953" cy="4945641"/>
            <a:chOff x="872511" y="1608887"/>
            <a:chExt cx="10521953" cy="4945641"/>
          </a:xfrm>
        </p:grpSpPr>
        <p:sp>
          <p:nvSpPr>
            <p:cNvPr id="216" name="Google Shape;216;p21"/>
            <p:cNvSpPr/>
            <p:nvPr/>
          </p:nvSpPr>
          <p:spPr>
            <a:xfrm>
              <a:off x="9873011" y="1634080"/>
              <a:ext cx="275217" cy="370664"/>
            </a:xfrm>
            <a:custGeom>
              <a:rect b="b" l="l" r="r" t="t"/>
              <a:pathLst>
                <a:path extrusionOk="0" h="87" w="65">
                  <a:moveTo>
                    <a:pt x="32" y="0"/>
                  </a:moveTo>
                  <a:cubicBezTo>
                    <a:pt x="38" y="0"/>
                    <a:pt x="43" y="2"/>
                    <a:pt x="47" y="6"/>
                  </a:cubicBezTo>
                  <a:cubicBezTo>
                    <a:pt x="51" y="10"/>
                    <a:pt x="53" y="15"/>
                    <a:pt x="53" y="2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6"/>
                    <a:pt x="51" y="51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3" y="59"/>
                    <a:pt x="38" y="61"/>
                    <a:pt x="32" y="61"/>
                  </a:cubicBezTo>
                  <a:cubicBezTo>
                    <a:pt x="26" y="61"/>
                    <a:pt x="21" y="59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3" y="51"/>
                    <a:pt x="11" y="46"/>
                    <a:pt x="11" y="4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5"/>
                    <a:pt x="13" y="10"/>
                    <a:pt x="17" y="6"/>
                  </a:cubicBezTo>
                  <a:cubicBezTo>
                    <a:pt x="21" y="2"/>
                    <a:pt x="26" y="0"/>
                    <a:pt x="32" y="0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7"/>
                    <a:pt x="45" y="13"/>
                    <a:pt x="42" y="11"/>
                  </a:cubicBezTo>
                  <a:cubicBezTo>
                    <a:pt x="40" y="8"/>
                    <a:pt x="36" y="6"/>
                    <a:pt x="32" y="6"/>
                  </a:cubicBezTo>
                  <a:cubicBezTo>
                    <a:pt x="28" y="6"/>
                    <a:pt x="25" y="8"/>
                    <a:pt x="22" y="11"/>
                  </a:cubicBezTo>
                  <a:cubicBezTo>
                    <a:pt x="19" y="13"/>
                    <a:pt x="18" y="17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lose/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4"/>
                    <a:pt x="19" y="47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53"/>
                    <a:pt x="28" y="54"/>
                    <a:pt x="32" y="54"/>
                  </a:cubicBezTo>
                  <a:cubicBezTo>
                    <a:pt x="36" y="54"/>
                    <a:pt x="40" y="53"/>
                    <a:pt x="42" y="50"/>
                  </a:cubicBezTo>
                  <a:cubicBezTo>
                    <a:pt x="45" y="48"/>
                    <a:pt x="47" y="44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lose/>
                  <a:moveTo>
                    <a:pt x="12" y="87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4" y="87"/>
                    <a:pt x="55" y="86"/>
                    <a:pt x="55" y="84"/>
                  </a:cubicBezTo>
                  <a:cubicBezTo>
                    <a:pt x="55" y="82"/>
                    <a:pt x="54" y="80"/>
                    <a:pt x="52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43" y="71"/>
                    <a:pt x="50" y="68"/>
                    <a:pt x="55" y="63"/>
                  </a:cubicBezTo>
                  <a:cubicBezTo>
                    <a:pt x="58" y="60"/>
                    <a:pt x="60" y="56"/>
                    <a:pt x="62" y="52"/>
                  </a:cubicBezTo>
                  <a:cubicBezTo>
                    <a:pt x="64" y="49"/>
                    <a:pt x="65" y="44"/>
                    <a:pt x="65" y="4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8"/>
                    <a:pt x="63" y="27"/>
                    <a:pt x="61" y="27"/>
                  </a:cubicBezTo>
                  <a:cubicBezTo>
                    <a:pt x="59" y="27"/>
                    <a:pt x="58" y="28"/>
                    <a:pt x="58" y="3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7" y="47"/>
                    <a:pt x="56" y="50"/>
                  </a:cubicBezTo>
                  <a:cubicBezTo>
                    <a:pt x="55" y="53"/>
                    <a:pt x="53" y="56"/>
                    <a:pt x="50" y="58"/>
                  </a:cubicBezTo>
                  <a:cubicBezTo>
                    <a:pt x="46" y="63"/>
                    <a:pt x="39" y="66"/>
                    <a:pt x="32" y="66"/>
                  </a:cubicBezTo>
                  <a:cubicBezTo>
                    <a:pt x="29" y="66"/>
                    <a:pt x="25" y="65"/>
                    <a:pt x="22" y="64"/>
                  </a:cubicBezTo>
                  <a:cubicBezTo>
                    <a:pt x="19" y="62"/>
                    <a:pt x="16" y="61"/>
                    <a:pt x="14" y="58"/>
                  </a:cubicBezTo>
                  <a:cubicBezTo>
                    <a:pt x="12" y="56"/>
                    <a:pt x="10" y="53"/>
                    <a:pt x="8" y="50"/>
                  </a:cubicBezTo>
                  <a:cubicBezTo>
                    <a:pt x="7" y="47"/>
                    <a:pt x="6" y="43"/>
                    <a:pt x="6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8"/>
                    <a:pt x="5" y="27"/>
                    <a:pt x="3" y="27"/>
                  </a:cubicBezTo>
                  <a:cubicBezTo>
                    <a:pt x="1" y="27"/>
                    <a:pt x="0" y="28"/>
                    <a:pt x="0" y="3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1" y="49"/>
                    <a:pt x="2" y="52"/>
                  </a:cubicBezTo>
                  <a:cubicBezTo>
                    <a:pt x="4" y="56"/>
                    <a:pt x="6" y="60"/>
                    <a:pt x="9" y="63"/>
                  </a:cubicBezTo>
                  <a:cubicBezTo>
                    <a:pt x="12" y="66"/>
                    <a:pt x="16" y="68"/>
                    <a:pt x="20" y="70"/>
                  </a:cubicBezTo>
                  <a:cubicBezTo>
                    <a:pt x="23" y="71"/>
                    <a:pt x="26" y="72"/>
                    <a:pt x="29" y="7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9" y="82"/>
                    <a:pt x="9" y="84"/>
                  </a:cubicBezTo>
                  <a:cubicBezTo>
                    <a:pt x="9" y="86"/>
                    <a:pt x="10" y="87"/>
                    <a:pt x="12" y="87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9069523" y="4911815"/>
              <a:ext cx="368754" cy="302290"/>
            </a:xfrm>
            <a:custGeom>
              <a:rect b="b" l="l" r="r" t="t"/>
              <a:pathLst>
                <a:path extrusionOk="0" h="71" w="87">
                  <a:moveTo>
                    <a:pt x="72" y="24"/>
                  </a:moveTo>
                  <a:cubicBezTo>
                    <a:pt x="74" y="24"/>
                    <a:pt x="76" y="25"/>
                    <a:pt x="76" y="27"/>
                  </a:cubicBezTo>
                  <a:cubicBezTo>
                    <a:pt x="76" y="28"/>
                    <a:pt x="74" y="30"/>
                    <a:pt x="72" y="30"/>
                  </a:cubicBezTo>
                  <a:cubicBezTo>
                    <a:pt x="71" y="30"/>
                    <a:pt x="69" y="28"/>
                    <a:pt x="69" y="27"/>
                  </a:cubicBezTo>
                  <a:cubicBezTo>
                    <a:pt x="69" y="25"/>
                    <a:pt x="71" y="24"/>
                    <a:pt x="72" y="2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3" y="1"/>
                    <a:pt x="63" y="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2"/>
                    <a:pt x="87" y="14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6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44" y="26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50" y="27"/>
                    <a:pt x="52" y="29"/>
                  </a:cubicBezTo>
                  <a:cubicBezTo>
                    <a:pt x="54" y="31"/>
                    <a:pt x="55" y="34"/>
                    <a:pt x="55" y="37"/>
                  </a:cubicBezTo>
                  <a:cubicBezTo>
                    <a:pt x="55" y="43"/>
                    <a:pt x="50" y="48"/>
                    <a:pt x="44" y="48"/>
                  </a:cubicBezTo>
                  <a:cubicBezTo>
                    <a:pt x="37" y="48"/>
                    <a:pt x="32" y="43"/>
                    <a:pt x="32" y="37"/>
                  </a:cubicBezTo>
                  <a:cubicBezTo>
                    <a:pt x="32" y="31"/>
                    <a:pt x="37" y="26"/>
                    <a:pt x="44" y="26"/>
                  </a:cubicBezTo>
                  <a:close/>
                  <a:moveTo>
                    <a:pt x="49" y="32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31"/>
                    <a:pt x="46" y="30"/>
                    <a:pt x="44" y="30"/>
                  </a:cubicBezTo>
                  <a:cubicBezTo>
                    <a:pt x="40" y="30"/>
                    <a:pt x="36" y="33"/>
                    <a:pt x="36" y="37"/>
                  </a:cubicBezTo>
                  <a:cubicBezTo>
                    <a:pt x="36" y="41"/>
                    <a:pt x="40" y="44"/>
                    <a:pt x="44" y="44"/>
                  </a:cubicBezTo>
                  <a:cubicBezTo>
                    <a:pt x="48" y="44"/>
                    <a:pt x="51" y="41"/>
                    <a:pt x="51" y="37"/>
                  </a:cubicBezTo>
                  <a:cubicBezTo>
                    <a:pt x="51" y="35"/>
                    <a:pt x="50" y="33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2" y="18"/>
                    <a:pt x="6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4" y="19"/>
                    <a:pt x="23" y="19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56" y="14"/>
                    <a:pt x="67" y="24"/>
                    <a:pt x="67" y="37"/>
                  </a:cubicBezTo>
                  <a:cubicBezTo>
                    <a:pt x="67" y="50"/>
                    <a:pt x="56" y="60"/>
                    <a:pt x="44" y="60"/>
                  </a:cubicBezTo>
                  <a:cubicBezTo>
                    <a:pt x="31" y="60"/>
                    <a:pt x="20" y="50"/>
                    <a:pt x="20" y="37"/>
                  </a:cubicBezTo>
                  <a:cubicBezTo>
                    <a:pt x="20" y="24"/>
                    <a:pt x="31" y="14"/>
                    <a:pt x="44" y="14"/>
                  </a:cubicBezTo>
                  <a:close/>
                  <a:moveTo>
                    <a:pt x="44" y="21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35" y="21"/>
                    <a:pt x="27" y="28"/>
                    <a:pt x="27" y="37"/>
                  </a:cubicBezTo>
                  <a:cubicBezTo>
                    <a:pt x="27" y="46"/>
                    <a:pt x="35" y="54"/>
                    <a:pt x="44" y="54"/>
                  </a:cubicBezTo>
                  <a:cubicBezTo>
                    <a:pt x="53" y="54"/>
                    <a:pt x="60" y="46"/>
                    <a:pt x="60" y="37"/>
                  </a:cubicBezTo>
                  <a:cubicBezTo>
                    <a:pt x="60" y="28"/>
                    <a:pt x="53" y="21"/>
                    <a:pt x="44" y="21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3122097" y="4883025"/>
              <a:ext cx="442505" cy="359870"/>
            </a:xfrm>
            <a:custGeom>
              <a:rect b="b" l="l" r="r" t="t"/>
              <a:pathLst>
                <a:path extrusionOk="0" h="85" w="104">
                  <a:moveTo>
                    <a:pt x="52" y="0"/>
                  </a:moveTo>
                  <a:cubicBezTo>
                    <a:pt x="63" y="0"/>
                    <a:pt x="73" y="8"/>
                    <a:pt x="75" y="20"/>
                  </a:cubicBezTo>
                  <a:cubicBezTo>
                    <a:pt x="76" y="19"/>
                    <a:pt x="78" y="19"/>
                    <a:pt x="80" y="19"/>
                  </a:cubicBezTo>
                  <a:cubicBezTo>
                    <a:pt x="85" y="19"/>
                    <a:pt x="90" y="21"/>
                    <a:pt x="93" y="24"/>
                  </a:cubicBezTo>
                  <a:cubicBezTo>
                    <a:pt x="96" y="27"/>
                    <a:pt x="98" y="32"/>
                    <a:pt x="98" y="37"/>
                  </a:cubicBezTo>
                  <a:cubicBezTo>
                    <a:pt x="98" y="42"/>
                    <a:pt x="97" y="46"/>
                    <a:pt x="93" y="50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100" y="56"/>
                    <a:pt x="101" y="58"/>
                    <a:pt x="102" y="60"/>
                  </a:cubicBezTo>
                  <a:cubicBezTo>
                    <a:pt x="103" y="63"/>
                    <a:pt x="104" y="65"/>
                    <a:pt x="104" y="6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2" y="78"/>
                  </a:cubicBezTo>
                  <a:cubicBezTo>
                    <a:pt x="102" y="79"/>
                    <a:pt x="100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4"/>
                    <a:pt x="92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1" y="85"/>
                    <a:pt x="10" y="84"/>
                    <a:pt x="10" y="8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0"/>
                    <a:pt x="2" y="79"/>
                    <a:pt x="1" y="78"/>
                  </a:cubicBezTo>
                  <a:cubicBezTo>
                    <a:pt x="0" y="77"/>
                    <a:pt x="0" y="75"/>
                    <a:pt x="0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3"/>
                    <a:pt x="1" y="60"/>
                  </a:cubicBezTo>
                  <a:cubicBezTo>
                    <a:pt x="2" y="58"/>
                    <a:pt x="4" y="56"/>
                    <a:pt x="6" y="5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7" y="46"/>
                    <a:pt x="5" y="42"/>
                    <a:pt x="5" y="37"/>
                  </a:cubicBezTo>
                  <a:cubicBezTo>
                    <a:pt x="5" y="32"/>
                    <a:pt x="7" y="27"/>
                    <a:pt x="11" y="24"/>
                  </a:cubicBezTo>
                  <a:cubicBezTo>
                    <a:pt x="14" y="21"/>
                    <a:pt x="19" y="19"/>
                    <a:pt x="24" y="19"/>
                  </a:cubicBezTo>
                  <a:cubicBezTo>
                    <a:pt x="25" y="19"/>
                    <a:pt x="27" y="19"/>
                    <a:pt x="29" y="20"/>
                  </a:cubicBezTo>
                  <a:cubicBezTo>
                    <a:pt x="31" y="8"/>
                    <a:pt x="40" y="0"/>
                    <a:pt x="52" y="0"/>
                  </a:cubicBezTo>
                  <a:close/>
                  <a:moveTo>
                    <a:pt x="62" y="78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2"/>
                    <a:pt x="63" y="61"/>
                    <a:pt x="64" y="61"/>
                  </a:cubicBezTo>
                  <a:cubicBezTo>
                    <a:pt x="65" y="61"/>
                    <a:pt x="66" y="62"/>
                    <a:pt x="66" y="6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5" y="71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1"/>
                    <a:pt x="75" y="59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6"/>
                    <a:pt x="72" y="54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0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59" y="45"/>
                    <a:pt x="56" y="46"/>
                    <a:pt x="52" y="46"/>
                  </a:cubicBezTo>
                  <a:cubicBezTo>
                    <a:pt x="48" y="46"/>
                    <a:pt x="44" y="45"/>
                    <a:pt x="41" y="4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3" y="51"/>
                    <a:pt x="33" y="52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1" y="54"/>
                    <a:pt x="30" y="56"/>
                    <a:pt x="30" y="57"/>
                  </a:cubicBezTo>
                  <a:cubicBezTo>
                    <a:pt x="29" y="59"/>
                    <a:pt x="29" y="61"/>
                    <a:pt x="29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2"/>
                    <a:pt x="29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2"/>
                    <a:pt x="38" y="61"/>
                    <a:pt x="39" y="61"/>
                  </a:cubicBezTo>
                  <a:cubicBezTo>
                    <a:pt x="41" y="61"/>
                    <a:pt x="41" y="62"/>
                    <a:pt x="41" y="63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62" y="78"/>
                    <a:pt x="62" y="78"/>
                    <a:pt x="62" y="7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61" y="40"/>
                    <a:pt x="68" y="32"/>
                    <a:pt x="68" y="23"/>
                  </a:cubicBezTo>
                  <a:cubicBezTo>
                    <a:pt x="68" y="14"/>
                    <a:pt x="61" y="7"/>
                    <a:pt x="52" y="7"/>
                  </a:cubicBezTo>
                  <a:cubicBezTo>
                    <a:pt x="43" y="7"/>
                    <a:pt x="35" y="14"/>
                    <a:pt x="35" y="23"/>
                  </a:cubicBezTo>
                  <a:cubicBezTo>
                    <a:pt x="35" y="32"/>
                    <a:pt x="43" y="40"/>
                    <a:pt x="52" y="40"/>
                  </a:cubicBezTo>
                  <a:close/>
                  <a:moveTo>
                    <a:pt x="17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5" y="78"/>
                    <a:pt x="24" y="77"/>
                    <a:pt x="23" y="76"/>
                  </a:cubicBezTo>
                  <a:cubicBezTo>
                    <a:pt x="22" y="75"/>
                    <a:pt x="22" y="73"/>
                    <a:pt x="22" y="71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1"/>
                    <a:pt x="22" y="58"/>
                    <a:pt x="23" y="56"/>
                  </a:cubicBezTo>
                  <a:cubicBezTo>
                    <a:pt x="21" y="55"/>
                    <a:pt x="18" y="55"/>
                    <a:pt x="16" y="5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0"/>
                    <a:pt x="8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5"/>
                    <a:pt x="7" y="66"/>
                    <a:pt x="7" y="6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6"/>
                    <a:pt x="13" y="65"/>
                    <a:pt x="15" y="65"/>
                  </a:cubicBezTo>
                  <a:cubicBezTo>
                    <a:pt x="16" y="65"/>
                    <a:pt x="17" y="66"/>
                    <a:pt x="17" y="67"/>
                  </a:cubicBezTo>
                  <a:cubicBezTo>
                    <a:pt x="17" y="78"/>
                    <a:pt x="17" y="78"/>
                    <a:pt x="17" y="78"/>
                  </a:cubicBezTo>
                  <a:close/>
                  <a:moveTo>
                    <a:pt x="29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6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0" y="25"/>
                    <a:pt x="17" y="27"/>
                    <a:pt x="15" y="29"/>
                  </a:cubicBezTo>
                  <a:cubicBezTo>
                    <a:pt x="13" y="31"/>
                    <a:pt x="12" y="34"/>
                    <a:pt x="12" y="37"/>
                  </a:cubicBezTo>
                  <a:cubicBezTo>
                    <a:pt x="12" y="40"/>
                    <a:pt x="13" y="43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7"/>
                    <a:pt x="20" y="49"/>
                    <a:pt x="24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6" y="48"/>
                    <a:pt x="27" y="48"/>
                    <a:pt x="27" y="48"/>
                  </a:cubicBezTo>
                  <a:cubicBezTo>
                    <a:pt x="28" y="47"/>
                    <a:pt x="29" y="47"/>
                    <a:pt x="29" y="4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2" y="36"/>
                    <a:pt x="30" y="33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87" y="78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6"/>
                    <a:pt x="88" y="65"/>
                    <a:pt x="89" y="65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6"/>
                    <a:pt x="97" y="65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1"/>
                    <a:pt x="94" y="60"/>
                    <a:pt x="93" y="59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6" y="55"/>
                    <a:pt x="83" y="55"/>
                    <a:pt x="80" y="56"/>
                  </a:cubicBezTo>
                  <a:cubicBezTo>
                    <a:pt x="81" y="58"/>
                    <a:pt x="82" y="61"/>
                    <a:pt x="82" y="64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3"/>
                    <a:pt x="81" y="75"/>
                    <a:pt x="80" y="76"/>
                  </a:cubicBezTo>
                  <a:cubicBezTo>
                    <a:pt x="80" y="77"/>
                    <a:pt x="79" y="78"/>
                    <a:pt x="77" y="78"/>
                  </a:cubicBezTo>
                  <a:cubicBezTo>
                    <a:pt x="87" y="78"/>
                    <a:pt x="87" y="78"/>
                    <a:pt x="87" y="78"/>
                  </a:cubicBezTo>
                  <a:close/>
                  <a:moveTo>
                    <a:pt x="75" y="27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32"/>
                    <a:pt x="71" y="36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7"/>
                    <a:pt x="76" y="47"/>
                    <a:pt x="76" y="48"/>
                  </a:cubicBezTo>
                  <a:cubicBezTo>
                    <a:pt x="77" y="48"/>
                    <a:pt x="77" y="48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9" y="49"/>
                    <a:pt x="80" y="49"/>
                  </a:cubicBezTo>
                  <a:cubicBezTo>
                    <a:pt x="83" y="49"/>
                    <a:pt x="86" y="47"/>
                    <a:pt x="88" y="45"/>
                  </a:cubicBezTo>
                  <a:cubicBezTo>
                    <a:pt x="90" y="43"/>
                    <a:pt x="92" y="40"/>
                    <a:pt x="92" y="37"/>
                  </a:cubicBezTo>
                  <a:cubicBezTo>
                    <a:pt x="92" y="34"/>
                    <a:pt x="90" y="31"/>
                    <a:pt x="88" y="29"/>
                  </a:cubicBezTo>
                  <a:cubicBezTo>
                    <a:pt x="86" y="27"/>
                    <a:pt x="83" y="25"/>
                    <a:pt x="80" y="25"/>
                  </a:cubicBezTo>
                  <a:cubicBezTo>
                    <a:pt x="79" y="25"/>
                    <a:pt x="78" y="26"/>
                    <a:pt x="77" y="26"/>
                  </a:cubicBezTo>
                  <a:cubicBezTo>
                    <a:pt x="76" y="26"/>
                    <a:pt x="75" y="27"/>
                    <a:pt x="75" y="27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2069281" y="1608887"/>
              <a:ext cx="374150" cy="421048"/>
            </a:xfrm>
            <a:custGeom>
              <a:rect b="b" l="l" r="r" t="t"/>
              <a:pathLst>
                <a:path extrusionOk="0" h="99" w="88">
                  <a:moveTo>
                    <a:pt x="48" y="12"/>
                  </a:moveTo>
                  <a:cubicBezTo>
                    <a:pt x="57" y="12"/>
                    <a:pt x="66" y="16"/>
                    <a:pt x="73" y="22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7"/>
                    <a:pt x="80" y="17"/>
                    <a:pt x="81" y="18"/>
                  </a:cubicBezTo>
                  <a:cubicBezTo>
                    <a:pt x="83" y="20"/>
                    <a:pt x="83" y="22"/>
                    <a:pt x="81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4" y="34"/>
                    <a:pt x="88" y="44"/>
                    <a:pt x="88" y="55"/>
                  </a:cubicBezTo>
                  <a:cubicBezTo>
                    <a:pt x="88" y="67"/>
                    <a:pt x="83" y="78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67" y="94"/>
                    <a:pt x="56" y="99"/>
                    <a:pt x="44" y="99"/>
                  </a:cubicBezTo>
                  <a:cubicBezTo>
                    <a:pt x="32" y="99"/>
                    <a:pt x="21" y="94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" y="78"/>
                    <a:pt x="0" y="67"/>
                    <a:pt x="0" y="55"/>
                  </a:cubicBezTo>
                  <a:cubicBezTo>
                    <a:pt x="0" y="43"/>
                    <a:pt x="5" y="32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0" y="17"/>
                    <a:pt x="30" y="12"/>
                    <a:pt x="41" y="12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6"/>
                    <a:pt x="34" y="5"/>
                    <a:pt x="34" y="3"/>
                  </a:cubicBezTo>
                  <a:cubicBezTo>
                    <a:pt x="34" y="1"/>
                    <a:pt x="35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1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7"/>
                    <a:pt x="56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0"/>
                    <a:pt x="58" y="29"/>
                    <a:pt x="57" y="3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9"/>
                    <a:pt x="33" y="53"/>
                    <a:pt x="33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60"/>
                    <a:pt x="34" y="60"/>
                  </a:cubicBezTo>
                  <a:cubicBezTo>
                    <a:pt x="34" y="60"/>
                    <a:pt x="34" y="61"/>
                    <a:pt x="34" y="61"/>
                  </a:cubicBezTo>
                  <a:cubicBezTo>
                    <a:pt x="35" y="63"/>
                    <a:pt x="37" y="64"/>
                    <a:pt x="39" y="65"/>
                  </a:cubicBezTo>
                  <a:cubicBezTo>
                    <a:pt x="39" y="65"/>
                    <a:pt x="39" y="65"/>
                    <a:pt x="40" y="66"/>
                  </a:cubicBezTo>
                  <a:cubicBezTo>
                    <a:pt x="40" y="66"/>
                    <a:pt x="40" y="66"/>
                    <a:pt x="41" y="66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2" y="66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5" y="67"/>
                    <a:pt x="45" y="67"/>
                  </a:cubicBezTo>
                  <a:cubicBezTo>
                    <a:pt x="45" y="67"/>
                    <a:pt x="46" y="67"/>
                    <a:pt x="46" y="66"/>
                  </a:cubicBezTo>
                  <a:cubicBezTo>
                    <a:pt x="46" y="66"/>
                    <a:pt x="47" y="66"/>
                    <a:pt x="47" y="66"/>
                  </a:cubicBezTo>
                  <a:cubicBezTo>
                    <a:pt x="50" y="66"/>
                    <a:pt x="52" y="64"/>
                    <a:pt x="53" y="62"/>
                  </a:cubicBezTo>
                  <a:cubicBezTo>
                    <a:pt x="54" y="62"/>
                    <a:pt x="54" y="61"/>
                    <a:pt x="54" y="61"/>
                  </a:cubicBezTo>
                  <a:cubicBezTo>
                    <a:pt x="55" y="60"/>
                    <a:pt x="55" y="58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51" y="51"/>
                    <a:pt x="53" y="55"/>
                    <a:pt x="51" y="59"/>
                  </a:cubicBezTo>
                  <a:cubicBezTo>
                    <a:pt x="49" y="62"/>
                    <a:pt x="44" y="64"/>
                    <a:pt x="40" y="62"/>
                  </a:cubicBezTo>
                  <a:cubicBezTo>
                    <a:pt x="37" y="60"/>
                    <a:pt x="36" y="55"/>
                    <a:pt x="38" y="51"/>
                  </a:cubicBezTo>
                  <a:cubicBezTo>
                    <a:pt x="40" y="48"/>
                    <a:pt x="44" y="47"/>
                    <a:pt x="48" y="49"/>
                  </a:cubicBezTo>
                  <a:close/>
                  <a:moveTo>
                    <a:pt x="46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4" y="51"/>
                    <a:pt x="42" y="52"/>
                    <a:pt x="41" y="53"/>
                  </a:cubicBezTo>
                  <a:cubicBezTo>
                    <a:pt x="40" y="55"/>
                    <a:pt x="41" y="57"/>
                    <a:pt x="43" y="58"/>
                  </a:cubicBezTo>
                  <a:cubicBezTo>
                    <a:pt x="44" y="59"/>
                    <a:pt x="46" y="58"/>
                    <a:pt x="47" y="57"/>
                  </a:cubicBezTo>
                  <a:cubicBezTo>
                    <a:pt x="48" y="55"/>
                    <a:pt x="47" y="53"/>
                    <a:pt x="46" y="5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9" y="59"/>
                    <a:pt x="59" y="60"/>
                    <a:pt x="58" y="61"/>
                  </a:cubicBezTo>
                  <a:cubicBezTo>
                    <a:pt x="56" y="66"/>
                    <a:pt x="52" y="70"/>
                    <a:pt x="47" y="70"/>
                  </a:cubicBezTo>
                  <a:cubicBezTo>
                    <a:pt x="46" y="71"/>
                    <a:pt x="46" y="71"/>
                    <a:pt x="45" y="71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1" y="70"/>
                    <a:pt x="41" y="70"/>
                  </a:cubicBezTo>
                  <a:cubicBezTo>
                    <a:pt x="40" y="70"/>
                    <a:pt x="40" y="70"/>
                    <a:pt x="39" y="70"/>
                  </a:cubicBezTo>
                  <a:cubicBezTo>
                    <a:pt x="35" y="68"/>
                    <a:pt x="31" y="65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9" y="59"/>
                    <a:pt x="29" y="58"/>
                    <a:pt x="29" y="58"/>
                  </a:cubicBezTo>
                  <a:cubicBezTo>
                    <a:pt x="29" y="57"/>
                    <a:pt x="29" y="57"/>
                    <a:pt x="29" y="56"/>
                  </a:cubicBezTo>
                  <a:cubicBezTo>
                    <a:pt x="28" y="53"/>
                    <a:pt x="30" y="49"/>
                    <a:pt x="32" y="46"/>
                  </a:cubicBezTo>
                  <a:cubicBezTo>
                    <a:pt x="32" y="46"/>
                    <a:pt x="32" y="45"/>
                    <a:pt x="33" y="45"/>
                  </a:cubicBezTo>
                  <a:cubicBezTo>
                    <a:pt x="33" y="45"/>
                    <a:pt x="33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5"/>
                    <a:pt x="58" y="25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8"/>
                    <a:pt x="64" y="30"/>
                    <a:pt x="64" y="32"/>
                  </a:cubicBezTo>
                  <a:close/>
                  <a:moveTo>
                    <a:pt x="70" y="29"/>
                  </a:moveTo>
                  <a:cubicBezTo>
                    <a:pt x="70" y="29"/>
                    <a:pt x="70" y="29"/>
                    <a:pt x="70" y="29"/>
                  </a:cubicBezTo>
                  <a:cubicBezTo>
                    <a:pt x="64" y="22"/>
                    <a:pt x="54" y="18"/>
                    <a:pt x="44" y="18"/>
                  </a:cubicBezTo>
                  <a:cubicBezTo>
                    <a:pt x="34" y="18"/>
                    <a:pt x="25" y="22"/>
                    <a:pt x="18" y="29"/>
                  </a:cubicBezTo>
                  <a:cubicBezTo>
                    <a:pt x="11" y="36"/>
                    <a:pt x="7" y="45"/>
                    <a:pt x="7" y="55"/>
                  </a:cubicBezTo>
                  <a:cubicBezTo>
                    <a:pt x="7" y="65"/>
                    <a:pt x="11" y="75"/>
                    <a:pt x="18" y="81"/>
                  </a:cubicBezTo>
                  <a:cubicBezTo>
                    <a:pt x="25" y="88"/>
                    <a:pt x="34" y="92"/>
                    <a:pt x="44" y="92"/>
                  </a:cubicBezTo>
                  <a:cubicBezTo>
                    <a:pt x="54" y="92"/>
                    <a:pt x="64" y="88"/>
                    <a:pt x="70" y="82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7" y="75"/>
                    <a:pt x="81" y="65"/>
                    <a:pt x="81" y="55"/>
                  </a:cubicBezTo>
                  <a:cubicBezTo>
                    <a:pt x="81" y="45"/>
                    <a:pt x="77" y="36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8626775" y="2277179"/>
              <a:ext cx="2767689" cy="1109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872511" y="2277179"/>
              <a:ext cx="2767689" cy="1109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959505" y="5444993"/>
              <a:ext cx="2767689" cy="1109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7870056" y="5444993"/>
              <a:ext cx="2767689" cy="1109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370124" y="4261777"/>
              <a:ext cx="1626784" cy="2060970"/>
            </a:xfrm>
            <a:custGeom>
              <a:rect b="b" l="l" r="r" t="t"/>
              <a:pathLst>
                <a:path extrusionOk="0" h="1124" w="889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893404" y="3396365"/>
              <a:ext cx="1829889" cy="1592123"/>
            </a:xfrm>
            <a:custGeom>
              <a:rect b="b" l="l" r="r" t="t"/>
              <a:pathLst>
                <a:path extrusionOk="0" h="868" w="1000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006775" y="1608887"/>
              <a:ext cx="1552574" cy="2783775"/>
            </a:xfrm>
            <a:custGeom>
              <a:rect b="b" l="l" r="r" t="t"/>
              <a:pathLst>
                <a:path extrusionOk="0" h="1518" w="849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510838" y="1751495"/>
              <a:ext cx="1742007" cy="2543492"/>
            </a:xfrm>
            <a:custGeom>
              <a:rect b="b" l="l" r="r" t="t"/>
              <a:pathLst>
                <a:path extrusionOk="0" h="1386" w="952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442589" y="3484273"/>
              <a:ext cx="1931441" cy="1320584"/>
            </a:xfrm>
            <a:custGeom>
              <a:rect b="b" l="l" r="r" t="t"/>
              <a:pathLst>
                <a:path extrusionOk="0" h="720" w="1056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9" name="Google Shape;229;p21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230" name="Google Shape;230;p21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31" name="Google Shape;231;p21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2"/>
          <p:cNvCxnSpPr/>
          <p:nvPr/>
        </p:nvCxnSpPr>
        <p:spPr>
          <a:xfrm>
            <a:off x="1379654" y="1039720"/>
            <a:ext cx="9411629" cy="0"/>
          </a:xfrm>
          <a:prstGeom prst="straightConnector1">
            <a:avLst/>
          </a:prstGeom>
          <a:noFill/>
          <a:ln cap="flat" cmpd="sng" w="9525">
            <a:solidFill>
              <a:srgbClr val="74594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8" name="Google Shape;238;p22"/>
          <p:cNvGrpSpPr/>
          <p:nvPr/>
        </p:nvGrpSpPr>
        <p:grpSpPr>
          <a:xfrm>
            <a:off x="6140874" y="1703749"/>
            <a:ext cx="5295632" cy="4785885"/>
            <a:chOff x="6140874" y="1714900"/>
            <a:chExt cx="5295632" cy="4785885"/>
          </a:xfrm>
        </p:grpSpPr>
        <p:sp>
          <p:nvSpPr>
            <p:cNvPr id="239" name="Google Shape;239;p22"/>
            <p:cNvSpPr/>
            <p:nvPr/>
          </p:nvSpPr>
          <p:spPr>
            <a:xfrm>
              <a:off x="7396539" y="1714900"/>
              <a:ext cx="4039967" cy="906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6140874" y="1855696"/>
              <a:ext cx="764318" cy="764554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7396539" y="3011411"/>
              <a:ext cx="4039967" cy="906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6140874" y="3152207"/>
              <a:ext cx="764318" cy="764554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7396539" y="4297873"/>
              <a:ext cx="4039967" cy="906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6140874" y="4438669"/>
              <a:ext cx="764318" cy="764554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7396539" y="5594383"/>
              <a:ext cx="4039967" cy="906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140874" y="5735178"/>
              <a:ext cx="764318" cy="764554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7" name="Google Shape;247;p22"/>
          <p:cNvGrpSpPr/>
          <p:nvPr/>
        </p:nvGrpSpPr>
        <p:grpSpPr>
          <a:xfrm>
            <a:off x="699445" y="1649472"/>
            <a:ext cx="4586234" cy="4850260"/>
            <a:chOff x="4077739" y="1549953"/>
            <a:chExt cx="4096630" cy="4332471"/>
          </a:xfrm>
        </p:grpSpPr>
        <p:sp>
          <p:nvSpPr>
            <p:cNvPr id="248" name="Google Shape;248;p22"/>
            <p:cNvSpPr/>
            <p:nvPr/>
          </p:nvSpPr>
          <p:spPr>
            <a:xfrm>
              <a:off x="4747748" y="1981766"/>
              <a:ext cx="1152417" cy="1154687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6154769" y="2186659"/>
              <a:ext cx="890156" cy="890431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448386" y="2774534"/>
              <a:ext cx="1152417" cy="1152773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6185397" y="2751556"/>
              <a:ext cx="1085418" cy="1085751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6619947" y="3186239"/>
              <a:ext cx="1085418" cy="1085751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5010008" y="3534752"/>
              <a:ext cx="1085418" cy="1085751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4077739" y="3236025"/>
              <a:ext cx="846126" cy="840643"/>
            </a:xfrm>
            <a:prstGeom prst="ellipse">
              <a:avLst/>
            </a:prstGeom>
            <a:solidFill>
              <a:srgbClr val="7F7F7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4751578" y="2263255"/>
              <a:ext cx="2691526" cy="3619169"/>
            </a:xfrm>
            <a:custGeom>
              <a:rect b="b" l="l" r="r" t="t"/>
              <a:pathLst>
                <a:path extrusionOk="0" h="800" w="595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4077739" y="2383895"/>
              <a:ext cx="1370648" cy="1371071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5433073" y="1549953"/>
              <a:ext cx="1370648" cy="1371071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6803721" y="2004743"/>
              <a:ext cx="1370648" cy="1371071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6093729" y="3294429"/>
              <a:ext cx="1370648" cy="1371071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0" name="Google Shape;260;p22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261" name="Google Shape;261;p22"/>
            <p:cNvSpPr/>
            <p:nvPr/>
          </p:nvSpPr>
          <p:spPr>
            <a:xfrm>
              <a:off x="4235162" y="574075"/>
              <a:ext cx="3823276" cy="55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small">
                  <a:solidFill>
                    <a:srgbClr val="74594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3200" cap="small">
                <a:solidFill>
                  <a:srgbClr val="7459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62" name="Google Shape;262;p22"/>
            <p:cNvCxnSpPr/>
            <p:nvPr/>
          </p:nvCxnSpPr>
          <p:spPr>
            <a:xfrm>
              <a:off x="1423196" y="1200261"/>
              <a:ext cx="9411629" cy="0"/>
            </a:xfrm>
            <a:prstGeom prst="straightConnector1">
              <a:avLst/>
            </a:prstGeom>
            <a:noFill/>
            <a:ln cap="flat" cmpd="sng" w="9525">
              <a:solidFill>
                <a:srgbClr val="7459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cap="flat" cmpd="sng" w="28575">
            <a:solidFill>
              <a:srgbClr val="D983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b="1" sz="1400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3"/>
          <p:cNvSpPr/>
          <p:nvPr/>
        </p:nvSpPr>
        <p:spPr>
          <a:xfrm>
            <a:off x="5511828" y="3028643"/>
            <a:ext cx="38058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D983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 DESIGN</a:t>
            </a:r>
            <a:endParaRPr b="1" sz="4800">
              <a:solidFill>
                <a:srgbClr val="D983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er Frame Google Slides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