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Poppins"/>
      <p:regular r:id="rId28"/>
      <p:bold r:id="rId29"/>
      <p:italic r:id="rId30"/>
      <p:boldItalic r:id="rId31"/>
    </p:embeddedFont>
    <p:embeddedFont>
      <p:font typeface="Inter"/>
      <p:regular r:id="rId32"/>
      <p:bold r:id="rId33"/>
    </p:embeddedFont>
    <p:embeddedFont>
      <p:font typeface="Cinzel"/>
      <p:bold r:id="rId34"/>
    </p:embeddedFont>
    <p:embeddedFont>
      <p:font typeface="Poppins SemiBold"/>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9" roundtripDataSignature="AMtx7mh9BCBL75F17OUCsx69pkNLPJxkS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Poppin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7.xml"/><Relationship Id="rId33" Type="http://schemas.openxmlformats.org/officeDocument/2006/relationships/font" Target="fonts/Inter-bold.fntdata"/><Relationship Id="rId10" Type="http://schemas.openxmlformats.org/officeDocument/2006/relationships/slide" Target="slides/slide6.xml"/><Relationship Id="rId32" Type="http://schemas.openxmlformats.org/officeDocument/2006/relationships/font" Target="fonts/Inter-regular.fntdata"/><Relationship Id="rId13" Type="http://schemas.openxmlformats.org/officeDocument/2006/relationships/slide" Target="slides/slide9.xml"/><Relationship Id="rId35" Type="http://schemas.openxmlformats.org/officeDocument/2006/relationships/font" Target="fonts/PoppinsSemiBold-regular.fntdata"/><Relationship Id="rId12" Type="http://schemas.openxmlformats.org/officeDocument/2006/relationships/slide" Target="slides/slide8.xml"/><Relationship Id="rId34" Type="http://schemas.openxmlformats.org/officeDocument/2006/relationships/font" Target="fonts/Cinzel-bold.fntdata"/><Relationship Id="rId15" Type="http://schemas.openxmlformats.org/officeDocument/2006/relationships/slide" Target="slides/slide11.xml"/><Relationship Id="rId37" Type="http://schemas.openxmlformats.org/officeDocument/2006/relationships/font" Target="fonts/PoppinsSemiBold-italic.fntdata"/><Relationship Id="rId14" Type="http://schemas.openxmlformats.org/officeDocument/2006/relationships/slide" Target="slides/slide10.xml"/><Relationship Id="rId36" Type="http://schemas.openxmlformats.org/officeDocument/2006/relationships/font" Target="fonts/PoppinsSemiBold-bold.fntdata"/><Relationship Id="rId17" Type="http://schemas.openxmlformats.org/officeDocument/2006/relationships/slide" Target="slides/slide13.xml"/><Relationship Id="rId39" Type="http://customschemas.google.com/relationships/presentationmetadata" Target="metadata"/><Relationship Id="rId16" Type="http://schemas.openxmlformats.org/officeDocument/2006/relationships/slide" Target="slides/slide12.xml"/><Relationship Id="rId38" Type="http://schemas.openxmlformats.org/officeDocument/2006/relationships/font" Target="fonts/PoppinsSemiBold-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5f34f033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5f34f0336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5f34f0336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65f34f0336_0_1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g265f34f0336_0_1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g265f34f0336_0_1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265f34f0336_0_2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g265f34f0336_0_2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g265f34f0336_0_2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65f34f0336_0_2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g265f34f0336_0_2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g265f34f0336_0_2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65f34f0336_0_2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g265f34f0336_0_2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g265f34f0336_0_2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265f34f0336_0_2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g265f34f0336_0_2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 name="Google Shape;281;g265f34f0336_0_2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265f34f0336_0_2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g265f34f0336_0_2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 name="Google Shape;296;g265f34f0336_0_2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65f34f0336_0_2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g265f34f0336_0_2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g265f34f0336_0_2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265f34f0336_0_2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g265f34f0336_0_2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g265f34f0336_0_2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265f34f0336_0_3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g265f34f0336_0_3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g265f34f0336_0_3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265f34f0336_0_3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1" name="Google Shape;361;g265f34f0336_0_3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g265f34f0336_0_3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65f34f0336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65f34f0336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65f34f0336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265f34f0336_0_3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 name="Google Shape;380;g265f34f0336_0_3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1" name="Google Shape;381;g265f34f0336_0_3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265f34f0336_0_3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 name="Google Shape;393;g265f34f0336_0_3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4" name="Google Shape;394;g265f34f0336_0_3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265f34f0336_0_3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g265f34f0336_0_3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g265f34f0336_0_3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265f34f0336_0_4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g265f34f0336_0_4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g265f34f0336_0_4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g265f34f0336_0_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 name="Google Shape;41;g265f34f0336_0_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g265f34f0336_0_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65f34f0336_0_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g265f34f0336_0_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g265f34f0336_0_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65f34f0336_0_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g265f34f0336_0_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g265f34f0336_0_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65f34f0336_0_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g265f34f0336_0_1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g265f34f0336_0_1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65f34f0336_0_1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g265f34f0336_0_1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g265f34f0336_0_1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65f34f0336_0_1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g265f34f0336_0_1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g265f34f0336_0_1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65f34f0336_0_1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g265f34f0336_0_1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g265f34f0336_0_1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7.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2.png"/><Relationship Id="rId4" Type="http://schemas.openxmlformats.org/officeDocument/2006/relationships/image" Target="../media/image3.png"/><Relationship Id="rId5"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69.png"/><Relationship Id="rId6" Type="http://schemas.openxmlformats.org/officeDocument/2006/relationships/image" Target="../media/image8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6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68.png"/><Relationship Id="rId6" Type="http://schemas.openxmlformats.org/officeDocument/2006/relationships/image" Target="../media/image71.png"/><Relationship Id="rId7" Type="http://schemas.openxmlformats.org/officeDocument/2006/relationships/image" Target="../media/image7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1.png"/><Relationship Id="rId4" Type="http://schemas.openxmlformats.org/officeDocument/2006/relationships/image" Target="../media/image70.png"/><Relationship Id="rId5" Type="http://schemas.openxmlformats.org/officeDocument/2006/relationships/image" Target="../media/image84.png"/><Relationship Id="rId6" Type="http://schemas.openxmlformats.org/officeDocument/2006/relationships/image" Target="../media/image80.png"/><Relationship Id="rId7" Type="http://schemas.openxmlformats.org/officeDocument/2006/relationships/image" Target="../media/image3.png"/><Relationship Id="rId8"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8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99.png"/><Relationship Id="rId6" Type="http://schemas.openxmlformats.org/officeDocument/2006/relationships/image" Target="../media/image9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9.png"/><Relationship Id="rId4" Type="http://schemas.openxmlformats.org/officeDocument/2006/relationships/image" Target="../media/image111.png"/><Relationship Id="rId5" Type="http://schemas.openxmlformats.org/officeDocument/2006/relationships/image" Target="../media/image3.png"/><Relationship Id="rId6"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94.png"/><Relationship Id="rId4" Type="http://schemas.openxmlformats.org/officeDocument/2006/relationships/image" Target="../media/image93.png"/><Relationship Id="rId5" Type="http://schemas.openxmlformats.org/officeDocument/2006/relationships/image" Target="../media/image3.png"/><Relationship Id="rId6"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00.png"/><Relationship Id="rId4" Type="http://schemas.openxmlformats.org/officeDocument/2006/relationships/image" Target="../media/image96.png"/><Relationship Id="rId5" Type="http://schemas.openxmlformats.org/officeDocument/2006/relationships/image" Target="../media/image3.png"/><Relationship Id="rId6"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2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13.png"/><Relationship Id="rId4" Type="http://schemas.openxmlformats.org/officeDocument/2006/relationships/image" Target="../media/image3.png"/><Relationship Id="rId5"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7.png"/><Relationship Id="rId4" Type="http://schemas.openxmlformats.org/officeDocument/2006/relationships/image" Target="../media/image3.png"/><Relationship Id="rId5"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hyperlink" Target="https://unsplash.com/" TargetMode="External"/><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1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7.png"/><Relationship Id="rId4" Type="http://schemas.openxmlformats.org/officeDocument/2006/relationships/image" Target="../media/image3.png"/><Relationship Id="rId5"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29.png"/><Relationship Id="rId6" Type="http://schemas.openxmlformats.org/officeDocument/2006/relationships/image" Target="../media/image21.png"/><Relationship Id="rId7" Type="http://schemas.openxmlformats.org/officeDocument/2006/relationships/image" Target="../media/image3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6.png"/><Relationship Id="rId4" Type="http://schemas.openxmlformats.org/officeDocument/2006/relationships/image" Target="../media/image25.png"/><Relationship Id="rId5" Type="http://schemas.openxmlformats.org/officeDocument/2006/relationships/image" Target="../media/image38.png"/><Relationship Id="rId6" Type="http://schemas.openxmlformats.org/officeDocument/2006/relationships/image" Target="../media/image36.png"/><Relationship Id="rId7" Type="http://schemas.openxmlformats.org/officeDocument/2006/relationships/image" Target="../media/image3.png"/><Relationship Id="rId8"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4.png"/><Relationship Id="rId4" Type="http://schemas.openxmlformats.org/officeDocument/2006/relationships/image" Target="../media/image46.png"/><Relationship Id="rId5" Type="http://schemas.openxmlformats.org/officeDocument/2006/relationships/image" Target="../media/image41.png"/><Relationship Id="rId6" Type="http://schemas.openxmlformats.org/officeDocument/2006/relationships/image" Target="../media/image3.png"/><Relationship Id="rId7"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3.png"/><Relationship Id="rId4" Type="http://schemas.openxmlformats.org/officeDocument/2006/relationships/image" Target="../media/image40.png"/><Relationship Id="rId5" Type="http://schemas.openxmlformats.org/officeDocument/2006/relationships/image" Target="../media/image3.png"/><Relationship Id="rId6"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0.png"/><Relationship Id="rId4" Type="http://schemas.openxmlformats.org/officeDocument/2006/relationships/image" Target="../media/image48.png"/><Relationship Id="rId5" Type="http://schemas.openxmlformats.org/officeDocument/2006/relationships/image" Target="../media/image45.png"/><Relationship Id="rId6" Type="http://schemas.openxmlformats.org/officeDocument/2006/relationships/image" Target="../media/image3.png"/><Relationship Id="rId7"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FEA"/>
        </a:solidFill>
      </p:bgPr>
    </p:bg>
    <p:spTree>
      <p:nvGrpSpPr>
        <p:cNvPr id="15" name="Shape 15"/>
        <p:cNvGrpSpPr/>
        <p:nvPr/>
      </p:nvGrpSpPr>
      <p:grpSpPr>
        <a:xfrm>
          <a:off x="0" y="0"/>
          <a:ext cx="0" cy="0"/>
          <a:chOff x="0" y="0"/>
          <a:chExt cx="0" cy="0"/>
        </a:xfrm>
      </p:grpSpPr>
      <p:sp>
        <p:nvSpPr>
          <p:cNvPr id="16" name="Google Shape;16;g265f34f0336_0_0"/>
          <p:cNvSpPr/>
          <p:nvPr/>
        </p:nvSpPr>
        <p:spPr>
          <a:xfrm>
            <a:off x="2527616" y="2463800"/>
            <a:ext cx="10207800" cy="493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272727"/>
                </a:solidFill>
                <a:latin typeface="Cinzel"/>
                <a:ea typeface="Cinzel"/>
                <a:cs typeface="Cinzel"/>
                <a:sym typeface="Cinzel"/>
              </a:rPr>
              <a:t>Company Portfolio</a:t>
            </a:r>
            <a:endParaRPr b="0" i="0" sz="12800" u="none" cap="none" strike="noStrike">
              <a:solidFill>
                <a:schemeClr val="dk1"/>
              </a:solidFill>
              <a:latin typeface="Calibri"/>
              <a:ea typeface="Calibri"/>
              <a:cs typeface="Calibri"/>
              <a:sym typeface="Calibri"/>
            </a:endParaRPr>
          </a:p>
        </p:txBody>
      </p:sp>
      <p:sp>
        <p:nvSpPr>
          <p:cNvPr id="17" name="Google Shape;17;g265f34f0336_0_0"/>
          <p:cNvSpPr/>
          <p:nvPr/>
        </p:nvSpPr>
        <p:spPr>
          <a:xfrm>
            <a:off x="2527616" y="7493000"/>
            <a:ext cx="94161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pic>
        <p:nvPicPr>
          <p:cNvPr descr="preencoded.png" id="18" name="Google Shape;18;g265f34f0336_0_0"/>
          <p:cNvPicPr preferRelativeResize="0"/>
          <p:nvPr/>
        </p:nvPicPr>
        <p:blipFill rotWithShape="1">
          <a:blip r:embed="rId3">
            <a:alphaModFix/>
          </a:blip>
          <a:srcRect b="0" l="0" r="0" t="0"/>
          <a:stretch/>
        </p:blipFill>
        <p:spPr>
          <a:xfrm>
            <a:off x="673184" y="0"/>
            <a:ext cx="3200800" cy="1016000"/>
          </a:xfrm>
          <a:prstGeom prst="rect">
            <a:avLst/>
          </a:prstGeom>
          <a:noFill/>
          <a:ln>
            <a:noFill/>
          </a:ln>
        </p:spPr>
      </p:pic>
      <p:pic>
        <p:nvPicPr>
          <p:cNvPr descr="preencoded.png" id="19" name="Google Shape;19;g265f34f0336_0_0"/>
          <p:cNvPicPr preferRelativeResize="0"/>
          <p:nvPr/>
        </p:nvPicPr>
        <p:blipFill rotWithShape="1">
          <a:blip r:embed="rId4">
            <a:alphaModFix/>
          </a:blip>
          <a:srcRect b="0" l="0" r="0" t="0"/>
          <a:stretch/>
        </p:blipFill>
        <p:spPr>
          <a:xfrm>
            <a:off x="13959045" y="1460500"/>
            <a:ext cx="9500787" cy="10782300"/>
          </a:xfrm>
          <a:prstGeom prst="rect">
            <a:avLst/>
          </a:prstGeom>
          <a:noFill/>
          <a:ln>
            <a:noFill/>
          </a:ln>
        </p:spPr>
      </p:pic>
      <p:sp>
        <p:nvSpPr>
          <p:cNvPr id="20" name="Google Shape;20;g265f34f0336_0_0"/>
          <p:cNvSpPr/>
          <p:nvPr/>
        </p:nvSpPr>
        <p:spPr>
          <a:xfrm>
            <a:off x="927216" y="10922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 name="Google Shape;21;g265f34f0336_0_0"/>
          <p:cNvPicPr preferRelativeResize="0"/>
          <p:nvPr/>
        </p:nvPicPr>
        <p:blipFill rotWithShape="1">
          <a:blip r:embed="rId5">
            <a:alphaModFix/>
          </a:blip>
          <a:srcRect b="0" l="0" r="0" t="0"/>
          <a:stretch/>
        </p:blipFill>
        <p:spPr>
          <a:xfrm>
            <a:off x="927216" y="1054100"/>
            <a:ext cx="22532616" cy="38100"/>
          </a:xfrm>
          <a:prstGeom prst="rect">
            <a:avLst/>
          </a:prstGeom>
          <a:noFill/>
          <a:ln>
            <a:noFill/>
          </a:ln>
        </p:spPr>
      </p:pic>
      <p:sp>
        <p:nvSpPr>
          <p:cNvPr id="22" name="Google Shape;22;g265f34f0336_0_0"/>
          <p:cNvSpPr/>
          <p:nvPr/>
        </p:nvSpPr>
        <p:spPr>
          <a:xfrm>
            <a:off x="927216" y="126238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 name="Google Shape;23;g265f34f0336_0_0"/>
          <p:cNvPicPr preferRelativeResize="0"/>
          <p:nvPr/>
        </p:nvPicPr>
        <p:blipFill rotWithShape="1">
          <a:blip r:embed="rId5">
            <a:alphaModFix/>
          </a:blip>
          <a:srcRect b="0" l="0" r="0" t="0"/>
          <a:stretch/>
        </p:blipFill>
        <p:spPr>
          <a:xfrm>
            <a:off x="927216" y="12585700"/>
            <a:ext cx="22532616" cy="38100"/>
          </a:xfrm>
          <a:prstGeom prst="rect">
            <a:avLst/>
          </a:prstGeom>
          <a:noFill/>
          <a:ln>
            <a:noFill/>
          </a:ln>
        </p:spPr>
      </p:pic>
      <p:sp>
        <p:nvSpPr>
          <p:cNvPr id="24" name="Google Shape;24;g265f34f0336_0_0"/>
          <p:cNvSpPr/>
          <p:nvPr/>
        </p:nvSpPr>
        <p:spPr>
          <a:xfrm>
            <a:off x="9060466" y="12839700"/>
            <a:ext cx="143994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Poppins"/>
                <a:ea typeface="Poppins"/>
                <a:cs typeface="Poppins"/>
                <a:sym typeface="Poppins"/>
              </a:rPr>
              <a:t>May, 2023</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FEA"/>
        </a:solidFill>
      </p:bgPr>
    </p:bg>
    <p:spTree>
      <p:nvGrpSpPr>
        <p:cNvPr id="219" name="Shape 219"/>
        <p:cNvGrpSpPr/>
        <p:nvPr/>
      </p:nvGrpSpPr>
      <p:grpSpPr>
        <a:xfrm>
          <a:off x="0" y="0"/>
          <a:ext cx="0" cy="0"/>
          <a:chOff x="0" y="0"/>
          <a:chExt cx="0" cy="0"/>
        </a:xfrm>
      </p:grpSpPr>
      <p:pic>
        <p:nvPicPr>
          <p:cNvPr descr="preencoded.png" id="220" name="Google Shape;220;g265f34f0336_0_195"/>
          <p:cNvPicPr preferRelativeResize="0"/>
          <p:nvPr/>
        </p:nvPicPr>
        <p:blipFill rotWithShape="1">
          <a:blip r:embed="rId3">
            <a:alphaModFix/>
          </a:blip>
          <a:srcRect b="0" l="0" r="0" t="0"/>
          <a:stretch/>
        </p:blipFill>
        <p:spPr>
          <a:xfrm>
            <a:off x="10173972" y="4787900"/>
            <a:ext cx="13285861" cy="7048500"/>
          </a:xfrm>
          <a:prstGeom prst="rect">
            <a:avLst/>
          </a:prstGeom>
          <a:noFill/>
          <a:ln>
            <a:noFill/>
          </a:ln>
        </p:spPr>
      </p:pic>
      <p:sp>
        <p:nvSpPr>
          <p:cNvPr id="221" name="Google Shape;221;g265f34f0336_0_195"/>
          <p:cNvSpPr/>
          <p:nvPr/>
        </p:nvSpPr>
        <p:spPr>
          <a:xfrm>
            <a:off x="10173972" y="1866900"/>
            <a:ext cx="13624500" cy="308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272727"/>
                </a:solidFill>
                <a:latin typeface="Cinzel"/>
                <a:ea typeface="Cinzel"/>
                <a:cs typeface="Cinzel"/>
                <a:sym typeface="Cinzel"/>
              </a:rPr>
              <a:t>The Magic of Dragons: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8000" u="none" cap="none" strike="noStrike">
                <a:solidFill>
                  <a:srgbClr val="272727"/>
                </a:solidFill>
                <a:latin typeface="Cinzel"/>
                <a:ea typeface="Cinzel"/>
                <a:cs typeface="Cinzel"/>
                <a:sym typeface="Cinzel"/>
              </a:rPr>
              <a:t>A Research</a:t>
            </a:r>
            <a:endParaRPr b="0" i="0" sz="8000" u="none" cap="none" strike="noStrike">
              <a:solidFill>
                <a:schemeClr val="dk1"/>
              </a:solidFill>
              <a:latin typeface="Calibri"/>
              <a:ea typeface="Calibri"/>
              <a:cs typeface="Calibri"/>
              <a:sym typeface="Calibri"/>
            </a:endParaRPr>
          </a:p>
        </p:txBody>
      </p:sp>
      <p:sp>
        <p:nvSpPr>
          <p:cNvPr id="222" name="Google Shape;222;g265f34f0336_0_195"/>
          <p:cNvSpPr/>
          <p:nvPr/>
        </p:nvSpPr>
        <p:spPr>
          <a:xfrm>
            <a:off x="927216" y="275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65f34f0336_0_195"/>
          <p:cNvSpPr/>
          <p:nvPr/>
        </p:nvSpPr>
        <p:spPr>
          <a:xfrm>
            <a:off x="927216" y="2755900"/>
            <a:ext cx="8205300" cy="8204100"/>
          </a:xfrm>
          <a:prstGeom prst="ellipse">
            <a:avLst/>
          </a:prstGeom>
          <a:noFill/>
          <a:ln cap="flat" cmpd="sng" w="1016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65f34f0336_0_195"/>
          <p:cNvSpPr/>
          <p:nvPr/>
        </p:nvSpPr>
        <p:spPr>
          <a:xfrm>
            <a:off x="1956044" y="4648200"/>
            <a:ext cx="6160200" cy="6159600"/>
          </a:xfrm>
          <a:prstGeom prst="ellipse">
            <a:avLst/>
          </a:prstGeom>
          <a:noFill/>
          <a:ln cap="flat" cmpd="sng" w="1016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65f34f0336_0_195"/>
          <p:cNvSpPr/>
          <p:nvPr/>
        </p:nvSpPr>
        <p:spPr>
          <a:xfrm>
            <a:off x="2984873" y="6527800"/>
            <a:ext cx="4089900" cy="4089300"/>
          </a:xfrm>
          <a:prstGeom prst="ellipse">
            <a:avLst/>
          </a:prstGeom>
          <a:noFill/>
          <a:ln cap="flat" cmpd="sng" w="1016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65f34f0336_0_195"/>
          <p:cNvSpPr/>
          <p:nvPr/>
        </p:nvSpPr>
        <p:spPr>
          <a:xfrm>
            <a:off x="4216927" y="3251200"/>
            <a:ext cx="16131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1F1F1F"/>
                </a:solidFill>
                <a:latin typeface="Cinzel"/>
                <a:ea typeface="Cinzel"/>
                <a:cs typeface="Cinzel"/>
                <a:sym typeface="Cinzel"/>
              </a:rPr>
              <a:t>6.7M</a:t>
            </a:r>
            <a:endParaRPr b="0" i="0" sz="4800" u="none" cap="none" strike="noStrike">
              <a:solidFill>
                <a:schemeClr val="dk1"/>
              </a:solidFill>
              <a:latin typeface="Calibri"/>
              <a:ea typeface="Calibri"/>
              <a:cs typeface="Calibri"/>
              <a:sym typeface="Calibri"/>
            </a:endParaRPr>
          </a:p>
        </p:txBody>
      </p:sp>
      <p:sp>
        <p:nvSpPr>
          <p:cNvPr id="227" name="Google Shape;227;g265f34f0336_0_195"/>
          <p:cNvSpPr/>
          <p:nvPr/>
        </p:nvSpPr>
        <p:spPr>
          <a:xfrm>
            <a:off x="4204225" y="8064500"/>
            <a:ext cx="16512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1F1F1F"/>
                </a:solidFill>
                <a:latin typeface="Cinzel"/>
                <a:ea typeface="Cinzel"/>
                <a:cs typeface="Cinzel"/>
                <a:sym typeface="Cinzel"/>
              </a:rPr>
              <a:t>2.3M</a:t>
            </a:r>
            <a:endParaRPr b="0" i="0" sz="4800" u="none" cap="none" strike="noStrike">
              <a:solidFill>
                <a:schemeClr val="dk1"/>
              </a:solidFill>
              <a:latin typeface="Calibri"/>
              <a:ea typeface="Calibri"/>
              <a:cs typeface="Calibri"/>
              <a:sym typeface="Calibri"/>
            </a:endParaRPr>
          </a:p>
        </p:txBody>
      </p:sp>
      <p:sp>
        <p:nvSpPr>
          <p:cNvPr id="228" name="Google Shape;228;g265f34f0336_0_195"/>
          <p:cNvSpPr/>
          <p:nvPr/>
        </p:nvSpPr>
        <p:spPr>
          <a:xfrm>
            <a:off x="4204225" y="5130800"/>
            <a:ext cx="16512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1F1F1F"/>
                </a:solidFill>
                <a:latin typeface="Cinzel"/>
                <a:ea typeface="Cinzel"/>
                <a:cs typeface="Cinzel"/>
                <a:sym typeface="Cinzel"/>
              </a:rPr>
              <a:t>4.4M</a:t>
            </a:r>
            <a:endParaRPr b="0" i="0" sz="4800" u="none" cap="none" strike="noStrike">
              <a:solidFill>
                <a:schemeClr val="dk1"/>
              </a:solidFill>
              <a:latin typeface="Calibri"/>
              <a:ea typeface="Calibri"/>
              <a:cs typeface="Calibri"/>
              <a:sym typeface="Calibri"/>
            </a:endParaRPr>
          </a:p>
        </p:txBody>
      </p:sp>
      <p:pic>
        <p:nvPicPr>
          <p:cNvPr descr="preencoded.png" id="229" name="Google Shape;229;g265f34f0336_0_195"/>
          <p:cNvPicPr preferRelativeResize="0"/>
          <p:nvPr/>
        </p:nvPicPr>
        <p:blipFill rotWithShape="1">
          <a:blip r:embed="rId4">
            <a:alphaModFix/>
          </a:blip>
          <a:srcRect b="0" l="0" r="0" t="0"/>
          <a:stretch/>
        </p:blipFill>
        <p:spPr>
          <a:xfrm>
            <a:off x="673184" y="0"/>
            <a:ext cx="3200800" cy="1016000"/>
          </a:xfrm>
          <a:prstGeom prst="rect">
            <a:avLst/>
          </a:prstGeom>
          <a:noFill/>
          <a:ln>
            <a:noFill/>
          </a:ln>
        </p:spPr>
      </p:pic>
      <p:sp>
        <p:nvSpPr>
          <p:cNvPr id="230" name="Google Shape;230;g265f34f0336_0_195"/>
          <p:cNvSpPr/>
          <p:nvPr/>
        </p:nvSpPr>
        <p:spPr>
          <a:xfrm>
            <a:off x="927216" y="10922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1" name="Google Shape;231;g265f34f0336_0_195"/>
          <p:cNvPicPr preferRelativeResize="0"/>
          <p:nvPr/>
        </p:nvPicPr>
        <p:blipFill rotWithShape="1">
          <a:blip r:embed="rId5">
            <a:alphaModFix/>
          </a:blip>
          <a:srcRect b="0" l="0" r="0" t="0"/>
          <a:stretch/>
        </p:blipFill>
        <p:spPr>
          <a:xfrm>
            <a:off x="927216" y="1054100"/>
            <a:ext cx="22532616" cy="38100"/>
          </a:xfrm>
          <a:prstGeom prst="rect">
            <a:avLst/>
          </a:prstGeom>
          <a:noFill/>
          <a:ln>
            <a:noFill/>
          </a:ln>
        </p:spPr>
      </p:pic>
      <p:sp>
        <p:nvSpPr>
          <p:cNvPr id="232" name="Google Shape;232;g265f34f0336_0_195"/>
          <p:cNvSpPr/>
          <p:nvPr/>
        </p:nvSpPr>
        <p:spPr>
          <a:xfrm>
            <a:off x="927216" y="126238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3" name="Google Shape;233;g265f34f0336_0_195"/>
          <p:cNvPicPr preferRelativeResize="0"/>
          <p:nvPr/>
        </p:nvPicPr>
        <p:blipFill rotWithShape="1">
          <a:blip r:embed="rId5">
            <a:alphaModFix/>
          </a:blip>
          <a:srcRect b="0" l="0" r="0" t="0"/>
          <a:stretch/>
        </p:blipFill>
        <p:spPr>
          <a:xfrm>
            <a:off x="927216" y="12585700"/>
            <a:ext cx="22532616" cy="38100"/>
          </a:xfrm>
          <a:prstGeom prst="rect">
            <a:avLst/>
          </a:prstGeom>
          <a:noFill/>
          <a:ln>
            <a:noFill/>
          </a:ln>
        </p:spPr>
      </p:pic>
      <p:sp>
        <p:nvSpPr>
          <p:cNvPr id="234" name="Google Shape;234;g265f34f0336_0_195"/>
          <p:cNvSpPr/>
          <p:nvPr/>
        </p:nvSpPr>
        <p:spPr>
          <a:xfrm>
            <a:off x="9060466" y="12839700"/>
            <a:ext cx="143994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Poppins"/>
                <a:ea typeface="Poppins"/>
                <a:cs typeface="Poppins"/>
                <a:sym typeface="Poppins"/>
              </a:rPr>
              <a:t>May, 2023</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FEA"/>
        </a:solidFill>
      </p:bgPr>
    </p:bg>
    <p:spTree>
      <p:nvGrpSpPr>
        <p:cNvPr id="239" name="Shape 239"/>
        <p:cNvGrpSpPr/>
        <p:nvPr/>
      </p:nvGrpSpPr>
      <p:grpSpPr>
        <a:xfrm>
          <a:off x="0" y="0"/>
          <a:ext cx="0" cy="0"/>
          <a:chOff x="0" y="0"/>
          <a:chExt cx="0" cy="0"/>
        </a:xfrm>
      </p:grpSpPr>
      <p:pic>
        <p:nvPicPr>
          <p:cNvPr descr="preencoded.png" id="240" name="Google Shape;240;g265f34f0336_0_214"/>
          <p:cNvPicPr preferRelativeResize="0"/>
          <p:nvPr/>
        </p:nvPicPr>
        <p:blipFill rotWithShape="1">
          <a:blip r:embed="rId3">
            <a:alphaModFix/>
          </a:blip>
          <a:srcRect b="0" l="0" r="0" t="0"/>
          <a:stretch/>
        </p:blipFill>
        <p:spPr>
          <a:xfrm>
            <a:off x="673184" y="0"/>
            <a:ext cx="3200800" cy="1016000"/>
          </a:xfrm>
          <a:prstGeom prst="rect">
            <a:avLst/>
          </a:prstGeom>
          <a:noFill/>
          <a:ln>
            <a:noFill/>
          </a:ln>
        </p:spPr>
      </p:pic>
      <p:sp>
        <p:nvSpPr>
          <p:cNvPr id="241" name="Google Shape;241;g265f34f0336_0_214"/>
          <p:cNvSpPr/>
          <p:nvPr/>
        </p:nvSpPr>
        <p:spPr>
          <a:xfrm>
            <a:off x="927216" y="10922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2" name="Google Shape;242;g265f34f0336_0_214"/>
          <p:cNvPicPr preferRelativeResize="0"/>
          <p:nvPr/>
        </p:nvPicPr>
        <p:blipFill rotWithShape="1">
          <a:blip r:embed="rId4">
            <a:alphaModFix/>
          </a:blip>
          <a:srcRect b="0" l="0" r="0" t="0"/>
          <a:stretch/>
        </p:blipFill>
        <p:spPr>
          <a:xfrm>
            <a:off x="927216" y="1054100"/>
            <a:ext cx="22532616" cy="38100"/>
          </a:xfrm>
          <a:prstGeom prst="rect">
            <a:avLst/>
          </a:prstGeom>
          <a:noFill/>
          <a:ln>
            <a:noFill/>
          </a:ln>
        </p:spPr>
      </p:pic>
      <p:sp>
        <p:nvSpPr>
          <p:cNvPr id="243" name="Google Shape;243;g265f34f0336_0_214"/>
          <p:cNvSpPr/>
          <p:nvPr/>
        </p:nvSpPr>
        <p:spPr>
          <a:xfrm>
            <a:off x="927216" y="126238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4" name="Google Shape;244;g265f34f0336_0_214"/>
          <p:cNvPicPr preferRelativeResize="0"/>
          <p:nvPr/>
        </p:nvPicPr>
        <p:blipFill rotWithShape="1">
          <a:blip r:embed="rId4">
            <a:alphaModFix/>
          </a:blip>
          <a:srcRect b="0" l="0" r="0" t="0"/>
          <a:stretch/>
        </p:blipFill>
        <p:spPr>
          <a:xfrm>
            <a:off x="927216" y="12585700"/>
            <a:ext cx="22532616" cy="38100"/>
          </a:xfrm>
          <a:prstGeom prst="rect">
            <a:avLst/>
          </a:prstGeom>
          <a:noFill/>
          <a:ln>
            <a:noFill/>
          </a:ln>
        </p:spPr>
      </p:pic>
      <p:sp>
        <p:nvSpPr>
          <p:cNvPr id="245" name="Google Shape;245;g265f34f0336_0_214"/>
          <p:cNvSpPr/>
          <p:nvPr/>
        </p:nvSpPr>
        <p:spPr>
          <a:xfrm>
            <a:off x="9060466" y="12839700"/>
            <a:ext cx="143994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Poppins"/>
                <a:ea typeface="Poppins"/>
                <a:cs typeface="Poppins"/>
                <a:sym typeface="Poppins"/>
              </a:rPr>
              <a:t>May, 2023</a:t>
            </a:r>
            <a:endParaRPr b="0" i="0" sz="3200" u="none" cap="none" strike="noStrike">
              <a:solidFill>
                <a:schemeClr val="dk1"/>
              </a:solidFill>
              <a:latin typeface="Calibri"/>
              <a:ea typeface="Calibri"/>
              <a:cs typeface="Calibri"/>
              <a:sym typeface="Calibri"/>
            </a:endParaRPr>
          </a:p>
        </p:txBody>
      </p:sp>
      <p:pic>
        <p:nvPicPr>
          <p:cNvPr descr="preencoded.png" id="246" name="Google Shape;246;g265f34f0336_0_214"/>
          <p:cNvPicPr preferRelativeResize="0"/>
          <p:nvPr/>
        </p:nvPicPr>
        <p:blipFill rotWithShape="1">
          <a:blip r:embed="rId5">
            <a:alphaModFix/>
          </a:blip>
          <a:srcRect b="0" l="0" r="0" t="0"/>
          <a:stretch/>
        </p:blipFill>
        <p:spPr>
          <a:xfrm>
            <a:off x="927216" y="1104900"/>
            <a:ext cx="7163695" cy="11506200"/>
          </a:xfrm>
          <a:prstGeom prst="rect">
            <a:avLst/>
          </a:prstGeom>
          <a:noFill/>
          <a:ln>
            <a:noFill/>
          </a:ln>
        </p:spPr>
      </p:pic>
      <p:pic>
        <p:nvPicPr>
          <p:cNvPr descr="preencoded.png" id="247" name="Google Shape;247;g265f34f0336_0_214"/>
          <p:cNvPicPr preferRelativeResize="0"/>
          <p:nvPr/>
        </p:nvPicPr>
        <p:blipFill rotWithShape="1">
          <a:blip r:embed="rId6">
            <a:alphaModFix/>
          </a:blip>
          <a:srcRect b="0" l="0" r="0" t="0"/>
          <a:stretch/>
        </p:blipFill>
        <p:spPr>
          <a:xfrm>
            <a:off x="8395749" y="1104900"/>
            <a:ext cx="14975172" cy="115062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FEA"/>
        </a:solidFill>
      </p:bgPr>
    </p:bg>
    <p:spTree>
      <p:nvGrpSpPr>
        <p:cNvPr id="252" name="Shape 252"/>
        <p:cNvGrpSpPr/>
        <p:nvPr/>
      </p:nvGrpSpPr>
      <p:grpSpPr>
        <a:xfrm>
          <a:off x="0" y="0"/>
          <a:ext cx="0" cy="0"/>
          <a:chOff x="0" y="0"/>
          <a:chExt cx="0" cy="0"/>
        </a:xfrm>
      </p:grpSpPr>
      <p:pic>
        <p:nvPicPr>
          <p:cNvPr descr="preencoded.png" id="253" name="Google Shape;253;g265f34f0336_0_226"/>
          <p:cNvPicPr preferRelativeResize="0"/>
          <p:nvPr/>
        </p:nvPicPr>
        <p:blipFill rotWithShape="1">
          <a:blip r:embed="rId3">
            <a:alphaModFix/>
          </a:blip>
          <a:srcRect b="0" l="0" r="0" t="0"/>
          <a:stretch/>
        </p:blipFill>
        <p:spPr>
          <a:xfrm>
            <a:off x="673184" y="0"/>
            <a:ext cx="3200800" cy="1016000"/>
          </a:xfrm>
          <a:prstGeom prst="rect">
            <a:avLst/>
          </a:prstGeom>
          <a:noFill/>
          <a:ln>
            <a:noFill/>
          </a:ln>
        </p:spPr>
      </p:pic>
      <p:sp>
        <p:nvSpPr>
          <p:cNvPr id="254" name="Google Shape;254;g265f34f0336_0_226"/>
          <p:cNvSpPr/>
          <p:nvPr/>
        </p:nvSpPr>
        <p:spPr>
          <a:xfrm>
            <a:off x="927216" y="10922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5" name="Google Shape;255;g265f34f0336_0_226"/>
          <p:cNvPicPr preferRelativeResize="0"/>
          <p:nvPr/>
        </p:nvPicPr>
        <p:blipFill rotWithShape="1">
          <a:blip r:embed="rId4">
            <a:alphaModFix/>
          </a:blip>
          <a:srcRect b="0" l="0" r="0" t="0"/>
          <a:stretch/>
        </p:blipFill>
        <p:spPr>
          <a:xfrm>
            <a:off x="927216" y="1054100"/>
            <a:ext cx="22532616" cy="38100"/>
          </a:xfrm>
          <a:prstGeom prst="rect">
            <a:avLst/>
          </a:prstGeom>
          <a:noFill/>
          <a:ln>
            <a:noFill/>
          </a:ln>
        </p:spPr>
      </p:pic>
      <p:sp>
        <p:nvSpPr>
          <p:cNvPr id="256" name="Google Shape;256;g265f34f0336_0_226"/>
          <p:cNvSpPr/>
          <p:nvPr/>
        </p:nvSpPr>
        <p:spPr>
          <a:xfrm>
            <a:off x="927216" y="126238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7" name="Google Shape;257;g265f34f0336_0_226"/>
          <p:cNvPicPr preferRelativeResize="0"/>
          <p:nvPr/>
        </p:nvPicPr>
        <p:blipFill rotWithShape="1">
          <a:blip r:embed="rId4">
            <a:alphaModFix/>
          </a:blip>
          <a:srcRect b="0" l="0" r="0" t="0"/>
          <a:stretch/>
        </p:blipFill>
        <p:spPr>
          <a:xfrm>
            <a:off x="927216" y="12585700"/>
            <a:ext cx="22532616" cy="38100"/>
          </a:xfrm>
          <a:prstGeom prst="rect">
            <a:avLst/>
          </a:prstGeom>
          <a:noFill/>
          <a:ln>
            <a:noFill/>
          </a:ln>
        </p:spPr>
      </p:pic>
      <p:sp>
        <p:nvSpPr>
          <p:cNvPr id="258" name="Google Shape;258;g265f34f0336_0_226"/>
          <p:cNvSpPr/>
          <p:nvPr/>
        </p:nvSpPr>
        <p:spPr>
          <a:xfrm>
            <a:off x="9060466" y="12839700"/>
            <a:ext cx="143994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Poppins"/>
                <a:ea typeface="Poppins"/>
                <a:cs typeface="Poppins"/>
                <a:sym typeface="Poppins"/>
              </a:rPr>
              <a:t>May, 2023</a:t>
            </a:r>
            <a:endParaRPr b="0" i="0" sz="3200" u="none" cap="none" strike="noStrike">
              <a:solidFill>
                <a:schemeClr val="dk1"/>
              </a:solidFill>
              <a:latin typeface="Calibri"/>
              <a:ea typeface="Calibri"/>
              <a:cs typeface="Calibri"/>
              <a:sym typeface="Calibri"/>
            </a:endParaRPr>
          </a:p>
        </p:txBody>
      </p:sp>
      <p:pic>
        <p:nvPicPr>
          <p:cNvPr descr="preencoded.png" id="259" name="Google Shape;259;g265f34f0336_0_226"/>
          <p:cNvPicPr preferRelativeResize="0"/>
          <p:nvPr/>
        </p:nvPicPr>
        <p:blipFill rotWithShape="1">
          <a:blip r:embed="rId5">
            <a:alphaModFix/>
          </a:blip>
          <a:srcRect b="0" l="0" r="0" t="0"/>
          <a:stretch/>
        </p:blipFill>
        <p:spPr>
          <a:xfrm>
            <a:off x="1333667" y="1917700"/>
            <a:ext cx="10758245" cy="9880600"/>
          </a:xfrm>
          <a:prstGeom prst="rect">
            <a:avLst/>
          </a:prstGeom>
          <a:noFill/>
          <a:ln>
            <a:noFill/>
          </a:ln>
        </p:spPr>
      </p:pic>
      <p:sp>
        <p:nvSpPr>
          <p:cNvPr id="260" name="Google Shape;260;g265f34f0336_0_226"/>
          <p:cNvSpPr/>
          <p:nvPr/>
        </p:nvSpPr>
        <p:spPr>
          <a:xfrm>
            <a:off x="10377197" y="3289300"/>
            <a:ext cx="7718400" cy="563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Poppins"/>
                <a:ea typeface="Poppins"/>
                <a:cs typeface="Poppins"/>
                <a:sym typeface="Poppins"/>
              </a:rPr>
              <a:t>The journey of self-discovery and the exploration of the human imagination are just as important as the creatures and wonders that populate this realm. Here, you can reflect on your deepest desires and fulfill your fondest dreams. The realm is a place where you can let go of the constraints of reality and explore the boundless possibilities of the mind.</a:t>
            </a:r>
            <a:endParaRPr b="0" i="0" sz="3200" u="none" cap="none" strike="noStrike">
              <a:solidFill>
                <a:schemeClr val="dk1"/>
              </a:solidFill>
              <a:latin typeface="Calibri"/>
              <a:ea typeface="Calibri"/>
              <a:cs typeface="Calibri"/>
              <a:sym typeface="Calibri"/>
            </a:endParaRPr>
          </a:p>
        </p:txBody>
      </p:sp>
      <p:sp>
        <p:nvSpPr>
          <p:cNvPr id="261" name="Google Shape;261;g265f34f0336_0_226"/>
          <p:cNvSpPr/>
          <p:nvPr/>
        </p:nvSpPr>
        <p:spPr>
          <a:xfrm>
            <a:off x="16893111" y="10121900"/>
            <a:ext cx="105126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1F1F1F"/>
                </a:solidFill>
                <a:latin typeface="Cinzel"/>
                <a:ea typeface="Cinzel"/>
                <a:cs typeface="Cinzel"/>
                <a:sym typeface="Cinzel"/>
              </a:rPr>
              <a:t>EaTemp.com</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FEA"/>
        </a:solidFill>
      </p:bgPr>
    </p:bg>
    <p:spTree>
      <p:nvGrpSpPr>
        <p:cNvPr id="266" name="Shape 266"/>
        <p:cNvGrpSpPr/>
        <p:nvPr/>
      </p:nvGrpSpPr>
      <p:grpSpPr>
        <a:xfrm>
          <a:off x="0" y="0"/>
          <a:ext cx="0" cy="0"/>
          <a:chOff x="0" y="0"/>
          <a:chExt cx="0" cy="0"/>
        </a:xfrm>
      </p:grpSpPr>
      <p:pic>
        <p:nvPicPr>
          <p:cNvPr descr="preencoded.png" id="267" name="Google Shape;267;g265f34f0336_0_239"/>
          <p:cNvPicPr preferRelativeResize="0"/>
          <p:nvPr/>
        </p:nvPicPr>
        <p:blipFill rotWithShape="1">
          <a:blip r:embed="rId3">
            <a:alphaModFix/>
          </a:blip>
          <a:srcRect b="0" l="0" r="0" t="0"/>
          <a:stretch/>
        </p:blipFill>
        <p:spPr>
          <a:xfrm>
            <a:off x="673184" y="0"/>
            <a:ext cx="3200800" cy="1016000"/>
          </a:xfrm>
          <a:prstGeom prst="rect">
            <a:avLst/>
          </a:prstGeom>
          <a:noFill/>
          <a:ln>
            <a:noFill/>
          </a:ln>
        </p:spPr>
      </p:pic>
      <p:sp>
        <p:nvSpPr>
          <p:cNvPr id="268" name="Google Shape;268;g265f34f0336_0_239"/>
          <p:cNvSpPr/>
          <p:nvPr/>
        </p:nvSpPr>
        <p:spPr>
          <a:xfrm>
            <a:off x="927216" y="10922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69" name="Google Shape;269;g265f34f0336_0_239"/>
          <p:cNvPicPr preferRelativeResize="0"/>
          <p:nvPr/>
        </p:nvPicPr>
        <p:blipFill rotWithShape="1">
          <a:blip r:embed="rId4">
            <a:alphaModFix/>
          </a:blip>
          <a:srcRect b="0" l="0" r="0" t="0"/>
          <a:stretch/>
        </p:blipFill>
        <p:spPr>
          <a:xfrm>
            <a:off x="927216" y="1054100"/>
            <a:ext cx="22532616" cy="38100"/>
          </a:xfrm>
          <a:prstGeom prst="rect">
            <a:avLst/>
          </a:prstGeom>
          <a:noFill/>
          <a:ln>
            <a:noFill/>
          </a:ln>
        </p:spPr>
      </p:pic>
      <p:sp>
        <p:nvSpPr>
          <p:cNvPr id="270" name="Google Shape;270;g265f34f0336_0_239"/>
          <p:cNvSpPr/>
          <p:nvPr/>
        </p:nvSpPr>
        <p:spPr>
          <a:xfrm>
            <a:off x="927216" y="126238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71" name="Google Shape;271;g265f34f0336_0_239"/>
          <p:cNvPicPr preferRelativeResize="0"/>
          <p:nvPr/>
        </p:nvPicPr>
        <p:blipFill rotWithShape="1">
          <a:blip r:embed="rId4">
            <a:alphaModFix/>
          </a:blip>
          <a:srcRect b="0" l="0" r="0" t="0"/>
          <a:stretch/>
        </p:blipFill>
        <p:spPr>
          <a:xfrm>
            <a:off x="927216" y="12585700"/>
            <a:ext cx="22532616" cy="38100"/>
          </a:xfrm>
          <a:prstGeom prst="rect">
            <a:avLst/>
          </a:prstGeom>
          <a:noFill/>
          <a:ln>
            <a:noFill/>
          </a:ln>
        </p:spPr>
      </p:pic>
      <p:sp>
        <p:nvSpPr>
          <p:cNvPr id="272" name="Google Shape;272;g265f34f0336_0_239"/>
          <p:cNvSpPr/>
          <p:nvPr/>
        </p:nvSpPr>
        <p:spPr>
          <a:xfrm>
            <a:off x="9060466" y="12839700"/>
            <a:ext cx="143994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Poppins"/>
                <a:ea typeface="Poppins"/>
                <a:cs typeface="Poppins"/>
                <a:sym typeface="Poppins"/>
              </a:rPr>
              <a:t>May, 2023</a:t>
            </a:r>
            <a:endParaRPr b="0" i="0" sz="3200" u="none" cap="none" strike="noStrike">
              <a:solidFill>
                <a:schemeClr val="dk1"/>
              </a:solidFill>
              <a:latin typeface="Calibri"/>
              <a:ea typeface="Calibri"/>
              <a:cs typeface="Calibri"/>
              <a:sym typeface="Calibri"/>
            </a:endParaRPr>
          </a:p>
        </p:txBody>
      </p:sp>
      <p:sp>
        <p:nvSpPr>
          <p:cNvPr id="273" name="Google Shape;273;g265f34f0336_0_239"/>
          <p:cNvSpPr/>
          <p:nvPr/>
        </p:nvSpPr>
        <p:spPr>
          <a:xfrm>
            <a:off x="927216" y="1104900"/>
            <a:ext cx="6414300" cy="11506200"/>
          </a:xfrm>
          <a:prstGeom prst="rect">
            <a:avLst/>
          </a:prstGeom>
          <a:solidFill>
            <a:srgbClr val="EC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74" name="Google Shape;274;g265f34f0336_0_239"/>
          <p:cNvPicPr preferRelativeResize="0"/>
          <p:nvPr/>
        </p:nvPicPr>
        <p:blipFill rotWithShape="1">
          <a:blip r:embed="rId5">
            <a:alphaModFix/>
          </a:blip>
          <a:srcRect b="0" l="0" r="0" t="0"/>
          <a:stretch/>
        </p:blipFill>
        <p:spPr>
          <a:xfrm>
            <a:off x="7963895" y="5130800"/>
            <a:ext cx="4928216" cy="7099300"/>
          </a:xfrm>
          <a:prstGeom prst="rect">
            <a:avLst/>
          </a:prstGeom>
          <a:noFill/>
          <a:ln>
            <a:noFill/>
          </a:ln>
        </p:spPr>
      </p:pic>
      <p:pic>
        <p:nvPicPr>
          <p:cNvPr descr="preencoded.png" id="275" name="Google Shape;275;g265f34f0336_0_239"/>
          <p:cNvPicPr preferRelativeResize="0"/>
          <p:nvPr/>
        </p:nvPicPr>
        <p:blipFill rotWithShape="1">
          <a:blip r:embed="rId6">
            <a:alphaModFix/>
          </a:blip>
          <a:srcRect b="0" l="0" r="0" t="0"/>
          <a:stretch/>
        </p:blipFill>
        <p:spPr>
          <a:xfrm>
            <a:off x="13247756" y="5130800"/>
            <a:ext cx="4928216" cy="7099300"/>
          </a:xfrm>
          <a:prstGeom prst="rect">
            <a:avLst/>
          </a:prstGeom>
          <a:noFill/>
          <a:ln>
            <a:noFill/>
          </a:ln>
        </p:spPr>
      </p:pic>
      <p:pic>
        <p:nvPicPr>
          <p:cNvPr descr="preencoded.png" id="276" name="Google Shape;276;g265f34f0336_0_239"/>
          <p:cNvPicPr preferRelativeResize="0"/>
          <p:nvPr/>
        </p:nvPicPr>
        <p:blipFill rotWithShape="1">
          <a:blip r:embed="rId7">
            <a:alphaModFix/>
          </a:blip>
          <a:srcRect b="0" l="0" r="0" t="0"/>
          <a:stretch/>
        </p:blipFill>
        <p:spPr>
          <a:xfrm>
            <a:off x="18531616" y="5130800"/>
            <a:ext cx="4928216" cy="7099300"/>
          </a:xfrm>
          <a:prstGeom prst="rect">
            <a:avLst/>
          </a:prstGeom>
          <a:noFill/>
          <a:ln>
            <a:noFill/>
          </a:ln>
        </p:spPr>
      </p:pic>
      <p:sp>
        <p:nvSpPr>
          <p:cNvPr id="277" name="Google Shape;277;g265f34f0336_0_239"/>
          <p:cNvSpPr/>
          <p:nvPr/>
        </p:nvSpPr>
        <p:spPr>
          <a:xfrm>
            <a:off x="978022" y="1701800"/>
            <a:ext cx="22820400" cy="308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1F1F1F"/>
                </a:solidFill>
                <a:latin typeface="Cinzel"/>
                <a:ea typeface="Cinzel"/>
                <a:cs typeface="Cinzel"/>
                <a:sym typeface="Cinzel"/>
              </a:rPr>
              <a:t>Exploration of the Inner Self: A Journey of Self-Discovery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FEA"/>
        </a:solidFill>
      </p:bgPr>
    </p:bg>
    <p:spTree>
      <p:nvGrpSpPr>
        <p:cNvPr id="282" name="Shape 282"/>
        <p:cNvGrpSpPr/>
        <p:nvPr/>
      </p:nvGrpSpPr>
      <p:grpSpPr>
        <a:xfrm>
          <a:off x="0" y="0"/>
          <a:ext cx="0" cy="0"/>
          <a:chOff x="0" y="0"/>
          <a:chExt cx="0" cy="0"/>
        </a:xfrm>
      </p:grpSpPr>
      <p:pic>
        <p:nvPicPr>
          <p:cNvPr descr="preencoded.png" id="283" name="Google Shape;283;g265f34f0336_0_254"/>
          <p:cNvPicPr preferRelativeResize="0"/>
          <p:nvPr/>
        </p:nvPicPr>
        <p:blipFill rotWithShape="1">
          <a:blip r:embed="rId3">
            <a:alphaModFix/>
          </a:blip>
          <a:srcRect b="0" l="0" r="0" t="0"/>
          <a:stretch/>
        </p:blipFill>
        <p:spPr>
          <a:xfrm>
            <a:off x="978022" y="7162800"/>
            <a:ext cx="6236479" cy="5461000"/>
          </a:xfrm>
          <a:prstGeom prst="rect">
            <a:avLst/>
          </a:prstGeom>
          <a:noFill/>
          <a:ln>
            <a:noFill/>
          </a:ln>
        </p:spPr>
      </p:pic>
      <p:pic>
        <p:nvPicPr>
          <p:cNvPr descr="preencoded.png" id="284" name="Google Shape;284;g265f34f0336_0_254"/>
          <p:cNvPicPr preferRelativeResize="0"/>
          <p:nvPr/>
        </p:nvPicPr>
        <p:blipFill rotWithShape="1">
          <a:blip r:embed="rId4">
            <a:alphaModFix/>
          </a:blip>
          <a:srcRect b="0" l="0" r="0" t="0"/>
          <a:stretch/>
        </p:blipFill>
        <p:spPr>
          <a:xfrm>
            <a:off x="16791499" y="1092200"/>
            <a:ext cx="6668333" cy="5791200"/>
          </a:xfrm>
          <a:prstGeom prst="rect">
            <a:avLst/>
          </a:prstGeom>
          <a:noFill/>
          <a:ln>
            <a:noFill/>
          </a:ln>
        </p:spPr>
      </p:pic>
      <p:pic>
        <p:nvPicPr>
          <p:cNvPr descr="preencoded.png" id="285" name="Google Shape;285;g265f34f0336_0_254"/>
          <p:cNvPicPr preferRelativeResize="0"/>
          <p:nvPr/>
        </p:nvPicPr>
        <p:blipFill rotWithShape="1">
          <a:blip r:embed="rId5">
            <a:alphaModFix/>
          </a:blip>
          <a:srcRect b="0" l="0" r="0" t="0"/>
          <a:stretch/>
        </p:blipFill>
        <p:spPr>
          <a:xfrm>
            <a:off x="7532041" y="7162800"/>
            <a:ext cx="15927791" cy="5461000"/>
          </a:xfrm>
          <a:prstGeom prst="rect">
            <a:avLst/>
          </a:prstGeom>
          <a:noFill/>
          <a:ln>
            <a:noFill/>
          </a:ln>
        </p:spPr>
      </p:pic>
      <p:pic>
        <p:nvPicPr>
          <p:cNvPr descr="preencoded.png" id="286" name="Google Shape;286;g265f34f0336_0_254"/>
          <p:cNvPicPr preferRelativeResize="0"/>
          <p:nvPr/>
        </p:nvPicPr>
        <p:blipFill rotWithShape="1">
          <a:blip r:embed="rId6">
            <a:alphaModFix/>
          </a:blip>
          <a:srcRect b="0" l="0" r="0" t="0"/>
          <a:stretch/>
        </p:blipFill>
        <p:spPr>
          <a:xfrm>
            <a:off x="978022" y="1092200"/>
            <a:ext cx="15521340" cy="5791200"/>
          </a:xfrm>
          <a:prstGeom prst="rect">
            <a:avLst/>
          </a:prstGeom>
          <a:noFill/>
          <a:ln>
            <a:noFill/>
          </a:ln>
        </p:spPr>
      </p:pic>
      <p:pic>
        <p:nvPicPr>
          <p:cNvPr descr="preencoded.png" id="287" name="Google Shape;287;g265f34f0336_0_254"/>
          <p:cNvPicPr preferRelativeResize="0"/>
          <p:nvPr/>
        </p:nvPicPr>
        <p:blipFill rotWithShape="1">
          <a:blip r:embed="rId7">
            <a:alphaModFix/>
          </a:blip>
          <a:srcRect b="0" l="0" r="0" t="0"/>
          <a:stretch/>
        </p:blipFill>
        <p:spPr>
          <a:xfrm>
            <a:off x="673184" y="0"/>
            <a:ext cx="3200800" cy="1016000"/>
          </a:xfrm>
          <a:prstGeom prst="rect">
            <a:avLst/>
          </a:prstGeom>
          <a:noFill/>
          <a:ln>
            <a:noFill/>
          </a:ln>
        </p:spPr>
      </p:pic>
      <p:sp>
        <p:nvSpPr>
          <p:cNvPr id="288" name="Google Shape;288;g265f34f0336_0_254"/>
          <p:cNvSpPr/>
          <p:nvPr/>
        </p:nvSpPr>
        <p:spPr>
          <a:xfrm>
            <a:off x="927216" y="10922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89" name="Google Shape;289;g265f34f0336_0_254"/>
          <p:cNvPicPr preferRelativeResize="0"/>
          <p:nvPr/>
        </p:nvPicPr>
        <p:blipFill rotWithShape="1">
          <a:blip r:embed="rId8">
            <a:alphaModFix/>
          </a:blip>
          <a:srcRect b="0" l="0" r="0" t="0"/>
          <a:stretch/>
        </p:blipFill>
        <p:spPr>
          <a:xfrm>
            <a:off x="927216" y="1054100"/>
            <a:ext cx="22532616" cy="38100"/>
          </a:xfrm>
          <a:prstGeom prst="rect">
            <a:avLst/>
          </a:prstGeom>
          <a:noFill/>
          <a:ln>
            <a:noFill/>
          </a:ln>
        </p:spPr>
      </p:pic>
      <p:sp>
        <p:nvSpPr>
          <p:cNvPr id="290" name="Google Shape;290;g265f34f0336_0_254"/>
          <p:cNvSpPr/>
          <p:nvPr/>
        </p:nvSpPr>
        <p:spPr>
          <a:xfrm>
            <a:off x="927216" y="126238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91" name="Google Shape;291;g265f34f0336_0_254"/>
          <p:cNvPicPr preferRelativeResize="0"/>
          <p:nvPr/>
        </p:nvPicPr>
        <p:blipFill rotWithShape="1">
          <a:blip r:embed="rId8">
            <a:alphaModFix/>
          </a:blip>
          <a:srcRect b="0" l="0" r="0" t="0"/>
          <a:stretch/>
        </p:blipFill>
        <p:spPr>
          <a:xfrm>
            <a:off x="927216" y="12585700"/>
            <a:ext cx="22532616" cy="38100"/>
          </a:xfrm>
          <a:prstGeom prst="rect">
            <a:avLst/>
          </a:prstGeom>
          <a:noFill/>
          <a:ln>
            <a:noFill/>
          </a:ln>
        </p:spPr>
      </p:pic>
      <p:sp>
        <p:nvSpPr>
          <p:cNvPr id="292" name="Google Shape;292;g265f34f0336_0_254"/>
          <p:cNvSpPr/>
          <p:nvPr/>
        </p:nvSpPr>
        <p:spPr>
          <a:xfrm>
            <a:off x="9060466" y="12839700"/>
            <a:ext cx="143994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Poppins"/>
                <a:ea typeface="Poppins"/>
                <a:cs typeface="Poppins"/>
                <a:sym typeface="Poppins"/>
              </a:rPr>
              <a:t>May, 2023</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FEA"/>
        </a:solidFill>
      </p:bgPr>
    </p:bg>
    <p:spTree>
      <p:nvGrpSpPr>
        <p:cNvPr id="297" name="Shape 297"/>
        <p:cNvGrpSpPr/>
        <p:nvPr/>
      </p:nvGrpSpPr>
      <p:grpSpPr>
        <a:xfrm>
          <a:off x="0" y="0"/>
          <a:ext cx="0" cy="0"/>
          <a:chOff x="0" y="0"/>
          <a:chExt cx="0" cy="0"/>
        </a:xfrm>
      </p:grpSpPr>
      <p:pic>
        <p:nvPicPr>
          <p:cNvPr descr="preencoded.png" id="298" name="Google Shape;298;g265f34f0336_0_268"/>
          <p:cNvPicPr preferRelativeResize="0"/>
          <p:nvPr/>
        </p:nvPicPr>
        <p:blipFill rotWithShape="1">
          <a:blip r:embed="rId3">
            <a:alphaModFix/>
          </a:blip>
          <a:srcRect b="0" l="0" r="0" t="0"/>
          <a:stretch/>
        </p:blipFill>
        <p:spPr>
          <a:xfrm>
            <a:off x="673184" y="0"/>
            <a:ext cx="3200800" cy="1016000"/>
          </a:xfrm>
          <a:prstGeom prst="rect">
            <a:avLst/>
          </a:prstGeom>
          <a:noFill/>
          <a:ln>
            <a:noFill/>
          </a:ln>
        </p:spPr>
      </p:pic>
      <p:sp>
        <p:nvSpPr>
          <p:cNvPr id="299" name="Google Shape;299;g265f34f0336_0_268"/>
          <p:cNvSpPr/>
          <p:nvPr/>
        </p:nvSpPr>
        <p:spPr>
          <a:xfrm>
            <a:off x="927216" y="10922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00" name="Google Shape;300;g265f34f0336_0_268"/>
          <p:cNvPicPr preferRelativeResize="0"/>
          <p:nvPr/>
        </p:nvPicPr>
        <p:blipFill rotWithShape="1">
          <a:blip r:embed="rId4">
            <a:alphaModFix/>
          </a:blip>
          <a:srcRect b="0" l="0" r="0" t="0"/>
          <a:stretch/>
        </p:blipFill>
        <p:spPr>
          <a:xfrm>
            <a:off x="927216" y="1054100"/>
            <a:ext cx="22532616" cy="38100"/>
          </a:xfrm>
          <a:prstGeom prst="rect">
            <a:avLst/>
          </a:prstGeom>
          <a:noFill/>
          <a:ln>
            <a:noFill/>
          </a:ln>
        </p:spPr>
      </p:pic>
      <p:sp>
        <p:nvSpPr>
          <p:cNvPr id="301" name="Google Shape;301;g265f34f0336_0_268"/>
          <p:cNvSpPr/>
          <p:nvPr/>
        </p:nvSpPr>
        <p:spPr>
          <a:xfrm>
            <a:off x="927216" y="126238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02" name="Google Shape;302;g265f34f0336_0_268"/>
          <p:cNvPicPr preferRelativeResize="0"/>
          <p:nvPr/>
        </p:nvPicPr>
        <p:blipFill rotWithShape="1">
          <a:blip r:embed="rId4">
            <a:alphaModFix/>
          </a:blip>
          <a:srcRect b="0" l="0" r="0" t="0"/>
          <a:stretch/>
        </p:blipFill>
        <p:spPr>
          <a:xfrm>
            <a:off x="927216" y="12585700"/>
            <a:ext cx="22532616" cy="38100"/>
          </a:xfrm>
          <a:prstGeom prst="rect">
            <a:avLst/>
          </a:prstGeom>
          <a:noFill/>
          <a:ln>
            <a:noFill/>
          </a:ln>
        </p:spPr>
      </p:pic>
      <p:sp>
        <p:nvSpPr>
          <p:cNvPr id="303" name="Google Shape;303;g265f34f0336_0_268"/>
          <p:cNvSpPr/>
          <p:nvPr/>
        </p:nvSpPr>
        <p:spPr>
          <a:xfrm>
            <a:off x="9060466" y="12839700"/>
            <a:ext cx="143994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Poppins"/>
                <a:ea typeface="Poppins"/>
                <a:cs typeface="Poppins"/>
                <a:sym typeface="Poppins"/>
              </a:rPr>
              <a:t>May, 2023</a:t>
            </a:r>
            <a:endParaRPr b="0" i="0" sz="3200" u="none" cap="none" strike="noStrike">
              <a:solidFill>
                <a:schemeClr val="dk1"/>
              </a:solidFill>
              <a:latin typeface="Calibri"/>
              <a:ea typeface="Calibri"/>
              <a:cs typeface="Calibri"/>
              <a:sym typeface="Calibri"/>
            </a:endParaRPr>
          </a:p>
        </p:txBody>
      </p:sp>
      <p:pic>
        <p:nvPicPr>
          <p:cNvPr descr="preencoded.png" id="304" name="Google Shape;304;g265f34f0336_0_268"/>
          <p:cNvPicPr preferRelativeResize="0"/>
          <p:nvPr/>
        </p:nvPicPr>
        <p:blipFill rotWithShape="1">
          <a:blip r:embed="rId5">
            <a:alphaModFix/>
          </a:blip>
          <a:srcRect b="0" l="0" r="0" t="0"/>
          <a:stretch/>
        </p:blipFill>
        <p:spPr>
          <a:xfrm>
            <a:off x="13387473" y="2133600"/>
            <a:ext cx="10072359" cy="10134600"/>
          </a:xfrm>
          <a:prstGeom prst="rect">
            <a:avLst/>
          </a:prstGeom>
          <a:noFill/>
          <a:ln>
            <a:noFill/>
          </a:ln>
        </p:spPr>
      </p:pic>
      <p:sp>
        <p:nvSpPr>
          <p:cNvPr id="305" name="Google Shape;305;g265f34f0336_0_268"/>
          <p:cNvSpPr/>
          <p:nvPr/>
        </p:nvSpPr>
        <p:spPr>
          <a:xfrm>
            <a:off x="1824795" y="9194800"/>
            <a:ext cx="173970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8000" u="none" cap="none" strike="noStrike">
                <a:solidFill>
                  <a:srgbClr val="1F1F1F"/>
                </a:solidFill>
                <a:latin typeface="Cinzel"/>
                <a:ea typeface="Cinzel"/>
                <a:cs typeface="Cinzel"/>
                <a:sym typeface="Cinzel"/>
              </a:rPr>
              <a:t>The Evolution of the Unicorn</a:t>
            </a:r>
            <a:endParaRPr b="0" i="0" sz="8000" u="none" cap="none" strike="noStrike">
              <a:solidFill>
                <a:schemeClr val="dk1"/>
              </a:solidFill>
              <a:latin typeface="Calibri"/>
              <a:ea typeface="Calibri"/>
              <a:cs typeface="Calibri"/>
              <a:sym typeface="Calibri"/>
            </a:endParaRPr>
          </a:p>
        </p:txBody>
      </p:sp>
      <p:sp>
        <p:nvSpPr>
          <p:cNvPr id="306" name="Google Shape;306;g265f34f0336_0_268"/>
          <p:cNvSpPr/>
          <p:nvPr/>
        </p:nvSpPr>
        <p:spPr>
          <a:xfrm>
            <a:off x="978022" y="2133600"/>
            <a:ext cx="8353500" cy="562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Poppins"/>
                <a:ea typeface="Poppins"/>
                <a:cs typeface="Poppins"/>
                <a:sym typeface="Poppins"/>
              </a:rPr>
              <a:t>"The Evolution of the Unicorn" is a study exploring the historical, cultural, and mythical development of the iconic fantasy creature. From its ancient roots in Mediterranean mythology to its modern-day representation in popular culture, this research delves into the various interpretations and beliefs surrounding the mystical horse.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FEA"/>
        </a:solidFill>
      </p:bgPr>
    </p:bg>
    <p:spTree>
      <p:nvGrpSpPr>
        <p:cNvPr id="311" name="Shape 311"/>
        <p:cNvGrpSpPr/>
        <p:nvPr/>
      </p:nvGrpSpPr>
      <p:grpSpPr>
        <a:xfrm>
          <a:off x="0" y="0"/>
          <a:ext cx="0" cy="0"/>
          <a:chOff x="0" y="0"/>
          <a:chExt cx="0" cy="0"/>
        </a:xfrm>
      </p:grpSpPr>
      <p:pic>
        <p:nvPicPr>
          <p:cNvPr descr="preencoded.png" id="312" name="Google Shape;312;g265f34f0336_0_281"/>
          <p:cNvPicPr preferRelativeResize="0"/>
          <p:nvPr/>
        </p:nvPicPr>
        <p:blipFill rotWithShape="1">
          <a:blip r:embed="rId3">
            <a:alphaModFix/>
          </a:blip>
          <a:srcRect b="0" l="0" r="0" t="0"/>
          <a:stretch/>
        </p:blipFill>
        <p:spPr>
          <a:xfrm>
            <a:off x="673184" y="0"/>
            <a:ext cx="3200800" cy="1016000"/>
          </a:xfrm>
          <a:prstGeom prst="rect">
            <a:avLst/>
          </a:prstGeom>
          <a:noFill/>
          <a:ln>
            <a:noFill/>
          </a:ln>
        </p:spPr>
      </p:pic>
      <p:sp>
        <p:nvSpPr>
          <p:cNvPr id="313" name="Google Shape;313;g265f34f0336_0_281"/>
          <p:cNvSpPr/>
          <p:nvPr/>
        </p:nvSpPr>
        <p:spPr>
          <a:xfrm>
            <a:off x="927216" y="10922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14" name="Google Shape;314;g265f34f0336_0_281"/>
          <p:cNvPicPr preferRelativeResize="0"/>
          <p:nvPr/>
        </p:nvPicPr>
        <p:blipFill rotWithShape="1">
          <a:blip r:embed="rId4">
            <a:alphaModFix/>
          </a:blip>
          <a:srcRect b="0" l="0" r="0" t="0"/>
          <a:stretch/>
        </p:blipFill>
        <p:spPr>
          <a:xfrm>
            <a:off x="927216" y="1054100"/>
            <a:ext cx="22532616" cy="38100"/>
          </a:xfrm>
          <a:prstGeom prst="rect">
            <a:avLst/>
          </a:prstGeom>
          <a:noFill/>
          <a:ln>
            <a:noFill/>
          </a:ln>
        </p:spPr>
      </p:pic>
      <p:sp>
        <p:nvSpPr>
          <p:cNvPr id="315" name="Google Shape;315;g265f34f0336_0_281"/>
          <p:cNvSpPr/>
          <p:nvPr/>
        </p:nvSpPr>
        <p:spPr>
          <a:xfrm>
            <a:off x="927216" y="126238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16" name="Google Shape;316;g265f34f0336_0_281"/>
          <p:cNvPicPr preferRelativeResize="0"/>
          <p:nvPr/>
        </p:nvPicPr>
        <p:blipFill rotWithShape="1">
          <a:blip r:embed="rId4">
            <a:alphaModFix/>
          </a:blip>
          <a:srcRect b="0" l="0" r="0" t="0"/>
          <a:stretch/>
        </p:blipFill>
        <p:spPr>
          <a:xfrm>
            <a:off x="927216" y="12585700"/>
            <a:ext cx="22532616" cy="38100"/>
          </a:xfrm>
          <a:prstGeom prst="rect">
            <a:avLst/>
          </a:prstGeom>
          <a:noFill/>
          <a:ln>
            <a:noFill/>
          </a:ln>
        </p:spPr>
      </p:pic>
      <p:sp>
        <p:nvSpPr>
          <p:cNvPr id="317" name="Google Shape;317;g265f34f0336_0_281"/>
          <p:cNvSpPr/>
          <p:nvPr/>
        </p:nvSpPr>
        <p:spPr>
          <a:xfrm>
            <a:off x="9060466" y="12839700"/>
            <a:ext cx="143994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Poppins"/>
                <a:ea typeface="Poppins"/>
                <a:cs typeface="Poppins"/>
                <a:sym typeface="Poppins"/>
              </a:rPr>
              <a:t>May, 2023</a:t>
            </a:r>
            <a:endParaRPr b="0" i="0" sz="3200" u="none" cap="none" strike="noStrike">
              <a:solidFill>
                <a:schemeClr val="dk1"/>
              </a:solidFill>
              <a:latin typeface="Calibri"/>
              <a:ea typeface="Calibri"/>
              <a:cs typeface="Calibri"/>
              <a:sym typeface="Calibri"/>
            </a:endParaRPr>
          </a:p>
        </p:txBody>
      </p:sp>
      <p:pic>
        <p:nvPicPr>
          <p:cNvPr descr="preencoded.png" id="318" name="Google Shape;318;g265f34f0336_0_281"/>
          <p:cNvPicPr preferRelativeResize="0"/>
          <p:nvPr/>
        </p:nvPicPr>
        <p:blipFill rotWithShape="1">
          <a:blip r:embed="rId5">
            <a:alphaModFix/>
          </a:blip>
          <a:srcRect b="0" l="0" r="0" t="0"/>
          <a:stretch/>
        </p:blipFill>
        <p:spPr>
          <a:xfrm>
            <a:off x="978022" y="1841500"/>
            <a:ext cx="5817327" cy="10033000"/>
          </a:xfrm>
          <a:prstGeom prst="rect">
            <a:avLst/>
          </a:prstGeom>
          <a:noFill/>
          <a:ln>
            <a:noFill/>
          </a:ln>
        </p:spPr>
      </p:pic>
      <p:pic>
        <p:nvPicPr>
          <p:cNvPr descr="preencoded.png" id="319" name="Google Shape;319;g265f34f0336_0_281"/>
          <p:cNvPicPr preferRelativeResize="0"/>
          <p:nvPr/>
        </p:nvPicPr>
        <p:blipFill rotWithShape="1">
          <a:blip r:embed="rId6">
            <a:alphaModFix/>
          </a:blip>
          <a:srcRect b="0" l="0" r="0" t="0"/>
          <a:stretch/>
        </p:blipFill>
        <p:spPr>
          <a:xfrm>
            <a:off x="7252606" y="1841500"/>
            <a:ext cx="8827603" cy="10033000"/>
          </a:xfrm>
          <a:prstGeom prst="rect">
            <a:avLst/>
          </a:prstGeom>
          <a:noFill/>
          <a:ln>
            <a:noFill/>
          </a:ln>
        </p:spPr>
      </p:pic>
      <p:sp>
        <p:nvSpPr>
          <p:cNvPr id="320" name="Google Shape;320;g265f34f0336_0_281"/>
          <p:cNvSpPr/>
          <p:nvPr/>
        </p:nvSpPr>
        <p:spPr>
          <a:xfrm>
            <a:off x="9420344" y="1841500"/>
            <a:ext cx="142089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8000" u="none" cap="none" strike="noStrike">
                <a:solidFill>
                  <a:srgbClr val="1F1F1F"/>
                </a:solidFill>
                <a:latin typeface="Cinzel"/>
                <a:ea typeface="Cinzel"/>
                <a:cs typeface="Cinzel"/>
                <a:sym typeface="Cinzel"/>
              </a:rPr>
              <a:t>The Art of Enchantment</a:t>
            </a:r>
            <a:endParaRPr b="0" i="0" sz="8000" u="none" cap="none" strike="noStrike">
              <a:solidFill>
                <a:schemeClr val="dk1"/>
              </a:solidFill>
              <a:latin typeface="Calibri"/>
              <a:ea typeface="Calibri"/>
              <a:cs typeface="Calibri"/>
              <a:sym typeface="Calibri"/>
            </a:endParaRPr>
          </a:p>
        </p:txBody>
      </p:sp>
      <p:sp>
        <p:nvSpPr>
          <p:cNvPr id="321" name="Google Shape;321;g265f34f0336_0_281"/>
          <p:cNvSpPr/>
          <p:nvPr/>
        </p:nvSpPr>
        <p:spPr>
          <a:xfrm>
            <a:off x="19268308" y="6997700"/>
            <a:ext cx="4326900" cy="501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Poppins"/>
                <a:ea typeface="Poppins"/>
                <a:cs typeface="Poppins"/>
                <a:sym typeface="Poppins"/>
              </a:rPr>
              <a:t>A magical being with the power to cast spells and create illusions, often sought for bringing wonder and magic into people's lives.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FEA"/>
        </a:solidFill>
      </p:bgPr>
    </p:bg>
    <p:spTree>
      <p:nvGrpSpPr>
        <p:cNvPr id="326" name="Shape 326"/>
        <p:cNvGrpSpPr/>
        <p:nvPr/>
      </p:nvGrpSpPr>
      <p:grpSpPr>
        <a:xfrm>
          <a:off x="0" y="0"/>
          <a:ext cx="0" cy="0"/>
          <a:chOff x="0" y="0"/>
          <a:chExt cx="0" cy="0"/>
        </a:xfrm>
      </p:grpSpPr>
      <p:sp>
        <p:nvSpPr>
          <p:cNvPr id="327" name="Google Shape;327;g265f34f0336_0_295"/>
          <p:cNvSpPr/>
          <p:nvPr/>
        </p:nvSpPr>
        <p:spPr>
          <a:xfrm>
            <a:off x="13450981" y="7239000"/>
            <a:ext cx="87387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65f34f0336_0_295"/>
          <p:cNvSpPr/>
          <p:nvPr/>
        </p:nvSpPr>
        <p:spPr>
          <a:xfrm>
            <a:off x="13450981" y="7239000"/>
            <a:ext cx="87387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65f34f0336_0_295"/>
          <p:cNvSpPr/>
          <p:nvPr/>
        </p:nvSpPr>
        <p:spPr>
          <a:xfrm>
            <a:off x="13450981" y="7239000"/>
            <a:ext cx="8941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A web application</a:t>
            </a:r>
            <a:endParaRPr b="0" i="0" sz="4800" u="none" cap="none" strike="noStrike">
              <a:solidFill>
                <a:schemeClr val="dk1"/>
              </a:solidFill>
              <a:latin typeface="Calibri"/>
              <a:ea typeface="Calibri"/>
              <a:cs typeface="Calibri"/>
              <a:sym typeface="Calibri"/>
            </a:endParaRPr>
          </a:p>
        </p:txBody>
      </p:sp>
      <p:sp>
        <p:nvSpPr>
          <p:cNvPr id="330" name="Google Shape;330;g265f34f0336_0_295"/>
          <p:cNvSpPr/>
          <p:nvPr/>
        </p:nvSpPr>
        <p:spPr>
          <a:xfrm>
            <a:off x="13450981" y="82677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preencoded.png" id="331" name="Google Shape;331;g265f34f0336_0_295"/>
          <p:cNvPicPr preferRelativeResize="0"/>
          <p:nvPr/>
        </p:nvPicPr>
        <p:blipFill rotWithShape="1">
          <a:blip r:embed="rId3">
            <a:alphaModFix/>
          </a:blip>
          <a:srcRect b="0" l="0" r="0" t="0"/>
          <a:stretch/>
        </p:blipFill>
        <p:spPr>
          <a:xfrm>
            <a:off x="254032" y="3251200"/>
            <a:ext cx="13768521" cy="8166100"/>
          </a:xfrm>
          <a:prstGeom prst="rect">
            <a:avLst/>
          </a:prstGeom>
          <a:noFill/>
          <a:ln>
            <a:noFill/>
          </a:ln>
        </p:spPr>
      </p:pic>
      <p:pic>
        <p:nvPicPr>
          <p:cNvPr descr="preencoded.png" id="332" name="Google Shape;332;g265f34f0336_0_295"/>
          <p:cNvPicPr preferRelativeResize="0"/>
          <p:nvPr/>
        </p:nvPicPr>
        <p:blipFill rotWithShape="1">
          <a:blip r:embed="rId4">
            <a:alphaModFix/>
          </a:blip>
          <a:srcRect b="0" l="0" r="0" t="0"/>
          <a:stretch/>
        </p:blipFill>
        <p:spPr>
          <a:xfrm>
            <a:off x="2184673" y="3594100"/>
            <a:ext cx="9894537" cy="6489700"/>
          </a:xfrm>
          <a:prstGeom prst="rect">
            <a:avLst/>
          </a:prstGeom>
          <a:noFill/>
          <a:ln>
            <a:noFill/>
          </a:ln>
        </p:spPr>
      </p:pic>
      <p:sp>
        <p:nvSpPr>
          <p:cNvPr id="333" name="Google Shape;333;g265f34f0336_0_295"/>
          <p:cNvSpPr/>
          <p:nvPr/>
        </p:nvSpPr>
        <p:spPr>
          <a:xfrm>
            <a:off x="13450981" y="4102100"/>
            <a:ext cx="10690500" cy="308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272727"/>
                </a:solidFill>
                <a:latin typeface="Cinzel"/>
                <a:ea typeface="Cinzel"/>
                <a:cs typeface="Cinzel"/>
                <a:sym typeface="Cinzel"/>
              </a:rPr>
              <a:t>Portal to Adventure</a:t>
            </a:r>
            <a:endParaRPr b="0" i="0" sz="8000" u="none" cap="none" strike="noStrike">
              <a:solidFill>
                <a:schemeClr val="dk1"/>
              </a:solidFill>
              <a:latin typeface="Calibri"/>
              <a:ea typeface="Calibri"/>
              <a:cs typeface="Calibri"/>
              <a:sym typeface="Calibri"/>
            </a:endParaRPr>
          </a:p>
        </p:txBody>
      </p:sp>
      <p:pic>
        <p:nvPicPr>
          <p:cNvPr descr="preencoded.png" id="334" name="Google Shape;334;g265f34f0336_0_295"/>
          <p:cNvPicPr preferRelativeResize="0"/>
          <p:nvPr/>
        </p:nvPicPr>
        <p:blipFill rotWithShape="1">
          <a:blip r:embed="rId5">
            <a:alphaModFix/>
          </a:blip>
          <a:srcRect b="0" l="0" r="0" t="0"/>
          <a:stretch/>
        </p:blipFill>
        <p:spPr>
          <a:xfrm>
            <a:off x="673184" y="0"/>
            <a:ext cx="3200800" cy="1016000"/>
          </a:xfrm>
          <a:prstGeom prst="rect">
            <a:avLst/>
          </a:prstGeom>
          <a:noFill/>
          <a:ln>
            <a:noFill/>
          </a:ln>
        </p:spPr>
      </p:pic>
      <p:sp>
        <p:nvSpPr>
          <p:cNvPr id="335" name="Google Shape;335;g265f34f0336_0_295"/>
          <p:cNvSpPr/>
          <p:nvPr/>
        </p:nvSpPr>
        <p:spPr>
          <a:xfrm>
            <a:off x="927216" y="10922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36" name="Google Shape;336;g265f34f0336_0_295"/>
          <p:cNvPicPr preferRelativeResize="0"/>
          <p:nvPr/>
        </p:nvPicPr>
        <p:blipFill rotWithShape="1">
          <a:blip r:embed="rId6">
            <a:alphaModFix/>
          </a:blip>
          <a:srcRect b="0" l="0" r="0" t="0"/>
          <a:stretch/>
        </p:blipFill>
        <p:spPr>
          <a:xfrm>
            <a:off x="927216" y="1054100"/>
            <a:ext cx="22532616" cy="38100"/>
          </a:xfrm>
          <a:prstGeom prst="rect">
            <a:avLst/>
          </a:prstGeom>
          <a:noFill/>
          <a:ln>
            <a:noFill/>
          </a:ln>
        </p:spPr>
      </p:pic>
      <p:sp>
        <p:nvSpPr>
          <p:cNvPr id="337" name="Google Shape;337;g265f34f0336_0_295"/>
          <p:cNvSpPr/>
          <p:nvPr/>
        </p:nvSpPr>
        <p:spPr>
          <a:xfrm>
            <a:off x="927216" y="126238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38" name="Google Shape;338;g265f34f0336_0_295"/>
          <p:cNvPicPr preferRelativeResize="0"/>
          <p:nvPr/>
        </p:nvPicPr>
        <p:blipFill rotWithShape="1">
          <a:blip r:embed="rId6">
            <a:alphaModFix/>
          </a:blip>
          <a:srcRect b="0" l="0" r="0" t="0"/>
          <a:stretch/>
        </p:blipFill>
        <p:spPr>
          <a:xfrm>
            <a:off x="927216" y="12585700"/>
            <a:ext cx="22532616" cy="38100"/>
          </a:xfrm>
          <a:prstGeom prst="rect">
            <a:avLst/>
          </a:prstGeom>
          <a:noFill/>
          <a:ln>
            <a:noFill/>
          </a:ln>
        </p:spPr>
      </p:pic>
      <p:sp>
        <p:nvSpPr>
          <p:cNvPr id="339" name="Google Shape;339;g265f34f0336_0_295"/>
          <p:cNvSpPr/>
          <p:nvPr/>
        </p:nvSpPr>
        <p:spPr>
          <a:xfrm>
            <a:off x="9060466" y="12839700"/>
            <a:ext cx="143994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Poppins"/>
                <a:ea typeface="Poppins"/>
                <a:cs typeface="Poppins"/>
                <a:sym typeface="Poppins"/>
              </a:rPr>
              <a:t>May, 2023</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FEA"/>
        </a:solidFill>
      </p:bgPr>
    </p:bg>
    <p:spTree>
      <p:nvGrpSpPr>
        <p:cNvPr id="344" name="Shape 344"/>
        <p:cNvGrpSpPr/>
        <p:nvPr/>
      </p:nvGrpSpPr>
      <p:grpSpPr>
        <a:xfrm>
          <a:off x="0" y="0"/>
          <a:ext cx="0" cy="0"/>
          <a:chOff x="0" y="0"/>
          <a:chExt cx="0" cy="0"/>
        </a:xfrm>
      </p:grpSpPr>
      <p:sp>
        <p:nvSpPr>
          <p:cNvPr id="345" name="Google Shape;345;g265f34f0336_0_312"/>
          <p:cNvSpPr/>
          <p:nvPr/>
        </p:nvSpPr>
        <p:spPr>
          <a:xfrm>
            <a:off x="2946768" y="4152900"/>
            <a:ext cx="87387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65f34f0336_0_312"/>
          <p:cNvSpPr/>
          <p:nvPr/>
        </p:nvSpPr>
        <p:spPr>
          <a:xfrm>
            <a:off x="2946768" y="4152900"/>
            <a:ext cx="87387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65f34f0336_0_312"/>
          <p:cNvSpPr/>
          <p:nvPr/>
        </p:nvSpPr>
        <p:spPr>
          <a:xfrm>
            <a:off x="2946768" y="4152900"/>
            <a:ext cx="8941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An mobile app</a:t>
            </a:r>
            <a:endParaRPr b="0" i="0" sz="4800" u="none" cap="none" strike="noStrike">
              <a:solidFill>
                <a:schemeClr val="dk1"/>
              </a:solidFill>
              <a:latin typeface="Calibri"/>
              <a:ea typeface="Calibri"/>
              <a:cs typeface="Calibri"/>
              <a:sym typeface="Calibri"/>
            </a:endParaRPr>
          </a:p>
        </p:txBody>
      </p:sp>
      <p:sp>
        <p:nvSpPr>
          <p:cNvPr id="348" name="Google Shape;348;g265f34f0336_0_312"/>
          <p:cNvSpPr/>
          <p:nvPr/>
        </p:nvSpPr>
        <p:spPr>
          <a:xfrm>
            <a:off x="2946768" y="51816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49" name="Google Shape;349;g265f34f0336_0_312"/>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350" name="Google Shape;350;g265f34f0336_0_312"/>
          <p:cNvSpPr/>
          <p:nvPr/>
        </p:nvSpPr>
        <p:spPr>
          <a:xfrm>
            <a:off x="2895962" y="1854200"/>
            <a:ext cx="129006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272727"/>
                </a:solidFill>
                <a:latin typeface="Cinzel"/>
                <a:ea typeface="Cinzel"/>
                <a:cs typeface="Cinzel"/>
                <a:sym typeface="Cinzel"/>
              </a:rPr>
              <a:t>The Future of Fantasy</a:t>
            </a:r>
            <a:endParaRPr b="0" i="0" sz="8000" u="none" cap="none" strike="noStrike">
              <a:solidFill>
                <a:schemeClr val="dk1"/>
              </a:solidFill>
              <a:latin typeface="Calibri"/>
              <a:ea typeface="Calibri"/>
              <a:cs typeface="Calibri"/>
              <a:sym typeface="Calibri"/>
            </a:endParaRPr>
          </a:p>
        </p:txBody>
      </p:sp>
      <p:pic>
        <p:nvPicPr>
          <p:cNvPr descr="preencoded.png" id="351" name="Google Shape;351;g265f34f0336_0_312"/>
          <p:cNvPicPr preferRelativeResize="0"/>
          <p:nvPr/>
        </p:nvPicPr>
        <p:blipFill rotWithShape="1">
          <a:blip r:embed="rId3">
            <a:alphaModFix/>
          </a:blip>
          <a:srcRect b="0" l="0" r="0" t="0"/>
          <a:stretch/>
        </p:blipFill>
        <p:spPr>
          <a:xfrm>
            <a:off x="15457832" y="1028700"/>
            <a:ext cx="5474384" cy="11849100"/>
          </a:xfrm>
          <a:prstGeom prst="rect">
            <a:avLst/>
          </a:prstGeom>
          <a:noFill/>
          <a:ln>
            <a:noFill/>
          </a:ln>
        </p:spPr>
      </p:pic>
      <p:pic>
        <p:nvPicPr>
          <p:cNvPr descr="preencoded.png" id="352" name="Google Shape;352;g265f34f0336_0_312"/>
          <p:cNvPicPr preferRelativeResize="0"/>
          <p:nvPr/>
        </p:nvPicPr>
        <p:blipFill rotWithShape="1">
          <a:blip r:embed="rId4">
            <a:alphaModFix/>
          </a:blip>
          <a:srcRect b="0" l="0" r="0" t="0"/>
          <a:stretch/>
        </p:blipFill>
        <p:spPr>
          <a:xfrm>
            <a:off x="15648356" y="1765300"/>
            <a:ext cx="5106038" cy="10795000"/>
          </a:xfrm>
          <a:prstGeom prst="rect">
            <a:avLst/>
          </a:prstGeom>
          <a:noFill/>
          <a:ln>
            <a:noFill/>
          </a:ln>
        </p:spPr>
      </p:pic>
      <p:pic>
        <p:nvPicPr>
          <p:cNvPr descr="preencoded.png" id="353" name="Google Shape;353;g265f34f0336_0_312"/>
          <p:cNvPicPr preferRelativeResize="0"/>
          <p:nvPr/>
        </p:nvPicPr>
        <p:blipFill rotWithShape="1">
          <a:blip r:embed="rId5">
            <a:alphaModFix/>
          </a:blip>
          <a:srcRect b="0" l="0" r="0" t="0"/>
          <a:stretch/>
        </p:blipFill>
        <p:spPr>
          <a:xfrm>
            <a:off x="673184" y="0"/>
            <a:ext cx="3200800" cy="1016000"/>
          </a:xfrm>
          <a:prstGeom prst="rect">
            <a:avLst/>
          </a:prstGeom>
          <a:noFill/>
          <a:ln>
            <a:noFill/>
          </a:ln>
        </p:spPr>
      </p:pic>
      <p:sp>
        <p:nvSpPr>
          <p:cNvPr id="354" name="Google Shape;354;g265f34f0336_0_312"/>
          <p:cNvSpPr/>
          <p:nvPr/>
        </p:nvSpPr>
        <p:spPr>
          <a:xfrm>
            <a:off x="927216" y="10922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55" name="Google Shape;355;g265f34f0336_0_312"/>
          <p:cNvPicPr preferRelativeResize="0"/>
          <p:nvPr/>
        </p:nvPicPr>
        <p:blipFill rotWithShape="1">
          <a:blip r:embed="rId6">
            <a:alphaModFix/>
          </a:blip>
          <a:srcRect b="0" l="0" r="0" t="0"/>
          <a:stretch/>
        </p:blipFill>
        <p:spPr>
          <a:xfrm>
            <a:off x="927216" y="1054100"/>
            <a:ext cx="22532616" cy="38100"/>
          </a:xfrm>
          <a:prstGeom prst="rect">
            <a:avLst/>
          </a:prstGeom>
          <a:noFill/>
          <a:ln>
            <a:noFill/>
          </a:ln>
        </p:spPr>
      </p:pic>
      <p:sp>
        <p:nvSpPr>
          <p:cNvPr id="356" name="Google Shape;356;g265f34f0336_0_312"/>
          <p:cNvSpPr/>
          <p:nvPr/>
        </p:nvSpPr>
        <p:spPr>
          <a:xfrm>
            <a:off x="927216" y="126238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57" name="Google Shape;357;g265f34f0336_0_312"/>
          <p:cNvPicPr preferRelativeResize="0"/>
          <p:nvPr/>
        </p:nvPicPr>
        <p:blipFill rotWithShape="1">
          <a:blip r:embed="rId6">
            <a:alphaModFix/>
          </a:blip>
          <a:srcRect b="0" l="0" r="0" t="0"/>
          <a:stretch/>
        </p:blipFill>
        <p:spPr>
          <a:xfrm>
            <a:off x="927216" y="12585700"/>
            <a:ext cx="22532616" cy="38100"/>
          </a:xfrm>
          <a:prstGeom prst="rect">
            <a:avLst/>
          </a:prstGeom>
          <a:noFill/>
          <a:ln>
            <a:noFill/>
          </a:ln>
        </p:spPr>
      </p:pic>
      <p:sp>
        <p:nvSpPr>
          <p:cNvPr id="358" name="Google Shape;358;g265f34f0336_0_312"/>
          <p:cNvSpPr/>
          <p:nvPr/>
        </p:nvSpPr>
        <p:spPr>
          <a:xfrm>
            <a:off x="9060466" y="12839700"/>
            <a:ext cx="143994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Poppins"/>
                <a:ea typeface="Poppins"/>
                <a:cs typeface="Poppins"/>
                <a:sym typeface="Poppins"/>
              </a:rPr>
              <a:t>May, 2023</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FEA"/>
        </a:solidFill>
      </p:bgPr>
    </p:bg>
    <p:spTree>
      <p:nvGrpSpPr>
        <p:cNvPr id="363" name="Shape 363"/>
        <p:cNvGrpSpPr/>
        <p:nvPr/>
      </p:nvGrpSpPr>
      <p:grpSpPr>
        <a:xfrm>
          <a:off x="0" y="0"/>
          <a:ext cx="0" cy="0"/>
          <a:chOff x="0" y="0"/>
          <a:chExt cx="0" cy="0"/>
        </a:xfrm>
      </p:grpSpPr>
      <p:sp>
        <p:nvSpPr>
          <p:cNvPr id="364" name="Google Shape;364;g265f34f0336_0_330"/>
          <p:cNvSpPr/>
          <p:nvPr/>
        </p:nvSpPr>
        <p:spPr>
          <a:xfrm>
            <a:off x="1016127" y="8305800"/>
            <a:ext cx="5715600" cy="368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65f34f0336_0_330"/>
          <p:cNvSpPr/>
          <p:nvPr/>
        </p:nvSpPr>
        <p:spPr>
          <a:xfrm>
            <a:off x="1016127" y="8305800"/>
            <a:ext cx="5715600" cy="368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65f34f0336_0_330"/>
          <p:cNvSpPr/>
          <p:nvPr/>
        </p:nvSpPr>
        <p:spPr>
          <a:xfrm>
            <a:off x="1016127" y="8305800"/>
            <a:ext cx="59190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A web application</a:t>
            </a:r>
            <a:endParaRPr b="0" i="0" sz="4800" u="none" cap="none" strike="noStrike">
              <a:solidFill>
                <a:schemeClr val="dk1"/>
              </a:solidFill>
              <a:latin typeface="Calibri"/>
              <a:ea typeface="Calibri"/>
              <a:cs typeface="Calibri"/>
              <a:sym typeface="Calibri"/>
            </a:endParaRPr>
          </a:p>
        </p:txBody>
      </p:sp>
      <p:sp>
        <p:nvSpPr>
          <p:cNvPr id="367" name="Google Shape;367;g265f34f0336_0_330"/>
          <p:cNvSpPr/>
          <p:nvPr/>
        </p:nvSpPr>
        <p:spPr>
          <a:xfrm>
            <a:off x="1016127" y="101600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368" name="Google Shape;368;g265f34f0336_0_330"/>
          <p:cNvSpPr/>
          <p:nvPr/>
        </p:nvSpPr>
        <p:spPr>
          <a:xfrm>
            <a:off x="1105038" y="1460500"/>
            <a:ext cx="7007100" cy="719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272727"/>
                </a:solidFill>
                <a:latin typeface="Cinzel"/>
                <a:ea typeface="Cinzel"/>
                <a:cs typeface="Cinzel"/>
                <a:sym typeface="Cinzel"/>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369" name="Google Shape;369;g265f34f0336_0_330"/>
          <p:cNvSpPr/>
          <p:nvPr/>
        </p:nvSpPr>
        <p:spPr>
          <a:xfrm>
            <a:off x="16334242"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preencoded.png" id="370" name="Google Shape;370;g265f34f0336_0_330"/>
          <p:cNvPicPr preferRelativeResize="0"/>
          <p:nvPr/>
        </p:nvPicPr>
        <p:blipFill rotWithShape="1">
          <a:blip r:embed="rId3">
            <a:alphaModFix/>
          </a:blip>
          <a:srcRect b="0" l="0" r="0" t="0"/>
          <a:stretch/>
        </p:blipFill>
        <p:spPr>
          <a:xfrm>
            <a:off x="8598975" y="1754113"/>
            <a:ext cx="7176397" cy="10322098"/>
          </a:xfrm>
          <a:prstGeom prst="rect">
            <a:avLst/>
          </a:prstGeom>
          <a:noFill/>
          <a:ln>
            <a:noFill/>
          </a:ln>
        </p:spPr>
      </p:pic>
      <p:pic>
        <p:nvPicPr>
          <p:cNvPr descr="preencoded.png" id="371" name="Google Shape;371;g265f34f0336_0_330"/>
          <p:cNvPicPr preferRelativeResize="0"/>
          <p:nvPr/>
        </p:nvPicPr>
        <p:blipFill rotWithShape="1">
          <a:blip r:embed="rId4">
            <a:alphaModFix/>
          </a:blip>
          <a:srcRect b="0" l="0" r="0" t="0"/>
          <a:stretch/>
        </p:blipFill>
        <p:spPr>
          <a:xfrm>
            <a:off x="9013612" y="2636441"/>
            <a:ext cx="6347125" cy="8568085"/>
          </a:xfrm>
          <a:prstGeom prst="rect">
            <a:avLst/>
          </a:prstGeom>
          <a:noFill/>
          <a:ln>
            <a:noFill/>
          </a:ln>
        </p:spPr>
      </p:pic>
      <p:pic>
        <p:nvPicPr>
          <p:cNvPr descr="preencoded.png" id="372" name="Google Shape;372;g265f34f0336_0_330"/>
          <p:cNvPicPr preferRelativeResize="0"/>
          <p:nvPr/>
        </p:nvPicPr>
        <p:blipFill rotWithShape="1">
          <a:blip r:embed="rId5">
            <a:alphaModFix/>
          </a:blip>
          <a:srcRect b="0" l="0" r="0" t="0"/>
          <a:stretch/>
        </p:blipFill>
        <p:spPr>
          <a:xfrm>
            <a:off x="673184" y="0"/>
            <a:ext cx="3200800" cy="1016000"/>
          </a:xfrm>
          <a:prstGeom prst="rect">
            <a:avLst/>
          </a:prstGeom>
          <a:noFill/>
          <a:ln>
            <a:noFill/>
          </a:ln>
        </p:spPr>
      </p:pic>
      <p:sp>
        <p:nvSpPr>
          <p:cNvPr id="373" name="Google Shape;373;g265f34f0336_0_330"/>
          <p:cNvSpPr/>
          <p:nvPr/>
        </p:nvSpPr>
        <p:spPr>
          <a:xfrm>
            <a:off x="927216" y="10922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74" name="Google Shape;374;g265f34f0336_0_330"/>
          <p:cNvPicPr preferRelativeResize="0"/>
          <p:nvPr/>
        </p:nvPicPr>
        <p:blipFill rotWithShape="1">
          <a:blip r:embed="rId6">
            <a:alphaModFix/>
          </a:blip>
          <a:srcRect b="0" l="0" r="0" t="0"/>
          <a:stretch/>
        </p:blipFill>
        <p:spPr>
          <a:xfrm>
            <a:off x="927216" y="1054100"/>
            <a:ext cx="22532616" cy="38100"/>
          </a:xfrm>
          <a:prstGeom prst="rect">
            <a:avLst/>
          </a:prstGeom>
          <a:noFill/>
          <a:ln>
            <a:noFill/>
          </a:ln>
        </p:spPr>
      </p:pic>
      <p:sp>
        <p:nvSpPr>
          <p:cNvPr id="375" name="Google Shape;375;g265f34f0336_0_330"/>
          <p:cNvSpPr/>
          <p:nvPr/>
        </p:nvSpPr>
        <p:spPr>
          <a:xfrm>
            <a:off x="927216" y="126238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76" name="Google Shape;376;g265f34f0336_0_330"/>
          <p:cNvPicPr preferRelativeResize="0"/>
          <p:nvPr/>
        </p:nvPicPr>
        <p:blipFill rotWithShape="1">
          <a:blip r:embed="rId6">
            <a:alphaModFix/>
          </a:blip>
          <a:srcRect b="0" l="0" r="0" t="0"/>
          <a:stretch/>
        </p:blipFill>
        <p:spPr>
          <a:xfrm>
            <a:off x="927216" y="12585700"/>
            <a:ext cx="22532616" cy="38100"/>
          </a:xfrm>
          <a:prstGeom prst="rect">
            <a:avLst/>
          </a:prstGeom>
          <a:noFill/>
          <a:ln>
            <a:noFill/>
          </a:ln>
        </p:spPr>
      </p:pic>
      <p:sp>
        <p:nvSpPr>
          <p:cNvPr id="377" name="Google Shape;377;g265f34f0336_0_330"/>
          <p:cNvSpPr/>
          <p:nvPr/>
        </p:nvSpPr>
        <p:spPr>
          <a:xfrm>
            <a:off x="9060466" y="12839700"/>
            <a:ext cx="143994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Poppins"/>
                <a:ea typeface="Poppins"/>
                <a:cs typeface="Poppins"/>
                <a:sym typeface="Poppins"/>
              </a:rPr>
              <a:t>May, 2023</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FEA"/>
        </a:solidFill>
      </p:bgPr>
    </p:bg>
    <p:spTree>
      <p:nvGrpSpPr>
        <p:cNvPr id="29" name="Shape 29"/>
        <p:cNvGrpSpPr/>
        <p:nvPr/>
      </p:nvGrpSpPr>
      <p:grpSpPr>
        <a:xfrm>
          <a:off x="0" y="0"/>
          <a:ext cx="0" cy="0"/>
          <a:chOff x="0" y="0"/>
          <a:chExt cx="0" cy="0"/>
        </a:xfrm>
      </p:grpSpPr>
      <p:sp>
        <p:nvSpPr>
          <p:cNvPr id="30" name="Google Shape;30;g265f34f0336_0_13"/>
          <p:cNvSpPr/>
          <p:nvPr/>
        </p:nvSpPr>
        <p:spPr>
          <a:xfrm>
            <a:off x="656249" y="1333500"/>
            <a:ext cx="8632800" cy="273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12800" u="none" cap="none" strike="noStrike">
                <a:solidFill>
                  <a:srgbClr val="272727"/>
                </a:solidFill>
                <a:latin typeface="Cinzel"/>
                <a:ea typeface="Cinzel"/>
                <a:cs typeface="Cinzel"/>
                <a:sym typeface="Cinzel"/>
              </a:rPr>
              <a:t>Welcome</a:t>
            </a:r>
            <a:endParaRPr b="0" i="0" sz="12800" u="none" cap="none" strike="noStrike">
              <a:solidFill>
                <a:schemeClr val="dk1"/>
              </a:solidFill>
              <a:latin typeface="Calibri"/>
              <a:ea typeface="Calibri"/>
              <a:cs typeface="Calibri"/>
              <a:sym typeface="Calibri"/>
            </a:endParaRPr>
          </a:p>
        </p:txBody>
      </p:sp>
      <p:sp>
        <p:nvSpPr>
          <p:cNvPr id="31" name="Google Shape;31;g265f34f0336_0_13"/>
          <p:cNvSpPr/>
          <p:nvPr/>
        </p:nvSpPr>
        <p:spPr>
          <a:xfrm>
            <a:off x="15635654" y="5803900"/>
            <a:ext cx="7019700" cy="501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preencoded.png" id="32" name="Google Shape;32;g265f34f0336_0_13"/>
          <p:cNvPicPr preferRelativeResize="0"/>
          <p:nvPr/>
        </p:nvPicPr>
        <p:blipFill rotWithShape="1">
          <a:blip r:embed="rId3">
            <a:alphaModFix/>
          </a:blip>
          <a:srcRect b="0" l="0" r="0" t="0"/>
          <a:stretch/>
        </p:blipFill>
        <p:spPr>
          <a:xfrm>
            <a:off x="673184" y="0"/>
            <a:ext cx="3200800" cy="1016000"/>
          </a:xfrm>
          <a:prstGeom prst="rect">
            <a:avLst/>
          </a:prstGeom>
          <a:noFill/>
          <a:ln>
            <a:noFill/>
          </a:ln>
        </p:spPr>
      </p:pic>
      <p:sp>
        <p:nvSpPr>
          <p:cNvPr id="33" name="Google Shape;33;g265f34f0336_0_13"/>
          <p:cNvSpPr/>
          <p:nvPr/>
        </p:nvSpPr>
        <p:spPr>
          <a:xfrm>
            <a:off x="927216" y="10922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4" name="Google Shape;34;g265f34f0336_0_13"/>
          <p:cNvPicPr preferRelativeResize="0"/>
          <p:nvPr/>
        </p:nvPicPr>
        <p:blipFill rotWithShape="1">
          <a:blip r:embed="rId4">
            <a:alphaModFix/>
          </a:blip>
          <a:srcRect b="0" l="0" r="0" t="0"/>
          <a:stretch/>
        </p:blipFill>
        <p:spPr>
          <a:xfrm>
            <a:off x="927216" y="1054100"/>
            <a:ext cx="22532616" cy="38100"/>
          </a:xfrm>
          <a:prstGeom prst="rect">
            <a:avLst/>
          </a:prstGeom>
          <a:noFill/>
          <a:ln>
            <a:noFill/>
          </a:ln>
        </p:spPr>
      </p:pic>
      <p:sp>
        <p:nvSpPr>
          <p:cNvPr id="35" name="Google Shape;35;g265f34f0336_0_13"/>
          <p:cNvSpPr/>
          <p:nvPr/>
        </p:nvSpPr>
        <p:spPr>
          <a:xfrm>
            <a:off x="927216" y="126238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6" name="Google Shape;36;g265f34f0336_0_13"/>
          <p:cNvPicPr preferRelativeResize="0"/>
          <p:nvPr/>
        </p:nvPicPr>
        <p:blipFill rotWithShape="1">
          <a:blip r:embed="rId4">
            <a:alphaModFix/>
          </a:blip>
          <a:srcRect b="0" l="0" r="0" t="0"/>
          <a:stretch/>
        </p:blipFill>
        <p:spPr>
          <a:xfrm>
            <a:off x="927216" y="12585700"/>
            <a:ext cx="22532616" cy="38100"/>
          </a:xfrm>
          <a:prstGeom prst="rect">
            <a:avLst/>
          </a:prstGeom>
          <a:noFill/>
          <a:ln>
            <a:noFill/>
          </a:ln>
        </p:spPr>
      </p:pic>
      <p:sp>
        <p:nvSpPr>
          <p:cNvPr id="37" name="Google Shape;37;g265f34f0336_0_13"/>
          <p:cNvSpPr/>
          <p:nvPr/>
        </p:nvSpPr>
        <p:spPr>
          <a:xfrm>
            <a:off x="9060466" y="12839700"/>
            <a:ext cx="143994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Poppins"/>
                <a:ea typeface="Poppins"/>
                <a:cs typeface="Poppins"/>
                <a:sym typeface="Poppins"/>
              </a:rPr>
              <a:t>May, 2023</a:t>
            </a:r>
            <a:endParaRPr b="0" i="0" sz="3200" u="none" cap="none" strike="noStrike">
              <a:solidFill>
                <a:schemeClr val="dk1"/>
              </a:solidFill>
              <a:latin typeface="Calibri"/>
              <a:ea typeface="Calibri"/>
              <a:cs typeface="Calibri"/>
              <a:sym typeface="Calibri"/>
            </a:endParaRPr>
          </a:p>
        </p:txBody>
      </p:sp>
      <p:pic>
        <p:nvPicPr>
          <p:cNvPr descr="preencoded.png" id="38" name="Google Shape;38;g265f34f0336_0_13"/>
          <p:cNvPicPr preferRelativeResize="0"/>
          <p:nvPr/>
        </p:nvPicPr>
        <p:blipFill rotWithShape="1">
          <a:blip r:embed="rId5">
            <a:alphaModFix/>
          </a:blip>
          <a:srcRect b="0" l="0" r="0" t="0"/>
          <a:stretch/>
        </p:blipFill>
        <p:spPr>
          <a:xfrm>
            <a:off x="939917" y="3670300"/>
            <a:ext cx="13908238" cy="89027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FEA"/>
        </a:solidFill>
      </p:bgPr>
    </p:bg>
    <p:spTree>
      <p:nvGrpSpPr>
        <p:cNvPr id="382" name="Shape 382"/>
        <p:cNvGrpSpPr/>
        <p:nvPr/>
      </p:nvGrpSpPr>
      <p:grpSpPr>
        <a:xfrm>
          <a:off x="0" y="0"/>
          <a:ext cx="0" cy="0"/>
          <a:chOff x="0" y="0"/>
          <a:chExt cx="0" cy="0"/>
        </a:xfrm>
      </p:grpSpPr>
      <p:pic>
        <p:nvPicPr>
          <p:cNvPr descr="preencoded.png" id="383" name="Google Shape;383;g265f34f0336_0_34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84" name="Google Shape;384;g265f34f0336_0_348"/>
          <p:cNvSpPr/>
          <p:nvPr/>
        </p:nvSpPr>
        <p:spPr>
          <a:xfrm>
            <a:off x="978022" y="2006600"/>
            <a:ext cx="7464300" cy="308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272727"/>
                </a:solidFill>
                <a:latin typeface="Cinzel"/>
                <a:ea typeface="Cinzel"/>
                <a:cs typeface="Cinzel"/>
                <a:sym typeface="Cinzel"/>
              </a:rPr>
              <a:t>A Magic Picture</a:t>
            </a:r>
            <a:endParaRPr b="0" i="0" sz="8000" u="none" cap="none" strike="noStrike">
              <a:solidFill>
                <a:schemeClr val="dk1"/>
              </a:solidFill>
              <a:latin typeface="Calibri"/>
              <a:ea typeface="Calibri"/>
              <a:cs typeface="Calibri"/>
              <a:sym typeface="Calibri"/>
            </a:endParaRPr>
          </a:p>
        </p:txBody>
      </p:sp>
      <p:pic>
        <p:nvPicPr>
          <p:cNvPr descr="preencoded.png" id="385" name="Google Shape;385;g265f34f0336_0_348"/>
          <p:cNvPicPr preferRelativeResize="0"/>
          <p:nvPr/>
        </p:nvPicPr>
        <p:blipFill rotWithShape="1">
          <a:blip r:embed="rId4">
            <a:alphaModFix/>
          </a:blip>
          <a:srcRect b="0" l="0" r="0" t="0"/>
          <a:stretch/>
        </p:blipFill>
        <p:spPr>
          <a:xfrm>
            <a:off x="673184" y="0"/>
            <a:ext cx="3200800" cy="1016000"/>
          </a:xfrm>
          <a:prstGeom prst="rect">
            <a:avLst/>
          </a:prstGeom>
          <a:noFill/>
          <a:ln>
            <a:noFill/>
          </a:ln>
        </p:spPr>
      </p:pic>
      <p:sp>
        <p:nvSpPr>
          <p:cNvPr id="386" name="Google Shape;386;g265f34f0336_0_348"/>
          <p:cNvSpPr/>
          <p:nvPr/>
        </p:nvSpPr>
        <p:spPr>
          <a:xfrm>
            <a:off x="927216" y="10922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87" name="Google Shape;387;g265f34f0336_0_348"/>
          <p:cNvPicPr preferRelativeResize="0"/>
          <p:nvPr/>
        </p:nvPicPr>
        <p:blipFill rotWithShape="1">
          <a:blip r:embed="rId5">
            <a:alphaModFix/>
          </a:blip>
          <a:srcRect b="0" l="0" r="0" t="0"/>
          <a:stretch/>
        </p:blipFill>
        <p:spPr>
          <a:xfrm>
            <a:off x="927216" y="1054100"/>
            <a:ext cx="22532616" cy="38100"/>
          </a:xfrm>
          <a:prstGeom prst="rect">
            <a:avLst/>
          </a:prstGeom>
          <a:noFill/>
          <a:ln>
            <a:noFill/>
          </a:ln>
        </p:spPr>
      </p:pic>
      <p:sp>
        <p:nvSpPr>
          <p:cNvPr id="388" name="Google Shape;388;g265f34f0336_0_348"/>
          <p:cNvSpPr/>
          <p:nvPr/>
        </p:nvSpPr>
        <p:spPr>
          <a:xfrm>
            <a:off x="927216" y="126238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89" name="Google Shape;389;g265f34f0336_0_348"/>
          <p:cNvPicPr preferRelativeResize="0"/>
          <p:nvPr/>
        </p:nvPicPr>
        <p:blipFill rotWithShape="1">
          <a:blip r:embed="rId5">
            <a:alphaModFix/>
          </a:blip>
          <a:srcRect b="0" l="0" r="0" t="0"/>
          <a:stretch/>
        </p:blipFill>
        <p:spPr>
          <a:xfrm>
            <a:off x="927216" y="12585700"/>
            <a:ext cx="22532616" cy="38100"/>
          </a:xfrm>
          <a:prstGeom prst="rect">
            <a:avLst/>
          </a:prstGeom>
          <a:noFill/>
          <a:ln>
            <a:noFill/>
          </a:ln>
        </p:spPr>
      </p:pic>
      <p:sp>
        <p:nvSpPr>
          <p:cNvPr id="390" name="Google Shape;390;g265f34f0336_0_348"/>
          <p:cNvSpPr/>
          <p:nvPr/>
        </p:nvSpPr>
        <p:spPr>
          <a:xfrm>
            <a:off x="9060466" y="12839700"/>
            <a:ext cx="143994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Poppins"/>
                <a:ea typeface="Poppins"/>
                <a:cs typeface="Poppins"/>
                <a:sym typeface="Poppins"/>
              </a:rPr>
              <a:t>May, 2023</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FEA"/>
        </a:solidFill>
      </p:bgPr>
    </p:bg>
    <p:spTree>
      <p:nvGrpSpPr>
        <p:cNvPr id="395" name="Shape 395"/>
        <p:cNvGrpSpPr/>
        <p:nvPr/>
      </p:nvGrpSpPr>
      <p:grpSpPr>
        <a:xfrm>
          <a:off x="0" y="0"/>
          <a:ext cx="0" cy="0"/>
          <a:chOff x="0" y="0"/>
          <a:chExt cx="0" cy="0"/>
        </a:xfrm>
      </p:grpSpPr>
      <p:pic>
        <p:nvPicPr>
          <p:cNvPr descr="preencoded.png" id="396" name="Google Shape;396;g265f34f0336_0_360"/>
          <p:cNvPicPr preferRelativeResize="0"/>
          <p:nvPr/>
        </p:nvPicPr>
        <p:blipFill rotWithShape="1">
          <a:blip r:embed="rId3">
            <a:alphaModFix/>
          </a:blip>
          <a:srcRect b="0" l="0" r="0" t="0"/>
          <a:stretch/>
        </p:blipFill>
        <p:spPr>
          <a:xfrm>
            <a:off x="0" y="1092200"/>
            <a:ext cx="7646356" cy="11468100"/>
          </a:xfrm>
          <a:prstGeom prst="rect">
            <a:avLst/>
          </a:prstGeom>
          <a:noFill/>
          <a:ln>
            <a:noFill/>
          </a:ln>
        </p:spPr>
      </p:pic>
      <p:sp>
        <p:nvSpPr>
          <p:cNvPr id="397" name="Google Shape;397;g265f34f0336_0_360"/>
          <p:cNvSpPr/>
          <p:nvPr/>
        </p:nvSpPr>
        <p:spPr>
          <a:xfrm>
            <a:off x="8675184" y="2578100"/>
            <a:ext cx="66048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65f34f0336_0_360"/>
          <p:cNvSpPr/>
          <p:nvPr/>
        </p:nvSpPr>
        <p:spPr>
          <a:xfrm>
            <a:off x="8675184" y="3270250"/>
            <a:ext cx="6477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65f34f0336_0_360"/>
          <p:cNvSpPr/>
          <p:nvPr/>
        </p:nvSpPr>
        <p:spPr>
          <a:xfrm>
            <a:off x="8675184" y="3270250"/>
            <a:ext cx="11898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272727"/>
                </a:solidFill>
                <a:latin typeface="Cinzel"/>
                <a:ea typeface="Cinzel"/>
                <a:cs typeface="Cinzel"/>
                <a:sym typeface="Cinzel"/>
              </a:rPr>
              <a:t>1</a:t>
            </a:r>
            <a:endParaRPr b="0" i="0" sz="12800" u="none" cap="none" strike="noStrike">
              <a:solidFill>
                <a:schemeClr val="dk1"/>
              </a:solidFill>
              <a:latin typeface="Calibri"/>
              <a:ea typeface="Calibri"/>
              <a:cs typeface="Calibri"/>
              <a:sym typeface="Calibri"/>
            </a:endParaRPr>
          </a:p>
        </p:txBody>
      </p:sp>
      <p:sp>
        <p:nvSpPr>
          <p:cNvPr id="400" name="Google Shape;400;g265f34f0336_0_360"/>
          <p:cNvSpPr/>
          <p:nvPr/>
        </p:nvSpPr>
        <p:spPr>
          <a:xfrm>
            <a:off x="9526191" y="2578100"/>
            <a:ext cx="57537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65f34f0336_0_360"/>
          <p:cNvSpPr/>
          <p:nvPr/>
        </p:nvSpPr>
        <p:spPr>
          <a:xfrm>
            <a:off x="9526191" y="2578100"/>
            <a:ext cx="59571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Discover the secrets</a:t>
            </a:r>
            <a:endParaRPr b="0" i="0" sz="4800" u="none" cap="none" strike="noStrike">
              <a:solidFill>
                <a:schemeClr val="dk1"/>
              </a:solidFill>
              <a:latin typeface="Calibri"/>
              <a:ea typeface="Calibri"/>
              <a:cs typeface="Calibri"/>
              <a:sym typeface="Calibri"/>
            </a:endParaRPr>
          </a:p>
        </p:txBody>
      </p:sp>
      <p:sp>
        <p:nvSpPr>
          <p:cNvPr id="402" name="Google Shape;402;g265f34f0336_0_360"/>
          <p:cNvSpPr/>
          <p:nvPr/>
        </p:nvSpPr>
        <p:spPr>
          <a:xfrm>
            <a:off x="9526191" y="4330700"/>
            <a:ext cx="5889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03" name="Google Shape;403;g265f34f0336_0_360"/>
          <p:cNvSpPr/>
          <p:nvPr/>
        </p:nvSpPr>
        <p:spPr>
          <a:xfrm>
            <a:off x="8675184" y="6997700"/>
            <a:ext cx="66048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65f34f0336_0_360"/>
          <p:cNvSpPr/>
          <p:nvPr/>
        </p:nvSpPr>
        <p:spPr>
          <a:xfrm>
            <a:off x="8675184" y="7994650"/>
            <a:ext cx="9273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65f34f0336_0_360"/>
          <p:cNvSpPr/>
          <p:nvPr/>
        </p:nvSpPr>
        <p:spPr>
          <a:xfrm>
            <a:off x="8675184" y="7994650"/>
            <a:ext cx="14691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272727"/>
                </a:solidFill>
                <a:latin typeface="Cinzel"/>
                <a:ea typeface="Cinzel"/>
                <a:cs typeface="Cinzel"/>
                <a:sym typeface="Cinzel"/>
              </a:rPr>
              <a:t>3</a:t>
            </a:r>
            <a:endParaRPr b="0" i="0" sz="12800" u="none" cap="none" strike="noStrike">
              <a:solidFill>
                <a:schemeClr val="dk1"/>
              </a:solidFill>
              <a:latin typeface="Calibri"/>
              <a:ea typeface="Calibri"/>
              <a:cs typeface="Calibri"/>
              <a:sym typeface="Calibri"/>
            </a:endParaRPr>
          </a:p>
        </p:txBody>
      </p:sp>
      <p:sp>
        <p:nvSpPr>
          <p:cNvPr id="406" name="Google Shape;406;g265f34f0336_0_360"/>
          <p:cNvSpPr/>
          <p:nvPr/>
        </p:nvSpPr>
        <p:spPr>
          <a:xfrm>
            <a:off x="9805626" y="6997700"/>
            <a:ext cx="54744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65f34f0336_0_360"/>
          <p:cNvSpPr/>
          <p:nvPr/>
        </p:nvSpPr>
        <p:spPr>
          <a:xfrm>
            <a:off x="9805626" y="6997700"/>
            <a:ext cx="56775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Meet the creatures</a:t>
            </a:r>
            <a:endParaRPr b="0" i="0" sz="4800" u="none" cap="none" strike="noStrike">
              <a:solidFill>
                <a:schemeClr val="dk1"/>
              </a:solidFill>
              <a:latin typeface="Calibri"/>
              <a:ea typeface="Calibri"/>
              <a:cs typeface="Calibri"/>
              <a:sym typeface="Calibri"/>
            </a:endParaRPr>
          </a:p>
        </p:txBody>
      </p:sp>
      <p:sp>
        <p:nvSpPr>
          <p:cNvPr id="408" name="Google Shape;408;g265f34f0336_0_360"/>
          <p:cNvSpPr/>
          <p:nvPr/>
        </p:nvSpPr>
        <p:spPr>
          <a:xfrm>
            <a:off x="9805626" y="8750300"/>
            <a:ext cx="5610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09" name="Google Shape;409;g265f34f0336_0_360"/>
          <p:cNvSpPr/>
          <p:nvPr/>
        </p:nvSpPr>
        <p:spPr>
          <a:xfrm>
            <a:off x="16181822" y="6997700"/>
            <a:ext cx="66048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265f34f0336_0_360"/>
          <p:cNvSpPr/>
          <p:nvPr/>
        </p:nvSpPr>
        <p:spPr>
          <a:xfrm>
            <a:off x="16181822" y="7994650"/>
            <a:ext cx="10161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65f34f0336_0_360"/>
          <p:cNvSpPr/>
          <p:nvPr/>
        </p:nvSpPr>
        <p:spPr>
          <a:xfrm>
            <a:off x="16181822" y="7994650"/>
            <a:ext cx="15582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272727"/>
                </a:solidFill>
                <a:latin typeface="Cinzel"/>
                <a:ea typeface="Cinzel"/>
                <a:cs typeface="Cinzel"/>
                <a:sym typeface="Cinzel"/>
              </a:rPr>
              <a:t>4</a:t>
            </a:r>
            <a:endParaRPr b="0" i="0" sz="12800" u="none" cap="none" strike="noStrike">
              <a:solidFill>
                <a:schemeClr val="dk1"/>
              </a:solidFill>
              <a:latin typeface="Calibri"/>
              <a:ea typeface="Calibri"/>
              <a:cs typeface="Calibri"/>
              <a:sym typeface="Calibri"/>
            </a:endParaRPr>
          </a:p>
        </p:txBody>
      </p:sp>
      <p:sp>
        <p:nvSpPr>
          <p:cNvPr id="412" name="Google Shape;412;g265f34f0336_0_360"/>
          <p:cNvSpPr/>
          <p:nvPr/>
        </p:nvSpPr>
        <p:spPr>
          <a:xfrm>
            <a:off x="17401175" y="6997700"/>
            <a:ext cx="5385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65f34f0336_0_360"/>
          <p:cNvSpPr/>
          <p:nvPr/>
        </p:nvSpPr>
        <p:spPr>
          <a:xfrm>
            <a:off x="17401175" y="6997700"/>
            <a:ext cx="55887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Uncover the magic</a:t>
            </a:r>
            <a:endParaRPr b="0" i="0" sz="4800" u="none" cap="none" strike="noStrike">
              <a:solidFill>
                <a:schemeClr val="dk1"/>
              </a:solidFill>
              <a:latin typeface="Calibri"/>
              <a:ea typeface="Calibri"/>
              <a:cs typeface="Calibri"/>
              <a:sym typeface="Calibri"/>
            </a:endParaRPr>
          </a:p>
        </p:txBody>
      </p:sp>
      <p:sp>
        <p:nvSpPr>
          <p:cNvPr id="414" name="Google Shape;414;g265f34f0336_0_360"/>
          <p:cNvSpPr/>
          <p:nvPr/>
        </p:nvSpPr>
        <p:spPr>
          <a:xfrm>
            <a:off x="17401175" y="8750300"/>
            <a:ext cx="5520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15" name="Google Shape;415;g265f34f0336_0_360"/>
          <p:cNvSpPr/>
          <p:nvPr/>
        </p:nvSpPr>
        <p:spPr>
          <a:xfrm>
            <a:off x="16181822" y="2578100"/>
            <a:ext cx="66048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65f34f0336_0_360"/>
          <p:cNvSpPr/>
          <p:nvPr/>
        </p:nvSpPr>
        <p:spPr>
          <a:xfrm>
            <a:off x="16181822" y="3270250"/>
            <a:ext cx="10035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265f34f0336_0_360"/>
          <p:cNvSpPr/>
          <p:nvPr/>
        </p:nvSpPr>
        <p:spPr>
          <a:xfrm>
            <a:off x="16181822" y="3270250"/>
            <a:ext cx="15453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272727"/>
                </a:solidFill>
                <a:latin typeface="Cinzel"/>
                <a:ea typeface="Cinzel"/>
                <a:cs typeface="Cinzel"/>
                <a:sym typeface="Cinzel"/>
              </a:rPr>
              <a:t>2</a:t>
            </a:r>
            <a:endParaRPr b="0" i="0" sz="12800" u="none" cap="none" strike="noStrike">
              <a:solidFill>
                <a:schemeClr val="dk1"/>
              </a:solidFill>
              <a:latin typeface="Calibri"/>
              <a:ea typeface="Calibri"/>
              <a:cs typeface="Calibri"/>
              <a:sym typeface="Calibri"/>
            </a:endParaRPr>
          </a:p>
        </p:txBody>
      </p:sp>
      <p:sp>
        <p:nvSpPr>
          <p:cNvPr id="418" name="Google Shape;418;g265f34f0336_0_360"/>
          <p:cNvSpPr/>
          <p:nvPr/>
        </p:nvSpPr>
        <p:spPr>
          <a:xfrm>
            <a:off x="17388473" y="2578100"/>
            <a:ext cx="53982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65f34f0336_0_360"/>
          <p:cNvSpPr/>
          <p:nvPr/>
        </p:nvSpPr>
        <p:spPr>
          <a:xfrm>
            <a:off x="17388473" y="2578100"/>
            <a:ext cx="56013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Find your own path</a:t>
            </a:r>
            <a:endParaRPr b="0" i="0" sz="4800" u="none" cap="none" strike="noStrike">
              <a:solidFill>
                <a:schemeClr val="dk1"/>
              </a:solidFill>
              <a:latin typeface="Calibri"/>
              <a:ea typeface="Calibri"/>
              <a:cs typeface="Calibri"/>
              <a:sym typeface="Calibri"/>
            </a:endParaRPr>
          </a:p>
        </p:txBody>
      </p:sp>
      <p:sp>
        <p:nvSpPr>
          <p:cNvPr id="420" name="Google Shape;420;g265f34f0336_0_360"/>
          <p:cNvSpPr/>
          <p:nvPr/>
        </p:nvSpPr>
        <p:spPr>
          <a:xfrm>
            <a:off x="17388473" y="4330700"/>
            <a:ext cx="5533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pic>
        <p:nvPicPr>
          <p:cNvPr descr="preencoded.png" id="421" name="Google Shape;421;g265f34f0336_0_360"/>
          <p:cNvPicPr preferRelativeResize="0"/>
          <p:nvPr/>
        </p:nvPicPr>
        <p:blipFill rotWithShape="1">
          <a:blip r:embed="rId4">
            <a:alphaModFix/>
          </a:blip>
          <a:srcRect b="0" l="0" r="0" t="0"/>
          <a:stretch/>
        </p:blipFill>
        <p:spPr>
          <a:xfrm>
            <a:off x="673184" y="0"/>
            <a:ext cx="3200800" cy="1016000"/>
          </a:xfrm>
          <a:prstGeom prst="rect">
            <a:avLst/>
          </a:prstGeom>
          <a:noFill/>
          <a:ln>
            <a:noFill/>
          </a:ln>
        </p:spPr>
      </p:pic>
      <p:sp>
        <p:nvSpPr>
          <p:cNvPr id="422" name="Google Shape;422;g265f34f0336_0_360"/>
          <p:cNvSpPr/>
          <p:nvPr/>
        </p:nvSpPr>
        <p:spPr>
          <a:xfrm>
            <a:off x="927216" y="10922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23" name="Google Shape;423;g265f34f0336_0_360"/>
          <p:cNvPicPr preferRelativeResize="0"/>
          <p:nvPr/>
        </p:nvPicPr>
        <p:blipFill rotWithShape="1">
          <a:blip r:embed="rId5">
            <a:alphaModFix/>
          </a:blip>
          <a:srcRect b="0" l="0" r="0" t="0"/>
          <a:stretch/>
        </p:blipFill>
        <p:spPr>
          <a:xfrm>
            <a:off x="927216" y="1054100"/>
            <a:ext cx="22532616" cy="38100"/>
          </a:xfrm>
          <a:prstGeom prst="rect">
            <a:avLst/>
          </a:prstGeom>
          <a:noFill/>
          <a:ln>
            <a:noFill/>
          </a:ln>
        </p:spPr>
      </p:pic>
      <p:sp>
        <p:nvSpPr>
          <p:cNvPr id="424" name="Google Shape;424;g265f34f0336_0_360"/>
          <p:cNvSpPr/>
          <p:nvPr/>
        </p:nvSpPr>
        <p:spPr>
          <a:xfrm>
            <a:off x="927216" y="126238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25" name="Google Shape;425;g265f34f0336_0_360"/>
          <p:cNvPicPr preferRelativeResize="0"/>
          <p:nvPr/>
        </p:nvPicPr>
        <p:blipFill rotWithShape="1">
          <a:blip r:embed="rId5">
            <a:alphaModFix/>
          </a:blip>
          <a:srcRect b="0" l="0" r="0" t="0"/>
          <a:stretch/>
        </p:blipFill>
        <p:spPr>
          <a:xfrm>
            <a:off x="927216" y="12585700"/>
            <a:ext cx="22532616" cy="38100"/>
          </a:xfrm>
          <a:prstGeom prst="rect">
            <a:avLst/>
          </a:prstGeom>
          <a:noFill/>
          <a:ln>
            <a:noFill/>
          </a:ln>
        </p:spPr>
      </p:pic>
      <p:sp>
        <p:nvSpPr>
          <p:cNvPr id="426" name="Google Shape;426;g265f34f0336_0_360"/>
          <p:cNvSpPr/>
          <p:nvPr/>
        </p:nvSpPr>
        <p:spPr>
          <a:xfrm>
            <a:off x="9060466" y="12839700"/>
            <a:ext cx="143994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Poppins"/>
                <a:ea typeface="Poppins"/>
                <a:cs typeface="Poppins"/>
                <a:sym typeface="Poppins"/>
              </a:rPr>
              <a:t>May, 2023</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FEA"/>
        </a:solidFill>
      </p:bgPr>
    </p:bg>
    <p:spTree>
      <p:nvGrpSpPr>
        <p:cNvPr id="431" name="Shape 431"/>
        <p:cNvGrpSpPr/>
        <p:nvPr/>
      </p:nvGrpSpPr>
      <p:grpSpPr>
        <a:xfrm>
          <a:off x="0" y="0"/>
          <a:ext cx="0" cy="0"/>
          <a:chOff x="0" y="0"/>
          <a:chExt cx="0" cy="0"/>
        </a:xfrm>
      </p:grpSpPr>
      <p:pic>
        <p:nvPicPr>
          <p:cNvPr descr="preencoded.png" id="432" name="Google Shape;432;g265f34f0336_0_395"/>
          <p:cNvPicPr preferRelativeResize="0"/>
          <p:nvPr/>
        </p:nvPicPr>
        <p:blipFill rotWithShape="1">
          <a:blip r:embed="rId3">
            <a:alphaModFix/>
          </a:blip>
          <a:srcRect b="0" l="0" r="0" t="0"/>
          <a:stretch/>
        </p:blipFill>
        <p:spPr>
          <a:xfrm>
            <a:off x="673184" y="0"/>
            <a:ext cx="3200800" cy="1016000"/>
          </a:xfrm>
          <a:prstGeom prst="rect">
            <a:avLst/>
          </a:prstGeom>
          <a:noFill/>
          <a:ln>
            <a:noFill/>
          </a:ln>
        </p:spPr>
      </p:pic>
      <p:sp>
        <p:nvSpPr>
          <p:cNvPr id="433" name="Google Shape;433;g265f34f0336_0_395"/>
          <p:cNvSpPr/>
          <p:nvPr/>
        </p:nvSpPr>
        <p:spPr>
          <a:xfrm>
            <a:off x="927216" y="10922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34" name="Google Shape;434;g265f34f0336_0_395"/>
          <p:cNvPicPr preferRelativeResize="0"/>
          <p:nvPr/>
        </p:nvPicPr>
        <p:blipFill rotWithShape="1">
          <a:blip r:embed="rId4">
            <a:alphaModFix/>
          </a:blip>
          <a:srcRect b="0" l="0" r="0" t="0"/>
          <a:stretch/>
        </p:blipFill>
        <p:spPr>
          <a:xfrm>
            <a:off x="927216" y="1054100"/>
            <a:ext cx="22532616" cy="38100"/>
          </a:xfrm>
          <a:prstGeom prst="rect">
            <a:avLst/>
          </a:prstGeom>
          <a:noFill/>
          <a:ln>
            <a:noFill/>
          </a:ln>
        </p:spPr>
      </p:pic>
      <p:sp>
        <p:nvSpPr>
          <p:cNvPr id="435" name="Google Shape;435;g265f34f0336_0_395"/>
          <p:cNvSpPr/>
          <p:nvPr/>
        </p:nvSpPr>
        <p:spPr>
          <a:xfrm>
            <a:off x="927216" y="126238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36" name="Google Shape;436;g265f34f0336_0_395"/>
          <p:cNvPicPr preferRelativeResize="0"/>
          <p:nvPr/>
        </p:nvPicPr>
        <p:blipFill rotWithShape="1">
          <a:blip r:embed="rId4">
            <a:alphaModFix/>
          </a:blip>
          <a:srcRect b="0" l="0" r="0" t="0"/>
          <a:stretch/>
        </p:blipFill>
        <p:spPr>
          <a:xfrm>
            <a:off x="927216" y="12585700"/>
            <a:ext cx="22532616" cy="38100"/>
          </a:xfrm>
          <a:prstGeom prst="rect">
            <a:avLst/>
          </a:prstGeom>
          <a:noFill/>
          <a:ln>
            <a:noFill/>
          </a:ln>
        </p:spPr>
      </p:pic>
      <p:sp>
        <p:nvSpPr>
          <p:cNvPr id="437" name="Google Shape;437;g265f34f0336_0_395"/>
          <p:cNvSpPr/>
          <p:nvPr/>
        </p:nvSpPr>
        <p:spPr>
          <a:xfrm>
            <a:off x="9060466" y="12839700"/>
            <a:ext cx="143994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Poppins"/>
                <a:ea typeface="Poppins"/>
                <a:cs typeface="Poppins"/>
                <a:sym typeface="Poppins"/>
              </a:rPr>
              <a:t>May, 2023</a:t>
            </a:r>
            <a:endParaRPr b="0" i="0" sz="3200" u="none" cap="none" strike="noStrike">
              <a:solidFill>
                <a:schemeClr val="dk1"/>
              </a:solidFill>
              <a:latin typeface="Calibri"/>
              <a:ea typeface="Calibri"/>
              <a:cs typeface="Calibri"/>
              <a:sym typeface="Calibri"/>
            </a:endParaRPr>
          </a:p>
        </p:txBody>
      </p:sp>
      <p:pic>
        <p:nvPicPr>
          <p:cNvPr descr="preencoded.png" id="438" name="Google Shape;438;g265f34f0336_0_395"/>
          <p:cNvPicPr preferRelativeResize="0"/>
          <p:nvPr/>
        </p:nvPicPr>
        <p:blipFill rotWithShape="1">
          <a:blip r:embed="rId5">
            <a:alphaModFix/>
          </a:blip>
          <a:srcRect b="0" l="0" r="0" t="0"/>
          <a:stretch/>
        </p:blipFill>
        <p:spPr>
          <a:xfrm>
            <a:off x="1028829" y="7366000"/>
            <a:ext cx="22431004" cy="5194300"/>
          </a:xfrm>
          <a:prstGeom prst="rect">
            <a:avLst/>
          </a:prstGeom>
          <a:noFill/>
          <a:ln>
            <a:noFill/>
          </a:ln>
        </p:spPr>
      </p:pic>
      <p:sp>
        <p:nvSpPr>
          <p:cNvPr id="439" name="Google Shape;439;g265f34f0336_0_395"/>
          <p:cNvSpPr/>
          <p:nvPr/>
        </p:nvSpPr>
        <p:spPr>
          <a:xfrm>
            <a:off x="14009851" y="1308100"/>
            <a:ext cx="8340600" cy="538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Poppins"/>
                <a:ea typeface="Poppins"/>
                <a:cs typeface="Poppins"/>
                <a:sym typeface="Poppins"/>
              </a:rPr>
              <a:t>In the Realm of Magic and Adventure, dragons are no longer fearsome beasts to be feared. They can be tamed and even become loyal companions to those brave enough to venture into the unknown. Similarly, unicorns, long considered to be mythical creatures, can now be sighted in this fantastical realm. </a:t>
            </a:r>
            <a:endParaRPr b="0" i="0" sz="3200" u="none" cap="none" strike="noStrike">
              <a:solidFill>
                <a:schemeClr val="dk1"/>
              </a:solidFill>
              <a:latin typeface="Calibri"/>
              <a:ea typeface="Calibri"/>
              <a:cs typeface="Calibri"/>
              <a:sym typeface="Calibri"/>
            </a:endParaRPr>
          </a:p>
        </p:txBody>
      </p:sp>
      <p:sp>
        <p:nvSpPr>
          <p:cNvPr id="440" name="Google Shape;440;g265f34f0336_0_395"/>
          <p:cNvSpPr/>
          <p:nvPr/>
        </p:nvSpPr>
        <p:spPr>
          <a:xfrm>
            <a:off x="2171971" y="1308100"/>
            <a:ext cx="10512600" cy="58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1F1F1F"/>
                </a:solidFill>
                <a:latin typeface="Cinzel"/>
                <a:ea typeface="Cinzel"/>
                <a:cs typeface="Cinzel"/>
                <a:sym typeface="Cinzel"/>
              </a:rPr>
              <a:t>Taming Dragons and Sighting Unicorns: A Guide to the Realm.</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FEA"/>
        </a:solidFill>
      </p:bgPr>
    </p:bg>
    <p:spTree>
      <p:nvGrpSpPr>
        <p:cNvPr id="445" name="Shape 445"/>
        <p:cNvGrpSpPr/>
        <p:nvPr/>
      </p:nvGrpSpPr>
      <p:grpSpPr>
        <a:xfrm>
          <a:off x="0" y="0"/>
          <a:ext cx="0" cy="0"/>
          <a:chOff x="0" y="0"/>
          <a:chExt cx="0" cy="0"/>
        </a:xfrm>
      </p:grpSpPr>
      <p:sp>
        <p:nvSpPr>
          <p:cNvPr id="446" name="Google Shape;446;g265f34f0336_0_408"/>
          <p:cNvSpPr/>
          <p:nvPr/>
        </p:nvSpPr>
        <p:spPr>
          <a:xfrm>
            <a:off x="15013276" y="6413500"/>
            <a:ext cx="8582100" cy="552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447" name="Google Shape;447;g265f34f0336_0_408"/>
          <p:cNvSpPr/>
          <p:nvPr/>
        </p:nvSpPr>
        <p:spPr>
          <a:xfrm rot="-5400000">
            <a:off x="22199466" y="8338620"/>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3">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preencoded.png" id="448" name="Google Shape;448;g265f34f0336_0_408"/>
          <p:cNvPicPr preferRelativeResize="0"/>
          <p:nvPr/>
        </p:nvPicPr>
        <p:blipFill rotWithShape="1">
          <a:blip r:embed="rId4">
            <a:alphaModFix/>
          </a:blip>
          <a:srcRect b="0" l="0" r="0" t="0"/>
          <a:stretch/>
        </p:blipFill>
        <p:spPr>
          <a:xfrm>
            <a:off x="673184" y="0"/>
            <a:ext cx="3200800" cy="1016000"/>
          </a:xfrm>
          <a:prstGeom prst="rect">
            <a:avLst/>
          </a:prstGeom>
          <a:noFill/>
          <a:ln>
            <a:noFill/>
          </a:ln>
        </p:spPr>
      </p:pic>
      <p:sp>
        <p:nvSpPr>
          <p:cNvPr id="449" name="Google Shape;449;g265f34f0336_0_408"/>
          <p:cNvSpPr/>
          <p:nvPr/>
        </p:nvSpPr>
        <p:spPr>
          <a:xfrm>
            <a:off x="927216" y="10922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50" name="Google Shape;450;g265f34f0336_0_408"/>
          <p:cNvPicPr preferRelativeResize="0"/>
          <p:nvPr/>
        </p:nvPicPr>
        <p:blipFill rotWithShape="1">
          <a:blip r:embed="rId5">
            <a:alphaModFix/>
          </a:blip>
          <a:srcRect b="0" l="0" r="0" t="0"/>
          <a:stretch/>
        </p:blipFill>
        <p:spPr>
          <a:xfrm>
            <a:off x="927216" y="1054100"/>
            <a:ext cx="22532616" cy="38100"/>
          </a:xfrm>
          <a:prstGeom prst="rect">
            <a:avLst/>
          </a:prstGeom>
          <a:noFill/>
          <a:ln>
            <a:noFill/>
          </a:ln>
        </p:spPr>
      </p:pic>
      <p:sp>
        <p:nvSpPr>
          <p:cNvPr id="451" name="Google Shape;451;g265f34f0336_0_408"/>
          <p:cNvSpPr/>
          <p:nvPr/>
        </p:nvSpPr>
        <p:spPr>
          <a:xfrm>
            <a:off x="927216" y="126238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52" name="Google Shape;452;g265f34f0336_0_408"/>
          <p:cNvPicPr preferRelativeResize="0"/>
          <p:nvPr/>
        </p:nvPicPr>
        <p:blipFill rotWithShape="1">
          <a:blip r:embed="rId5">
            <a:alphaModFix/>
          </a:blip>
          <a:srcRect b="0" l="0" r="0" t="0"/>
          <a:stretch/>
        </p:blipFill>
        <p:spPr>
          <a:xfrm>
            <a:off x="927216" y="12585700"/>
            <a:ext cx="22532616" cy="38100"/>
          </a:xfrm>
          <a:prstGeom prst="rect">
            <a:avLst/>
          </a:prstGeom>
          <a:noFill/>
          <a:ln>
            <a:noFill/>
          </a:ln>
        </p:spPr>
      </p:pic>
      <p:sp>
        <p:nvSpPr>
          <p:cNvPr id="453" name="Google Shape;453;g265f34f0336_0_408"/>
          <p:cNvSpPr/>
          <p:nvPr/>
        </p:nvSpPr>
        <p:spPr>
          <a:xfrm>
            <a:off x="9060466" y="12839700"/>
            <a:ext cx="143994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Poppins"/>
                <a:ea typeface="Poppins"/>
                <a:cs typeface="Poppins"/>
                <a:sym typeface="Poppins"/>
              </a:rPr>
              <a:t>May, 2023</a:t>
            </a:r>
            <a:endParaRPr b="0" i="0" sz="3200" u="none" cap="none" strike="noStrike">
              <a:solidFill>
                <a:schemeClr val="dk1"/>
              </a:solidFill>
              <a:latin typeface="Calibri"/>
              <a:ea typeface="Calibri"/>
              <a:cs typeface="Calibri"/>
              <a:sym typeface="Calibri"/>
            </a:endParaRPr>
          </a:p>
        </p:txBody>
      </p:sp>
      <p:pic>
        <p:nvPicPr>
          <p:cNvPr descr="preencoded.png" id="454" name="Google Shape;454;g265f34f0336_0_408"/>
          <p:cNvPicPr preferRelativeResize="0"/>
          <p:nvPr/>
        </p:nvPicPr>
        <p:blipFill rotWithShape="1">
          <a:blip r:embed="rId6">
            <a:alphaModFix/>
          </a:blip>
          <a:srcRect b="0" l="0" r="0" t="0"/>
          <a:stretch/>
        </p:blipFill>
        <p:spPr>
          <a:xfrm>
            <a:off x="978022" y="1092200"/>
            <a:ext cx="13235054" cy="11531600"/>
          </a:xfrm>
          <a:prstGeom prst="rect">
            <a:avLst/>
          </a:prstGeom>
          <a:noFill/>
          <a:ln>
            <a:noFill/>
          </a:ln>
        </p:spPr>
      </p:pic>
      <p:sp>
        <p:nvSpPr>
          <p:cNvPr id="455" name="Google Shape;455;g265f34f0336_0_408"/>
          <p:cNvSpPr/>
          <p:nvPr/>
        </p:nvSpPr>
        <p:spPr>
          <a:xfrm>
            <a:off x="10809051" y="1981200"/>
            <a:ext cx="10766700" cy="308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272727"/>
                </a:solidFill>
                <a:latin typeface="Cinzel"/>
                <a:ea typeface="Cinzel"/>
                <a:cs typeface="Cinzel"/>
                <a:sym typeface="Cinzel"/>
              </a:rPr>
              <a:t>Thank you for choosing EaTemp</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FEA"/>
        </a:solidFill>
      </p:bgPr>
    </p:bg>
    <p:spTree>
      <p:nvGrpSpPr>
        <p:cNvPr id="43" name="Shape 43"/>
        <p:cNvGrpSpPr/>
        <p:nvPr/>
      </p:nvGrpSpPr>
      <p:grpSpPr>
        <a:xfrm>
          <a:off x="0" y="0"/>
          <a:ext cx="0" cy="0"/>
          <a:chOff x="0" y="0"/>
          <a:chExt cx="0" cy="0"/>
        </a:xfrm>
      </p:grpSpPr>
      <p:sp>
        <p:nvSpPr>
          <p:cNvPr id="44" name="Google Shape;44;g265f34f0336_0_26"/>
          <p:cNvSpPr/>
          <p:nvPr/>
        </p:nvSpPr>
        <p:spPr>
          <a:xfrm>
            <a:off x="13683844" y="2425700"/>
            <a:ext cx="9776100" cy="4936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i="0" lang="en-US" sz="12800" u="none" cap="none" strike="noStrike">
                <a:solidFill>
                  <a:srgbClr val="272727"/>
                </a:solidFill>
                <a:latin typeface="Cinzel"/>
                <a:ea typeface="Cinzel"/>
                <a:cs typeface="Cinzel"/>
                <a:sym typeface="Cinzel"/>
              </a:rPr>
              <a:t>Table of Contents</a:t>
            </a:r>
            <a:endParaRPr b="0" i="0" sz="12800" u="none" cap="none" strike="noStrike">
              <a:solidFill>
                <a:schemeClr val="dk1"/>
              </a:solidFill>
              <a:latin typeface="Calibri"/>
              <a:ea typeface="Calibri"/>
              <a:cs typeface="Calibri"/>
              <a:sym typeface="Calibri"/>
            </a:endParaRPr>
          </a:p>
        </p:txBody>
      </p:sp>
      <p:sp>
        <p:nvSpPr>
          <p:cNvPr id="45" name="Google Shape;45;g265f34f0336_0_26"/>
          <p:cNvSpPr/>
          <p:nvPr/>
        </p:nvSpPr>
        <p:spPr>
          <a:xfrm>
            <a:off x="1308264" y="3136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6" name="Google Shape;46;g265f34f0336_0_26"/>
          <p:cNvPicPr preferRelativeResize="0"/>
          <p:nvPr/>
        </p:nvPicPr>
        <p:blipFill rotWithShape="1">
          <a:blip r:embed="rId3">
            <a:alphaModFix/>
          </a:blip>
          <a:srcRect b="0" l="0" r="0" t="0"/>
          <a:stretch/>
        </p:blipFill>
        <p:spPr>
          <a:xfrm>
            <a:off x="1308264" y="3136900"/>
            <a:ext cx="1625803" cy="1625600"/>
          </a:xfrm>
          <a:prstGeom prst="rect">
            <a:avLst/>
          </a:prstGeom>
          <a:noFill/>
          <a:ln>
            <a:noFill/>
          </a:ln>
        </p:spPr>
      </p:pic>
      <p:sp>
        <p:nvSpPr>
          <p:cNvPr id="47" name="Google Shape;47;g265f34f0336_0_26"/>
          <p:cNvSpPr/>
          <p:nvPr/>
        </p:nvSpPr>
        <p:spPr>
          <a:xfrm>
            <a:off x="1308264" y="3136900"/>
            <a:ext cx="1625700" cy="1625700"/>
          </a:xfrm>
          <a:prstGeom prst="roundRect">
            <a:avLst>
              <a:gd fmla="val 781313" name="adj"/>
            </a:avLst>
          </a:prstGeom>
          <a:noFill/>
          <a:ln cap="flat" cmpd="sng" w="12700">
            <a:solidFill>
              <a:srgbClr val="1F1F1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65f34f0336_0_26"/>
          <p:cNvSpPr/>
          <p:nvPr/>
        </p:nvSpPr>
        <p:spPr>
          <a:xfrm>
            <a:off x="1695662" y="3435350"/>
            <a:ext cx="8511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1F1F1F"/>
                </a:solidFill>
                <a:latin typeface="Cinzel"/>
                <a:ea typeface="Cinzel"/>
                <a:cs typeface="Cinzel"/>
                <a:sym typeface="Cinzel"/>
              </a:rPr>
              <a:t>01</a:t>
            </a:r>
            <a:endParaRPr b="0" i="0" sz="4800" u="none" cap="none" strike="noStrike">
              <a:solidFill>
                <a:schemeClr val="dk1"/>
              </a:solidFill>
              <a:latin typeface="Calibri"/>
              <a:ea typeface="Calibri"/>
              <a:cs typeface="Calibri"/>
              <a:sym typeface="Calibri"/>
            </a:endParaRPr>
          </a:p>
        </p:txBody>
      </p:sp>
      <p:sp>
        <p:nvSpPr>
          <p:cNvPr id="49" name="Google Shape;49;g265f34f0336_0_26"/>
          <p:cNvSpPr/>
          <p:nvPr/>
        </p:nvSpPr>
        <p:spPr>
          <a:xfrm>
            <a:off x="3137292" y="3181350"/>
            <a:ext cx="5931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65f34f0336_0_26"/>
          <p:cNvSpPr/>
          <p:nvPr/>
        </p:nvSpPr>
        <p:spPr>
          <a:xfrm>
            <a:off x="3137292" y="3181350"/>
            <a:ext cx="6135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Introduction</a:t>
            </a:r>
            <a:endParaRPr b="0" i="0" sz="4800" u="none" cap="none" strike="noStrike">
              <a:solidFill>
                <a:schemeClr val="dk1"/>
              </a:solidFill>
              <a:latin typeface="Calibri"/>
              <a:ea typeface="Calibri"/>
              <a:cs typeface="Calibri"/>
              <a:sym typeface="Calibri"/>
            </a:endParaRPr>
          </a:p>
        </p:txBody>
      </p:sp>
      <p:sp>
        <p:nvSpPr>
          <p:cNvPr id="51" name="Google Shape;51;g265f34f0336_0_26"/>
          <p:cNvSpPr/>
          <p:nvPr/>
        </p:nvSpPr>
        <p:spPr>
          <a:xfrm>
            <a:off x="3137292" y="41084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2" name="Google Shape;52;g265f34f0336_0_26"/>
          <p:cNvSpPr/>
          <p:nvPr/>
        </p:nvSpPr>
        <p:spPr>
          <a:xfrm>
            <a:off x="8395749" y="3136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3" name="Google Shape;53;g265f34f0336_0_26"/>
          <p:cNvPicPr preferRelativeResize="0"/>
          <p:nvPr/>
        </p:nvPicPr>
        <p:blipFill rotWithShape="1">
          <a:blip r:embed="rId3">
            <a:alphaModFix/>
          </a:blip>
          <a:srcRect b="0" l="0" r="0" t="0"/>
          <a:stretch/>
        </p:blipFill>
        <p:spPr>
          <a:xfrm>
            <a:off x="8395749" y="3136900"/>
            <a:ext cx="1625803" cy="1625600"/>
          </a:xfrm>
          <a:prstGeom prst="rect">
            <a:avLst/>
          </a:prstGeom>
          <a:noFill/>
          <a:ln>
            <a:noFill/>
          </a:ln>
        </p:spPr>
      </p:pic>
      <p:sp>
        <p:nvSpPr>
          <p:cNvPr id="54" name="Google Shape;54;g265f34f0336_0_26"/>
          <p:cNvSpPr/>
          <p:nvPr/>
        </p:nvSpPr>
        <p:spPr>
          <a:xfrm>
            <a:off x="8395749" y="3136900"/>
            <a:ext cx="1625700" cy="1625700"/>
          </a:xfrm>
          <a:prstGeom prst="roundRect">
            <a:avLst>
              <a:gd fmla="val 781313" name="adj"/>
            </a:avLst>
          </a:prstGeom>
          <a:noFill/>
          <a:ln cap="flat" cmpd="sng" w="12700">
            <a:solidFill>
              <a:srgbClr val="1F1F1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65f34f0336_0_26"/>
          <p:cNvSpPr/>
          <p:nvPr/>
        </p:nvSpPr>
        <p:spPr>
          <a:xfrm>
            <a:off x="8725991" y="3435350"/>
            <a:ext cx="9654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1F1F1F"/>
                </a:solidFill>
                <a:latin typeface="Cinzel"/>
                <a:ea typeface="Cinzel"/>
                <a:cs typeface="Cinzel"/>
                <a:sym typeface="Cinzel"/>
              </a:rPr>
              <a:t>02</a:t>
            </a:r>
            <a:endParaRPr b="0" i="0" sz="4800" u="none" cap="none" strike="noStrike">
              <a:solidFill>
                <a:schemeClr val="dk1"/>
              </a:solidFill>
              <a:latin typeface="Calibri"/>
              <a:ea typeface="Calibri"/>
              <a:cs typeface="Calibri"/>
              <a:sym typeface="Calibri"/>
            </a:endParaRPr>
          </a:p>
        </p:txBody>
      </p:sp>
      <p:sp>
        <p:nvSpPr>
          <p:cNvPr id="56" name="Google Shape;56;g265f34f0336_0_26"/>
          <p:cNvSpPr/>
          <p:nvPr/>
        </p:nvSpPr>
        <p:spPr>
          <a:xfrm>
            <a:off x="10224778" y="3181350"/>
            <a:ext cx="5931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65f34f0336_0_26"/>
          <p:cNvSpPr/>
          <p:nvPr/>
        </p:nvSpPr>
        <p:spPr>
          <a:xfrm>
            <a:off x="10224778" y="3181350"/>
            <a:ext cx="6135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Encounters</a:t>
            </a:r>
            <a:endParaRPr b="0" i="0" sz="4800" u="none" cap="none" strike="noStrike">
              <a:solidFill>
                <a:schemeClr val="dk1"/>
              </a:solidFill>
              <a:latin typeface="Calibri"/>
              <a:ea typeface="Calibri"/>
              <a:cs typeface="Calibri"/>
              <a:sym typeface="Calibri"/>
            </a:endParaRPr>
          </a:p>
        </p:txBody>
      </p:sp>
      <p:sp>
        <p:nvSpPr>
          <p:cNvPr id="58" name="Google Shape;58;g265f34f0336_0_26"/>
          <p:cNvSpPr/>
          <p:nvPr/>
        </p:nvSpPr>
        <p:spPr>
          <a:xfrm>
            <a:off x="10224778" y="41084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9" name="Google Shape;59;g265f34f0336_0_26"/>
          <p:cNvSpPr/>
          <p:nvPr/>
        </p:nvSpPr>
        <p:spPr>
          <a:xfrm>
            <a:off x="1308264" y="61214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0" name="Google Shape;60;g265f34f0336_0_26"/>
          <p:cNvPicPr preferRelativeResize="0"/>
          <p:nvPr/>
        </p:nvPicPr>
        <p:blipFill rotWithShape="1">
          <a:blip r:embed="rId3">
            <a:alphaModFix/>
          </a:blip>
          <a:srcRect b="0" l="0" r="0" t="0"/>
          <a:stretch/>
        </p:blipFill>
        <p:spPr>
          <a:xfrm>
            <a:off x="1308264" y="6121400"/>
            <a:ext cx="1625803" cy="1625600"/>
          </a:xfrm>
          <a:prstGeom prst="rect">
            <a:avLst/>
          </a:prstGeom>
          <a:noFill/>
          <a:ln>
            <a:noFill/>
          </a:ln>
        </p:spPr>
      </p:pic>
      <p:sp>
        <p:nvSpPr>
          <p:cNvPr id="61" name="Google Shape;61;g265f34f0336_0_26"/>
          <p:cNvSpPr/>
          <p:nvPr/>
        </p:nvSpPr>
        <p:spPr>
          <a:xfrm>
            <a:off x="1308264" y="6121400"/>
            <a:ext cx="1625700" cy="1625700"/>
          </a:xfrm>
          <a:prstGeom prst="roundRect">
            <a:avLst>
              <a:gd fmla="val 781313" name="adj"/>
            </a:avLst>
          </a:prstGeom>
          <a:noFill/>
          <a:ln cap="flat" cmpd="sng" w="12700">
            <a:solidFill>
              <a:srgbClr val="1F1F1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65f34f0336_0_26"/>
          <p:cNvSpPr/>
          <p:nvPr/>
        </p:nvSpPr>
        <p:spPr>
          <a:xfrm>
            <a:off x="1651206" y="6419850"/>
            <a:ext cx="9399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1F1F1F"/>
                </a:solidFill>
                <a:latin typeface="Cinzel"/>
                <a:ea typeface="Cinzel"/>
                <a:cs typeface="Cinzel"/>
                <a:sym typeface="Cinzel"/>
              </a:rPr>
              <a:t>03</a:t>
            </a:r>
            <a:endParaRPr b="0" i="0" sz="4800" u="none" cap="none" strike="noStrike">
              <a:solidFill>
                <a:schemeClr val="dk1"/>
              </a:solidFill>
              <a:latin typeface="Calibri"/>
              <a:ea typeface="Calibri"/>
              <a:cs typeface="Calibri"/>
              <a:sym typeface="Calibri"/>
            </a:endParaRPr>
          </a:p>
        </p:txBody>
      </p:sp>
      <p:sp>
        <p:nvSpPr>
          <p:cNvPr id="63" name="Google Shape;63;g265f34f0336_0_26"/>
          <p:cNvSpPr/>
          <p:nvPr/>
        </p:nvSpPr>
        <p:spPr>
          <a:xfrm>
            <a:off x="3137292" y="6165850"/>
            <a:ext cx="5931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65f34f0336_0_26"/>
          <p:cNvSpPr/>
          <p:nvPr/>
        </p:nvSpPr>
        <p:spPr>
          <a:xfrm>
            <a:off x="3137292" y="6165850"/>
            <a:ext cx="6135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Wonders</a:t>
            </a:r>
            <a:endParaRPr b="0" i="0" sz="4800" u="none" cap="none" strike="noStrike">
              <a:solidFill>
                <a:schemeClr val="dk1"/>
              </a:solidFill>
              <a:latin typeface="Calibri"/>
              <a:ea typeface="Calibri"/>
              <a:cs typeface="Calibri"/>
              <a:sym typeface="Calibri"/>
            </a:endParaRPr>
          </a:p>
        </p:txBody>
      </p:sp>
      <p:sp>
        <p:nvSpPr>
          <p:cNvPr id="65" name="Google Shape;65;g265f34f0336_0_26"/>
          <p:cNvSpPr/>
          <p:nvPr/>
        </p:nvSpPr>
        <p:spPr>
          <a:xfrm>
            <a:off x="3137292" y="70929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6" name="Google Shape;66;g265f34f0336_0_26"/>
          <p:cNvSpPr/>
          <p:nvPr/>
        </p:nvSpPr>
        <p:spPr>
          <a:xfrm>
            <a:off x="8395749" y="61214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7" name="Google Shape;67;g265f34f0336_0_26"/>
          <p:cNvPicPr preferRelativeResize="0"/>
          <p:nvPr/>
        </p:nvPicPr>
        <p:blipFill rotWithShape="1">
          <a:blip r:embed="rId3">
            <a:alphaModFix/>
          </a:blip>
          <a:srcRect b="0" l="0" r="0" t="0"/>
          <a:stretch/>
        </p:blipFill>
        <p:spPr>
          <a:xfrm>
            <a:off x="8395749" y="6121400"/>
            <a:ext cx="1625803" cy="1625600"/>
          </a:xfrm>
          <a:prstGeom prst="rect">
            <a:avLst/>
          </a:prstGeom>
          <a:noFill/>
          <a:ln>
            <a:noFill/>
          </a:ln>
        </p:spPr>
      </p:pic>
      <p:sp>
        <p:nvSpPr>
          <p:cNvPr id="68" name="Google Shape;68;g265f34f0336_0_26"/>
          <p:cNvSpPr/>
          <p:nvPr/>
        </p:nvSpPr>
        <p:spPr>
          <a:xfrm>
            <a:off x="8395749" y="6121400"/>
            <a:ext cx="1625700" cy="1625700"/>
          </a:xfrm>
          <a:prstGeom prst="roundRect">
            <a:avLst>
              <a:gd fmla="val 781313" name="adj"/>
            </a:avLst>
          </a:prstGeom>
          <a:noFill/>
          <a:ln cap="flat" cmpd="sng" w="12700">
            <a:solidFill>
              <a:srgbClr val="1F1F1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65f34f0336_0_26"/>
          <p:cNvSpPr/>
          <p:nvPr/>
        </p:nvSpPr>
        <p:spPr>
          <a:xfrm>
            <a:off x="8713289" y="6419850"/>
            <a:ext cx="9906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1F1F1F"/>
                </a:solidFill>
                <a:latin typeface="Cinzel"/>
                <a:ea typeface="Cinzel"/>
                <a:cs typeface="Cinzel"/>
                <a:sym typeface="Cinzel"/>
              </a:rPr>
              <a:t>04</a:t>
            </a:r>
            <a:endParaRPr b="0" i="0" sz="4800" u="none" cap="none" strike="noStrike">
              <a:solidFill>
                <a:schemeClr val="dk1"/>
              </a:solidFill>
              <a:latin typeface="Calibri"/>
              <a:ea typeface="Calibri"/>
              <a:cs typeface="Calibri"/>
              <a:sym typeface="Calibri"/>
            </a:endParaRPr>
          </a:p>
        </p:txBody>
      </p:sp>
      <p:sp>
        <p:nvSpPr>
          <p:cNvPr id="70" name="Google Shape;70;g265f34f0336_0_26"/>
          <p:cNvSpPr/>
          <p:nvPr/>
        </p:nvSpPr>
        <p:spPr>
          <a:xfrm>
            <a:off x="10224778" y="6165850"/>
            <a:ext cx="5931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65f34f0336_0_26"/>
          <p:cNvSpPr/>
          <p:nvPr/>
        </p:nvSpPr>
        <p:spPr>
          <a:xfrm>
            <a:off x="10224778" y="6165850"/>
            <a:ext cx="6135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Magic</a:t>
            </a:r>
            <a:endParaRPr b="0" i="0" sz="4800" u="none" cap="none" strike="noStrike">
              <a:solidFill>
                <a:schemeClr val="dk1"/>
              </a:solidFill>
              <a:latin typeface="Calibri"/>
              <a:ea typeface="Calibri"/>
              <a:cs typeface="Calibri"/>
              <a:sym typeface="Calibri"/>
            </a:endParaRPr>
          </a:p>
        </p:txBody>
      </p:sp>
      <p:sp>
        <p:nvSpPr>
          <p:cNvPr id="72" name="Google Shape;72;g265f34f0336_0_26"/>
          <p:cNvSpPr/>
          <p:nvPr/>
        </p:nvSpPr>
        <p:spPr>
          <a:xfrm>
            <a:off x="10224778" y="70929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3" name="Google Shape;73;g265f34f0336_0_26"/>
          <p:cNvSpPr/>
          <p:nvPr/>
        </p:nvSpPr>
        <p:spPr>
          <a:xfrm>
            <a:off x="1308264" y="9105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4" name="Google Shape;74;g265f34f0336_0_26"/>
          <p:cNvPicPr preferRelativeResize="0"/>
          <p:nvPr/>
        </p:nvPicPr>
        <p:blipFill rotWithShape="1">
          <a:blip r:embed="rId3">
            <a:alphaModFix/>
          </a:blip>
          <a:srcRect b="0" l="0" r="0" t="0"/>
          <a:stretch/>
        </p:blipFill>
        <p:spPr>
          <a:xfrm>
            <a:off x="1308264" y="9105900"/>
            <a:ext cx="1625803" cy="1625600"/>
          </a:xfrm>
          <a:prstGeom prst="rect">
            <a:avLst/>
          </a:prstGeom>
          <a:noFill/>
          <a:ln>
            <a:noFill/>
          </a:ln>
        </p:spPr>
      </p:pic>
      <p:sp>
        <p:nvSpPr>
          <p:cNvPr id="75" name="Google Shape;75;g265f34f0336_0_26"/>
          <p:cNvSpPr/>
          <p:nvPr/>
        </p:nvSpPr>
        <p:spPr>
          <a:xfrm>
            <a:off x="1308264" y="9105900"/>
            <a:ext cx="1625700" cy="1625700"/>
          </a:xfrm>
          <a:prstGeom prst="roundRect">
            <a:avLst>
              <a:gd fmla="val 781313" name="adj"/>
            </a:avLst>
          </a:prstGeom>
          <a:noFill/>
          <a:ln cap="flat" cmpd="sng" w="12700">
            <a:solidFill>
              <a:srgbClr val="1F1F1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65f34f0336_0_26"/>
          <p:cNvSpPr/>
          <p:nvPr/>
        </p:nvSpPr>
        <p:spPr>
          <a:xfrm>
            <a:off x="1651206" y="9404350"/>
            <a:ext cx="9399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1F1F1F"/>
                </a:solidFill>
                <a:latin typeface="Cinzel"/>
                <a:ea typeface="Cinzel"/>
                <a:cs typeface="Cinzel"/>
                <a:sym typeface="Cinzel"/>
              </a:rPr>
              <a:t>05</a:t>
            </a:r>
            <a:endParaRPr b="0" i="0" sz="4800" u="none" cap="none" strike="noStrike">
              <a:solidFill>
                <a:schemeClr val="dk1"/>
              </a:solidFill>
              <a:latin typeface="Calibri"/>
              <a:ea typeface="Calibri"/>
              <a:cs typeface="Calibri"/>
              <a:sym typeface="Calibri"/>
            </a:endParaRPr>
          </a:p>
        </p:txBody>
      </p:sp>
      <p:sp>
        <p:nvSpPr>
          <p:cNvPr id="77" name="Google Shape;77;g265f34f0336_0_26"/>
          <p:cNvSpPr/>
          <p:nvPr/>
        </p:nvSpPr>
        <p:spPr>
          <a:xfrm>
            <a:off x="3137292" y="9150350"/>
            <a:ext cx="5931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65f34f0336_0_26"/>
          <p:cNvSpPr/>
          <p:nvPr/>
        </p:nvSpPr>
        <p:spPr>
          <a:xfrm>
            <a:off x="3137292" y="9150350"/>
            <a:ext cx="6135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Adventure</a:t>
            </a:r>
            <a:endParaRPr b="0" i="0" sz="4800" u="none" cap="none" strike="noStrike">
              <a:solidFill>
                <a:schemeClr val="dk1"/>
              </a:solidFill>
              <a:latin typeface="Calibri"/>
              <a:ea typeface="Calibri"/>
              <a:cs typeface="Calibri"/>
              <a:sym typeface="Calibri"/>
            </a:endParaRPr>
          </a:p>
        </p:txBody>
      </p:sp>
      <p:sp>
        <p:nvSpPr>
          <p:cNvPr id="79" name="Google Shape;79;g265f34f0336_0_26"/>
          <p:cNvSpPr/>
          <p:nvPr/>
        </p:nvSpPr>
        <p:spPr>
          <a:xfrm>
            <a:off x="3137292" y="100774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0" name="Google Shape;80;g265f34f0336_0_26"/>
          <p:cNvSpPr/>
          <p:nvPr/>
        </p:nvSpPr>
        <p:spPr>
          <a:xfrm>
            <a:off x="8395749" y="9105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1" name="Google Shape;81;g265f34f0336_0_26"/>
          <p:cNvPicPr preferRelativeResize="0"/>
          <p:nvPr/>
        </p:nvPicPr>
        <p:blipFill rotWithShape="1">
          <a:blip r:embed="rId3">
            <a:alphaModFix/>
          </a:blip>
          <a:srcRect b="0" l="0" r="0" t="0"/>
          <a:stretch/>
        </p:blipFill>
        <p:spPr>
          <a:xfrm>
            <a:off x="8395749" y="9105900"/>
            <a:ext cx="1625803" cy="1625600"/>
          </a:xfrm>
          <a:prstGeom prst="rect">
            <a:avLst/>
          </a:prstGeom>
          <a:noFill/>
          <a:ln>
            <a:noFill/>
          </a:ln>
        </p:spPr>
      </p:pic>
      <p:sp>
        <p:nvSpPr>
          <p:cNvPr id="82" name="Google Shape;82;g265f34f0336_0_26"/>
          <p:cNvSpPr/>
          <p:nvPr/>
        </p:nvSpPr>
        <p:spPr>
          <a:xfrm>
            <a:off x="8395749" y="9105900"/>
            <a:ext cx="1625700" cy="1625700"/>
          </a:xfrm>
          <a:prstGeom prst="roundRect">
            <a:avLst>
              <a:gd fmla="val 781313" name="adj"/>
            </a:avLst>
          </a:prstGeom>
          <a:noFill/>
          <a:ln cap="flat" cmpd="sng" w="12700">
            <a:solidFill>
              <a:srgbClr val="1F1F1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65f34f0336_0_26"/>
          <p:cNvSpPr/>
          <p:nvPr/>
        </p:nvSpPr>
        <p:spPr>
          <a:xfrm>
            <a:off x="8706938" y="9404350"/>
            <a:ext cx="10035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1F1F1F"/>
                </a:solidFill>
                <a:latin typeface="Cinzel"/>
                <a:ea typeface="Cinzel"/>
                <a:cs typeface="Cinzel"/>
                <a:sym typeface="Cinzel"/>
              </a:rPr>
              <a:t>06</a:t>
            </a:r>
            <a:endParaRPr b="0" i="0" sz="4800" u="none" cap="none" strike="noStrike">
              <a:solidFill>
                <a:schemeClr val="dk1"/>
              </a:solidFill>
              <a:latin typeface="Calibri"/>
              <a:ea typeface="Calibri"/>
              <a:cs typeface="Calibri"/>
              <a:sym typeface="Calibri"/>
            </a:endParaRPr>
          </a:p>
        </p:txBody>
      </p:sp>
      <p:sp>
        <p:nvSpPr>
          <p:cNvPr id="84" name="Google Shape;84;g265f34f0336_0_26"/>
          <p:cNvSpPr/>
          <p:nvPr/>
        </p:nvSpPr>
        <p:spPr>
          <a:xfrm>
            <a:off x="10224778" y="9150350"/>
            <a:ext cx="5931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65f34f0336_0_26"/>
          <p:cNvSpPr/>
          <p:nvPr/>
        </p:nvSpPr>
        <p:spPr>
          <a:xfrm>
            <a:off x="10224778" y="9150350"/>
            <a:ext cx="6135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Conclusion</a:t>
            </a:r>
            <a:endParaRPr b="0" i="0" sz="4800" u="none" cap="none" strike="noStrike">
              <a:solidFill>
                <a:schemeClr val="dk1"/>
              </a:solidFill>
              <a:latin typeface="Calibri"/>
              <a:ea typeface="Calibri"/>
              <a:cs typeface="Calibri"/>
              <a:sym typeface="Calibri"/>
            </a:endParaRPr>
          </a:p>
        </p:txBody>
      </p:sp>
      <p:sp>
        <p:nvSpPr>
          <p:cNvPr id="86" name="Google Shape;86;g265f34f0336_0_26"/>
          <p:cNvSpPr/>
          <p:nvPr/>
        </p:nvSpPr>
        <p:spPr>
          <a:xfrm>
            <a:off x="10224778" y="100774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preencoded.png" id="87" name="Google Shape;87;g265f34f0336_0_26"/>
          <p:cNvPicPr preferRelativeResize="0"/>
          <p:nvPr/>
        </p:nvPicPr>
        <p:blipFill rotWithShape="1">
          <a:blip r:embed="rId4">
            <a:alphaModFix/>
          </a:blip>
          <a:srcRect b="0" l="0" r="0" t="0"/>
          <a:stretch/>
        </p:blipFill>
        <p:spPr>
          <a:xfrm>
            <a:off x="673184" y="0"/>
            <a:ext cx="3200800" cy="1016000"/>
          </a:xfrm>
          <a:prstGeom prst="rect">
            <a:avLst/>
          </a:prstGeom>
          <a:noFill/>
          <a:ln>
            <a:noFill/>
          </a:ln>
        </p:spPr>
      </p:pic>
      <p:sp>
        <p:nvSpPr>
          <p:cNvPr id="88" name="Google Shape;88;g265f34f0336_0_26"/>
          <p:cNvSpPr/>
          <p:nvPr/>
        </p:nvSpPr>
        <p:spPr>
          <a:xfrm>
            <a:off x="927216" y="10922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9" name="Google Shape;89;g265f34f0336_0_26"/>
          <p:cNvPicPr preferRelativeResize="0"/>
          <p:nvPr/>
        </p:nvPicPr>
        <p:blipFill rotWithShape="1">
          <a:blip r:embed="rId5">
            <a:alphaModFix/>
          </a:blip>
          <a:srcRect b="0" l="0" r="0" t="0"/>
          <a:stretch/>
        </p:blipFill>
        <p:spPr>
          <a:xfrm>
            <a:off x="927216" y="1054100"/>
            <a:ext cx="22532616" cy="38100"/>
          </a:xfrm>
          <a:prstGeom prst="rect">
            <a:avLst/>
          </a:prstGeom>
          <a:noFill/>
          <a:ln>
            <a:noFill/>
          </a:ln>
        </p:spPr>
      </p:pic>
      <p:sp>
        <p:nvSpPr>
          <p:cNvPr id="90" name="Google Shape;90;g265f34f0336_0_26"/>
          <p:cNvSpPr/>
          <p:nvPr/>
        </p:nvSpPr>
        <p:spPr>
          <a:xfrm>
            <a:off x="927216" y="126238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1" name="Google Shape;91;g265f34f0336_0_26"/>
          <p:cNvPicPr preferRelativeResize="0"/>
          <p:nvPr/>
        </p:nvPicPr>
        <p:blipFill rotWithShape="1">
          <a:blip r:embed="rId5">
            <a:alphaModFix/>
          </a:blip>
          <a:srcRect b="0" l="0" r="0" t="0"/>
          <a:stretch/>
        </p:blipFill>
        <p:spPr>
          <a:xfrm>
            <a:off x="927216" y="12585700"/>
            <a:ext cx="22532616" cy="38100"/>
          </a:xfrm>
          <a:prstGeom prst="rect">
            <a:avLst/>
          </a:prstGeom>
          <a:noFill/>
          <a:ln>
            <a:noFill/>
          </a:ln>
        </p:spPr>
      </p:pic>
      <p:sp>
        <p:nvSpPr>
          <p:cNvPr id="92" name="Google Shape;92;g265f34f0336_0_26"/>
          <p:cNvSpPr/>
          <p:nvPr/>
        </p:nvSpPr>
        <p:spPr>
          <a:xfrm>
            <a:off x="9060466" y="12839700"/>
            <a:ext cx="143994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Poppins"/>
                <a:ea typeface="Poppins"/>
                <a:cs typeface="Poppins"/>
                <a:sym typeface="Poppins"/>
              </a:rPr>
              <a:t>May, 2023</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FEA"/>
        </a:solidFill>
      </p:bgPr>
    </p:bg>
    <p:spTree>
      <p:nvGrpSpPr>
        <p:cNvPr id="97" name="Shape 97"/>
        <p:cNvGrpSpPr/>
        <p:nvPr/>
      </p:nvGrpSpPr>
      <p:grpSpPr>
        <a:xfrm>
          <a:off x="0" y="0"/>
          <a:ext cx="0" cy="0"/>
          <a:chOff x="0" y="0"/>
          <a:chExt cx="0" cy="0"/>
        </a:xfrm>
      </p:grpSpPr>
      <p:sp>
        <p:nvSpPr>
          <p:cNvPr id="98" name="Google Shape;98;g265f34f0336_0_79"/>
          <p:cNvSpPr/>
          <p:nvPr/>
        </p:nvSpPr>
        <p:spPr>
          <a:xfrm>
            <a:off x="5855432" y="8902700"/>
            <a:ext cx="12676200" cy="372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265f34f0336_0_79"/>
          <p:cNvSpPr/>
          <p:nvPr/>
        </p:nvSpPr>
        <p:spPr>
          <a:xfrm>
            <a:off x="5584465" y="8902700"/>
            <a:ext cx="13218000" cy="273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12800" u="none" cap="none" strike="noStrike">
                <a:solidFill>
                  <a:srgbClr val="272727"/>
                </a:solidFill>
                <a:latin typeface="Cinzel"/>
                <a:ea typeface="Cinzel"/>
                <a:cs typeface="Cinzel"/>
                <a:sym typeface="Cinzel"/>
              </a:rPr>
              <a:t>Introduction</a:t>
            </a:r>
            <a:endParaRPr b="0" i="0" sz="12800" u="none" cap="none" strike="noStrike">
              <a:solidFill>
                <a:schemeClr val="dk1"/>
              </a:solidFill>
              <a:latin typeface="Calibri"/>
              <a:ea typeface="Calibri"/>
              <a:cs typeface="Calibri"/>
              <a:sym typeface="Calibri"/>
            </a:endParaRPr>
          </a:p>
        </p:txBody>
      </p:sp>
      <p:sp>
        <p:nvSpPr>
          <p:cNvPr id="100" name="Google Shape;100;g265f34f0336_0_79"/>
          <p:cNvSpPr/>
          <p:nvPr/>
        </p:nvSpPr>
        <p:spPr>
          <a:xfrm>
            <a:off x="5787690" y="11404600"/>
            <a:ext cx="128118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Poppins"/>
                <a:ea typeface="Poppins"/>
                <a:cs typeface="Poppins"/>
                <a:sym typeface="Poppins"/>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pic>
        <p:nvPicPr>
          <p:cNvPr descr="preencoded.png" id="101" name="Google Shape;101;g265f34f0336_0_79"/>
          <p:cNvPicPr preferRelativeResize="0"/>
          <p:nvPr/>
        </p:nvPicPr>
        <p:blipFill rotWithShape="1">
          <a:blip r:embed="rId3">
            <a:alphaModFix/>
          </a:blip>
          <a:srcRect b="0" l="0" r="0" t="0"/>
          <a:stretch/>
        </p:blipFill>
        <p:spPr>
          <a:xfrm>
            <a:off x="673184" y="0"/>
            <a:ext cx="3200800" cy="1016000"/>
          </a:xfrm>
          <a:prstGeom prst="rect">
            <a:avLst/>
          </a:prstGeom>
          <a:noFill/>
          <a:ln>
            <a:noFill/>
          </a:ln>
        </p:spPr>
      </p:pic>
      <p:sp>
        <p:nvSpPr>
          <p:cNvPr id="102" name="Google Shape;102;g265f34f0336_0_79"/>
          <p:cNvSpPr/>
          <p:nvPr/>
        </p:nvSpPr>
        <p:spPr>
          <a:xfrm>
            <a:off x="927216" y="10922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3" name="Google Shape;103;g265f34f0336_0_79"/>
          <p:cNvPicPr preferRelativeResize="0"/>
          <p:nvPr/>
        </p:nvPicPr>
        <p:blipFill rotWithShape="1">
          <a:blip r:embed="rId4">
            <a:alphaModFix/>
          </a:blip>
          <a:srcRect b="0" l="0" r="0" t="0"/>
          <a:stretch/>
        </p:blipFill>
        <p:spPr>
          <a:xfrm>
            <a:off x="927216" y="1054100"/>
            <a:ext cx="22532616" cy="38100"/>
          </a:xfrm>
          <a:prstGeom prst="rect">
            <a:avLst/>
          </a:prstGeom>
          <a:noFill/>
          <a:ln>
            <a:noFill/>
          </a:ln>
        </p:spPr>
      </p:pic>
      <p:sp>
        <p:nvSpPr>
          <p:cNvPr id="104" name="Google Shape;104;g265f34f0336_0_79"/>
          <p:cNvSpPr/>
          <p:nvPr/>
        </p:nvSpPr>
        <p:spPr>
          <a:xfrm>
            <a:off x="927216" y="126238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5" name="Google Shape;105;g265f34f0336_0_79"/>
          <p:cNvPicPr preferRelativeResize="0"/>
          <p:nvPr/>
        </p:nvPicPr>
        <p:blipFill rotWithShape="1">
          <a:blip r:embed="rId4">
            <a:alphaModFix/>
          </a:blip>
          <a:srcRect b="0" l="0" r="0" t="0"/>
          <a:stretch/>
        </p:blipFill>
        <p:spPr>
          <a:xfrm>
            <a:off x="927216" y="12585700"/>
            <a:ext cx="22532616" cy="38100"/>
          </a:xfrm>
          <a:prstGeom prst="rect">
            <a:avLst/>
          </a:prstGeom>
          <a:noFill/>
          <a:ln>
            <a:noFill/>
          </a:ln>
        </p:spPr>
      </p:pic>
      <p:sp>
        <p:nvSpPr>
          <p:cNvPr id="106" name="Google Shape;106;g265f34f0336_0_79"/>
          <p:cNvSpPr/>
          <p:nvPr/>
        </p:nvSpPr>
        <p:spPr>
          <a:xfrm>
            <a:off x="9060466" y="12839700"/>
            <a:ext cx="143994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Poppins"/>
                <a:ea typeface="Poppins"/>
                <a:cs typeface="Poppins"/>
                <a:sym typeface="Poppins"/>
              </a:rPr>
              <a:t>May, 2023</a:t>
            </a:r>
            <a:endParaRPr b="0" i="0" sz="3200" u="none" cap="none" strike="noStrike">
              <a:solidFill>
                <a:schemeClr val="dk1"/>
              </a:solidFill>
              <a:latin typeface="Calibri"/>
              <a:ea typeface="Calibri"/>
              <a:cs typeface="Calibri"/>
              <a:sym typeface="Calibri"/>
            </a:endParaRPr>
          </a:p>
        </p:txBody>
      </p:sp>
      <p:pic>
        <p:nvPicPr>
          <p:cNvPr descr="preencoded.png" id="107" name="Google Shape;107;g265f34f0336_0_79"/>
          <p:cNvPicPr preferRelativeResize="0"/>
          <p:nvPr/>
        </p:nvPicPr>
        <p:blipFill rotWithShape="1">
          <a:blip r:embed="rId5">
            <a:alphaModFix/>
          </a:blip>
          <a:srcRect b="0" l="0" r="0" t="0"/>
          <a:stretch/>
        </p:blipFill>
        <p:spPr>
          <a:xfrm>
            <a:off x="1155844" y="1866900"/>
            <a:ext cx="5233054" cy="7035800"/>
          </a:xfrm>
          <a:prstGeom prst="rect">
            <a:avLst/>
          </a:prstGeom>
          <a:noFill/>
          <a:ln>
            <a:noFill/>
          </a:ln>
        </p:spPr>
      </p:pic>
      <p:pic>
        <p:nvPicPr>
          <p:cNvPr descr="preencoded.png" id="108" name="Google Shape;108;g265f34f0336_0_79"/>
          <p:cNvPicPr preferRelativeResize="0"/>
          <p:nvPr/>
        </p:nvPicPr>
        <p:blipFill rotWithShape="1">
          <a:blip r:embed="rId6">
            <a:alphaModFix/>
          </a:blip>
          <a:srcRect b="0" l="0" r="0" t="0"/>
          <a:stretch/>
        </p:blipFill>
        <p:spPr>
          <a:xfrm>
            <a:off x="18226778" y="1866900"/>
            <a:ext cx="5233054" cy="7035800"/>
          </a:xfrm>
          <a:prstGeom prst="rect">
            <a:avLst/>
          </a:prstGeom>
          <a:noFill/>
          <a:ln>
            <a:noFill/>
          </a:ln>
        </p:spPr>
      </p:pic>
      <p:pic>
        <p:nvPicPr>
          <p:cNvPr descr="preencoded.png" id="109" name="Google Shape;109;g265f34f0336_0_79"/>
          <p:cNvPicPr preferRelativeResize="0"/>
          <p:nvPr/>
        </p:nvPicPr>
        <p:blipFill rotWithShape="1">
          <a:blip r:embed="rId7">
            <a:alphaModFix/>
          </a:blip>
          <a:srcRect b="0" l="0" r="0" t="0"/>
          <a:stretch/>
        </p:blipFill>
        <p:spPr>
          <a:xfrm>
            <a:off x="6833454" y="1866900"/>
            <a:ext cx="10720140" cy="70358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FEA"/>
        </a:solidFill>
      </p:bgPr>
    </p:bg>
    <p:spTree>
      <p:nvGrpSpPr>
        <p:cNvPr id="114" name="Shape 114"/>
        <p:cNvGrpSpPr/>
        <p:nvPr/>
      </p:nvGrpSpPr>
      <p:grpSpPr>
        <a:xfrm>
          <a:off x="0" y="0"/>
          <a:ext cx="0" cy="0"/>
          <a:chOff x="0" y="0"/>
          <a:chExt cx="0" cy="0"/>
        </a:xfrm>
      </p:grpSpPr>
      <p:sp>
        <p:nvSpPr>
          <p:cNvPr id="115" name="Google Shape;115;g265f34f0336_0_95"/>
          <p:cNvSpPr/>
          <p:nvPr/>
        </p:nvSpPr>
        <p:spPr>
          <a:xfrm>
            <a:off x="2959470" y="2743200"/>
            <a:ext cx="185910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272727"/>
                </a:solidFill>
                <a:latin typeface="Cinzel"/>
                <a:ea typeface="Cinzel"/>
                <a:cs typeface="Cinzel"/>
                <a:sym typeface="Cinzel"/>
              </a:rPr>
              <a:t>The Realm of the Extraordinary</a:t>
            </a:r>
            <a:endParaRPr b="0" i="0" sz="8000" u="none" cap="none" strike="noStrike">
              <a:solidFill>
                <a:schemeClr val="dk1"/>
              </a:solidFill>
              <a:latin typeface="Calibri"/>
              <a:ea typeface="Calibri"/>
              <a:cs typeface="Calibri"/>
              <a:sym typeface="Calibri"/>
            </a:endParaRPr>
          </a:p>
        </p:txBody>
      </p:sp>
      <p:sp>
        <p:nvSpPr>
          <p:cNvPr id="116" name="Google Shape;116;g265f34f0336_0_95"/>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7" name="Google Shape;117;g265f34f0336_0_95"/>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pic>
        <p:nvPicPr>
          <p:cNvPr descr="preencoded.png" id="118" name="Google Shape;118;g265f34f0336_0_95"/>
          <p:cNvPicPr preferRelativeResize="0"/>
          <p:nvPr/>
        </p:nvPicPr>
        <p:blipFill rotWithShape="1">
          <a:blip r:embed="rId3">
            <a:alphaModFix/>
          </a:blip>
          <a:srcRect b="0" l="0" r="0" t="0"/>
          <a:stretch/>
        </p:blipFill>
        <p:spPr>
          <a:xfrm>
            <a:off x="673184" y="0"/>
            <a:ext cx="3200800" cy="1016000"/>
          </a:xfrm>
          <a:prstGeom prst="rect">
            <a:avLst/>
          </a:prstGeom>
          <a:noFill/>
          <a:ln>
            <a:noFill/>
          </a:ln>
        </p:spPr>
      </p:pic>
      <p:sp>
        <p:nvSpPr>
          <p:cNvPr id="119" name="Google Shape;119;g265f34f0336_0_95"/>
          <p:cNvSpPr/>
          <p:nvPr/>
        </p:nvSpPr>
        <p:spPr>
          <a:xfrm>
            <a:off x="927216" y="10922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0" name="Google Shape;120;g265f34f0336_0_95"/>
          <p:cNvPicPr preferRelativeResize="0"/>
          <p:nvPr/>
        </p:nvPicPr>
        <p:blipFill rotWithShape="1">
          <a:blip r:embed="rId4">
            <a:alphaModFix/>
          </a:blip>
          <a:srcRect b="0" l="0" r="0" t="0"/>
          <a:stretch/>
        </p:blipFill>
        <p:spPr>
          <a:xfrm>
            <a:off x="927216" y="1054100"/>
            <a:ext cx="22532616" cy="38100"/>
          </a:xfrm>
          <a:prstGeom prst="rect">
            <a:avLst/>
          </a:prstGeom>
          <a:noFill/>
          <a:ln>
            <a:noFill/>
          </a:ln>
        </p:spPr>
      </p:pic>
      <p:sp>
        <p:nvSpPr>
          <p:cNvPr id="121" name="Google Shape;121;g265f34f0336_0_95"/>
          <p:cNvSpPr/>
          <p:nvPr/>
        </p:nvSpPr>
        <p:spPr>
          <a:xfrm>
            <a:off x="927216" y="126238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2" name="Google Shape;122;g265f34f0336_0_95"/>
          <p:cNvPicPr preferRelativeResize="0"/>
          <p:nvPr/>
        </p:nvPicPr>
        <p:blipFill rotWithShape="1">
          <a:blip r:embed="rId4">
            <a:alphaModFix/>
          </a:blip>
          <a:srcRect b="0" l="0" r="0" t="0"/>
          <a:stretch/>
        </p:blipFill>
        <p:spPr>
          <a:xfrm>
            <a:off x="927216" y="12585700"/>
            <a:ext cx="22532616" cy="38100"/>
          </a:xfrm>
          <a:prstGeom prst="rect">
            <a:avLst/>
          </a:prstGeom>
          <a:noFill/>
          <a:ln>
            <a:noFill/>
          </a:ln>
        </p:spPr>
      </p:pic>
      <p:sp>
        <p:nvSpPr>
          <p:cNvPr id="123" name="Google Shape;123;g265f34f0336_0_95"/>
          <p:cNvSpPr/>
          <p:nvPr/>
        </p:nvSpPr>
        <p:spPr>
          <a:xfrm>
            <a:off x="9060466" y="12839700"/>
            <a:ext cx="143994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Poppins"/>
                <a:ea typeface="Poppins"/>
                <a:cs typeface="Poppins"/>
                <a:sym typeface="Poppins"/>
              </a:rPr>
              <a:t>May, 2023</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FEA"/>
        </a:solidFill>
      </p:bgPr>
    </p:bg>
    <p:spTree>
      <p:nvGrpSpPr>
        <p:cNvPr id="128" name="Shape 128"/>
        <p:cNvGrpSpPr/>
        <p:nvPr/>
      </p:nvGrpSpPr>
      <p:grpSpPr>
        <a:xfrm>
          <a:off x="0" y="0"/>
          <a:ext cx="0" cy="0"/>
          <a:chOff x="0" y="0"/>
          <a:chExt cx="0" cy="0"/>
        </a:xfrm>
      </p:grpSpPr>
      <p:pic>
        <p:nvPicPr>
          <p:cNvPr descr="preencoded.png" id="129" name="Google Shape;129;g265f34f0336_0_108"/>
          <p:cNvPicPr preferRelativeResize="0"/>
          <p:nvPr/>
        </p:nvPicPr>
        <p:blipFill rotWithShape="1">
          <a:blip r:embed="rId3">
            <a:alphaModFix/>
          </a:blip>
          <a:srcRect b="0" l="0" r="0" t="0"/>
          <a:stretch/>
        </p:blipFill>
        <p:spPr>
          <a:xfrm>
            <a:off x="978022" y="1625600"/>
            <a:ext cx="11329816" cy="10464800"/>
          </a:xfrm>
          <a:prstGeom prst="rect">
            <a:avLst/>
          </a:prstGeom>
          <a:noFill/>
          <a:ln>
            <a:noFill/>
          </a:ln>
        </p:spPr>
      </p:pic>
      <p:sp>
        <p:nvSpPr>
          <p:cNvPr id="130" name="Google Shape;130;g265f34f0336_0_108"/>
          <p:cNvSpPr/>
          <p:nvPr/>
        </p:nvSpPr>
        <p:spPr>
          <a:xfrm>
            <a:off x="13057232" y="2705100"/>
            <a:ext cx="99072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65f34f0336_0_108"/>
          <p:cNvSpPr/>
          <p:nvPr/>
        </p:nvSpPr>
        <p:spPr>
          <a:xfrm>
            <a:off x="13057232" y="362585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2" name="Google Shape;132;g265f34f0336_0_108"/>
          <p:cNvPicPr preferRelativeResize="0"/>
          <p:nvPr/>
        </p:nvPicPr>
        <p:blipFill rotWithShape="1">
          <a:blip r:embed="rId4">
            <a:alphaModFix/>
          </a:blip>
          <a:srcRect b="0" l="0" r="0" t="0"/>
          <a:stretch/>
        </p:blipFill>
        <p:spPr>
          <a:xfrm>
            <a:off x="13057232" y="3625850"/>
            <a:ext cx="1625803" cy="1625600"/>
          </a:xfrm>
          <a:prstGeom prst="rect">
            <a:avLst/>
          </a:prstGeom>
          <a:noFill/>
          <a:ln>
            <a:noFill/>
          </a:ln>
        </p:spPr>
      </p:pic>
      <p:pic>
        <p:nvPicPr>
          <p:cNvPr descr="preencoded.png" id="133" name="Google Shape;133;g265f34f0336_0_108"/>
          <p:cNvPicPr preferRelativeResize="0"/>
          <p:nvPr/>
        </p:nvPicPr>
        <p:blipFill rotWithShape="1">
          <a:blip r:embed="rId5">
            <a:alphaModFix/>
          </a:blip>
          <a:srcRect b="0" l="0" r="0" t="0"/>
          <a:stretch/>
        </p:blipFill>
        <p:spPr>
          <a:xfrm>
            <a:off x="13346193" y="3727450"/>
            <a:ext cx="1047881" cy="1422400"/>
          </a:xfrm>
          <a:prstGeom prst="rect">
            <a:avLst/>
          </a:prstGeom>
          <a:noFill/>
          <a:ln>
            <a:noFill/>
          </a:ln>
        </p:spPr>
      </p:pic>
      <p:sp>
        <p:nvSpPr>
          <p:cNvPr id="134" name="Google Shape;134;g265f34f0336_0_108"/>
          <p:cNvSpPr/>
          <p:nvPr/>
        </p:nvSpPr>
        <p:spPr>
          <a:xfrm>
            <a:off x="15089486" y="2705100"/>
            <a:ext cx="78750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65f34f0336_0_108"/>
          <p:cNvSpPr/>
          <p:nvPr/>
        </p:nvSpPr>
        <p:spPr>
          <a:xfrm>
            <a:off x="15089486" y="2705100"/>
            <a:ext cx="80781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Unicorn Sightings</a:t>
            </a:r>
            <a:endParaRPr b="0" i="0" sz="4800" u="none" cap="none" strike="noStrike">
              <a:solidFill>
                <a:schemeClr val="dk1"/>
              </a:solidFill>
              <a:latin typeface="Calibri"/>
              <a:ea typeface="Calibri"/>
              <a:cs typeface="Calibri"/>
              <a:sym typeface="Calibri"/>
            </a:endParaRPr>
          </a:p>
        </p:txBody>
      </p:sp>
      <p:sp>
        <p:nvSpPr>
          <p:cNvPr id="136" name="Google Shape;136;g265f34f0336_0_108"/>
          <p:cNvSpPr/>
          <p:nvPr/>
        </p:nvSpPr>
        <p:spPr>
          <a:xfrm>
            <a:off x="15089486" y="37338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37" name="Google Shape;137;g265f34f0336_0_108"/>
          <p:cNvSpPr/>
          <p:nvPr/>
        </p:nvSpPr>
        <p:spPr>
          <a:xfrm>
            <a:off x="13057232" y="7086600"/>
            <a:ext cx="99072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65f34f0336_0_108"/>
          <p:cNvSpPr/>
          <p:nvPr/>
        </p:nvSpPr>
        <p:spPr>
          <a:xfrm>
            <a:off x="13057232" y="800735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9" name="Google Shape;139;g265f34f0336_0_108"/>
          <p:cNvPicPr preferRelativeResize="0"/>
          <p:nvPr/>
        </p:nvPicPr>
        <p:blipFill rotWithShape="1">
          <a:blip r:embed="rId4">
            <a:alphaModFix/>
          </a:blip>
          <a:srcRect b="0" l="0" r="0" t="0"/>
          <a:stretch/>
        </p:blipFill>
        <p:spPr>
          <a:xfrm>
            <a:off x="13057232" y="8007350"/>
            <a:ext cx="1625803" cy="1625600"/>
          </a:xfrm>
          <a:prstGeom prst="rect">
            <a:avLst/>
          </a:prstGeom>
          <a:noFill/>
          <a:ln>
            <a:noFill/>
          </a:ln>
        </p:spPr>
      </p:pic>
      <p:pic>
        <p:nvPicPr>
          <p:cNvPr descr="preencoded.png" id="140" name="Google Shape;140;g265f34f0336_0_108"/>
          <p:cNvPicPr preferRelativeResize="0"/>
          <p:nvPr/>
        </p:nvPicPr>
        <p:blipFill rotWithShape="1">
          <a:blip r:embed="rId6">
            <a:alphaModFix/>
          </a:blip>
          <a:srcRect b="0" l="0" r="0" t="0"/>
          <a:stretch/>
        </p:blipFill>
        <p:spPr>
          <a:xfrm>
            <a:off x="13336667" y="8121650"/>
            <a:ext cx="1066933" cy="1397000"/>
          </a:xfrm>
          <a:prstGeom prst="rect">
            <a:avLst/>
          </a:prstGeom>
          <a:noFill/>
          <a:ln>
            <a:noFill/>
          </a:ln>
        </p:spPr>
      </p:pic>
      <p:sp>
        <p:nvSpPr>
          <p:cNvPr id="141" name="Google Shape;141;g265f34f0336_0_108"/>
          <p:cNvSpPr/>
          <p:nvPr/>
        </p:nvSpPr>
        <p:spPr>
          <a:xfrm>
            <a:off x="15089486" y="7086600"/>
            <a:ext cx="78750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65f34f0336_0_108"/>
          <p:cNvSpPr/>
          <p:nvPr/>
        </p:nvSpPr>
        <p:spPr>
          <a:xfrm>
            <a:off x="15089486" y="7086600"/>
            <a:ext cx="80781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Dragon Taming</a:t>
            </a:r>
            <a:endParaRPr b="0" i="0" sz="4800" u="none" cap="none" strike="noStrike">
              <a:solidFill>
                <a:schemeClr val="dk1"/>
              </a:solidFill>
              <a:latin typeface="Calibri"/>
              <a:ea typeface="Calibri"/>
              <a:cs typeface="Calibri"/>
              <a:sym typeface="Calibri"/>
            </a:endParaRPr>
          </a:p>
        </p:txBody>
      </p:sp>
      <p:sp>
        <p:nvSpPr>
          <p:cNvPr id="143" name="Google Shape;143;g265f34f0336_0_108"/>
          <p:cNvSpPr/>
          <p:nvPr/>
        </p:nvSpPr>
        <p:spPr>
          <a:xfrm>
            <a:off x="15089486" y="81153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pic>
        <p:nvPicPr>
          <p:cNvPr descr="preencoded.png" id="144" name="Google Shape;144;g265f34f0336_0_108"/>
          <p:cNvPicPr preferRelativeResize="0"/>
          <p:nvPr/>
        </p:nvPicPr>
        <p:blipFill rotWithShape="1">
          <a:blip r:embed="rId7">
            <a:alphaModFix/>
          </a:blip>
          <a:srcRect b="0" l="0" r="0" t="0"/>
          <a:stretch/>
        </p:blipFill>
        <p:spPr>
          <a:xfrm>
            <a:off x="673184" y="0"/>
            <a:ext cx="3200800" cy="1016000"/>
          </a:xfrm>
          <a:prstGeom prst="rect">
            <a:avLst/>
          </a:prstGeom>
          <a:noFill/>
          <a:ln>
            <a:noFill/>
          </a:ln>
        </p:spPr>
      </p:pic>
      <p:sp>
        <p:nvSpPr>
          <p:cNvPr id="145" name="Google Shape;145;g265f34f0336_0_108"/>
          <p:cNvSpPr/>
          <p:nvPr/>
        </p:nvSpPr>
        <p:spPr>
          <a:xfrm>
            <a:off x="927216" y="10922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6" name="Google Shape;146;g265f34f0336_0_108"/>
          <p:cNvPicPr preferRelativeResize="0"/>
          <p:nvPr/>
        </p:nvPicPr>
        <p:blipFill rotWithShape="1">
          <a:blip r:embed="rId8">
            <a:alphaModFix/>
          </a:blip>
          <a:srcRect b="0" l="0" r="0" t="0"/>
          <a:stretch/>
        </p:blipFill>
        <p:spPr>
          <a:xfrm>
            <a:off x="927216" y="1054100"/>
            <a:ext cx="22532616" cy="38100"/>
          </a:xfrm>
          <a:prstGeom prst="rect">
            <a:avLst/>
          </a:prstGeom>
          <a:noFill/>
          <a:ln>
            <a:noFill/>
          </a:ln>
        </p:spPr>
      </p:pic>
      <p:sp>
        <p:nvSpPr>
          <p:cNvPr id="147" name="Google Shape;147;g265f34f0336_0_108"/>
          <p:cNvSpPr/>
          <p:nvPr/>
        </p:nvSpPr>
        <p:spPr>
          <a:xfrm>
            <a:off x="927216" y="126238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8" name="Google Shape;148;g265f34f0336_0_108"/>
          <p:cNvPicPr preferRelativeResize="0"/>
          <p:nvPr/>
        </p:nvPicPr>
        <p:blipFill rotWithShape="1">
          <a:blip r:embed="rId8">
            <a:alphaModFix/>
          </a:blip>
          <a:srcRect b="0" l="0" r="0" t="0"/>
          <a:stretch/>
        </p:blipFill>
        <p:spPr>
          <a:xfrm>
            <a:off x="927216" y="12585700"/>
            <a:ext cx="22532616" cy="38100"/>
          </a:xfrm>
          <a:prstGeom prst="rect">
            <a:avLst/>
          </a:prstGeom>
          <a:noFill/>
          <a:ln>
            <a:noFill/>
          </a:ln>
        </p:spPr>
      </p:pic>
      <p:sp>
        <p:nvSpPr>
          <p:cNvPr id="149" name="Google Shape;149;g265f34f0336_0_108"/>
          <p:cNvSpPr/>
          <p:nvPr/>
        </p:nvSpPr>
        <p:spPr>
          <a:xfrm>
            <a:off x="9060466" y="12839700"/>
            <a:ext cx="143994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Poppins"/>
                <a:ea typeface="Poppins"/>
                <a:cs typeface="Poppins"/>
                <a:sym typeface="Poppins"/>
              </a:rPr>
              <a:t>May, 2023</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FEA"/>
        </a:solidFill>
      </p:bgPr>
    </p:bg>
    <p:spTree>
      <p:nvGrpSpPr>
        <p:cNvPr id="154" name="Shape 154"/>
        <p:cNvGrpSpPr/>
        <p:nvPr/>
      </p:nvGrpSpPr>
      <p:grpSpPr>
        <a:xfrm>
          <a:off x="0" y="0"/>
          <a:ext cx="0" cy="0"/>
          <a:chOff x="0" y="0"/>
          <a:chExt cx="0" cy="0"/>
        </a:xfrm>
      </p:grpSpPr>
      <p:sp>
        <p:nvSpPr>
          <p:cNvPr id="155" name="Google Shape;155;g265f34f0336_0_133"/>
          <p:cNvSpPr/>
          <p:nvPr/>
        </p:nvSpPr>
        <p:spPr>
          <a:xfrm>
            <a:off x="978022" y="1739900"/>
            <a:ext cx="7201800" cy="1016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65f34f0336_0_133"/>
          <p:cNvSpPr/>
          <p:nvPr/>
        </p:nvSpPr>
        <p:spPr>
          <a:xfrm>
            <a:off x="978022" y="1739900"/>
            <a:ext cx="63636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65f34f0336_0_133"/>
          <p:cNvSpPr/>
          <p:nvPr/>
        </p:nvSpPr>
        <p:spPr>
          <a:xfrm>
            <a:off x="978022" y="1739900"/>
            <a:ext cx="6566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Unicorn Sightings</a:t>
            </a:r>
            <a:endParaRPr b="0" i="0" sz="4800" u="none" cap="none" strike="noStrike">
              <a:solidFill>
                <a:schemeClr val="dk1"/>
              </a:solidFill>
              <a:latin typeface="Calibri"/>
              <a:ea typeface="Calibri"/>
              <a:cs typeface="Calibri"/>
              <a:sym typeface="Calibri"/>
            </a:endParaRPr>
          </a:p>
        </p:txBody>
      </p:sp>
      <p:sp>
        <p:nvSpPr>
          <p:cNvPr id="158" name="Google Shape;158;g265f34f0336_0_133"/>
          <p:cNvSpPr/>
          <p:nvPr/>
        </p:nvSpPr>
        <p:spPr>
          <a:xfrm>
            <a:off x="978022" y="3175000"/>
            <a:ext cx="72018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65f34f0336_0_133"/>
          <p:cNvSpPr/>
          <p:nvPr/>
        </p:nvSpPr>
        <p:spPr>
          <a:xfrm>
            <a:off x="978022" y="3175000"/>
            <a:ext cx="73374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preencoded.png" id="160" name="Google Shape;160;g265f34f0336_0_133"/>
          <p:cNvPicPr preferRelativeResize="0"/>
          <p:nvPr/>
        </p:nvPicPr>
        <p:blipFill rotWithShape="1">
          <a:blip r:embed="rId3">
            <a:alphaModFix/>
          </a:blip>
          <a:srcRect b="0" l="0" r="0" t="0"/>
          <a:stretch/>
        </p:blipFill>
        <p:spPr>
          <a:xfrm>
            <a:off x="978022" y="5613400"/>
            <a:ext cx="7201800" cy="6286500"/>
          </a:xfrm>
          <a:prstGeom prst="rect">
            <a:avLst/>
          </a:prstGeom>
          <a:noFill/>
          <a:ln>
            <a:noFill/>
          </a:ln>
        </p:spPr>
      </p:pic>
      <p:sp>
        <p:nvSpPr>
          <p:cNvPr id="161" name="Google Shape;161;g265f34f0336_0_133"/>
          <p:cNvSpPr/>
          <p:nvPr/>
        </p:nvSpPr>
        <p:spPr>
          <a:xfrm>
            <a:off x="16169121" y="1739900"/>
            <a:ext cx="7201800" cy="1016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65f34f0336_0_133"/>
          <p:cNvSpPr/>
          <p:nvPr/>
        </p:nvSpPr>
        <p:spPr>
          <a:xfrm>
            <a:off x="16169121" y="1739900"/>
            <a:ext cx="63636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65f34f0336_0_133"/>
          <p:cNvSpPr/>
          <p:nvPr/>
        </p:nvSpPr>
        <p:spPr>
          <a:xfrm>
            <a:off x="16169121" y="1739900"/>
            <a:ext cx="6566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Unicorn Sightings</a:t>
            </a:r>
            <a:endParaRPr b="0" i="0" sz="4800" u="none" cap="none" strike="noStrike">
              <a:solidFill>
                <a:schemeClr val="dk1"/>
              </a:solidFill>
              <a:latin typeface="Calibri"/>
              <a:ea typeface="Calibri"/>
              <a:cs typeface="Calibri"/>
              <a:sym typeface="Calibri"/>
            </a:endParaRPr>
          </a:p>
        </p:txBody>
      </p:sp>
      <p:sp>
        <p:nvSpPr>
          <p:cNvPr id="164" name="Google Shape;164;g265f34f0336_0_133"/>
          <p:cNvSpPr/>
          <p:nvPr/>
        </p:nvSpPr>
        <p:spPr>
          <a:xfrm>
            <a:off x="16169121" y="3175000"/>
            <a:ext cx="72018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65f34f0336_0_133"/>
          <p:cNvSpPr/>
          <p:nvPr/>
        </p:nvSpPr>
        <p:spPr>
          <a:xfrm>
            <a:off x="16169121" y="3175000"/>
            <a:ext cx="73374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preencoded.png" id="166" name="Google Shape;166;g265f34f0336_0_133"/>
          <p:cNvPicPr preferRelativeResize="0"/>
          <p:nvPr/>
        </p:nvPicPr>
        <p:blipFill rotWithShape="1">
          <a:blip r:embed="rId4">
            <a:alphaModFix/>
          </a:blip>
          <a:srcRect b="0" l="0" r="0" t="0"/>
          <a:stretch/>
        </p:blipFill>
        <p:spPr>
          <a:xfrm>
            <a:off x="16169121" y="5613400"/>
            <a:ext cx="7201800" cy="6286500"/>
          </a:xfrm>
          <a:prstGeom prst="rect">
            <a:avLst/>
          </a:prstGeom>
          <a:noFill/>
          <a:ln>
            <a:noFill/>
          </a:ln>
        </p:spPr>
      </p:pic>
      <p:sp>
        <p:nvSpPr>
          <p:cNvPr id="167" name="Google Shape;167;g265f34f0336_0_133"/>
          <p:cNvSpPr/>
          <p:nvPr/>
        </p:nvSpPr>
        <p:spPr>
          <a:xfrm>
            <a:off x="8573572" y="1739900"/>
            <a:ext cx="7201800" cy="1016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68" name="Google Shape;168;g265f34f0336_0_133"/>
          <p:cNvPicPr preferRelativeResize="0"/>
          <p:nvPr/>
        </p:nvPicPr>
        <p:blipFill rotWithShape="1">
          <a:blip r:embed="rId5">
            <a:alphaModFix/>
          </a:blip>
          <a:srcRect b="0" l="0" r="0" t="0"/>
          <a:stretch/>
        </p:blipFill>
        <p:spPr>
          <a:xfrm>
            <a:off x="8573572" y="1739900"/>
            <a:ext cx="7201800" cy="5676900"/>
          </a:xfrm>
          <a:prstGeom prst="rect">
            <a:avLst/>
          </a:prstGeom>
          <a:noFill/>
          <a:ln>
            <a:noFill/>
          </a:ln>
        </p:spPr>
      </p:pic>
      <p:sp>
        <p:nvSpPr>
          <p:cNvPr id="169" name="Google Shape;169;g265f34f0336_0_133"/>
          <p:cNvSpPr/>
          <p:nvPr/>
        </p:nvSpPr>
        <p:spPr>
          <a:xfrm>
            <a:off x="8573572" y="8026400"/>
            <a:ext cx="52332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65f34f0336_0_133"/>
          <p:cNvSpPr/>
          <p:nvPr/>
        </p:nvSpPr>
        <p:spPr>
          <a:xfrm>
            <a:off x="8573572" y="8026400"/>
            <a:ext cx="54363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Dragon Taming</a:t>
            </a:r>
            <a:endParaRPr b="0" i="0" sz="4800" u="none" cap="none" strike="noStrike">
              <a:solidFill>
                <a:schemeClr val="dk1"/>
              </a:solidFill>
              <a:latin typeface="Calibri"/>
              <a:ea typeface="Calibri"/>
              <a:cs typeface="Calibri"/>
              <a:sym typeface="Calibri"/>
            </a:endParaRPr>
          </a:p>
        </p:txBody>
      </p:sp>
      <p:sp>
        <p:nvSpPr>
          <p:cNvPr id="171" name="Google Shape;171;g265f34f0336_0_133"/>
          <p:cNvSpPr/>
          <p:nvPr/>
        </p:nvSpPr>
        <p:spPr>
          <a:xfrm>
            <a:off x="8573572" y="9461500"/>
            <a:ext cx="72018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65f34f0336_0_133"/>
          <p:cNvSpPr/>
          <p:nvPr/>
        </p:nvSpPr>
        <p:spPr>
          <a:xfrm>
            <a:off x="8573572" y="9461500"/>
            <a:ext cx="7337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preencoded.png" id="173" name="Google Shape;173;g265f34f0336_0_133"/>
          <p:cNvPicPr preferRelativeResize="0"/>
          <p:nvPr/>
        </p:nvPicPr>
        <p:blipFill rotWithShape="1">
          <a:blip r:embed="rId6">
            <a:alphaModFix/>
          </a:blip>
          <a:srcRect b="0" l="0" r="0" t="0"/>
          <a:stretch/>
        </p:blipFill>
        <p:spPr>
          <a:xfrm>
            <a:off x="673184" y="0"/>
            <a:ext cx="3200800" cy="1016000"/>
          </a:xfrm>
          <a:prstGeom prst="rect">
            <a:avLst/>
          </a:prstGeom>
          <a:noFill/>
          <a:ln>
            <a:noFill/>
          </a:ln>
        </p:spPr>
      </p:pic>
      <p:sp>
        <p:nvSpPr>
          <p:cNvPr id="174" name="Google Shape;174;g265f34f0336_0_133"/>
          <p:cNvSpPr/>
          <p:nvPr/>
        </p:nvSpPr>
        <p:spPr>
          <a:xfrm>
            <a:off x="927216" y="10922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5" name="Google Shape;175;g265f34f0336_0_133"/>
          <p:cNvPicPr preferRelativeResize="0"/>
          <p:nvPr/>
        </p:nvPicPr>
        <p:blipFill rotWithShape="1">
          <a:blip r:embed="rId7">
            <a:alphaModFix/>
          </a:blip>
          <a:srcRect b="0" l="0" r="0" t="0"/>
          <a:stretch/>
        </p:blipFill>
        <p:spPr>
          <a:xfrm>
            <a:off x="927216" y="1054100"/>
            <a:ext cx="22532616" cy="38100"/>
          </a:xfrm>
          <a:prstGeom prst="rect">
            <a:avLst/>
          </a:prstGeom>
          <a:noFill/>
          <a:ln>
            <a:noFill/>
          </a:ln>
        </p:spPr>
      </p:pic>
      <p:sp>
        <p:nvSpPr>
          <p:cNvPr id="176" name="Google Shape;176;g265f34f0336_0_133"/>
          <p:cNvSpPr/>
          <p:nvPr/>
        </p:nvSpPr>
        <p:spPr>
          <a:xfrm>
            <a:off x="927216" y="126238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7" name="Google Shape;177;g265f34f0336_0_133"/>
          <p:cNvPicPr preferRelativeResize="0"/>
          <p:nvPr/>
        </p:nvPicPr>
        <p:blipFill rotWithShape="1">
          <a:blip r:embed="rId7">
            <a:alphaModFix/>
          </a:blip>
          <a:srcRect b="0" l="0" r="0" t="0"/>
          <a:stretch/>
        </p:blipFill>
        <p:spPr>
          <a:xfrm>
            <a:off x="927216" y="12585700"/>
            <a:ext cx="22532616" cy="38100"/>
          </a:xfrm>
          <a:prstGeom prst="rect">
            <a:avLst/>
          </a:prstGeom>
          <a:noFill/>
          <a:ln>
            <a:noFill/>
          </a:ln>
        </p:spPr>
      </p:pic>
      <p:sp>
        <p:nvSpPr>
          <p:cNvPr id="178" name="Google Shape;178;g265f34f0336_0_133"/>
          <p:cNvSpPr/>
          <p:nvPr/>
        </p:nvSpPr>
        <p:spPr>
          <a:xfrm>
            <a:off x="9060466" y="12839700"/>
            <a:ext cx="143994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Poppins"/>
                <a:ea typeface="Poppins"/>
                <a:cs typeface="Poppins"/>
                <a:sym typeface="Poppins"/>
              </a:rPr>
              <a:t>May, 2023</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FEA"/>
        </a:solidFill>
      </p:bgPr>
    </p:bg>
    <p:spTree>
      <p:nvGrpSpPr>
        <p:cNvPr id="183" name="Shape 183"/>
        <p:cNvGrpSpPr/>
        <p:nvPr/>
      </p:nvGrpSpPr>
      <p:grpSpPr>
        <a:xfrm>
          <a:off x="0" y="0"/>
          <a:ext cx="0" cy="0"/>
          <a:chOff x="0" y="0"/>
          <a:chExt cx="0" cy="0"/>
        </a:xfrm>
      </p:grpSpPr>
      <p:pic>
        <p:nvPicPr>
          <p:cNvPr descr="preencoded.png" id="184" name="Google Shape;184;g265f34f0336_0_161"/>
          <p:cNvPicPr preferRelativeResize="0"/>
          <p:nvPr/>
        </p:nvPicPr>
        <p:blipFill rotWithShape="1">
          <a:blip r:embed="rId3">
            <a:alphaModFix/>
          </a:blip>
          <a:srcRect b="0" l="0" r="0" t="0"/>
          <a:stretch/>
        </p:blipFill>
        <p:spPr>
          <a:xfrm>
            <a:off x="927216" y="1549400"/>
            <a:ext cx="11621953" cy="10490200"/>
          </a:xfrm>
          <a:prstGeom prst="rect">
            <a:avLst/>
          </a:prstGeom>
          <a:noFill/>
          <a:ln>
            <a:noFill/>
          </a:ln>
        </p:spPr>
      </p:pic>
      <p:pic>
        <p:nvPicPr>
          <p:cNvPr descr="preencoded.png" id="185" name="Google Shape;185;g265f34f0336_0_161"/>
          <p:cNvPicPr preferRelativeResize="0"/>
          <p:nvPr/>
        </p:nvPicPr>
        <p:blipFill rotWithShape="1">
          <a:blip r:embed="rId4">
            <a:alphaModFix/>
          </a:blip>
          <a:srcRect b="0" l="0" r="0" t="0"/>
          <a:stretch/>
        </p:blipFill>
        <p:spPr>
          <a:xfrm>
            <a:off x="8624378" y="1168400"/>
            <a:ext cx="5966698" cy="4437893"/>
          </a:xfrm>
          <a:prstGeom prst="rect">
            <a:avLst/>
          </a:prstGeom>
          <a:noFill/>
          <a:ln>
            <a:noFill/>
          </a:ln>
        </p:spPr>
      </p:pic>
      <p:sp>
        <p:nvSpPr>
          <p:cNvPr id="186" name="Google Shape;186;g265f34f0336_0_161"/>
          <p:cNvSpPr/>
          <p:nvPr/>
        </p:nvSpPr>
        <p:spPr>
          <a:xfrm>
            <a:off x="13336667" y="3352800"/>
            <a:ext cx="10123200" cy="835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65f34f0336_0_161"/>
          <p:cNvSpPr/>
          <p:nvPr/>
        </p:nvSpPr>
        <p:spPr>
          <a:xfrm>
            <a:off x="13336667" y="3352800"/>
            <a:ext cx="10326300" cy="76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88" name="Google Shape;188;g265f34f0336_0_161"/>
          <p:cNvSpPr/>
          <p:nvPr/>
        </p:nvSpPr>
        <p:spPr>
          <a:xfrm>
            <a:off x="18899962" y="11087100"/>
            <a:ext cx="4712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Cinzel"/>
                <a:ea typeface="Cinzel"/>
                <a:cs typeface="Cinzel"/>
                <a:sym typeface="Cinzel"/>
              </a:rPr>
              <a:t>The Dream Weaver</a:t>
            </a:r>
            <a:endParaRPr b="0" i="0" sz="3600" u="none" cap="none" strike="noStrike">
              <a:solidFill>
                <a:schemeClr val="dk1"/>
              </a:solidFill>
              <a:latin typeface="Calibri"/>
              <a:ea typeface="Calibri"/>
              <a:cs typeface="Calibri"/>
              <a:sym typeface="Calibri"/>
            </a:endParaRPr>
          </a:p>
        </p:txBody>
      </p:sp>
      <p:pic>
        <p:nvPicPr>
          <p:cNvPr descr="preencoded.png" id="189" name="Google Shape;189;g265f34f0336_0_161"/>
          <p:cNvPicPr preferRelativeResize="0"/>
          <p:nvPr/>
        </p:nvPicPr>
        <p:blipFill rotWithShape="1">
          <a:blip r:embed="rId5">
            <a:alphaModFix/>
          </a:blip>
          <a:srcRect b="0" l="0" r="0" t="0"/>
          <a:stretch/>
        </p:blipFill>
        <p:spPr>
          <a:xfrm>
            <a:off x="673184" y="0"/>
            <a:ext cx="3200800" cy="1016000"/>
          </a:xfrm>
          <a:prstGeom prst="rect">
            <a:avLst/>
          </a:prstGeom>
          <a:noFill/>
          <a:ln>
            <a:noFill/>
          </a:ln>
        </p:spPr>
      </p:pic>
      <p:sp>
        <p:nvSpPr>
          <p:cNvPr id="190" name="Google Shape;190;g265f34f0336_0_161"/>
          <p:cNvSpPr/>
          <p:nvPr/>
        </p:nvSpPr>
        <p:spPr>
          <a:xfrm>
            <a:off x="927216" y="10922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1" name="Google Shape;191;g265f34f0336_0_161"/>
          <p:cNvPicPr preferRelativeResize="0"/>
          <p:nvPr/>
        </p:nvPicPr>
        <p:blipFill rotWithShape="1">
          <a:blip r:embed="rId6">
            <a:alphaModFix/>
          </a:blip>
          <a:srcRect b="0" l="0" r="0" t="0"/>
          <a:stretch/>
        </p:blipFill>
        <p:spPr>
          <a:xfrm>
            <a:off x="927216" y="1054100"/>
            <a:ext cx="22532616" cy="38100"/>
          </a:xfrm>
          <a:prstGeom prst="rect">
            <a:avLst/>
          </a:prstGeom>
          <a:noFill/>
          <a:ln>
            <a:noFill/>
          </a:ln>
        </p:spPr>
      </p:pic>
      <p:sp>
        <p:nvSpPr>
          <p:cNvPr id="192" name="Google Shape;192;g265f34f0336_0_161"/>
          <p:cNvSpPr/>
          <p:nvPr/>
        </p:nvSpPr>
        <p:spPr>
          <a:xfrm>
            <a:off x="927216" y="126238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3" name="Google Shape;193;g265f34f0336_0_161"/>
          <p:cNvPicPr preferRelativeResize="0"/>
          <p:nvPr/>
        </p:nvPicPr>
        <p:blipFill rotWithShape="1">
          <a:blip r:embed="rId6">
            <a:alphaModFix/>
          </a:blip>
          <a:srcRect b="0" l="0" r="0" t="0"/>
          <a:stretch/>
        </p:blipFill>
        <p:spPr>
          <a:xfrm>
            <a:off x="927216" y="12585700"/>
            <a:ext cx="22532616" cy="38100"/>
          </a:xfrm>
          <a:prstGeom prst="rect">
            <a:avLst/>
          </a:prstGeom>
          <a:noFill/>
          <a:ln>
            <a:noFill/>
          </a:ln>
        </p:spPr>
      </p:pic>
      <p:sp>
        <p:nvSpPr>
          <p:cNvPr id="194" name="Google Shape;194;g265f34f0336_0_161"/>
          <p:cNvSpPr/>
          <p:nvPr/>
        </p:nvSpPr>
        <p:spPr>
          <a:xfrm>
            <a:off x="9060466" y="12839700"/>
            <a:ext cx="143994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Poppins"/>
                <a:ea typeface="Poppins"/>
                <a:cs typeface="Poppins"/>
                <a:sym typeface="Poppins"/>
              </a:rPr>
              <a:t>May, 2023</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FEA"/>
        </a:solidFill>
      </p:bgPr>
    </p:bg>
    <p:spTree>
      <p:nvGrpSpPr>
        <p:cNvPr id="199" name="Shape 199"/>
        <p:cNvGrpSpPr/>
        <p:nvPr/>
      </p:nvGrpSpPr>
      <p:grpSpPr>
        <a:xfrm>
          <a:off x="0" y="0"/>
          <a:ext cx="0" cy="0"/>
          <a:chOff x="0" y="0"/>
          <a:chExt cx="0" cy="0"/>
        </a:xfrm>
      </p:grpSpPr>
      <p:pic>
        <p:nvPicPr>
          <p:cNvPr descr="preencoded.png" id="200" name="Google Shape;200;g265f34f0336_0_176"/>
          <p:cNvPicPr preferRelativeResize="0"/>
          <p:nvPr/>
        </p:nvPicPr>
        <p:blipFill rotWithShape="1">
          <a:blip r:embed="rId3">
            <a:alphaModFix/>
          </a:blip>
          <a:srcRect b="0" l="0" r="0" t="0"/>
          <a:stretch/>
        </p:blipFill>
        <p:spPr>
          <a:xfrm>
            <a:off x="8395749" y="1866900"/>
            <a:ext cx="7595549" cy="10147300"/>
          </a:xfrm>
          <a:prstGeom prst="rect">
            <a:avLst/>
          </a:prstGeom>
          <a:noFill/>
          <a:ln>
            <a:noFill/>
          </a:ln>
        </p:spPr>
      </p:pic>
      <p:pic>
        <p:nvPicPr>
          <p:cNvPr descr="preencoded.png" id="201" name="Google Shape;201;g265f34f0336_0_176"/>
          <p:cNvPicPr preferRelativeResize="0"/>
          <p:nvPr/>
        </p:nvPicPr>
        <p:blipFill rotWithShape="1">
          <a:blip r:embed="rId4">
            <a:alphaModFix/>
          </a:blip>
          <a:srcRect b="0" l="0" r="0" t="0"/>
          <a:stretch/>
        </p:blipFill>
        <p:spPr>
          <a:xfrm>
            <a:off x="927216" y="5867400"/>
            <a:ext cx="6935067" cy="6146800"/>
          </a:xfrm>
          <a:prstGeom prst="rect">
            <a:avLst/>
          </a:prstGeom>
          <a:noFill/>
          <a:ln>
            <a:noFill/>
          </a:ln>
        </p:spPr>
      </p:pic>
      <p:pic>
        <p:nvPicPr>
          <p:cNvPr descr="preencoded.png" id="202" name="Google Shape;202;g265f34f0336_0_176"/>
          <p:cNvPicPr preferRelativeResize="0"/>
          <p:nvPr/>
        </p:nvPicPr>
        <p:blipFill rotWithShape="1">
          <a:blip r:embed="rId5">
            <a:alphaModFix/>
          </a:blip>
          <a:srcRect b="0" l="0" r="0" t="0"/>
          <a:stretch/>
        </p:blipFill>
        <p:spPr>
          <a:xfrm>
            <a:off x="16524765" y="1968500"/>
            <a:ext cx="6935067" cy="5575300"/>
          </a:xfrm>
          <a:prstGeom prst="rect">
            <a:avLst/>
          </a:prstGeom>
          <a:noFill/>
          <a:ln>
            <a:noFill/>
          </a:ln>
        </p:spPr>
      </p:pic>
      <p:sp>
        <p:nvSpPr>
          <p:cNvPr id="203" name="Google Shape;203;g265f34f0336_0_176"/>
          <p:cNvSpPr/>
          <p:nvPr/>
        </p:nvSpPr>
        <p:spPr>
          <a:xfrm>
            <a:off x="978022" y="1866900"/>
            <a:ext cx="68844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65f34f0336_0_176"/>
          <p:cNvSpPr/>
          <p:nvPr/>
        </p:nvSpPr>
        <p:spPr>
          <a:xfrm>
            <a:off x="978022" y="1866900"/>
            <a:ext cx="70875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Dragon Taming Technique</a:t>
            </a:r>
            <a:endParaRPr b="0" i="0" sz="4800" u="none" cap="none" strike="noStrike">
              <a:solidFill>
                <a:schemeClr val="dk1"/>
              </a:solidFill>
              <a:latin typeface="Calibri"/>
              <a:ea typeface="Calibri"/>
              <a:cs typeface="Calibri"/>
              <a:sym typeface="Calibri"/>
            </a:endParaRPr>
          </a:p>
        </p:txBody>
      </p:sp>
      <p:sp>
        <p:nvSpPr>
          <p:cNvPr id="205" name="Google Shape;205;g265f34f0336_0_176"/>
          <p:cNvSpPr/>
          <p:nvPr/>
        </p:nvSpPr>
        <p:spPr>
          <a:xfrm>
            <a:off x="978022" y="3822700"/>
            <a:ext cx="7019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06" name="Google Shape;206;g265f34f0336_0_176"/>
          <p:cNvSpPr/>
          <p:nvPr/>
        </p:nvSpPr>
        <p:spPr>
          <a:xfrm>
            <a:off x="16524765" y="8229600"/>
            <a:ext cx="6935100" cy="37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65f34f0336_0_176"/>
          <p:cNvSpPr/>
          <p:nvPr/>
        </p:nvSpPr>
        <p:spPr>
          <a:xfrm>
            <a:off x="16524765" y="8229600"/>
            <a:ext cx="71382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The Art of Unicorn Sighting</a:t>
            </a:r>
            <a:endParaRPr b="0" i="0" sz="4800" u="none" cap="none" strike="noStrike">
              <a:solidFill>
                <a:schemeClr val="dk1"/>
              </a:solidFill>
              <a:latin typeface="Calibri"/>
              <a:ea typeface="Calibri"/>
              <a:cs typeface="Calibri"/>
              <a:sym typeface="Calibri"/>
            </a:endParaRPr>
          </a:p>
        </p:txBody>
      </p:sp>
      <p:sp>
        <p:nvSpPr>
          <p:cNvPr id="208" name="Google Shape;208;g265f34f0336_0_176"/>
          <p:cNvSpPr/>
          <p:nvPr/>
        </p:nvSpPr>
        <p:spPr>
          <a:xfrm>
            <a:off x="16524765" y="10185400"/>
            <a:ext cx="7070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preencoded.png" id="209" name="Google Shape;209;g265f34f0336_0_176"/>
          <p:cNvPicPr preferRelativeResize="0"/>
          <p:nvPr/>
        </p:nvPicPr>
        <p:blipFill rotWithShape="1">
          <a:blip r:embed="rId6">
            <a:alphaModFix/>
          </a:blip>
          <a:srcRect b="0" l="0" r="0" t="0"/>
          <a:stretch/>
        </p:blipFill>
        <p:spPr>
          <a:xfrm>
            <a:off x="673184" y="0"/>
            <a:ext cx="3200800" cy="1016000"/>
          </a:xfrm>
          <a:prstGeom prst="rect">
            <a:avLst/>
          </a:prstGeom>
          <a:noFill/>
          <a:ln>
            <a:noFill/>
          </a:ln>
        </p:spPr>
      </p:pic>
      <p:sp>
        <p:nvSpPr>
          <p:cNvPr id="210" name="Google Shape;210;g265f34f0336_0_176"/>
          <p:cNvSpPr/>
          <p:nvPr/>
        </p:nvSpPr>
        <p:spPr>
          <a:xfrm>
            <a:off x="927216" y="10922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1" name="Google Shape;211;g265f34f0336_0_176"/>
          <p:cNvPicPr preferRelativeResize="0"/>
          <p:nvPr/>
        </p:nvPicPr>
        <p:blipFill rotWithShape="1">
          <a:blip r:embed="rId7">
            <a:alphaModFix/>
          </a:blip>
          <a:srcRect b="0" l="0" r="0" t="0"/>
          <a:stretch/>
        </p:blipFill>
        <p:spPr>
          <a:xfrm>
            <a:off x="927216" y="1054100"/>
            <a:ext cx="22532616" cy="38100"/>
          </a:xfrm>
          <a:prstGeom prst="rect">
            <a:avLst/>
          </a:prstGeom>
          <a:noFill/>
          <a:ln>
            <a:noFill/>
          </a:ln>
        </p:spPr>
      </p:pic>
      <p:sp>
        <p:nvSpPr>
          <p:cNvPr id="212" name="Google Shape;212;g265f34f0336_0_176"/>
          <p:cNvSpPr/>
          <p:nvPr/>
        </p:nvSpPr>
        <p:spPr>
          <a:xfrm>
            <a:off x="927216" y="12623800"/>
            <a:ext cx="22532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3" name="Google Shape;213;g265f34f0336_0_176"/>
          <p:cNvPicPr preferRelativeResize="0"/>
          <p:nvPr/>
        </p:nvPicPr>
        <p:blipFill rotWithShape="1">
          <a:blip r:embed="rId7">
            <a:alphaModFix/>
          </a:blip>
          <a:srcRect b="0" l="0" r="0" t="0"/>
          <a:stretch/>
        </p:blipFill>
        <p:spPr>
          <a:xfrm>
            <a:off x="927216" y="12585700"/>
            <a:ext cx="22532616" cy="38100"/>
          </a:xfrm>
          <a:prstGeom prst="rect">
            <a:avLst/>
          </a:prstGeom>
          <a:noFill/>
          <a:ln>
            <a:noFill/>
          </a:ln>
        </p:spPr>
      </p:pic>
      <p:sp>
        <p:nvSpPr>
          <p:cNvPr id="214" name="Google Shape;214;g265f34f0336_0_176"/>
          <p:cNvSpPr/>
          <p:nvPr/>
        </p:nvSpPr>
        <p:spPr>
          <a:xfrm>
            <a:off x="9060466" y="12839700"/>
            <a:ext cx="143994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Poppins"/>
                <a:ea typeface="Poppins"/>
                <a:cs typeface="Poppins"/>
                <a:sym typeface="Poppins"/>
              </a:rPr>
              <a:t>May, 2023</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2023-05-09T08:07:38Z</dcterms:created>
  <dc:creator>PptxGenJS</dc:creator>
</cp:coreProperties>
</file>