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10453ED-EB9F-D516-7179-5C7D8977C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3E803F0F-242C-919C-7231-823ACDC7E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EC06827-B245-4470-9F14-B27C18FA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AAB30D2-4812-650E-8038-A38070A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E9ADF6B-A42D-8A9C-7116-C4F0D74D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1612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9FD542A-27B8-F708-121E-C3B21676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BB548B19-B9FD-BFD6-A36E-C397044B8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184EC82-BF15-3F2F-4601-995842E1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00523FB-9F49-9A64-45A9-3803BA21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CCE08C2-4578-0D8A-04D4-1D57D40B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107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8FA8EAB4-B930-DBB1-0C70-37102B677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4CB4591A-D624-1832-099E-9A0E882CA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74194B4-75F1-FAB5-F62C-12B609D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303C4BF-99CF-EC64-A2BC-0F579514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BC3868B-FF05-6C45-92B2-9EF5E21E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732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4CFA75F-DAD2-7FD4-4D2C-9618FF04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441D477-F841-36DB-5A74-02333C91E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0F0D190-8514-DA71-6956-80D923CD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703EBB9-5C81-CC5D-E066-F6339880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A0EEBA8-EDF6-BACD-1D5D-3CB87677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420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0A114E1-8406-C8C0-11A0-D3F60D9F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A6CB746-79D8-ED1F-65FE-45B18747D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9DD2FEC-E8D9-2FCF-45C0-CCAE461A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9DF3F701-C75F-D2F6-D6DD-91AB4F3C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A0C0ED8-927F-957F-99C2-0D41D10C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2188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63AE41B-BB4C-D3A2-67E5-4B5ACFF4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64A4E9D-B535-8747-847F-8C47708BB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C864ABA5-142B-6FCF-5A70-30CB8C979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EF122343-904D-65F1-D417-364ECFE2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9D0106B2-E624-4D78-5CE7-F94161BD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0B061E1-1148-AA03-FECA-79D4E95E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873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A9E0656-C2F4-F434-C78D-FED6BF7D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2F0BFE5-75FA-53CA-A6B8-EA68156CF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36EFE8B-582C-4578-4118-1C263212E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283045E8-D8B5-3630-0C22-24EF30AE7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43F2CCFE-7724-2FBD-0B36-4F3B4F0B0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93E0D471-9D22-2014-7C17-E759E101B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B0962E1B-EE1E-5E23-A8DB-94A499B3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AE59F670-D7A6-A6B9-0BD2-4D20CE71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9003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BD56ECD-A8DB-2DC4-75B8-FB3DF473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1615DAF0-C411-5829-9E42-D7D75F6E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0045E5D8-F03D-3DE9-866B-1D7954CE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28D9D1A0-7785-B1F2-D6C8-5AE34FB0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886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99771FF8-183D-9CD0-3950-4E277825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6D629B59-822D-5234-332B-781BA718F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D5EFD827-0F04-34CE-049E-39894546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622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719B52E-8654-19DF-B81C-0590155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E04298-1F31-8ECC-E84B-0376C747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F36CC67-3E7B-E5D6-9AB2-E4A05A8E3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16BDE3CA-7FCB-92A6-E4B8-0D9FC6F4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80951CF-077F-A712-CAB7-E1B5E930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CA5F110-E5B5-7BD7-B44B-2BB05000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4203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3F22F8C-6B9B-32E4-412D-76E7F92B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1D5B4E8D-4D57-A952-E469-DEE9564E0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7A64224C-E6F2-B89D-BE54-5B10BDCE3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C0F1EF87-1EA0-B0AE-CC89-279AACA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3AF75E0A-E2BC-2848-EC9E-B64A0646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76A1D92-1E99-97A2-8AD5-2211BCED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5487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D66687BD-291E-8469-0540-D46F311D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A6EA3A08-9556-CA2D-3FDD-019F3F17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EB9DAC3-982E-68EA-A8E3-C2DD05880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ED247-5BED-4178-B170-2C0B0A127968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90FDC03-BFDD-4D02-FF4B-A8B549890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C8088D0-3915-DC9B-EA5B-EB9258C22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522B7-DF1D-4EDA-AC21-C6C640CA12C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032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B4FB8EC-B317-0132-B39A-19DA8161B2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A59E496B-78E4-EAD7-FA4B-AE6C9C1BE2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F551A84-6ED3-FE8A-8510-382B21020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4" y="0"/>
            <a:ext cx="12118931" cy="6858000"/>
          </a:xfrm>
          <a:prstGeom prst="rect">
            <a:avLst/>
          </a:prstGeom>
        </p:spPr>
      </p:pic>
      <p:pic>
        <p:nvPicPr>
          <p:cNvPr id="4" name="pesen4">
            <a:hlinkClick r:id="" action="ppaction://media"/>
            <a:extLst>
              <a:ext uri="{FF2B5EF4-FFF2-40B4-BE49-F238E27FC236}">
                <a16:creationId xmlns:a16="http://schemas.microsoft.com/office/drawing/2014/main" id="{A30DB1D2-3DC5-0465-3C05-99F91DF22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3592" y="280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2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9"/>
    </mc:Choice>
    <mc:Fallback>
      <p:transition spd="slow" advTm="18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43E4997-5B19-E7DC-1467-1B294A798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9A86007-578D-94A4-245F-4ED42ED76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F230005-46FF-93EC-124E-56939EAB4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" y="0"/>
            <a:ext cx="12176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0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88"/>
    </mc:Choice>
    <mc:Fallback>
      <p:transition spd="slow" advTm="180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381F0F3-8DA8-14EE-5620-8BBDEC0D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6AD27C6-2F99-54C7-ACFA-4D885D163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65966C1-4B24-7EB4-DED1-999FEDA30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" y="0"/>
            <a:ext cx="12187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3"/>
    </mc:Choice>
    <mc:Fallback>
      <p:transition spd="slow" advTm="246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2C81618-DBC9-9D6E-D2CF-0F983790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A4C5C18-B9DE-0F67-F0D5-E22C21454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17E2316-D812-ED7E-F938-5A47D8D65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" y="0"/>
            <a:ext cx="12189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3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9"/>
    </mc:Choice>
    <mc:Fallback>
      <p:transition spd="slow" advTm="993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CAF0C67-E7B2-FE14-B604-7A8BB733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637C3DD-37C3-6625-7F9F-46A48E3FF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3F32F84-7EA0-5F2D-481C-95E453BED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57"/>
            <a:ext cx="12192000" cy="68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3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0"/>
    </mc:Choice>
    <mc:Fallback>
      <p:transition spd="slow" advTm="181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0274C85-A645-DAE1-1A6E-53DB7AAC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C06CAB8-8ADB-6768-6537-0B412319B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228240B-2F31-F195-3935-97ABF2982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" y="0"/>
            <a:ext cx="12160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0"/>
    </mc:Choice>
    <mc:Fallback>
      <p:transition spd="slow" advTm="1659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94DAF6D-49C1-EFE6-5D9D-667DA970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6B023B2-F829-BB61-D855-5D0BBABBF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D07C7AB-4E10-0D41-79AB-EB3DCDCC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0"/>
            <a:ext cx="12192000" cy="683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2"/>
    </mc:Choice>
    <mc:Fallback>
      <p:transition spd="slow" advTm="173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2D0753-C582-75E3-8508-FD0BAE54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05EAEC2-0F23-469A-1BF1-E97080A47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78A7D05-F5F8-0D46-0A25-B194F8A53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80"/>
            <a:ext cx="12192000" cy="68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4"/>
    </mc:Choice>
    <mc:Fallback>
      <p:transition spd="slow" advTm="180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2834E6D-E278-60E0-F406-573EED02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029C505-A95D-5A4A-5FA4-0C2C1CD9B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6C50959-8AB0-C482-E3F0-EEF3E1B7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1"/>
            <a:ext cx="12192000" cy="68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2"/>
    </mc:Choice>
    <mc:Fallback>
      <p:transition spd="slow" advTm="17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C747CA6-75C4-AFBB-DBBB-85BAF64F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82EDDA0-1F86-0F0E-3EEC-6669A789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5B59161-CDE9-B402-B492-0873EF714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5"/>
            <a:ext cx="12192000" cy="683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2"/>
    </mc:Choice>
    <mc:Fallback>
      <p:transition spd="slow" advTm="1774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6EEAF67-EF07-A135-F17B-2BB8C28D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581BFDD-77AA-CE78-C1B0-46041BD8D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45D0D31-E76E-7C86-D75F-C07F3C0F4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4"/>
            <a:ext cx="12192000" cy="68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1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1"/>
    </mc:Choice>
    <mc:Fallback>
      <p:transition spd="slow" advTm="1793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82F71F3-2455-0727-25E3-D937FABF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E6FDF04-9E1D-0510-CB66-D298DEF1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F9223BD-ECE8-F879-5246-FF415D00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6" y="0"/>
            <a:ext cx="12156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4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5"/>
    </mc:Choice>
    <mc:Fallback>
      <p:transition spd="slow" advTm="16585"/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 екран</PresentationFormat>
  <Paragraphs>0</Paragraphs>
  <Slides>12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VaniaBogdanova</dc:creator>
  <cp:lastModifiedBy>VaniaBogdanova</cp:lastModifiedBy>
  <cp:revision>2</cp:revision>
  <dcterms:created xsi:type="dcterms:W3CDTF">2025-07-08T18:40:38Z</dcterms:created>
  <dcterms:modified xsi:type="dcterms:W3CDTF">2025-07-09T20:52:51Z</dcterms:modified>
</cp:coreProperties>
</file>